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70" r:id="rId3"/>
    <p:sldId id="27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47" autoAdjust="0"/>
  </p:normalViewPr>
  <p:slideViewPr>
    <p:cSldViewPr>
      <p:cViewPr varScale="1">
        <p:scale>
          <a:sx n="141" d="100"/>
          <a:sy n="141" d="100"/>
        </p:scale>
        <p:origin x="-10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9008F-EC35-4884-8F0A-34069903515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891B6-D858-41E9-98ED-E99780619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0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9F0D31-1518-44D6-9CED-DB461604AEF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1F4240-D80A-4781-97E1-1AB313B73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9F0D31-1518-44D6-9CED-DB461604AEF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1F4240-D80A-4781-97E1-1AB313B73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9F0D31-1518-44D6-9CED-DB461604AEF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1F4240-D80A-4781-97E1-1AB313B73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9F0D31-1518-44D6-9CED-DB461604AEF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1F4240-D80A-4781-97E1-1AB313B73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9F0D31-1518-44D6-9CED-DB461604AEF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1F4240-D80A-4781-97E1-1AB313B73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9F0D31-1518-44D6-9CED-DB461604AEF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1F4240-D80A-4781-97E1-1AB313B73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9F0D31-1518-44D6-9CED-DB461604AEF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1F4240-D80A-4781-97E1-1AB313B73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9F0D31-1518-44D6-9CED-DB461604AEF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1F4240-D80A-4781-97E1-1AB313B73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9F0D31-1518-44D6-9CED-DB461604AEF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1F4240-D80A-4781-97E1-1AB313B73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9F0D31-1518-44D6-9CED-DB461604AEF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1F4240-D80A-4781-97E1-1AB313B73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9F0D31-1518-44D6-9CED-DB461604AEFC}" type="datetimeFigureOut">
              <a:rPr lang="en-US" smtClean="0"/>
              <a:pPr/>
              <a:t>9/25/12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1F4240-D80A-4781-97E1-1AB313B73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533400" y="6324600"/>
            <a:ext cx="807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0" kern="1200" cap="small" baseline="0" dirty="0" smtClean="0">
                <a:solidFill>
                  <a:schemeClr val="tx2"/>
                </a:solidFill>
                <a:latin typeface="Century" pitchFamily="18" charset="0"/>
                <a:ea typeface="+mn-ea"/>
                <a:cs typeface="Times New Roman" pitchFamily="18" charset="0"/>
              </a:rPr>
              <a:t>Learning, Earning, and Investing for a New Generation © Council for Economic Education, New York, NY</a:t>
            </a:r>
            <a:endParaRPr lang="en-US" sz="1100" b="0" i="0" cap="small" baseline="0" dirty="0">
              <a:solidFill>
                <a:schemeClr val="tx2"/>
              </a:solidFill>
              <a:latin typeface="Century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Century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Lucida Grande"/>
        <a:buChar char="■"/>
        <a:defRPr sz="2000" kern="1200">
          <a:solidFill>
            <a:schemeClr val="tx1"/>
          </a:solidFill>
          <a:latin typeface="Century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entury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entury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Century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30090"/>
            <a:ext cx="7772400" cy="1470025"/>
          </a:xfrm>
        </p:spPr>
        <p:txBody>
          <a:bodyPr/>
          <a:lstStyle/>
          <a:p>
            <a:r>
              <a:rPr lang="en-US" cap="small" dirty="0" smtClean="0">
                <a:solidFill>
                  <a:schemeClr val="tx2"/>
                </a:solidFill>
              </a:rPr>
              <a:t>What </a:t>
            </a:r>
            <a:r>
              <a:rPr lang="en-US" cap="small" dirty="0">
                <a:solidFill>
                  <a:schemeClr val="tx2"/>
                </a:solidFill>
              </a:rPr>
              <a:t>i</a:t>
            </a:r>
            <a:r>
              <a:rPr lang="en-US" cap="small" dirty="0" smtClean="0">
                <a:solidFill>
                  <a:schemeClr val="tx2"/>
                </a:solidFill>
              </a:rPr>
              <a:t>s a Stock?</a:t>
            </a:r>
            <a:endParaRPr lang="en-US" cap="small" dirty="0">
              <a:solidFill>
                <a:schemeClr val="tx2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09600" y="2061865"/>
            <a:ext cx="807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3052465"/>
            <a:ext cx="807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15240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cap="small" dirty="0" smtClean="0">
                <a:solidFill>
                  <a:schemeClr val="tx2"/>
                </a:solidFill>
                <a:latin typeface="Century" pitchFamily="18" charset="0"/>
              </a:rPr>
              <a:t>Lesson 3</a:t>
            </a:r>
            <a:endParaRPr lang="en-US" sz="2400" cap="small" dirty="0">
              <a:solidFill>
                <a:schemeClr val="tx2"/>
              </a:solidFill>
              <a:latin typeface="Century" pitchFamily="18" charset="0"/>
            </a:endParaRPr>
          </a:p>
        </p:txBody>
      </p:sp>
      <p:pic>
        <p:nvPicPr>
          <p:cNvPr id="9" name="Picture 8" descr="4photo graphic-bl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104" y="3459480"/>
            <a:ext cx="6864096" cy="1722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0" dirty="0" smtClean="0">
                <a:latin typeface="B New Century Schlbk Bold"/>
                <a:cs typeface="B New Century Schlbk Bold"/>
              </a:rPr>
              <a:t>Stock Questions: True or False?</a:t>
            </a:r>
            <a:endParaRPr lang="en-US" sz="3200" b="0" dirty="0">
              <a:latin typeface="B New Century Schlbk Bold"/>
              <a:cs typeface="B New Century Schlbk Bol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Stocks represent ownership in a corporation.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People who invest in stocks cannot loser their money.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Mark bought 100 shares of Intel stock. Each share sold for $35.50. If no fees were involved, Mark paid $3,550 for the shares.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The price people pay for a stock is called a dividend.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The closing price for a share of Wal-Mart stock was $37.25. This means that the price of the share was $37 and one-quarter of a dollar. One quarter of a dollar is $0.20.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People who own stocks are guaranteed a return on the money they have invested in stocks.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The only way stockholders make money is through dividend payments while they own the stock.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One way stockholders make money is by selling their stock for more money than they paid for it.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Stockholders can reduce the risk on their stock investment by diversifying their portfolios.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The New York Stock Exchange is the only place where people can buy and sell stocks.</a:t>
            </a:r>
            <a:endParaRPr lang="en-US" sz="1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304800"/>
            <a:ext cx="807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3400" y="914400"/>
            <a:ext cx="807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20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chemeClr val="tx2"/>
                </a:solidFill>
                <a:latin typeface="Century" pitchFamily="18" charset="0"/>
                <a:cs typeface="Times New Roman" pitchFamily="18" charset="0"/>
              </a:rPr>
              <a:t>Lesson 3 – What is a Stock?</a:t>
            </a:r>
            <a:endParaRPr lang="en-US" sz="2400" b="1" cap="small" dirty="0">
              <a:solidFill>
                <a:schemeClr val="tx2"/>
              </a:solidFill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cap="small" dirty="0" smtClean="0">
                <a:latin typeface="New Century Schlbk"/>
                <a:cs typeface="New Century Schlbk"/>
              </a:rPr>
              <a:t>Slide 3.1</a:t>
            </a:r>
            <a:endParaRPr lang="en-US" sz="1000" cap="small" dirty="0">
              <a:latin typeface="New Century Schlbk"/>
              <a:cs typeface="New Century Schlbk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0" dirty="0" smtClean="0">
                <a:latin typeface="B New Century Schlbk Bold"/>
                <a:cs typeface="B New Century Schlbk Bold"/>
              </a:rPr>
              <a:t>Activity 3.1: Certificate of Ownership</a:t>
            </a:r>
            <a:endParaRPr lang="en-US" sz="3200" b="0" dirty="0">
              <a:latin typeface="B New Century Schlbk Bold"/>
              <a:cs typeface="B New Century Schlbk Bold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304800"/>
            <a:ext cx="807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3400" y="914400"/>
            <a:ext cx="807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chemeClr val="tx2"/>
                </a:solidFill>
                <a:latin typeface="Century" pitchFamily="18" charset="0"/>
                <a:cs typeface="Times New Roman" pitchFamily="18" charset="0"/>
              </a:rPr>
              <a:t>Lesson 3 – What is a Stock?</a:t>
            </a:r>
            <a:endParaRPr lang="en-US" sz="2400" b="1" cap="small" dirty="0">
              <a:solidFill>
                <a:schemeClr val="tx2"/>
              </a:solidFill>
              <a:latin typeface="Century" pitchFamily="18" charset="0"/>
              <a:cs typeface="Times New Roman" pitchFamily="18" charset="0"/>
            </a:endParaRPr>
          </a:p>
        </p:txBody>
      </p:sp>
      <p:pic>
        <p:nvPicPr>
          <p:cNvPr id="11" name="Content Placeholder 10" descr="LEI ch. 03 Activity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0059" y="1828800"/>
            <a:ext cx="5721341" cy="4114800"/>
          </a:xfrm>
        </p:spPr>
      </p:pic>
      <p:sp>
        <p:nvSpPr>
          <p:cNvPr id="8" name="TextBox 7"/>
          <p:cNvSpPr txBox="1"/>
          <p:nvPr/>
        </p:nvSpPr>
        <p:spPr>
          <a:xfrm>
            <a:off x="0" y="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cap="small" dirty="0" smtClean="0">
                <a:latin typeface="New Century Schlbk"/>
                <a:cs typeface="New Century Schlbk"/>
              </a:rPr>
              <a:t>Slide 3.2</a:t>
            </a:r>
            <a:endParaRPr lang="en-US" sz="1000" cap="small" dirty="0">
              <a:latin typeface="New Century Schlbk"/>
              <a:cs typeface="New Century Schlbk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224</Words>
  <Application>Microsoft Macintosh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What is a Stock?</vt:lpstr>
      <vt:lpstr>Stock Questions: True or False?</vt:lpstr>
      <vt:lpstr>Activity 3.1: Certificate of Ownership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Carey</dc:creator>
  <cp:lastModifiedBy>Michelle Eilers</cp:lastModifiedBy>
  <cp:revision>118</cp:revision>
  <dcterms:created xsi:type="dcterms:W3CDTF">2012-09-12T16:50:05Z</dcterms:created>
  <dcterms:modified xsi:type="dcterms:W3CDTF">2012-09-25T17:58:13Z</dcterms:modified>
</cp:coreProperties>
</file>