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11" r:id="rId5"/>
    <p:sldId id="312" r:id="rId6"/>
    <p:sldId id="313" r:id="rId7"/>
    <p:sldId id="314" r:id="rId8"/>
    <p:sldId id="31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F00"/>
    <a:srgbClr val="D8117D"/>
    <a:srgbClr val="005CB8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3F98F-5154-3146-732E-090934C7F3BE}" v="36" dt="2023-09-22T14:51:56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0068"/>
  </p:normalViewPr>
  <p:slideViewPr>
    <p:cSldViewPr>
      <p:cViewPr varScale="1">
        <p:scale>
          <a:sx n="115" d="100"/>
          <a:sy n="115" d="100"/>
        </p:scale>
        <p:origin x="25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ozo" userId="S::amozo@councilforeconed.org::ec324d89-8e2a-42bb-81f4-68d0295e10da" providerId="AD" clId="Web-{BF63F98F-5154-3146-732E-090934C7F3BE}"/>
    <pc:docChg chg="delSld modSld">
      <pc:chgData name="Andrea Mozo" userId="S::amozo@councilforeconed.org::ec324d89-8e2a-42bb-81f4-68d0295e10da" providerId="AD" clId="Web-{BF63F98F-5154-3146-732E-090934C7F3BE}" dt="2023-09-22T14:51:56.961" v="35" actId="20577"/>
      <pc:docMkLst>
        <pc:docMk/>
      </pc:docMkLst>
      <pc:sldChg chg="del">
        <pc:chgData name="Andrea Mozo" userId="S::amozo@councilforeconed.org::ec324d89-8e2a-42bb-81f4-68d0295e10da" providerId="AD" clId="Web-{BF63F98F-5154-3146-732E-090934C7F3BE}" dt="2023-09-22T14:50:24.833" v="0"/>
        <pc:sldMkLst>
          <pc:docMk/>
          <pc:sldMk cId="0" sldId="256"/>
        </pc:sldMkLst>
      </pc:sldChg>
      <pc:sldChg chg="del">
        <pc:chgData name="Andrea Mozo" userId="S::amozo@councilforeconed.org::ec324d89-8e2a-42bb-81f4-68d0295e10da" providerId="AD" clId="Web-{BF63F98F-5154-3146-732E-090934C7F3BE}" dt="2023-09-22T14:50:41.881" v="16"/>
        <pc:sldMkLst>
          <pc:docMk/>
          <pc:sldMk cId="3096811018" sldId="282"/>
        </pc:sldMkLst>
      </pc:sldChg>
      <pc:sldChg chg="del">
        <pc:chgData name="Andrea Mozo" userId="S::amozo@councilforeconed.org::ec324d89-8e2a-42bb-81f4-68d0295e10da" providerId="AD" clId="Web-{BF63F98F-5154-3146-732E-090934C7F3BE}" dt="2023-09-22T14:50:29.334" v="1"/>
        <pc:sldMkLst>
          <pc:docMk/>
          <pc:sldMk cId="2787579242" sldId="283"/>
        </pc:sldMkLst>
      </pc:sldChg>
      <pc:sldChg chg="del">
        <pc:chgData name="Andrea Mozo" userId="S::amozo@councilforeconed.org::ec324d89-8e2a-42bb-81f4-68d0295e10da" providerId="AD" clId="Web-{BF63F98F-5154-3146-732E-090934C7F3BE}" dt="2023-09-22T14:50:30.302" v="2"/>
        <pc:sldMkLst>
          <pc:docMk/>
          <pc:sldMk cId="4138786942" sldId="284"/>
        </pc:sldMkLst>
      </pc:sldChg>
      <pc:sldChg chg="del">
        <pc:chgData name="Andrea Mozo" userId="S::amozo@councilforeconed.org::ec324d89-8e2a-42bb-81f4-68d0295e10da" providerId="AD" clId="Web-{BF63F98F-5154-3146-732E-090934C7F3BE}" dt="2023-09-22T14:50:30.912" v="3"/>
        <pc:sldMkLst>
          <pc:docMk/>
          <pc:sldMk cId="1566918131" sldId="285"/>
        </pc:sldMkLst>
      </pc:sldChg>
      <pc:sldChg chg="del">
        <pc:chgData name="Andrea Mozo" userId="S::amozo@councilforeconed.org::ec324d89-8e2a-42bb-81f4-68d0295e10da" providerId="AD" clId="Web-{BF63F98F-5154-3146-732E-090934C7F3BE}" dt="2023-09-22T14:50:31.365" v="4"/>
        <pc:sldMkLst>
          <pc:docMk/>
          <pc:sldMk cId="15369007" sldId="286"/>
        </pc:sldMkLst>
      </pc:sldChg>
      <pc:sldChg chg="del">
        <pc:chgData name="Andrea Mozo" userId="S::amozo@councilforeconed.org::ec324d89-8e2a-42bb-81f4-68d0295e10da" providerId="AD" clId="Web-{BF63F98F-5154-3146-732E-090934C7F3BE}" dt="2023-09-22T14:50:31.834" v="5"/>
        <pc:sldMkLst>
          <pc:docMk/>
          <pc:sldMk cId="297823187" sldId="287"/>
        </pc:sldMkLst>
      </pc:sldChg>
      <pc:sldChg chg="del">
        <pc:chgData name="Andrea Mozo" userId="S::amozo@councilforeconed.org::ec324d89-8e2a-42bb-81f4-68d0295e10da" providerId="AD" clId="Web-{BF63F98F-5154-3146-732E-090934C7F3BE}" dt="2023-09-22T14:50:33.037" v="6"/>
        <pc:sldMkLst>
          <pc:docMk/>
          <pc:sldMk cId="1634059562" sldId="288"/>
        </pc:sldMkLst>
      </pc:sldChg>
      <pc:sldChg chg="del">
        <pc:chgData name="Andrea Mozo" userId="S::amozo@councilforeconed.org::ec324d89-8e2a-42bb-81f4-68d0295e10da" providerId="AD" clId="Web-{BF63F98F-5154-3146-732E-090934C7F3BE}" dt="2023-09-22T14:50:33.787" v="7"/>
        <pc:sldMkLst>
          <pc:docMk/>
          <pc:sldMk cId="178233172" sldId="289"/>
        </pc:sldMkLst>
      </pc:sldChg>
      <pc:sldChg chg="del">
        <pc:chgData name="Andrea Mozo" userId="S::amozo@councilforeconed.org::ec324d89-8e2a-42bb-81f4-68d0295e10da" providerId="AD" clId="Web-{BF63F98F-5154-3146-732E-090934C7F3BE}" dt="2023-09-22T14:50:34.365" v="8"/>
        <pc:sldMkLst>
          <pc:docMk/>
          <pc:sldMk cId="700535104" sldId="290"/>
        </pc:sldMkLst>
      </pc:sldChg>
      <pc:sldChg chg="del">
        <pc:chgData name="Andrea Mozo" userId="S::amozo@councilforeconed.org::ec324d89-8e2a-42bb-81f4-68d0295e10da" providerId="AD" clId="Web-{BF63F98F-5154-3146-732E-090934C7F3BE}" dt="2023-09-22T14:50:34.693" v="9"/>
        <pc:sldMkLst>
          <pc:docMk/>
          <pc:sldMk cId="3273275508" sldId="291"/>
        </pc:sldMkLst>
      </pc:sldChg>
      <pc:sldChg chg="del">
        <pc:chgData name="Andrea Mozo" userId="S::amozo@councilforeconed.org::ec324d89-8e2a-42bb-81f4-68d0295e10da" providerId="AD" clId="Web-{BF63F98F-5154-3146-732E-090934C7F3BE}" dt="2023-09-22T14:50:35.631" v="10"/>
        <pc:sldMkLst>
          <pc:docMk/>
          <pc:sldMk cId="1163588060" sldId="292"/>
        </pc:sldMkLst>
      </pc:sldChg>
      <pc:sldChg chg="del">
        <pc:chgData name="Andrea Mozo" userId="S::amozo@councilforeconed.org::ec324d89-8e2a-42bb-81f4-68d0295e10da" providerId="AD" clId="Web-{BF63F98F-5154-3146-732E-090934C7F3BE}" dt="2023-09-22T14:50:35.677" v="11"/>
        <pc:sldMkLst>
          <pc:docMk/>
          <pc:sldMk cId="1046092780" sldId="293"/>
        </pc:sldMkLst>
      </pc:sldChg>
      <pc:sldChg chg="del">
        <pc:chgData name="Andrea Mozo" userId="S::amozo@councilforeconed.org::ec324d89-8e2a-42bb-81f4-68d0295e10da" providerId="AD" clId="Web-{BF63F98F-5154-3146-732E-090934C7F3BE}" dt="2023-09-22T14:50:36.724" v="12"/>
        <pc:sldMkLst>
          <pc:docMk/>
          <pc:sldMk cId="1783119678" sldId="294"/>
        </pc:sldMkLst>
      </pc:sldChg>
      <pc:sldChg chg="del">
        <pc:chgData name="Andrea Mozo" userId="S::amozo@councilforeconed.org::ec324d89-8e2a-42bb-81f4-68d0295e10da" providerId="AD" clId="Web-{BF63F98F-5154-3146-732E-090934C7F3BE}" dt="2023-09-22T14:50:37.365" v="13"/>
        <pc:sldMkLst>
          <pc:docMk/>
          <pc:sldMk cId="2255047659" sldId="295"/>
        </pc:sldMkLst>
      </pc:sldChg>
      <pc:sldChg chg="del">
        <pc:chgData name="Andrea Mozo" userId="S::amozo@councilforeconed.org::ec324d89-8e2a-42bb-81f4-68d0295e10da" providerId="AD" clId="Web-{BF63F98F-5154-3146-732E-090934C7F3BE}" dt="2023-09-22T14:50:38.474" v="14"/>
        <pc:sldMkLst>
          <pc:docMk/>
          <pc:sldMk cId="4015076956" sldId="296"/>
        </pc:sldMkLst>
      </pc:sldChg>
      <pc:sldChg chg="del">
        <pc:chgData name="Andrea Mozo" userId="S::amozo@councilforeconed.org::ec324d89-8e2a-42bb-81f4-68d0295e10da" providerId="AD" clId="Web-{BF63F98F-5154-3146-732E-090934C7F3BE}" dt="2023-09-22T14:50:39.787" v="15"/>
        <pc:sldMkLst>
          <pc:docMk/>
          <pc:sldMk cId="2104773847" sldId="297"/>
        </pc:sldMkLst>
      </pc:sldChg>
      <pc:sldChg chg="del">
        <pc:chgData name="Andrea Mozo" userId="S::amozo@councilforeconed.org::ec324d89-8e2a-42bb-81f4-68d0295e10da" providerId="AD" clId="Web-{BF63F98F-5154-3146-732E-090934C7F3BE}" dt="2023-09-22T14:50:43.412" v="17"/>
        <pc:sldMkLst>
          <pc:docMk/>
          <pc:sldMk cId="2535429946" sldId="298"/>
        </pc:sldMkLst>
      </pc:sldChg>
      <pc:sldChg chg="del">
        <pc:chgData name="Andrea Mozo" userId="S::amozo@councilforeconed.org::ec324d89-8e2a-42bb-81f4-68d0295e10da" providerId="AD" clId="Web-{BF63F98F-5154-3146-732E-090934C7F3BE}" dt="2023-09-22T14:50:44.006" v="18"/>
        <pc:sldMkLst>
          <pc:docMk/>
          <pc:sldMk cId="2599798129" sldId="299"/>
        </pc:sldMkLst>
      </pc:sldChg>
      <pc:sldChg chg="del">
        <pc:chgData name="Andrea Mozo" userId="S::amozo@councilforeconed.org::ec324d89-8e2a-42bb-81f4-68d0295e10da" providerId="AD" clId="Web-{BF63F98F-5154-3146-732E-090934C7F3BE}" dt="2023-09-22T14:50:44.600" v="19"/>
        <pc:sldMkLst>
          <pc:docMk/>
          <pc:sldMk cId="862132776" sldId="300"/>
        </pc:sldMkLst>
      </pc:sldChg>
      <pc:sldChg chg="del">
        <pc:chgData name="Andrea Mozo" userId="S::amozo@councilforeconed.org::ec324d89-8e2a-42bb-81f4-68d0295e10da" providerId="AD" clId="Web-{BF63F98F-5154-3146-732E-090934C7F3BE}" dt="2023-09-22T14:50:45.615" v="20"/>
        <pc:sldMkLst>
          <pc:docMk/>
          <pc:sldMk cId="2888809767" sldId="301"/>
        </pc:sldMkLst>
      </pc:sldChg>
      <pc:sldChg chg="del">
        <pc:chgData name="Andrea Mozo" userId="S::amozo@councilforeconed.org::ec324d89-8e2a-42bb-81f4-68d0295e10da" providerId="AD" clId="Web-{BF63F98F-5154-3146-732E-090934C7F3BE}" dt="2023-09-22T14:50:47.678" v="21"/>
        <pc:sldMkLst>
          <pc:docMk/>
          <pc:sldMk cId="2055168149" sldId="302"/>
        </pc:sldMkLst>
      </pc:sldChg>
      <pc:sldChg chg="del">
        <pc:chgData name="Andrea Mozo" userId="S::amozo@councilforeconed.org::ec324d89-8e2a-42bb-81f4-68d0295e10da" providerId="AD" clId="Web-{BF63F98F-5154-3146-732E-090934C7F3BE}" dt="2023-09-22T14:50:48.553" v="22"/>
        <pc:sldMkLst>
          <pc:docMk/>
          <pc:sldMk cId="771087962" sldId="303"/>
        </pc:sldMkLst>
      </pc:sldChg>
      <pc:sldChg chg="del">
        <pc:chgData name="Andrea Mozo" userId="S::amozo@councilforeconed.org::ec324d89-8e2a-42bb-81f4-68d0295e10da" providerId="AD" clId="Web-{BF63F98F-5154-3146-732E-090934C7F3BE}" dt="2023-09-22T14:50:49.584" v="23"/>
        <pc:sldMkLst>
          <pc:docMk/>
          <pc:sldMk cId="2698994488" sldId="304"/>
        </pc:sldMkLst>
      </pc:sldChg>
      <pc:sldChg chg="del">
        <pc:chgData name="Andrea Mozo" userId="S::amozo@councilforeconed.org::ec324d89-8e2a-42bb-81f4-68d0295e10da" providerId="AD" clId="Web-{BF63F98F-5154-3146-732E-090934C7F3BE}" dt="2023-09-22T14:50:50.569" v="24"/>
        <pc:sldMkLst>
          <pc:docMk/>
          <pc:sldMk cId="331019649" sldId="305"/>
        </pc:sldMkLst>
      </pc:sldChg>
      <pc:sldChg chg="del">
        <pc:chgData name="Andrea Mozo" userId="S::amozo@councilforeconed.org::ec324d89-8e2a-42bb-81f4-68d0295e10da" providerId="AD" clId="Web-{BF63F98F-5154-3146-732E-090934C7F3BE}" dt="2023-09-22T14:50:51.584" v="25"/>
        <pc:sldMkLst>
          <pc:docMk/>
          <pc:sldMk cId="674997609" sldId="306"/>
        </pc:sldMkLst>
      </pc:sldChg>
      <pc:sldChg chg="del">
        <pc:chgData name="Andrea Mozo" userId="S::amozo@councilforeconed.org::ec324d89-8e2a-42bb-81f4-68d0295e10da" providerId="AD" clId="Web-{BF63F98F-5154-3146-732E-090934C7F3BE}" dt="2023-09-22T14:50:52.475" v="26"/>
        <pc:sldMkLst>
          <pc:docMk/>
          <pc:sldMk cId="779381722" sldId="307"/>
        </pc:sldMkLst>
      </pc:sldChg>
      <pc:sldChg chg="del">
        <pc:chgData name="Andrea Mozo" userId="S::amozo@councilforeconed.org::ec324d89-8e2a-42bb-81f4-68d0295e10da" providerId="AD" clId="Web-{BF63F98F-5154-3146-732E-090934C7F3BE}" dt="2023-09-22T14:50:53.772" v="27"/>
        <pc:sldMkLst>
          <pc:docMk/>
          <pc:sldMk cId="435448681" sldId="308"/>
        </pc:sldMkLst>
      </pc:sldChg>
      <pc:sldChg chg="del">
        <pc:chgData name="Andrea Mozo" userId="S::amozo@councilforeconed.org::ec324d89-8e2a-42bb-81f4-68d0295e10da" providerId="AD" clId="Web-{BF63F98F-5154-3146-732E-090934C7F3BE}" dt="2023-09-22T14:50:54.459" v="28"/>
        <pc:sldMkLst>
          <pc:docMk/>
          <pc:sldMk cId="832004547" sldId="309"/>
        </pc:sldMkLst>
      </pc:sldChg>
      <pc:sldChg chg="del">
        <pc:chgData name="Andrea Mozo" userId="S::amozo@councilforeconed.org::ec324d89-8e2a-42bb-81f4-68d0295e10da" providerId="AD" clId="Web-{BF63F98F-5154-3146-732E-090934C7F3BE}" dt="2023-09-22T14:50:56.444" v="29"/>
        <pc:sldMkLst>
          <pc:docMk/>
          <pc:sldMk cId="1310439516" sldId="310"/>
        </pc:sldMkLst>
      </pc:sldChg>
      <pc:sldChg chg="modSp">
        <pc:chgData name="Andrea Mozo" userId="S::amozo@councilforeconed.org::ec324d89-8e2a-42bb-81f4-68d0295e10da" providerId="AD" clId="Web-{BF63F98F-5154-3146-732E-090934C7F3BE}" dt="2023-09-22T14:51:56.961" v="35" actId="20577"/>
        <pc:sldMkLst>
          <pc:docMk/>
          <pc:sldMk cId="1600418667" sldId="311"/>
        </pc:sldMkLst>
        <pc:spChg chg="mod">
          <ac:chgData name="Andrea Mozo" userId="S::amozo@councilforeconed.org::ec324d89-8e2a-42bb-81f4-68d0295e10da" providerId="AD" clId="Web-{BF63F98F-5154-3146-732E-090934C7F3BE}" dt="2023-09-22T14:51:56.961" v="35" actId="20577"/>
          <ac:spMkLst>
            <pc:docMk/>
            <pc:sldMk cId="1600418667" sldId="311"/>
            <ac:spMk id="3" creationId="{C687AE50-0B8A-E743-A9F2-4056808E97D3}"/>
          </ac:spMkLst>
        </pc:spChg>
      </pc:sldChg>
      <pc:sldChg chg="del">
        <pc:chgData name="Andrea Mozo" userId="S::amozo@councilforeconed.org::ec324d89-8e2a-42bb-81f4-68d0295e10da" providerId="AD" clId="Web-{BF63F98F-5154-3146-732E-090934C7F3BE}" dt="2023-09-22T14:51:39.664" v="31"/>
        <pc:sldMkLst>
          <pc:docMk/>
          <pc:sldMk cId="2714866917" sldId="316"/>
        </pc:sldMkLst>
      </pc:sldChg>
      <pc:sldChg chg="del">
        <pc:chgData name="Andrea Mozo" userId="S::amozo@councilforeconed.org::ec324d89-8e2a-42bb-81f4-68d0295e10da" providerId="AD" clId="Web-{BF63F98F-5154-3146-732E-090934C7F3BE}" dt="2023-09-22T14:51:40.398" v="32"/>
        <pc:sldMkLst>
          <pc:docMk/>
          <pc:sldMk cId="1078311076" sldId="317"/>
        </pc:sldMkLst>
      </pc:sldChg>
      <pc:sldChg chg="del">
        <pc:chgData name="Andrea Mozo" userId="S::amozo@councilforeconed.org::ec324d89-8e2a-42bb-81f4-68d0295e10da" providerId="AD" clId="Web-{BF63F98F-5154-3146-732E-090934C7F3BE}" dt="2023-09-22T14:51:41.101" v="33"/>
        <pc:sldMkLst>
          <pc:docMk/>
          <pc:sldMk cId="1819069282" sldId="318"/>
        </pc:sldMkLst>
      </pc:sldChg>
      <pc:sldChg chg="del">
        <pc:chgData name="Andrea Mozo" userId="S::amozo@councilforeconed.org::ec324d89-8e2a-42bb-81f4-68d0295e10da" providerId="AD" clId="Web-{BF63F98F-5154-3146-732E-090934C7F3BE}" dt="2023-09-22T14:51:32.132" v="30"/>
        <pc:sldMkLst>
          <pc:docMk/>
          <pc:sldMk cId="468991474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9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8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6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=QSWUcaT4GGA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9840"/>
            <a:ext cx="8229600" cy="377952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8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Federal Budget Fiscal Ship Game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1200"/>
        </a:spcBef>
        <a:spcAft>
          <a:spcPts val="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0"/>
        </a:spcAft>
        <a:buFont typeface="Arial" pitchFamily="-108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0"/>
        </a:spcAft>
        <a:buFont typeface="Arial" pitchFamily="-108" charset="0"/>
        <a:buChar char="–"/>
        <a:defRPr sz="20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0"/>
        </a:spcAft>
        <a:buFont typeface="Arial" pitchFamily="-108" charset="0"/>
        <a:buChar char="»"/>
        <a:defRPr sz="20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WUcaT4GG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WUcaT4GG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fiscalship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7830-CFE1-B145-9F01-25118061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4400" dirty="0"/>
              <a:t>The Fiscal 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AE50-0B8A-E743-A9F2-4056808E9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79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Calibri"/>
                <a:ea typeface="ＭＳ Ｐゴシック"/>
                <a:cs typeface="Calibri"/>
              </a:rPr>
              <a:t>Playing the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B387F-5185-844C-A749-2A562DF0E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194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866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AE50-0B8A-E743-A9F2-4056808E9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038600"/>
            <a:ext cx="8305800" cy="3169920"/>
          </a:xfrm>
        </p:spPr>
        <p:txBody>
          <a:bodyPr/>
          <a:lstStyle/>
          <a:p>
            <a:r>
              <a:rPr lang="en-US" sz="1800" dirty="0"/>
              <a:t>You need to captain the U.S.S. Federal Budget to avoid the stormy seas of debt.  </a:t>
            </a:r>
          </a:p>
          <a:p>
            <a:r>
              <a:rPr lang="en-US" sz="1800" dirty="0"/>
              <a:t>Your mission is to pick from a menu of tax and spending options to reduce the debt from projected levels over the next 25 years and keep the debt level no higher than it is today.</a:t>
            </a:r>
          </a:p>
          <a:p>
            <a:r>
              <a:rPr lang="en-US" sz="1800" dirty="0"/>
              <a:t>But budget decisions aren’t only about fiscal sustainability. They also shape the kind of country we live in. To win the game, you need to find a combination of policies that match your values and priorities AND set the budget on a sustainable course.</a:t>
            </a:r>
          </a:p>
        </p:txBody>
      </p:sp>
      <p:pic>
        <p:nvPicPr>
          <p:cNvPr id="7" name="Picture 6" descr="http://econedlink.org/img/interactive-images/EconEdLink-405-the-fiscal-ship.jpg">
            <a:hlinkClick r:id="rId3"/>
            <a:extLst>
              <a:ext uri="{FF2B5EF4-FFF2-40B4-BE49-F238E27FC236}">
                <a16:creationId xmlns:a16="http://schemas.microsoft.com/office/drawing/2014/main" id="{E569F1F9-6A3C-0549-B824-58EFC1EE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8229600" cy="2651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44195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0D508-4170-4843-8CA7-5EAD8DBE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3947C-C5B1-D143-94E3-ABE9D07B5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4" y="1463040"/>
            <a:ext cx="8227746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934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7830-CFE1-B145-9F01-25118061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1143000"/>
          </a:xfrm>
        </p:spPr>
        <p:txBody>
          <a:bodyPr/>
          <a:lstStyle/>
          <a:p>
            <a:r>
              <a:rPr lang="en-US" sz="4400" dirty="0"/>
              <a:t>Watch how to play the game </a:t>
            </a:r>
            <a:br>
              <a:rPr lang="en-US" sz="4400" dirty="0"/>
            </a:br>
            <a:r>
              <a:rPr lang="en-US" sz="2000" dirty="0">
                <a:solidFill>
                  <a:schemeClr val="tx1"/>
                </a:solidFill>
              </a:rPr>
              <a:t>(clip length 1:38)</a:t>
            </a:r>
            <a:endParaRPr lang="en-US" sz="435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AE50-0B8A-E743-A9F2-4056808E9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https://www.youtube.com/watch?v=QSWUcaT4GGA</a:t>
            </a:r>
            <a:endParaRPr lang="en-US" sz="2400"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A64B5D1-1E9E-5042-83EB-29CC59FAC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57" y="2743200"/>
            <a:ext cx="6246286" cy="351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7827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7830-CFE1-B145-9F01-25118061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1143000"/>
          </a:xfrm>
        </p:spPr>
        <p:txBody>
          <a:bodyPr/>
          <a:lstStyle/>
          <a:p>
            <a:r>
              <a:rPr lang="en-US" sz="4400" dirty="0"/>
              <a:t>Post-Game Class Discussion</a:t>
            </a:r>
            <a:endParaRPr lang="en-US" sz="4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AE50-0B8A-E743-A9F2-4056808E9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79520"/>
          </a:xfrm>
        </p:spPr>
        <p:txBody>
          <a:bodyPr/>
          <a:lstStyle/>
          <a:p>
            <a:r>
              <a:rPr lang="en-US" sz="2000" dirty="0"/>
              <a:t>How difficult was it to pursue your goals while also hitting the debt target?  </a:t>
            </a:r>
          </a:p>
          <a:p>
            <a:r>
              <a:rPr lang="en-US" sz="2000" dirty="0"/>
              <a:t>Which of your goals were most difficult to achieve?</a:t>
            </a:r>
          </a:p>
          <a:p>
            <a:r>
              <a:rPr lang="en-US" sz="2000" dirty="0"/>
              <a:t>Which of your policy choices had the largest impact on your fiscal target?  Which barely moved the line?  </a:t>
            </a:r>
          </a:p>
          <a:p>
            <a:r>
              <a:rPr lang="en-US" sz="2000" dirty="0"/>
              <a:t>Were you surprised by the magnitude of any policy choices?</a:t>
            </a:r>
          </a:p>
          <a:p>
            <a:r>
              <a:rPr lang="en-US" sz="2000" dirty="0"/>
              <a:t>What do you think the political obstacles would be to hitting the debt target?</a:t>
            </a:r>
          </a:p>
          <a:p>
            <a:r>
              <a:rPr lang="en-US" sz="2000" dirty="0"/>
              <a:t>What do you think would be the impact on the American middle class of the choices you made?</a:t>
            </a:r>
          </a:p>
          <a:p>
            <a:r>
              <a:rPr lang="en-US" sz="2000" dirty="0"/>
              <a:t>Did the game make you reevaluate your initial governing goals?  </a:t>
            </a:r>
          </a:p>
        </p:txBody>
      </p:sp>
    </p:spTree>
    <p:extLst>
      <p:ext uri="{BB962C8B-B14F-4D97-AF65-F5344CB8AC3E}">
        <p14:creationId xmlns:p14="http://schemas.microsoft.com/office/powerpoint/2010/main" val="158112269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schemas.microsoft.com/office/2006/metadata/properties"/>
    <ds:schemaRef ds:uri="http://schemas.microsoft.com/office/infopath/2007/PartnerControls"/>
    <ds:schemaRef ds:uri="e475455f-c69b-4ff8-acf7-75612f4dc189"/>
  </ds:schemaRefs>
</ds:datastoreItem>
</file>

<file path=customXml/itemProps3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3171</Words>
  <Application>Microsoft Office PowerPoint</Application>
  <PresentationFormat>On-screen Show (4:3)</PresentationFormat>
  <Paragraphs>310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Fiscal Ship</vt:lpstr>
      <vt:lpstr>PowerPoint Presentation</vt:lpstr>
      <vt:lpstr>PowerPoint Presentation</vt:lpstr>
      <vt:lpstr>Watch how to play the game  (clip length 1:38)</vt:lpstr>
      <vt:lpstr>Post-Game Class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Chuck Krenzin</cp:lastModifiedBy>
  <cp:revision>238</cp:revision>
  <dcterms:created xsi:type="dcterms:W3CDTF">2012-09-11T15:07:18Z</dcterms:created>
  <dcterms:modified xsi:type="dcterms:W3CDTF">2023-09-22T14:52:02Z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