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5143500" cx="9144000"/>
  <p:notesSz cx="6858000" cy="9144000"/>
  <p:embeddedFontLst>
    <p:embeddedFont>
      <p:font typeface="Audiowide"/>
      <p:regular r:id="rId17"/>
    </p:embeddedFont>
    <p:embeddedFont>
      <p:font typeface="Anaheim"/>
      <p:regular r:id="rId18"/>
    </p:embeddedFont>
    <p:embeddedFont>
      <p:font typeface="Bebas Neue"/>
      <p:regular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Audiowide-regular.fntdata"/><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BebasNeue-regular.fntdata"/><Relationship Id="rId6" Type="http://schemas.openxmlformats.org/officeDocument/2006/relationships/slide" Target="slides/slide2.xml"/><Relationship Id="rId18" Type="http://schemas.openxmlformats.org/officeDocument/2006/relationships/font" Target="fonts/Anaheim-regular.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gf9a6fa3be7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1" name="Google Shape;261;gf9a6fa3be7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0" name="Shape 700"/>
        <p:cNvGrpSpPr/>
        <p:nvPr/>
      </p:nvGrpSpPr>
      <p:grpSpPr>
        <a:xfrm>
          <a:off x="0" y="0"/>
          <a:ext cx="0" cy="0"/>
          <a:chOff x="0" y="0"/>
          <a:chExt cx="0" cy="0"/>
        </a:xfrm>
      </p:grpSpPr>
      <p:sp>
        <p:nvSpPr>
          <p:cNvPr id="701" name="Google Shape;701;gf9a6fa3be7_19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2" name="Google Shape;702;gf9a6fa3be7_19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7" name="Shape 757"/>
        <p:cNvGrpSpPr/>
        <p:nvPr/>
      </p:nvGrpSpPr>
      <p:grpSpPr>
        <a:xfrm>
          <a:off x="0" y="0"/>
          <a:ext cx="0" cy="0"/>
          <a:chOff x="0" y="0"/>
          <a:chExt cx="0" cy="0"/>
        </a:xfrm>
      </p:grpSpPr>
      <p:sp>
        <p:nvSpPr>
          <p:cNvPr id="758" name="Google Shape;758;ge1d838b627_4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9" name="Google Shape;759;ge1d838b627_4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You are starting with $100. How much do you anticipate having after playing this lottery game dozens of times?</a:t>
            </a:r>
            <a:endParaRPr/>
          </a:p>
          <a:p>
            <a:pPr indent="0" lvl="0" marL="0" rtl="0" algn="l">
              <a:spcBef>
                <a:spcPts val="0"/>
              </a:spcBef>
              <a:spcAft>
                <a:spcPts val="0"/>
              </a:spcAft>
              <a:buClr>
                <a:schemeClr val="dk1"/>
              </a:buClr>
              <a:buSzPts val="1100"/>
              <a:buFont typeface="Arial"/>
              <a:buNone/>
            </a:pPr>
            <a:r>
              <a:rPr lang="en"/>
              <a:t>You started with $100. What was the highest balance that you had at ANY point during the game? Did you win any of the drawings?</a:t>
            </a:r>
            <a:endParaRPr/>
          </a:p>
          <a:p>
            <a:pPr indent="0" lvl="0" marL="0" rtl="0" algn="l">
              <a:spcBef>
                <a:spcPts val="0"/>
              </a:spcBef>
              <a:spcAft>
                <a:spcPts val="0"/>
              </a:spcAft>
              <a:buClr>
                <a:schemeClr val="dk1"/>
              </a:buClr>
              <a:buSzPts val="1100"/>
              <a:buFont typeface="Arial"/>
              <a:buNone/>
            </a:pPr>
            <a:r>
              <a:rPr lang="en"/>
              <a:t>What were your emotions during the game?</a:t>
            </a:r>
            <a:endParaRPr/>
          </a:p>
          <a:p>
            <a:pPr indent="0" lvl="0" marL="0" rtl="0" algn="l">
              <a:spcBef>
                <a:spcPts val="0"/>
              </a:spcBef>
              <a:spcAft>
                <a:spcPts val="0"/>
              </a:spcAft>
              <a:buClr>
                <a:schemeClr val="dk1"/>
              </a:buClr>
              <a:buSzPts val="1100"/>
              <a:buFont typeface="Arial"/>
              <a:buNone/>
            </a:pPr>
            <a:r>
              <a:rPr lang="en"/>
              <a:t>Why do you think the lottery is structured to pay out small prizes to large numbers of players?</a:t>
            </a:r>
            <a:endParaRPr/>
          </a:p>
          <a:p>
            <a:pPr indent="0" lvl="0" marL="0" rtl="0" algn="l">
              <a:spcBef>
                <a:spcPts val="0"/>
              </a:spcBef>
              <a:spcAft>
                <a:spcPts val="0"/>
              </a:spcAft>
              <a:buClr>
                <a:schemeClr val="dk1"/>
              </a:buClr>
              <a:buSzPts val="1100"/>
              <a:buFont typeface="Arial"/>
              <a:buNone/>
            </a:pPr>
            <a:r>
              <a:rPr lang="en"/>
              <a:t>Why do you think people play the lottery? Has this game changed your view of lotteries?</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7" name="Shape 847"/>
        <p:cNvGrpSpPr/>
        <p:nvPr/>
      </p:nvGrpSpPr>
      <p:grpSpPr>
        <a:xfrm>
          <a:off x="0" y="0"/>
          <a:ext cx="0" cy="0"/>
          <a:chOff x="0" y="0"/>
          <a:chExt cx="0" cy="0"/>
        </a:xfrm>
      </p:grpSpPr>
      <p:sp>
        <p:nvSpPr>
          <p:cNvPr id="848" name="Google Shape;848;ge207fd22f2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9" name="Google Shape;849;ge207fd22f2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6" name="Shape 346"/>
        <p:cNvGrpSpPr/>
        <p:nvPr/>
      </p:nvGrpSpPr>
      <p:grpSpPr>
        <a:xfrm>
          <a:off x="0" y="0"/>
          <a:ext cx="0" cy="0"/>
          <a:chOff x="0" y="0"/>
          <a:chExt cx="0" cy="0"/>
        </a:xfrm>
      </p:grpSpPr>
      <p:sp>
        <p:nvSpPr>
          <p:cNvPr id="347" name="Google Shape;347;ge1d838b627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8" name="Google Shape;348;ge1d838b627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9" name="Shape 359"/>
        <p:cNvGrpSpPr/>
        <p:nvPr/>
      </p:nvGrpSpPr>
      <p:grpSpPr>
        <a:xfrm>
          <a:off x="0" y="0"/>
          <a:ext cx="0" cy="0"/>
          <a:chOff x="0" y="0"/>
          <a:chExt cx="0" cy="0"/>
        </a:xfrm>
      </p:grpSpPr>
      <p:sp>
        <p:nvSpPr>
          <p:cNvPr id="360" name="Google Shape;360;ge1d838b627_4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1" name="Google Shape;361;ge1d838b627_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Take what you need, modify, leave the rest. And note on being willing to try out games in your teaching</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0" name="Shape 380"/>
        <p:cNvGrpSpPr/>
        <p:nvPr/>
      </p:nvGrpSpPr>
      <p:grpSpPr>
        <a:xfrm>
          <a:off x="0" y="0"/>
          <a:ext cx="0" cy="0"/>
          <a:chOff x="0" y="0"/>
          <a:chExt cx="0" cy="0"/>
        </a:xfrm>
      </p:grpSpPr>
      <p:sp>
        <p:nvSpPr>
          <p:cNvPr id="381" name="Google Shape;381;gf9a6fa3be7_0_5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2" name="Google Shape;382;gf9a6fa3be7_0_5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3" name="Shape 403"/>
        <p:cNvGrpSpPr/>
        <p:nvPr/>
      </p:nvGrpSpPr>
      <p:grpSpPr>
        <a:xfrm>
          <a:off x="0" y="0"/>
          <a:ext cx="0" cy="0"/>
          <a:chOff x="0" y="0"/>
          <a:chExt cx="0" cy="0"/>
        </a:xfrm>
      </p:grpSpPr>
      <p:sp>
        <p:nvSpPr>
          <p:cNvPr id="404" name="Google Shape;404;ge207fd22f2_0_250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5" name="Google Shape;405;ge207fd22f2_0_250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8" name="Shape 418"/>
        <p:cNvGrpSpPr/>
        <p:nvPr/>
      </p:nvGrpSpPr>
      <p:grpSpPr>
        <a:xfrm>
          <a:off x="0" y="0"/>
          <a:ext cx="0" cy="0"/>
          <a:chOff x="0" y="0"/>
          <a:chExt cx="0" cy="0"/>
        </a:xfrm>
      </p:grpSpPr>
      <p:sp>
        <p:nvSpPr>
          <p:cNvPr id="419" name="Google Shape;419;ge1d838b627_4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0" name="Google Shape;420;ge1d838b627_4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If I gave you $5 right now, would you accept it? </a:t>
            </a:r>
            <a:endParaRPr/>
          </a:p>
          <a:p>
            <a:pPr indent="0" lvl="0" marL="0" rtl="0" algn="l">
              <a:spcBef>
                <a:spcPts val="0"/>
              </a:spcBef>
              <a:spcAft>
                <a:spcPts val="0"/>
              </a:spcAft>
              <a:buNone/>
            </a:pPr>
            <a:r>
              <a:rPr lang="en"/>
              <a:t>Why not accept it with a 15 / 5 split?</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4" name="Shape 434"/>
        <p:cNvGrpSpPr/>
        <p:nvPr/>
      </p:nvGrpSpPr>
      <p:grpSpPr>
        <a:xfrm>
          <a:off x="0" y="0"/>
          <a:ext cx="0" cy="0"/>
          <a:chOff x="0" y="0"/>
          <a:chExt cx="0" cy="0"/>
        </a:xfrm>
      </p:grpSpPr>
      <p:sp>
        <p:nvSpPr>
          <p:cNvPr id="435" name="Google Shape;435;gf9a6fa3be7_0_3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6" name="Google Shape;436;gf9a6fa3be7_0_3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2" name="Shape 542"/>
        <p:cNvGrpSpPr/>
        <p:nvPr/>
      </p:nvGrpSpPr>
      <p:grpSpPr>
        <a:xfrm>
          <a:off x="0" y="0"/>
          <a:ext cx="0" cy="0"/>
          <a:chOff x="0" y="0"/>
          <a:chExt cx="0" cy="0"/>
        </a:xfrm>
      </p:grpSpPr>
      <p:sp>
        <p:nvSpPr>
          <p:cNvPr id="543" name="Google Shape;543;ge1d838b627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4" name="Google Shape;544;ge1d838b627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6" name="Shape 636"/>
        <p:cNvGrpSpPr/>
        <p:nvPr/>
      </p:nvGrpSpPr>
      <p:grpSpPr>
        <a:xfrm>
          <a:off x="0" y="0"/>
          <a:ext cx="0" cy="0"/>
          <a:chOff x="0" y="0"/>
          <a:chExt cx="0" cy="0"/>
        </a:xfrm>
      </p:grpSpPr>
      <p:sp>
        <p:nvSpPr>
          <p:cNvPr id="637" name="Google Shape;637;ge1d838b627_4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8" name="Google Shape;638;ge1d838b627_4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Time to introduce any other games the </a:t>
            </a:r>
            <a:r>
              <a:rPr lang="en"/>
              <a:t>participants</a:t>
            </a:r>
            <a:r>
              <a:rPr lang="en"/>
              <a:t> have played</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bit.ly/2Tynxth" TargetMode="External"/><Relationship Id="rId3" Type="http://schemas.openxmlformats.org/officeDocument/2006/relationships/hyperlink" Target="http://bit.ly/2TyoMsr" TargetMode="External"/><Relationship Id="rId4" Type="http://schemas.openxmlformats.org/officeDocument/2006/relationships/hyperlink" Target="http://bit.ly/2TtBDfr" TargetMode="Externa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8" name="Shape 8"/>
        <p:cNvGrpSpPr/>
        <p:nvPr/>
      </p:nvGrpSpPr>
      <p:grpSpPr>
        <a:xfrm>
          <a:off x="0" y="0"/>
          <a:ext cx="0" cy="0"/>
          <a:chOff x="0" y="0"/>
          <a:chExt cx="0" cy="0"/>
        </a:xfrm>
      </p:grpSpPr>
      <p:sp>
        <p:nvSpPr>
          <p:cNvPr id="9" name="Google Shape;9;p2"/>
          <p:cNvSpPr txBox="1"/>
          <p:nvPr>
            <p:ph type="ctrTitle"/>
          </p:nvPr>
        </p:nvSpPr>
        <p:spPr>
          <a:xfrm>
            <a:off x="828583" y="795588"/>
            <a:ext cx="6580200" cy="1910700"/>
          </a:xfrm>
          <a:prstGeom prst="rect">
            <a:avLst/>
          </a:prstGeom>
        </p:spPr>
        <p:txBody>
          <a:bodyPr anchorCtr="0" anchor="ctr" bIns="91425" lIns="91425" spcFirstLastPara="1" rIns="91425" wrap="square" tIns="91425">
            <a:noAutofit/>
          </a:bodyPr>
          <a:lstStyle>
            <a:lvl1pPr lvl="0">
              <a:lnSpc>
                <a:spcPct val="90000"/>
              </a:lnSpc>
              <a:spcBef>
                <a:spcPts val="0"/>
              </a:spcBef>
              <a:spcAft>
                <a:spcPts val="0"/>
              </a:spcAft>
              <a:buClr>
                <a:srgbClr val="191919"/>
              </a:buClr>
              <a:buSzPts val="5200"/>
              <a:buNone/>
              <a:defRPr sz="4400"/>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p:txBody>
      </p:sp>
      <p:sp>
        <p:nvSpPr>
          <p:cNvPr id="10" name="Google Shape;10;p2"/>
          <p:cNvSpPr txBox="1"/>
          <p:nvPr>
            <p:ph idx="1" type="subTitle"/>
          </p:nvPr>
        </p:nvSpPr>
        <p:spPr>
          <a:xfrm>
            <a:off x="828585" y="454225"/>
            <a:ext cx="4365600" cy="607200"/>
          </a:xfrm>
          <a:prstGeom prst="rect">
            <a:avLst/>
          </a:prstGeom>
          <a:ln>
            <a:noFill/>
          </a:ln>
        </p:spPr>
        <p:txBody>
          <a:bodyPr anchorCtr="0" anchor="ctr" bIns="91425" lIns="91425" spcFirstLastPara="1" rIns="91425" wrap="square" tIns="91425">
            <a:noAutofit/>
          </a:bodyPr>
          <a:lstStyle>
            <a:lvl1pPr lvl="0">
              <a:lnSpc>
                <a:spcPct val="100000"/>
              </a:lnSpc>
              <a:spcBef>
                <a:spcPts val="0"/>
              </a:spcBef>
              <a:spcAft>
                <a:spcPts val="0"/>
              </a:spcAft>
              <a:buSzPts val="1400"/>
              <a:buNone/>
              <a:defRPr sz="1800"/>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
        <p:nvSpPr>
          <p:cNvPr id="11" name="Google Shape;11;p2"/>
          <p:cNvSpPr/>
          <p:nvPr/>
        </p:nvSpPr>
        <p:spPr>
          <a:xfrm flipH="1">
            <a:off x="-508528" y="1391582"/>
            <a:ext cx="1300471" cy="547301"/>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flipH="1">
            <a:off x="6371172" y="200682"/>
            <a:ext cx="1300471" cy="547301"/>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0" y="4873350"/>
            <a:ext cx="9144000" cy="276900"/>
          </a:xfrm>
          <a:prstGeom prst="rect">
            <a:avLst/>
          </a:prstGeom>
          <a:solidFill>
            <a:srgbClr val="FCB0B6"/>
          </a:solidFill>
          <a:ln cap="flat" cmpd="sng" w="28575">
            <a:solidFill>
              <a:srgbClr val="DE8C9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77" name="Shape 77"/>
        <p:cNvGrpSpPr/>
        <p:nvPr/>
      </p:nvGrpSpPr>
      <p:grpSpPr>
        <a:xfrm>
          <a:off x="0" y="0"/>
          <a:ext cx="0" cy="0"/>
          <a:chOff x="0" y="0"/>
          <a:chExt cx="0" cy="0"/>
        </a:xfrm>
      </p:grpSpPr>
      <p:sp>
        <p:nvSpPr>
          <p:cNvPr id="78" name="Google Shape;78;p11"/>
          <p:cNvSpPr txBox="1"/>
          <p:nvPr>
            <p:ph hasCustomPrompt="1" type="title"/>
          </p:nvPr>
        </p:nvSpPr>
        <p:spPr>
          <a:xfrm>
            <a:off x="1284000" y="2604050"/>
            <a:ext cx="6576000" cy="1162800"/>
          </a:xfrm>
          <a:prstGeom prst="rect">
            <a:avLst/>
          </a:prstGeom>
        </p:spPr>
        <p:txBody>
          <a:bodyPr anchorCtr="0" anchor="ctr" bIns="91425" lIns="91425" spcFirstLastPara="1" rIns="91425" wrap="square" tIns="91425">
            <a:noAutofit/>
          </a:bodyPr>
          <a:lstStyle>
            <a:lvl1pPr lvl="0" algn="ctr">
              <a:spcBef>
                <a:spcPts val="0"/>
              </a:spcBef>
              <a:spcAft>
                <a:spcPts val="0"/>
              </a:spcAft>
              <a:buSzPts val="9600"/>
              <a:buNone/>
              <a:defRPr sz="7000"/>
            </a:lvl1pPr>
            <a:lvl2pPr lvl="1" algn="ctr">
              <a:spcBef>
                <a:spcPts val="0"/>
              </a:spcBef>
              <a:spcAft>
                <a:spcPts val="0"/>
              </a:spcAft>
              <a:buSzPts val="9600"/>
              <a:buNone/>
              <a:defRPr sz="9600"/>
            </a:lvl2pPr>
            <a:lvl3pPr lvl="2" algn="ctr">
              <a:spcBef>
                <a:spcPts val="0"/>
              </a:spcBef>
              <a:spcAft>
                <a:spcPts val="0"/>
              </a:spcAft>
              <a:buSzPts val="9600"/>
              <a:buNone/>
              <a:defRPr sz="9600"/>
            </a:lvl3pPr>
            <a:lvl4pPr lvl="3" algn="ctr">
              <a:spcBef>
                <a:spcPts val="0"/>
              </a:spcBef>
              <a:spcAft>
                <a:spcPts val="0"/>
              </a:spcAft>
              <a:buSzPts val="9600"/>
              <a:buNone/>
              <a:defRPr sz="9600"/>
            </a:lvl4pPr>
            <a:lvl5pPr lvl="4" algn="ctr">
              <a:spcBef>
                <a:spcPts val="0"/>
              </a:spcBef>
              <a:spcAft>
                <a:spcPts val="0"/>
              </a:spcAft>
              <a:buSzPts val="9600"/>
              <a:buNone/>
              <a:defRPr sz="9600"/>
            </a:lvl5pPr>
            <a:lvl6pPr lvl="5" algn="ctr">
              <a:spcBef>
                <a:spcPts val="0"/>
              </a:spcBef>
              <a:spcAft>
                <a:spcPts val="0"/>
              </a:spcAft>
              <a:buSzPts val="9600"/>
              <a:buNone/>
              <a:defRPr sz="9600"/>
            </a:lvl6pPr>
            <a:lvl7pPr lvl="6" algn="ctr">
              <a:spcBef>
                <a:spcPts val="0"/>
              </a:spcBef>
              <a:spcAft>
                <a:spcPts val="0"/>
              </a:spcAft>
              <a:buSzPts val="9600"/>
              <a:buNone/>
              <a:defRPr sz="9600"/>
            </a:lvl7pPr>
            <a:lvl8pPr lvl="7" algn="ctr">
              <a:spcBef>
                <a:spcPts val="0"/>
              </a:spcBef>
              <a:spcAft>
                <a:spcPts val="0"/>
              </a:spcAft>
              <a:buSzPts val="9600"/>
              <a:buNone/>
              <a:defRPr sz="9600"/>
            </a:lvl8pPr>
            <a:lvl9pPr lvl="8" algn="ctr">
              <a:spcBef>
                <a:spcPts val="0"/>
              </a:spcBef>
              <a:spcAft>
                <a:spcPts val="0"/>
              </a:spcAft>
              <a:buSzPts val="9600"/>
              <a:buNone/>
              <a:defRPr sz="9600"/>
            </a:lvl9pPr>
          </a:lstStyle>
          <a:p>
            <a:r>
              <a:t>xx%</a:t>
            </a:r>
          </a:p>
        </p:txBody>
      </p:sp>
      <p:sp>
        <p:nvSpPr>
          <p:cNvPr id="79" name="Google Shape;79;p11"/>
          <p:cNvSpPr txBox="1"/>
          <p:nvPr>
            <p:ph idx="1" type="subTitle"/>
          </p:nvPr>
        </p:nvSpPr>
        <p:spPr>
          <a:xfrm>
            <a:off x="1284000" y="3995525"/>
            <a:ext cx="6576000" cy="519900"/>
          </a:xfrm>
          <a:prstGeom prst="rect">
            <a:avLst/>
          </a:prstGeom>
          <a:ln>
            <a:noFill/>
          </a:ln>
        </p:spPr>
        <p:txBody>
          <a:bodyPr anchorCtr="0" anchor="ctr" bIns="91425" lIns="91425" spcFirstLastPara="1" rIns="91425" wrap="square" tIns="91425">
            <a:noAutofit/>
          </a:bodyPr>
          <a:lstStyle>
            <a:lvl1pPr lvl="0" rtl="0" algn="ctr">
              <a:lnSpc>
                <a:spcPct val="100000"/>
              </a:lnSpc>
              <a:spcBef>
                <a:spcPts val="0"/>
              </a:spcBef>
              <a:spcAft>
                <a:spcPts val="0"/>
              </a:spcAft>
              <a:buSzPts val="1600"/>
              <a:buNone/>
              <a:defRPr sz="1800"/>
            </a:lvl1pPr>
            <a:lvl2pPr lvl="1" rtl="0" algn="ctr">
              <a:lnSpc>
                <a:spcPct val="100000"/>
              </a:lnSpc>
              <a:spcBef>
                <a:spcPts val="0"/>
              </a:spcBef>
              <a:spcAft>
                <a:spcPts val="0"/>
              </a:spcAft>
              <a:buSzPts val="1600"/>
              <a:buNone/>
              <a:defRPr sz="1600"/>
            </a:lvl2pPr>
            <a:lvl3pPr lvl="2" rtl="0" algn="ctr">
              <a:lnSpc>
                <a:spcPct val="100000"/>
              </a:lnSpc>
              <a:spcBef>
                <a:spcPts val="0"/>
              </a:spcBef>
              <a:spcAft>
                <a:spcPts val="0"/>
              </a:spcAft>
              <a:buSzPts val="1600"/>
              <a:buNone/>
              <a:defRPr sz="1600"/>
            </a:lvl3pPr>
            <a:lvl4pPr lvl="3" rtl="0" algn="ctr">
              <a:lnSpc>
                <a:spcPct val="100000"/>
              </a:lnSpc>
              <a:spcBef>
                <a:spcPts val="0"/>
              </a:spcBef>
              <a:spcAft>
                <a:spcPts val="0"/>
              </a:spcAft>
              <a:buSzPts val="1600"/>
              <a:buNone/>
              <a:defRPr sz="1600"/>
            </a:lvl4pPr>
            <a:lvl5pPr lvl="4" rtl="0" algn="ctr">
              <a:lnSpc>
                <a:spcPct val="100000"/>
              </a:lnSpc>
              <a:spcBef>
                <a:spcPts val="0"/>
              </a:spcBef>
              <a:spcAft>
                <a:spcPts val="0"/>
              </a:spcAft>
              <a:buSzPts val="1600"/>
              <a:buNone/>
              <a:defRPr sz="1600"/>
            </a:lvl5pPr>
            <a:lvl6pPr lvl="5" rtl="0" algn="ctr">
              <a:lnSpc>
                <a:spcPct val="100000"/>
              </a:lnSpc>
              <a:spcBef>
                <a:spcPts val="0"/>
              </a:spcBef>
              <a:spcAft>
                <a:spcPts val="0"/>
              </a:spcAft>
              <a:buSzPts val="1600"/>
              <a:buNone/>
              <a:defRPr sz="1600"/>
            </a:lvl6pPr>
            <a:lvl7pPr lvl="6" rtl="0" algn="ctr">
              <a:lnSpc>
                <a:spcPct val="100000"/>
              </a:lnSpc>
              <a:spcBef>
                <a:spcPts val="0"/>
              </a:spcBef>
              <a:spcAft>
                <a:spcPts val="0"/>
              </a:spcAft>
              <a:buSzPts val="1600"/>
              <a:buNone/>
              <a:defRPr sz="1600"/>
            </a:lvl7pPr>
            <a:lvl8pPr lvl="7" rtl="0" algn="ctr">
              <a:lnSpc>
                <a:spcPct val="100000"/>
              </a:lnSpc>
              <a:spcBef>
                <a:spcPts val="0"/>
              </a:spcBef>
              <a:spcAft>
                <a:spcPts val="0"/>
              </a:spcAft>
              <a:buSzPts val="1600"/>
              <a:buNone/>
              <a:defRPr sz="1600"/>
            </a:lvl8pPr>
            <a:lvl9pPr lvl="8" rtl="0" algn="ctr">
              <a:lnSpc>
                <a:spcPct val="100000"/>
              </a:lnSpc>
              <a:spcBef>
                <a:spcPts val="0"/>
              </a:spcBef>
              <a:spcAft>
                <a:spcPts val="0"/>
              </a:spcAft>
              <a:buSzPts val="1600"/>
              <a:buNone/>
              <a:defRPr sz="1600"/>
            </a:lvl9pPr>
          </a:lstStyle>
          <a:p/>
        </p:txBody>
      </p:sp>
      <p:sp>
        <p:nvSpPr>
          <p:cNvPr id="80" name="Google Shape;80;p11"/>
          <p:cNvSpPr/>
          <p:nvPr/>
        </p:nvSpPr>
        <p:spPr>
          <a:xfrm>
            <a:off x="0" y="4873350"/>
            <a:ext cx="9144000" cy="276900"/>
          </a:xfrm>
          <a:prstGeom prst="rect">
            <a:avLst/>
          </a:prstGeom>
          <a:solidFill>
            <a:srgbClr val="FCB0B6"/>
          </a:solidFill>
          <a:ln cap="flat" cmpd="sng" w="28575">
            <a:solidFill>
              <a:srgbClr val="DE8C9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1" name="Google Shape;81;p11"/>
          <p:cNvGrpSpPr/>
          <p:nvPr/>
        </p:nvGrpSpPr>
        <p:grpSpPr>
          <a:xfrm flipH="1">
            <a:off x="7622965" y="4099155"/>
            <a:ext cx="2266280" cy="1068893"/>
            <a:chOff x="3992750" y="3100500"/>
            <a:chExt cx="2894725" cy="1365300"/>
          </a:xfrm>
        </p:grpSpPr>
        <p:sp>
          <p:nvSpPr>
            <p:cNvPr id="82" name="Google Shape;82;p11"/>
            <p:cNvSpPr/>
            <p:nvPr/>
          </p:nvSpPr>
          <p:spPr>
            <a:xfrm>
              <a:off x="3992750" y="3100500"/>
              <a:ext cx="2894725" cy="1351700"/>
            </a:xfrm>
            <a:custGeom>
              <a:rect b="b" l="l" r="r" t="t"/>
              <a:pathLst>
                <a:path extrusionOk="0" h="54068" w="115789">
                  <a:moveTo>
                    <a:pt x="44708" y="1"/>
                  </a:moveTo>
                  <a:cubicBezTo>
                    <a:pt x="42863" y="1"/>
                    <a:pt x="40994" y="191"/>
                    <a:pt x="39172" y="549"/>
                  </a:cubicBezTo>
                  <a:cubicBezTo>
                    <a:pt x="36898" y="989"/>
                    <a:pt x="34660" y="1715"/>
                    <a:pt x="32576" y="2716"/>
                  </a:cubicBezTo>
                  <a:cubicBezTo>
                    <a:pt x="30480" y="3728"/>
                    <a:pt x="28540" y="5013"/>
                    <a:pt x="26849" y="6549"/>
                  </a:cubicBezTo>
                  <a:cubicBezTo>
                    <a:pt x="26004" y="7311"/>
                    <a:pt x="25194" y="8181"/>
                    <a:pt x="24468" y="9085"/>
                  </a:cubicBezTo>
                  <a:cubicBezTo>
                    <a:pt x="23527" y="10240"/>
                    <a:pt x="22825" y="11336"/>
                    <a:pt x="22289" y="12407"/>
                  </a:cubicBezTo>
                  <a:cubicBezTo>
                    <a:pt x="21979" y="13038"/>
                    <a:pt x="21694" y="13729"/>
                    <a:pt x="21491" y="14431"/>
                  </a:cubicBezTo>
                  <a:cubicBezTo>
                    <a:pt x="21313" y="15039"/>
                    <a:pt x="21182" y="15693"/>
                    <a:pt x="21086" y="16455"/>
                  </a:cubicBezTo>
                  <a:cubicBezTo>
                    <a:pt x="20955" y="17705"/>
                    <a:pt x="21039" y="19063"/>
                    <a:pt x="21348" y="20468"/>
                  </a:cubicBezTo>
                  <a:cubicBezTo>
                    <a:pt x="21610" y="21587"/>
                    <a:pt x="22027" y="22718"/>
                    <a:pt x="22622" y="23956"/>
                  </a:cubicBezTo>
                  <a:cubicBezTo>
                    <a:pt x="21967" y="23504"/>
                    <a:pt x="21217" y="23135"/>
                    <a:pt x="20420" y="22873"/>
                  </a:cubicBezTo>
                  <a:cubicBezTo>
                    <a:pt x="19384" y="22516"/>
                    <a:pt x="18288" y="22337"/>
                    <a:pt x="17157" y="22313"/>
                  </a:cubicBezTo>
                  <a:lnTo>
                    <a:pt x="17003" y="22313"/>
                  </a:lnTo>
                  <a:cubicBezTo>
                    <a:pt x="14955" y="22313"/>
                    <a:pt x="12823" y="22837"/>
                    <a:pt x="10871" y="23801"/>
                  </a:cubicBezTo>
                  <a:cubicBezTo>
                    <a:pt x="8823" y="24825"/>
                    <a:pt x="7180" y="26278"/>
                    <a:pt x="6144" y="27957"/>
                  </a:cubicBezTo>
                  <a:cubicBezTo>
                    <a:pt x="5120" y="29612"/>
                    <a:pt x="4572" y="31588"/>
                    <a:pt x="4537" y="33684"/>
                  </a:cubicBezTo>
                  <a:cubicBezTo>
                    <a:pt x="4501" y="35577"/>
                    <a:pt x="4918" y="37434"/>
                    <a:pt x="5727" y="39077"/>
                  </a:cubicBezTo>
                  <a:cubicBezTo>
                    <a:pt x="6323" y="40280"/>
                    <a:pt x="7156" y="41363"/>
                    <a:pt x="8144" y="42220"/>
                  </a:cubicBezTo>
                  <a:cubicBezTo>
                    <a:pt x="7882" y="42161"/>
                    <a:pt x="7609" y="42125"/>
                    <a:pt x="7251" y="42125"/>
                  </a:cubicBezTo>
                  <a:cubicBezTo>
                    <a:pt x="7061" y="42125"/>
                    <a:pt x="6906" y="42125"/>
                    <a:pt x="6727" y="42137"/>
                  </a:cubicBezTo>
                  <a:cubicBezTo>
                    <a:pt x="5870" y="42197"/>
                    <a:pt x="5001" y="42423"/>
                    <a:pt x="4203" y="42816"/>
                  </a:cubicBezTo>
                  <a:cubicBezTo>
                    <a:pt x="2691" y="43530"/>
                    <a:pt x="1453" y="44780"/>
                    <a:pt x="739" y="46328"/>
                  </a:cubicBezTo>
                  <a:cubicBezTo>
                    <a:pt x="143" y="47590"/>
                    <a:pt x="0" y="49007"/>
                    <a:pt x="310" y="50293"/>
                  </a:cubicBezTo>
                  <a:cubicBezTo>
                    <a:pt x="477" y="50995"/>
                    <a:pt x="786" y="51650"/>
                    <a:pt x="1239" y="52281"/>
                  </a:cubicBezTo>
                  <a:cubicBezTo>
                    <a:pt x="1679" y="52912"/>
                    <a:pt x="2286" y="53508"/>
                    <a:pt x="3048" y="54031"/>
                  </a:cubicBezTo>
                  <a:cubicBezTo>
                    <a:pt x="3060" y="54043"/>
                    <a:pt x="3096" y="54067"/>
                    <a:pt x="3108" y="54067"/>
                  </a:cubicBezTo>
                  <a:lnTo>
                    <a:pt x="112300" y="54067"/>
                  </a:lnTo>
                  <a:cubicBezTo>
                    <a:pt x="112395" y="53972"/>
                    <a:pt x="112479" y="53900"/>
                    <a:pt x="112574" y="53829"/>
                  </a:cubicBezTo>
                  <a:cubicBezTo>
                    <a:pt x="113265" y="53055"/>
                    <a:pt x="113860" y="52234"/>
                    <a:pt x="114324" y="51364"/>
                  </a:cubicBezTo>
                  <a:cubicBezTo>
                    <a:pt x="114789" y="50531"/>
                    <a:pt x="115134" y="49614"/>
                    <a:pt x="115372" y="48626"/>
                  </a:cubicBezTo>
                  <a:cubicBezTo>
                    <a:pt x="115789" y="46876"/>
                    <a:pt x="115753" y="44923"/>
                    <a:pt x="115265" y="43006"/>
                  </a:cubicBezTo>
                  <a:cubicBezTo>
                    <a:pt x="114812" y="41220"/>
                    <a:pt x="113955" y="39434"/>
                    <a:pt x="112765" y="37815"/>
                  </a:cubicBezTo>
                  <a:cubicBezTo>
                    <a:pt x="111574" y="36208"/>
                    <a:pt x="110098" y="34850"/>
                    <a:pt x="108407" y="33767"/>
                  </a:cubicBezTo>
                  <a:cubicBezTo>
                    <a:pt x="106585" y="32600"/>
                    <a:pt x="104430" y="31814"/>
                    <a:pt x="102180" y="31481"/>
                  </a:cubicBezTo>
                  <a:cubicBezTo>
                    <a:pt x="101477" y="31386"/>
                    <a:pt x="100763" y="31326"/>
                    <a:pt x="100061" y="31326"/>
                  </a:cubicBezTo>
                  <a:cubicBezTo>
                    <a:pt x="99608" y="31326"/>
                    <a:pt x="99132" y="31350"/>
                    <a:pt x="98656" y="31398"/>
                  </a:cubicBezTo>
                  <a:cubicBezTo>
                    <a:pt x="97572" y="31505"/>
                    <a:pt x="96453" y="31755"/>
                    <a:pt x="95346" y="32136"/>
                  </a:cubicBezTo>
                  <a:cubicBezTo>
                    <a:pt x="93679" y="32719"/>
                    <a:pt x="92060" y="33612"/>
                    <a:pt x="90393" y="34874"/>
                  </a:cubicBezTo>
                  <a:cubicBezTo>
                    <a:pt x="90536" y="34731"/>
                    <a:pt x="90643" y="34517"/>
                    <a:pt x="90798" y="34255"/>
                  </a:cubicBezTo>
                  <a:cubicBezTo>
                    <a:pt x="91321" y="33303"/>
                    <a:pt x="91690" y="32183"/>
                    <a:pt x="91869" y="30945"/>
                  </a:cubicBezTo>
                  <a:cubicBezTo>
                    <a:pt x="92048" y="29802"/>
                    <a:pt x="92048" y="28624"/>
                    <a:pt x="91881" y="27457"/>
                  </a:cubicBezTo>
                  <a:cubicBezTo>
                    <a:pt x="91738" y="26397"/>
                    <a:pt x="91440" y="25349"/>
                    <a:pt x="91000" y="24337"/>
                  </a:cubicBezTo>
                  <a:cubicBezTo>
                    <a:pt x="90190" y="22432"/>
                    <a:pt x="88881" y="20682"/>
                    <a:pt x="87130" y="19122"/>
                  </a:cubicBezTo>
                  <a:cubicBezTo>
                    <a:pt x="86333" y="18408"/>
                    <a:pt x="85440" y="17741"/>
                    <a:pt x="84451" y="17146"/>
                  </a:cubicBezTo>
                  <a:cubicBezTo>
                    <a:pt x="83523" y="16586"/>
                    <a:pt x="82535" y="16098"/>
                    <a:pt x="81523" y="15717"/>
                  </a:cubicBezTo>
                  <a:cubicBezTo>
                    <a:pt x="80511" y="15336"/>
                    <a:pt x="79487" y="15050"/>
                    <a:pt x="78439" y="14872"/>
                  </a:cubicBezTo>
                  <a:cubicBezTo>
                    <a:pt x="77724" y="14753"/>
                    <a:pt x="76998" y="14693"/>
                    <a:pt x="76260" y="14693"/>
                  </a:cubicBezTo>
                  <a:cubicBezTo>
                    <a:pt x="75998" y="14693"/>
                    <a:pt x="75748" y="14693"/>
                    <a:pt x="75498" y="14705"/>
                  </a:cubicBezTo>
                  <a:cubicBezTo>
                    <a:pt x="74498" y="14765"/>
                    <a:pt x="73486" y="14943"/>
                    <a:pt x="72462" y="15217"/>
                  </a:cubicBezTo>
                  <a:cubicBezTo>
                    <a:pt x="71474" y="15479"/>
                    <a:pt x="70509" y="15872"/>
                    <a:pt x="69569" y="16372"/>
                  </a:cubicBezTo>
                  <a:cubicBezTo>
                    <a:pt x="68235" y="17086"/>
                    <a:pt x="67068" y="18063"/>
                    <a:pt x="66235" y="19146"/>
                  </a:cubicBezTo>
                  <a:cubicBezTo>
                    <a:pt x="66342" y="18753"/>
                    <a:pt x="66402" y="18325"/>
                    <a:pt x="66437" y="17848"/>
                  </a:cubicBezTo>
                  <a:cubicBezTo>
                    <a:pt x="66521" y="16813"/>
                    <a:pt x="66449" y="15741"/>
                    <a:pt x="66235" y="14622"/>
                  </a:cubicBezTo>
                  <a:cubicBezTo>
                    <a:pt x="65854" y="12657"/>
                    <a:pt x="64949" y="10657"/>
                    <a:pt x="63580" y="8835"/>
                  </a:cubicBezTo>
                  <a:cubicBezTo>
                    <a:pt x="62306" y="7121"/>
                    <a:pt x="60675" y="5573"/>
                    <a:pt x="58734" y="4216"/>
                  </a:cubicBezTo>
                  <a:cubicBezTo>
                    <a:pt x="56924" y="2942"/>
                    <a:pt x="54912" y="1930"/>
                    <a:pt x="52805" y="1215"/>
                  </a:cubicBezTo>
                  <a:cubicBezTo>
                    <a:pt x="51828" y="882"/>
                    <a:pt x="50793" y="620"/>
                    <a:pt x="49685" y="418"/>
                  </a:cubicBezTo>
                  <a:cubicBezTo>
                    <a:pt x="48530" y="227"/>
                    <a:pt x="47352" y="96"/>
                    <a:pt x="46173" y="37"/>
                  </a:cubicBezTo>
                  <a:cubicBezTo>
                    <a:pt x="45649" y="25"/>
                    <a:pt x="45173" y="1"/>
                    <a:pt x="44708" y="1"/>
                  </a:cubicBezTo>
                  <a:close/>
                </a:path>
              </a:pathLst>
            </a:custGeom>
            <a:solidFill>
              <a:schemeClr val="accent1"/>
            </a:solidFill>
            <a:ln cap="flat" cmpd="sng" w="28575">
              <a:solidFill>
                <a:srgbClr val="8ABE8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11"/>
            <p:cNvSpPr/>
            <p:nvPr/>
          </p:nvSpPr>
          <p:spPr>
            <a:xfrm>
              <a:off x="4810400" y="3189200"/>
              <a:ext cx="345900" cy="432525"/>
            </a:xfrm>
            <a:custGeom>
              <a:rect b="b" l="l" r="r" t="t"/>
              <a:pathLst>
                <a:path extrusionOk="0" h="17301" w="13836">
                  <a:moveTo>
                    <a:pt x="1358" y="13265"/>
                  </a:moveTo>
                  <a:cubicBezTo>
                    <a:pt x="1358" y="13312"/>
                    <a:pt x="1370" y="13348"/>
                    <a:pt x="1370" y="13395"/>
                  </a:cubicBezTo>
                  <a:cubicBezTo>
                    <a:pt x="1370" y="13336"/>
                    <a:pt x="1370" y="13288"/>
                    <a:pt x="1358" y="13265"/>
                  </a:cubicBezTo>
                  <a:close/>
                  <a:moveTo>
                    <a:pt x="10931" y="1"/>
                  </a:moveTo>
                  <a:cubicBezTo>
                    <a:pt x="10538" y="13"/>
                    <a:pt x="10145" y="49"/>
                    <a:pt x="9752" y="96"/>
                  </a:cubicBezTo>
                  <a:cubicBezTo>
                    <a:pt x="8681" y="191"/>
                    <a:pt x="7645" y="572"/>
                    <a:pt x="6668" y="1013"/>
                  </a:cubicBezTo>
                  <a:cubicBezTo>
                    <a:pt x="5704" y="1465"/>
                    <a:pt x="4811" y="2073"/>
                    <a:pt x="3978" y="2751"/>
                  </a:cubicBezTo>
                  <a:cubicBezTo>
                    <a:pt x="3239" y="3370"/>
                    <a:pt x="2585" y="4085"/>
                    <a:pt x="2049" y="4883"/>
                  </a:cubicBezTo>
                  <a:cubicBezTo>
                    <a:pt x="1632" y="5525"/>
                    <a:pt x="1299" y="6240"/>
                    <a:pt x="1001" y="6954"/>
                  </a:cubicBezTo>
                  <a:cubicBezTo>
                    <a:pt x="680" y="7752"/>
                    <a:pt x="453" y="8573"/>
                    <a:pt x="287" y="9419"/>
                  </a:cubicBezTo>
                  <a:cubicBezTo>
                    <a:pt x="144" y="10240"/>
                    <a:pt x="49" y="11074"/>
                    <a:pt x="25" y="11907"/>
                  </a:cubicBezTo>
                  <a:cubicBezTo>
                    <a:pt x="1" y="12729"/>
                    <a:pt x="96" y="13550"/>
                    <a:pt x="322" y="14336"/>
                  </a:cubicBezTo>
                  <a:cubicBezTo>
                    <a:pt x="477" y="14896"/>
                    <a:pt x="715" y="15420"/>
                    <a:pt x="1049" y="15908"/>
                  </a:cubicBezTo>
                  <a:cubicBezTo>
                    <a:pt x="1406" y="16432"/>
                    <a:pt x="1823" y="16860"/>
                    <a:pt x="2323" y="17217"/>
                  </a:cubicBezTo>
                  <a:cubicBezTo>
                    <a:pt x="2401" y="17274"/>
                    <a:pt x="2493" y="17301"/>
                    <a:pt x="2585" y="17301"/>
                  </a:cubicBezTo>
                  <a:cubicBezTo>
                    <a:pt x="2743" y="17301"/>
                    <a:pt x="2903" y="17222"/>
                    <a:pt x="3001" y="17086"/>
                  </a:cubicBezTo>
                  <a:cubicBezTo>
                    <a:pt x="3144" y="16860"/>
                    <a:pt x="3073" y="16586"/>
                    <a:pt x="2858" y="16420"/>
                  </a:cubicBezTo>
                  <a:cubicBezTo>
                    <a:pt x="2787" y="16360"/>
                    <a:pt x="2704" y="16301"/>
                    <a:pt x="2620" y="16241"/>
                  </a:cubicBezTo>
                  <a:cubicBezTo>
                    <a:pt x="2418" y="16062"/>
                    <a:pt x="2239" y="15848"/>
                    <a:pt x="2073" y="15634"/>
                  </a:cubicBezTo>
                  <a:cubicBezTo>
                    <a:pt x="1906" y="15360"/>
                    <a:pt x="1763" y="15098"/>
                    <a:pt x="1656" y="14800"/>
                  </a:cubicBezTo>
                  <a:cubicBezTo>
                    <a:pt x="1513" y="14336"/>
                    <a:pt x="1418" y="13872"/>
                    <a:pt x="1358" y="13395"/>
                  </a:cubicBezTo>
                  <a:cubicBezTo>
                    <a:pt x="1311" y="12622"/>
                    <a:pt x="1358" y="11848"/>
                    <a:pt x="1477" y="11074"/>
                  </a:cubicBezTo>
                  <a:cubicBezTo>
                    <a:pt x="1596" y="10514"/>
                    <a:pt x="1763" y="9978"/>
                    <a:pt x="1954" y="9443"/>
                  </a:cubicBezTo>
                  <a:cubicBezTo>
                    <a:pt x="2144" y="8883"/>
                    <a:pt x="2370" y="8347"/>
                    <a:pt x="2620" y="7835"/>
                  </a:cubicBezTo>
                  <a:cubicBezTo>
                    <a:pt x="2966" y="7157"/>
                    <a:pt x="3358" y="6526"/>
                    <a:pt x="3835" y="5942"/>
                  </a:cubicBezTo>
                  <a:cubicBezTo>
                    <a:pt x="4335" y="5371"/>
                    <a:pt x="4906" y="4883"/>
                    <a:pt x="5514" y="4442"/>
                  </a:cubicBezTo>
                  <a:cubicBezTo>
                    <a:pt x="6276" y="3942"/>
                    <a:pt x="7073" y="3525"/>
                    <a:pt x="7919" y="3216"/>
                  </a:cubicBezTo>
                  <a:cubicBezTo>
                    <a:pt x="8835" y="2906"/>
                    <a:pt x="9752" y="2680"/>
                    <a:pt x="10705" y="2573"/>
                  </a:cubicBezTo>
                  <a:cubicBezTo>
                    <a:pt x="11098" y="2561"/>
                    <a:pt x="11490" y="2561"/>
                    <a:pt x="11883" y="2561"/>
                  </a:cubicBezTo>
                  <a:lnTo>
                    <a:pt x="12479" y="2561"/>
                  </a:lnTo>
                  <a:cubicBezTo>
                    <a:pt x="12526" y="2573"/>
                    <a:pt x="12562" y="2573"/>
                    <a:pt x="12610" y="2597"/>
                  </a:cubicBezTo>
                  <a:cubicBezTo>
                    <a:pt x="12632" y="2598"/>
                    <a:pt x="12653" y="2598"/>
                    <a:pt x="12675" y="2598"/>
                  </a:cubicBezTo>
                  <a:cubicBezTo>
                    <a:pt x="12863" y="2598"/>
                    <a:pt x="13033" y="2552"/>
                    <a:pt x="13193" y="2477"/>
                  </a:cubicBezTo>
                  <a:cubicBezTo>
                    <a:pt x="13443" y="2335"/>
                    <a:pt x="13657" y="2096"/>
                    <a:pt x="13741" y="1823"/>
                  </a:cubicBezTo>
                  <a:cubicBezTo>
                    <a:pt x="13836" y="1537"/>
                    <a:pt x="13812" y="1204"/>
                    <a:pt x="13669" y="942"/>
                  </a:cubicBezTo>
                  <a:cubicBezTo>
                    <a:pt x="13550" y="703"/>
                    <a:pt x="13300" y="453"/>
                    <a:pt x="13026" y="394"/>
                  </a:cubicBezTo>
                  <a:cubicBezTo>
                    <a:pt x="12800" y="346"/>
                    <a:pt x="12610" y="239"/>
                    <a:pt x="12383" y="180"/>
                  </a:cubicBezTo>
                  <a:cubicBezTo>
                    <a:pt x="12086" y="108"/>
                    <a:pt x="11788" y="61"/>
                    <a:pt x="11490" y="37"/>
                  </a:cubicBezTo>
                  <a:cubicBezTo>
                    <a:pt x="11300" y="13"/>
                    <a:pt x="11121" y="1"/>
                    <a:pt x="10931" y="1"/>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1"/>
            <p:cNvSpPr/>
            <p:nvPr/>
          </p:nvSpPr>
          <p:spPr>
            <a:xfrm>
              <a:off x="5203325" y="3207075"/>
              <a:ext cx="59550" cy="58075"/>
            </a:xfrm>
            <a:custGeom>
              <a:rect b="b" l="l" r="r" t="t"/>
              <a:pathLst>
                <a:path extrusionOk="0" h="2323" w="2382">
                  <a:moveTo>
                    <a:pt x="1250" y="0"/>
                  </a:moveTo>
                  <a:cubicBezTo>
                    <a:pt x="619" y="12"/>
                    <a:pt x="60" y="453"/>
                    <a:pt x="36" y="1096"/>
                  </a:cubicBezTo>
                  <a:cubicBezTo>
                    <a:pt x="0" y="1715"/>
                    <a:pt x="500" y="2322"/>
                    <a:pt x="1131" y="2322"/>
                  </a:cubicBezTo>
                  <a:cubicBezTo>
                    <a:pt x="1762" y="2322"/>
                    <a:pt x="2310" y="1893"/>
                    <a:pt x="2358" y="1227"/>
                  </a:cubicBezTo>
                  <a:cubicBezTo>
                    <a:pt x="2381" y="608"/>
                    <a:pt x="1893" y="0"/>
                    <a:pt x="1250" y="0"/>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1"/>
            <p:cNvSpPr/>
            <p:nvPr/>
          </p:nvSpPr>
          <p:spPr>
            <a:xfrm>
              <a:off x="5314950" y="3515150"/>
              <a:ext cx="292600" cy="160775"/>
            </a:xfrm>
            <a:custGeom>
              <a:rect b="b" l="l" r="r" t="t"/>
              <a:pathLst>
                <a:path extrusionOk="0" h="6431" w="11704">
                  <a:moveTo>
                    <a:pt x="3691" y="0"/>
                  </a:moveTo>
                  <a:cubicBezTo>
                    <a:pt x="3655" y="36"/>
                    <a:pt x="3596" y="36"/>
                    <a:pt x="3548" y="36"/>
                  </a:cubicBezTo>
                  <a:cubicBezTo>
                    <a:pt x="3000" y="48"/>
                    <a:pt x="2441" y="107"/>
                    <a:pt x="1905" y="227"/>
                  </a:cubicBezTo>
                  <a:cubicBezTo>
                    <a:pt x="1357" y="346"/>
                    <a:pt x="833" y="536"/>
                    <a:pt x="345" y="774"/>
                  </a:cubicBezTo>
                  <a:lnTo>
                    <a:pt x="167" y="869"/>
                  </a:lnTo>
                  <a:cubicBezTo>
                    <a:pt x="36" y="941"/>
                    <a:pt x="0" y="1119"/>
                    <a:pt x="83" y="1239"/>
                  </a:cubicBezTo>
                  <a:cubicBezTo>
                    <a:pt x="136" y="1321"/>
                    <a:pt x="217" y="1356"/>
                    <a:pt x="302" y="1356"/>
                  </a:cubicBezTo>
                  <a:cubicBezTo>
                    <a:pt x="352" y="1356"/>
                    <a:pt x="404" y="1344"/>
                    <a:pt x="452" y="1322"/>
                  </a:cubicBezTo>
                  <a:lnTo>
                    <a:pt x="714" y="1191"/>
                  </a:lnTo>
                  <a:cubicBezTo>
                    <a:pt x="1179" y="989"/>
                    <a:pt x="1667" y="846"/>
                    <a:pt x="2179" y="762"/>
                  </a:cubicBezTo>
                  <a:cubicBezTo>
                    <a:pt x="2484" y="719"/>
                    <a:pt x="2794" y="693"/>
                    <a:pt x="3108" y="693"/>
                  </a:cubicBezTo>
                  <a:cubicBezTo>
                    <a:pt x="3308" y="693"/>
                    <a:pt x="3511" y="703"/>
                    <a:pt x="3715" y="727"/>
                  </a:cubicBezTo>
                  <a:cubicBezTo>
                    <a:pt x="4310" y="810"/>
                    <a:pt x="4882" y="953"/>
                    <a:pt x="5453" y="1167"/>
                  </a:cubicBezTo>
                  <a:cubicBezTo>
                    <a:pt x="5763" y="1286"/>
                    <a:pt x="6060" y="1429"/>
                    <a:pt x="6358" y="1596"/>
                  </a:cubicBezTo>
                  <a:cubicBezTo>
                    <a:pt x="6668" y="1762"/>
                    <a:pt x="6953" y="1965"/>
                    <a:pt x="7239" y="2155"/>
                  </a:cubicBezTo>
                  <a:cubicBezTo>
                    <a:pt x="7846" y="2608"/>
                    <a:pt x="8382" y="3155"/>
                    <a:pt x="8870" y="3739"/>
                  </a:cubicBezTo>
                  <a:cubicBezTo>
                    <a:pt x="9311" y="4275"/>
                    <a:pt x="9668" y="4834"/>
                    <a:pt x="9966" y="5465"/>
                  </a:cubicBezTo>
                  <a:cubicBezTo>
                    <a:pt x="10025" y="5608"/>
                    <a:pt x="10073" y="5763"/>
                    <a:pt x="10144" y="5894"/>
                  </a:cubicBezTo>
                  <a:cubicBezTo>
                    <a:pt x="10216" y="6084"/>
                    <a:pt x="10323" y="6251"/>
                    <a:pt x="10513" y="6346"/>
                  </a:cubicBezTo>
                  <a:cubicBezTo>
                    <a:pt x="10631" y="6401"/>
                    <a:pt x="10758" y="6430"/>
                    <a:pt x="10889" y="6430"/>
                  </a:cubicBezTo>
                  <a:cubicBezTo>
                    <a:pt x="10958" y="6430"/>
                    <a:pt x="11027" y="6422"/>
                    <a:pt x="11097" y="6406"/>
                  </a:cubicBezTo>
                  <a:cubicBezTo>
                    <a:pt x="11490" y="6287"/>
                    <a:pt x="11704" y="5846"/>
                    <a:pt x="11597" y="5453"/>
                  </a:cubicBezTo>
                  <a:cubicBezTo>
                    <a:pt x="11454" y="4870"/>
                    <a:pt x="11192" y="4322"/>
                    <a:pt x="10894" y="3798"/>
                  </a:cubicBezTo>
                  <a:cubicBezTo>
                    <a:pt x="10597" y="3275"/>
                    <a:pt x="10216" y="2810"/>
                    <a:pt x="9799" y="2382"/>
                  </a:cubicBezTo>
                  <a:cubicBezTo>
                    <a:pt x="9382" y="1965"/>
                    <a:pt x="8894" y="1608"/>
                    <a:pt x="8394" y="1298"/>
                  </a:cubicBezTo>
                  <a:cubicBezTo>
                    <a:pt x="8180" y="1167"/>
                    <a:pt x="7941" y="1024"/>
                    <a:pt x="7691" y="905"/>
                  </a:cubicBezTo>
                  <a:cubicBezTo>
                    <a:pt x="7418" y="774"/>
                    <a:pt x="7120" y="655"/>
                    <a:pt x="6822" y="548"/>
                  </a:cubicBezTo>
                  <a:cubicBezTo>
                    <a:pt x="5822" y="179"/>
                    <a:pt x="4763" y="0"/>
                    <a:pt x="3691" y="0"/>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1"/>
            <p:cNvSpPr/>
            <p:nvPr/>
          </p:nvSpPr>
          <p:spPr>
            <a:xfrm>
              <a:off x="4549675" y="4443825"/>
              <a:ext cx="2232725" cy="21975"/>
            </a:xfrm>
            <a:custGeom>
              <a:rect b="b" l="l" r="r" t="t"/>
              <a:pathLst>
                <a:path extrusionOk="0" h="879" w="89309">
                  <a:moveTo>
                    <a:pt x="64508" y="1"/>
                  </a:moveTo>
                  <a:cubicBezTo>
                    <a:pt x="62925" y="13"/>
                    <a:pt x="61305" y="13"/>
                    <a:pt x="59686" y="13"/>
                  </a:cubicBezTo>
                  <a:cubicBezTo>
                    <a:pt x="54412" y="36"/>
                    <a:pt x="49125" y="60"/>
                    <a:pt x="43863" y="72"/>
                  </a:cubicBezTo>
                  <a:cubicBezTo>
                    <a:pt x="41315" y="96"/>
                    <a:pt x="38767" y="108"/>
                    <a:pt x="36207" y="108"/>
                  </a:cubicBezTo>
                  <a:cubicBezTo>
                    <a:pt x="33814" y="108"/>
                    <a:pt x="31409" y="108"/>
                    <a:pt x="29004" y="120"/>
                  </a:cubicBezTo>
                  <a:cubicBezTo>
                    <a:pt x="26813" y="120"/>
                    <a:pt x="24610" y="120"/>
                    <a:pt x="22431" y="132"/>
                  </a:cubicBezTo>
                  <a:cubicBezTo>
                    <a:pt x="20145" y="156"/>
                    <a:pt x="17859" y="167"/>
                    <a:pt x="15585" y="191"/>
                  </a:cubicBezTo>
                  <a:cubicBezTo>
                    <a:pt x="10668" y="251"/>
                    <a:pt x="5739" y="239"/>
                    <a:pt x="833" y="286"/>
                  </a:cubicBezTo>
                  <a:cubicBezTo>
                    <a:pt x="607" y="286"/>
                    <a:pt x="369" y="286"/>
                    <a:pt x="155" y="298"/>
                  </a:cubicBezTo>
                  <a:cubicBezTo>
                    <a:pt x="71" y="298"/>
                    <a:pt x="0" y="358"/>
                    <a:pt x="0" y="453"/>
                  </a:cubicBezTo>
                  <a:cubicBezTo>
                    <a:pt x="0" y="525"/>
                    <a:pt x="60" y="596"/>
                    <a:pt x="155" y="596"/>
                  </a:cubicBezTo>
                  <a:cubicBezTo>
                    <a:pt x="5013" y="656"/>
                    <a:pt x="9894" y="656"/>
                    <a:pt x="14776" y="691"/>
                  </a:cubicBezTo>
                  <a:cubicBezTo>
                    <a:pt x="17097" y="703"/>
                    <a:pt x="19431" y="727"/>
                    <a:pt x="21765" y="751"/>
                  </a:cubicBezTo>
                  <a:cubicBezTo>
                    <a:pt x="23979" y="763"/>
                    <a:pt x="26182" y="763"/>
                    <a:pt x="28385" y="763"/>
                  </a:cubicBezTo>
                  <a:cubicBezTo>
                    <a:pt x="30718" y="763"/>
                    <a:pt x="33052" y="775"/>
                    <a:pt x="35397" y="775"/>
                  </a:cubicBezTo>
                  <a:cubicBezTo>
                    <a:pt x="37981" y="775"/>
                    <a:pt x="40577" y="787"/>
                    <a:pt x="43160" y="810"/>
                  </a:cubicBezTo>
                  <a:cubicBezTo>
                    <a:pt x="48387" y="834"/>
                    <a:pt x="53626" y="846"/>
                    <a:pt x="58853" y="870"/>
                  </a:cubicBezTo>
                  <a:cubicBezTo>
                    <a:pt x="60252" y="876"/>
                    <a:pt x="61651" y="879"/>
                    <a:pt x="63047" y="879"/>
                  </a:cubicBezTo>
                  <a:cubicBezTo>
                    <a:pt x="64443" y="879"/>
                    <a:pt x="65836" y="876"/>
                    <a:pt x="67223" y="870"/>
                  </a:cubicBezTo>
                  <a:cubicBezTo>
                    <a:pt x="69604" y="870"/>
                    <a:pt x="72009" y="846"/>
                    <a:pt x="74390" y="834"/>
                  </a:cubicBezTo>
                  <a:cubicBezTo>
                    <a:pt x="76843" y="822"/>
                    <a:pt x="79284" y="787"/>
                    <a:pt x="81736" y="763"/>
                  </a:cubicBezTo>
                  <a:cubicBezTo>
                    <a:pt x="82915" y="751"/>
                    <a:pt x="84070" y="751"/>
                    <a:pt x="85249" y="727"/>
                  </a:cubicBezTo>
                  <a:cubicBezTo>
                    <a:pt x="86297" y="715"/>
                    <a:pt x="87332" y="703"/>
                    <a:pt x="88356" y="691"/>
                  </a:cubicBezTo>
                  <a:lnTo>
                    <a:pt x="89059" y="691"/>
                  </a:lnTo>
                  <a:cubicBezTo>
                    <a:pt x="89190" y="691"/>
                    <a:pt x="89309" y="572"/>
                    <a:pt x="89309" y="429"/>
                  </a:cubicBezTo>
                  <a:cubicBezTo>
                    <a:pt x="89309" y="298"/>
                    <a:pt x="89190" y="179"/>
                    <a:pt x="89059" y="179"/>
                  </a:cubicBezTo>
                  <a:cubicBezTo>
                    <a:pt x="88023" y="179"/>
                    <a:pt x="86975" y="167"/>
                    <a:pt x="85939" y="156"/>
                  </a:cubicBezTo>
                  <a:cubicBezTo>
                    <a:pt x="84761" y="132"/>
                    <a:pt x="83582" y="132"/>
                    <a:pt x="82403" y="120"/>
                  </a:cubicBezTo>
                  <a:cubicBezTo>
                    <a:pt x="79951" y="108"/>
                    <a:pt x="77486" y="60"/>
                    <a:pt x="75021" y="48"/>
                  </a:cubicBezTo>
                  <a:cubicBezTo>
                    <a:pt x="72700" y="25"/>
                    <a:pt x="70366" y="13"/>
                    <a:pt x="68032" y="1"/>
                  </a:cubicBezTo>
                  <a:close/>
                </a:path>
              </a:pathLst>
            </a:custGeom>
            <a:solidFill>
              <a:srgbClr val="B8E0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1"/>
            <p:cNvSpPr/>
            <p:nvPr/>
          </p:nvSpPr>
          <p:spPr>
            <a:xfrm>
              <a:off x="4789275" y="4063125"/>
              <a:ext cx="102125" cy="49150"/>
            </a:xfrm>
            <a:custGeom>
              <a:rect b="b" l="l" r="r" t="t"/>
              <a:pathLst>
                <a:path extrusionOk="0" h="1966" w="4085">
                  <a:moveTo>
                    <a:pt x="2037" y="1"/>
                  </a:moveTo>
                  <a:cubicBezTo>
                    <a:pt x="905" y="1"/>
                    <a:pt x="1" y="453"/>
                    <a:pt x="1" y="989"/>
                  </a:cubicBezTo>
                  <a:cubicBezTo>
                    <a:pt x="1" y="1537"/>
                    <a:pt x="905" y="1965"/>
                    <a:pt x="2037" y="1965"/>
                  </a:cubicBezTo>
                  <a:cubicBezTo>
                    <a:pt x="3156" y="1965"/>
                    <a:pt x="4073" y="1525"/>
                    <a:pt x="4084" y="989"/>
                  </a:cubicBezTo>
                  <a:cubicBezTo>
                    <a:pt x="4084" y="441"/>
                    <a:pt x="3168" y="1"/>
                    <a:pt x="2037" y="1"/>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1"/>
            <p:cNvSpPr/>
            <p:nvPr/>
          </p:nvSpPr>
          <p:spPr>
            <a:xfrm>
              <a:off x="5521225" y="4057175"/>
              <a:ext cx="110150" cy="53000"/>
            </a:xfrm>
            <a:custGeom>
              <a:rect b="b" l="l" r="r" t="t"/>
              <a:pathLst>
                <a:path extrusionOk="0" h="2120" w="4406">
                  <a:moveTo>
                    <a:pt x="2203" y="1"/>
                  </a:moveTo>
                  <a:cubicBezTo>
                    <a:pt x="976" y="1"/>
                    <a:pt x="0" y="477"/>
                    <a:pt x="0" y="1060"/>
                  </a:cubicBezTo>
                  <a:cubicBezTo>
                    <a:pt x="0" y="1644"/>
                    <a:pt x="1000" y="2120"/>
                    <a:pt x="2203" y="2120"/>
                  </a:cubicBezTo>
                  <a:cubicBezTo>
                    <a:pt x="3405" y="2120"/>
                    <a:pt x="4393" y="1644"/>
                    <a:pt x="4405" y="1060"/>
                  </a:cubicBezTo>
                  <a:cubicBezTo>
                    <a:pt x="4405" y="477"/>
                    <a:pt x="3417" y="1"/>
                    <a:pt x="2203" y="1"/>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11"/>
          <p:cNvSpPr/>
          <p:nvPr/>
        </p:nvSpPr>
        <p:spPr>
          <a:xfrm flipH="1">
            <a:off x="-324032" y="2183509"/>
            <a:ext cx="1845060" cy="776490"/>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11"/>
          <p:cNvSpPr/>
          <p:nvPr/>
        </p:nvSpPr>
        <p:spPr>
          <a:xfrm flipH="1">
            <a:off x="7298943" y="721072"/>
            <a:ext cx="1845060" cy="776490"/>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91" name="Google Shape;91;p11"/>
          <p:cNvGrpSpPr/>
          <p:nvPr/>
        </p:nvGrpSpPr>
        <p:grpSpPr>
          <a:xfrm>
            <a:off x="-745260" y="4099155"/>
            <a:ext cx="2266280" cy="1068893"/>
            <a:chOff x="3992750" y="3100500"/>
            <a:chExt cx="2894725" cy="1365300"/>
          </a:xfrm>
        </p:grpSpPr>
        <p:sp>
          <p:nvSpPr>
            <p:cNvPr id="92" name="Google Shape;92;p11"/>
            <p:cNvSpPr/>
            <p:nvPr/>
          </p:nvSpPr>
          <p:spPr>
            <a:xfrm>
              <a:off x="3992750" y="3100500"/>
              <a:ext cx="2894725" cy="1351700"/>
            </a:xfrm>
            <a:custGeom>
              <a:rect b="b" l="l" r="r" t="t"/>
              <a:pathLst>
                <a:path extrusionOk="0" h="54068" w="115789">
                  <a:moveTo>
                    <a:pt x="44708" y="1"/>
                  </a:moveTo>
                  <a:cubicBezTo>
                    <a:pt x="42863" y="1"/>
                    <a:pt x="40994" y="191"/>
                    <a:pt x="39172" y="549"/>
                  </a:cubicBezTo>
                  <a:cubicBezTo>
                    <a:pt x="36898" y="989"/>
                    <a:pt x="34660" y="1715"/>
                    <a:pt x="32576" y="2716"/>
                  </a:cubicBezTo>
                  <a:cubicBezTo>
                    <a:pt x="30480" y="3728"/>
                    <a:pt x="28540" y="5013"/>
                    <a:pt x="26849" y="6549"/>
                  </a:cubicBezTo>
                  <a:cubicBezTo>
                    <a:pt x="26004" y="7311"/>
                    <a:pt x="25194" y="8181"/>
                    <a:pt x="24468" y="9085"/>
                  </a:cubicBezTo>
                  <a:cubicBezTo>
                    <a:pt x="23527" y="10240"/>
                    <a:pt x="22825" y="11336"/>
                    <a:pt x="22289" y="12407"/>
                  </a:cubicBezTo>
                  <a:cubicBezTo>
                    <a:pt x="21979" y="13038"/>
                    <a:pt x="21694" y="13729"/>
                    <a:pt x="21491" y="14431"/>
                  </a:cubicBezTo>
                  <a:cubicBezTo>
                    <a:pt x="21313" y="15039"/>
                    <a:pt x="21182" y="15693"/>
                    <a:pt x="21086" y="16455"/>
                  </a:cubicBezTo>
                  <a:cubicBezTo>
                    <a:pt x="20955" y="17705"/>
                    <a:pt x="21039" y="19063"/>
                    <a:pt x="21348" y="20468"/>
                  </a:cubicBezTo>
                  <a:cubicBezTo>
                    <a:pt x="21610" y="21587"/>
                    <a:pt x="22027" y="22718"/>
                    <a:pt x="22622" y="23956"/>
                  </a:cubicBezTo>
                  <a:cubicBezTo>
                    <a:pt x="21967" y="23504"/>
                    <a:pt x="21217" y="23135"/>
                    <a:pt x="20420" y="22873"/>
                  </a:cubicBezTo>
                  <a:cubicBezTo>
                    <a:pt x="19384" y="22516"/>
                    <a:pt x="18288" y="22337"/>
                    <a:pt x="17157" y="22313"/>
                  </a:cubicBezTo>
                  <a:lnTo>
                    <a:pt x="17003" y="22313"/>
                  </a:lnTo>
                  <a:cubicBezTo>
                    <a:pt x="14955" y="22313"/>
                    <a:pt x="12823" y="22837"/>
                    <a:pt x="10871" y="23801"/>
                  </a:cubicBezTo>
                  <a:cubicBezTo>
                    <a:pt x="8823" y="24825"/>
                    <a:pt x="7180" y="26278"/>
                    <a:pt x="6144" y="27957"/>
                  </a:cubicBezTo>
                  <a:cubicBezTo>
                    <a:pt x="5120" y="29612"/>
                    <a:pt x="4572" y="31588"/>
                    <a:pt x="4537" y="33684"/>
                  </a:cubicBezTo>
                  <a:cubicBezTo>
                    <a:pt x="4501" y="35577"/>
                    <a:pt x="4918" y="37434"/>
                    <a:pt x="5727" y="39077"/>
                  </a:cubicBezTo>
                  <a:cubicBezTo>
                    <a:pt x="6323" y="40280"/>
                    <a:pt x="7156" y="41363"/>
                    <a:pt x="8144" y="42220"/>
                  </a:cubicBezTo>
                  <a:cubicBezTo>
                    <a:pt x="7882" y="42161"/>
                    <a:pt x="7609" y="42125"/>
                    <a:pt x="7251" y="42125"/>
                  </a:cubicBezTo>
                  <a:cubicBezTo>
                    <a:pt x="7061" y="42125"/>
                    <a:pt x="6906" y="42125"/>
                    <a:pt x="6727" y="42137"/>
                  </a:cubicBezTo>
                  <a:cubicBezTo>
                    <a:pt x="5870" y="42197"/>
                    <a:pt x="5001" y="42423"/>
                    <a:pt x="4203" y="42816"/>
                  </a:cubicBezTo>
                  <a:cubicBezTo>
                    <a:pt x="2691" y="43530"/>
                    <a:pt x="1453" y="44780"/>
                    <a:pt x="739" y="46328"/>
                  </a:cubicBezTo>
                  <a:cubicBezTo>
                    <a:pt x="143" y="47590"/>
                    <a:pt x="0" y="49007"/>
                    <a:pt x="310" y="50293"/>
                  </a:cubicBezTo>
                  <a:cubicBezTo>
                    <a:pt x="477" y="50995"/>
                    <a:pt x="786" y="51650"/>
                    <a:pt x="1239" y="52281"/>
                  </a:cubicBezTo>
                  <a:cubicBezTo>
                    <a:pt x="1679" y="52912"/>
                    <a:pt x="2286" y="53508"/>
                    <a:pt x="3048" y="54031"/>
                  </a:cubicBezTo>
                  <a:cubicBezTo>
                    <a:pt x="3060" y="54043"/>
                    <a:pt x="3096" y="54067"/>
                    <a:pt x="3108" y="54067"/>
                  </a:cubicBezTo>
                  <a:lnTo>
                    <a:pt x="112300" y="54067"/>
                  </a:lnTo>
                  <a:cubicBezTo>
                    <a:pt x="112395" y="53972"/>
                    <a:pt x="112479" y="53900"/>
                    <a:pt x="112574" y="53829"/>
                  </a:cubicBezTo>
                  <a:cubicBezTo>
                    <a:pt x="113265" y="53055"/>
                    <a:pt x="113860" y="52234"/>
                    <a:pt x="114324" y="51364"/>
                  </a:cubicBezTo>
                  <a:cubicBezTo>
                    <a:pt x="114789" y="50531"/>
                    <a:pt x="115134" y="49614"/>
                    <a:pt x="115372" y="48626"/>
                  </a:cubicBezTo>
                  <a:cubicBezTo>
                    <a:pt x="115789" y="46876"/>
                    <a:pt x="115753" y="44923"/>
                    <a:pt x="115265" y="43006"/>
                  </a:cubicBezTo>
                  <a:cubicBezTo>
                    <a:pt x="114812" y="41220"/>
                    <a:pt x="113955" y="39434"/>
                    <a:pt x="112765" y="37815"/>
                  </a:cubicBezTo>
                  <a:cubicBezTo>
                    <a:pt x="111574" y="36208"/>
                    <a:pt x="110098" y="34850"/>
                    <a:pt x="108407" y="33767"/>
                  </a:cubicBezTo>
                  <a:cubicBezTo>
                    <a:pt x="106585" y="32600"/>
                    <a:pt x="104430" y="31814"/>
                    <a:pt x="102180" y="31481"/>
                  </a:cubicBezTo>
                  <a:cubicBezTo>
                    <a:pt x="101477" y="31386"/>
                    <a:pt x="100763" y="31326"/>
                    <a:pt x="100061" y="31326"/>
                  </a:cubicBezTo>
                  <a:cubicBezTo>
                    <a:pt x="99608" y="31326"/>
                    <a:pt x="99132" y="31350"/>
                    <a:pt x="98656" y="31398"/>
                  </a:cubicBezTo>
                  <a:cubicBezTo>
                    <a:pt x="97572" y="31505"/>
                    <a:pt x="96453" y="31755"/>
                    <a:pt x="95346" y="32136"/>
                  </a:cubicBezTo>
                  <a:cubicBezTo>
                    <a:pt x="93679" y="32719"/>
                    <a:pt x="92060" y="33612"/>
                    <a:pt x="90393" y="34874"/>
                  </a:cubicBezTo>
                  <a:cubicBezTo>
                    <a:pt x="90536" y="34731"/>
                    <a:pt x="90643" y="34517"/>
                    <a:pt x="90798" y="34255"/>
                  </a:cubicBezTo>
                  <a:cubicBezTo>
                    <a:pt x="91321" y="33303"/>
                    <a:pt x="91690" y="32183"/>
                    <a:pt x="91869" y="30945"/>
                  </a:cubicBezTo>
                  <a:cubicBezTo>
                    <a:pt x="92048" y="29802"/>
                    <a:pt x="92048" y="28624"/>
                    <a:pt x="91881" y="27457"/>
                  </a:cubicBezTo>
                  <a:cubicBezTo>
                    <a:pt x="91738" y="26397"/>
                    <a:pt x="91440" y="25349"/>
                    <a:pt x="91000" y="24337"/>
                  </a:cubicBezTo>
                  <a:cubicBezTo>
                    <a:pt x="90190" y="22432"/>
                    <a:pt x="88881" y="20682"/>
                    <a:pt x="87130" y="19122"/>
                  </a:cubicBezTo>
                  <a:cubicBezTo>
                    <a:pt x="86333" y="18408"/>
                    <a:pt x="85440" y="17741"/>
                    <a:pt x="84451" y="17146"/>
                  </a:cubicBezTo>
                  <a:cubicBezTo>
                    <a:pt x="83523" y="16586"/>
                    <a:pt x="82535" y="16098"/>
                    <a:pt x="81523" y="15717"/>
                  </a:cubicBezTo>
                  <a:cubicBezTo>
                    <a:pt x="80511" y="15336"/>
                    <a:pt x="79487" y="15050"/>
                    <a:pt x="78439" y="14872"/>
                  </a:cubicBezTo>
                  <a:cubicBezTo>
                    <a:pt x="77724" y="14753"/>
                    <a:pt x="76998" y="14693"/>
                    <a:pt x="76260" y="14693"/>
                  </a:cubicBezTo>
                  <a:cubicBezTo>
                    <a:pt x="75998" y="14693"/>
                    <a:pt x="75748" y="14693"/>
                    <a:pt x="75498" y="14705"/>
                  </a:cubicBezTo>
                  <a:cubicBezTo>
                    <a:pt x="74498" y="14765"/>
                    <a:pt x="73486" y="14943"/>
                    <a:pt x="72462" y="15217"/>
                  </a:cubicBezTo>
                  <a:cubicBezTo>
                    <a:pt x="71474" y="15479"/>
                    <a:pt x="70509" y="15872"/>
                    <a:pt x="69569" y="16372"/>
                  </a:cubicBezTo>
                  <a:cubicBezTo>
                    <a:pt x="68235" y="17086"/>
                    <a:pt x="67068" y="18063"/>
                    <a:pt x="66235" y="19146"/>
                  </a:cubicBezTo>
                  <a:cubicBezTo>
                    <a:pt x="66342" y="18753"/>
                    <a:pt x="66402" y="18325"/>
                    <a:pt x="66437" y="17848"/>
                  </a:cubicBezTo>
                  <a:cubicBezTo>
                    <a:pt x="66521" y="16813"/>
                    <a:pt x="66449" y="15741"/>
                    <a:pt x="66235" y="14622"/>
                  </a:cubicBezTo>
                  <a:cubicBezTo>
                    <a:pt x="65854" y="12657"/>
                    <a:pt x="64949" y="10657"/>
                    <a:pt x="63580" y="8835"/>
                  </a:cubicBezTo>
                  <a:cubicBezTo>
                    <a:pt x="62306" y="7121"/>
                    <a:pt x="60675" y="5573"/>
                    <a:pt x="58734" y="4216"/>
                  </a:cubicBezTo>
                  <a:cubicBezTo>
                    <a:pt x="56924" y="2942"/>
                    <a:pt x="54912" y="1930"/>
                    <a:pt x="52805" y="1215"/>
                  </a:cubicBezTo>
                  <a:cubicBezTo>
                    <a:pt x="51828" y="882"/>
                    <a:pt x="50793" y="620"/>
                    <a:pt x="49685" y="418"/>
                  </a:cubicBezTo>
                  <a:cubicBezTo>
                    <a:pt x="48530" y="227"/>
                    <a:pt x="47352" y="96"/>
                    <a:pt x="46173" y="37"/>
                  </a:cubicBezTo>
                  <a:cubicBezTo>
                    <a:pt x="45649" y="25"/>
                    <a:pt x="45173" y="1"/>
                    <a:pt x="44708" y="1"/>
                  </a:cubicBezTo>
                  <a:close/>
                </a:path>
              </a:pathLst>
            </a:custGeom>
            <a:solidFill>
              <a:schemeClr val="accent1"/>
            </a:solidFill>
            <a:ln cap="flat" cmpd="sng" w="28575">
              <a:solidFill>
                <a:srgbClr val="8ABE8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11"/>
            <p:cNvSpPr/>
            <p:nvPr/>
          </p:nvSpPr>
          <p:spPr>
            <a:xfrm>
              <a:off x="4810400" y="3189200"/>
              <a:ext cx="345900" cy="432525"/>
            </a:xfrm>
            <a:custGeom>
              <a:rect b="b" l="l" r="r" t="t"/>
              <a:pathLst>
                <a:path extrusionOk="0" h="17301" w="13836">
                  <a:moveTo>
                    <a:pt x="1358" y="13265"/>
                  </a:moveTo>
                  <a:cubicBezTo>
                    <a:pt x="1358" y="13312"/>
                    <a:pt x="1370" y="13348"/>
                    <a:pt x="1370" y="13395"/>
                  </a:cubicBezTo>
                  <a:cubicBezTo>
                    <a:pt x="1370" y="13336"/>
                    <a:pt x="1370" y="13288"/>
                    <a:pt x="1358" y="13265"/>
                  </a:cubicBezTo>
                  <a:close/>
                  <a:moveTo>
                    <a:pt x="10931" y="1"/>
                  </a:moveTo>
                  <a:cubicBezTo>
                    <a:pt x="10538" y="13"/>
                    <a:pt x="10145" y="49"/>
                    <a:pt x="9752" y="96"/>
                  </a:cubicBezTo>
                  <a:cubicBezTo>
                    <a:pt x="8681" y="191"/>
                    <a:pt x="7645" y="572"/>
                    <a:pt x="6668" y="1013"/>
                  </a:cubicBezTo>
                  <a:cubicBezTo>
                    <a:pt x="5704" y="1465"/>
                    <a:pt x="4811" y="2073"/>
                    <a:pt x="3978" y="2751"/>
                  </a:cubicBezTo>
                  <a:cubicBezTo>
                    <a:pt x="3239" y="3370"/>
                    <a:pt x="2585" y="4085"/>
                    <a:pt x="2049" y="4883"/>
                  </a:cubicBezTo>
                  <a:cubicBezTo>
                    <a:pt x="1632" y="5525"/>
                    <a:pt x="1299" y="6240"/>
                    <a:pt x="1001" y="6954"/>
                  </a:cubicBezTo>
                  <a:cubicBezTo>
                    <a:pt x="680" y="7752"/>
                    <a:pt x="453" y="8573"/>
                    <a:pt x="287" y="9419"/>
                  </a:cubicBezTo>
                  <a:cubicBezTo>
                    <a:pt x="144" y="10240"/>
                    <a:pt x="49" y="11074"/>
                    <a:pt x="25" y="11907"/>
                  </a:cubicBezTo>
                  <a:cubicBezTo>
                    <a:pt x="1" y="12729"/>
                    <a:pt x="96" y="13550"/>
                    <a:pt x="322" y="14336"/>
                  </a:cubicBezTo>
                  <a:cubicBezTo>
                    <a:pt x="477" y="14896"/>
                    <a:pt x="715" y="15420"/>
                    <a:pt x="1049" y="15908"/>
                  </a:cubicBezTo>
                  <a:cubicBezTo>
                    <a:pt x="1406" y="16432"/>
                    <a:pt x="1823" y="16860"/>
                    <a:pt x="2323" y="17217"/>
                  </a:cubicBezTo>
                  <a:cubicBezTo>
                    <a:pt x="2401" y="17274"/>
                    <a:pt x="2493" y="17301"/>
                    <a:pt x="2585" y="17301"/>
                  </a:cubicBezTo>
                  <a:cubicBezTo>
                    <a:pt x="2743" y="17301"/>
                    <a:pt x="2903" y="17222"/>
                    <a:pt x="3001" y="17086"/>
                  </a:cubicBezTo>
                  <a:cubicBezTo>
                    <a:pt x="3144" y="16860"/>
                    <a:pt x="3073" y="16586"/>
                    <a:pt x="2858" y="16420"/>
                  </a:cubicBezTo>
                  <a:cubicBezTo>
                    <a:pt x="2787" y="16360"/>
                    <a:pt x="2704" y="16301"/>
                    <a:pt x="2620" y="16241"/>
                  </a:cubicBezTo>
                  <a:cubicBezTo>
                    <a:pt x="2418" y="16062"/>
                    <a:pt x="2239" y="15848"/>
                    <a:pt x="2073" y="15634"/>
                  </a:cubicBezTo>
                  <a:cubicBezTo>
                    <a:pt x="1906" y="15360"/>
                    <a:pt x="1763" y="15098"/>
                    <a:pt x="1656" y="14800"/>
                  </a:cubicBezTo>
                  <a:cubicBezTo>
                    <a:pt x="1513" y="14336"/>
                    <a:pt x="1418" y="13872"/>
                    <a:pt x="1358" y="13395"/>
                  </a:cubicBezTo>
                  <a:cubicBezTo>
                    <a:pt x="1311" y="12622"/>
                    <a:pt x="1358" y="11848"/>
                    <a:pt x="1477" y="11074"/>
                  </a:cubicBezTo>
                  <a:cubicBezTo>
                    <a:pt x="1596" y="10514"/>
                    <a:pt x="1763" y="9978"/>
                    <a:pt x="1954" y="9443"/>
                  </a:cubicBezTo>
                  <a:cubicBezTo>
                    <a:pt x="2144" y="8883"/>
                    <a:pt x="2370" y="8347"/>
                    <a:pt x="2620" y="7835"/>
                  </a:cubicBezTo>
                  <a:cubicBezTo>
                    <a:pt x="2966" y="7157"/>
                    <a:pt x="3358" y="6526"/>
                    <a:pt x="3835" y="5942"/>
                  </a:cubicBezTo>
                  <a:cubicBezTo>
                    <a:pt x="4335" y="5371"/>
                    <a:pt x="4906" y="4883"/>
                    <a:pt x="5514" y="4442"/>
                  </a:cubicBezTo>
                  <a:cubicBezTo>
                    <a:pt x="6276" y="3942"/>
                    <a:pt x="7073" y="3525"/>
                    <a:pt x="7919" y="3216"/>
                  </a:cubicBezTo>
                  <a:cubicBezTo>
                    <a:pt x="8835" y="2906"/>
                    <a:pt x="9752" y="2680"/>
                    <a:pt x="10705" y="2573"/>
                  </a:cubicBezTo>
                  <a:cubicBezTo>
                    <a:pt x="11098" y="2561"/>
                    <a:pt x="11490" y="2561"/>
                    <a:pt x="11883" y="2561"/>
                  </a:cubicBezTo>
                  <a:lnTo>
                    <a:pt x="12479" y="2561"/>
                  </a:lnTo>
                  <a:cubicBezTo>
                    <a:pt x="12526" y="2573"/>
                    <a:pt x="12562" y="2573"/>
                    <a:pt x="12610" y="2597"/>
                  </a:cubicBezTo>
                  <a:cubicBezTo>
                    <a:pt x="12632" y="2598"/>
                    <a:pt x="12653" y="2598"/>
                    <a:pt x="12675" y="2598"/>
                  </a:cubicBezTo>
                  <a:cubicBezTo>
                    <a:pt x="12863" y="2598"/>
                    <a:pt x="13033" y="2552"/>
                    <a:pt x="13193" y="2477"/>
                  </a:cubicBezTo>
                  <a:cubicBezTo>
                    <a:pt x="13443" y="2335"/>
                    <a:pt x="13657" y="2096"/>
                    <a:pt x="13741" y="1823"/>
                  </a:cubicBezTo>
                  <a:cubicBezTo>
                    <a:pt x="13836" y="1537"/>
                    <a:pt x="13812" y="1204"/>
                    <a:pt x="13669" y="942"/>
                  </a:cubicBezTo>
                  <a:cubicBezTo>
                    <a:pt x="13550" y="703"/>
                    <a:pt x="13300" y="453"/>
                    <a:pt x="13026" y="394"/>
                  </a:cubicBezTo>
                  <a:cubicBezTo>
                    <a:pt x="12800" y="346"/>
                    <a:pt x="12610" y="239"/>
                    <a:pt x="12383" y="180"/>
                  </a:cubicBezTo>
                  <a:cubicBezTo>
                    <a:pt x="12086" y="108"/>
                    <a:pt x="11788" y="61"/>
                    <a:pt x="11490" y="37"/>
                  </a:cubicBezTo>
                  <a:cubicBezTo>
                    <a:pt x="11300" y="13"/>
                    <a:pt x="11121" y="1"/>
                    <a:pt x="10931" y="1"/>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11"/>
            <p:cNvSpPr/>
            <p:nvPr/>
          </p:nvSpPr>
          <p:spPr>
            <a:xfrm>
              <a:off x="5203325" y="3207075"/>
              <a:ext cx="59550" cy="58075"/>
            </a:xfrm>
            <a:custGeom>
              <a:rect b="b" l="l" r="r" t="t"/>
              <a:pathLst>
                <a:path extrusionOk="0" h="2323" w="2382">
                  <a:moveTo>
                    <a:pt x="1250" y="0"/>
                  </a:moveTo>
                  <a:cubicBezTo>
                    <a:pt x="619" y="12"/>
                    <a:pt x="60" y="453"/>
                    <a:pt x="36" y="1096"/>
                  </a:cubicBezTo>
                  <a:cubicBezTo>
                    <a:pt x="0" y="1715"/>
                    <a:pt x="500" y="2322"/>
                    <a:pt x="1131" y="2322"/>
                  </a:cubicBezTo>
                  <a:cubicBezTo>
                    <a:pt x="1762" y="2322"/>
                    <a:pt x="2310" y="1893"/>
                    <a:pt x="2358" y="1227"/>
                  </a:cubicBezTo>
                  <a:cubicBezTo>
                    <a:pt x="2381" y="608"/>
                    <a:pt x="1893" y="0"/>
                    <a:pt x="1250" y="0"/>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11"/>
            <p:cNvSpPr/>
            <p:nvPr/>
          </p:nvSpPr>
          <p:spPr>
            <a:xfrm>
              <a:off x="5314950" y="3515150"/>
              <a:ext cx="292600" cy="160775"/>
            </a:xfrm>
            <a:custGeom>
              <a:rect b="b" l="l" r="r" t="t"/>
              <a:pathLst>
                <a:path extrusionOk="0" h="6431" w="11704">
                  <a:moveTo>
                    <a:pt x="3691" y="0"/>
                  </a:moveTo>
                  <a:cubicBezTo>
                    <a:pt x="3655" y="36"/>
                    <a:pt x="3596" y="36"/>
                    <a:pt x="3548" y="36"/>
                  </a:cubicBezTo>
                  <a:cubicBezTo>
                    <a:pt x="3000" y="48"/>
                    <a:pt x="2441" y="107"/>
                    <a:pt x="1905" y="227"/>
                  </a:cubicBezTo>
                  <a:cubicBezTo>
                    <a:pt x="1357" y="346"/>
                    <a:pt x="833" y="536"/>
                    <a:pt x="345" y="774"/>
                  </a:cubicBezTo>
                  <a:lnTo>
                    <a:pt x="167" y="869"/>
                  </a:lnTo>
                  <a:cubicBezTo>
                    <a:pt x="36" y="941"/>
                    <a:pt x="0" y="1119"/>
                    <a:pt x="83" y="1239"/>
                  </a:cubicBezTo>
                  <a:cubicBezTo>
                    <a:pt x="136" y="1321"/>
                    <a:pt x="217" y="1356"/>
                    <a:pt x="302" y="1356"/>
                  </a:cubicBezTo>
                  <a:cubicBezTo>
                    <a:pt x="352" y="1356"/>
                    <a:pt x="404" y="1344"/>
                    <a:pt x="452" y="1322"/>
                  </a:cubicBezTo>
                  <a:lnTo>
                    <a:pt x="714" y="1191"/>
                  </a:lnTo>
                  <a:cubicBezTo>
                    <a:pt x="1179" y="989"/>
                    <a:pt x="1667" y="846"/>
                    <a:pt x="2179" y="762"/>
                  </a:cubicBezTo>
                  <a:cubicBezTo>
                    <a:pt x="2484" y="719"/>
                    <a:pt x="2794" y="693"/>
                    <a:pt x="3108" y="693"/>
                  </a:cubicBezTo>
                  <a:cubicBezTo>
                    <a:pt x="3308" y="693"/>
                    <a:pt x="3511" y="703"/>
                    <a:pt x="3715" y="727"/>
                  </a:cubicBezTo>
                  <a:cubicBezTo>
                    <a:pt x="4310" y="810"/>
                    <a:pt x="4882" y="953"/>
                    <a:pt x="5453" y="1167"/>
                  </a:cubicBezTo>
                  <a:cubicBezTo>
                    <a:pt x="5763" y="1286"/>
                    <a:pt x="6060" y="1429"/>
                    <a:pt x="6358" y="1596"/>
                  </a:cubicBezTo>
                  <a:cubicBezTo>
                    <a:pt x="6668" y="1762"/>
                    <a:pt x="6953" y="1965"/>
                    <a:pt x="7239" y="2155"/>
                  </a:cubicBezTo>
                  <a:cubicBezTo>
                    <a:pt x="7846" y="2608"/>
                    <a:pt x="8382" y="3155"/>
                    <a:pt x="8870" y="3739"/>
                  </a:cubicBezTo>
                  <a:cubicBezTo>
                    <a:pt x="9311" y="4275"/>
                    <a:pt x="9668" y="4834"/>
                    <a:pt x="9966" y="5465"/>
                  </a:cubicBezTo>
                  <a:cubicBezTo>
                    <a:pt x="10025" y="5608"/>
                    <a:pt x="10073" y="5763"/>
                    <a:pt x="10144" y="5894"/>
                  </a:cubicBezTo>
                  <a:cubicBezTo>
                    <a:pt x="10216" y="6084"/>
                    <a:pt x="10323" y="6251"/>
                    <a:pt x="10513" y="6346"/>
                  </a:cubicBezTo>
                  <a:cubicBezTo>
                    <a:pt x="10631" y="6401"/>
                    <a:pt x="10758" y="6430"/>
                    <a:pt x="10889" y="6430"/>
                  </a:cubicBezTo>
                  <a:cubicBezTo>
                    <a:pt x="10958" y="6430"/>
                    <a:pt x="11027" y="6422"/>
                    <a:pt x="11097" y="6406"/>
                  </a:cubicBezTo>
                  <a:cubicBezTo>
                    <a:pt x="11490" y="6287"/>
                    <a:pt x="11704" y="5846"/>
                    <a:pt x="11597" y="5453"/>
                  </a:cubicBezTo>
                  <a:cubicBezTo>
                    <a:pt x="11454" y="4870"/>
                    <a:pt x="11192" y="4322"/>
                    <a:pt x="10894" y="3798"/>
                  </a:cubicBezTo>
                  <a:cubicBezTo>
                    <a:pt x="10597" y="3275"/>
                    <a:pt x="10216" y="2810"/>
                    <a:pt x="9799" y="2382"/>
                  </a:cubicBezTo>
                  <a:cubicBezTo>
                    <a:pt x="9382" y="1965"/>
                    <a:pt x="8894" y="1608"/>
                    <a:pt x="8394" y="1298"/>
                  </a:cubicBezTo>
                  <a:cubicBezTo>
                    <a:pt x="8180" y="1167"/>
                    <a:pt x="7941" y="1024"/>
                    <a:pt x="7691" y="905"/>
                  </a:cubicBezTo>
                  <a:cubicBezTo>
                    <a:pt x="7418" y="774"/>
                    <a:pt x="7120" y="655"/>
                    <a:pt x="6822" y="548"/>
                  </a:cubicBezTo>
                  <a:cubicBezTo>
                    <a:pt x="5822" y="179"/>
                    <a:pt x="4763" y="0"/>
                    <a:pt x="3691" y="0"/>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11"/>
            <p:cNvSpPr/>
            <p:nvPr/>
          </p:nvSpPr>
          <p:spPr>
            <a:xfrm>
              <a:off x="4549675" y="4443825"/>
              <a:ext cx="2232725" cy="21975"/>
            </a:xfrm>
            <a:custGeom>
              <a:rect b="b" l="l" r="r" t="t"/>
              <a:pathLst>
                <a:path extrusionOk="0" h="879" w="89309">
                  <a:moveTo>
                    <a:pt x="64508" y="1"/>
                  </a:moveTo>
                  <a:cubicBezTo>
                    <a:pt x="62925" y="13"/>
                    <a:pt x="61305" y="13"/>
                    <a:pt x="59686" y="13"/>
                  </a:cubicBezTo>
                  <a:cubicBezTo>
                    <a:pt x="54412" y="36"/>
                    <a:pt x="49125" y="60"/>
                    <a:pt x="43863" y="72"/>
                  </a:cubicBezTo>
                  <a:cubicBezTo>
                    <a:pt x="41315" y="96"/>
                    <a:pt x="38767" y="108"/>
                    <a:pt x="36207" y="108"/>
                  </a:cubicBezTo>
                  <a:cubicBezTo>
                    <a:pt x="33814" y="108"/>
                    <a:pt x="31409" y="108"/>
                    <a:pt x="29004" y="120"/>
                  </a:cubicBezTo>
                  <a:cubicBezTo>
                    <a:pt x="26813" y="120"/>
                    <a:pt x="24610" y="120"/>
                    <a:pt x="22431" y="132"/>
                  </a:cubicBezTo>
                  <a:cubicBezTo>
                    <a:pt x="20145" y="156"/>
                    <a:pt x="17859" y="167"/>
                    <a:pt x="15585" y="191"/>
                  </a:cubicBezTo>
                  <a:cubicBezTo>
                    <a:pt x="10668" y="251"/>
                    <a:pt x="5739" y="239"/>
                    <a:pt x="833" y="286"/>
                  </a:cubicBezTo>
                  <a:cubicBezTo>
                    <a:pt x="607" y="286"/>
                    <a:pt x="369" y="286"/>
                    <a:pt x="155" y="298"/>
                  </a:cubicBezTo>
                  <a:cubicBezTo>
                    <a:pt x="71" y="298"/>
                    <a:pt x="0" y="358"/>
                    <a:pt x="0" y="453"/>
                  </a:cubicBezTo>
                  <a:cubicBezTo>
                    <a:pt x="0" y="525"/>
                    <a:pt x="60" y="596"/>
                    <a:pt x="155" y="596"/>
                  </a:cubicBezTo>
                  <a:cubicBezTo>
                    <a:pt x="5013" y="656"/>
                    <a:pt x="9894" y="656"/>
                    <a:pt x="14776" y="691"/>
                  </a:cubicBezTo>
                  <a:cubicBezTo>
                    <a:pt x="17097" y="703"/>
                    <a:pt x="19431" y="727"/>
                    <a:pt x="21765" y="751"/>
                  </a:cubicBezTo>
                  <a:cubicBezTo>
                    <a:pt x="23979" y="763"/>
                    <a:pt x="26182" y="763"/>
                    <a:pt x="28385" y="763"/>
                  </a:cubicBezTo>
                  <a:cubicBezTo>
                    <a:pt x="30718" y="763"/>
                    <a:pt x="33052" y="775"/>
                    <a:pt x="35397" y="775"/>
                  </a:cubicBezTo>
                  <a:cubicBezTo>
                    <a:pt x="37981" y="775"/>
                    <a:pt x="40577" y="787"/>
                    <a:pt x="43160" y="810"/>
                  </a:cubicBezTo>
                  <a:cubicBezTo>
                    <a:pt x="48387" y="834"/>
                    <a:pt x="53626" y="846"/>
                    <a:pt x="58853" y="870"/>
                  </a:cubicBezTo>
                  <a:cubicBezTo>
                    <a:pt x="60252" y="876"/>
                    <a:pt x="61651" y="879"/>
                    <a:pt x="63047" y="879"/>
                  </a:cubicBezTo>
                  <a:cubicBezTo>
                    <a:pt x="64443" y="879"/>
                    <a:pt x="65836" y="876"/>
                    <a:pt x="67223" y="870"/>
                  </a:cubicBezTo>
                  <a:cubicBezTo>
                    <a:pt x="69604" y="870"/>
                    <a:pt x="72009" y="846"/>
                    <a:pt x="74390" y="834"/>
                  </a:cubicBezTo>
                  <a:cubicBezTo>
                    <a:pt x="76843" y="822"/>
                    <a:pt x="79284" y="787"/>
                    <a:pt x="81736" y="763"/>
                  </a:cubicBezTo>
                  <a:cubicBezTo>
                    <a:pt x="82915" y="751"/>
                    <a:pt x="84070" y="751"/>
                    <a:pt x="85249" y="727"/>
                  </a:cubicBezTo>
                  <a:cubicBezTo>
                    <a:pt x="86297" y="715"/>
                    <a:pt x="87332" y="703"/>
                    <a:pt x="88356" y="691"/>
                  </a:cubicBezTo>
                  <a:lnTo>
                    <a:pt x="89059" y="691"/>
                  </a:lnTo>
                  <a:cubicBezTo>
                    <a:pt x="89190" y="691"/>
                    <a:pt x="89309" y="572"/>
                    <a:pt x="89309" y="429"/>
                  </a:cubicBezTo>
                  <a:cubicBezTo>
                    <a:pt x="89309" y="298"/>
                    <a:pt x="89190" y="179"/>
                    <a:pt x="89059" y="179"/>
                  </a:cubicBezTo>
                  <a:cubicBezTo>
                    <a:pt x="88023" y="179"/>
                    <a:pt x="86975" y="167"/>
                    <a:pt x="85939" y="156"/>
                  </a:cubicBezTo>
                  <a:cubicBezTo>
                    <a:pt x="84761" y="132"/>
                    <a:pt x="83582" y="132"/>
                    <a:pt x="82403" y="120"/>
                  </a:cubicBezTo>
                  <a:cubicBezTo>
                    <a:pt x="79951" y="108"/>
                    <a:pt x="77486" y="60"/>
                    <a:pt x="75021" y="48"/>
                  </a:cubicBezTo>
                  <a:cubicBezTo>
                    <a:pt x="72700" y="25"/>
                    <a:pt x="70366" y="13"/>
                    <a:pt x="68032" y="1"/>
                  </a:cubicBezTo>
                  <a:close/>
                </a:path>
              </a:pathLst>
            </a:custGeom>
            <a:solidFill>
              <a:srgbClr val="B8E0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11"/>
            <p:cNvSpPr/>
            <p:nvPr/>
          </p:nvSpPr>
          <p:spPr>
            <a:xfrm>
              <a:off x="4789275" y="4063125"/>
              <a:ext cx="102125" cy="49150"/>
            </a:xfrm>
            <a:custGeom>
              <a:rect b="b" l="l" r="r" t="t"/>
              <a:pathLst>
                <a:path extrusionOk="0" h="1966" w="4085">
                  <a:moveTo>
                    <a:pt x="2037" y="1"/>
                  </a:moveTo>
                  <a:cubicBezTo>
                    <a:pt x="905" y="1"/>
                    <a:pt x="1" y="453"/>
                    <a:pt x="1" y="989"/>
                  </a:cubicBezTo>
                  <a:cubicBezTo>
                    <a:pt x="1" y="1537"/>
                    <a:pt x="905" y="1965"/>
                    <a:pt x="2037" y="1965"/>
                  </a:cubicBezTo>
                  <a:cubicBezTo>
                    <a:pt x="3156" y="1965"/>
                    <a:pt x="4073" y="1525"/>
                    <a:pt x="4084" y="989"/>
                  </a:cubicBezTo>
                  <a:cubicBezTo>
                    <a:pt x="4084" y="441"/>
                    <a:pt x="3168" y="1"/>
                    <a:pt x="2037" y="1"/>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1"/>
            <p:cNvSpPr/>
            <p:nvPr/>
          </p:nvSpPr>
          <p:spPr>
            <a:xfrm>
              <a:off x="5521225" y="4057175"/>
              <a:ext cx="110150" cy="53000"/>
            </a:xfrm>
            <a:custGeom>
              <a:rect b="b" l="l" r="r" t="t"/>
              <a:pathLst>
                <a:path extrusionOk="0" h="2120" w="4406">
                  <a:moveTo>
                    <a:pt x="2203" y="1"/>
                  </a:moveTo>
                  <a:cubicBezTo>
                    <a:pt x="976" y="1"/>
                    <a:pt x="0" y="477"/>
                    <a:pt x="0" y="1060"/>
                  </a:cubicBezTo>
                  <a:cubicBezTo>
                    <a:pt x="0" y="1644"/>
                    <a:pt x="1000" y="2120"/>
                    <a:pt x="2203" y="2120"/>
                  </a:cubicBezTo>
                  <a:cubicBezTo>
                    <a:pt x="3405" y="2120"/>
                    <a:pt x="4393" y="1644"/>
                    <a:pt x="4405" y="1060"/>
                  </a:cubicBezTo>
                  <a:cubicBezTo>
                    <a:pt x="4405" y="477"/>
                    <a:pt x="3417" y="1"/>
                    <a:pt x="2203" y="1"/>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chemeClr val="lt1"/>
        </a:solidFill>
      </p:bgPr>
    </p:bg>
    <p:spTree>
      <p:nvGrpSpPr>
        <p:cNvPr id="99" name="Shape 99"/>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
  <p:cSld name="CUSTOM_1">
    <p:spTree>
      <p:nvGrpSpPr>
        <p:cNvPr id="100" name="Shape 100"/>
        <p:cNvGrpSpPr/>
        <p:nvPr/>
      </p:nvGrpSpPr>
      <p:grpSpPr>
        <a:xfrm>
          <a:off x="0" y="0"/>
          <a:ext cx="0" cy="0"/>
          <a:chOff x="0" y="0"/>
          <a:chExt cx="0" cy="0"/>
        </a:xfrm>
      </p:grpSpPr>
      <p:sp>
        <p:nvSpPr>
          <p:cNvPr id="101" name="Google Shape;101;p13"/>
          <p:cNvSpPr txBox="1"/>
          <p:nvPr>
            <p:ph idx="1" type="subTitle"/>
          </p:nvPr>
        </p:nvSpPr>
        <p:spPr>
          <a:xfrm>
            <a:off x="4895100" y="1999774"/>
            <a:ext cx="3346200" cy="13542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1400"/>
              <a:buNone/>
              <a:defRPr sz="1800"/>
            </a:lvl1pPr>
            <a:lvl2pPr lvl="1" rtl="0" algn="r">
              <a:lnSpc>
                <a:spcPct val="100000"/>
              </a:lnSpc>
              <a:spcBef>
                <a:spcPts val="0"/>
              </a:spcBef>
              <a:spcAft>
                <a:spcPts val="0"/>
              </a:spcAft>
              <a:buSzPts val="1400"/>
              <a:buNone/>
              <a:defRPr/>
            </a:lvl2pPr>
            <a:lvl3pPr lvl="2" rtl="0" algn="r">
              <a:lnSpc>
                <a:spcPct val="100000"/>
              </a:lnSpc>
              <a:spcBef>
                <a:spcPts val="0"/>
              </a:spcBef>
              <a:spcAft>
                <a:spcPts val="0"/>
              </a:spcAft>
              <a:buSzPts val="1400"/>
              <a:buNone/>
              <a:defRPr/>
            </a:lvl3pPr>
            <a:lvl4pPr lvl="3" rtl="0" algn="r">
              <a:lnSpc>
                <a:spcPct val="100000"/>
              </a:lnSpc>
              <a:spcBef>
                <a:spcPts val="0"/>
              </a:spcBef>
              <a:spcAft>
                <a:spcPts val="0"/>
              </a:spcAft>
              <a:buSzPts val="1400"/>
              <a:buNone/>
              <a:defRPr/>
            </a:lvl4pPr>
            <a:lvl5pPr lvl="4" rtl="0" algn="r">
              <a:lnSpc>
                <a:spcPct val="100000"/>
              </a:lnSpc>
              <a:spcBef>
                <a:spcPts val="0"/>
              </a:spcBef>
              <a:spcAft>
                <a:spcPts val="0"/>
              </a:spcAft>
              <a:buSzPts val="1400"/>
              <a:buNone/>
              <a:defRPr/>
            </a:lvl5pPr>
            <a:lvl6pPr lvl="5" rtl="0" algn="r">
              <a:lnSpc>
                <a:spcPct val="100000"/>
              </a:lnSpc>
              <a:spcBef>
                <a:spcPts val="0"/>
              </a:spcBef>
              <a:spcAft>
                <a:spcPts val="0"/>
              </a:spcAft>
              <a:buSzPts val="1400"/>
              <a:buNone/>
              <a:defRPr/>
            </a:lvl6pPr>
            <a:lvl7pPr lvl="6" rtl="0" algn="r">
              <a:lnSpc>
                <a:spcPct val="100000"/>
              </a:lnSpc>
              <a:spcBef>
                <a:spcPts val="0"/>
              </a:spcBef>
              <a:spcAft>
                <a:spcPts val="0"/>
              </a:spcAft>
              <a:buSzPts val="1400"/>
              <a:buNone/>
              <a:defRPr/>
            </a:lvl7pPr>
            <a:lvl8pPr lvl="7" rtl="0" algn="r">
              <a:lnSpc>
                <a:spcPct val="100000"/>
              </a:lnSpc>
              <a:spcBef>
                <a:spcPts val="0"/>
              </a:spcBef>
              <a:spcAft>
                <a:spcPts val="0"/>
              </a:spcAft>
              <a:buSzPts val="1400"/>
              <a:buNone/>
              <a:defRPr/>
            </a:lvl8pPr>
            <a:lvl9pPr lvl="8" rtl="0" algn="r">
              <a:lnSpc>
                <a:spcPct val="100000"/>
              </a:lnSpc>
              <a:spcBef>
                <a:spcPts val="0"/>
              </a:spcBef>
              <a:spcAft>
                <a:spcPts val="0"/>
              </a:spcAft>
              <a:buSzPts val="1400"/>
              <a:buNone/>
              <a:defRPr/>
            </a:lvl9pPr>
          </a:lstStyle>
          <a:p/>
        </p:txBody>
      </p:sp>
      <p:sp>
        <p:nvSpPr>
          <p:cNvPr id="102" name="Google Shape;102;p13"/>
          <p:cNvSpPr txBox="1"/>
          <p:nvPr>
            <p:ph type="title"/>
          </p:nvPr>
        </p:nvSpPr>
        <p:spPr>
          <a:xfrm>
            <a:off x="715100" y="445025"/>
            <a:ext cx="7704000" cy="572700"/>
          </a:xfrm>
          <a:prstGeom prst="rect">
            <a:avLst/>
          </a:prstGeom>
          <a:ln>
            <a:noFill/>
          </a:ln>
        </p:spPr>
        <p:txBody>
          <a:bodyPr anchorCtr="0" anchor="ctr" bIns="91425" lIns="91425" spcFirstLastPara="1" rIns="91425" wrap="square" tIns="91425">
            <a:noAutofit/>
          </a:bodyPr>
          <a:lstStyle>
            <a:lvl1pPr lvl="0" rtl="0" algn="ctr">
              <a:spcBef>
                <a:spcPts val="0"/>
              </a:spcBef>
              <a:spcAft>
                <a:spcPts val="0"/>
              </a:spcAft>
              <a:buSzPts val="3000"/>
              <a:buNone/>
              <a:defRPr/>
            </a:lvl1pPr>
            <a:lvl2pPr lvl="1" rtl="0" algn="r">
              <a:spcBef>
                <a:spcPts val="0"/>
              </a:spcBef>
              <a:spcAft>
                <a:spcPts val="0"/>
              </a:spcAft>
              <a:buSzPts val="3000"/>
              <a:buNone/>
              <a:defRPr/>
            </a:lvl2pPr>
            <a:lvl3pPr lvl="2" rtl="0" algn="r">
              <a:spcBef>
                <a:spcPts val="0"/>
              </a:spcBef>
              <a:spcAft>
                <a:spcPts val="0"/>
              </a:spcAft>
              <a:buSzPts val="3000"/>
              <a:buNone/>
              <a:defRPr/>
            </a:lvl3pPr>
            <a:lvl4pPr lvl="3" rtl="0" algn="r">
              <a:spcBef>
                <a:spcPts val="0"/>
              </a:spcBef>
              <a:spcAft>
                <a:spcPts val="0"/>
              </a:spcAft>
              <a:buSzPts val="3000"/>
              <a:buNone/>
              <a:defRPr/>
            </a:lvl4pPr>
            <a:lvl5pPr lvl="4" rtl="0" algn="r">
              <a:spcBef>
                <a:spcPts val="0"/>
              </a:spcBef>
              <a:spcAft>
                <a:spcPts val="0"/>
              </a:spcAft>
              <a:buSzPts val="3000"/>
              <a:buNone/>
              <a:defRPr/>
            </a:lvl5pPr>
            <a:lvl6pPr lvl="5" rtl="0" algn="r">
              <a:spcBef>
                <a:spcPts val="0"/>
              </a:spcBef>
              <a:spcAft>
                <a:spcPts val="0"/>
              </a:spcAft>
              <a:buSzPts val="3000"/>
              <a:buNone/>
              <a:defRPr/>
            </a:lvl6pPr>
            <a:lvl7pPr lvl="6" rtl="0" algn="r">
              <a:spcBef>
                <a:spcPts val="0"/>
              </a:spcBef>
              <a:spcAft>
                <a:spcPts val="0"/>
              </a:spcAft>
              <a:buSzPts val="3000"/>
              <a:buNone/>
              <a:defRPr/>
            </a:lvl7pPr>
            <a:lvl8pPr lvl="7" rtl="0" algn="r">
              <a:spcBef>
                <a:spcPts val="0"/>
              </a:spcBef>
              <a:spcAft>
                <a:spcPts val="0"/>
              </a:spcAft>
              <a:buSzPts val="3000"/>
              <a:buNone/>
              <a:defRPr/>
            </a:lvl8pPr>
            <a:lvl9pPr lvl="8" rtl="0" algn="r">
              <a:spcBef>
                <a:spcPts val="0"/>
              </a:spcBef>
              <a:spcAft>
                <a:spcPts val="0"/>
              </a:spcAft>
              <a:buSzPts val="3000"/>
              <a:buNone/>
              <a:defRPr/>
            </a:lvl9pPr>
          </a:lstStyle>
          <a:p/>
        </p:txBody>
      </p:sp>
      <p:sp>
        <p:nvSpPr>
          <p:cNvPr id="103" name="Google Shape;103;p13"/>
          <p:cNvSpPr/>
          <p:nvPr/>
        </p:nvSpPr>
        <p:spPr>
          <a:xfrm>
            <a:off x="0" y="4873350"/>
            <a:ext cx="9144000" cy="276900"/>
          </a:xfrm>
          <a:prstGeom prst="rect">
            <a:avLst/>
          </a:prstGeom>
          <a:solidFill>
            <a:srgbClr val="FCB0B6"/>
          </a:solidFill>
          <a:ln cap="flat" cmpd="sng" w="28575">
            <a:solidFill>
              <a:srgbClr val="DE8C9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04" name="Google Shape;104;p13"/>
          <p:cNvGrpSpPr/>
          <p:nvPr/>
        </p:nvGrpSpPr>
        <p:grpSpPr>
          <a:xfrm>
            <a:off x="-745260" y="4099155"/>
            <a:ext cx="2266280" cy="1068893"/>
            <a:chOff x="3992750" y="3100500"/>
            <a:chExt cx="2894725" cy="1365300"/>
          </a:xfrm>
        </p:grpSpPr>
        <p:sp>
          <p:nvSpPr>
            <p:cNvPr id="105" name="Google Shape;105;p13"/>
            <p:cNvSpPr/>
            <p:nvPr/>
          </p:nvSpPr>
          <p:spPr>
            <a:xfrm>
              <a:off x="3992750" y="3100500"/>
              <a:ext cx="2894725" cy="1351700"/>
            </a:xfrm>
            <a:custGeom>
              <a:rect b="b" l="l" r="r" t="t"/>
              <a:pathLst>
                <a:path extrusionOk="0" h="54068" w="115789">
                  <a:moveTo>
                    <a:pt x="44708" y="1"/>
                  </a:moveTo>
                  <a:cubicBezTo>
                    <a:pt x="42863" y="1"/>
                    <a:pt x="40994" y="191"/>
                    <a:pt x="39172" y="549"/>
                  </a:cubicBezTo>
                  <a:cubicBezTo>
                    <a:pt x="36898" y="989"/>
                    <a:pt x="34660" y="1715"/>
                    <a:pt x="32576" y="2716"/>
                  </a:cubicBezTo>
                  <a:cubicBezTo>
                    <a:pt x="30480" y="3728"/>
                    <a:pt x="28540" y="5013"/>
                    <a:pt x="26849" y="6549"/>
                  </a:cubicBezTo>
                  <a:cubicBezTo>
                    <a:pt x="26004" y="7311"/>
                    <a:pt x="25194" y="8181"/>
                    <a:pt x="24468" y="9085"/>
                  </a:cubicBezTo>
                  <a:cubicBezTo>
                    <a:pt x="23527" y="10240"/>
                    <a:pt x="22825" y="11336"/>
                    <a:pt x="22289" y="12407"/>
                  </a:cubicBezTo>
                  <a:cubicBezTo>
                    <a:pt x="21979" y="13038"/>
                    <a:pt x="21694" y="13729"/>
                    <a:pt x="21491" y="14431"/>
                  </a:cubicBezTo>
                  <a:cubicBezTo>
                    <a:pt x="21313" y="15039"/>
                    <a:pt x="21182" y="15693"/>
                    <a:pt x="21086" y="16455"/>
                  </a:cubicBezTo>
                  <a:cubicBezTo>
                    <a:pt x="20955" y="17705"/>
                    <a:pt x="21039" y="19063"/>
                    <a:pt x="21348" y="20468"/>
                  </a:cubicBezTo>
                  <a:cubicBezTo>
                    <a:pt x="21610" y="21587"/>
                    <a:pt x="22027" y="22718"/>
                    <a:pt x="22622" y="23956"/>
                  </a:cubicBezTo>
                  <a:cubicBezTo>
                    <a:pt x="21967" y="23504"/>
                    <a:pt x="21217" y="23135"/>
                    <a:pt x="20420" y="22873"/>
                  </a:cubicBezTo>
                  <a:cubicBezTo>
                    <a:pt x="19384" y="22516"/>
                    <a:pt x="18288" y="22337"/>
                    <a:pt x="17157" y="22313"/>
                  </a:cubicBezTo>
                  <a:lnTo>
                    <a:pt x="17003" y="22313"/>
                  </a:lnTo>
                  <a:cubicBezTo>
                    <a:pt x="14955" y="22313"/>
                    <a:pt x="12823" y="22837"/>
                    <a:pt x="10871" y="23801"/>
                  </a:cubicBezTo>
                  <a:cubicBezTo>
                    <a:pt x="8823" y="24825"/>
                    <a:pt x="7180" y="26278"/>
                    <a:pt x="6144" y="27957"/>
                  </a:cubicBezTo>
                  <a:cubicBezTo>
                    <a:pt x="5120" y="29612"/>
                    <a:pt x="4572" y="31588"/>
                    <a:pt x="4537" y="33684"/>
                  </a:cubicBezTo>
                  <a:cubicBezTo>
                    <a:pt x="4501" y="35577"/>
                    <a:pt x="4918" y="37434"/>
                    <a:pt x="5727" y="39077"/>
                  </a:cubicBezTo>
                  <a:cubicBezTo>
                    <a:pt x="6323" y="40280"/>
                    <a:pt x="7156" y="41363"/>
                    <a:pt x="8144" y="42220"/>
                  </a:cubicBezTo>
                  <a:cubicBezTo>
                    <a:pt x="7882" y="42161"/>
                    <a:pt x="7609" y="42125"/>
                    <a:pt x="7251" y="42125"/>
                  </a:cubicBezTo>
                  <a:cubicBezTo>
                    <a:pt x="7061" y="42125"/>
                    <a:pt x="6906" y="42125"/>
                    <a:pt x="6727" y="42137"/>
                  </a:cubicBezTo>
                  <a:cubicBezTo>
                    <a:pt x="5870" y="42197"/>
                    <a:pt x="5001" y="42423"/>
                    <a:pt x="4203" y="42816"/>
                  </a:cubicBezTo>
                  <a:cubicBezTo>
                    <a:pt x="2691" y="43530"/>
                    <a:pt x="1453" y="44780"/>
                    <a:pt x="739" y="46328"/>
                  </a:cubicBezTo>
                  <a:cubicBezTo>
                    <a:pt x="143" y="47590"/>
                    <a:pt x="0" y="49007"/>
                    <a:pt x="310" y="50293"/>
                  </a:cubicBezTo>
                  <a:cubicBezTo>
                    <a:pt x="477" y="50995"/>
                    <a:pt x="786" y="51650"/>
                    <a:pt x="1239" y="52281"/>
                  </a:cubicBezTo>
                  <a:cubicBezTo>
                    <a:pt x="1679" y="52912"/>
                    <a:pt x="2286" y="53508"/>
                    <a:pt x="3048" y="54031"/>
                  </a:cubicBezTo>
                  <a:cubicBezTo>
                    <a:pt x="3060" y="54043"/>
                    <a:pt x="3096" y="54067"/>
                    <a:pt x="3108" y="54067"/>
                  </a:cubicBezTo>
                  <a:lnTo>
                    <a:pt x="112300" y="54067"/>
                  </a:lnTo>
                  <a:cubicBezTo>
                    <a:pt x="112395" y="53972"/>
                    <a:pt x="112479" y="53900"/>
                    <a:pt x="112574" y="53829"/>
                  </a:cubicBezTo>
                  <a:cubicBezTo>
                    <a:pt x="113265" y="53055"/>
                    <a:pt x="113860" y="52234"/>
                    <a:pt x="114324" y="51364"/>
                  </a:cubicBezTo>
                  <a:cubicBezTo>
                    <a:pt x="114789" y="50531"/>
                    <a:pt x="115134" y="49614"/>
                    <a:pt x="115372" y="48626"/>
                  </a:cubicBezTo>
                  <a:cubicBezTo>
                    <a:pt x="115789" y="46876"/>
                    <a:pt x="115753" y="44923"/>
                    <a:pt x="115265" y="43006"/>
                  </a:cubicBezTo>
                  <a:cubicBezTo>
                    <a:pt x="114812" y="41220"/>
                    <a:pt x="113955" y="39434"/>
                    <a:pt x="112765" y="37815"/>
                  </a:cubicBezTo>
                  <a:cubicBezTo>
                    <a:pt x="111574" y="36208"/>
                    <a:pt x="110098" y="34850"/>
                    <a:pt x="108407" y="33767"/>
                  </a:cubicBezTo>
                  <a:cubicBezTo>
                    <a:pt x="106585" y="32600"/>
                    <a:pt x="104430" y="31814"/>
                    <a:pt x="102180" y="31481"/>
                  </a:cubicBezTo>
                  <a:cubicBezTo>
                    <a:pt x="101477" y="31386"/>
                    <a:pt x="100763" y="31326"/>
                    <a:pt x="100061" y="31326"/>
                  </a:cubicBezTo>
                  <a:cubicBezTo>
                    <a:pt x="99608" y="31326"/>
                    <a:pt x="99132" y="31350"/>
                    <a:pt x="98656" y="31398"/>
                  </a:cubicBezTo>
                  <a:cubicBezTo>
                    <a:pt x="97572" y="31505"/>
                    <a:pt x="96453" y="31755"/>
                    <a:pt x="95346" y="32136"/>
                  </a:cubicBezTo>
                  <a:cubicBezTo>
                    <a:pt x="93679" y="32719"/>
                    <a:pt x="92060" y="33612"/>
                    <a:pt x="90393" y="34874"/>
                  </a:cubicBezTo>
                  <a:cubicBezTo>
                    <a:pt x="90536" y="34731"/>
                    <a:pt x="90643" y="34517"/>
                    <a:pt x="90798" y="34255"/>
                  </a:cubicBezTo>
                  <a:cubicBezTo>
                    <a:pt x="91321" y="33303"/>
                    <a:pt x="91690" y="32183"/>
                    <a:pt x="91869" y="30945"/>
                  </a:cubicBezTo>
                  <a:cubicBezTo>
                    <a:pt x="92048" y="29802"/>
                    <a:pt x="92048" y="28624"/>
                    <a:pt x="91881" y="27457"/>
                  </a:cubicBezTo>
                  <a:cubicBezTo>
                    <a:pt x="91738" y="26397"/>
                    <a:pt x="91440" y="25349"/>
                    <a:pt x="91000" y="24337"/>
                  </a:cubicBezTo>
                  <a:cubicBezTo>
                    <a:pt x="90190" y="22432"/>
                    <a:pt x="88881" y="20682"/>
                    <a:pt x="87130" y="19122"/>
                  </a:cubicBezTo>
                  <a:cubicBezTo>
                    <a:pt x="86333" y="18408"/>
                    <a:pt x="85440" y="17741"/>
                    <a:pt x="84451" y="17146"/>
                  </a:cubicBezTo>
                  <a:cubicBezTo>
                    <a:pt x="83523" y="16586"/>
                    <a:pt x="82535" y="16098"/>
                    <a:pt x="81523" y="15717"/>
                  </a:cubicBezTo>
                  <a:cubicBezTo>
                    <a:pt x="80511" y="15336"/>
                    <a:pt x="79487" y="15050"/>
                    <a:pt x="78439" y="14872"/>
                  </a:cubicBezTo>
                  <a:cubicBezTo>
                    <a:pt x="77724" y="14753"/>
                    <a:pt x="76998" y="14693"/>
                    <a:pt x="76260" y="14693"/>
                  </a:cubicBezTo>
                  <a:cubicBezTo>
                    <a:pt x="75998" y="14693"/>
                    <a:pt x="75748" y="14693"/>
                    <a:pt x="75498" y="14705"/>
                  </a:cubicBezTo>
                  <a:cubicBezTo>
                    <a:pt x="74498" y="14765"/>
                    <a:pt x="73486" y="14943"/>
                    <a:pt x="72462" y="15217"/>
                  </a:cubicBezTo>
                  <a:cubicBezTo>
                    <a:pt x="71474" y="15479"/>
                    <a:pt x="70509" y="15872"/>
                    <a:pt x="69569" y="16372"/>
                  </a:cubicBezTo>
                  <a:cubicBezTo>
                    <a:pt x="68235" y="17086"/>
                    <a:pt x="67068" y="18063"/>
                    <a:pt x="66235" y="19146"/>
                  </a:cubicBezTo>
                  <a:cubicBezTo>
                    <a:pt x="66342" y="18753"/>
                    <a:pt x="66402" y="18325"/>
                    <a:pt x="66437" y="17848"/>
                  </a:cubicBezTo>
                  <a:cubicBezTo>
                    <a:pt x="66521" y="16813"/>
                    <a:pt x="66449" y="15741"/>
                    <a:pt x="66235" y="14622"/>
                  </a:cubicBezTo>
                  <a:cubicBezTo>
                    <a:pt x="65854" y="12657"/>
                    <a:pt x="64949" y="10657"/>
                    <a:pt x="63580" y="8835"/>
                  </a:cubicBezTo>
                  <a:cubicBezTo>
                    <a:pt x="62306" y="7121"/>
                    <a:pt x="60675" y="5573"/>
                    <a:pt x="58734" y="4216"/>
                  </a:cubicBezTo>
                  <a:cubicBezTo>
                    <a:pt x="56924" y="2942"/>
                    <a:pt x="54912" y="1930"/>
                    <a:pt x="52805" y="1215"/>
                  </a:cubicBezTo>
                  <a:cubicBezTo>
                    <a:pt x="51828" y="882"/>
                    <a:pt x="50793" y="620"/>
                    <a:pt x="49685" y="418"/>
                  </a:cubicBezTo>
                  <a:cubicBezTo>
                    <a:pt x="48530" y="227"/>
                    <a:pt x="47352" y="96"/>
                    <a:pt x="46173" y="37"/>
                  </a:cubicBezTo>
                  <a:cubicBezTo>
                    <a:pt x="45649" y="25"/>
                    <a:pt x="45173" y="1"/>
                    <a:pt x="44708" y="1"/>
                  </a:cubicBezTo>
                  <a:close/>
                </a:path>
              </a:pathLst>
            </a:custGeom>
            <a:solidFill>
              <a:schemeClr val="accent1"/>
            </a:solidFill>
            <a:ln cap="flat" cmpd="sng" w="28575">
              <a:solidFill>
                <a:srgbClr val="8ABE8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3"/>
            <p:cNvSpPr/>
            <p:nvPr/>
          </p:nvSpPr>
          <p:spPr>
            <a:xfrm>
              <a:off x="4810400" y="3189200"/>
              <a:ext cx="345900" cy="432525"/>
            </a:xfrm>
            <a:custGeom>
              <a:rect b="b" l="l" r="r" t="t"/>
              <a:pathLst>
                <a:path extrusionOk="0" h="17301" w="13836">
                  <a:moveTo>
                    <a:pt x="1358" y="13265"/>
                  </a:moveTo>
                  <a:cubicBezTo>
                    <a:pt x="1358" y="13312"/>
                    <a:pt x="1370" y="13348"/>
                    <a:pt x="1370" y="13395"/>
                  </a:cubicBezTo>
                  <a:cubicBezTo>
                    <a:pt x="1370" y="13336"/>
                    <a:pt x="1370" y="13288"/>
                    <a:pt x="1358" y="13265"/>
                  </a:cubicBezTo>
                  <a:close/>
                  <a:moveTo>
                    <a:pt x="10931" y="1"/>
                  </a:moveTo>
                  <a:cubicBezTo>
                    <a:pt x="10538" y="13"/>
                    <a:pt x="10145" y="49"/>
                    <a:pt x="9752" y="96"/>
                  </a:cubicBezTo>
                  <a:cubicBezTo>
                    <a:pt x="8681" y="191"/>
                    <a:pt x="7645" y="572"/>
                    <a:pt x="6668" y="1013"/>
                  </a:cubicBezTo>
                  <a:cubicBezTo>
                    <a:pt x="5704" y="1465"/>
                    <a:pt x="4811" y="2073"/>
                    <a:pt x="3978" y="2751"/>
                  </a:cubicBezTo>
                  <a:cubicBezTo>
                    <a:pt x="3239" y="3370"/>
                    <a:pt x="2585" y="4085"/>
                    <a:pt x="2049" y="4883"/>
                  </a:cubicBezTo>
                  <a:cubicBezTo>
                    <a:pt x="1632" y="5525"/>
                    <a:pt x="1299" y="6240"/>
                    <a:pt x="1001" y="6954"/>
                  </a:cubicBezTo>
                  <a:cubicBezTo>
                    <a:pt x="680" y="7752"/>
                    <a:pt x="453" y="8573"/>
                    <a:pt x="287" y="9419"/>
                  </a:cubicBezTo>
                  <a:cubicBezTo>
                    <a:pt x="144" y="10240"/>
                    <a:pt x="49" y="11074"/>
                    <a:pt x="25" y="11907"/>
                  </a:cubicBezTo>
                  <a:cubicBezTo>
                    <a:pt x="1" y="12729"/>
                    <a:pt x="96" y="13550"/>
                    <a:pt x="322" y="14336"/>
                  </a:cubicBezTo>
                  <a:cubicBezTo>
                    <a:pt x="477" y="14896"/>
                    <a:pt x="715" y="15420"/>
                    <a:pt x="1049" y="15908"/>
                  </a:cubicBezTo>
                  <a:cubicBezTo>
                    <a:pt x="1406" y="16432"/>
                    <a:pt x="1823" y="16860"/>
                    <a:pt x="2323" y="17217"/>
                  </a:cubicBezTo>
                  <a:cubicBezTo>
                    <a:pt x="2401" y="17274"/>
                    <a:pt x="2493" y="17301"/>
                    <a:pt x="2585" y="17301"/>
                  </a:cubicBezTo>
                  <a:cubicBezTo>
                    <a:pt x="2743" y="17301"/>
                    <a:pt x="2903" y="17222"/>
                    <a:pt x="3001" y="17086"/>
                  </a:cubicBezTo>
                  <a:cubicBezTo>
                    <a:pt x="3144" y="16860"/>
                    <a:pt x="3073" y="16586"/>
                    <a:pt x="2858" y="16420"/>
                  </a:cubicBezTo>
                  <a:cubicBezTo>
                    <a:pt x="2787" y="16360"/>
                    <a:pt x="2704" y="16301"/>
                    <a:pt x="2620" y="16241"/>
                  </a:cubicBezTo>
                  <a:cubicBezTo>
                    <a:pt x="2418" y="16062"/>
                    <a:pt x="2239" y="15848"/>
                    <a:pt x="2073" y="15634"/>
                  </a:cubicBezTo>
                  <a:cubicBezTo>
                    <a:pt x="1906" y="15360"/>
                    <a:pt x="1763" y="15098"/>
                    <a:pt x="1656" y="14800"/>
                  </a:cubicBezTo>
                  <a:cubicBezTo>
                    <a:pt x="1513" y="14336"/>
                    <a:pt x="1418" y="13872"/>
                    <a:pt x="1358" y="13395"/>
                  </a:cubicBezTo>
                  <a:cubicBezTo>
                    <a:pt x="1311" y="12622"/>
                    <a:pt x="1358" y="11848"/>
                    <a:pt x="1477" y="11074"/>
                  </a:cubicBezTo>
                  <a:cubicBezTo>
                    <a:pt x="1596" y="10514"/>
                    <a:pt x="1763" y="9978"/>
                    <a:pt x="1954" y="9443"/>
                  </a:cubicBezTo>
                  <a:cubicBezTo>
                    <a:pt x="2144" y="8883"/>
                    <a:pt x="2370" y="8347"/>
                    <a:pt x="2620" y="7835"/>
                  </a:cubicBezTo>
                  <a:cubicBezTo>
                    <a:pt x="2966" y="7157"/>
                    <a:pt x="3358" y="6526"/>
                    <a:pt x="3835" y="5942"/>
                  </a:cubicBezTo>
                  <a:cubicBezTo>
                    <a:pt x="4335" y="5371"/>
                    <a:pt x="4906" y="4883"/>
                    <a:pt x="5514" y="4442"/>
                  </a:cubicBezTo>
                  <a:cubicBezTo>
                    <a:pt x="6276" y="3942"/>
                    <a:pt x="7073" y="3525"/>
                    <a:pt x="7919" y="3216"/>
                  </a:cubicBezTo>
                  <a:cubicBezTo>
                    <a:pt x="8835" y="2906"/>
                    <a:pt x="9752" y="2680"/>
                    <a:pt x="10705" y="2573"/>
                  </a:cubicBezTo>
                  <a:cubicBezTo>
                    <a:pt x="11098" y="2561"/>
                    <a:pt x="11490" y="2561"/>
                    <a:pt x="11883" y="2561"/>
                  </a:cubicBezTo>
                  <a:lnTo>
                    <a:pt x="12479" y="2561"/>
                  </a:lnTo>
                  <a:cubicBezTo>
                    <a:pt x="12526" y="2573"/>
                    <a:pt x="12562" y="2573"/>
                    <a:pt x="12610" y="2597"/>
                  </a:cubicBezTo>
                  <a:cubicBezTo>
                    <a:pt x="12632" y="2598"/>
                    <a:pt x="12653" y="2598"/>
                    <a:pt x="12675" y="2598"/>
                  </a:cubicBezTo>
                  <a:cubicBezTo>
                    <a:pt x="12863" y="2598"/>
                    <a:pt x="13033" y="2552"/>
                    <a:pt x="13193" y="2477"/>
                  </a:cubicBezTo>
                  <a:cubicBezTo>
                    <a:pt x="13443" y="2335"/>
                    <a:pt x="13657" y="2096"/>
                    <a:pt x="13741" y="1823"/>
                  </a:cubicBezTo>
                  <a:cubicBezTo>
                    <a:pt x="13836" y="1537"/>
                    <a:pt x="13812" y="1204"/>
                    <a:pt x="13669" y="942"/>
                  </a:cubicBezTo>
                  <a:cubicBezTo>
                    <a:pt x="13550" y="703"/>
                    <a:pt x="13300" y="453"/>
                    <a:pt x="13026" y="394"/>
                  </a:cubicBezTo>
                  <a:cubicBezTo>
                    <a:pt x="12800" y="346"/>
                    <a:pt x="12610" y="239"/>
                    <a:pt x="12383" y="180"/>
                  </a:cubicBezTo>
                  <a:cubicBezTo>
                    <a:pt x="12086" y="108"/>
                    <a:pt x="11788" y="61"/>
                    <a:pt x="11490" y="37"/>
                  </a:cubicBezTo>
                  <a:cubicBezTo>
                    <a:pt x="11300" y="13"/>
                    <a:pt x="11121" y="1"/>
                    <a:pt x="10931" y="1"/>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3"/>
            <p:cNvSpPr/>
            <p:nvPr/>
          </p:nvSpPr>
          <p:spPr>
            <a:xfrm>
              <a:off x="5203325" y="3207075"/>
              <a:ext cx="59550" cy="58075"/>
            </a:xfrm>
            <a:custGeom>
              <a:rect b="b" l="l" r="r" t="t"/>
              <a:pathLst>
                <a:path extrusionOk="0" h="2323" w="2382">
                  <a:moveTo>
                    <a:pt x="1250" y="0"/>
                  </a:moveTo>
                  <a:cubicBezTo>
                    <a:pt x="619" y="12"/>
                    <a:pt x="60" y="453"/>
                    <a:pt x="36" y="1096"/>
                  </a:cubicBezTo>
                  <a:cubicBezTo>
                    <a:pt x="0" y="1715"/>
                    <a:pt x="500" y="2322"/>
                    <a:pt x="1131" y="2322"/>
                  </a:cubicBezTo>
                  <a:cubicBezTo>
                    <a:pt x="1762" y="2322"/>
                    <a:pt x="2310" y="1893"/>
                    <a:pt x="2358" y="1227"/>
                  </a:cubicBezTo>
                  <a:cubicBezTo>
                    <a:pt x="2381" y="608"/>
                    <a:pt x="1893" y="0"/>
                    <a:pt x="1250" y="0"/>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3"/>
            <p:cNvSpPr/>
            <p:nvPr/>
          </p:nvSpPr>
          <p:spPr>
            <a:xfrm>
              <a:off x="5314950" y="3515150"/>
              <a:ext cx="292600" cy="160775"/>
            </a:xfrm>
            <a:custGeom>
              <a:rect b="b" l="l" r="r" t="t"/>
              <a:pathLst>
                <a:path extrusionOk="0" h="6431" w="11704">
                  <a:moveTo>
                    <a:pt x="3691" y="0"/>
                  </a:moveTo>
                  <a:cubicBezTo>
                    <a:pt x="3655" y="36"/>
                    <a:pt x="3596" y="36"/>
                    <a:pt x="3548" y="36"/>
                  </a:cubicBezTo>
                  <a:cubicBezTo>
                    <a:pt x="3000" y="48"/>
                    <a:pt x="2441" y="107"/>
                    <a:pt x="1905" y="227"/>
                  </a:cubicBezTo>
                  <a:cubicBezTo>
                    <a:pt x="1357" y="346"/>
                    <a:pt x="833" y="536"/>
                    <a:pt x="345" y="774"/>
                  </a:cubicBezTo>
                  <a:lnTo>
                    <a:pt x="167" y="869"/>
                  </a:lnTo>
                  <a:cubicBezTo>
                    <a:pt x="36" y="941"/>
                    <a:pt x="0" y="1119"/>
                    <a:pt x="83" y="1239"/>
                  </a:cubicBezTo>
                  <a:cubicBezTo>
                    <a:pt x="136" y="1321"/>
                    <a:pt x="217" y="1356"/>
                    <a:pt x="302" y="1356"/>
                  </a:cubicBezTo>
                  <a:cubicBezTo>
                    <a:pt x="352" y="1356"/>
                    <a:pt x="404" y="1344"/>
                    <a:pt x="452" y="1322"/>
                  </a:cubicBezTo>
                  <a:lnTo>
                    <a:pt x="714" y="1191"/>
                  </a:lnTo>
                  <a:cubicBezTo>
                    <a:pt x="1179" y="989"/>
                    <a:pt x="1667" y="846"/>
                    <a:pt x="2179" y="762"/>
                  </a:cubicBezTo>
                  <a:cubicBezTo>
                    <a:pt x="2484" y="719"/>
                    <a:pt x="2794" y="693"/>
                    <a:pt x="3108" y="693"/>
                  </a:cubicBezTo>
                  <a:cubicBezTo>
                    <a:pt x="3308" y="693"/>
                    <a:pt x="3511" y="703"/>
                    <a:pt x="3715" y="727"/>
                  </a:cubicBezTo>
                  <a:cubicBezTo>
                    <a:pt x="4310" y="810"/>
                    <a:pt x="4882" y="953"/>
                    <a:pt x="5453" y="1167"/>
                  </a:cubicBezTo>
                  <a:cubicBezTo>
                    <a:pt x="5763" y="1286"/>
                    <a:pt x="6060" y="1429"/>
                    <a:pt x="6358" y="1596"/>
                  </a:cubicBezTo>
                  <a:cubicBezTo>
                    <a:pt x="6668" y="1762"/>
                    <a:pt x="6953" y="1965"/>
                    <a:pt x="7239" y="2155"/>
                  </a:cubicBezTo>
                  <a:cubicBezTo>
                    <a:pt x="7846" y="2608"/>
                    <a:pt x="8382" y="3155"/>
                    <a:pt x="8870" y="3739"/>
                  </a:cubicBezTo>
                  <a:cubicBezTo>
                    <a:pt x="9311" y="4275"/>
                    <a:pt x="9668" y="4834"/>
                    <a:pt x="9966" y="5465"/>
                  </a:cubicBezTo>
                  <a:cubicBezTo>
                    <a:pt x="10025" y="5608"/>
                    <a:pt x="10073" y="5763"/>
                    <a:pt x="10144" y="5894"/>
                  </a:cubicBezTo>
                  <a:cubicBezTo>
                    <a:pt x="10216" y="6084"/>
                    <a:pt x="10323" y="6251"/>
                    <a:pt x="10513" y="6346"/>
                  </a:cubicBezTo>
                  <a:cubicBezTo>
                    <a:pt x="10631" y="6401"/>
                    <a:pt x="10758" y="6430"/>
                    <a:pt x="10889" y="6430"/>
                  </a:cubicBezTo>
                  <a:cubicBezTo>
                    <a:pt x="10958" y="6430"/>
                    <a:pt x="11027" y="6422"/>
                    <a:pt x="11097" y="6406"/>
                  </a:cubicBezTo>
                  <a:cubicBezTo>
                    <a:pt x="11490" y="6287"/>
                    <a:pt x="11704" y="5846"/>
                    <a:pt x="11597" y="5453"/>
                  </a:cubicBezTo>
                  <a:cubicBezTo>
                    <a:pt x="11454" y="4870"/>
                    <a:pt x="11192" y="4322"/>
                    <a:pt x="10894" y="3798"/>
                  </a:cubicBezTo>
                  <a:cubicBezTo>
                    <a:pt x="10597" y="3275"/>
                    <a:pt x="10216" y="2810"/>
                    <a:pt x="9799" y="2382"/>
                  </a:cubicBezTo>
                  <a:cubicBezTo>
                    <a:pt x="9382" y="1965"/>
                    <a:pt x="8894" y="1608"/>
                    <a:pt x="8394" y="1298"/>
                  </a:cubicBezTo>
                  <a:cubicBezTo>
                    <a:pt x="8180" y="1167"/>
                    <a:pt x="7941" y="1024"/>
                    <a:pt x="7691" y="905"/>
                  </a:cubicBezTo>
                  <a:cubicBezTo>
                    <a:pt x="7418" y="774"/>
                    <a:pt x="7120" y="655"/>
                    <a:pt x="6822" y="548"/>
                  </a:cubicBezTo>
                  <a:cubicBezTo>
                    <a:pt x="5822" y="179"/>
                    <a:pt x="4763" y="0"/>
                    <a:pt x="3691" y="0"/>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3"/>
            <p:cNvSpPr/>
            <p:nvPr/>
          </p:nvSpPr>
          <p:spPr>
            <a:xfrm>
              <a:off x="4549675" y="4443825"/>
              <a:ext cx="2232725" cy="21975"/>
            </a:xfrm>
            <a:custGeom>
              <a:rect b="b" l="l" r="r" t="t"/>
              <a:pathLst>
                <a:path extrusionOk="0" h="879" w="89309">
                  <a:moveTo>
                    <a:pt x="64508" y="1"/>
                  </a:moveTo>
                  <a:cubicBezTo>
                    <a:pt x="62925" y="13"/>
                    <a:pt x="61305" y="13"/>
                    <a:pt x="59686" y="13"/>
                  </a:cubicBezTo>
                  <a:cubicBezTo>
                    <a:pt x="54412" y="36"/>
                    <a:pt x="49125" y="60"/>
                    <a:pt x="43863" y="72"/>
                  </a:cubicBezTo>
                  <a:cubicBezTo>
                    <a:pt x="41315" y="96"/>
                    <a:pt x="38767" y="108"/>
                    <a:pt x="36207" y="108"/>
                  </a:cubicBezTo>
                  <a:cubicBezTo>
                    <a:pt x="33814" y="108"/>
                    <a:pt x="31409" y="108"/>
                    <a:pt x="29004" y="120"/>
                  </a:cubicBezTo>
                  <a:cubicBezTo>
                    <a:pt x="26813" y="120"/>
                    <a:pt x="24610" y="120"/>
                    <a:pt x="22431" y="132"/>
                  </a:cubicBezTo>
                  <a:cubicBezTo>
                    <a:pt x="20145" y="156"/>
                    <a:pt x="17859" y="167"/>
                    <a:pt x="15585" y="191"/>
                  </a:cubicBezTo>
                  <a:cubicBezTo>
                    <a:pt x="10668" y="251"/>
                    <a:pt x="5739" y="239"/>
                    <a:pt x="833" y="286"/>
                  </a:cubicBezTo>
                  <a:cubicBezTo>
                    <a:pt x="607" y="286"/>
                    <a:pt x="369" y="286"/>
                    <a:pt x="155" y="298"/>
                  </a:cubicBezTo>
                  <a:cubicBezTo>
                    <a:pt x="71" y="298"/>
                    <a:pt x="0" y="358"/>
                    <a:pt x="0" y="453"/>
                  </a:cubicBezTo>
                  <a:cubicBezTo>
                    <a:pt x="0" y="525"/>
                    <a:pt x="60" y="596"/>
                    <a:pt x="155" y="596"/>
                  </a:cubicBezTo>
                  <a:cubicBezTo>
                    <a:pt x="5013" y="656"/>
                    <a:pt x="9894" y="656"/>
                    <a:pt x="14776" y="691"/>
                  </a:cubicBezTo>
                  <a:cubicBezTo>
                    <a:pt x="17097" y="703"/>
                    <a:pt x="19431" y="727"/>
                    <a:pt x="21765" y="751"/>
                  </a:cubicBezTo>
                  <a:cubicBezTo>
                    <a:pt x="23979" y="763"/>
                    <a:pt x="26182" y="763"/>
                    <a:pt x="28385" y="763"/>
                  </a:cubicBezTo>
                  <a:cubicBezTo>
                    <a:pt x="30718" y="763"/>
                    <a:pt x="33052" y="775"/>
                    <a:pt x="35397" y="775"/>
                  </a:cubicBezTo>
                  <a:cubicBezTo>
                    <a:pt x="37981" y="775"/>
                    <a:pt x="40577" y="787"/>
                    <a:pt x="43160" y="810"/>
                  </a:cubicBezTo>
                  <a:cubicBezTo>
                    <a:pt x="48387" y="834"/>
                    <a:pt x="53626" y="846"/>
                    <a:pt x="58853" y="870"/>
                  </a:cubicBezTo>
                  <a:cubicBezTo>
                    <a:pt x="60252" y="876"/>
                    <a:pt x="61651" y="879"/>
                    <a:pt x="63047" y="879"/>
                  </a:cubicBezTo>
                  <a:cubicBezTo>
                    <a:pt x="64443" y="879"/>
                    <a:pt x="65836" y="876"/>
                    <a:pt x="67223" y="870"/>
                  </a:cubicBezTo>
                  <a:cubicBezTo>
                    <a:pt x="69604" y="870"/>
                    <a:pt x="72009" y="846"/>
                    <a:pt x="74390" y="834"/>
                  </a:cubicBezTo>
                  <a:cubicBezTo>
                    <a:pt x="76843" y="822"/>
                    <a:pt x="79284" y="787"/>
                    <a:pt x="81736" y="763"/>
                  </a:cubicBezTo>
                  <a:cubicBezTo>
                    <a:pt x="82915" y="751"/>
                    <a:pt x="84070" y="751"/>
                    <a:pt x="85249" y="727"/>
                  </a:cubicBezTo>
                  <a:cubicBezTo>
                    <a:pt x="86297" y="715"/>
                    <a:pt x="87332" y="703"/>
                    <a:pt x="88356" y="691"/>
                  </a:cubicBezTo>
                  <a:lnTo>
                    <a:pt x="89059" y="691"/>
                  </a:lnTo>
                  <a:cubicBezTo>
                    <a:pt x="89190" y="691"/>
                    <a:pt x="89309" y="572"/>
                    <a:pt x="89309" y="429"/>
                  </a:cubicBezTo>
                  <a:cubicBezTo>
                    <a:pt x="89309" y="298"/>
                    <a:pt x="89190" y="179"/>
                    <a:pt x="89059" y="179"/>
                  </a:cubicBezTo>
                  <a:cubicBezTo>
                    <a:pt x="88023" y="179"/>
                    <a:pt x="86975" y="167"/>
                    <a:pt x="85939" y="156"/>
                  </a:cubicBezTo>
                  <a:cubicBezTo>
                    <a:pt x="84761" y="132"/>
                    <a:pt x="83582" y="132"/>
                    <a:pt x="82403" y="120"/>
                  </a:cubicBezTo>
                  <a:cubicBezTo>
                    <a:pt x="79951" y="108"/>
                    <a:pt x="77486" y="60"/>
                    <a:pt x="75021" y="48"/>
                  </a:cubicBezTo>
                  <a:cubicBezTo>
                    <a:pt x="72700" y="25"/>
                    <a:pt x="70366" y="13"/>
                    <a:pt x="68032" y="1"/>
                  </a:cubicBezTo>
                  <a:close/>
                </a:path>
              </a:pathLst>
            </a:custGeom>
            <a:solidFill>
              <a:srgbClr val="B8E0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3"/>
            <p:cNvSpPr/>
            <p:nvPr/>
          </p:nvSpPr>
          <p:spPr>
            <a:xfrm>
              <a:off x="4789275" y="4063125"/>
              <a:ext cx="102125" cy="49150"/>
            </a:xfrm>
            <a:custGeom>
              <a:rect b="b" l="l" r="r" t="t"/>
              <a:pathLst>
                <a:path extrusionOk="0" h="1966" w="4085">
                  <a:moveTo>
                    <a:pt x="2037" y="1"/>
                  </a:moveTo>
                  <a:cubicBezTo>
                    <a:pt x="905" y="1"/>
                    <a:pt x="1" y="453"/>
                    <a:pt x="1" y="989"/>
                  </a:cubicBezTo>
                  <a:cubicBezTo>
                    <a:pt x="1" y="1537"/>
                    <a:pt x="905" y="1965"/>
                    <a:pt x="2037" y="1965"/>
                  </a:cubicBezTo>
                  <a:cubicBezTo>
                    <a:pt x="3156" y="1965"/>
                    <a:pt x="4073" y="1525"/>
                    <a:pt x="4084" y="989"/>
                  </a:cubicBezTo>
                  <a:cubicBezTo>
                    <a:pt x="4084" y="441"/>
                    <a:pt x="3168" y="1"/>
                    <a:pt x="2037" y="1"/>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3"/>
            <p:cNvSpPr/>
            <p:nvPr/>
          </p:nvSpPr>
          <p:spPr>
            <a:xfrm>
              <a:off x="5521225" y="4057175"/>
              <a:ext cx="110150" cy="53000"/>
            </a:xfrm>
            <a:custGeom>
              <a:rect b="b" l="l" r="r" t="t"/>
              <a:pathLst>
                <a:path extrusionOk="0" h="2120" w="4406">
                  <a:moveTo>
                    <a:pt x="2203" y="1"/>
                  </a:moveTo>
                  <a:cubicBezTo>
                    <a:pt x="976" y="1"/>
                    <a:pt x="0" y="477"/>
                    <a:pt x="0" y="1060"/>
                  </a:cubicBezTo>
                  <a:cubicBezTo>
                    <a:pt x="0" y="1644"/>
                    <a:pt x="1000" y="2120"/>
                    <a:pt x="2203" y="2120"/>
                  </a:cubicBezTo>
                  <a:cubicBezTo>
                    <a:pt x="3405" y="2120"/>
                    <a:pt x="4393" y="1644"/>
                    <a:pt x="4405" y="1060"/>
                  </a:cubicBezTo>
                  <a:cubicBezTo>
                    <a:pt x="4405" y="477"/>
                    <a:pt x="3417" y="1"/>
                    <a:pt x="2203" y="1"/>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2" name="Google Shape;112;p13"/>
          <p:cNvSpPr/>
          <p:nvPr/>
        </p:nvSpPr>
        <p:spPr>
          <a:xfrm flipH="1">
            <a:off x="4458097" y="3620825"/>
            <a:ext cx="1676503" cy="705553"/>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3"/>
          <p:cNvSpPr/>
          <p:nvPr/>
        </p:nvSpPr>
        <p:spPr>
          <a:xfrm flipH="1">
            <a:off x="7658401" y="1284330"/>
            <a:ext cx="1066496" cy="448833"/>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1">
  <p:cSld name="TITLE_AND_BODY_1">
    <p:spTree>
      <p:nvGrpSpPr>
        <p:cNvPr id="114" name="Shape 114"/>
        <p:cNvGrpSpPr/>
        <p:nvPr/>
      </p:nvGrpSpPr>
      <p:grpSpPr>
        <a:xfrm>
          <a:off x="0" y="0"/>
          <a:ext cx="0" cy="0"/>
          <a:chOff x="0" y="0"/>
          <a:chExt cx="0" cy="0"/>
        </a:xfrm>
      </p:grpSpPr>
      <p:sp>
        <p:nvSpPr>
          <p:cNvPr id="115" name="Google Shape;115;p14"/>
          <p:cNvSpPr txBox="1"/>
          <p:nvPr>
            <p:ph type="title"/>
          </p:nvPr>
        </p:nvSpPr>
        <p:spPr>
          <a:xfrm>
            <a:off x="712856" y="445025"/>
            <a:ext cx="7704000" cy="572700"/>
          </a:xfrm>
          <a:prstGeom prst="rect">
            <a:avLst/>
          </a:prstGeom>
          <a:ln>
            <a:noFill/>
          </a:ln>
        </p:spPr>
        <p:txBody>
          <a:bodyPr anchorCtr="0" anchor="ctr" bIns="91425" lIns="91425" spcFirstLastPara="1" rIns="91425" wrap="square" tIns="91425">
            <a:noAutofit/>
          </a:bodyPr>
          <a:lstStyle>
            <a:lvl1pPr lvl="0" rtl="0" algn="ctr">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116" name="Google Shape;116;p14"/>
          <p:cNvSpPr txBox="1"/>
          <p:nvPr>
            <p:ph idx="1" type="body"/>
          </p:nvPr>
        </p:nvSpPr>
        <p:spPr>
          <a:xfrm>
            <a:off x="720000" y="1285825"/>
            <a:ext cx="7704000" cy="2610000"/>
          </a:xfrm>
          <a:prstGeom prst="rect">
            <a:avLst/>
          </a:prstGeom>
        </p:spPr>
        <p:txBody>
          <a:bodyPr anchorCtr="0" anchor="t" bIns="91425" lIns="91425" spcFirstLastPara="1" rIns="91425" wrap="square" tIns="91425">
            <a:noAutofit/>
          </a:bodyPr>
          <a:lstStyle>
            <a:lvl1pPr indent="-317500" lvl="0" marL="457200" rtl="0">
              <a:lnSpc>
                <a:spcPct val="100000"/>
              </a:lnSpc>
              <a:spcBef>
                <a:spcPts val="0"/>
              </a:spcBef>
              <a:spcAft>
                <a:spcPts val="0"/>
              </a:spcAft>
              <a:buSzPts val="1400"/>
              <a:buChar char="●"/>
              <a:defRPr/>
            </a:lvl1pPr>
            <a:lvl2pPr indent="-317500" lvl="1" marL="914400" rtl="0">
              <a:lnSpc>
                <a:spcPct val="115000"/>
              </a:lnSpc>
              <a:spcBef>
                <a:spcPts val="0"/>
              </a:spcBef>
              <a:spcAft>
                <a:spcPts val="0"/>
              </a:spcAft>
              <a:buSzPts val="1400"/>
              <a:buChar char="○"/>
              <a:defRPr/>
            </a:lvl2pPr>
            <a:lvl3pPr indent="-317500" lvl="2" marL="1371600" rtl="0">
              <a:lnSpc>
                <a:spcPct val="115000"/>
              </a:lnSpc>
              <a:spcBef>
                <a:spcPts val="0"/>
              </a:spcBef>
              <a:spcAft>
                <a:spcPts val="0"/>
              </a:spcAft>
              <a:buSzPts val="1400"/>
              <a:buChar char="■"/>
              <a:defRPr/>
            </a:lvl3pPr>
            <a:lvl4pPr indent="-317500" lvl="3" marL="1828800" rtl="0">
              <a:lnSpc>
                <a:spcPct val="115000"/>
              </a:lnSpc>
              <a:spcBef>
                <a:spcPts val="0"/>
              </a:spcBef>
              <a:spcAft>
                <a:spcPts val="0"/>
              </a:spcAft>
              <a:buSzPts val="1400"/>
              <a:buChar char="●"/>
              <a:defRPr/>
            </a:lvl4pPr>
            <a:lvl5pPr indent="-317500" lvl="4" marL="2286000" rtl="0">
              <a:lnSpc>
                <a:spcPct val="115000"/>
              </a:lnSpc>
              <a:spcBef>
                <a:spcPts val="0"/>
              </a:spcBef>
              <a:spcAft>
                <a:spcPts val="0"/>
              </a:spcAft>
              <a:buSzPts val="1400"/>
              <a:buChar char="○"/>
              <a:defRPr/>
            </a:lvl5pPr>
            <a:lvl6pPr indent="-317500" lvl="5" marL="2743200" rtl="0">
              <a:lnSpc>
                <a:spcPct val="115000"/>
              </a:lnSpc>
              <a:spcBef>
                <a:spcPts val="0"/>
              </a:spcBef>
              <a:spcAft>
                <a:spcPts val="0"/>
              </a:spcAft>
              <a:buSzPts val="1400"/>
              <a:buChar char="■"/>
              <a:defRPr/>
            </a:lvl6pPr>
            <a:lvl7pPr indent="-317500" lvl="6" marL="3200400" rtl="0">
              <a:lnSpc>
                <a:spcPct val="115000"/>
              </a:lnSpc>
              <a:spcBef>
                <a:spcPts val="0"/>
              </a:spcBef>
              <a:spcAft>
                <a:spcPts val="0"/>
              </a:spcAft>
              <a:buSzPts val="1400"/>
              <a:buChar char="●"/>
              <a:defRPr/>
            </a:lvl7pPr>
            <a:lvl8pPr indent="-317500" lvl="7" marL="3657600" rtl="0">
              <a:lnSpc>
                <a:spcPct val="115000"/>
              </a:lnSpc>
              <a:spcBef>
                <a:spcPts val="0"/>
              </a:spcBef>
              <a:spcAft>
                <a:spcPts val="0"/>
              </a:spcAft>
              <a:buSzPts val="1400"/>
              <a:buChar char="○"/>
              <a:defRPr/>
            </a:lvl8pPr>
            <a:lvl9pPr indent="-317500" lvl="8" marL="4114800" rtl="0">
              <a:lnSpc>
                <a:spcPct val="115000"/>
              </a:lnSpc>
              <a:spcBef>
                <a:spcPts val="0"/>
              </a:spcBef>
              <a:spcAft>
                <a:spcPts val="0"/>
              </a:spcAft>
              <a:buSzPts val="1400"/>
              <a:buChar char="■"/>
              <a:defRPr/>
            </a:lvl9pPr>
          </a:lstStyle>
          <a:p/>
        </p:txBody>
      </p:sp>
      <p:sp>
        <p:nvSpPr>
          <p:cNvPr id="117" name="Google Shape;117;p14"/>
          <p:cNvSpPr/>
          <p:nvPr/>
        </p:nvSpPr>
        <p:spPr>
          <a:xfrm>
            <a:off x="0" y="4873350"/>
            <a:ext cx="9144000" cy="276900"/>
          </a:xfrm>
          <a:prstGeom prst="rect">
            <a:avLst/>
          </a:prstGeom>
          <a:solidFill>
            <a:srgbClr val="FCB0B6"/>
          </a:solidFill>
          <a:ln cap="flat" cmpd="sng" w="28575">
            <a:solidFill>
              <a:srgbClr val="DE8C9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8" name="Google Shape;118;p14"/>
          <p:cNvGrpSpPr/>
          <p:nvPr/>
        </p:nvGrpSpPr>
        <p:grpSpPr>
          <a:xfrm>
            <a:off x="7297628" y="4088605"/>
            <a:ext cx="2266280" cy="1068893"/>
            <a:chOff x="3992750" y="3100500"/>
            <a:chExt cx="2894725" cy="1365300"/>
          </a:xfrm>
        </p:grpSpPr>
        <p:sp>
          <p:nvSpPr>
            <p:cNvPr id="119" name="Google Shape;119;p14"/>
            <p:cNvSpPr/>
            <p:nvPr/>
          </p:nvSpPr>
          <p:spPr>
            <a:xfrm>
              <a:off x="3992750" y="3100500"/>
              <a:ext cx="2894725" cy="1351700"/>
            </a:xfrm>
            <a:custGeom>
              <a:rect b="b" l="l" r="r" t="t"/>
              <a:pathLst>
                <a:path extrusionOk="0" h="54068" w="115789">
                  <a:moveTo>
                    <a:pt x="44708" y="1"/>
                  </a:moveTo>
                  <a:cubicBezTo>
                    <a:pt x="42863" y="1"/>
                    <a:pt x="40994" y="191"/>
                    <a:pt x="39172" y="549"/>
                  </a:cubicBezTo>
                  <a:cubicBezTo>
                    <a:pt x="36898" y="989"/>
                    <a:pt x="34660" y="1715"/>
                    <a:pt x="32576" y="2716"/>
                  </a:cubicBezTo>
                  <a:cubicBezTo>
                    <a:pt x="30480" y="3728"/>
                    <a:pt x="28540" y="5013"/>
                    <a:pt x="26849" y="6549"/>
                  </a:cubicBezTo>
                  <a:cubicBezTo>
                    <a:pt x="26004" y="7311"/>
                    <a:pt x="25194" y="8181"/>
                    <a:pt x="24468" y="9085"/>
                  </a:cubicBezTo>
                  <a:cubicBezTo>
                    <a:pt x="23527" y="10240"/>
                    <a:pt x="22825" y="11336"/>
                    <a:pt x="22289" y="12407"/>
                  </a:cubicBezTo>
                  <a:cubicBezTo>
                    <a:pt x="21979" y="13038"/>
                    <a:pt x="21694" y="13729"/>
                    <a:pt x="21491" y="14431"/>
                  </a:cubicBezTo>
                  <a:cubicBezTo>
                    <a:pt x="21313" y="15039"/>
                    <a:pt x="21182" y="15693"/>
                    <a:pt x="21086" y="16455"/>
                  </a:cubicBezTo>
                  <a:cubicBezTo>
                    <a:pt x="20955" y="17705"/>
                    <a:pt x="21039" y="19063"/>
                    <a:pt x="21348" y="20468"/>
                  </a:cubicBezTo>
                  <a:cubicBezTo>
                    <a:pt x="21610" y="21587"/>
                    <a:pt x="22027" y="22718"/>
                    <a:pt x="22622" y="23956"/>
                  </a:cubicBezTo>
                  <a:cubicBezTo>
                    <a:pt x="21967" y="23504"/>
                    <a:pt x="21217" y="23135"/>
                    <a:pt x="20420" y="22873"/>
                  </a:cubicBezTo>
                  <a:cubicBezTo>
                    <a:pt x="19384" y="22516"/>
                    <a:pt x="18288" y="22337"/>
                    <a:pt x="17157" y="22313"/>
                  </a:cubicBezTo>
                  <a:lnTo>
                    <a:pt x="17003" y="22313"/>
                  </a:lnTo>
                  <a:cubicBezTo>
                    <a:pt x="14955" y="22313"/>
                    <a:pt x="12823" y="22837"/>
                    <a:pt x="10871" y="23801"/>
                  </a:cubicBezTo>
                  <a:cubicBezTo>
                    <a:pt x="8823" y="24825"/>
                    <a:pt x="7180" y="26278"/>
                    <a:pt x="6144" y="27957"/>
                  </a:cubicBezTo>
                  <a:cubicBezTo>
                    <a:pt x="5120" y="29612"/>
                    <a:pt x="4572" y="31588"/>
                    <a:pt x="4537" y="33684"/>
                  </a:cubicBezTo>
                  <a:cubicBezTo>
                    <a:pt x="4501" y="35577"/>
                    <a:pt x="4918" y="37434"/>
                    <a:pt x="5727" y="39077"/>
                  </a:cubicBezTo>
                  <a:cubicBezTo>
                    <a:pt x="6323" y="40280"/>
                    <a:pt x="7156" y="41363"/>
                    <a:pt x="8144" y="42220"/>
                  </a:cubicBezTo>
                  <a:cubicBezTo>
                    <a:pt x="7882" y="42161"/>
                    <a:pt x="7609" y="42125"/>
                    <a:pt x="7251" y="42125"/>
                  </a:cubicBezTo>
                  <a:cubicBezTo>
                    <a:pt x="7061" y="42125"/>
                    <a:pt x="6906" y="42125"/>
                    <a:pt x="6727" y="42137"/>
                  </a:cubicBezTo>
                  <a:cubicBezTo>
                    <a:pt x="5870" y="42197"/>
                    <a:pt x="5001" y="42423"/>
                    <a:pt x="4203" y="42816"/>
                  </a:cubicBezTo>
                  <a:cubicBezTo>
                    <a:pt x="2691" y="43530"/>
                    <a:pt x="1453" y="44780"/>
                    <a:pt x="739" y="46328"/>
                  </a:cubicBezTo>
                  <a:cubicBezTo>
                    <a:pt x="143" y="47590"/>
                    <a:pt x="0" y="49007"/>
                    <a:pt x="310" y="50293"/>
                  </a:cubicBezTo>
                  <a:cubicBezTo>
                    <a:pt x="477" y="50995"/>
                    <a:pt x="786" y="51650"/>
                    <a:pt x="1239" y="52281"/>
                  </a:cubicBezTo>
                  <a:cubicBezTo>
                    <a:pt x="1679" y="52912"/>
                    <a:pt x="2286" y="53508"/>
                    <a:pt x="3048" y="54031"/>
                  </a:cubicBezTo>
                  <a:cubicBezTo>
                    <a:pt x="3060" y="54043"/>
                    <a:pt x="3096" y="54067"/>
                    <a:pt x="3108" y="54067"/>
                  </a:cubicBezTo>
                  <a:lnTo>
                    <a:pt x="112300" y="54067"/>
                  </a:lnTo>
                  <a:cubicBezTo>
                    <a:pt x="112395" y="53972"/>
                    <a:pt x="112479" y="53900"/>
                    <a:pt x="112574" y="53829"/>
                  </a:cubicBezTo>
                  <a:cubicBezTo>
                    <a:pt x="113265" y="53055"/>
                    <a:pt x="113860" y="52234"/>
                    <a:pt x="114324" y="51364"/>
                  </a:cubicBezTo>
                  <a:cubicBezTo>
                    <a:pt x="114789" y="50531"/>
                    <a:pt x="115134" y="49614"/>
                    <a:pt x="115372" y="48626"/>
                  </a:cubicBezTo>
                  <a:cubicBezTo>
                    <a:pt x="115789" y="46876"/>
                    <a:pt x="115753" y="44923"/>
                    <a:pt x="115265" y="43006"/>
                  </a:cubicBezTo>
                  <a:cubicBezTo>
                    <a:pt x="114812" y="41220"/>
                    <a:pt x="113955" y="39434"/>
                    <a:pt x="112765" y="37815"/>
                  </a:cubicBezTo>
                  <a:cubicBezTo>
                    <a:pt x="111574" y="36208"/>
                    <a:pt x="110098" y="34850"/>
                    <a:pt x="108407" y="33767"/>
                  </a:cubicBezTo>
                  <a:cubicBezTo>
                    <a:pt x="106585" y="32600"/>
                    <a:pt x="104430" y="31814"/>
                    <a:pt x="102180" y="31481"/>
                  </a:cubicBezTo>
                  <a:cubicBezTo>
                    <a:pt x="101477" y="31386"/>
                    <a:pt x="100763" y="31326"/>
                    <a:pt x="100061" y="31326"/>
                  </a:cubicBezTo>
                  <a:cubicBezTo>
                    <a:pt x="99608" y="31326"/>
                    <a:pt x="99132" y="31350"/>
                    <a:pt x="98656" y="31398"/>
                  </a:cubicBezTo>
                  <a:cubicBezTo>
                    <a:pt x="97572" y="31505"/>
                    <a:pt x="96453" y="31755"/>
                    <a:pt x="95346" y="32136"/>
                  </a:cubicBezTo>
                  <a:cubicBezTo>
                    <a:pt x="93679" y="32719"/>
                    <a:pt x="92060" y="33612"/>
                    <a:pt x="90393" y="34874"/>
                  </a:cubicBezTo>
                  <a:cubicBezTo>
                    <a:pt x="90536" y="34731"/>
                    <a:pt x="90643" y="34517"/>
                    <a:pt x="90798" y="34255"/>
                  </a:cubicBezTo>
                  <a:cubicBezTo>
                    <a:pt x="91321" y="33303"/>
                    <a:pt x="91690" y="32183"/>
                    <a:pt x="91869" y="30945"/>
                  </a:cubicBezTo>
                  <a:cubicBezTo>
                    <a:pt x="92048" y="29802"/>
                    <a:pt x="92048" y="28624"/>
                    <a:pt x="91881" y="27457"/>
                  </a:cubicBezTo>
                  <a:cubicBezTo>
                    <a:pt x="91738" y="26397"/>
                    <a:pt x="91440" y="25349"/>
                    <a:pt x="91000" y="24337"/>
                  </a:cubicBezTo>
                  <a:cubicBezTo>
                    <a:pt x="90190" y="22432"/>
                    <a:pt x="88881" y="20682"/>
                    <a:pt x="87130" y="19122"/>
                  </a:cubicBezTo>
                  <a:cubicBezTo>
                    <a:pt x="86333" y="18408"/>
                    <a:pt x="85440" y="17741"/>
                    <a:pt x="84451" y="17146"/>
                  </a:cubicBezTo>
                  <a:cubicBezTo>
                    <a:pt x="83523" y="16586"/>
                    <a:pt x="82535" y="16098"/>
                    <a:pt x="81523" y="15717"/>
                  </a:cubicBezTo>
                  <a:cubicBezTo>
                    <a:pt x="80511" y="15336"/>
                    <a:pt x="79487" y="15050"/>
                    <a:pt x="78439" y="14872"/>
                  </a:cubicBezTo>
                  <a:cubicBezTo>
                    <a:pt x="77724" y="14753"/>
                    <a:pt x="76998" y="14693"/>
                    <a:pt x="76260" y="14693"/>
                  </a:cubicBezTo>
                  <a:cubicBezTo>
                    <a:pt x="75998" y="14693"/>
                    <a:pt x="75748" y="14693"/>
                    <a:pt x="75498" y="14705"/>
                  </a:cubicBezTo>
                  <a:cubicBezTo>
                    <a:pt x="74498" y="14765"/>
                    <a:pt x="73486" y="14943"/>
                    <a:pt x="72462" y="15217"/>
                  </a:cubicBezTo>
                  <a:cubicBezTo>
                    <a:pt x="71474" y="15479"/>
                    <a:pt x="70509" y="15872"/>
                    <a:pt x="69569" y="16372"/>
                  </a:cubicBezTo>
                  <a:cubicBezTo>
                    <a:pt x="68235" y="17086"/>
                    <a:pt x="67068" y="18063"/>
                    <a:pt x="66235" y="19146"/>
                  </a:cubicBezTo>
                  <a:cubicBezTo>
                    <a:pt x="66342" y="18753"/>
                    <a:pt x="66402" y="18325"/>
                    <a:pt x="66437" y="17848"/>
                  </a:cubicBezTo>
                  <a:cubicBezTo>
                    <a:pt x="66521" y="16813"/>
                    <a:pt x="66449" y="15741"/>
                    <a:pt x="66235" y="14622"/>
                  </a:cubicBezTo>
                  <a:cubicBezTo>
                    <a:pt x="65854" y="12657"/>
                    <a:pt x="64949" y="10657"/>
                    <a:pt x="63580" y="8835"/>
                  </a:cubicBezTo>
                  <a:cubicBezTo>
                    <a:pt x="62306" y="7121"/>
                    <a:pt x="60675" y="5573"/>
                    <a:pt x="58734" y="4216"/>
                  </a:cubicBezTo>
                  <a:cubicBezTo>
                    <a:pt x="56924" y="2942"/>
                    <a:pt x="54912" y="1930"/>
                    <a:pt x="52805" y="1215"/>
                  </a:cubicBezTo>
                  <a:cubicBezTo>
                    <a:pt x="51828" y="882"/>
                    <a:pt x="50793" y="620"/>
                    <a:pt x="49685" y="418"/>
                  </a:cubicBezTo>
                  <a:cubicBezTo>
                    <a:pt x="48530" y="227"/>
                    <a:pt x="47352" y="96"/>
                    <a:pt x="46173" y="37"/>
                  </a:cubicBezTo>
                  <a:cubicBezTo>
                    <a:pt x="45649" y="25"/>
                    <a:pt x="45173" y="1"/>
                    <a:pt x="44708" y="1"/>
                  </a:cubicBezTo>
                  <a:close/>
                </a:path>
              </a:pathLst>
            </a:custGeom>
            <a:solidFill>
              <a:schemeClr val="accent1"/>
            </a:solidFill>
            <a:ln cap="flat" cmpd="sng" w="28575">
              <a:solidFill>
                <a:srgbClr val="8ABE8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4"/>
            <p:cNvSpPr/>
            <p:nvPr/>
          </p:nvSpPr>
          <p:spPr>
            <a:xfrm>
              <a:off x="4810400" y="3189200"/>
              <a:ext cx="345900" cy="432525"/>
            </a:xfrm>
            <a:custGeom>
              <a:rect b="b" l="l" r="r" t="t"/>
              <a:pathLst>
                <a:path extrusionOk="0" h="17301" w="13836">
                  <a:moveTo>
                    <a:pt x="1358" y="13265"/>
                  </a:moveTo>
                  <a:cubicBezTo>
                    <a:pt x="1358" y="13312"/>
                    <a:pt x="1370" y="13348"/>
                    <a:pt x="1370" y="13395"/>
                  </a:cubicBezTo>
                  <a:cubicBezTo>
                    <a:pt x="1370" y="13336"/>
                    <a:pt x="1370" y="13288"/>
                    <a:pt x="1358" y="13265"/>
                  </a:cubicBezTo>
                  <a:close/>
                  <a:moveTo>
                    <a:pt x="10931" y="1"/>
                  </a:moveTo>
                  <a:cubicBezTo>
                    <a:pt x="10538" y="13"/>
                    <a:pt x="10145" y="49"/>
                    <a:pt x="9752" y="96"/>
                  </a:cubicBezTo>
                  <a:cubicBezTo>
                    <a:pt x="8681" y="191"/>
                    <a:pt x="7645" y="572"/>
                    <a:pt x="6668" y="1013"/>
                  </a:cubicBezTo>
                  <a:cubicBezTo>
                    <a:pt x="5704" y="1465"/>
                    <a:pt x="4811" y="2073"/>
                    <a:pt x="3978" y="2751"/>
                  </a:cubicBezTo>
                  <a:cubicBezTo>
                    <a:pt x="3239" y="3370"/>
                    <a:pt x="2585" y="4085"/>
                    <a:pt x="2049" y="4883"/>
                  </a:cubicBezTo>
                  <a:cubicBezTo>
                    <a:pt x="1632" y="5525"/>
                    <a:pt x="1299" y="6240"/>
                    <a:pt x="1001" y="6954"/>
                  </a:cubicBezTo>
                  <a:cubicBezTo>
                    <a:pt x="680" y="7752"/>
                    <a:pt x="453" y="8573"/>
                    <a:pt x="287" y="9419"/>
                  </a:cubicBezTo>
                  <a:cubicBezTo>
                    <a:pt x="144" y="10240"/>
                    <a:pt x="49" y="11074"/>
                    <a:pt x="25" y="11907"/>
                  </a:cubicBezTo>
                  <a:cubicBezTo>
                    <a:pt x="1" y="12729"/>
                    <a:pt x="96" y="13550"/>
                    <a:pt x="322" y="14336"/>
                  </a:cubicBezTo>
                  <a:cubicBezTo>
                    <a:pt x="477" y="14896"/>
                    <a:pt x="715" y="15420"/>
                    <a:pt x="1049" y="15908"/>
                  </a:cubicBezTo>
                  <a:cubicBezTo>
                    <a:pt x="1406" y="16432"/>
                    <a:pt x="1823" y="16860"/>
                    <a:pt x="2323" y="17217"/>
                  </a:cubicBezTo>
                  <a:cubicBezTo>
                    <a:pt x="2401" y="17274"/>
                    <a:pt x="2493" y="17301"/>
                    <a:pt x="2585" y="17301"/>
                  </a:cubicBezTo>
                  <a:cubicBezTo>
                    <a:pt x="2743" y="17301"/>
                    <a:pt x="2903" y="17222"/>
                    <a:pt x="3001" y="17086"/>
                  </a:cubicBezTo>
                  <a:cubicBezTo>
                    <a:pt x="3144" y="16860"/>
                    <a:pt x="3073" y="16586"/>
                    <a:pt x="2858" y="16420"/>
                  </a:cubicBezTo>
                  <a:cubicBezTo>
                    <a:pt x="2787" y="16360"/>
                    <a:pt x="2704" y="16301"/>
                    <a:pt x="2620" y="16241"/>
                  </a:cubicBezTo>
                  <a:cubicBezTo>
                    <a:pt x="2418" y="16062"/>
                    <a:pt x="2239" y="15848"/>
                    <a:pt x="2073" y="15634"/>
                  </a:cubicBezTo>
                  <a:cubicBezTo>
                    <a:pt x="1906" y="15360"/>
                    <a:pt x="1763" y="15098"/>
                    <a:pt x="1656" y="14800"/>
                  </a:cubicBezTo>
                  <a:cubicBezTo>
                    <a:pt x="1513" y="14336"/>
                    <a:pt x="1418" y="13872"/>
                    <a:pt x="1358" y="13395"/>
                  </a:cubicBezTo>
                  <a:cubicBezTo>
                    <a:pt x="1311" y="12622"/>
                    <a:pt x="1358" y="11848"/>
                    <a:pt x="1477" y="11074"/>
                  </a:cubicBezTo>
                  <a:cubicBezTo>
                    <a:pt x="1596" y="10514"/>
                    <a:pt x="1763" y="9978"/>
                    <a:pt x="1954" y="9443"/>
                  </a:cubicBezTo>
                  <a:cubicBezTo>
                    <a:pt x="2144" y="8883"/>
                    <a:pt x="2370" y="8347"/>
                    <a:pt x="2620" y="7835"/>
                  </a:cubicBezTo>
                  <a:cubicBezTo>
                    <a:pt x="2966" y="7157"/>
                    <a:pt x="3358" y="6526"/>
                    <a:pt x="3835" y="5942"/>
                  </a:cubicBezTo>
                  <a:cubicBezTo>
                    <a:pt x="4335" y="5371"/>
                    <a:pt x="4906" y="4883"/>
                    <a:pt x="5514" y="4442"/>
                  </a:cubicBezTo>
                  <a:cubicBezTo>
                    <a:pt x="6276" y="3942"/>
                    <a:pt x="7073" y="3525"/>
                    <a:pt x="7919" y="3216"/>
                  </a:cubicBezTo>
                  <a:cubicBezTo>
                    <a:pt x="8835" y="2906"/>
                    <a:pt x="9752" y="2680"/>
                    <a:pt x="10705" y="2573"/>
                  </a:cubicBezTo>
                  <a:cubicBezTo>
                    <a:pt x="11098" y="2561"/>
                    <a:pt x="11490" y="2561"/>
                    <a:pt x="11883" y="2561"/>
                  </a:cubicBezTo>
                  <a:lnTo>
                    <a:pt x="12479" y="2561"/>
                  </a:lnTo>
                  <a:cubicBezTo>
                    <a:pt x="12526" y="2573"/>
                    <a:pt x="12562" y="2573"/>
                    <a:pt x="12610" y="2597"/>
                  </a:cubicBezTo>
                  <a:cubicBezTo>
                    <a:pt x="12632" y="2598"/>
                    <a:pt x="12653" y="2598"/>
                    <a:pt x="12675" y="2598"/>
                  </a:cubicBezTo>
                  <a:cubicBezTo>
                    <a:pt x="12863" y="2598"/>
                    <a:pt x="13033" y="2552"/>
                    <a:pt x="13193" y="2477"/>
                  </a:cubicBezTo>
                  <a:cubicBezTo>
                    <a:pt x="13443" y="2335"/>
                    <a:pt x="13657" y="2096"/>
                    <a:pt x="13741" y="1823"/>
                  </a:cubicBezTo>
                  <a:cubicBezTo>
                    <a:pt x="13836" y="1537"/>
                    <a:pt x="13812" y="1204"/>
                    <a:pt x="13669" y="942"/>
                  </a:cubicBezTo>
                  <a:cubicBezTo>
                    <a:pt x="13550" y="703"/>
                    <a:pt x="13300" y="453"/>
                    <a:pt x="13026" y="394"/>
                  </a:cubicBezTo>
                  <a:cubicBezTo>
                    <a:pt x="12800" y="346"/>
                    <a:pt x="12610" y="239"/>
                    <a:pt x="12383" y="180"/>
                  </a:cubicBezTo>
                  <a:cubicBezTo>
                    <a:pt x="12086" y="108"/>
                    <a:pt x="11788" y="61"/>
                    <a:pt x="11490" y="37"/>
                  </a:cubicBezTo>
                  <a:cubicBezTo>
                    <a:pt x="11300" y="13"/>
                    <a:pt x="11121" y="1"/>
                    <a:pt x="10931" y="1"/>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4"/>
            <p:cNvSpPr/>
            <p:nvPr/>
          </p:nvSpPr>
          <p:spPr>
            <a:xfrm>
              <a:off x="5203325" y="3207075"/>
              <a:ext cx="59550" cy="58075"/>
            </a:xfrm>
            <a:custGeom>
              <a:rect b="b" l="l" r="r" t="t"/>
              <a:pathLst>
                <a:path extrusionOk="0" h="2323" w="2382">
                  <a:moveTo>
                    <a:pt x="1250" y="0"/>
                  </a:moveTo>
                  <a:cubicBezTo>
                    <a:pt x="619" y="12"/>
                    <a:pt x="60" y="453"/>
                    <a:pt x="36" y="1096"/>
                  </a:cubicBezTo>
                  <a:cubicBezTo>
                    <a:pt x="0" y="1715"/>
                    <a:pt x="500" y="2322"/>
                    <a:pt x="1131" y="2322"/>
                  </a:cubicBezTo>
                  <a:cubicBezTo>
                    <a:pt x="1762" y="2322"/>
                    <a:pt x="2310" y="1893"/>
                    <a:pt x="2358" y="1227"/>
                  </a:cubicBezTo>
                  <a:cubicBezTo>
                    <a:pt x="2381" y="608"/>
                    <a:pt x="1893" y="0"/>
                    <a:pt x="1250" y="0"/>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4"/>
            <p:cNvSpPr/>
            <p:nvPr/>
          </p:nvSpPr>
          <p:spPr>
            <a:xfrm>
              <a:off x="5314950" y="3515150"/>
              <a:ext cx="292600" cy="160775"/>
            </a:xfrm>
            <a:custGeom>
              <a:rect b="b" l="l" r="r" t="t"/>
              <a:pathLst>
                <a:path extrusionOk="0" h="6431" w="11704">
                  <a:moveTo>
                    <a:pt x="3691" y="0"/>
                  </a:moveTo>
                  <a:cubicBezTo>
                    <a:pt x="3655" y="36"/>
                    <a:pt x="3596" y="36"/>
                    <a:pt x="3548" y="36"/>
                  </a:cubicBezTo>
                  <a:cubicBezTo>
                    <a:pt x="3000" y="48"/>
                    <a:pt x="2441" y="107"/>
                    <a:pt x="1905" y="227"/>
                  </a:cubicBezTo>
                  <a:cubicBezTo>
                    <a:pt x="1357" y="346"/>
                    <a:pt x="833" y="536"/>
                    <a:pt x="345" y="774"/>
                  </a:cubicBezTo>
                  <a:lnTo>
                    <a:pt x="167" y="869"/>
                  </a:lnTo>
                  <a:cubicBezTo>
                    <a:pt x="36" y="941"/>
                    <a:pt x="0" y="1119"/>
                    <a:pt x="83" y="1239"/>
                  </a:cubicBezTo>
                  <a:cubicBezTo>
                    <a:pt x="136" y="1321"/>
                    <a:pt x="217" y="1356"/>
                    <a:pt x="302" y="1356"/>
                  </a:cubicBezTo>
                  <a:cubicBezTo>
                    <a:pt x="352" y="1356"/>
                    <a:pt x="404" y="1344"/>
                    <a:pt x="452" y="1322"/>
                  </a:cubicBezTo>
                  <a:lnTo>
                    <a:pt x="714" y="1191"/>
                  </a:lnTo>
                  <a:cubicBezTo>
                    <a:pt x="1179" y="989"/>
                    <a:pt x="1667" y="846"/>
                    <a:pt x="2179" y="762"/>
                  </a:cubicBezTo>
                  <a:cubicBezTo>
                    <a:pt x="2484" y="719"/>
                    <a:pt x="2794" y="693"/>
                    <a:pt x="3108" y="693"/>
                  </a:cubicBezTo>
                  <a:cubicBezTo>
                    <a:pt x="3308" y="693"/>
                    <a:pt x="3511" y="703"/>
                    <a:pt x="3715" y="727"/>
                  </a:cubicBezTo>
                  <a:cubicBezTo>
                    <a:pt x="4310" y="810"/>
                    <a:pt x="4882" y="953"/>
                    <a:pt x="5453" y="1167"/>
                  </a:cubicBezTo>
                  <a:cubicBezTo>
                    <a:pt x="5763" y="1286"/>
                    <a:pt x="6060" y="1429"/>
                    <a:pt x="6358" y="1596"/>
                  </a:cubicBezTo>
                  <a:cubicBezTo>
                    <a:pt x="6668" y="1762"/>
                    <a:pt x="6953" y="1965"/>
                    <a:pt x="7239" y="2155"/>
                  </a:cubicBezTo>
                  <a:cubicBezTo>
                    <a:pt x="7846" y="2608"/>
                    <a:pt x="8382" y="3155"/>
                    <a:pt x="8870" y="3739"/>
                  </a:cubicBezTo>
                  <a:cubicBezTo>
                    <a:pt x="9311" y="4275"/>
                    <a:pt x="9668" y="4834"/>
                    <a:pt x="9966" y="5465"/>
                  </a:cubicBezTo>
                  <a:cubicBezTo>
                    <a:pt x="10025" y="5608"/>
                    <a:pt x="10073" y="5763"/>
                    <a:pt x="10144" y="5894"/>
                  </a:cubicBezTo>
                  <a:cubicBezTo>
                    <a:pt x="10216" y="6084"/>
                    <a:pt x="10323" y="6251"/>
                    <a:pt x="10513" y="6346"/>
                  </a:cubicBezTo>
                  <a:cubicBezTo>
                    <a:pt x="10631" y="6401"/>
                    <a:pt x="10758" y="6430"/>
                    <a:pt x="10889" y="6430"/>
                  </a:cubicBezTo>
                  <a:cubicBezTo>
                    <a:pt x="10958" y="6430"/>
                    <a:pt x="11027" y="6422"/>
                    <a:pt x="11097" y="6406"/>
                  </a:cubicBezTo>
                  <a:cubicBezTo>
                    <a:pt x="11490" y="6287"/>
                    <a:pt x="11704" y="5846"/>
                    <a:pt x="11597" y="5453"/>
                  </a:cubicBezTo>
                  <a:cubicBezTo>
                    <a:pt x="11454" y="4870"/>
                    <a:pt x="11192" y="4322"/>
                    <a:pt x="10894" y="3798"/>
                  </a:cubicBezTo>
                  <a:cubicBezTo>
                    <a:pt x="10597" y="3275"/>
                    <a:pt x="10216" y="2810"/>
                    <a:pt x="9799" y="2382"/>
                  </a:cubicBezTo>
                  <a:cubicBezTo>
                    <a:pt x="9382" y="1965"/>
                    <a:pt x="8894" y="1608"/>
                    <a:pt x="8394" y="1298"/>
                  </a:cubicBezTo>
                  <a:cubicBezTo>
                    <a:pt x="8180" y="1167"/>
                    <a:pt x="7941" y="1024"/>
                    <a:pt x="7691" y="905"/>
                  </a:cubicBezTo>
                  <a:cubicBezTo>
                    <a:pt x="7418" y="774"/>
                    <a:pt x="7120" y="655"/>
                    <a:pt x="6822" y="548"/>
                  </a:cubicBezTo>
                  <a:cubicBezTo>
                    <a:pt x="5822" y="179"/>
                    <a:pt x="4763" y="0"/>
                    <a:pt x="3691" y="0"/>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4"/>
            <p:cNvSpPr/>
            <p:nvPr/>
          </p:nvSpPr>
          <p:spPr>
            <a:xfrm>
              <a:off x="4549675" y="4443825"/>
              <a:ext cx="2232725" cy="21975"/>
            </a:xfrm>
            <a:custGeom>
              <a:rect b="b" l="l" r="r" t="t"/>
              <a:pathLst>
                <a:path extrusionOk="0" h="879" w="89309">
                  <a:moveTo>
                    <a:pt x="64508" y="1"/>
                  </a:moveTo>
                  <a:cubicBezTo>
                    <a:pt x="62925" y="13"/>
                    <a:pt x="61305" y="13"/>
                    <a:pt x="59686" y="13"/>
                  </a:cubicBezTo>
                  <a:cubicBezTo>
                    <a:pt x="54412" y="36"/>
                    <a:pt x="49125" y="60"/>
                    <a:pt x="43863" y="72"/>
                  </a:cubicBezTo>
                  <a:cubicBezTo>
                    <a:pt x="41315" y="96"/>
                    <a:pt x="38767" y="108"/>
                    <a:pt x="36207" y="108"/>
                  </a:cubicBezTo>
                  <a:cubicBezTo>
                    <a:pt x="33814" y="108"/>
                    <a:pt x="31409" y="108"/>
                    <a:pt x="29004" y="120"/>
                  </a:cubicBezTo>
                  <a:cubicBezTo>
                    <a:pt x="26813" y="120"/>
                    <a:pt x="24610" y="120"/>
                    <a:pt x="22431" y="132"/>
                  </a:cubicBezTo>
                  <a:cubicBezTo>
                    <a:pt x="20145" y="156"/>
                    <a:pt x="17859" y="167"/>
                    <a:pt x="15585" y="191"/>
                  </a:cubicBezTo>
                  <a:cubicBezTo>
                    <a:pt x="10668" y="251"/>
                    <a:pt x="5739" y="239"/>
                    <a:pt x="833" y="286"/>
                  </a:cubicBezTo>
                  <a:cubicBezTo>
                    <a:pt x="607" y="286"/>
                    <a:pt x="369" y="286"/>
                    <a:pt x="155" y="298"/>
                  </a:cubicBezTo>
                  <a:cubicBezTo>
                    <a:pt x="71" y="298"/>
                    <a:pt x="0" y="358"/>
                    <a:pt x="0" y="453"/>
                  </a:cubicBezTo>
                  <a:cubicBezTo>
                    <a:pt x="0" y="525"/>
                    <a:pt x="60" y="596"/>
                    <a:pt x="155" y="596"/>
                  </a:cubicBezTo>
                  <a:cubicBezTo>
                    <a:pt x="5013" y="656"/>
                    <a:pt x="9894" y="656"/>
                    <a:pt x="14776" y="691"/>
                  </a:cubicBezTo>
                  <a:cubicBezTo>
                    <a:pt x="17097" y="703"/>
                    <a:pt x="19431" y="727"/>
                    <a:pt x="21765" y="751"/>
                  </a:cubicBezTo>
                  <a:cubicBezTo>
                    <a:pt x="23979" y="763"/>
                    <a:pt x="26182" y="763"/>
                    <a:pt x="28385" y="763"/>
                  </a:cubicBezTo>
                  <a:cubicBezTo>
                    <a:pt x="30718" y="763"/>
                    <a:pt x="33052" y="775"/>
                    <a:pt x="35397" y="775"/>
                  </a:cubicBezTo>
                  <a:cubicBezTo>
                    <a:pt x="37981" y="775"/>
                    <a:pt x="40577" y="787"/>
                    <a:pt x="43160" y="810"/>
                  </a:cubicBezTo>
                  <a:cubicBezTo>
                    <a:pt x="48387" y="834"/>
                    <a:pt x="53626" y="846"/>
                    <a:pt x="58853" y="870"/>
                  </a:cubicBezTo>
                  <a:cubicBezTo>
                    <a:pt x="60252" y="876"/>
                    <a:pt x="61651" y="879"/>
                    <a:pt x="63047" y="879"/>
                  </a:cubicBezTo>
                  <a:cubicBezTo>
                    <a:pt x="64443" y="879"/>
                    <a:pt x="65836" y="876"/>
                    <a:pt x="67223" y="870"/>
                  </a:cubicBezTo>
                  <a:cubicBezTo>
                    <a:pt x="69604" y="870"/>
                    <a:pt x="72009" y="846"/>
                    <a:pt x="74390" y="834"/>
                  </a:cubicBezTo>
                  <a:cubicBezTo>
                    <a:pt x="76843" y="822"/>
                    <a:pt x="79284" y="787"/>
                    <a:pt x="81736" y="763"/>
                  </a:cubicBezTo>
                  <a:cubicBezTo>
                    <a:pt x="82915" y="751"/>
                    <a:pt x="84070" y="751"/>
                    <a:pt x="85249" y="727"/>
                  </a:cubicBezTo>
                  <a:cubicBezTo>
                    <a:pt x="86297" y="715"/>
                    <a:pt x="87332" y="703"/>
                    <a:pt x="88356" y="691"/>
                  </a:cubicBezTo>
                  <a:lnTo>
                    <a:pt x="89059" y="691"/>
                  </a:lnTo>
                  <a:cubicBezTo>
                    <a:pt x="89190" y="691"/>
                    <a:pt x="89309" y="572"/>
                    <a:pt x="89309" y="429"/>
                  </a:cubicBezTo>
                  <a:cubicBezTo>
                    <a:pt x="89309" y="298"/>
                    <a:pt x="89190" y="179"/>
                    <a:pt x="89059" y="179"/>
                  </a:cubicBezTo>
                  <a:cubicBezTo>
                    <a:pt x="88023" y="179"/>
                    <a:pt x="86975" y="167"/>
                    <a:pt x="85939" y="156"/>
                  </a:cubicBezTo>
                  <a:cubicBezTo>
                    <a:pt x="84761" y="132"/>
                    <a:pt x="83582" y="132"/>
                    <a:pt x="82403" y="120"/>
                  </a:cubicBezTo>
                  <a:cubicBezTo>
                    <a:pt x="79951" y="108"/>
                    <a:pt x="77486" y="60"/>
                    <a:pt x="75021" y="48"/>
                  </a:cubicBezTo>
                  <a:cubicBezTo>
                    <a:pt x="72700" y="25"/>
                    <a:pt x="70366" y="13"/>
                    <a:pt x="68032" y="1"/>
                  </a:cubicBezTo>
                  <a:close/>
                </a:path>
              </a:pathLst>
            </a:custGeom>
            <a:solidFill>
              <a:srgbClr val="B8E0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4"/>
            <p:cNvSpPr/>
            <p:nvPr/>
          </p:nvSpPr>
          <p:spPr>
            <a:xfrm>
              <a:off x="4789275" y="4063125"/>
              <a:ext cx="102125" cy="49150"/>
            </a:xfrm>
            <a:custGeom>
              <a:rect b="b" l="l" r="r" t="t"/>
              <a:pathLst>
                <a:path extrusionOk="0" h="1966" w="4085">
                  <a:moveTo>
                    <a:pt x="2037" y="1"/>
                  </a:moveTo>
                  <a:cubicBezTo>
                    <a:pt x="905" y="1"/>
                    <a:pt x="1" y="453"/>
                    <a:pt x="1" y="989"/>
                  </a:cubicBezTo>
                  <a:cubicBezTo>
                    <a:pt x="1" y="1537"/>
                    <a:pt x="905" y="1965"/>
                    <a:pt x="2037" y="1965"/>
                  </a:cubicBezTo>
                  <a:cubicBezTo>
                    <a:pt x="3156" y="1965"/>
                    <a:pt x="4073" y="1525"/>
                    <a:pt x="4084" y="989"/>
                  </a:cubicBezTo>
                  <a:cubicBezTo>
                    <a:pt x="4084" y="441"/>
                    <a:pt x="3168" y="1"/>
                    <a:pt x="2037" y="1"/>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14"/>
            <p:cNvSpPr/>
            <p:nvPr/>
          </p:nvSpPr>
          <p:spPr>
            <a:xfrm>
              <a:off x="5521225" y="4057175"/>
              <a:ext cx="110150" cy="53000"/>
            </a:xfrm>
            <a:custGeom>
              <a:rect b="b" l="l" r="r" t="t"/>
              <a:pathLst>
                <a:path extrusionOk="0" h="2120" w="4406">
                  <a:moveTo>
                    <a:pt x="2203" y="1"/>
                  </a:moveTo>
                  <a:cubicBezTo>
                    <a:pt x="976" y="1"/>
                    <a:pt x="0" y="477"/>
                    <a:pt x="0" y="1060"/>
                  </a:cubicBezTo>
                  <a:cubicBezTo>
                    <a:pt x="0" y="1644"/>
                    <a:pt x="1000" y="2120"/>
                    <a:pt x="2203" y="2120"/>
                  </a:cubicBezTo>
                  <a:cubicBezTo>
                    <a:pt x="3405" y="2120"/>
                    <a:pt x="4393" y="1644"/>
                    <a:pt x="4405" y="1060"/>
                  </a:cubicBezTo>
                  <a:cubicBezTo>
                    <a:pt x="4405" y="477"/>
                    <a:pt x="3417" y="1"/>
                    <a:pt x="2203" y="1"/>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6" name="Google Shape;126;p14"/>
          <p:cNvSpPr/>
          <p:nvPr/>
        </p:nvSpPr>
        <p:spPr>
          <a:xfrm flipH="1">
            <a:off x="7744222" y="925250"/>
            <a:ext cx="1676503" cy="705553"/>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four columns">
  <p:cSld name="BLANK_1_1_1_2">
    <p:spTree>
      <p:nvGrpSpPr>
        <p:cNvPr id="127" name="Shape 127"/>
        <p:cNvGrpSpPr/>
        <p:nvPr/>
      </p:nvGrpSpPr>
      <p:grpSpPr>
        <a:xfrm>
          <a:off x="0" y="0"/>
          <a:ext cx="0" cy="0"/>
          <a:chOff x="0" y="0"/>
          <a:chExt cx="0" cy="0"/>
        </a:xfrm>
      </p:grpSpPr>
      <p:sp>
        <p:nvSpPr>
          <p:cNvPr id="128" name="Google Shape;128;p15"/>
          <p:cNvSpPr txBox="1"/>
          <p:nvPr>
            <p:ph type="title"/>
          </p:nvPr>
        </p:nvSpPr>
        <p:spPr>
          <a:xfrm>
            <a:off x="1759924" y="1577211"/>
            <a:ext cx="2336400" cy="527700"/>
          </a:xfrm>
          <a:prstGeom prst="rect">
            <a:avLst/>
          </a:prstGeom>
        </p:spPr>
        <p:txBody>
          <a:bodyPr anchorCtr="0" anchor="ctr" bIns="91425" lIns="91425" spcFirstLastPara="1" rIns="91425" wrap="square" tIns="91425">
            <a:noAutofit/>
          </a:bodyPr>
          <a:lstStyle>
            <a:lvl1pPr lvl="0" rtl="0">
              <a:spcBef>
                <a:spcPts val="0"/>
              </a:spcBef>
              <a:spcAft>
                <a:spcPts val="0"/>
              </a:spcAft>
              <a:buSzPts val="2500"/>
              <a:buNone/>
              <a:defRPr sz="2000"/>
            </a:lvl1pPr>
            <a:lvl2pPr lvl="1" rtl="0" algn="ctr">
              <a:spcBef>
                <a:spcPts val="0"/>
              </a:spcBef>
              <a:spcAft>
                <a:spcPts val="0"/>
              </a:spcAft>
              <a:buSzPts val="2500"/>
              <a:buNone/>
              <a:defRPr sz="2500"/>
            </a:lvl2pPr>
            <a:lvl3pPr lvl="2" rtl="0" algn="ctr">
              <a:spcBef>
                <a:spcPts val="0"/>
              </a:spcBef>
              <a:spcAft>
                <a:spcPts val="0"/>
              </a:spcAft>
              <a:buSzPts val="2500"/>
              <a:buNone/>
              <a:defRPr sz="2500"/>
            </a:lvl3pPr>
            <a:lvl4pPr lvl="3" rtl="0" algn="ctr">
              <a:spcBef>
                <a:spcPts val="0"/>
              </a:spcBef>
              <a:spcAft>
                <a:spcPts val="0"/>
              </a:spcAft>
              <a:buSzPts val="2500"/>
              <a:buNone/>
              <a:defRPr sz="2500"/>
            </a:lvl4pPr>
            <a:lvl5pPr lvl="4" rtl="0" algn="ctr">
              <a:spcBef>
                <a:spcPts val="0"/>
              </a:spcBef>
              <a:spcAft>
                <a:spcPts val="0"/>
              </a:spcAft>
              <a:buSzPts val="2500"/>
              <a:buNone/>
              <a:defRPr sz="2500"/>
            </a:lvl5pPr>
            <a:lvl6pPr lvl="5" rtl="0" algn="ctr">
              <a:spcBef>
                <a:spcPts val="0"/>
              </a:spcBef>
              <a:spcAft>
                <a:spcPts val="0"/>
              </a:spcAft>
              <a:buSzPts val="2500"/>
              <a:buNone/>
              <a:defRPr sz="2500"/>
            </a:lvl6pPr>
            <a:lvl7pPr lvl="6" rtl="0" algn="ctr">
              <a:spcBef>
                <a:spcPts val="0"/>
              </a:spcBef>
              <a:spcAft>
                <a:spcPts val="0"/>
              </a:spcAft>
              <a:buSzPts val="2500"/>
              <a:buNone/>
              <a:defRPr sz="2500"/>
            </a:lvl7pPr>
            <a:lvl8pPr lvl="7" rtl="0" algn="ctr">
              <a:spcBef>
                <a:spcPts val="0"/>
              </a:spcBef>
              <a:spcAft>
                <a:spcPts val="0"/>
              </a:spcAft>
              <a:buSzPts val="2500"/>
              <a:buNone/>
              <a:defRPr sz="2500"/>
            </a:lvl8pPr>
            <a:lvl9pPr lvl="8" rtl="0" algn="ctr">
              <a:spcBef>
                <a:spcPts val="0"/>
              </a:spcBef>
              <a:spcAft>
                <a:spcPts val="0"/>
              </a:spcAft>
              <a:buSzPts val="2500"/>
              <a:buNone/>
              <a:defRPr sz="2500"/>
            </a:lvl9pPr>
          </a:lstStyle>
          <a:p/>
        </p:txBody>
      </p:sp>
      <p:sp>
        <p:nvSpPr>
          <p:cNvPr id="129" name="Google Shape;129;p15"/>
          <p:cNvSpPr txBox="1"/>
          <p:nvPr>
            <p:ph idx="1" type="subTitle"/>
          </p:nvPr>
        </p:nvSpPr>
        <p:spPr>
          <a:xfrm>
            <a:off x="1759924" y="2112319"/>
            <a:ext cx="2336400" cy="7764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30" name="Google Shape;130;p15"/>
          <p:cNvSpPr txBox="1"/>
          <p:nvPr>
            <p:ph idx="2" type="title"/>
          </p:nvPr>
        </p:nvSpPr>
        <p:spPr>
          <a:xfrm>
            <a:off x="1759924" y="3175185"/>
            <a:ext cx="2336400" cy="527700"/>
          </a:xfrm>
          <a:prstGeom prst="rect">
            <a:avLst/>
          </a:prstGeom>
        </p:spPr>
        <p:txBody>
          <a:bodyPr anchorCtr="0" anchor="ctr" bIns="91425" lIns="91425" spcFirstLastPara="1" rIns="91425" wrap="square" tIns="91425">
            <a:noAutofit/>
          </a:bodyPr>
          <a:lstStyle>
            <a:lvl1pPr lvl="0" rtl="0">
              <a:spcBef>
                <a:spcPts val="0"/>
              </a:spcBef>
              <a:spcAft>
                <a:spcPts val="0"/>
              </a:spcAft>
              <a:buSzPts val="2500"/>
              <a:buNone/>
              <a:defRPr sz="2000"/>
            </a:lvl1pPr>
            <a:lvl2pPr lvl="1" rtl="0" algn="ctr">
              <a:spcBef>
                <a:spcPts val="0"/>
              </a:spcBef>
              <a:spcAft>
                <a:spcPts val="0"/>
              </a:spcAft>
              <a:buSzPts val="2500"/>
              <a:buNone/>
              <a:defRPr sz="2500"/>
            </a:lvl2pPr>
            <a:lvl3pPr lvl="2" rtl="0" algn="ctr">
              <a:spcBef>
                <a:spcPts val="0"/>
              </a:spcBef>
              <a:spcAft>
                <a:spcPts val="0"/>
              </a:spcAft>
              <a:buSzPts val="2500"/>
              <a:buNone/>
              <a:defRPr sz="2500"/>
            </a:lvl3pPr>
            <a:lvl4pPr lvl="3" rtl="0" algn="ctr">
              <a:spcBef>
                <a:spcPts val="0"/>
              </a:spcBef>
              <a:spcAft>
                <a:spcPts val="0"/>
              </a:spcAft>
              <a:buSzPts val="2500"/>
              <a:buNone/>
              <a:defRPr sz="2500"/>
            </a:lvl4pPr>
            <a:lvl5pPr lvl="4" rtl="0" algn="ctr">
              <a:spcBef>
                <a:spcPts val="0"/>
              </a:spcBef>
              <a:spcAft>
                <a:spcPts val="0"/>
              </a:spcAft>
              <a:buSzPts val="2500"/>
              <a:buNone/>
              <a:defRPr sz="2500"/>
            </a:lvl5pPr>
            <a:lvl6pPr lvl="5" rtl="0" algn="ctr">
              <a:spcBef>
                <a:spcPts val="0"/>
              </a:spcBef>
              <a:spcAft>
                <a:spcPts val="0"/>
              </a:spcAft>
              <a:buSzPts val="2500"/>
              <a:buNone/>
              <a:defRPr sz="2500"/>
            </a:lvl6pPr>
            <a:lvl7pPr lvl="6" rtl="0" algn="ctr">
              <a:spcBef>
                <a:spcPts val="0"/>
              </a:spcBef>
              <a:spcAft>
                <a:spcPts val="0"/>
              </a:spcAft>
              <a:buSzPts val="2500"/>
              <a:buNone/>
              <a:defRPr sz="2500"/>
            </a:lvl7pPr>
            <a:lvl8pPr lvl="7" rtl="0" algn="ctr">
              <a:spcBef>
                <a:spcPts val="0"/>
              </a:spcBef>
              <a:spcAft>
                <a:spcPts val="0"/>
              </a:spcAft>
              <a:buSzPts val="2500"/>
              <a:buNone/>
              <a:defRPr sz="2500"/>
            </a:lvl8pPr>
            <a:lvl9pPr lvl="8" rtl="0" algn="ctr">
              <a:spcBef>
                <a:spcPts val="0"/>
              </a:spcBef>
              <a:spcAft>
                <a:spcPts val="0"/>
              </a:spcAft>
              <a:buSzPts val="2500"/>
              <a:buNone/>
              <a:defRPr sz="2500"/>
            </a:lvl9pPr>
          </a:lstStyle>
          <a:p/>
        </p:txBody>
      </p:sp>
      <p:sp>
        <p:nvSpPr>
          <p:cNvPr id="131" name="Google Shape;131;p15"/>
          <p:cNvSpPr txBox="1"/>
          <p:nvPr>
            <p:ph idx="3" type="subTitle"/>
          </p:nvPr>
        </p:nvSpPr>
        <p:spPr>
          <a:xfrm>
            <a:off x="1759924" y="3687763"/>
            <a:ext cx="2336400" cy="7764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32" name="Google Shape;132;p15"/>
          <p:cNvSpPr txBox="1"/>
          <p:nvPr>
            <p:ph idx="4" type="title"/>
          </p:nvPr>
        </p:nvSpPr>
        <p:spPr>
          <a:xfrm>
            <a:off x="5782522" y="1577211"/>
            <a:ext cx="2336400" cy="527700"/>
          </a:xfrm>
          <a:prstGeom prst="rect">
            <a:avLst/>
          </a:prstGeom>
        </p:spPr>
        <p:txBody>
          <a:bodyPr anchorCtr="0" anchor="ctr" bIns="91425" lIns="91425" spcFirstLastPara="1" rIns="91425" wrap="square" tIns="91425">
            <a:noAutofit/>
          </a:bodyPr>
          <a:lstStyle>
            <a:lvl1pPr lvl="0" rtl="0">
              <a:spcBef>
                <a:spcPts val="0"/>
              </a:spcBef>
              <a:spcAft>
                <a:spcPts val="0"/>
              </a:spcAft>
              <a:buSzPts val="2500"/>
              <a:buNone/>
              <a:defRPr sz="2000"/>
            </a:lvl1pPr>
            <a:lvl2pPr lvl="1" rtl="0" algn="ctr">
              <a:spcBef>
                <a:spcPts val="0"/>
              </a:spcBef>
              <a:spcAft>
                <a:spcPts val="0"/>
              </a:spcAft>
              <a:buSzPts val="2500"/>
              <a:buNone/>
              <a:defRPr sz="2500"/>
            </a:lvl2pPr>
            <a:lvl3pPr lvl="2" rtl="0" algn="ctr">
              <a:spcBef>
                <a:spcPts val="0"/>
              </a:spcBef>
              <a:spcAft>
                <a:spcPts val="0"/>
              </a:spcAft>
              <a:buSzPts val="2500"/>
              <a:buNone/>
              <a:defRPr sz="2500"/>
            </a:lvl3pPr>
            <a:lvl4pPr lvl="3" rtl="0" algn="ctr">
              <a:spcBef>
                <a:spcPts val="0"/>
              </a:spcBef>
              <a:spcAft>
                <a:spcPts val="0"/>
              </a:spcAft>
              <a:buSzPts val="2500"/>
              <a:buNone/>
              <a:defRPr sz="2500"/>
            </a:lvl4pPr>
            <a:lvl5pPr lvl="4" rtl="0" algn="ctr">
              <a:spcBef>
                <a:spcPts val="0"/>
              </a:spcBef>
              <a:spcAft>
                <a:spcPts val="0"/>
              </a:spcAft>
              <a:buSzPts val="2500"/>
              <a:buNone/>
              <a:defRPr sz="2500"/>
            </a:lvl5pPr>
            <a:lvl6pPr lvl="5" rtl="0" algn="ctr">
              <a:spcBef>
                <a:spcPts val="0"/>
              </a:spcBef>
              <a:spcAft>
                <a:spcPts val="0"/>
              </a:spcAft>
              <a:buSzPts val="2500"/>
              <a:buNone/>
              <a:defRPr sz="2500"/>
            </a:lvl6pPr>
            <a:lvl7pPr lvl="6" rtl="0" algn="ctr">
              <a:spcBef>
                <a:spcPts val="0"/>
              </a:spcBef>
              <a:spcAft>
                <a:spcPts val="0"/>
              </a:spcAft>
              <a:buSzPts val="2500"/>
              <a:buNone/>
              <a:defRPr sz="2500"/>
            </a:lvl7pPr>
            <a:lvl8pPr lvl="7" rtl="0" algn="ctr">
              <a:spcBef>
                <a:spcPts val="0"/>
              </a:spcBef>
              <a:spcAft>
                <a:spcPts val="0"/>
              </a:spcAft>
              <a:buSzPts val="2500"/>
              <a:buNone/>
              <a:defRPr sz="2500"/>
            </a:lvl8pPr>
            <a:lvl9pPr lvl="8" rtl="0" algn="ctr">
              <a:spcBef>
                <a:spcPts val="0"/>
              </a:spcBef>
              <a:spcAft>
                <a:spcPts val="0"/>
              </a:spcAft>
              <a:buSzPts val="2500"/>
              <a:buNone/>
              <a:defRPr sz="2500"/>
            </a:lvl9pPr>
          </a:lstStyle>
          <a:p/>
        </p:txBody>
      </p:sp>
      <p:sp>
        <p:nvSpPr>
          <p:cNvPr id="133" name="Google Shape;133;p15"/>
          <p:cNvSpPr txBox="1"/>
          <p:nvPr>
            <p:ph idx="5" type="subTitle"/>
          </p:nvPr>
        </p:nvSpPr>
        <p:spPr>
          <a:xfrm>
            <a:off x="5782522" y="2112319"/>
            <a:ext cx="2336400" cy="7764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34" name="Google Shape;134;p15"/>
          <p:cNvSpPr txBox="1"/>
          <p:nvPr>
            <p:ph idx="6" type="title"/>
          </p:nvPr>
        </p:nvSpPr>
        <p:spPr>
          <a:xfrm>
            <a:off x="720000" y="445025"/>
            <a:ext cx="7704000" cy="572700"/>
          </a:xfrm>
          <a:prstGeom prst="rect">
            <a:avLst/>
          </a:prstGeom>
          <a:ln>
            <a:noFill/>
          </a:ln>
        </p:spPr>
        <p:txBody>
          <a:bodyPr anchorCtr="0" anchor="ctr" bIns="91425" lIns="91425" spcFirstLastPara="1" rIns="91425" wrap="square" tIns="91425">
            <a:noAutofit/>
          </a:bodyPr>
          <a:lstStyle>
            <a:lvl1pPr lvl="0" rtl="0" algn="ctr">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135" name="Google Shape;135;p15"/>
          <p:cNvSpPr txBox="1"/>
          <p:nvPr>
            <p:ph idx="7" type="title"/>
          </p:nvPr>
        </p:nvSpPr>
        <p:spPr>
          <a:xfrm>
            <a:off x="5782522" y="3175185"/>
            <a:ext cx="2336400" cy="527700"/>
          </a:xfrm>
          <a:prstGeom prst="rect">
            <a:avLst/>
          </a:prstGeom>
        </p:spPr>
        <p:txBody>
          <a:bodyPr anchorCtr="0" anchor="ctr" bIns="91425" lIns="91425" spcFirstLastPara="1" rIns="91425" wrap="square" tIns="91425">
            <a:noAutofit/>
          </a:bodyPr>
          <a:lstStyle>
            <a:lvl1pPr lvl="0" rtl="0">
              <a:spcBef>
                <a:spcPts val="0"/>
              </a:spcBef>
              <a:spcAft>
                <a:spcPts val="0"/>
              </a:spcAft>
              <a:buSzPts val="2500"/>
              <a:buNone/>
              <a:defRPr sz="2000"/>
            </a:lvl1pPr>
            <a:lvl2pPr lvl="1" rtl="0" algn="ctr">
              <a:spcBef>
                <a:spcPts val="0"/>
              </a:spcBef>
              <a:spcAft>
                <a:spcPts val="0"/>
              </a:spcAft>
              <a:buSzPts val="2500"/>
              <a:buNone/>
              <a:defRPr sz="2500"/>
            </a:lvl2pPr>
            <a:lvl3pPr lvl="2" rtl="0" algn="ctr">
              <a:spcBef>
                <a:spcPts val="0"/>
              </a:spcBef>
              <a:spcAft>
                <a:spcPts val="0"/>
              </a:spcAft>
              <a:buSzPts val="2500"/>
              <a:buNone/>
              <a:defRPr sz="2500"/>
            </a:lvl3pPr>
            <a:lvl4pPr lvl="3" rtl="0" algn="ctr">
              <a:spcBef>
                <a:spcPts val="0"/>
              </a:spcBef>
              <a:spcAft>
                <a:spcPts val="0"/>
              </a:spcAft>
              <a:buSzPts val="2500"/>
              <a:buNone/>
              <a:defRPr sz="2500"/>
            </a:lvl4pPr>
            <a:lvl5pPr lvl="4" rtl="0" algn="ctr">
              <a:spcBef>
                <a:spcPts val="0"/>
              </a:spcBef>
              <a:spcAft>
                <a:spcPts val="0"/>
              </a:spcAft>
              <a:buSzPts val="2500"/>
              <a:buNone/>
              <a:defRPr sz="2500"/>
            </a:lvl5pPr>
            <a:lvl6pPr lvl="5" rtl="0" algn="ctr">
              <a:spcBef>
                <a:spcPts val="0"/>
              </a:spcBef>
              <a:spcAft>
                <a:spcPts val="0"/>
              </a:spcAft>
              <a:buSzPts val="2500"/>
              <a:buNone/>
              <a:defRPr sz="2500"/>
            </a:lvl6pPr>
            <a:lvl7pPr lvl="6" rtl="0" algn="ctr">
              <a:spcBef>
                <a:spcPts val="0"/>
              </a:spcBef>
              <a:spcAft>
                <a:spcPts val="0"/>
              </a:spcAft>
              <a:buSzPts val="2500"/>
              <a:buNone/>
              <a:defRPr sz="2500"/>
            </a:lvl7pPr>
            <a:lvl8pPr lvl="7" rtl="0" algn="ctr">
              <a:spcBef>
                <a:spcPts val="0"/>
              </a:spcBef>
              <a:spcAft>
                <a:spcPts val="0"/>
              </a:spcAft>
              <a:buSzPts val="2500"/>
              <a:buNone/>
              <a:defRPr sz="2500"/>
            </a:lvl8pPr>
            <a:lvl9pPr lvl="8" rtl="0" algn="ctr">
              <a:spcBef>
                <a:spcPts val="0"/>
              </a:spcBef>
              <a:spcAft>
                <a:spcPts val="0"/>
              </a:spcAft>
              <a:buSzPts val="2500"/>
              <a:buNone/>
              <a:defRPr sz="2500"/>
            </a:lvl9pPr>
          </a:lstStyle>
          <a:p/>
        </p:txBody>
      </p:sp>
      <p:sp>
        <p:nvSpPr>
          <p:cNvPr id="136" name="Google Shape;136;p15"/>
          <p:cNvSpPr txBox="1"/>
          <p:nvPr>
            <p:ph idx="8" type="subTitle"/>
          </p:nvPr>
        </p:nvSpPr>
        <p:spPr>
          <a:xfrm>
            <a:off x="5782522" y="3687763"/>
            <a:ext cx="2336400" cy="7764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37" name="Google Shape;137;p15"/>
          <p:cNvSpPr/>
          <p:nvPr/>
        </p:nvSpPr>
        <p:spPr>
          <a:xfrm flipH="1">
            <a:off x="7750338" y="740553"/>
            <a:ext cx="1360875" cy="572722"/>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5"/>
          <p:cNvSpPr/>
          <p:nvPr/>
        </p:nvSpPr>
        <p:spPr>
          <a:xfrm flipH="1">
            <a:off x="8202242" y="4147675"/>
            <a:ext cx="989380" cy="416379"/>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15"/>
          <p:cNvSpPr/>
          <p:nvPr/>
        </p:nvSpPr>
        <p:spPr>
          <a:xfrm flipH="1">
            <a:off x="-276444" y="721075"/>
            <a:ext cx="1253915" cy="527708"/>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hree columns">
  <p:cSld name="BLANK_1_1_1_1">
    <p:spTree>
      <p:nvGrpSpPr>
        <p:cNvPr id="140" name="Shape 140"/>
        <p:cNvGrpSpPr/>
        <p:nvPr/>
      </p:nvGrpSpPr>
      <p:grpSpPr>
        <a:xfrm>
          <a:off x="0" y="0"/>
          <a:ext cx="0" cy="0"/>
          <a:chOff x="0" y="0"/>
          <a:chExt cx="0" cy="0"/>
        </a:xfrm>
      </p:grpSpPr>
      <p:sp>
        <p:nvSpPr>
          <p:cNvPr id="141" name="Google Shape;141;p16"/>
          <p:cNvSpPr txBox="1"/>
          <p:nvPr>
            <p:ph type="title"/>
          </p:nvPr>
        </p:nvSpPr>
        <p:spPr>
          <a:xfrm>
            <a:off x="2147000" y="2217050"/>
            <a:ext cx="1120800" cy="390900"/>
          </a:xfrm>
          <a:prstGeom prst="rect">
            <a:avLst/>
          </a:prstGeom>
          <a:ln>
            <a:noFill/>
          </a:ln>
        </p:spPr>
        <p:txBody>
          <a:bodyPr anchorCtr="0" anchor="ctr" bIns="91425" lIns="91425" spcFirstLastPara="1" rIns="91425" wrap="square" tIns="91425">
            <a:noAutofit/>
          </a:bodyPr>
          <a:lstStyle>
            <a:lvl1pPr lvl="0" rtl="0" algn="ctr">
              <a:spcBef>
                <a:spcPts val="0"/>
              </a:spcBef>
              <a:spcAft>
                <a:spcPts val="0"/>
              </a:spcAft>
              <a:buSzPts val="2500"/>
              <a:buNone/>
              <a:defRPr sz="2000">
                <a:solidFill>
                  <a:schemeClr val="dk1"/>
                </a:solidFill>
              </a:defRPr>
            </a:lvl1pPr>
            <a:lvl2pPr lvl="1" rtl="0" algn="ctr">
              <a:spcBef>
                <a:spcPts val="0"/>
              </a:spcBef>
              <a:spcAft>
                <a:spcPts val="0"/>
              </a:spcAft>
              <a:buSzPts val="2500"/>
              <a:buNone/>
              <a:defRPr sz="2500"/>
            </a:lvl2pPr>
            <a:lvl3pPr lvl="2" rtl="0" algn="ctr">
              <a:spcBef>
                <a:spcPts val="0"/>
              </a:spcBef>
              <a:spcAft>
                <a:spcPts val="0"/>
              </a:spcAft>
              <a:buSzPts val="2500"/>
              <a:buNone/>
              <a:defRPr sz="2500"/>
            </a:lvl3pPr>
            <a:lvl4pPr lvl="3" rtl="0" algn="ctr">
              <a:spcBef>
                <a:spcPts val="0"/>
              </a:spcBef>
              <a:spcAft>
                <a:spcPts val="0"/>
              </a:spcAft>
              <a:buSzPts val="2500"/>
              <a:buNone/>
              <a:defRPr sz="2500"/>
            </a:lvl4pPr>
            <a:lvl5pPr lvl="4" rtl="0" algn="ctr">
              <a:spcBef>
                <a:spcPts val="0"/>
              </a:spcBef>
              <a:spcAft>
                <a:spcPts val="0"/>
              </a:spcAft>
              <a:buSzPts val="2500"/>
              <a:buNone/>
              <a:defRPr sz="2500"/>
            </a:lvl5pPr>
            <a:lvl6pPr lvl="5" rtl="0" algn="ctr">
              <a:spcBef>
                <a:spcPts val="0"/>
              </a:spcBef>
              <a:spcAft>
                <a:spcPts val="0"/>
              </a:spcAft>
              <a:buSzPts val="2500"/>
              <a:buNone/>
              <a:defRPr sz="2500"/>
            </a:lvl6pPr>
            <a:lvl7pPr lvl="6" rtl="0" algn="ctr">
              <a:spcBef>
                <a:spcPts val="0"/>
              </a:spcBef>
              <a:spcAft>
                <a:spcPts val="0"/>
              </a:spcAft>
              <a:buSzPts val="2500"/>
              <a:buNone/>
              <a:defRPr sz="2500"/>
            </a:lvl7pPr>
            <a:lvl8pPr lvl="7" rtl="0" algn="ctr">
              <a:spcBef>
                <a:spcPts val="0"/>
              </a:spcBef>
              <a:spcAft>
                <a:spcPts val="0"/>
              </a:spcAft>
              <a:buSzPts val="2500"/>
              <a:buNone/>
              <a:defRPr sz="2500"/>
            </a:lvl8pPr>
            <a:lvl9pPr lvl="8" rtl="0" algn="ctr">
              <a:spcBef>
                <a:spcPts val="0"/>
              </a:spcBef>
              <a:spcAft>
                <a:spcPts val="0"/>
              </a:spcAft>
              <a:buSzPts val="2500"/>
              <a:buNone/>
              <a:defRPr sz="2500"/>
            </a:lvl9pPr>
          </a:lstStyle>
          <a:p/>
        </p:txBody>
      </p:sp>
      <p:sp>
        <p:nvSpPr>
          <p:cNvPr id="142" name="Google Shape;142;p16"/>
          <p:cNvSpPr txBox="1"/>
          <p:nvPr>
            <p:ph idx="1" type="subTitle"/>
          </p:nvPr>
        </p:nvSpPr>
        <p:spPr>
          <a:xfrm>
            <a:off x="1877400" y="2585540"/>
            <a:ext cx="1659900" cy="8178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solidFill>
                  <a:schemeClr val="dk1"/>
                </a:solidFill>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43" name="Google Shape;143;p16"/>
          <p:cNvSpPr txBox="1"/>
          <p:nvPr>
            <p:ph idx="2" type="title"/>
          </p:nvPr>
        </p:nvSpPr>
        <p:spPr>
          <a:xfrm>
            <a:off x="3952200" y="2217050"/>
            <a:ext cx="1120800" cy="390900"/>
          </a:xfrm>
          <a:prstGeom prst="rect">
            <a:avLst/>
          </a:prstGeom>
          <a:ln>
            <a:noFill/>
          </a:ln>
        </p:spPr>
        <p:txBody>
          <a:bodyPr anchorCtr="0" anchor="ctr" bIns="91425" lIns="91425" spcFirstLastPara="1" rIns="91425" wrap="square" tIns="91425">
            <a:noAutofit/>
          </a:bodyPr>
          <a:lstStyle>
            <a:lvl1pPr lvl="0" rtl="0" algn="ctr">
              <a:spcBef>
                <a:spcPts val="0"/>
              </a:spcBef>
              <a:spcAft>
                <a:spcPts val="0"/>
              </a:spcAft>
              <a:buSzPts val="2500"/>
              <a:buNone/>
              <a:defRPr sz="2000">
                <a:solidFill>
                  <a:schemeClr val="dk1"/>
                </a:solidFill>
              </a:defRPr>
            </a:lvl1pPr>
            <a:lvl2pPr lvl="1" rtl="0" algn="ctr">
              <a:spcBef>
                <a:spcPts val="0"/>
              </a:spcBef>
              <a:spcAft>
                <a:spcPts val="0"/>
              </a:spcAft>
              <a:buSzPts val="2500"/>
              <a:buNone/>
              <a:defRPr sz="2500"/>
            </a:lvl2pPr>
            <a:lvl3pPr lvl="2" rtl="0" algn="ctr">
              <a:spcBef>
                <a:spcPts val="0"/>
              </a:spcBef>
              <a:spcAft>
                <a:spcPts val="0"/>
              </a:spcAft>
              <a:buSzPts val="2500"/>
              <a:buNone/>
              <a:defRPr sz="2500"/>
            </a:lvl3pPr>
            <a:lvl4pPr lvl="3" rtl="0" algn="ctr">
              <a:spcBef>
                <a:spcPts val="0"/>
              </a:spcBef>
              <a:spcAft>
                <a:spcPts val="0"/>
              </a:spcAft>
              <a:buSzPts val="2500"/>
              <a:buNone/>
              <a:defRPr sz="2500"/>
            </a:lvl4pPr>
            <a:lvl5pPr lvl="4" rtl="0" algn="ctr">
              <a:spcBef>
                <a:spcPts val="0"/>
              </a:spcBef>
              <a:spcAft>
                <a:spcPts val="0"/>
              </a:spcAft>
              <a:buSzPts val="2500"/>
              <a:buNone/>
              <a:defRPr sz="2500"/>
            </a:lvl5pPr>
            <a:lvl6pPr lvl="5" rtl="0" algn="ctr">
              <a:spcBef>
                <a:spcPts val="0"/>
              </a:spcBef>
              <a:spcAft>
                <a:spcPts val="0"/>
              </a:spcAft>
              <a:buSzPts val="2500"/>
              <a:buNone/>
              <a:defRPr sz="2500"/>
            </a:lvl6pPr>
            <a:lvl7pPr lvl="6" rtl="0" algn="ctr">
              <a:spcBef>
                <a:spcPts val="0"/>
              </a:spcBef>
              <a:spcAft>
                <a:spcPts val="0"/>
              </a:spcAft>
              <a:buSzPts val="2500"/>
              <a:buNone/>
              <a:defRPr sz="2500"/>
            </a:lvl7pPr>
            <a:lvl8pPr lvl="7" rtl="0" algn="ctr">
              <a:spcBef>
                <a:spcPts val="0"/>
              </a:spcBef>
              <a:spcAft>
                <a:spcPts val="0"/>
              </a:spcAft>
              <a:buSzPts val="2500"/>
              <a:buNone/>
              <a:defRPr sz="2500"/>
            </a:lvl8pPr>
            <a:lvl9pPr lvl="8" rtl="0" algn="ctr">
              <a:spcBef>
                <a:spcPts val="0"/>
              </a:spcBef>
              <a:spcAft>
                <a:spcPts val="0"/>
              </a:spcAft>
              <a:buSzPts val="2500"/>
              <a:buNone/>
              <a:defRPr sz="2500"/>
            </a:lvl9pPr>
          </a:lstStyle>
          <a:p/>
        </p:txBody>
      </p:sp>
      <p:sp>
        <p:nvSpPr>
          <p:cNvPr id="144" name="Google Shape;144;p16"/>
          <p:cNvSpPr txBox="1"/>
          <p:nvPr>
            <p:ph idx="3" type="subTitle"/>
          </p:nvPr>
        </p:nvSpPr>
        <p:spPr>
          <a:xfrm>
            <a:off x="3715400" y="1391148"/>
            <a:ext cx="1659900" cy="8178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solidFill>
                  <a:schemeClr val="dk1"/>
                </a:solidFill>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45" name="Google Shape;145;p16"/>
          <p:cNvSpPr txBox="1"/>
          <p:nvPr>
            <p:ph idx="4" type="title"/>
          </p:nvPr>
        </p:nvSpPr>
        <p:spPr>
          <a:xfrm>
            <a:off x="5854325" y="2217050"/>
            <a:ext cx="1120800" cy="390900"/>
          </a:xfrm>
          <a:prstGeom prst="rect">
            <a:avLst/>
          </a:prstGeom>
          <a:ln>
            <a:noFill/>
          </a:ln>
        </p:spPr>
        <p:txBody>
          <a:bodyPr anchorCtr="0" anchor="ctr" bIns="91425" lIns="91425" spcFirstLastPara="1" rIns="91425" wrap="square" tIns="91425">
            <a:noAutofit/>
          </a:bodyPr>
          <a:lstStyle>
            <a:lvl1pPr lvl="0" rtl="0" algn="ctr">
              <a:spcBef>
                <a:spcPts val="0"/>
              </a:spcBef>
              <a:spcAft>
                <a:spcPts val="0"/>
              </a:spcAft>
              <a:buSzPts val="2500"/>
              <a:buNone/>
              <a:defRPr sz="2000">
                <a:solidFill>
                  <a:schemeClr val="dk1"/>
                </a:solidFill>
              </a:defRPr>
            </a:lvl1pPr>
            <a:lvl2pPr lvl="1" rtl="0" algn="ctr">
              <a:spcBef>
                <a:spcPts val="0"/>
              </a:spcBef>
              <a:spcAft>
                <a:spcPts val="0"/>
              </a:spcAft>
              <a:buSzPts val="2500"/>
              <a:buNone/>
              <a:defRPr sz="2500"/>
            </a:lvl2pPr>
            <a:lvl3pPr lvl="2" rtl="0" algn="ctr">
              <a:spcBef>
                <a:spcPts val="0"/>
              </a:spcBef>
              <a:spcAft>
                <a:spcPts val="0"/>
              </a:spcAft>
              <a:buSzPts val="2500"/>
              <a:buNone/>
              <a:defRPr sz="2500"/>
            </a:lvl3pPr>
            <a:lvl4pPr lvl="3" rtl="0" algn="ctr">
              <a:spcBef>
                <a:spcPts val="0"/>
              </a:spcBef>
              <a:spcAft>
                <a:spcPts val="0"/>
              </a:spcAft>
              <a:buSzPts val="2500"/>
              <a:buNone/>
              <a:defRPr sz="2500"/>
            </a:lvl4pPr>
            <a:lvl5pPr lvl="4" rtl="0" algn="ctr">
              <a:spcBef>
                <a:spcPts val="0"/>
              </a:spcBef>
              <a:spcAft>
                <a:spcPts val="0"/>
              </a:spcAft>
              <a:buSzPts val="2500"/>
              <a:buNone/>
              <a:defRPr sz="2500"/>
            </a:lvl5pPr>
            <a:lvl6pPr lvl="5" rtl="0" algn="ctr">
              <a:spcBef>
                <a:spcPts val="0"/>
              </a:spcBef>
              <a:spcAft>
                <a:spcPts val="0"/>
              </a:spcAft>
              <a:buSzPts val="2500"/>
              <a:buNone/>
              <a:defRPr sz="2500"/>
            </a:lvl6pPr>
            <a:lvl7pPr lvl="6" rtl="0" algn="ctr">
              <a:spcBef>
                <a:spcPts val="0"/>
              </a:spcBef>
              <a:spcAft>
                <a:spcPts val="0"/>
              </a:spcAft>
              <a:buSzPts val="2500"/>
              <a:buNone/>
              <a:defRPr sz="2500"/>
            </a:lvl7pPr>
            <a:lvl8pPr lvl="7" rtl="0" algn="ctr">
              <a:spcBef>
                <a:spcPts val="0"/>
              </a:spcBef>
              <a:spcAft>
                <a:spcPts val="0"/>
              </a:spcAft>
              <a:buSzPts val="2500"/>
              <a:buNone/>
              <a:defRPr sz="2500"/>
            </a:lvl8pPr>
            <a:lvl9pPr lvl="8" rtl="0" algn="ctr">
              <a:spcBef>
                <a:spcPts val="0"/>
              </a:spcBef>
              <a:spcAft>
                <a:spcPts val="0"/>
              </a:spcAft>
              <a:buSzPts val="2500"/>
              <a:buNone/>
              <a:defRPr sz="2500"/>
            </a:lvl9pPr>
          </a:lstStyle>
          <a:p/>
        </p:txBody>
      </p:sp>
      <p:sp>
        <p:nvSpPr>
          <p:cNvPr id="146" name="Google Shape;146;p16"/>
          <p:cNvSpPr txBox="1"/>
          <p:nvPr>
            <p:ph idx="5" type="subTitle"/>
          </p:nvPr>
        </p:nvSpPr>
        <p:spPr>
          <a:xfrm>
            <a:off x="5606696" y="2585540"/>
            <a:ext cx="1659900" cy="8178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solidFill>
                  <a:schemeClr val="dk1"/>
                </a:solidFill>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47" name="Google Shape;147;p16"/>
          <p:cNvSpPr txBox="1"/>
          <p:nvPr>
            <p:ph idx="6" type="title"/>
          </p:nvPr>
        </p:nvSpPr>
        <p:spPr>
          <a:xfrm>
            <a:off x="720000" y="445025"/>
            <a:ext cx="7704000" cy="572700"/>
          </a:xfrm>
          <a:prstGeom prst="rect">
            <a:avLst/>
          </a:prstGeom>
          <a:ln>
            <a:noFill/>
          </a:ln>
        </p:spPr>
        <p:txBody>
          <a:bodyPr anchorCtr="0" anchor="ctr" bIns="91425" lIns="91425" spcFirstLastPara="1" rIns="91425" wrap="square" tIns="91425">
            <a:noAutofit/>
          </a:bodyPr>
          <a:lstStyle>
            <a:lvl1pPr lvl="0" rtl="0" algn="ctr">
              <a:spcBef>
                <a:spcPts val="0"/>
              </a:spcBef>
              <a:spcAft>
                <a:spcPts val="0"/>
              </a:spcAft>
              <a:buSzPts val="3000"/>
              <a:buNone/>
              <a:defRPr>
                <a:solidFill>
                  <a:schemeClr val="lt1"/>
                </a:solidFill>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148" name="Google Shape;148;p16"/>
          <p:cNvSpPr/>
          <p:nvPr/>
        </p:nvSpPr>
        <p:spPr>
          <a:xfrm>
            <a:off x="0" y="4873350"/>
            <a:ext cx="9144000" cy="276900"/>
          </a:xfrm>
          <a:prstGeom prst="rect">
            <a:avLst/>
          </a:prstGeom>
          <a:solidFill>
            <a:srgbClr val="FCB0B6"/>
          </a:solidFill>
          <a:ln cap="flat" cmpd="sng" w="28575">
            <a:solidFill>
              <a:srgbClr val="DE8C9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9" name="Google Shape;149;p16"/>
          <p:cNvGrpSpPr/>
          <p:nvPr/>
        </p:nvGrpSpPr>
        <p:grpSpPr>
          <a:xfrm>
            <a:off x="-745260" y="4099155"/>
            <a:ext cx="2266280" cy="1068893"/>
            <a:chOff x="3992750" y="3100500"/>
            <a:chExt cx="2894725" cy="1365300"/>
          </a:xfrm>
        </p:grpSpPr>
        <p:sp>
          <p:nvSpPr>
            <p:cNvPr id="150" name="Google Shape;150;p16"/>
            <p:cNvSpPr/>
            <p:nvPr/>
          </p:nvSpPr>
          <p:spPr>
            <a:xfrm>
              <a:off x="3992750" y="3100500"/>
              <a:ext cx="2894725" cy="1351700"/>
            </a:xfrm>
            <a:custGeom>
              <a:rect b="b" l="l" r="r" t="t"/>
              <a:pathLst>
                <a:path extrusionOk="0" h="54068" w="115789">
                  <a:moveTo>
                    <a:pt x="44708" y="1"/>
                  </a:moveTo>
                  <a:cubicBezTo>
                    <a:pt x="42863" y="1"/>
                    <a:pt x="40994" y="191"/>
                    <a:pt x="39172" y="549"/>
                  </a:cubicBezTo>
                  <a:cubicBezTo>
                    <a:pt x="36898" y="989"/>
                    <a:pt x="34660" y="1715"/>
                    <a:pt x="32576" y="2716"/>
                  </a:cubicBezTo>
                  <a:cubicBezTo>
                    <a:pt x="30480" y="3728"/>
                    <a:pt x="28540" y="5013"/>
                    <a:pt x="26849" y="6549"/>
                  </a:cubicBezTo>
                  <a:cubicBezTo>
                    <a:pt x="26004" y="7311"/>
                    <a:pt x="25194" y="8181"/>
                    <a:pt x="24468" y="9085"/>
                  </a:cubicBezTo>
                  <a:cubicBezTo>
                    <a:pt x="23527" y="10240"/>
                    <a:pt x="22825" y="11336"/>
                    <a:pt x="22289" y="12407"/>
                  </a:cubicBezTo>
                  <a:cubicBezTo>
                    <a:pt x="21979" y="13038"/>
                    <a:pt x="21694" y="13729"/>
                    <a:pt x="21491" y="14431"/>
                  </a:cubicBezTo>
                  <a:cubicBezTo>
                    <a:pt x="21313" y="15039"/>
                    <a:pt x="21182" y="15693"/>
                    <a:pt x="21086" y="16455"/>
                  </a:cubicBezTo>
                  <a:cubicBezTo>
                    <a:pt x="20955" y="17705"/>
                    <a:pt x="21039" y="19063"/>
                    <a:pt x="21348" y="20468"/>
                  </a:cubicBezTo>
                  <a:cubicBezTo>
                    <a:pt x="21610" y="21587"/>
                    <a:pt x="22027" y="22718"/>
                    <a:pt x="22622" y="23956"/>
                  </a:cubicBezTo>
                  <a:cubicBezTo>
                    <a:pt x="21967" y="23504"/>
                    <a:pt x="21217" y="23135"/>
                    <a:pt x="20420" y="22873"/>
                  </a:cubicBezTo>
                  <a:cubicBezTo>
                    <a:pt x="19384" y="22516"/>
                    <a:pt x="18288" y="22337"/>
                    <a:pt x="17157" y="22313"/>
                  </a:cubicBezTo>
                  <a:lnTo>
                    <a:pt x="17003" y="22313"/>
                  </a:lnTo>
                  <a:cubicBezTo>
                    <a:pt x="14955" y="22313"/>
                    <a:pt x="12823" y="22837"/>
                    <a:pt x="10871" y="23801"/>
                  </a:cubicBezTo>
                  <a:cubicBezTo>
                    <a:pt x="8823" y="24825"/>
                    <a:pt x="7180" y="26278"/>
                    <a:pt x="6144" y="27957"/>
                  </a:cubicBezTo>
                  <a:cubicBezTo>
                    <a:pt x="5120" y="29612"/>
                    <a:pt x="4572" y="31588"/>
                    <a:pt x="4537" y="33684"/>
                  </a:cubicBezTo>
                  <a:cubicBezTo>
                    <a:pt x="4501" y="35577"/>
                    <a:pt x="4918" y="37434"/>
                    <a:pt x="5727" y="39077"/>
                  </a:cubicBezTo>
                  <a:cubicBezTo>
                    <a:pt x="6323" y="40280"/>
                    <a:pt x="7156" y="41363"/>
                    <a:pt x="8144" y="42220"/>
                  </a:cubicBezTo>
                  <a:cubicBezTo>
                    <a:pt x="7882" y="42161"/>
                    <a:pt x="7609" y="42125"/>
                    <a:pt x="7251" y="42125"/>
                  </a:cubicBezTo>
                  <a:cubicBezTo>
                    <a:pt x="7061" y="42125"/>
                    <a:pt x="6906" y="42125"/>
                    <a:pt x="6727" y="42137"/>
                  </a:cubicBezTo>
                  <a:cubicBezTo>
                    <a:pt x="5870" y="42197"/>
                    <a:pt x="5001" y="42423"/>
                    <a:pt x="4203" y="42816"/>
                  </a:cubicBezTo>
                  <a:cubicBezTo>
                    <a:pt x="2691" y="43530"/>
                    <a:pt x="1453" y="44780"/>
                    <a:pt x="739" y="46328"/>
                  </a:cubicBezTo>
                  <a:cubicBezTo>
                    <a:pt x="143" y="47590"/>
                    <a:pt x="0" y="49007"/>
                    <a:pt x="310" y="50293"/>
                  </a:cubicBezTo>
                  <a:cubicBezTo>
                    <a:pt x="477" y="50995"/>
                    <a:pt x="786" y="51650"/>
                    <a:pt x="1239" y="52281"/>
                  </a:cubicBezTo>
                  <a:cubicBezTo>
                    <a:pt x="1679" y="52912"/>
                    <a:pt x="2286" y="53508"/>
                    <a:pt x="3048" y="54031"/>
                  </a:cubicBezTo>
                  <a:cubicBezTo>
                    <a:pt x="3060" y="54043"/>
                    <a:pt x="3096" y="54067"/>
                    <a:pt x="3108" y="54067"/>
                  </a:cubicBezTo>
                  <a:lnTo>
                    <a:pt x="112300" y="54067"/>
                  </a:lnTo>
                  <a:cubicBezTo>
                    <a:pt x="112395" y="53972"/>
                    <a:pt x="112479" y="53900"/>
                    <a:pt x="112574" y="53829"/>
                  </a:cubicBezTo>
                  <a:cubicBezTo>
                    <a:pt x="113265" y="53055"/>
                    <a:pt x="113860" y="52234"/>
                    <a:pt x="114324" y="51364"/>
                  </a:cubicBezTo>
                  <a:cubicBezTo>
                    <a:pt x="114789" y="50531"/>
                    <a:pt x="115134" y="49614"/>
                    <a:pt x="115372" y="48626"/>
                  </a:cubicBezTo>
                  <a:cubicBezTo>
                    <a:pt x="115789" y="46876"/>
                    <a:pt x="115753" y="44923"/>
                    <a:pt x="115265" y="43006"/>
                  </a:cubicBezTo>
                  <a:cubicBezTo>
                    <a:pt x="114812" y="41220"/>
                    <a:pt x="113955" y="39434"/>
                    <a:pt x="112765" y="37815"/>
                  </a:cubicBezTo>
                  <a:cubicBezTo>
                    <a:pt x="111574" y="36208"/>
                    <a:pt x="110098" y="34850"/>
                    <a:pt x="108407" y="33767"/>
                  </a:cubicBezTo>
                  <a:cubicBezTo>
                    <a:pt x="106585" y="32600"/>
                    <a:pt x="104430" y="31814"/>
                    <a:pt x="102180" y="31481"/>
                  </a:cubicBezTo>
                  <a:cubicBezTo>
                    <a:pt x="101477" y="31386"/>
                    <a:pt x="100763" y="31326"/>
                    <a:pt x="100061" y="31326"/>
                  </a:cubicBezTo>
                  <a:cubicBezTo>
                    <a:pt x="99608" y="31326"/>
                    <a:pt x="99132" y="31350"/>
                    <a:pt x="98656" y="31398"/>
                  </a:cubicBezTo>
                  <a:cubicBezTo>
                    <a:pt x="97572" y="31505"/>
                    <a:pt x="96453" y="31755"/>
                    <a:pt x="95346" y="32136"/>
                  </a:cubicBezTo>
                  <a:cubicBezTo>
                    <a:pt x="93679" y="32719"/>
                    <a:pt x="92060" y="33612"/>
                    <a:pt x="90393" y="34874"/>
                  </a:cubicBezTo>
                  <a:cubicBezTo>
                    <a:pt x="90536" y="34731"/>
                    <a:pt x="90643" y="34517"/>
                    <a:pt x="90798" y="34255"/>
                  </a:cubicBezTo>
                  <a:cubicBezTo>
                    <a:pt x="91321" y="33303"/>
                    <a:pt x="91690" y="32183"/>
                    <a:pt x="91869" y="30945"/>
                  </a:cubicBezTo>
                  <a:cubicBezTo>
                    <a:pt x="92048" y="29802"/>
                    <a:pt x="92048" y="28624"/>
                    <a:pt x="91881" y="27457"/>
                  </a:cubicBezTo>
                  <a:cubicBezTo>
                    <a:pt x="91738" y="26397"/>
                    <a:pt x="91440" y="25349"/>
                    <a:pt x="91000" y="24337"/>
                  </a:cubicBezTo>
                  <a:cubicBezTo>
                    <a:pt x="90190" y="22432"/>
                    <a:pt x="88881" y="20682"/>
                    <a:pt x="87130" y="19122"/>
                  </a:cubicBezTo>
                  <a:cubicBezTo>
                    <a:pt x="86333" y="18408"/>
                    <a:pt x="85440" y="17741"/>
                    <a:pt x="84451" y="17146"/>
                  </a:cubicBezTo>
                  <a:cubicBezTo>
                    <a:pt x="83523" y="16586"/>
                    <a:pt x="82535" y="16098"/>
                    <a:pt x="81523" y="15717"/>
                  </a:cubicBezTo>
                  <a:cubicBezTo>
                    <a:pt x="80511" y="15336"/>
                    <a:pt x="79487" y="15050"/>
                    <a:pt x="78439" y="14872"/>
                  </a:cubicBezTo>
                  <a:cubicBezTo>
                    <a:pt x="77724" y="14753"/>
                    <a:pt x="76998" y="14693"/>
                    <a:pt x="76260" y="14693"/>
                  </a:cubicBezTo>
                  <a:cubicBezTo>
                    <a:pt x="75998" y="14693"/>
                    <a:pt x="75748" y="14693"/>
                    <a:pt x="75498" y="14705"/>
                  </a:cubicBezTo>
                  <a:cubicBezTo>
                    <a:pt x="74498" y="14765"/>
                    <a:pt x="73486" y="14943"/>
                    <a:pt x="72462" y="15217"/>
                  </a:cubicBezTo>
                  <a:cubicBezTo>
                    <a:pt x="71474" y="15479"/>
                    <a:pt x="70509" y="15872"/>
                    <a:pt x="69569" y="16372"/>
                  </a:cubicBezTo>
                  <a:cubicBezTo>
                    <a:pt x="68235" y="17086"/>
                    <a:pt x="67068" y="18063"/>
                    <a:pt x="66235" y="19146"/>
                  </a:cubicBezTo>
                  <a:cubicBezTo>
                    <a:pt x="66342" y="18753"/>
                    <a:pt x="66402" y="18325"/>
                    <a:pt x="66437" y="17848"/>
                  </a:cubicBezTo>
                  <a:cubicBezTo>
                    <a:pt x="66521" y="16813"/>
                    <a:pt x="66449" y="15741"/>
                    <a:pt x="66235" y="14622"/>
                  </a:cubicBezTo>
                  <a:cubicBezTo>
                    <a:pt x="65854" y="12657"/>
                    <a:pt x="64949" y="10657"/>
                    <a:pt x="63580" y="8835"/>
                  </a:cubicBezTo>
                  <a:cubicBezTo>
                    <a:pt x="62306" y="7121"/>
                    <a:pt x="60675" y="5573"/>
                    <a:pt x="58734" y="4216"/>
                  </a:cubicBezTo>
                  <a:cubicBezTo>
                    <a:pt x="56924" y="2942"/>
                    <a:pt x="54912" y="1930"/>
                    <a:pt x="52805" y="1215"/>
                  </a:cubicBezTo>
                  <a:cubicBezTo>
                    <a:pt x="51828" y="882"/>
                    <a:pt x="50793" y="620"/>
                    <a:pt x="49685" y="418"/>
                  </a:cubicBezTo>
                  <a:cubicBezTo>
                    <a:pt x="48530" y="227"/>
                    <a:pt x="47352" y="96"/>
                    <a:pt x="46173" y="37"/>
                  </a:cubicBezTo>
                  <a:cubicBezTo>
                    <a:pt x="45649" y="25"/>
                    <a:pt x="45173" y="1"/>
                    <a:pt x="44708" y="1"/>
                  </a:cubicBezTo>
                  <a:close/>
                </a:path>
              </a:pathLst>
            </a:custGeom>
            <a:solidFill>
              <a:schemeClr val="accent1"/>
            </a:solidFill>
            <a:ln cap="flat" cmpd="sng" w="28575">
              <a:solidFill>
                <a:srgbClr val="8ABE8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6"/>
            <p:cNvSpPr/>
            <p:nvPr/>
          </p:nvSpPr>
          <p:spPr>
            <a:xfrm>
              <a:off x="4810400" y="3189200"/>
              <a:ext cx="345900" cy="432525"/>
            </a:xfrm>
            <a:custGeom>
              <a:rect b="b" l="l" r="r" t="t"/>
              <a:pathLst>
                <a:path extrusionOk="0" h="17301" w="13836">
                  <a:moveTo>
                    <a:pt x="1358" y="13265"/>
                  </a:moveTo>
                  <a:cubicBezTo>
                    <a:pt x="1358" y="13312"/>
                    <a:pt x="1370" y="13348"/>
                    <a:pt x="1370" y="13395"/>
                  </a:cubicBezTo>
                  <a:cubicBezTo>
                    <a:pt x="1370" y="13336"/>
                    <a:pt x="1370" y="13288"/>
                    <a:pt x="1358" y="13265"/>
                  </a:cubicBezTo>
                  <a:close/>
                  <a:moveTo>
                    <a:pt x="10931" y="1"/>
                  </a:moveTo>
                  <a:cubicBezTo>
                    <a:pt x="10538" y="13"/>
                    <a:pt x="10145" y="49"/>
                    <a:pt x="9752" y="96"/>
                  </a:cubicBezTo>
                  <a:cubicBezTo>
                    <a:pt x="8681" y="191"/>
                    <a:pt x="7645" y="572"/>
                    <a:pt x="6668" y="1013"/>
                  </a:cubicBezTo>
                  <a:cubicBezTo>
                    <a:pt x="5704" y="1465"/>
                    <a:pt x="4811" y="2073"/>
                    <a:pt x="3978" y="2751"/>
                  </a:cubicBezTo>
                  <a:cubicBezTo>
                    <a:pt x="3239" y="3370"/>
                    <a:pt x="2585" y="4085"/>
                    <a:pt x="2049" y="4883"/>
                  </a:cubicBezTo>
                  <a:cubicBezTo>
                    <a:pt x="1632" y="5525"/>
                    <a:pt x="1299" y="6240"/>
                    <a:pt x="1001" y="6954"/>
                  </a:cubicBezTo>
                  <a:cubicBezTo>
                    <a:pt x="680" y="7752"/>
                    <a:pt x="453" y="8573"/>
                    <a:pt x="287" y="9419"/>
                  </a:cubicBezTo>
                  <a:cubicBezTo>
                    <a:pt x="144" y="10240"/>
                    <a:pt x="49" y="11074"/>
                    <a:pt x="25" y="11907"/>
                  </a:cubicBezTo>
                  <a:cubicBezTo>
                    <a:pt x="1" y="12729"/>
                    <a:pt x="96" y="13550"/>
                    <a:pt x="322" y="14336"/>
                  </a:cubicBezTo>
                  <a:cubicBezTo>
                    <a:pt x="477" y="14896"/>
                    <a:pt x="715" y="15420"/>
                    <a:pt x="1049" y="15908"/>
                  </a:cubicBezTo>
                  <a:cubicBezTo>
                    <a:pt x="1406" y="16432"/>
                    <a:pt x="1823" y="16860"/>
                    <a:pt x="2323" y="17217"/>
                  </a:cubicBezTo>
                  <a:cubicBezTo>
                    <a:pt x="2401" y="17274"/>
                    <a:pt x="2493" y="17301"/>
                    <a:pt x="2585" y="17301"/>
                  </a:cubicBezTo>
                  <a:cubicBezTo>
                    <a:pt x="2743" y="17301"/>
                    <a:pt x="2903" y="17222"/>
                    <a:pt x="3001" y="17086"/>
                  </a:cubicBezTo>
                  <a:cubicBezTo>
                    <a:pt x="3144" y="16860"/>
                    <a:pt x="3073" y="16586"/>
                    <a:pt x="2858" y="16420"/>
                  </a:cubicBezTo>
                  <a:cubicBezTo>
                    <a:pt x="2787" y="16360"/>
                    <a:pt x="2704" y="16301"/>
                    <a:pt x="2620" y="16241"/>
                  </a:cubicBezTo>
                  <a:cubicBezTo>
                    <a:pt x="2418" y="16062"/>
                    <a:pt x="2239" y="15848"/>
                    <a:pt x="2073" y="15634"/>
                  </a:cubicBezTo>
                  <a:cubicBezTo>
                    <a:pt x="1906" y="15360"/>
                    <a:pt x="1763" y="15098"/>
                    <a:pt x="1656" y="14800"/>
                  </a:cubicBezTo>
                  <a:cubicBezTo>
                    <a:pt x="1513" y="14336"/>
                    <a:pt x="1418" y="13872"/>
                    <a:pt x="1358" y="13395"/>
                  </a:cubicBezTo>
                  <a:cubicBezTo>
                    <a:pt x="1311" y="12622"/>
                    <a:pt x="1358" y="11848"/>
                    <a:pt x="1477" y="11074"/>
                  </a:cubicBezTo>
                  <a:cubicBezTo>
                    <a:pt x="1596" y="10514"/>
                    <a:pt x="1763" y="9978"/>
                    <a:pt x="1954" y="9443"/>
                  </a:cubicBezTo>
                  <a:cubicBezTo>
                    <a:pt x="2144" y="8883"/>
                    <a:pt x="2370" y="8347"/>
                    <a:pt x="2620" y="7835"/>
                  </a:cubicBezTo>
                  <a:cubicBezTo>
                    <a:pt x="2966" y="7157"/>
                    <a:pt x="3358" y="6526"/>
                    <a:pt x="3835" y="5942"/>
                  </a:cubicBezTo>
                  <a:cubicBezTo>
                    <a:pt x="4335" y="5371"/>
                    <a:pt x="4906" y="4883"/>
                    <a:pt x="5514" y="4442"/>
                  </a:cubicBezTo>
                  <a:cubicBezTo>
                    <a:pt x="6276" y="3942"/>
                    <a:pt x="7073" y="3525"/>
                    <a:pt x="7919" y="3216"/>
                  </a:cubicBezTo>
                  <a:cubicBezTo>
                    <a:pt x="8835" y="2906"/>
                    <a:pt x="9752" y="2680"/>
                    <a:pt x="10705" y="2573"/>
                  </a:cubicBezTo>
                  <a:cubicBezTo>
                    <a:pt x="11098" y="2561"/>
                    <a:pt x="11490" y="2561"/>
                    <a:pt x="11883" y="2561"/>
                  </a:cubicBezTo>
                  <a:lnTo>
                    <a:pt x="12479" y="2561"/>
                  </a:lnTo>
                  <a:cubicBezTo>
                    <a:pt x="12526" y="2573"/>
                    <a:pt x="12562" y="2573"/>
                    <a:pt x="12610" y="2597"/>
                  </a:cubicBezTo>
                  <a:cubicBezTo>
                    <a:pt x="12632" y="2598"/>
                    <a:pt x="12653" y="2598"/>
                    <a:pt x="12675" y="2598"/>
                  </a:cubicBezTo>
                  <a:cubicBezTo>
                    <a:pt x="12863" y="2598"/>
                    <a:pt x="13033" y="2552"/>
                    <a:pt x="13193" y="2477"/>
                  </a:cubicBezTo>
                  <a:cubicBezTo>
                    <a:pt x="13443" y="2335"/>
                    <a:pt x="13657" y="2096"/>
                    <a:pt x="13741" y="1823"/>
                  </a:cubicBezTo>
                  <a:cubicBezTo>
                    <a:pt x="13836" y="1537"/>
                    <a:pt x="13812" y="1204"/>
                    <a:pt x="13669" y="942"/>
                  </a:cubicBezTo>
                  <a:cubicBezTo>
                    <a:pt x="13550" y="703"/>
                    <a:pt x="13300" y="453"/>
                    <a:pt x="13026" y="394"/>
                  </a:cubicBezTo>
                  <a:cubicBezTo>
                    <a:pt x="12800" y="346"/>
                    <a:pt x="12610" y="239"/>
                    <a:pt x="12383" y="180"/>
                  </a:cubicBezTo>
                  <a:cubicBezTo>
                    <a:pt x="12086" y="108"/>
                    <a:pt x="11788" y="61"/>
                    <a:pt x="11490" y="37"/>
                  </a:cubicBezTo>
                  <a:cubicBezTo>
                    <a:pt x="11300" y="13"/>
                    <a:pt x="11121" y="1"/>
                    <a:pt x="10931" y="1"/>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6"/>
            <p:cNvSpPr/>
            <p:nvPr/>
          </p:nvSpPr>
          <p:spPr>
            <a:xfrm>
              <a:off x="5203325" y="3207075"/>
              <a:ext cx="59550" cy="58075"/>
            </a:xfrm>
            <a:custGeom>
              <a:rect b="b" l="l" r="r" t="t"/>
              <a:pathLst>
                <a:path extrusionOk="0" h="2323" w="2382">
                  <a:moveTo>
                    <a:pt x="1250" y="0"/>
                  </a:moveTo>
                  <a:cubicBezTo>
                    <a:pt x="619" y="12"/>
                    <a:pt x="60" y="453"/>
                    <a:pt x="36" y="1096"/>
                  </a:cubicBezTo>
                  <a:cubicBezTo>
                    <a:pt x="0" y="1715"/>
                    <a:pt x="500" y="2322"/>
                    <a:pt x="1131" y="2322"/>
                  </a:cubicBezTo>
                  <a:cubicBezTo>
                    <a:pt x="1762" y="2322"/>
                    <a:pt x="2310" y="1893"/>
                    <a:pt x="2358" y="1227"/>
                  </a:cubicBezTo>
                  <a:cubicBezTo>
                    <a:pt x="2381" y="608"/>
                    <a:pt x="1893" y="0"/>
                    <a:pt x="1250" y="0"/>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6"/>
            <p:cNvSpPr/>
            <p:nvPr/>
          </p:nvSpPr>
          <p:spPr>
            <a:xfrm>
              <a:off x="5314950" y="3515150"/>
              <a:ext cx="292600" cy="160775"/>
            </a:xfrm>
            <a:custGeom>
              <a:rect b="b" l="l" r="r" t="t"/>
              <a:pathLst>
                <a:path extrusionOk="0" h="6431" w="11704">
                  <a:moveTo>
                    <a:pt x="3691" y="0"/>
                  </a:moveTo>
                  <a:cubicBezTo>
                    <a:pt x="3655" y="36"/>
                    <a:pt x="3596" y="36"/>
                    <a:pt x="3548" y="36"/>
                  </a:cubicBezTo>
                  <a:cubicBezTo>
                    <a:pt x="3000" y="48"/>
                    <a:pt x="2441" y="107"/>
                    <a:pt x="1905" y="227"/>
                  </a:cubicBezTo>
                  <a:cubicBezTo>
                    <a:pt x="1357" y="346"/>
                    <a:pt x="833" y="536"/>
                    <a:pt x="345" y="774"/>
                  </a:cubicBezTo>
                  <a:lnTo>
                    <a:pt x="167" y="869"/>
                  </a:lnTo>
                  <a:cubicBezTo>
                    <a:pt x="36" y="941"/>
                    <a:pt x="0" y="1119"/>
                    <a:pt x="83" y="1239"/>
                  </a:cubicBezTo>
                  <a:cubicBezTo>
                    <a:pt x="136" y="1321"/>
                    <a:pt x="217" y="1356"/>
                    <a:pt x="302" y="1356"/>
                  </a:cubicBezTo>
                  <a:cubicBezTo>
                    <a:pt x="352" y="1356"/>
                    <a:pt x="404" y="1344"/>
                    <a:pt x="452" y="1322"/>
                  </a:cubicBezTo>
                  <a:lnTo>
                    <a:pt x="714" y="1191"/>
                  </a:lnTo>
                  <a:cubicBezTo>
                    <a:pt x="1179" y="989"/>
                    <a:pt x="1667" y="846"/>
                    <a:pt x="2179" y="762"/>
                  </a:cubicBezTo>
                  <a:cubicBezTo>
                    <a:pt x="2484" y="719"/>
                    <a:pt x="2794" y="693"/>
                    <a:pt x="3108" y="693"/>
                  </a:cubicBezTo>
                  <a:cubicBezTo>
                    <a:pt x="3308" y="693"/>
                    <a:pt x="3511" y="703"/>
                    <a:pt x="3715" y="727"/>
                  </a:cubicBezTo>
                  <a:cubicBezTo>
                    <a:pt x="4310" y="810"/>
                    <a:pt x="4882" y="953"/>
                    <a:pt x="5453" y="1167"/>
                  </a:cubicBezTo>
                  <a:cubicBezTo>
                    <a:pt x="5763" y="1286"/>
                    <a:pt x="6060" y="1429"/>
                    <a:pt x="6358" y="1596"/>
                  </a:cubicBezTo>
                  <a:cubicBezTo>
                    <a:pt x="6668" y="1762"/>
                    <a:pt x="6953" y="1965"/>
                    <a:pt x="7239" y="2155"/>
                  </a:cubicBezTo>
                  <a:cubicBezTo>
                    <a:pt x="7846" y="2608"/>
                    <a:pt x="8382" y="3155"/>
                    <a:pt x="8870" y="3739"/>
                  </a:cubicBezTo>
                  <a:cubicBezTo>
                    <a:pt x="9311" y="4275"/>
                    <a:pt x="9668" y="4834"/>
                    <a:pt x="9966" y="5465"/>
                  </a:cubicBezTo>
                  <a:cubicBezTo>
                    <a:pt x="10025" y="5608"/>
                    <a:pt x="10073" y="5763"/>
                    <a:pt x="10144" y="5894"/>
                  </a:cubicBezTo>
                  <a:cubicBezTo>
                    <a:pt x="10216" y="6084"/>
                    <a:pt x="10323" y="6251"/>
                    <a:pt x="10513" y="6346"/>
                  </a:cubicBezTo>
                  <a:cubicBezTo>
                    <a:pt x="10631" y="6401"/>
                    <a:pt x="10758" y="6430"/>
                    <a:pt x="10889" y="6430"/>
                  </a:cubicBezTo>
                  <a:cubicBezTo>
                    <a:pt x="10958" y="6430"/>
                    <a:pt x="11027" y="6422"/>
                    <a:pt x="11097" y="6406"/>
                  </a:cubicBezTo>
                  <a:cubicBezTo>
                    <a:pt x="11490" y="6287"/>
                    <a:pt x="11704" y="5846"/>
                    <a:pt x="11597" y="5453"/>
                  </a:cubicBezTo>
                  <a:cubicBezTo>
                    <a:pt x="11454" y="4870"/>
                    <a:pt x="11192" y="4322"/>
                    <a:pt x="10894" y="3798"/>
                  </a:cubicBezTo>
                  <a:cubicBezTo>
                    <a:pt x="10597" y="3275"/>
                    <a:pt x="10216" y="2810"/>
                    <a:pt x="9799" y="2382"/>
                  </a:cubicBezTo>
                  <a:cubicBezTo>
                    <a:pt x="9382" y="1965"/>
                    <a:pt x="8894" y="1608"/>
                    <a:pt x="8394" y="1298"/>
                  </a:cubicBezTo>
                  <a:cubicBezTo>
                    <a:pt x="8180" y="1167"/>
                    <a:pt x="7941" y="1024"/>
                    <a:pt x="7691" y="905"/>
                  </a:cubicBezTo>
                  <a:cubicBezTo>
                    <a:pt x="7418" y="774"/>
                    <a:pt x="7120" y="655"/>
                    <a:pt x="6822" y="548"/>
                  </a:cubicBezTo>
                  <a:cubicBezTo>
                    <a:pt x="5822" y="179"/>
                    <a:pt x="4763" y="0"/>
                    <a:pt x="3691" y="0"/>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16"/>
            <p:cNvSpPr/>
            <p:nvPr/>
          </p:nvSpPr>
          <p:spPr>
            <a:xfrm>
              <a:off x="4549675" y="4443825"/>
              <a:ext cx="2232725" cy="21975"/>
            </a:xfrm>
            <a:custGeom>
              <a:rect b="b" l="l" r="r" t="t"/>
              <a:pathLst>
                <a:path extrusionOk="0" h="879" w="89309">
                  <a:moveTo>
                    <a:pt x="64508" y="1"/>
                  </a:moveTo>
                  <a:cubicBezTo>
                    <a:pt x="62925" y="13"/>
                    <a:pt x="61305" y="13"/>
                    <a:pt x="59686" y="13"/>
                  </a:cubicBezTo>
                  <a:cubicBezTo>
                    <a:pt x="54412" y="36"/>
                    <a:pt x="49125" y="60"/>
                    <a:pt x="43863" y="72"/>
                  </a:cubicBezTo>
                  <a:cubicBezTo>
                    <a:pt x="41315" y="96"/>
                    <a:pt x="38767" y="108"/>
                    <a:pt x="36207" y="108"/>
                  </a:cubicBezTo>
                  <a:cubicBezTo>
                    <a:pt x="33814" y="108"/>
                    <a:pt x="31409" y="108"/>
                    <a:pt x="29004" y="120"/>
                  </a:cubicBezTo>
                  <a:cubicBezTo>
                    <a:pt x="26813" y="120"/>
                    <a:pt x="24610" y="120"/>
                    <a:pt x="22431" y="132"/>
                  </a:cubicBezTo>
                  <a:cubicBezTo>
                    <a:pt x="20145" y="156"/>
                    <a:pt x="17859" y="167"/>
                    <a:pt x="15585" y="191"/>
                  </a:cubicBezTo>
                  <a:cubicBezTo>
                    <a:pt x="10668" y="251"/>
                    <a:pt x="5739" y="239"/>
                    <a:pt x="833" y="286"/>
                  </a:cubicBezTo>
                  <a:cubicBezTo>
                    <a:pt x="607" y="286"/>
                    <a:pt x="369" y="286"/>
                    <a:pt x="155" y="298"/>
                  </a:cubicBezTo>
                  <a:cubicBezTo>
                    <a:pt x="71" y="298"/>
                    <a:pt x="0" y="358"/>
                    <a:pt x="0" y="453"/>
                  </a:cubicBezTo>
                  <a:cubicBezTo>
                    <a:pt x="0" y="525"/>
                    <a:pt x="60" y="596"/>
                    <a:pt x="155" y="596"/>
                  </a:cubicBezTo>
                  <a:cubicBezTo>
                    <a:pt x="5013" y="656"/>
                    <a:pt x="9894" y="656"/>
                    <a:pt x="14776" y="691"/>
                  </a:cubicBezTo>
                  <a:cubicBezTo>
                    <a:pt x="17097" y="703"/>
                    <a:pt x="19431" y="727"/>
                    <a:pt x="21765" y="751"/>
                  </a:cubicBezTo>
                  <a:cubicBezTo>
                    <a:pt x="23979" y="763"/>
                    <a:pt x="26182" y="763"/>
                    <a:pt x="28385" y="763"/>
                  </a:cubicBezTo>
                  <a:cubicBezTo>
                    <a:pt x="30718" y="763"/>
                    <a:pt x="33052" y="775"/>
                    <a:pt x="35397" y="775"/>
                  </a:cubicBezTo>
                  <a:cubicBezTo>
                    <a:pt x="37981" y="775"/>
                    <a:pt x="40577" y="787"/>
                    <a:pt x="43160" y="810"/>
                  </a:cubicBezTo>
                  <a:cubicBezTo>
                    <a:pt x="48387" y="834"/>
                    <a:pt x="53626" y="846"/>
                    <a:pt x="58853" y="870"/>
                  </a:cubicBezTo>
                  <a:cubicBezTo>
                    <a:pt x="60252" y="876"/>
                    <a:pt x="61651" y="879"/>
                    <a:pt x="63047" y="879"/>
                  </a:cubicBezTo>
                  <a:cubicBezTo>
                    <a:pt x="64443" y="879"/>
                    <a:pt x="65836" y="876"/>
                    <a:pt x="67223" y="870"/>
                  </a:cubicBezTo>
                  <a:cubicBezTo>
                    <a:pt x="69604" y="870"/>
                    <a:pt x="72009" y="846"/>
                    <a:pt x="74390" y="834"/>
                  </a:cubicBezTo>
                  <a:cubicBezTo>
                    <a:pt x="76843" y="822"/>
                    <a:pt x="79284" y="787"/>
                    <a:pt x="81736" y="763"/>
                  </a:cubicBezTo>
                  <a:cubicBezTo>
                    <a:pt x="82915" y="751"/>
                    <a:pt x="84070" y="751"/>
                    <a:pt x="85249" y="727"/>
                  </a:cubicBezTo>
                  <a:cubicBezTo>
                    <a:pt x="86297" y="715"/>
                    <a:pt x="87332" y="703"/>
                    <a:pt x="88356" y="691"/>
                  </a:cubicBezTo>
                  <a:lnTo>
                    <a:pt x="89059" y="691"/>
                  </a:lnTo>
                  <a:cubicBezTo>
                    <a:pt x="89190" y="691"/>
                    <a:pt x="89309" y="572"/>
                    <a:pt x="89309" y="429"/>
                  </a:cubicBezTo>
                  <a:cubicBezTo>
                    <a:pt x="89309" y="298"/>
                    <a:pt x="89190" y="179"/>
                    <a:pt x="89059" y="179"/>
                  </a:cubicBezTo>
                  <a:cubicBezTo>
                    <a:pt x="88023" y="179"/>
                    <a:pt x="86975" y="167"/>
                    <a:pt x="85939" y="156"/>
                  </a:cubicBezTo>
                  <a:cubicBezTo>
                    <a:pt x="84761" y="132"/>
                    <a:pt x="83582" y="132"/>
                    <a:pt x="82403" y="120"/>
                  </a:cubicBezTo>
                  <a:cubicBezTo>
                    <a:pt x="79951" y="108"/>
                    <a:pt x="77486" y="60"/>
                    <a:pt x="75021" y="48"/>
                  </a:cubicBezTo>
                  <a:cubicBezTo>
                    <a:pt x="72700" y="25"/>
                    <a:pt x="70366" y="13"/>
                    <a:pt x="68032" y="1"/>
                  </a:cubicBezTo>
                  <a:close/>
                </a:path>
              </a:pathLst>
            </a:custGeom>
            <a:solidFill>
              <a:srgbClr val="B8E0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16"/>
            <p:cNvSpPr/>
            <p:nvPr/>
          </p:nvSpPr>
          <p:spPr>
            <a:xfrm>
              <a:off x="4789275" y="4063125"/>
              <a:ext cx="102125" cy="49150"/>
            </a:xfrm>
            <a:custGeom>
              <a:rect b="b" l="l" r="r" t="t"/>
              <a:pathLst>
                <a:path extrusionOk="0" h="1966" w="4085">
                  <a:moveTo>
                    <a:pt x="2037" y="1"/>
                  </a:moveTo>
                  <a:cubicBezTo>
                    <a:pt x="905" y="1"/>
                    <a:pt x="1" y="453"/>
                    <a:pt x="1" y="989"/>
                  </a:cubicBezTo>
                  <a:cubicBezTo>
                    <a:pt x="1" y="1537"/>
                    <a:pt x="905" y="1965"/>
                    <a:pt x="2037" y="1965"/>
                  </a:cubicBezTo>
                  <a:cubicBezTo>
                    <a:pt x="3156" y="1965"/>
                    <a:pt x="4073" y="1525"/>
                    <a:pt x="4084" y="989"/>
                  </a:cubicBezTo>
                  <a:cubicBezTo>
                    <a:pt x="4084" y="441"/>
                    <a:pt x="3168" y="1"/>
                    <a:pt x="2037" y="1"/>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6"/>
            <p:cNvSpPr/>
            <p:nvPr/>
          </p:nvSpPr>
          <p:spPr>
            <a:xfrm>
              <a:off x="5521225" y="4057175"/>
              <a:ext cx="110150" cy="53000"/>
            </a:xfrm>
            <a:custGeom>
              <a:rect b="b" l="l" r="r" t="t"/>
              <a:pathLst>
                <a:path extrusionOk="0" h="2120" w="4406">
                  <a:moveTo>
                    <a:pt x="2203" y="1"/>
                  </a:moveTo>
                  <a:cubicBezTo>
                    <a:pt x="976" y="1"/>
                    <a:pt x="0" y="477"/>
                    <a:pt x="0" y="1060"/>
                  </a:cubicBezTo>
                  <a:cubicBezTo>
                    <a:pt x="0" y="1644"/>
                    <a:pt x="1000" y="2120"/>
                    <a:pt x="2203" y="2120"/>
                  </a:cubicBezTo>
                  <a:cubicBezTo>
                    <a:pt x="3405" y="2120"/>
                    <a:pt x="4393" y="1644"/>
                    <a:pt x="4405" y="1060"/>
                  </a:cubicBezTo>
                  <a:cubicBezTo>
                    <a:pt x="4405" y="477"/>
                    <a:pt x="3417" y="1"/>
                    <a:pt x="2203" y="1"/>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7" name="Google Shape;157;p16"/>
          <p:cNvGrpSpPr/>
          <p:nvPr/>
        </p:nvGrpSpPr>
        <p:grpSpPr>
          <a:xfrm flipH="1">
            <a:off x="7622965" y="4099155"/>
            <a:ext cx="2266280" cy="1068893"/>
            <a:chOff x="3992750" y="3100500"/>
            <a:chExt cx="2894725" cy="1365300"/>
          </a:xfrm>
        </p:grpSpPr>
        <p:sp>
          <p:nvSpPr>
            <p:cNvPr id="158" name="Google Shape;158;p16"/>
            <p:cNvSpPr/>
            <p:nvPr/>
          </p:nvSpPr>
          <p:spPr>
            <a:xfrm>
              <a:off x="3992750" y="3100500"/>
              <a:ext cx="2894725" cy="1351700"/>
            </a:xfrm>
            <a:custGeom>
              <a:rect b="b" l="l" r="r" t="t"/>
              <a:pathLst>
                <a:path extrusionOk="0" h="54068" w="115789">
                  <a:moveTo>
                    <a:pt x="44708" y="1"/>
                  </a:moveTo>
                  <a:cubicBezTo>
                    <a:pt x="42863" y="1"/>
                    <a:pt x="40994" y="191"/>
                    <a:pt x="39172" y="549"/>
                  </a:cubicBezTo>
                  <a:cubicBezTo>
                    <a:pt x="36898" y="989"/>
                    <a:pt x="34660" y="1715"/>
                    <a:pt x="32576" y="2716"/>
                  </a:cubicBezTo>
                  <a:cubicBezTo>
                    <a:pt x="30480" y="3728"/>
                    <a:pt x="28540" y="5013"/>
                    <a:pt x="26849" y="6549"/>
                  </a:cubicBezTo>
                  <a:cubicBezTo>
                    <a:pt x="26004" y="7311"/>
                    <a:pt x="25194" y="8181"/>
                    <a:pt x="24468" y="9085"/>
                  </a:cubicBezTo>
                  <a:cubicBezTo>
                    <a:pt x="23527" y="10240"/>
                    <a:pt x="22825" y="11336"/>
                    <a:pt x="22289" y="12407"/>
                  </a:cubicBezTo>
                  <a:cubicBezTo>
                    <a:pt x="21979" y="13038"/>
                    <a:pt x="21694" y="13729"/>
                    <a:pt x="21491" y="14431"/>
                  </a:cubicBezTo>
                  <a:cubicBezTo>
                    <a:pt x="21313" y="15039"/>
                    <a:pt x="21182" y="15693"/>
                    <a:pt x="21086" y="16455"/>
                  </a:cubicBezTo>
                  <a:cubicBezTo>
                    <a:pt x="20955" y="17705"/>
                    <a:pt x="21039" y="19063"/>
                    <a:pt x="21348" y="20468"/>
                  </a:cubicBezTo>
                  <a:cubicBezTo>
                    <a:pt x="21610" y="21587"/>
                    <a:pt x="22027" y="22718"/>
                    <a:pt x="22622" y="23956"/>
                  </a:cubicBezTo>
                  <a:cubicBezTo>
                    <a:pt x="21967" y="23504"/>
                    <a:pt x="21217" y="23135"/>
                    <a:pt x="20420" y="22873"/>
                  </a:cubicBezTo>
                  <a:cubicBezTo>
                    <a:pt x="19384" y="22516"/>
                    <a:pt x="18288" y="22337"/>
                    <a:pt x="17157" y="22313"/>
                  </a:cubicBezTo>
                  <a:lnTo>
                    <a:pt x="17003" y="22313"/>
                  </a:lnTo>
                  <a:cubicBezTo>
                    <a:pt x="14955" y="22313"/>
                    <a:pt x="12823" y="22837"/>
                    <a:pt x="10871" y="23801"/>
                  </a:cubicBezTo>
                  <a:cubicBezTo>
                    <a:pt x="8823" y="24825"/>
                    <a:pt x="7180" y="26278"/>
                    <a:pt x="6144" y="27957"/>
                  </a:cubicBezTo>
                  <a:cubicBezTo>
                    <a:pt x="5120" y="29612"/>
                    <a:pt x="4572" y="31588"/>
                    <a:pt x="4537" y="33684"/>
                  </a:cubicBezTo>
                  <a:cubicBezTo>
                    <a:pt x="4501" y="35577"/>
                    <a:pt x="4918" y="37434"/>
                    <a:pt x="5727" y="39077"/>
                  </a:cubicBezTo>
                  <a:cubicBezTo>
                    <a:pt x="6323" y="40280"/>
                    <a:pt x="7156" y="41363"/>
                    <a:pt x="8144" y="42220"/>
                  </a:cubicBezTo>
                  <a:cubicBezTo>
                    <a:pt x="7882" y="42161"/>
                    <a:pt x="7609" y="42125"/>
                    <a:pt x="7251" y="42125"/>
                  </a:cubicBezTo>
                  <a:cubicBezTo>
                    <a:pt x="7061" y="42125"/>
                    <a:pt x="6906" y="42125"/>
                    <a:pt x="6727" y="42137"/>
                  </a:cubicBezTo>
                  <a:cubicBezTo>
                    <a:pt x="5870" y="42197"/>
                    <a:pt x="5001" y="42423"/>
                    <a:pt x="4203" y="42816"/>
                  </a:cubicBezTo>
                  <a:cubicBezTo>
                    <a:pt x="2691" y="43530"/>
                    <a:pt x="1453" y="44780"/>
                    <a:pt x="739" y="46328"/>
                  </a:cubicBezTo>
                  <a:cubicBezTo>
                    <a:pt x="143" y="47590"/>
                    <a:pt x="0" y="49007"/>
                    <a:pt x="310" y="50293"/>
                  </a:cubicBezTo>
                  <a:cubicBezTo>
                    <a:pt x="477" y="50995"/>
                    <a:pt x="786" y="51650"/>
                    <a:pt x="1239" y="52281"/>
                  </a:cubicBezTo>
                  <a:cubicBezTo>
                    <a:pt x="1679" y="52912"/>
                    <a:pt x="2286" y="53508"/>
                    <a:pt x="3048" y="54031"/>
                  </a:cubicBezTo>
                  <a:cubicBezTo>
                    <a:pt x="3060" y="54043"/>
                    <a:pt x="3096" y="54067"/>
                    <a:pt x="3108" y="54067"/>
                  </a:cubicBezTo>
                  <a:lnTo>
                    <a:pt x="112300" y="54067"/>
                  </a:lnTo>
                  <a:cubicBezTo>
                    <a:pt x="112395" y="53972"/>
                    <a:pt x="112479" y="53900"/>
                    <a:pt x="112574" y="53829"/>
                  </a:cubicBezTo>
                  <a:cubicBezTo>
                    <a:pt x="113265" y="53055"/>
                    <a:pt x="113860" y="52234"/>
                    <a:pt x="114324" y="51364"/>
                  </a:cubicBezTo>
                  <a:cubicBezTo>
                    <a:pt x="114789" y="50531"/>
                    <a:pt x="115134" y="49614"/>
                    <a:pt x="115372" y="48626"/>
                  </a:cubicBezTo>
                  <a:cubicBezTo>
                    <a:pt x="115789" y="46876"/>
                    <a:pt x="115753" y="44923"/>
                    <a:pt x="115265" y="43006"/>
                  </a:cubicBezTo>
                  <a:cubicBezTo>
                    <a:pt x="114812" y="41220"/>
                    <a:pt x="113955" y="39434"/>
                    <a:pt x="112765" y="37815"/>
                  </a:cubicBezTo>
                  <a:cubicBezTo>
                    <a:pt x="111574" y="36208"/>
                    <a:pt x="110098" y="34850"/>
                    <a:pt x="108407" y="33767"/>
                  </a:cubicBezTo>
                  <a:cubicBezTo>
                    <a:pt x="106585" y="32600"/>
                    <a:pt x="104430" y="31814"/>
                    <a:pt x="102180" y="31481"/>
                  </a:cubicBezTo>
                  <a:cubicBezTo>
                    <a:pt x="101477" y="31386"/>
                    <a:pt x="100763" y="31326"/>
                    <a:pt x="100061" y="31326"/>
                  </a:cubicBezTo>
                  <a:cubicBezTo>
                    <a:pt x="99608" y="31326"/>
                    <a:pt x="99132" y="31350"/>
                    <a:pt x="98656" y="31398"/>
                  </a:cubicBezTo>
                  <a:cubicBezTo>
                    <a:pt x="97572" y="31505"/>
                    <a:pt x="96453" y="31755"/>
                    <a:pt x="95346" y="32136"/>
                  </a:cubicBezTo>
                  <a:cubicBezTo>
                    <a:pt x="93679" y="32719"/>
                    <a:pt x="92060" y="33612"/>
                    <a:pt x="90393" y="34874"/>
                  </a:cubicBezTo>
                  <a:cubicBezTo>
                    <a:pt x="90536" y="34731"/>
                    <a:pt x="90643" y="34517"/>
                    <a:pt x="90798" y="34255"/>
                  </a:cubicBezTo>
                  <a:cubicBezTo>
                    <a:pt x="91321" y="33303"/>
                    <a:pt x="91690" y="32183"/>
                    <a:pt x="91869" y="30945"/>
                  </a:cubicBezTo>
                  <a:cubicBezTo>
                    <a:pt x="92048" y="29802"/>
                    <a:pt x="92048" y="28624"/>
                    <a:pt x="91881" y="27457"/>
                  </a:cubicBezTo>
                  <a:cubicBezTo>
                    <a:pt x="91738" y="26397"/>
                    <a:pt x="91440" y="25349"/>
                    <a:pt x="91000" y="24337"/>
                  </a:cubicBezTo>
                  <a:cubicBezTo>
                    <a:pt x="90190" y="22432"/>
                    <a:pt x="88881" y="20682"/>
                    <a:pt x="87130" y="19122"/>
                  </a:cubicBezTo>
                  <a:cubicBezTo>
                    <a:pt x="86333" y="18408"/>
                    <a:pt x="85440" y="17741"/>
                    <a:pt x="84451" y="17146"/>
                  </a:cubicBezTo>
                  <a:cubicBezTo>
                    <a:pt x="83523" y="16586"/>
                    <a:pt x="82535" y="16098"/>
                    <a:pt x="81523" y="15717"/>
                  </a:cubicBezTo>
                  <a:cubicBezTo>
                    <a:pt x="80511" y="15336"/>
                    <a:pt x="79487" y="15050"/>
                    <a:pt x="78439" y="14872"/>
                  </a:cubicBezTo>
                  <a:cubicBezTo>
                    <a:pt x="77724" y="14753"/>
                    <a:pt x="76998" y="14693"/>
                    <a:pt x="76260" y="14693"/>
                  </a:cubicBezTo>
                  <a:cubicBezTo>
                    <a:pt x="75998" y="14693"/>
                    <a:pt x="75748" y="14693"/>
                    <a:pt x="75498" y="14705"/>
                  </a:cubicBezTo>
                  <a:cubicBezTo>
                    <a:pt x="74498" y="14765"/>
                    <a:pt x="73486" y="14943"/>
                    <a:pt x="72462" y="15217"/>
                  </a:cubicBezTo>
                  <a:cubicBezTo>
                    <a:pt x="71474" y="15479"/>
                    <a:pt x="70509" y="15872"/>
                    <a:pt x="69569" y="16372"/>
                  </a:cubicBezTo>
                  <a:cubicBezTo>
                    <a:pt x="68235" y="17086"/>
                    <a:pt x="67068" y="18063"/>
                    <a:pt x="66235" y="19146"/>
                  </a:cubicBezTo>
                  <a:cubicBezTo>
                    <a:pt x="66342" y="18753"/>
                    <a:pt x="66402" y="18325"/>
                    <a:pt x="66437" y="17848"/>
                  </a:cubicBezTo>
                  <a:cubicBezTo>
                    <a:pt x="66521" y="16813"/>
                    <a:pt x="66449" y="15741"/>
                    <a:pt x="66235" y="14622"/>
                  </a:cubicBezTo>
                  <a:cubicBezTo>
                    <a:pt x="65854" y="12657"/>
                    <a:pt x="64949" y="10657"/>
                    <a:pt x="63580" y="8835"/>
                  </a:cubicBezTo>
                  <a:cubicBezTo>
                    <a:pt x="62306" y="7121"/>
                    <a:pt x="60675" y="5573"/>
                    <a:pt x="58734" y="4216"/>
                  </a:cubicBezTo>
                  <a:cubicBezTo>
                    <a:pt x="56924" y="2942"/>
                    <a:pt x="54912" y="1930"/>
                    <a:pt x="52805" y="1215"/>
                  </a:cubicBezTo>
                  <a:cubicBezTo>
                    <a:pt x="51828" y="882"/>
                    <a:pt x="50793" y="620"/>
                    <a:pt x="49685" y="418"/>
                  </a:cubicBezTo>
                  <a:cubicBezTo>
                    <a:pt x="48530" y="227"/>
                    <a:pt x="47352" y="96"/>
                    <a:pt x="46173" y="37"/>
                  </a:cubicBezTo>
                  <a:cubicBezTo>
                    <a:pt x="45649" y="25"/>
                    <a:pt x="45173" y="1"/>
                    <a:pt x="44708" y="1"/>
                  </a:cubicBezTo>
                  <a:close/>
                </a:path>
              </a:pathLst>
            </a:custGeom>
            <a:solidFill>
              <a:schemeClr val="accent1"/>
            </a:solidFill>
            <a:ln cap="flat" cmpd="sng" w="28575">
              <a:solidFill>
                <a:srgbClr val="8ABE8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16"/>
            <p:cNvSpPr/>
            <p:nvPr/>
          </p:nvSpPr>
          <p:spPr>
            <a:xfrm>
              <a:off x="4810400" y="3189200"/>
              <a:ext cx="345900" cy="432525"/>
            </a:xfrm>
            <a:custGeom>
              <a:rect b="b" l="l" r="r" t="t"/>
              <a:pathLst>
                <a:path extrusionOk="0" h="17301" w="13836">
                  <a:moveTo>
                    <a:pt x="1358" y="13265"/>
                  </a:moveTo>
                  <a:cubicBezTo>
                    <a:pt x="1358" y="13312"/>
                    <a:pt x="1370" y="13348"/>
                    <a:pt x="1370" y="13395"/>
                  </a:cubicBezTo>
                  <a:cubicBezTo>
                    <a:pt x="1370" y="13336"/>
                    <a:pt x="1370" y="13288"/>
                    <a:pt x="1358" y="13265"/>
                  </a:cubicBezTo>
                  <a:close/>
                  <a:moveTo>
                    <a:pt x="10931" y="1"/>
                  </a:moveTo>
                  <a:cubicBezTo>
                    <a:pt x="10538" y="13"/>
                    <a:pt x="10145" y="49"/>
                    <a:pt x="9752" y="96"/>
                  </a:cubicBezTo>
                  <a:cubicBezTo>
                    <a:pt x="8681" y="191"/>
                    <a:pt x="7645" y="572"/>
                    <a:pt x="6668" y="1013"/>
                  </a:cubicBezTo>
                  <a:cubicBezTo>
                    <a:pt x="5704" y="1465"/>
                    <a:pt x="4811" y="2073"/>
                    <a:pt x="3978" y="2751"/>
                  </a:cubicBezTo>
                  <a:cubicBezTo>
                    <a:pt x="3239" y="3370"/>
                    <a:pt x="2585" y="4085"/>
                    <a:pt x="2049" y="4883"/>
                  </a:cubicBezTo>
                  <a:cubicBezTo>
                    <a:pt x="1632" y="5525"/>
                    <a:pt x="1299" y="6240"/>
                    <a:pt x="1001" y="6954"/>
                  </a:cubicBezTo>
                  <a:cubicBezTo>
                    <a:pt x="680" y="7752"/>
                    <a:pt x="453" y="8573"/>
                    <a:pt x="287" y="9419"/>
                  </a:cubicBezTo>
                  <a:cubicBezTo>
                    <a:pt x="144" y="10240"/>
                    <a:pt x="49" y="11074"/>
                    <a:pt x="25" y="11907"/>
                  </a:cubicBezTo>
                  <a:cubicBezTo>
                    <a:pt x="1" y="12729"/>
                    <a:pt x="96" y="13550"/>
                    <a:pt x="322" y="14336"/>
                  </a:cubicBezTo>
                  <a:cubicBezTo>
                    <a:pt x="477" y="14896"/>
                    <a:pt x="715" y="15420"/>
                    <a:pt x="1049" y="15908"/>
                  </a:cubicBezTo>
                  <a:cubicBezTo>
                    <a:pt x="1406" y="16432"/>
                    <a:pt x="1823" y="16860"/>
                    <a:pt x="2323" y="17217"/>
                  </a:cubicBezTo>
                  <a:cubicBezTo>
                    <a:pt x="2401" y="17274"/>
                    <a:pt x="2493" y="17301"/>
                    <a:pt x="2585" y="17301"/>
                  </a:cubicBezTo>
                  <a:cubicBezTo>
                    <a:pt x="2743" y="17301"/>
                    <a:pt x="2903" y="17222"/>
                    <a:pt x="3001" y="17086"/>
                  </a:cubicBezTo>
                  <a:cubicBezTo>
                    <a:pt x="3144" y="16860"/>
                    <a:pt x="3073" y="16586"/>
                    <a:pt x="2858" y="16420"/>
                  </a:cubicBezTo>
                  <a:cubicBezTo>
                    <a:pt x="2787" y="16360"/>
                    <a:pt x="2704" y="16301"/>
                    <a:pt x="2620" y="16241"/>
                  </a:cubicBezTo>
                  <a:cubicBezTo>
                    <a:pt x="2418" y="16062"/>
                    <a:pt x="2239" y="15848"/>
                    <a:pt x="2073" y="15634"/>
                  </a:cubicBezTo>
                  <a:cubicBezTo>
                    <a:pt x="1906" y="15360"/>
                    <a:pt x="1763" y="15098"/>
                    <a:pt x="1656" y="14800"/>
                  </a:cubicBezTo>
                  <a:cubicBezTo>
                    <a:pt x="1513" y="14336"/>
                    <a:pt x="1418" y="13872"/>
                    <a:pt x="1358" y="13395"/>
                  </a:cubicBezTo>
                  <a:cubicBezTo>
                    <a:pt x="1311" y="12622"/>
                    <a:pt x="1358" y="11848"/>
                    <a:pt x="1477" y="11074"/>
                  </a:cubicBezTo>
                  <a:cubicBezTo>
                    <a:pt x="1596" y="10514"/>
                    <a:pt x="1763" y="9978"/>
                    <a:pt x="1954" y="9443"/>
                  </a:cubicBezTo>
                  <a:cubicBezTo>
                    <a:pt x="2144" y="8883"/>
                    <a:pt x="2370" y="8347"/>
                    <a:pt x="2620" y="7835"/>
                  </a:cubicBezTo>
                  <a:cubicBezTo>
                    <a:pt x="2966" y="7157"/>
                    <a:pt x="3358" y="6526"/>
                    <a:pt x="3835" y="5942"/>
                  </a:cubicBezTo>
                  <a:cubicBezTo>
                    <a:pt x="4335" y="5371"/>
                    <a:pt x="4906" y="4883"/>
                    <a:pt x="5514" y="4442"/>
                  </a:cubicBezTo>
                  <a:cubicBezTo>
                    <a:pt x="6276" y="3942"/>
                    <a:pt x="7073" y="3525"/>
                    <a:pt x="7919" y="3216"/>
                  </a:cubicBezTo>
                  <a:cubicBezTo>
                    <a:pt x="8835" y="2906"/>
                    <a:pt x="9752" y="2680"/>
                    <a:pt x="10705" y="2573"/>
                  </a:cubicBezTo>
                  <a:cubicBezTo>
                    <a:pt x="11098" y="2561"/>
                    <a:pt x="11490" y="2561"/>
                    <a:pt x="11883" y="2561"/>
                  </a:cubicBezTo>
                  <a:lnTo>
                    <a:pt x="12479" y="2561"/>
                  </a:lnTo>
                  <a:cubicBezTo>
                    <a:pt x="12526" y="2573"/>
                    <a:pt x="12562" y="2573"/>
                    <a:pt x="12610" y="2597"/>
                  </a:cubicBezTo>
                  <a:cubicBezTo>
                    <a:pt x="12632" y="2598"/>
                    <a:pt x="12653" y="2598"/>
                    <a:pt x="12675" y="2598"/>
                  </a:cubicBezTo>
                  <a:cubicBezTo>
                    <a:pt x="12863" y="2598"/>
                    <a:pt x="13033" y="2552"/>
                    <a:pt x="13193" y="2477"/>
                  </a:cubicBezTo>
                  <a:cubicBezTo>
                    <a:pt x="13443" y="2335"/>
                    <a:pt x="13657" y="2096"/>
                    <a:pt x="13741" y="1823"/>
                  </a:cubicBezTo>
                  <a:cubicBezTo>
                    <a:pt x="13836" y="1537"/>
                    <a:pt x="13812" y="1204"/>
                    <a:pt x="13669" y="942"/>
                  </a:cubicBezTo>
                  <a:cubicBezTo>
                    <a:pt x="13550" y="703"/>
                    <a:pt x="13300" y="453"/>
                    <a:pt x="13026" y="394"/>
                  </a:cubicBezTo>
                  <a:cubicBezTo>
                    <a:pt x="12800" y="346"/>
                    <a:pt x="12610" y="239"/>
                    <a:pt x="12383" y="180"/>
                  </a:cubicBezTo>
                  <a:cubicBezTo>
                    <a:pt x="12086" y="108"/>
                    <a:pt x="11788" y="61"/>
                    <a:pt x="11490" y="37"/>
                  </a:cubicBezTo>
                  <a:cubicBezTo>
                    <a:pt x="11300" y="13"/>
                    <a:pt x="11121" y="1"/>
                    <a:pt x="10931" y="1"/>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16"/>
            <p:cNvSpPr/>
            <p:nvPr/>
          </p:nvSpPr>
          <p:spPr>
            <a:xfrm>
              <a:off x="5203325" y="3207075"/>
              <a:ext cx="59550" cy="58075"/>
            </a:xfrm>
            <a:custGeom>
              <a:rect b="b" l="l" r="r" t="t"/>
              <a:pathLst>
                <a:path extrusionOk="0" h="2323" w="2382">
                  <a:moveTo>
                    <a:pt x="1250" y="0"/>
                  </a:moveTo>
                  <a:cubicBezTo>
                    <a:pt x="619" y="12"/>
                    <a:pt x="60" y="453"/>
                    <a:pt x="36" y="1096"/>
                  </a:cubicBezTo>
                  <a:cubicBezTo>
                    <a:pt x="0" y="1715"/>
                    <a:pt x="500" y="2322"/>
                    <a:pt x="1131" y="2322"/>
                  </a:cubicBezTo>
                  <a:cubicBezTo>
                    <a:pt x="1762" y="2322"/>
                    <a:pt x="2310" y="1893"/>
                    <a:pt x="2358" y="1227"/>
                  </a:cubicBezTo>
                  <a:cubicBezTo>
                    <a:pt x="2381" y="608"/>
                    <a:pt x="1893" y="0"/>
                    <a:pt x="1250" y="0"/>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6"/>
            <p:cNvSpPr/>
            <p:nvPr/>
          </p:nvSpPr>
          <p:spPr>
            <a:xfrm>
              <a:off x="5314950" y="3515150"/>
              <a:ext cx="292600" cy="160775"/>
            </a:xfrm>
            <a:custGeom>
              <a:rect b="b" l="l" r="r" t="t"/>
              <a:pathLst>
                <a:path extrusionOk="0" h="6431" w="11704">
                  <a:moveTo>
                    <a:pt x="3691" y="0"/>
                  </a:moveTo>
                  <a:cubicBezTo>
                    <a:pt x="3655" y="36"/>
                    <a:pt x="3596" y="36"/>
                    <a:pt x="3548" y="36"/>
                  </a:cubicBezTo>
                  <a:cubicBezTo>
                    <a:pt x="3000" y="48"/>
                    <a:pt x="2441" y="107"/>
                    <a:pt x="1905" y="227"/>
                  </a:cubicBezTo>
                  <a:cubicBezTo>
                    <a:pt x="1357" y="346"/>
                    <a:pt x="833" y="536"/>
                    <a:pt x="345" y="774"/>
                  </a:cubicBezTo>
                  <a:lnTo>
                    <a:pt x="167" y="869"/>
                  </a:lnTo>
                  <a:cubicBezTo>
                    <a:pt x="36" y="941"/>
                    <a:pt x="0" y="1119"/>
                    <a:pt x="83" y="1239"/>
                  </a:cubicBezTo>
                  <a:cubicBezTo>
                    <a:pt x="136" y="1321"/>
                    <a:pt x="217" y="1356"/>
                    <a:pt x="302" y="1356"/>
                  </a:cubicBezTo>
                  <a:cubicBezTo>
                    <a:pt x="352" y="1356"/>
                    <a:pt x="404" y="1344"/>
                    <a:pt x="452" y="1322"/>
                  </a:cubicBezTo>
                  <a:lnTo>
                    <a:pt x="714" y="1191"/>
                  </a:lnTo>
                  <a:cubicBezTo>
                    <a:pt x="1179" y="989"/>
                    <a:pt x="1667" y="846"/>
                    <a:pt x="2179" y="762"/>
                  </a:cubicBezTo>
                  <a:cubicBezTo>
                    <a:pt x="2484" y="719"/>
                    <a:pt x="2794" y="693"/>
                    <a:pt x="3108" y="693"/>
                  </a:cubicBezTo>
                  <a:cubicBezTo>
                    <a:pt x="3308" y="693"/>
                    <a:pt x="3511" y="703"/>
                    <a:pt x="3715" y="727"/>
                  </a:cubicBezTo>
                  <a:cubicBezTo>
                    <a:pt x="4310" y="810"/>
                    <a:pt x="4882" y="953"/>
                    <a:pt x="5453" y="1167"/>
                  </a:cubicBezTo>
                  <a:cubicBezTo>
                    <a:pt x="5763" y="1286"/>
                    <a:pt x="6060" y="1429"/>
                    <a:pt x="6358" y="1596"/>
                  </a:cubicBezTo>
                  <a:cubicBezTo>
                    <a:pt x="6668" y="1762"/>
                    <a:pt x="6953" y="1965"/>
                    <a:pt x="7239" y="2155"/>
                  </a:cubicBezTo>
                  <a:cubicBezTo>
                    <a:pt x="7846" y="2608"/>
                    <a:pt x="8382" y="3155"/>
                    <a:pt x="8870" y="3739"/>
                  </a:cubicBezTo>
                  <a:cubicBezTo>
                    <a:pt x="9311" y="4275"/>
                    <a:pt x="9668" y="4834"/>
                    <a:pt x="9966" y="5465"/>
                  </a:cubicBezTo>
                  <a:cubicBezTo>
                    <a:pt x="10025" y="5608"/>
                    <a:pt x="10073" y="5763"/>
                    <a:pt x="10144" y="5894"/>
                  </a:cubicBezTo>
                  <a:cubicBezTo>
                    <a:pt x="10216" y="6084"/>
                    <a:pt x="10323" y="6251"/>
                    <a:pt x="10513" y="6346"/>
                  </a:cubicBezTo>
                  <a:cubicBezTo>
                    <a:pt x="10631" y="6401"/>
                    <a:pt x="10758" y="6430"/>
                    <a:pt x="10889" y="6430"/>
                  </a:cubicBezTo>
                  <a:cubicBezTo>
                    <a:pt x="10958" y="6430"/>
                    <a:pt x="11027" y="6422"/>
                    <a:pt x="11097" y="6406"/>
                  </a:cubicBezTo>
                  <a:cubicBezTo>
                    <a:pt x="11490" y="6287"/>
                    <a:pt x="11704" y="5846"/>
                    <a:pt x="11597" y="5453"/>
                  </a:cubicBezTo>
                  <a:cubicBezTo>
                    <a:pt x="11454" y="4870"/>
                    <a:pt x="11192" y="4322"/>
                    <a:pt x="10894" y="3798"/>
                  </a:cubicBezTo>
                  <a:cubicBezTo>
                    <a:pt x="10597" y="3275"/>
                    <a:pt x="10216" y="2810"/>
                    <a:pt x="9799" y="2382"/>
                  </a:cubicBezTo>
                  <a:cubicBezTo>
                    <a:pt x="9382" y="1965"/>
                    <a:pt x="8894" y="1608"/>
                    <a:pt x="8394" y="1298"/>
                  </a:cubicBezTo>
                  <a:cubicBezTo>
                    <a:pt x="8180" y="1167"/>
                    <a:pt x="7941" y="1024"/>
                    <a:pt x="7691" y="905"/>
                  </a:cubicBezTo>
                  <a:cubicBezTo>
                    <a:pt x="7418" y="774"/>
                    <a:pt x="7120" y="655"/>
                    <a:pt x="6822" y="548"/>
                  </a:cubicBezTo>
                  <a:cubicBezTo>
                    <a:pt x="5822" y="179"/>
                    <a:pt x="4763" y="0"/>
                    <a:pt x="3691" y="0"/>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6"/>
            <p:cNvSpPr/>
            <p:nvPr/>
          </p:nvSpPr>
          <p:spPr>
            <a:xfrm>
              <a:off x="4549675" y="4443825"/>
              <a:ext cx="2232725" cy="21975"/>
            </a:xfrm>
            <a:custGeom>
              <a:rect b="b" l="l" r="r" t="t"/>
              <a:pathLst>
                <a:path extrusionOk="0" h="879" w="89309">
                  <a:moveTo>
                    <a:pt x="64508" y="1"/>
                  </a:moveTo>
                  <a:cubicBezTo>
                    <a:pt x="62925" y="13"/>
                    <a:pt x="61305" y="13"/>
                    <a:pt x="59686" y="13"/>
                  </a:cubicBezTo>
                  <a:cubicBezTo>
                    <a:pt x="54412" y="36"/>
                    <a:pt x="49125" y="60"/>
                    <a:pt x="43863" y="72"/>
                  </a:cubicBezTo>
                  <a:cubicBezTo>
                    <a:pt x="41315" y="96"/>
                    <a:pt x="38767" y="108"/>
                    <a:pt x="36207" y="108"/>
                  </a:cubicBezTo>
                  <a:cubicBezTo>
                    <a:pt x="33814" y="108"/>
                    <a:pt x="31409" y="108"/>
                    <a:pt x="29004" y="120"/>
                  </a:cubicBezTo>
                  <a:cubicBezTo>
                    <a:pt x="26813" y="120"/>
                    <a:pt x="24610" y="120"/>
                    <a:pt x="22431" y="132"/>
                  </a:cubicBezTo>
                  <a:cubicBezTo>
                    <a:pt x="20145" y="156"/>
                    <a:pt x="17859" y="167"/>
                    <a:pt x="15585" y="191"/>
                  </a:cubicBezTo>
                  <a:cubicBezTo>
                    <a:pt x="10668" y="251"/>
                    <a:pt x="5739" y="239"/>
                    <a:pt x="833" y="286"/>
                  </a:cubicBezTo>
                  <a:cubicBezTo>
                    <a:pt x="607" y="286"/>
                    <a:pt x="369" y="286"/>
                    <a:pt x="155" y="298"/>
                  </a:cubicBezTo>
                  <a:cubicBezTo>
                    <a:pt x="71" y="298"/>
                    <a:pt x="0" y="358"/>
                    <a:pt x="0" y="453"/>
                  </a:cubicBezTo>
                  <a:cubicBezTo>
                    <a:pt x="0" y="525"/>
                    <a:pt x="60" y="596"/>
                    <a:pt x="155" y="596"/>
                  </a:cubicBezTo>
                  <a:cubicBezTo>
                    <a:pt x="5013" y="656"/>
                    <a:pt x="9894" y="656"/>
                    <a:pt x="14776" y="691"/>
                  </a:cubicBezTo>
                  <a:cubicBezTo>
                    <a:pt x="17097" y="703"/>
                    <a:pt x="19431" y="727"/>
                    <a:pt x="21765" y="751"/>
                  </a:cubicBezTo>
                  <a:cubicBezTo>
                    <a:pt x="23979" y="763"/>
                    <a:pt x="26182" y="763"/>
                    <a:pt x="28385" y="763"/>
                  </a:cubicBezTo>
                  <a:cubicBezTo>
                    <a:pt x="30718" y="763"/>
                    <a:pt x="33052" y="775"/>
                    <a:pt x="35397" y="775"/>
                  </a:cubicBezTo>
                  <a:cubicBezTo>
                    <a:pt x="37981" y="775"/>
                    <a:pt x="40577" y="787"/>
                    <a:pt x="43160" y="810"/>
                  </a:cubicBezTo>
                  <a:cubicBezTo>
                    <a:pt x="48387" y="834"/>
                    <a:pt x="53626" y="846"/>
                    <a:pt x="58853" y="870"/>
                  </a:cubicBezTo>
                  <a:cubicBezTo>
                    <a:pt x="60252" y="876"/>
                    <a:pt x="61651" y="879"/>
                    <a:pt x="63047" y="879"/>
                  </a:cubicBezTo>
                  <a:cubicBezTo>
                    <a:pt x="64443" y="879"/>
                    <a:pt x="65836" y="876"/>
                    <a:pt x="67223" y="870"/>
                  </a:cubicBezTo>
                  <a:cubicBezTo>
                    <a:pt x="69604" y="870"/>
                    <a:pt x="72009" y="846"/>
                    <a:pt x="74390" y="834"/>
                  </a:cubicBezTo>
                  <a:cubicBezTo>
                    <a:pt x="76843" y="822"/>
                    <a:pt x="79284" y="787"/>
                    <a:pt x="81736" y="763"/>
                  </a:cubicBezTo>
                  <a:cubicBezTo>
                    <a:pt x="82915" y="751"/>
                    <a:pt x="84070" y="751"/>
                    <a:pt x="85249" y="727"/>
                  </a:cubicBezTo>
                  <a:cubicBezTo>
                    <a:pt x="86297" y="715"/>
                    <a:pt x="87332" y="703"/>
                    <a:pt x="88356" y="691"/>
                  </a:cubicBezTo>
                  <a:lnTo>
                    <a:pt x="89059" y="691"/>
                  </a:lnTo>
                  <a:cubicBezTo>
                    <a:pt x="89190" y="691"/>
                    <a:pt x="89309" y="572"/>
                    <a:pt x="89309" y="429"/>
                  </a:cubicBezTo>
                  <a:cubicBezTo>
                    <a:pt x="89309" y="298"/>
                    <a:pt x="89190" y="179"/>
                    <a:pt x="89059" y="179"/>
                  </a:cubicBezTo>
                  <a:cubicBezTo>
                    <a:pt x="88023" y="179"/>
                    <a:pt x="86975" y="167"/>
                    <a:pt x="85939" y="156"/>
                  </a:cubicBezTo>
                  <a:cubicBezTo>
                    <a:pt x="84761" y="132"/>
                    <a:pt x="83582" y="132"/>
                    <a:pt x="82403" y="120"/>
                  </a:cubicBezTo>
                  <a:cubicBezTo>
                    <a:pt x="79951" y="108"/>
                    <a:pt x="77486" y="60"/>
                    <a:pt x="75021" y="48"/>
                  </a:cubicBezTo>
                  <a:cubicBezTo>
                    <a:pt x="72700" y="25"/>
                    <a:pt x="70366" y="13"/>
                    <a:pt x="68032" y="1"/>
                  </a:cubicBezTo>
                  <a:close/>
                </a:path>
              </a:pathLst>
            </a:custGeom>
            <a:solidFill>
              <a:srgbClr val="B8E0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16"/>
            <p:cNvSpPr/>
            <p:nvPr/>
          </p:nvSpPr>
          <p:spPr>
            <a:xfrm>
              <a:off x="4789275" y="4063125"/>
              <a:ext cx="102125" cy="49150"/>
            </a:xfrm>
            <a:custGeom>
              <a:rect b="b" l="l" r="r" t="t"/>
              <a:pathLst>
                <a:path extrusionOk="0" h="1966" w="4085">
                  <a:moveTo>
                    <a:pt x="2037" y="1"/>
                  </a:moveTo>
                  <a:cubicBezTo>
                    <a:pt x="905" y="1"/>
                    <a:pt x="1" y="453"/>
                    <a:pt x="1" y="989"/>
                  </a:cubicBezTo>
                  <a:cubicBezTo>
                    <a:pt x="1" y="1537"/>
                    <a:pt x="905" y="1965"/>
                    <a:pt x="2037" y="1965"/>
                  </a:cubicBezTo>
                  <a:cubicBezTo>
                    <a:pt x="3156" y="1965"/>
                    <a:pt x="4073" y="1525"/>
                    <a:pt x="4084" y="989"/>
                  </a:cubicBezTo>
                  <a:cubicBezTo>
                    <a:pt x="4084" y="441"/>
                    <a:pt x="3168" y="1"/>
                    <a:pt x="2037" y="1"/>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16"/>
            <p:cNvSpPr/>
            <p:nvPr/>
          </p:nvSpPr>
          <p:spPr>
            <a:xfrm>
              <a:off x="5521225" y="4057175"/>
              <a:ext cx="110150" cy="53000"/>
            </a:xfrm>
            <a:custGeom>
              <a:rect b="b" l="l" r="r" t="t"/>
              <a:pathLst>
                <a:path extrusionOk="0" h="2120" w="4406">
                  <a:moveTo>
                    <a:pt x="2203" y="1"/>
                  </a:moveTo>
                  <a:cubicBezTo>
                    <a:pt x="976" y="1"/>
                    <a:pt x="0" y="477"/>
                    <a:pt x="0" y="1060"/>
                  </a:cubicBezTo>
                  <a:cubicBezTo>
                    <a:pt x="0" y="1644"/>
                    <a:pt x="1000" y="2120"/>
                    <a:pt x="2203" y="2120"/>
                  </a:cubicBezTo>
                  <a:cubicBezTo>
                    <a:pt x="3405" y="2120"/>
                    <a:pt x="4393" y="1644"/>
                    <a:pt x="4405" y="1060"/>
                  </a:cubicBezTo>
                  <a:cubicBezTo>
                    <a:pt x="4405" y="477"/>
                    <a:pt x="3417" y="1"/>
                    <a:pt x="2203" y="1"/>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5" name="Google Shape;165;p16"/>
          <p:cNvSpPr/>
          <p:nvPr/>
        </p:nvSpPr>
        <p:spPr>
          <a:xfrm flipH="1">
            <a:off x="-367903" y="2331457"/>
            <a:ext cx="1300471" cy="547301"/>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6"/>
          <p:cNvSpPr/>
          <p:nvPr/>
        </p:nvSpPr>
        <p:spPr>
          <a:xfrm flipH="1">
            <a:off x="797897" y="-99018"/>
            <a:ext cx="1300471" cy="547301"/>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6"/>
          <p:cNvSpPr/>
          <p:nvPr/>
        </p:nvSpPr>
        <p:spPr>
          <a:xfrm flipH="1">
            <a:off x="8110322" y="1451407"/>
            <a:ext cx="1300471" cy="547301"/>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six columns">
  <p:cSld name="BLANK_1_1_1_1_1">
    <p:spTree>
      <p:nvGrpSpPr>
        <p:cNvPr id="168" name="Shape 168"/>
        <p:cNvGrpSpPr/>
        <p:nvPr/>
      </p:nvGrpSpPr>
      <p:grpSpPr>
        <a:xfrm>
          <a:off x="0" y="0"/>
          <a:ext cx="0" cy="0"/>
          <a:chOff x="0" y="0"/>
          <a:chExt cx="0" cy="0"/>
        </a:xfrm>
      </p:grpSpPr>
      <p:sp>
        <p:nvSpPr>
          <p:cNvPr id="169" name="Google Shape;169;p17"/>
          <p:cNvSpPr txBox="1"/>
          <p:nvPr>
            <p:ph type="title"/>
          </p:nvPr>
        </p:nvSpPr>
        <p:spPr>
          <a:xfrm>
            <a:off x="719975" y="1653784"/>
            <a:ext cx="2305500" cy="3669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500"/>
              <a:buNone/>
              <a:defRPr sz="2000">
                <a:solidFill>
                  <a:schemeClr val="dk1"/>
                </a:solidFill>
              </a:defRPr>
            </a:lvl1pPr>
            <a:lvl2pPr lvl="1" rtl="0" algn="ctr">
              <a:spcBef>
                <a:spcPts val="0"/>
              </a:spcBef>
              <a:spcAft>
                <a:spcPts val="0"/>
              </a:spcAft>
              <a:buSzPts val="2500"/>
              <a:buNone/>
              <a:defRPr sz="2500"/>
            </a:lvl2pPr>
            <a:lvl3pPr lvl="2" rtl="0" algn="ctr">
              <a:spcBef>
                <a:spcPts val="0"/>
              </a:spcBef>
              <a:spcAft>
                <a:spcPts val="0"/>
              </a:spcAft>
              <a:buSzPts val="2500"/>
              <a:buNone/>
              <a:defRPr sz="2500"/>
            </a:lvl3pPr>
            <a:lvl4pPr lvl="3" rtl="0" algn="ctr">
              <a:spcBef>
                <a:spcPts val="0"/>
              </a:spcBef>
              <a:spcAft>
                <a:spcPts val="0"/>
              </a:spcAft>
              <a:buSzPts val="2500"/>
              <a:buNone/>
              <a:defRPr sz="2500"/>
            </a:lvl4pPr>
            <a:lvl5pPr lvl="4" rtl="0" algn="ctr">
              <a:spcBef>
                <a:spcPts val="0"/>
              </a:spcBef>
              <a:spcAft>
                <a:spcPts val="0"/>
              </a:spcAft>
              <a:buSzPts val="2500"/>
              <a:buNone/>
              <a:defRPr sz="2500"/>
            </a:lvl5pPr>
            <a:lvl6pPr lvl="5" rtl="0" algn="ctr">
              <a:spcBef>
                <a:spcPts val="0"/>
              </a:spcBef>
              <a:spcAft>
                <a:spcPts val="0"/>
              </a:spcAft>
              <a:buSzPts val="2500"/>
              <a:buNone/>
              <a:defRPr sz="2500"/>
            </a:lvl6pPr>
            <a:lvl7pPr lvl="6" rtl="0" algn="ctr">
              <a:spcBef>
                <a:spcPts val="0"/>
              </a:spcBef>
              <a:spcAft>
                <a:spcPts val="0"/>
              </a:spcAft>
              <a:buSzPts val="2500"/>
              <a:buNone/>
              <a:defRPr sz="2500"/>
            </a:lvl7pPr>
            <a:lvl8pPr lvl="7" rtl="0" algn="ctr">
              <a:spcBef>
                <a:spcPts val="0"/>
              </a:spcBef>
              <a:spcAft>
                <a:spcPts val="0"/>
              </a:spcAft>
              <a:buSzPts val="2500"/>
              <a:buNone/>
              <a:defRPr sz="2500"/>
            </a:lvl8pPr>
            <a:lvl9pPr lvl="8" rtl="0" algn="ctr">
              <a:spcBef>
                <a:spcPts val="0"/>
              </a:spcBef>
              <a:spcAft>
                <a:spcPts val="0"/>
              </a:spcAft>
              <a:buSzPts val="2500"/>
              <a:buNone/>
              <a:defRPr sz="2500"/>
            </a:lvl9pPr>
          </a:lstStyle>
          <a:p/>
        </p:txBody>
      </p:sp>
      <p:sp>
        <p:nvSpPr>
          <p:cNvPr id="170" name="Google Shape;170;p17"/>
          <p:cNvSpPr txBox="1"/>
          <p:nvPr>
            <p:ph idx="1" type="subTitle"/>
          </p:nvPr>
        </p:nvSpPr>
        <p:spPr>
          <a:xfrm>
            <a:off x="719975" y="2159888"/>
            <a:ext cx="2305500" cy="4848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solidFill>
                  <a:schemeClr val="lt1"/>
                </a:solidFill>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71" name="Google Shape;171;p17"/>
          <p:cNvSpPr txBox="1"/>
          <p:nvPr>
            <p:ph idx="2" type="title"/>
          </p:nvPr>
        </p:nvSpPr>
        <p:spPr>
          <a:xfrm>
            <a:off x="3419246" y="1653784"/>
            <a:ext cx="2305500" cy="3669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500"/>
              <a:buNone/>
              <a:defRPr sz="2000">
                <a:solidFill>
                  <a:schemeClr val="dk1"/>
                </a:solidFill>
              </a:defRPr>
            </a:lvl1pPr>
            <a:lvl2pPr lvl="1" rtl="0" algn="ctr">
              <a:spcBef>
                <a:spcPts val="0"/>
              </a:spcBef>
              <a:spcAft>
                <a:spcPts val="0"/>
              </a:spcAft>
              <a:buSzPts val="2500"/>
              <a:buNone/>
              <a:defRPr sz="2500"/>
            </a:lvl2pPr>
            <a:lvl3pPr lvl="2" rtl="0" algn="ctr">
              <a:spcBef>
                <a:spcPts val="0"/>
              </a:spcBef>
              <a:spcAft>
                <a:spcPts val="0"/>
              </a:spcAft>
              <a:buSzPts val="2500"/>
              <a:buNone/>
              <a:defRPr sz="2500"/>
            </a:lvl3pPr>
            <a:lvl4pPr lvl="3" rtl="0" algn="ctr">
              <a:spcBef>
                <a:spcPts val="0"/>
              </a:spcBef>
              <a:spcAft>
                <a:spcPts val="0"/>
              </a:spcAft>
              <a:buSzPts val="2500"/>
              <a:buNone/>
              <a:defRPr sz="2500"/>
            </a:lvl4pPr>
            <a:lvl5pPr lvl="4" rtl="0" algn="ctr">
              <a:spcBef>
                <a:spcPts val="0"/>
              </a:spcBef>
              <a:spcAft>
                <a:spcPts val="0"/>
              </a:spcAft>
              <a:buSzPts val="2500"/>
              <a:buNone/>
              <a:defRPr sz="2500"/>
            </a:lvl5pPr>
            <a:lvl6pPr lvl="5" rtl="0" algn="ctr">
              <a:spcBef>
                <a:spcPts val="0"/>
              </a:spcBef>
              <a:spcAft>
                <a:spcPts val="0"/>
              </a:spcAft>
              <a:buSzPts val="2500"/>
              <a:buNone/>
              <a:defRPr sz="2500"/>
            </a:lvl6pPr>
            <a:lvl7pPr lvl="6" rtl="0" algn="ctr">
              <a:spcBef>
                <a:spcPts val="0"/>
              </a:spcBef>
              <a:spcAft>
                <a:spcPts val="0"/>
              </a:spcAft>
              <a:buSzPts val="2500"/>
              <a:buNone/>
              <a:defRPr sz="2500"/>
            </a:lvl7pPr>
            <a:lvl8pPr lvl="7" rtl="0" algn="ctr">
              <a:spcBef>
                <a:spcPts val="0"/>
              </a:spcBef>
              <a:spcAft>
                <a:spcPts val="0"/>
              </a:spcAft>
              <a:buSzPts val="2500"/>
              <a:buNone/>
              <a:defRPr sz="2500"/>
            </a:lvl8pPr>
            <a:lvl9pPr lvl="8" rtl="0" algn="ctr">
              <a:spcBef>
                <a:spcPts val="0"/>
              </a:spcBef>
              <a:spcAft>
                <a:spcPts val="0"/>
              </a:spcAft>
              <a:buSzPts val="2500"/>
              <a:buNone/>
              <a:defRPr sz="2500"/>
            </a:lvl9pPr>
          </a:lstStyle>
          <a:p/>
        </p:txBody>
      </p:sp>
      <p:sp>
        <p:nvSpPr>
          <p:cNvPr id="172" name="Google Shape;172;p17"/>
          <p:cNvSpPr txBox="1"/>
          <p:nvPr>
            <p:ph idx="3" type="subTitle"/>
          </p:nvPr>
        </p:nvSpPr>
        <p:spPr>
          <a:xfrm>
            <a:off x="3419244" y="2159888"/>
            <a:ext cx="2305500" cy="4848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solidFill>
                  <a:schemeClr val="lt1"/>
                </a:solidFill>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73" name="Google Shape;173;p17"/>
          <p:cNvSpPr txBox="1"/>
          <p:nvPr>
            <p:ph idx="4" type="title"/>
          </p:nvPr>
        </p:nvSpPr>
        <p:spPr>
          <a:xfrm>
            <a:off x="719975" y="3074375"/>
            <a:ext cx="2305500" cy="3669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500"/>
              <a:buNone/>
              <a:defRPr sz="2000">
                <a:solidFill>
                  <a:schemeClr val="dk1"/>
                </a:solidFill>
              </a:defRPr>
            </a:lvl1pPr>
            <a:lvl2pPr lvl="1" rtl="0" algn="ctr">
              <a:spcBef>
                <a:spcPts val="0"/>
              </a:spcBef>
              <a:spcAft>
                <a:spcPts val="0"/>
              </a:spcAft>
              <a:buSzPts val="2500"/>
              <a:buNone/>
              <a:defRPr sz="2500"/>
            </a:lvl2pPr>
            <a:lvl3pPr lvl="2" rtl="0" algn="ctr">
              <a:spcBef>
                <a:spcPts val="0"/>
              </a:spcBef>
              <a:spcAft>
                <a:spcPts val="0"/>
              </a:spcAft>
              <a:buSzPts val="2500"/>
              <a:buNone/>
              <a:defRPr sz="2500"/>
            </a:lvl3pPr>
            <a:lvl4pPr lvl="3" rtl="0" algn="ctr">
              <a:spcBef>
                <a:spcPts val="0"/>
              </a:spcBef>
              <a:spcAft>
                <a:spcPts val="0"/>
              </a:spcAft>
              <a:buSzPts val="2500"/>
              <a:buNone/>
              <a:defRPr sz="2500"/>
            </a:lvl4pPr>
            <a:lvl5pPr lvl="4" rtl="0" algn="ctr">
              <a:spcBef>
                <a:spcPts val="0"/>
              </a:spcBef>
              <a:spcAft>
                <a:spcPts val="0"/>
              </a:spcAft>
              <a:buSzPts val="2500"/>
              <a:buNone/>
              <a:defRPr sz="2500"/>
            </a:lvl5pPr>
            <a:lvl6pPr lvl="5" rtl="0" algn="ctr">
              <a:spcBef>
                <a:spcPts val="0"/>
              </a:spcBef>
              <a:spcAft>
                <a:spcPts val="0"/>
              </a:spcAft>
              <a:buSzPts val="2500"/>
              <a:buNone/>
              <a:defRPr sz="2500"/>
            </a:lvl6pPr>
            <a:lvl7pPr lvl="6" rtl="0" algn="ctr">
              <a:spcBef>
                <a:spcPts val="0"/>
              </a:spcBef>
              <a:spcAft>
                <a:spcPts val="0"/>
              </a:spcAft>
              <a:buSzPts val="2500"/>
              <a:buNone/>
              <a:defRPr sz="2500"/>
            </a:lvl7pPr>
            <a:lvl8pPr lvl="7" rtl="0" algn="ctr">
              <a:spcBef>
                <a:spcPts val="0"/>
              </a:spcBef>
              <a:spcAft>
                <a:spcPts val="0"/>
              </a:spcAft>
              <a:buSzPts val="2500"/>
              <a:buNone/>
              <a:defRPr sz="2500"/>
            </a:lvl8pPr>
            <a:lvl9pPr lvl="8" rtl="0" algn="ctr">
              <a:spcBef>
                <a:spcPts val="0"/>
              </a:spcBef>
              <a:spcAft>
                <a:spcPts val="0"/>
              </a:spcAft>
              <a:buSzPts val="2500"/>
              <a:buNone/>
              <a:defRPr sz="2500"/>
            </a:lvl9pPr>
          </a:lstStyle>
          <a:p/>
        </p:txBody>
      </p:sp>
      <p:sp>
        <p:nvSpPr>
          <p:cNvPr id="174" name="Google Shape;174;p17"/>
          <p:cNvSpPr txBox="1"/>
          <p:nvPr>
            <p:ph idx="5" type="subTitle"/>
          </p:nvPr>
        </p:nvSpPr>
        <p:spPr>
          <a:xfrm>
            <a:off x="719975" y="3576425"/>
            <a:ext cx="2305500" cy="4848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solidFill>
                  <a:schemeClr val="lt1"/>
                </a:solidFill>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75" name="Google Shape;175;p17"/>
          <p:cNvSpPr txBox="1"/>
          <p:nvPr>
            <p:ph idx="6" type="title"/>
          </p:nvPr>
        </p:nvSpPr>
        <p:spPr>
          <a:xfrm>
            <a:off x="3419246" y="3074375"/>
            <a:ext cx="2305500" cy="3669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500"/>
              <a:buNone/>
              <a:defRPr sz="2000">
                <a:solidFill>
                  <a:schemeClr val="dk1"/>
                </a:solidFill>
              </a:defRPr>
            </a:lvl1pPr>
            <a:lvl2pPr lvl="1" rtl="0" algn="ctr">
              <a:spcBef>
                <a:spcPts val="0"/>
              </a:spcBef>
              <a:spcAft>
                <a:spcPts val="0"/>
              </a:spcAft>
              <a:buSzPts val="2500"/>
              <a:buNone/>
              <a:defRPr sz="2500"/>
            </a:lvl2pPr>
            <a:lvl3pPr lvl="2" rtl="0" algn="ctr">
              <a:spcBef>
                <a:spcPts val="0"/>
              </a:spcBef>
              <a:spcAft>
                <a:spcPts val="0"/>
              </a:spcAft>
              <a:buSzPts val="2500"/>
              <a:buNone/>
              <a:defRPr sz="2500"/>
            </a:lvl3pPr>
            <a:lvl4pPr lvl="3" rtl="0" algn="ctr">
              <a:spcBef>
                <a:spcPts val="0"/>
              </a:spcBef>
              <a:spcAft>
                <a:spcPts val="0"/>
              </a:spcAft>
              <a:buSzPts val="2500"/>
              <a:buNone/>
              <a:defRPr sz="2500"/>
            </a:lvl4pPr>
            <a:lvl5pPr lvl="4" rtl="0" algn="ctr">
              <a:spcBef>
                <a:spcPts val="0"/>
              </a:spcBef>
              <a:spcAft>
                <a:spcPts val="0"/>
              </a:spcAft>
              <a:buSzPts val="2500"/>
              <a:buNone/>
              <a:defRPr sz="2500"/>
            </a:lvl5pPr>
            <a:lvl6pPr lvl="5" rtl="0" algn="ctr">
              <a:spcBef>
                <a:spcPts val="0"/>
              </a:spcBef>
              <a:spcAft>
                <a:spcPts val="0"/>
              </a:spcAft>
              <a:buSzPts val="2500"/>
              <a:buNone/>
              <a:defRPr sz="2500"/>
            </a:lvl6pPr>
            <a:lvl7pPr lvl="6" rtl="0" algn="ctr">
              <a:spcBef>
                <a:spcPts val="0"/>
              </a:spcBef>
              <a:spcAft>
                <a:spcPts val="0"/>
              </a:spcAft>
              <a:buSzPts val="2500"/>
              <a:buNone/>
              <a:defRPr sz="2500"/>
            </a:lvl7pPr>
            <a:lvl8pPr lvl="7" rtl="0" algn="ctr">
              <a:spcBef>
                <a:spcPts val="0"/>
              </a:spcBef>
              <a:spcAft>
                <a:spcPts val="0"/>
              </a:spcAft>
              <a:buSzPts val="2500"/>
              <a:buNone/>
              <a:defRPr sz="2500"/>
            </a:lvl8pPr>
            <a:lvl9pPr lvl="8" rtl="0" algn="ctr">
              <a:spcBef>
                <a:spcPts val="0"/>
              </a:spcBef>
              <a:spcAft>
                <a:spcPts val="0"/>
              </a:spcAft>
              <a:buSzPts val="2500"/>
              <a:buNone/>
              <a:defRPr sz="2500"/>
            </a:lvl9pPr>
          </a:lstStyle>
          <a:p/>
        </p:txBody>
      </p:sp>
      <p:sp>
        <p:nvSpPr>
          <p:cNvPr id="176" name="Google Shape;176;p17"/>
          <p:cNvSpPr txBox="1"/>
          <p:nvPr>
            <p:ph idx="7" type="subTitle"/>
          </p:nvPr>
        </p:nvSpPr>
        <p:spPr>
          <a:xfrm>
            <a:off x="3419248" y="3576425"/>
            <a:ext cx="2305500" cy="4848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solidFill>
                  <a:schemeClr val="lt1"/>
                </a:solidFill>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77" name="Google Shape;177;p17"/>
          <p:cNvSpPr txBox="1"/>
          <p:nvPr>
            <p:ph idx="8" type="title"/>
          </p:nvPr>
        </p:nvSpPr>
        <p:spPr>
          <a:xfrm>
            <a:off x="6118524" y="1653784"/>
            <a:ext cx="2305500" cy="3669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500"/>
              <a:buNone/>
              <a:defRPr sz="2000">
                <a:solidFill>
                  <a:schemeClr val="dk1"/>
                </a:solidFill>
              </a:defRPr>
            </a:lvl1pPr>
            <a:lvl2pPr lvl="1" rtl="0" algn="ctr">
              <a:spcBef>
                <a:spcPts val="0"/>
              </a:spcBef>
              <a:spcAft>
                <a:spcPts val="0"/>
              </a:spcAft>
              <a:buSzPts val="2500"/>
              <a:buNone/>
              <a:defRPr sz="2500"/>
            </a:lvl2pPr>
            <a:lvl3pPr lvl="2" rtl="0" algn="ctr">
              <a:spcBef>
                <a:spcPts val="0"/>
              </a:spcBef>
              <a:spcAft>
                <a:spcPts val="0"/>
              </a:spcAft>
              <a:buSzPts val="2500"/>
              <a:buNone/>
              <a:defRPr sz="2500"/>
            </a:lvl3pPr>
            <a:lvl4pPr lvl="3" rtl="0" algn="ctr">
              <a:spcBef>
                <a:spcPts val="0"/>
              </a:spcBef>
              <a:spcAft>
                <a:spcPts val="0"/>
              </a:spcAft>
              <a:buSzPts val="2500"/>
              <a:buNone/>
              <a:defRPr sz="2500"/>
            </a:lvl4pPr>
            <a:lvl5pPr lvl="4" rtl="0" algn="ctr">
              <a:spcBef>
                <a:spcPts val="0"/>
              </a:spcBef>
              <a:spcAft>
                <a:spcPts val="0"/>
              </a:spcAft>
              <a:buSzPts val="2500"/>
              <a:buNone/>
              <a:defRPr sz="2500"/>
            </a:lvl5pPr>
            <a:lvl6pPr lvl="5" rtl="0" algn="ctr">
              <a:spcBef>
                <a:spcPts val="0"/>
              </a:spcBef>
              <a:spcAft>
                <a:spcPts val="0"/>
              </a:spcAft>
              <a:buSzPts val="2500"/>
              <a:buNone/>
              <a:defRPr sz="2500"/>
            </a:lvl6pPr>
            <a:lvl7pPr lvl="6" rtl="0" algn="ctr">
              <a:spcBef>
                <a:spcPts val="0"/>
              </a:spcBef>
              <a:spcAft>
                <a:spcPts val="0"/>
              </a:spcAft>
              <a:buSzPts val="2500"/>
              <a:buNone/>
              <a:defRPr sz="2500"/>
            </a:lvl7pPr>
            <a:lvl8pPr lvl="7" rtl="0" algn="ctr">
              <a:spcBef>
                <a:spcPts val="0"/>
              </a:spcBef>
              <a:spcAft>
                <a:spcPts val="0"/>
              </a:spcAft>
              <a:buSzPts val="2500"/>
              <a:buNone/>
              <a:defRPr sz="2500"/>
            </a:lvl8pPr>
            <a:lvl9pPr lvl="8" rtl="0" algn="ctr">
              <a:spcBef>
                <a:spcPts val="0"/>
              </a:spcBef>
              <a:spcAft>
                <a:spcPts val="0"/>
              </a:spcAft>
              <a:buSzPts val="2500"/>
              <a:buNone/>
              <a:defRPr sz="2500"/>
            </a:lvl9pPr>
          </a:lstStyle>
          <a:p/>
        </p:txBody>
      </p:sp>
      <p:sp>
        <p:nvSpPr>
          <p:cNvPr id="178" name="Google Shape;178;p17"/>
          <p:cNvSpPr txBox="1"/>
          <p:nvPr>
            <p:ph idx="9" type="subTitle"/>
          </p:nvPr>
        </p:nvSpPr>
        <p:spPr>
          <a:xfrm>
            <a:off x="6118520" y="2159888"/>
            <a:ext cx="2305500" cy="4848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solidFill>
                  <a:schemeClr val="lt1"/>
                </a:solidFill>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79" name="Google Shape;179;p17"/>
          <p:cNvSpPr txBox="1"/>
          <p:nvPr>
            <p:ph idx="13" type="title"/>
          </p:nvPr>
        </p:nvSpPr>
        <p:spPr>
          <a:xfrm>
            <a:off x="6118524" y="3074375"/>
            <a:ext cx="2305500" cy="3669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500"/>
              <a:buNone/>
              <a:defRPr sz="2000">
                <a:solidFill>
                  <a:schemeClr val="dk1"/>
                </a:solidFill>
              </a:defRPr>
            </a:lvl1pPr>
            <a:lvl2pPr lvl="1" rtl="0" algn="ctr">
              <a:spcBef>
                <a:spcPts val="0"/>
              </a:spcBef>
              <a:spcAft>
                <a:spcPts val="0"/>
              </a:spcAft>
              <a:buSzPts val="2500"/>
              <a:buNone/>
              <a:defRPr sz="2500"/>
            </a:lvl2pPr>
            <a:lvl3pPr lvl="2" rtl="0" algn="ctr">
              <a:spcBef>
                <a:spcPts val="0"/>
              </a:spcBef>
              <a:spcAft>
                <a:spcPts val="0"/>
              </a:spcAft>
              <a:buSzPts val="2500"/>
              <a:buNone/>
              <a:defRPr sz="2500"/>
            </a:lvl3pPr>
            <a:lvl4pPr lvl="3" rtl="0" algn="ctr">
              <a:spcBef>
                <a:spcPts val="0"/>
              </a:spcBef>
              <a:spcAft>
                <a:spcPts val="0"/>
              </a:spcAft>
              <a:buSzPts val="2500"/>
              <a:buNone/>
              <a:defRPr sz="2500"/>
            </a:lvl4pPr>
            <a:lvl5pPr lvl="4" rtl="0" algn="ctr">
              <a:spcBef>
                <a:spcPts val="0"/>
              </a:spcBef>
              <a:spcAft>
                <a:spcPts val="0"/>
              </a:spcAft>
              <a:buSzPts val="2500"/>
              <a:buNone/>
              <a:defRPr sz="2500"/>
            </a:lvl5pPr>
            <a:lvl6pPr lvl="5" rtl="0" algn="ctr">
              <a:spcBef>
                <a:spcPts val="0"/>
              </a:spcBef>
              <a:spcAft>
                <a:spcPts val="0"/>
              </a:spcAft>
              <a:buSzPts val="2500"/>
              <a:buNone/>
              <a:defRPr sz="2500"/>
            </a:lvl6pPr>
            <a:lvl7pPr lvl="6" rtl="0" algn="ctr">
              <a:spcBef>
                <a:spcPts val="0"/>
              </a:spcBef>
              <a:spcAft>
                <a:spcPts val="0"/>
              </a:spcAft>
              <a:buSzPts val="2500"/>
              <a:buNone/>
              <a:defRPr sz="2500"/>
            </a:lvl7pPr>
            <a:lvl8pPr lvl="7" rtl="0" algn="ctr">
              <a:spcBef>
                <a:spcPts val="0"/>
              </a:spcBef>
              <a:spcAft>
                <a:spcPts val="0"/>
              </a:spcAft>
              <a:buSzPts val="2500"/>
              <a:buNone/>
              <a:defRPr sz="2500"/>
            </a:lvl8pPr>
            <a:lvl9pPr lvl="8" rtl="0" algn="ctr">
              <a:spcBef>
                <a:spcPts val="0"/>
              </a:spcBef>
              <a:spcAft>
                <a:spcPts val="0"/>
              </a:spcAft>
              <a:buSzPts val="2500"/>
              <a:buNone/>
              <a:defRPr sz="2500"/>
            </a:lvl9pPr>
          </a:lstStyle>
          <a:p/>
        </p:txBody>
      </p:sp>
      <p:sp>
        <p:nvSpPr>
          <p:cNvPr id="180" name="Google Shape;180;p17"/>
          <p:cNvSpPr txBox="1"/>
          <p:nvPr>
            <p:ph idx="14" type="subTitle"/>
          </p:nvPr>
        </p:nvSpPr>
        <p:spPr>
          <a:xfrm>
            <a:off x="6118520" y="3576425"/>
            <a:ext cx="2305500" cy="4848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solidFill>
                  <a:schemeClr val="lt1"/>
                </a:solidFill>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81" name="Google Shape;181;p17"/>
          <p:cNvSpPr txBox="1"/>
          <p:nvPr>
            <p:ph idx="15" type="title"/>
          </p:nvPr>
        </p:nvSpPr>
        <p:spPr>
          <a:xfrm>
            <a:off x="720000" y="445025"/>
            <a:ext cx="7704000" cy="572700"/>
          </a:xfrm>
          <a:prstGeom prst="rect">
            <a:avLst/>
          </a:prstGeom>
          <a:ln>
            <a:noFill/>
          </a:ln>
        </p:spPr>
        <p:txBody>
          <a:bodyPr anchorCtr="0" anchor="ctr" bIns="91425" lIns="91425" spcFirstLastPara="1" rIns="91425" wrap="square" tIns="91425">
            <a:noAutofit/>
          </a:bodyPr>
          <a:lstStyle>
            <a:lvl1pPr lvl="0" rtl="0" algn="ctr">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182" name="Google Shape;182;p17"/>
          <p:cNvSpPr/>
          <p:nvPr/>
        </p:nvSpPr>
        <p:spPr>
          <a:xfrm>
            <a:off x="0" y="4873350"/>
            <a:ext cx="9144000" cy="276900"/>
          </a:xfrm>
          <a:prstGeom prst="rect">
            <a:avLst/>
          </a:prstGeom>
          <a:solidFill>
            <a:schemeClr val="dk2"/>
          </a:solidFill>
          <a:ln cap="flat" cmpd="sng" w="2857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7"/>
          <p:cNvSpPr/>
          <p:nvPr/>
        </p:nvSpPr>
        <p:spPr>
          <a:xfrm>
            <a:off x="8110322" y="4004032"/>
            <a:ext cx="1300471" cy="547301"/>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17"/>
          <p:cNvSpPr/>
          <p:nvPr/>
        </p:nvSpPr>
        <p:spPr>
          <a:xfrm>
            <a:off x="6944522" y="-251418"/>
            <a:ext cx="1300471" cy="547301"/>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17"/>
          <p:cNvSpPr/>
          <p:nvPr/>
        </p:nvSpPr>
        <p:spPr>
          <a:xfrm>
            <a:off x="-367903" y="1017732"/>
            <a:ext cx="1300471" cy="547301"/>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1">
  <p:cSld name="TITLE_ONLY_1">
    <p:spTree>
      <p:nvGrpSpPr>
        <p:cNvPr id="186" name="Shape 186"/>
        <p:cNvGrpSpPr/>
        <p:nvPr/>
      </p:nvGrpSpPr>
      <p:grpSpPr>
        <a:xfrm>
          <a:off x="0" y="0"/>
          <a:ext cx="0" cy="0"/>
          <a:chOff x="0" y="0"/>
          <a:chExt cx="0" cy="0"/>
        </a:xfrm>
      </p:grpSpPr>
      <p:sp>
        <p:nvSpPr>
          <p:cNvPr id="187" name="Google Shape;187;p18"/>
          <p:cNvSpPr txBox="1"/>
          <p:nvPr>
            <p:ph type="title"/>
          </p:nvPr>
        </p:nvSpPr>
        <p:spPr>
          <a:xfrm>
            <a:off x="720000" y="445025"/>
            <a:ext cx="7704000" cy="572700"/>
          </a:xfrm>
          <a:prstGeom prst="rect">
            <a:avLst/>
          </a:prstGeom>
          <a:ln>
            <a:noFill/>
          </a:ln>
        </p:spPr>
        <p:txBody>
          <a:bodyPr anchorCtr="0" anchor="ctr" bIns="91425" lIns="91425" spcFirstLastPara="1" rIns="91425" wrap="square" tIns="91425">
            <a:noAutofit/>
          </a:bodyPr>
          <a:lstStyle>
            <a:lvl1pPr lvl="0" rtl="0" algn="ctr">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188" name="Google Shape;188;p18"/>
          <p:cNvSpPr/>
          <p:nvPr/>
        </p:nvSpPr>
        <p:spPr>
          <a:xfrm flipH="1">
            <a:off x="8260347" y="3584332"/>
            <a:ext cx="1300471" cy="547301"/>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18"/>
          <p:cNvSpPr/>
          <p:nvPr/>
        </p:nvSpPr>
        <p:spPr>
          <a:xfrm flipH="1">
            <a:off x="-416678" y="457732"/>
            <a:ext cx="1300471" cy="547301"/>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2">
  <p:cSld name="TITLE_ONLY_2">
    <p:spTree>
      <p:nvGrpSpPr>
        <p:cNvPr id="190" name="Shape 190"/>
        <p:cNvGrpSpPr/>
        <p:nvPr/>
      </p:nvGrpSpPr>
      <p:grpSpPr>
        <a:xfrm>
          <a:off x="0" y="0"/>
          <a:ext cx="0" cy="0"/>
          <a:chOff x="0" y="0"/>
          <a:chExt cx="0" cy="0"/>
        </a:xfrm>
      </p:grpSpPr>
      <p:sp>
        <p:nvSpPr>
          <p:cNvPr id="191" name="Google Shape;191;p19"/>
          <p:cNvSpPr txBox="1"/>
          <p:nvPr>
            <p:ph type="title"/>
          </p:nvPr>
        </p:nvSpPr>
        <p:spPr>
          <a:xfrm>
            <a:off x="720000" y="445025"/>
            <a:ext cx="7704000" cy="572700"/>
          </a:xfrm>
          <a:prstGeom prst="rect">
            <a:avLst/>
          </a:prstGeom>
          <a:ln>
            <a:noFill/>
          </a:ln>
        </p:spPr>
        <p:txBody>
          <a:bodyPr anchorCtr="0" anchor="ctr" bIns="91425" lIns="91425" spcFirstLastPara="1" rIns="91425" wrap="square" tIns="91425">
            <a:noAutofit/>
          </a:bodyPr>
          <a:lstStyle>
            <a:lvl1pPr lvl="0" rtl="0" algn="ctr">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192" name="Google Shape;192;p19"/>
          <p:cNvSpPr/>
          <p:nvPr/>
        </p:nvSpPr>
        <p:spPr>
          <a:xfrm flipH="1">
            <a:off x="-447947" y="802800"/>
            <a:ext cx="1451123" cy="610702"/>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9"/>
          <p:cNvSpPr/>
          <p:nvPr/>
        </p:nvSpPr>
        <p:spPr>
          <a:xfrm flipH="1">
            <a:off x="7973406" y="719592"/>
            <a:ext cx="1170591" cy="492641"/>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19"/>
          <p:cNvSpPr/>
          <p:nvPr/>
        </p:nvSpPr>
        <p:spPr>
          <a:xfrm>
            <a:off x="0" y="4873350"/>
            <a:ext cx="9144000" cy="276900"/>
          </a:xfrm>
          <a:prstGeom prst="rect">
            <a:avLst/>
          </a:prstGeom>
          <a:solidFill>
            <a:srgbClr val="FCB0B6"/>
          </a:solidFill>
          <a:ln cap="flat" cmpd="sng" w="28575">
            <a:solidFill>
              <a:srgbClr val="DE8C9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95" name="Google Shape;195;p19"/>
          <p:cNvGrpSpPr/>
          <p:nvPr/>
        </p:nvGrpSpPr>
        <p:grpSpPr>
          <a:xfrm>
            <a:off x="-745260" y="4099155"/>
            <a:ext cx="2266280" cy="1068893"/>
            <a:chOff x="3992750" y="3100500"/>
            <a:chExt cx="2894725" cy="1365300"/>
          </a:xfrm>
        </p:grpSpPr>
        <p:sp>
          <p:nvSpPr>
            <p:cNvPr id="196" name="Google Shape;196;p19"/>
            <p:cNvSpPr/>
            <p:nvPr/>
          </p:nvSpPr>
          <p:spPr>
            <a:xfrm>
              <a:off x="3992750" y="3100500"/>
              <a:ext cx="2894725" cy="1351700"/>
            </a:xfrm>
            <a:custGeom>
              <a:rect b="b" l="l" r="r" t="t"/>
              <a:pathLst>
                <a:path extrusionOk="0" h="54068" w="115789">
                  <a:moveTo>
                    <a:pt x="44708" y="1"/>
                  </a:moveTo>
                  <a:cubicBezTo>
                    <a:pt x="42863" y="1"/>
                    <a:pt x="40994" y="191"/>
                    <a:pt x="39172" y="549"/>
                  </a:cubicBezTo>
                  <a:cubicBezTo>
                    <a:pt x="36898" y="989"/>
                    <a:pt x="34660" y="1715"/>
                    <a:pt x="32576" y="2716"/>
                  </a:cubicBezTo>
                  <a:cubicBezTo>
                    <a:pt x="30480" y="3728"/>
                    <a:pt x="28540" y="5013"/>
                    <a:pt x="26849" y="6549"/>
                  </a:cubicBezTo>
                  <a:cubicBezTo>
                    <a:pt x="26004" y="7311"/>
                    <a:pt x="25194" y="8181"/>
                    <a:pt x="24468" y="9085"/>
                  </a:cubicBezTo>
                  <a:cubicBezTo>
                    <a:pt x="23527" y="10240"/>
                    <a:pt x="22825" y="11336"/>
                    <a:pt x="22289" y="12407"/>
                  </a:cubicBezTo>
                  <a:cubicBezTo>
                    <a:pt x="21979" y="13038"/>
                    <a:pt x="21694" y="13729"/>
                    <a:pt x="21491" y="14431"/>
                  </a:cubicBezTo>
                  <a:cubicBezTo>
                    <a:pt x="21313" y="15039"/>
                    <a:pt x="21182" y="15693"/>
                    <a:pt x="21086" y="16455"/>
                  </a:cubicBezTo>
                  <a:cubicBezTo>
                    <a:pt x="20955" y="17705"/>
                    <a:pt x="21039" y="19063"/>
                    <a:pt x="21348" y="20468"/>
                  </a:cubicBezTo>
                  <a:cubicBezTo>
                    <a:pt x="21610" y="21587"/>
                    <a:pt x="22027" y="22718"/>
                    <a:pt x="22622" y="23956"/>
                  </a:cubicBezTo>
                  <a:cubicBezTo>
                    <a:pt x="21967" y="23504"/>
                    <a:pt x="21217" y="23135"/>
                    <a:pt x="20420" y="22873"/>
                  </a:cubicBezTo>
                  <a:cubicBezTo>
                    <a:pt x="19384" y="22516"/>
                    <a:pt x="18288" y="22337"/>
                    <a:pt x="17157" y="22313"/>
                  </a:cubicBezTo>
                  <a:lnTo>
                    <a:pt x="17003" y="22313"/>
                  </a:lnTo>
                  <a:cubicBezTo>
                    <a:pt x="14955" y="22313"/>
                    <a:pt x="12823" y="22837"/>
                    <a:pt x="10871" y="23801"/>
                  </a:cubicBezTo>
                  <a:cubicBezTo>
                    <a:pt x="8823" y="24825"/>
                    <a:pt x="7180" y="26278"/>
                    <a:pt x="6144" y="27957"/>
                  </a:cubicBezTo>
                  <a:cubicBezTo>
                    <a:pt x="5120" y="29612"/>
                    <a:pt x="4572" y="31588"/>
                    <a:pt x="4537" y="33684"/>
                  </a:cubicBezTo>
                  <a:cubicBezTo>
                    <a:pt x="4501" y="35577"/>
                    <a:pt x="4918" y="37434"/>
                    <a:pt x="5727" y="39077"/>
                  </a:cubicBezTo>
                  <a:cubicBezTo>
                    <a:pt x="6323" y="40280"/>
                    <a:pt x="7156" y="41363"/>
                    <a:pt x="8144" y="42220"/>
                  </a:cubicBezTo>
                  <a:cubicBezTo>
                    <a:pt x="7882" y="42161"/>
                    <a:pt x="7609" y="42125"/>
                    <a:pt x="7251" y="42125"/>
                  </a:cubicBezTo>
                  <a:cubicBezTo>
                    <a:pt x="7061" y="42125"/>
                    <a:pt x="6906" y="42125"/>
                    <a:pt x="6727" y="42137"/>
                  </a:cubicBezTo>
                  <a:cubicBezTo>
                    <a:pt x="5870" y="42197"/>
                    <a:pt x="5001" y="42423"/>
                    <a:pt x="4203" y="42816"/>
                  </a:cubicBezTo>
                  <a:cubicBezTo>
                    <a:pt x="2691" y="43530"/>
                    <a:pt x="1453" y="44780"/>
                    <a:pt x="739" y="46328"/>
                  </a:cubicBezTo>
                  <a:cubicBezTo>
                    <a:pt x="143" y="47590"/>
                    <a:pt x="0" y="49007"/>
                    <a:pt x="310" y="50293"/>
                  </a:cubicBezTo>
                  <a:cubicBezTo>
                    <a:pt x="477" y="50995"/>
                    <a:pt x="786" y="51650"/>
                    <a:pt x="1239" y="52281"/>
                  </a:cubicBezTo>
                  <a:cubicBezTo>
                    <a:pt x="1679" y="52912"/>
                    <a:pt x="2286" y="53508"/>
                    <a:pt x="3048" y="54031"/>
                  </a:cubicBezTo>
                  <a:cubicBezTo>
                    <a:pt x="3060" y="54043"/>
                    <a:pt x="3096" y="54067"/>
                    <a:pt x="3108" y="54067"/>
                  </a:cubicBezTo>
                  <a:lnTo>
                    <a:pt x="112300" y="54067"/>
                  </a:lnTo>
                  <a:cubicBezTo>
                    <a:pt x="112395" y="53972"/>
                    <a:pt x="112479" y="53900"/>
                    <a:pt x="112574" y="53829"/>
                  </a:cubicBezTo>
                  <a:cubicBezTo>
                    <a:pt x="113265" y="53055"/>
                    <a:pt x="113860" y="52234"/>
                    <a:pt x="114324" y="51364"/>
                  </a:cubicBezTo>
                  <a:cubicBezTo>
                    <a:pt x="114789" y="50531"/>
                    <a:pt x="115134" y="49614"/>
                    <a:pt x="115372" y="48626"/>
                  </a:cubicBezTo>
                  <a:cubicBezTo>
                    <a:pt x="115789" y="46876"/>
                    <a:pt x="115753" y="44923"/>
                    <a:pt x="115265" y="43006"/>
                  </a:cubicBezTo>
                  <a:cubicBezTo>
                    <a:pt x="114812" y="41220"/>
                    <a:pt x="113955" y="39434"/>
                    <a:pt x="112765" y="37815"/>
                  </a:cubicBezTo>
                  <a:cubicBezTo>
                    <a:pt x="111574" y="36208"/>
                    <a:pt x="110098" y="34850"/>
                    <a:pt x="108407" y="33767"/>
                  </a:cubicBezTo>
                  <a:cubicBezTo>
                    <a:pt x="106585" y="32600"/>
                    <a:pt x="104430" y="31814"/>
                    <a:pt x="102180" y="31481"/>
                  </a:cubicBezTo>
                  <a:cubicBezTo>
                    <a:pt x="101477" y="31386"/>
                    <a:pt x="100763" y="31326"/>
                    <a:pt x="100061" y="31326"/>
                  </a:cubicBezTo>
                  <a:cubicBezTo>
                    <a:pt x="99608" y="31326"/>
                    <a:pt x="99132" y="31350"/>
                    <a:pt x="98656" y="31398"/>
                  </a:cubicBezTo>
                  <a:cubicBezTo>
                    <a:pt x="97572" y="31505"/>
                    <a:pt x="96453" y="31755"/>
                    <a:pt x="95346" y="32136"/>
                  </a:cubicBezTo>
                  <a:cubicBezTo>
                    <a:pt x="93679" y="32719"/>
                    <a:pt x="92060" y="33612"/>
                    <a:pt x="90393" y="34874"/>
                  </a:cubicBezTo>
                  <a:cubicBezTo>
                    <a:pt x="90536" y="34731"/>
                    <a:pt x="90643" y="34517"/>
                    <a:pt x="90798" y="34255"/>
                  </a:cubicBezTo>
                  <a:cubicBezTo>
                    <a:pt x="91321" y="33303"/>
                    <a:pt x="91690" y="32183"/>
                    <a:pt x="91869" y="30945"/>
                  </a:cubicBezTo>
                  <a:cubicBezTo>
                    <a:pt x="92048" y="29802"/>
                    <a:pt x="92048" y="28624"/>
                    <a:pt x="91881" y="27457"/>
                  </a:cubicBezTo>
                  <a:cubicBezTo>
                    <a:pt x="91738" y="26397"/>
                    <a:pt x="91440" y="25349"/>
                    <a:pt x="91000" y="24337"/>
                  </a:cubicBezTo>
                  <a:cubicBezTo>
                    <a:pt x="90190" y="22432"/>
                    <a:pt x="88881" y="20682"/>
                    <a:pt x="87130" y="19122"/>
                  </a:cubicBezTo>
                  <a:cubicBezTo>
                    <a:pt x="86333" y="18408"/>
                    <a:pt x="85440" y="17741"/>
                    <a:pt x="84451" y="17146"/>
                  </a:cubicBezTo>
                  <a:cubicBezTo>
                    <a:pt x="83523" y="16586"/>
                    <a:pt x="82535" y="16098"/>
                    <a:pt x="81523" y="15717"/>
                  </a:cubicBezTo>
                  <a:cubicBezTo>
                    <a:pt x="80511" y="15336"/>
                    <a:pt x="79487" y="15050"/>
                    <a:pt x="78439" y="14872"/>
                  </a:cubicBezTo>
                  <a:cubicBezTo>
                    <a:pt x="77724" y="14753"/>
                    <a:pt x="76998" y="14693"/>
                    <a:pt x="76260" y="14693"/>
                  </a:cubicBezTo>
                  <a:cubicBezTo>
                    <a:pt x="75998" y="14693"/>
                    <a:pt x="75748" y="14693"/>
                    <a:pt x="75498" y="14705"/>
                  </a:cubicBezTo>
                  <a:cubicBezTo>
                    <a:pt x="74498" y="14765"/>
                    <a:pt x="73486" y="14943"/>
                    <a:pt x="72462" y="15217"/>
                  </a:cubicBezTo>
                  <a:cubicBezTo>
                    <a:pt x="71474" y="15479"/>
                    <a:pt x="70509" y="15872"/>
                    <a:pt x="69569" y="16372"/>
                  </a:cubicBezTo>
                  <a:cubicBezTo>
                    <a:pt x="68235" y="17086"/>
                    <a:pt x="67068" y="18063"/>
                    <a:pt x="66235" y="19146"/>
                  </a:cubicBezTo>
                  <a:cubicBezTo>
                    <a:pt x="66342" y="18753"/>
                    <a:pt x="66402" y="18325"/>
                    <a:pt x="66437" y="17848"/>
                  </a:cubicBezTo>
                  <a:cubicBezTo>
                    <a:pt x="66521" y="16813"/>
                    <a:pt x="66449" y="15741"/>
                    <a:pt x="66235" y="14622"/>
                  </a:cubicBezTo>
                  <a:cubicBezTo>
                    <a:pt x="65854" y="12657"/>
                    <a:pt x="64949" y="10657"/>
                    <a:pt x="63580" y="8835"/>
                  </a:cubicBezTo>
                  <a:cubicBezTo>
                    <a:pt x="62306" y="7121"/>
                    <a:pt x="60675" y="5573"/>
                    <a:pt x="58734" y="4216"/>
                  </a:cubicBezTo>
                  <a:cubicBezTo>
                    <a:pt x="56924" y="2942"/>
                    <a:pt x="54912" y="1930"/>
                    <a:pt x="52805" y="1215"/>
                  </a:cubicBezTo>
                  <a:cubicBezTo>
                    <a:pt x="51828" y="882"/>
                    <a:pt x="50793" y="620"/>
                    <a:pt x="49685" y="418"/>
                  </a:cubicBezTo>
                  <a:cubicBezTo>
                    <a:pt x="48530" y="227"/>
                    <a:pt x="47352" y="96"/>
                    <a:pt x="46173" y="37"/>
                  </a:cubicBezTo>
                  <a:cubicBezTo>
                    <a:pt x="45649" y="25"/>
                    <a:pt x="45173" y="1"/>
                    <a:pt x="44708" y="1"/>
                  </a:cubicBezTo>
                  <a:close/>
                </a:path>
              </a:pathLst>
            </a:custGeom>
            <a:solidFill>
              <a:schemeClr val="accent1"/>
            </a:solidFill>
            <a:ln cap="flat" cmpd="sng" w="28575">
              <a:solidFill>
                <a:srgbClr val="8ABE8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9"/>
            <p:cNvSpPr/>
            <p:nvPr/>
          </p:nvSpPr>
          <p:spPr>
            <a:xfrm>
              <a:off x="4810400" y="3189200"/>
              <a:ext cx="345900" cy="432525"/>
            </a:xfrm>
            <a:custGeom>
              <a:rect b="b" l="l" r="r" t="t"/>
              <a:pathLst>
                <a:path extrusionOk="0" h="17301" w="13836">
                  <a:moveTo>
                    <a:pt x="1358" y="13265"/>
                  </a:moveTo>
                  <a:cubicBezTo>
                    <a:pt x="1358" y="13312"/>
                    <a:pt x="1370" y="13348"/>
                    <a:pt x="1370" y="13395"/>
                  </a:cubicBezTo>
                  <a:cubicBezTo>
                    <a:pt x="1370" y="13336"/>
                    <a:pt x="1370" y="13288"/>
                    <a:pt x="1358" y="13265"/>
                  </a:cubicBezTo>
                  <a:close/>
                  <a:moveTo>
                    <a:pt x="10931" y="1"/>
                  </a:moveTo>
                  <a:cubicBezTo>
                    <a:pt x="10538" y="13"/>
                    <a:pt x="10145" y="49"/>
                    <a:pt x="9752" y="96"/>
                  </a:cubicBezTo>
                  <a:cubicBezTo>
                    <a:pt x="8681" y="191"/>
                    <a:pt x="7645" y="572"/>
                    <a:pt x="6668" y="1013"/>
                  </a:cubicBezTo>
                  <a:cubicBezTo>
                    <a:pt x="5704" y="1465"/>
                    <a:pt x="4811" y="2073"/>
                    <a:pt x="3978" y="2751"/>
                  </a:cubicBezTo>
                  <a:cubicBezTo>
                    <a:pt x="3239" y="3370"/>
                    <a:pt x="2585" y="4085"/>
                    <a:pt x="2049" y="4883"/>
                  </a:cubicBezTo>
                  <a:cubicBezTo>
                    <a:pt x="1632" y="5525"/>
                    <a:pt x="1299" y="6240"/>
                    <a:pt x="1001" y="6954"/>
                  </a:cubicBezTo>
                  <a:cubicBezTo>
                    <a:pt x="680" y="7752"/>
                    <a:pt x="453" y="8573"/>
                    <a:pt x="287" y="9419"/>
                  </a:cubicBezTo>
                  <a:cubicBezTo>
                    <a:pt x="144" y="10240"/>
                    <a:pt x="49" y="11074"/>
                    <a:pt x="25" y="11907"/>
                  </a:cubicBezTo>
                  <a:cubicBezTo>
                    <a:pt x="1" y="12729"/>
                    <a:pt x="96" y="13550"/>
                    <a:pt x="322" y="14336"/>
                  </a:cubicBezTo>
                  <a:cubicBezTo>
                    <a:pt x="477" y="14896"/>
                    <a:pt x="715" y="15420"/>
                    <a:pt x="1049" y="15908"/>
                  </a:cubicBezTo>
                  <a:cubicBezTo>
                    <a:pt x="1406" y="16432"/>
                    <a:pt x="1823" y="16860"/>
                    <a:pt x="2323" y="17217"/>
                  </a:cubicBezTo>
                  <a:cubicBezTo>
                    <a:pt x="2401" y="17274"/>
                    <a:pt x="2493" y="17301"/>
                    <a:pt x="2585" y="17301"/>
                  </a:cubicBezTo>
                  <a:cubicBezTo>
                    <a:pt x="2743" y="17301"/>
                    <a:pt x="2903" y="17222"/>
                    <a:pt x="3001" y="17086"/>
                  </a:cubicBezTo>
                  <a:cubicBezTo>
                    <a:pt x="3144" y="16860"/>
                    <a:pt x="3073" y="16586"/>
                    <a:pt x="2858" y="16420"/>
                  </a:cubicBezTo>
                  <a:cubicBezTo>
                    <a:pt x="2787" y="16360"/>
                    <a:pt x="2704" y="16301"/>
                    <a:pt x="2620" y="16241"/>
                  </a:cubicBezTo>
                  <a:cubicBezTo>
                    <a:pt x="2418" y="16062"/>
                    <a:pt x="2239" y="15848"/>
                    <a:pt x="2073" y="15634"/>
                  </a:cubicBezTo>
                  <a:cubicBezTo>
                    <a:pt x="1906" y="15360"/>
                    <a:pt x="1763" y="15098"/>
                    <a:pt x="1656" y="14800"/>
                  </a:cubicBezTo>
                  <a:cubicBezTo>
                    <a:pt x="1513" y="14336"/>
                    <a:pt x="1418" y="13872"/>
                    <a:pt x="1358" y="13395"/>
                  </a:cubicBezTo>
                  <a:cubicBezTo>
                    <a:pt x="1311" y="12622"/>
                    <a:pt x="1358" y="11848"/>
                    <a:pt x="1477" y="11074"/>
                  </a:cubicBezTo>
                  <a:cubicBezTo>
                    <a:pt x="1596" y="10514"/>
                    <a:pt x="1763" y="9978"/>
                    <a:pt x="1954" y="9443"/>
                  </a:cubicBezTo>
                  <a:cubicBezTo>
                    <a:pt x="2144" y="8883"/>
                    <a:pt x="2370" y="8347"/>
                    <a:pt x="2620" y="7835"/>
                  </a:cubicBezTo>
                  <a:cubicBezTo>
                    <a:pt x="2966" y="7157"/>
                    <a:pt x="3358" y="6526"/>
                    <a:pt x="3835" y="5942"/>
                  </a:cubicBezTo>
                  <a:cubicBezTo>
                    <a:pt x="4335" y="5371"/>
                    <a:pt x="4906" y="4883"/>
                    <a:pt x="5514" y="4442"/>
                  </a:cubicBezTo>
                  <a:cubicBezTo>
                    <a:pt x="6276" y="3942"/>
                    <a:pt x="7073" y="3525"/>
                    <a:pt x="7919" y="3216"/>
                  </a:cubicBezTo>
                  <a:cubicBezTo>
                    <a:pt x="8835" y="2906"/>
                    <a:pt x="9752" y="2680"/>
                    <a:pt x="10705" y="2573"/>
                  </a:cubicBezTo>
                  <a:cubicBezTo>
                    <a:pt x="11098" y="2561"/>
                    <a:pt x="11490" y="2561"/>
                    <a:pt x="11883" y="2561"/>
                  </a:cubicBezTo>
                  <a:lnTo>
                    <a:pt x="12479" y="2561"/>
                  </a:lnTo>
                  <a:cubicBezTo>
                    <a:pt x="12526" y="2573"/>
                    <a:pt x="12562" y="2573"/>
                    <a:pt x="12610" y="2597"/>
                  </a:cubicBezTo>
                  <a:cubicBezTo>
                    <a:pt x="12632" y="2598"/>
                    <a:pt x="12653" y="2598"/>
                    <a:pt x="12675" y="2598"/>
                  </a:cubicBezTo>
                  <a:cubicBezTo>
                    <a:pt x="12863" y="2598"/>
                    <a:pt x="13033" y="2552"/>
                    <a:pt x="13193" y="2477"/>
                  </a:cubicBezTo>
                  <a:cubicBezTo>
                    <a:pt x="13443" y="2335"/>
                    <a:pt x="13657" y="2096"/>
                    <a:pt x="13741" y="1823"/>
                  </a:cubicBezTo>
                  <a:cubicBezTo>
                    <a:pt x="13836" y="1537"/>
                    <a:pt x="13812" y="1204"/>
                    <a:pt x="13669" y="942"/>
                  </a:cubicBezTo>
                  <a:cubicBezTo>
                    <a:pt x="13550" y="703"/>
                    <a:pt x="13300" y="453"/>
                    <a:pt x="13026" y="394"/>
                  </a:cubicBezTo>
                  <a:cubicBezTo>
                    <a:pt x="12800" y="346"/>
                    <a:pt x="12610" y="239"/>
                    <a:pt x="12383" y="180"/>
                  </a:cubicBezTo>
                  <a:cubicBezTo>
                    <a:pt x="12086" y="108"/>
                    <a:pt x="11788" y="61"/>
                    <a:pt x="11490" y="37"/>
                  </a:cubicBezTo>
                  <a:cubicBezTo>
                    <a:pt x="11300" y="13"/>
                    <a:pt x="11121" y="1"/>
                    <a:pt x="10931" y="1"/>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19"/>
            <p:cNvSpPr/>
            <p:nvPr/>
          </p:nvSpPr>
          <p:spPr>
            <a:xfrm>
              <a:off x="5203325" y="3207075"/>
              <a:ext cx="59550" cy="58075"/>
            </a:xfrm>
            <a:custGeom>
              <a:rect b="b" l="l" r="r" t="t"/>
              <a:pathLst>
                <a:path extrusionOk="0" h="2323" w="2382">
                  <a:moveTo>
                    <a:pt x="1250" y="0"/>
                  </a:moveTo>
                  <a:cubicBezTo>
                    <a:pt x="619" y="12"/>
                    <a:pt x="60" y="453"/>
                    <a:pt x="36" y="1096"/>
                  </a:cubicBezTo>
                  <a:cubicBezTo>
                    <a:pt x="0" y="1715"/>
                    <a:pt x="500" y="2322"/>
                    <a:pt x="1131" y="2322"/>
                  </a:cubicBezTo>
                  <a:cubicBezTo>
                    <a:pt x="1762" y="2322"/>
                    <a:pt x="2310" y="1893"/>
                    <a:pt x="2358" y="1227"/>
                  </a:cubicBezTo>
                  <a:cubicBezTo>
                    <a:pt x="2381" y="608"/>
                    <a:pt x="1893" y="0"/>
                    <a:pt x="1250" y="0"/>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19"/>
            <p:cNvSpPr/>
            <p:nvPr/>
          </p:nvSpPr>
          <p:spPr>
            <a:xfrm>
              <a:off x="5314950" y="3515150"/>
              <a:ext cx="292600" cy="160775"/>
            </a:xfrm>
            <a:custGeom>
              <a:rect b="b" l="l" r="r" t="t"/>
              <a:pathLst>
                <a:path extrusionOk="0" h="6431" w="11704">
                  <a:moveTo>
                    <a:pt x="3691" y="0"/>
                  </a:moveTo>
                  <a:cubicBezTo>
                    <a:pt x="3655" y="36"/>
                    <a:pt x="3596" y="36"/>
                    <a:pt x="3548" y="36"/>
                  </a:cubicBezTo>
                  <a:cubicBezTo>
                    <a:pt x="3000" y="48"/>
                    <a:pt x="2441" y="107"/>
                    <a:pt x="1905" y="227"/>
                  </a:cubicBezTo>
                  <a:cubicBezTo>
                    <a:pt x="1357" y="346"/>
                    <a:pt x="833" y="536"/>
                    <a:pt x="345" y="774"/>
                  </a:cubicBezTo>
                  <a:lnTo>
                    <a:pt x="167" y="869"/>
                  </a:lnTo>
                  <a:cubicBezTo>
                    <a:pt x="36" y="941"/>
                    <a:pt x="0" y="1119"/>
                    <a:pt x="83" y="1239"/>
                  </a:cubicBezTo>
                  <a:cubicBezTo>
                    <a:pt x="136" y="1321"/>
                    <a:pt x="217" y="1356"/>
                    <a:pt x="302" y="1356"/>
                  </a:cubicBezTo>
                  <a:cubicBezTo>
                    <a:pt x="352" y="1356"/>
                    <a:pt x="404" y="1344"/>
                    <a:pt x="452" y="1322"/>
                  </a:cubicBezTo>
                  <a:lnTo>
                    <a:pt x="714" y="1191"/>
                  </a:lnTo>
                  <a:cubicBezTo>
                    <a:pt x="1179" y="989"/>
                    <a:pt x="1667" y="846"/>
                    <a:pt x="2179" y="762"/>
                  </a:cubicBezTo>
                  <a:cubicBezTo>
                    <a:pt x="2484" y="719"/>
                    <a:pt x="2794" y="693"/>
                    <a:pt x="3108" y="693"/>
                  </a:cubicBezTo>
                  <a:cubicBezTo>
                    <a:pt x="3308" y="693"/>
                    <a:pt x="3511" y="703"/>
                    <a:pt x="3715" y="727"/>
                  </a:cubicBezTo>
                  <a:cubicBezTo>
                    <a:pt x="4310" y="810"/>
                    <a:pt x="4882" y="953"/>
                    <a:pt x="5453" y="1167"/>
                  </a:cubicBezTo>
                  <a:cubicBezTo>
                    <a:pt x="5763" y="1286"/>
                    <a:pt x="6060" y="1429"/>
                    <a:pt x="6358" y="1596"/>
                  </a:cubicBezTo>
                  <a:cubicBezTo>
                    <a:pt x="6668" y="1762"/>
                    <a:pt x="6953" y="1965"/>
                    <a:pt x="7239" y="2155"/>
                  </a:cubicBezTo>
                  <a:cubicBezTo>
                    <a:pt x="7846" y="2608"/>
                    <a:pt x="8382" y="3155"/>
                    <a:pt x="8870" y="3739"/>
                  </a:cubicBezTo>
                  <a:cubicBezTo>
                    <a:pt x="9311" y="4275"/>
                    <a:pt x="9668" y="4834"/>
                    <a:pt x="9966" y="5465"/>
                  </a:cubicBezTo>
                  <a:cubicBezTo>
                    <a:pt x="10025" y="5608"/>
                    <a:pt x="10073" y="5763"/>
                    <a:pt x="10144" y="5894"/>
                  </a:cubicBezTo>
                  <a:cubicBezTo>
                    <a:pt x="10216" y="6084"/>
                    <a:pt x="10323" y="6251"/>
                    <a:pt x="10513" y="6346"/>
                  </a:cubicBezTo>
                  <a:cubicBezTo>
                    <a:pt x="10631" y="6401"/>
                    <a:pt x="10758" y="6430"/>
                    <a:pt x="10889" y="6430"/>
                  </a:cubicBezTo>
                  <a:cubicBezTo>
                    <a:pt x="10958" y="6430"/>
                    <a:pt x="11027" y="6422"/>
                    <a:pt x="11097" y="6406"/>
                  </a:cubicBezTo>
                  <a:cubicBezTo>
                    <a:pt x="11490" y="6287"/>
                    <a:pt x="11704" y="5846"/>
                    <a:pt x="11597" y="5453"/>
                  </a:cubicBezTo>
                  <a:cubicBezTo>
                    <a:pt x="11454" y="4870"/>
                    <a:pt x="11192" y="4322"/>
                    <a:pt x="10894" y="3798"/>
                  </a:cubicBezTo>
                  <a:cubicBezTo>
                    <a:pt x="10597" y="3275"/>
                    <a:pt x="10216" y="2810"/>
                    <a:pt x="9799" y="2382"/>
                  </a:cubicBezTo>
                  <a:cubicBezTo>
                    <a:pt x="9382" y="1965"/>
                    <a:pt x="8894" y="1608"/>
                    <a:pt x="8394" y="1298"/>
                  </a:cubicBezTo>
                  <a:cubicBezTo>
                    <a:pt x="8180" y="1167"/>
                    <a:pt x="7941" y="1024"/>
                    <a:pt x="7691" y="905"/>
                  </a:cubicBezTo>
                  <a:cubicBezTo>
                    <a:pt x="7418" y="774"/>
                    <a:pt x="7120" y="655"/>
                    <a:pt x="6822" y="548"/>
                  </a:cubicBezTo>
                  <a:cubicBezTo>
                    <a:pt x="5822" y="179"/>
                    <a:pt x="4763" y="0"/>
                    <a:pt x="3691" y="0"/>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9"/>
            <p:cNvSpPr/>
            <p:nvPr/>
          </p:nvSpPr>
          <p:spPr>
            <a:xfrm>
              <a:off x="4549675" y="4443825"/>
              <a:ext cx="2232725" cy="21975"/>
            </a:xfrm>
            <a:custGeom>
              <a:rect b="b" l="l" r="r" t="t"/>
              <a:pathLst>
                <a:path extrusionOk="0" h="879" w="89309">
                  <a:moveTo>
                    <a:pt x="64508" y="1"/>
                  </a:moveTo>
                  <a:cubicBezTo>
                    <a:pt x="62925" y="13"/>
                    <a:pt x="61305" y="13"/>
                    <a:pt x="59686" y="13"/>
                  </a:cubicBezTo>
                  <a:cubicBezTo>
                    <a:pt x="54412" y="36"/>
                    <a:pt x="49125" y="60"/>
                    <a:pt x="43863" y="72"/>
                  </a:cubicBezTo>
                  <a:cubicBezTo>
                    <a:pt x="41315" y="96"/>
                    <a:pt x="38767" y="108"/>
                    <a:pt x="36207" y="108"/>
                  </a:cubicBezTo>
                  <a:cubicBezTo>
                    <a:pt x="33814" y="108"/>
                    <a:pt x="31409" y="108"/>
                    <a:pt x="29004" y="120"/>
                  </a:cubicBezTo>
                  <a:cubicBezTo>
                    <a:pt x="26813" y="120"/>
                    <a:pt x="24610" y="120"/>
                    <a:pt x="22431" y="132"/>
                  </a:cubicBezTo>
                  <a:cubicBezTo>
                    <a:pt x="20145" y="156"/>
                    <a:pt x="17859" y="167"/>
                    <a:pt x="15585" y="191"/>
                  </a:cubicBezTo>
                  <a:cubicBezTo>
                    <a:pt x="10668" y="251"/>
                    <a:pt x="5739" y="239"/>
                    <a:pt x="833" y="286"/>
                  </a:cubicBezTo>
                  <a:cubicBezTo>
                    <a:pt x="607" y="286"/>
                    <a:pt x="369" y="286"/>
                    <a:pt x="155" y="298"/>
                  </a:cubicBezTo>
                  <a:cubicBezTo>
                    <a:pt x="71" y="298"/>
                    <a:pt x="0" y="358"/>
                    <a:pt x="0" y="453"/>
                  </a:cubicBezTo>
                  <a:cubicBezTo>
                    <a:pt x="0" y="525"/>
                    <a:pt x="60" y="596"/>
                    <a:pt x="155" y="596"/>
                  </a:cubicBezTo>
                  <a:cubicBezTo>
                    <a:pt x="5013" y="656"/>
                    <a:pt x="9894" y="656"/>
                    <a:pt x="14776" y="691"/>
                  </a:cubicBezTo>
                  <a:cubicBezTo>
                    <a:pt x="17097" y="703"/>
                    <a:pt x="19431" y="727"/>
                    <a:pt x="21765" y="751"/>
                  </a:cubicBezTo>
                  <a:cubicBezTo>
                    <a:pt x="23979" y="763"/>
                    <a:pt x="26182" y="763"/>
                    <a:pt x="28385" y="763"/>
                  </a:cubicBezTo>
                  <a:cubicBezTo>
                    <a:pt x="30718" y="763"/>
                    <a:pt x="33052" y="775"/>
                    <a:pt x="35397" y="775"/>
                  </a:cubicBezTo>
                  <a:cubicBezTo>
                    <a:pt x="37981" y="775"/>
                    <a:pt x="40577" y="787"/>
                    <a:pt x="43160" y="810"/>
                  </a:cubicBezTo>
                  <a:cubicBezTo>
                    <a:pt x="48387" y="834"/>
                    <a:pt x="53626" y="846"/>
                    <a:pt x="58853" y="870"/>
                  </a:cubicBezTo>
                  <a:cubicBezTo>
                    <a:pt x="60252" y="876"/>
                    <a:pt x="61651" y="879"/>
                    <a:pt x="63047" y="879"/>
                  </a:cubicBezTo>
                  <a:cubicBezTo>
                    <a:pt x="64443" y="879"/>
                    <a:pt x="65836" y="876"/>
                    <a:pt x="67223" y="870"/>
                  </a:cubicBezTo>
                  <a:cubicBezTo>
                    <a:pt x="69604" y="870"/>
                    <a:pt x="72009" y="846"/>
                    <a:pt x="74390" y="834"/>
                  </a:cubicBezTo>
                  <a:cubicBezTo>
                    <a:pt x="76843" y="822"/>
                    <a:pt x="79284" y="787"/>
                    <a:pt x="81736" y="763"/>
                  </a:cubicBezTo>
                  <a:cubicBezTo>
                    <a:pt x="82915" y="751"/>
                    <a:pt x="84070" y="751"/>
                    <a:pt x="85249" y="727"/>
                  </a:cubicBezTo>
                  <a:cubicBezTo>
                    <a:pt x="86297" y="715"/>
                    <a:pt x="87332" y="703"/>
                    <a:pt x="88356" y="691"/>
                  </a:cubicBezTo>
                  <a:lnTo>
                    <a:pt x="89059" y="691"/>
                  </a:lnTo>
                  <a:cubicBezTo>
                    <a:pt x="89190" y="691"/>
                    <a:pt x="89309" y="572"/>
                    <a:pt x="89309" y="429"/>
                  </a:cubicBezTo>
                  <a:cubicBezTo>
                    <a:pt x="89309" y="298"/>
                    <a:pt x="89190" y="179"/>
                    <a:pt x="89059" y="179"/>
                  </a:cubicBezTo>
                  <a:cubicBezTo>
                    <a:pt x="88023" y="179"/>
                    <a:pt x="86975" y="167"/>
                    <a:pt x="85939" y="156"/>
                  </a:cubicBezTo>
                  <a:cubicBezTo>
                    <a:pt x="84761" y="132"/>
                    <a:pt x="83582" y="132"/>
                    <a:pt x="82403" y="120"/>
                  </a:cubicBezTo>
                  <a:cubicBezTo>
                    <a:pt x="79951" y="108"/>
                    <a:pt x="77486" y="60"/>
                    <a:pt x="75021" y="48"/>
                  </a:cubicBezTo>
                  <a:cubicBezTo>
                    <a:pt x="72700" y="25"/>
                    <a:pt x="70366" y="13"/>
                    <a:pt x="68032" y="1"/>
                  </a:cubicBezTo>
                  <a:close/>
                </a:path>
              </a:pathLst>
            </a:custGeom>
            <a:solidFill>
              <a:srgbClr val="B8E0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9"/>
            <p:cNvSpPr/>
            <p:nvPr/>
          </p:nvSpPr>
          <p:spPr>
            <a:xfrm>
              <a:off x="4789275" y="4063125"/>
              <a:ext cx="102125" cy="49150"/>
            </a:xfrm>
            <a:custGeom>
              <a:rect b="b" l="l" r="r" t="t"/>
              <a:pathLst>
                <a:path extrusionOk="0" h="1966" w="4085">
                  <a:moveTo>
                    <a:pt x="2037" y="1"/>
                  </a:moveTo>
                  <a:cubicBezTo>
                    <a:pt x="905" y="1"/>
                    <a:pt x="1" y="453"/>
                    <a:pt x="1" y="989"/>
                  </a:cubicBezTo>
                  <a:cubicBezTo>
                    <a:pt x="1" y="1537"/>
                    <a:pt x="905" y="1965"/>
                    <a:pt x="2037" y="1965"/>
                  </a:cubicBezTo>
                  <a:cubicBezTo>
                    <a:pt x="3156" y="1965"/>
                    <a:pt x="4073" y="1525"/>
                    <a:pt x="4084" y="989"/>
                  </a:cubicBezTo>
                  <a:cubicBezTo>
                    <a:pt x="4084" y="441"/>
                    <a:pt x="3168" y="1"/>
                    <a:pt x="2037" y="1"/>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19"/>
            <p:cNvSpPr/>
            <p:nvPr/>
          </p:nvSpPr>
          <p:spPr>
            <a:xfrm>
              <a:off x="5521225" y="4057175"/>
              <a:ext cx="110150" cy="53000"/>
            </a:xfrm>
            <a:custGeom>
              <a:rect b="b" l="l" r="r" t="t"/>
              <a:pathLst>
                <a:path extrusionOk="0" h="2120" w="4406">
                  <a:moveTo>
                    <a:pt x="2203" y="1"/>
                  </a:moveTo>
                  <a:cubicBezTo>
                    <a:pt x="976" y="1"/>
                    <a:pt x="0" y="477"/>
                    <a:pt x="0" y="1060"/>
                  </a:cubicBezTo>
                  <a:cubicBezTo>
                    <a:pt x="0" y="1644"/>
                    <a:pt x="1000" y="2120"/>
                    <a:pt x="2203" y="2120"/>
                  </a:cubicBezTo>
                  <a:cubicBezTo>
                    <a:pt x="3405" y="2120"/>
                    <a:pt x="4393" y="1644"/>
                    <a:pt x="4405" y="1060"/>
                  </a:cubicBezTo>
                  <a:cubicBezTo>
                    <a:pt x="4405" y="477"/>
                    <a:pt x="3417" y="1"/>
                    <a:pt x="2203" y="1"/>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umbers and text">
  <p:cSld name="BLANK_1_1_1_1_1_1">
    <p:spTree>
      <p:nvGrpSpPr>
        <p:cNvPr id="203" name="Shape 203"/>
        <p:cNvGrpSpPr/>
        <p:nvPr/>
      </p:nvGrpSpPr>
      <p:grpSpPr>
        <a:xfrm>
          <a:off x="0" y="0"/>
          <a:ext cx="0" cy="0"/>
          <a:chOff x="0" y="0"/>
          <a:chExt cx="0" cy="0"/>
        </a:xfrm>
      </p:grpSpPr>
      <p:sp>
        <p:nvSpPr>
          <p:cNvPr id="204" name="Google Shape;204;p20"/>
          <p:cNvSpPr txBox="1"/>
          <p:nvPr>
            <p:ph hasCustomPrompt="1" type="title"/>
          </p:nvPr>
        </p:nvSpPr>
        <p:spPr>
          <a:xfrm>
            <a:off x="1284000" y="1000200"/>
            <a:ext cx="6576000" cy="8283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6200"/>
              <a:buNone/>
              <a:defRPr sz="5000"/>
            </a:lvl1pPr>
            <a:lvl2pPr lvl="1" rtl="0" algn="ctr">
              <a:spcBef>
                <a:spcPts val="0"/>
              </a:spcBef>
              <a:spcAft>
                <a:spcPts val="0"/>
              </a:spcAft>
              <a:buSzPts val="6200"/>
              <a:buNone/>
              <a:defRPr sz="6200"/>
            </a:lvl2pPr>
            <a:lvl3pPr lvl="2" rtl="0" algn="ctr">
              <a:spcBef>
                <a:spcPts val="0"/>
              </a:spcBef>
              <a:spcAft>
                <a:spcPts val="0"/>
              </a:spcAft>
              <a:buSzPts val="6200"/>
              <a:buNone/>
              <a:defRPr sz="6200"/>
            </a:lvl3pPr>
            <a:lvl4pPr lvl="3" rtl="0" algn="ctr">
              <a:spcBef>
                <a:spcPts val="0"/>
              </a:spcBef>
              <a:spcAft>
                <a:spcPts val="0"/>
              </a:spcAft>
              <a:buSzPts val="6200"/>
              <a:buNone/>
              <a:defRPr sz="6200"/>
            </a:lvl4pPr>
            <a:lvl5pPr lvl="4" rtl="0" algn="ctr">
              <a:spcBef>
                <a:spcPts val="0"/>
              </a:spcBef>
              <a:spcAft>
                <a:spcPts val="0"/>
              </a:spcAft>
              <a:buSzPts val="6200"/>
              <a:buNone/>
              <a:defRPr sz="6200"/>
            </a:lvl5pPr>
            <a:lvl6pPr lvl="5" rtl="0" algn="ctr">
              <a:spcBef>
                <a:spcPts val="0"/>
              </a:spcBef>
              <a:spcAft>
                <a:spcPts val="0"/>
              </a:spcAft>
              <a:buSzPts val="6200"/>
              <a:buNone/>
              <a:defRPr sz="6200"/>
            </a:lvl6pPr>
            <a:lvl7pPr lvl="6" rtl="0" algn="ctr">
              <a:spcBef>
                <a:spcPts val="0"/>
              </a:spcBef>
              <a:spcAft>
                <a:spcPts val="0"/>
              </a:spcAft>
              <a:buSzPts val="6200"/>
              <a:buNone/>
              <a:defRPr sz="6200"/>
            </a:lvl7pPr>
            <a:lvl8pPr lvl="7" rtl="0" algn="ctr">
              <a:spcBef>
                <a:spcPts val="0"/>
              </a:spcBef>
              <a:spcAft>
                <a:spcPts val="0"/>
              </a:spcAft>
              <a:buSzPts val="6200"/>
              <a:buNone/>
              <a:defRPr sz="6200"/>
            </a:lvl8pPr>
            <a:lvl9pPr lvl="8" rtl="0" algn="ctr">
              <a:spcBef>
                <a:spcPts val="0"/>
              </a:spcBef>
              <a:spcAft>
                <a:spcPts val="0"/>
              </a:spcAft>
              <a:buSzPts val="6200"/>
              <a:buNone/>
              <a:defRPr sz="6200"/>
            </a:lvl9pPr>
          </a:lstStyle>
          <a:p>
            <a:r>
              <a:t>xx%</a:t>
            </a:r>
          </a:p>
        </p:txBody>
      </p:sp>
      <p:sp>
        <p:nvSpPr>
          <p:cNvPr id="205" name="Google Shape;205;p20"/>
          <p:cNvSpPr txBox="1"/>
          <p:nvPr>
            <p:ph idx="1" type="subTitle"/>
          </p:nvPr>
        </p:nvSpPr>
        <p:spPr>
          <a:xfrm>
            <a:off x="1848025" y="1828513"/>
            <a:ext cx="5448000" cy="540600"/>
          </a:xfrm>
          <a:prstGeom prst="rect">
            <a:avLst/>
          </a:prstGeom>
          <a:ln>
            <a:noFill/>
          </a:ln>
        </p:spPr>
        <p:txBody>
          <a:bodyPr anchorCtr="0" anchor="ctr" bIns="91425" lIns="91425" spcFirstLastPara="1" rIns="91425" wrap="square" tIns="91425">
            <a:noAutofit/>
          </a:bodyPr>
          <a:lstStyle>
            <a:lvl1pPr lvl="0" rtl="0" algn="ctr">
              <a:lnSpc>
                <a:spcPct val="100000"/>
              </a:lnSpc>
              <a:spcBef>
                <a:spcPts val="0"/>
              </a:spcBef>
              <a:spcAft>
                <a:spcPts val="0"/>
              </a:spcAft>
              <a:buSzPts val="1400"/>
              <a:buNone/>
              <a:defRPr sz="18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06" name="Google Shape;206;p20"/>
          <p:cNvSpPr txBox="1"/>
          <p:nvPr>
            <p:ph hasCustomPrompt="1" idx="2" type="title"/>
          </p:nvPr>
        </p:nvSpPr>
        <p:spPr>
          <a:xfrm>
            <a:off x="1284000" y="2774388"/>
            <a:ext cx="6576000" cy="8283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6200"/>
              <a:buNone/>
              <a:defRPr sz="5000"/>
            </a:lvl1pPr>
            <a:lvl2pPr lvl="1" rtl="0" algn="ctr">
              <a:spcBef>
                <a:spcPts val="0"/>
              </a:spcBef>
              <a:spcAft>
                <a:spcPts val="0"/>
              </a:spcAft>
              <a:buSzPts val="6200"/>
              <a:buNone/>
              <a:defRPr sz="6200"/>
            </a:lvl2pPr>
            <a:lvl3pPr lvl="2" rtl="0" algn="ctr">
              <a:spcBef>
                <a:spcPts val="0"/>
              </a:spcBef>
              <a:spcAft>
                <a:spcPts val="0"/>
              </a:spcAft>
              <a:buSzPts val="6200"/>
              <a:buNone/>
              <a:defRPr sz="6200"/>
            </a:lvl3pPr>
            <a:lvl4pPr lvl="3" rtl="0" algn="ctr">
              <a:spcBef>
                <a:spcPts val="0"/>
              </a:spcBef>
              <a:spcAft>
                <a:spcPts val="0"/>
              </a:spcAft>
              <a:buSzPts val="6200"/>
              <a:buNone/>
              <a:defRPr sz="6200"/>
            </a:lvl4pPr>
            <a:lvl5pPr lvl="4" rtl="0" algn="ctr">
              <a:spcBef>
                <a:spcPts val="0"/>
              </a:spcBef>
              <a:spcAft>
                <a:spcPts val="0"/>
              </a:spcAft>
              <a:buSzPts val="6200"/>
              <a:buNone/>
              <a:defRPr sz="6200"/>
            </a:lvl5pPr>
            <a:lvl6pPr lvl="5" rtl="0" algn="ctr">
              <a:spcBef>
                <a:spcPts val="0"/>
              </a:spcBef>
              <a:spcAft>
                <a:spcPts val="0"/>
              </a:spcAft>
              <a:buSzPts val="6200"/>
              <a:buNone/>
              <a:defRPr sz="6200"/>
            </a:lvl6pPr>
            <a:lvl7pPr lvl="6" rtl="0" algn="ctr">
              <a:spcBef>
                <a:spcPts val="0"/>
              </a:spcBef>
              <a:spcAft>
                <a:spcPts val="0"/>
              </a:spcAft>
              <a:buSzPts val="6200"/>
              <a:buNone/>
              <a:defRPr sz="6200"/>
            </a:lvl7pPr>
            <a:lvl8pPr lvl="7" rtl="0" algn="ctr">
              <a:spcBef>
                <a:spcPts val="0"/>
              </a:spcBef>
              <a:spcAft>
                <a:spcPts val="0"/>
              </a:spcAft>
              <a:buSzPts val="6200"/>
              <a:buNone/>
              <a:defRPr sz="6200"/>
            </a:lvl8pPr>
            <a:lvl9pPr lvl="8" rtl="0" algn="ctr">
              <a:spcBef>
                <a:spcPts val="0"/>
              </a:spcBef>
              <a:spcAft>
                <a:spcPts val="0"/>
              </a:spcAft>
              <a:buSzPts val="6200"/>
              <a:buNone/>
              <a:defRPr sz="6200"/>
            </a:lvl9pPr>
          </a:lstStyle>
          <a:p>
            <a:r>
              <a:t>xx%</a:t>
            </a:r>
          </a:p>
        </p:txBody>
      </p:sp>
      <p:sp>
        <p:nvSpPr>
          <p:cNvPr id="207" name="Google Shape;207;p20"/>
          <p:cNvSpPr txBox="1"/>
          <p:nvPr>
            <p:ph idx="3" type="subTitle"/>
          </p:nvPr>
        </p:nvSpPr>
        <p:spPr>
          <a:xfrm>
            <a:off x="1848025" y="3602688"/>
            <a:ext cx="5448000" cy="540600"/>
          </a:xfrm>
          <a:prstGeom prst="rect">
            <a:avLst/>
          </a:prstGeom>
          <a:ln>
            <a:noFill/>
          </a:ln>
        </p:spPr>
        <p:txBody>
          <a:bodyPr anchorCtr="0" anchor="ctr" bIns="91425" lIns="91425" spcFirstLastPara="1" rIns="91425" wrap="square" tIns="91425">
            <a:noAutofit/>
          </a:bodyPr>
          <a:lstStyle>
            <a:lvl1pPr lvl="0" rtl="0" algn="ctr">
              <a:lnSpc>
                <a:spcPct val="100000"/>
              </a:lnSpc>
              <a:spcBef>
                <a:spcPts val="0"/>
              </a:spcBef>
              <a:spcAft>
                <a:spcPts val="0"/>
              </a:spcAft>
              <a:buSzPts val="1400"/>
              <a:buNone/>
              <a:defRPr sz="18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08" name="Google Shape;208;p20"/>
          <p:cNvSpPr/>
          <p:nvPr/>
        </p:nvSpPr>
        <p:spPr>
          <a:xfrm>
            <a:off x="0" y="4873350"/>
            <a:ext cx="9144000" cy="276900"/>
          </a:xfrm>
          <a:prstGeom prst="rect">
            <a:avLst/>
          </a:prstGeom>
          <a:solidFill>
            <a:srgbClr val="FCB0B6"/>
          </a:solidFill>
          <a:ln cap="flat" cmpd="sng" w="28575">
            <a:solidFill>
              <a:srgbClr val="DE8C9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09" name="Google Shape;209;p20"/>
          <p:cNvGrpSpPr/>
          <p:nvPr/>
        </p:nvGrpSpPr>
        <p:grpSpPr>
          <a:xfrm flipH="1">
            <a:off x="7622965" y="4099155"/>
            <a:ext cx="2266280" cy="1068893"/>
            <a:chOff x="3992750" y="3100500"/>
            <a:chExt cx="2894725" cy="1365300"/>
          </a:xfrm>
        </p:grpSpPr>
        <p:sp>
          <p:nvSpPr>
            <p:cNvPr id="210" name="Google Shape;210;p20"/>
            <p:cNvSpPr/>
            <p:nvPr/>
          </p:nvSpPr>
          <p:spPr>
            <a:xfrm>
              <a:off x="3992750" y="3100500"/>
              <a:ext cx="2894725" cy="1351700"/>
            </a:xfrm>
            <a:custGeom>
              <a:rect b="b" l="l" r="r" t="t"/>
              <a:pathLst>
                <a:path extrusionOk="0" h="54068" w="115789">
                  <a:moveTo>
                    <a:pt x="44708" y="1"/>
                  </a:moveTo>
                  <a:cubicBezTo>
                    <a:pt x="42863" y="1"/>
                    <a:pt x="40994" y="191"/>
                    <a:pt x="39172" y="549"/>
                  </a:cubicBezTo>
                  <a:cubicBezTo>
                    <a:pt x="36898" y="989"/>
                    <a:pt x="34660" y="1715"/>
                    <a:pt x="32576" y="2716"/>
                  </a:cubicBezTo>
                  <a:cubicBezTo>
                    <a:pt x="30480" y="3728"/>
                    <a:pt x="28540" y="5013"/>
                    <a:pt x="26849" y="6549"/>
                  </a:cubicBezTo>
                  <a:cubicBezTo>
                    <a:pt x="26004" y="7311"/>
                    <a:pt x="25194" y="8181"/>
                    <a:pt x="24468" y="9085"/>
                  </a:cubicBezTo>
                  <a:cubicBezTo>
                    <a:pt x="23527" y="10240"/>
                    <a:pt x="22825" y="11336"/>
                    <a:pt x="22289" y="12407"/>
                  </a:cubicBezTo>
                  <a:cubicBezTo>
                    <a:pt x="21979" y="13038"/>
                    <a:pt x="21694" y="13729"/>
                    <a:pt x="21491" y="14431"/>
                  </a:cubicBezTo>
                  <a:cubicBezTo>
                    <a:pt x="21313" y="15039"/>
                    <a:pt x="21182" y="15693"/>
                    <a:pt x="21086" y="16455"/>
                  </a:cubicBezTo>
                  <a:cubicBezTo>
                    <a:pt x="20955" y="17705"/>
                    <a:pt x="21039" y="19063"/>
                    <a:pt x="21348" y="20468"/>
                  </a:cubicBezTo>
                  <a:cubicBezTo>
                    <a:pt x="21610" y="21587"/>
                    <a:pt x="22027" y="22718"/>
                    <a:pt x="22622" y="23956"/>
                  </a:cubicBezTo>
                  <a:cubicBezTo>
                    <a:pt x="21967" y="23504"/>
                    <a:pt x="21217" y="23135"/>
                    <a:pt x="20420" y="22873"/>
                  </a:cubicBezTo>
                  <a:cubicBezTo>
                    <a:pt x="19384" y="22516"/>
                    <a:pt x="18288" y="22337"/>
                    <a:pt x="17157" y="22313"/>
                  </a:cubicBezTo>
                  <a:lnTo>
                    <a:pt x="17003" y="22313"/>
                  </a:lnTo>
                  <a:cubicBezTo>
                    <a:pt x="14955" y="22313"/>
                    <a:pt x="12823" y="22837"/>
                    <a:pt x="10871" y="23801"/>
                  </a:cubicBezTo>
                  <a:cubicBezTo>
                    <a:pt x="8823" y="24825"/>
                    <a:pt x="7180" y="26278"/>
                    <a:pt x="6144" y="27957"/>
                  </a:cubicBezTo>
                  <a:cubicBezTo>
                    <a:pt x="5120" y="29612"/>
                    <a:pt x="4572" y="31588"/>
                    <a:pt x="4537" y="33684"/>
                  </a:cubicBezTo>
                  <a:cubicBezTo>
                    <a:pt x="4501" y="35577"/>
                    <a:pt x="4918" y="37434"/>
                    <a:pt x="5727" y="39077"/>
                  </a:cubicBezTo>
                  <a:cubicBezTo>
                    <a:pt x="6323" y="40280"/>
                    <a:pt x="7156" y="41363"/>
                    <a:pt x="8144" y="42220"/>
                  </a:cubicBezTo>
                  <a:cubicBezTo>
                    <a:pt x="7882" y="42161"/>
                    <a:pt x="7609" y="42125"/>
                    <a:pt x="7251" y="42125"/>
                  </a:cubicBezTo>
                  <a:cubicBezTo>
                    <a:pt x="7061" y="42125"/>
                    <a:pt x="6906" y="42125"/>
                    <a:pt x="6727" y="42137"/>
                  </a:cubicBezTo>
                  <a:cubicBezTo>
                    <a:pt x="5870" y="42197"/>
                    <a:pt x="5001" y="42423"/>
                    <a:pt x="4203" y="42816"/>
                  </a:cubicBezTo>
                  <a:cubicBezTo>
                    <a:pt x="2691" y="43530"/>
                    <a:pt x="1453" y="44780"/>
                    <a:pt x="739" y="46328"/>
                  </a:cubicBezTo>
                  <a:cubicBezTo>
                    <a:pt x="143" y="47590"/>
                    <a:pt x="0" y="49007"/>
                    <a:pt x="310" y="50293"/>
                  </a:cubicBezTo>
                  <a:cubicBezTo>
                    <a:pt x="477" y="50995"/>
                    <a:pt x="786" y="51650"/>
                    <a:pt x="1239" y="52281"/>
                  </a:cubicBezTo>
                  <a:cubicBezTo>
                    <a:pt x="1679" y="52912"/>
                    <a:pt x="2286" y="53508"/>
                    <a:pt x="3048" y="54031"/>
                  </a:cubicBezTo>
                  <a:cubicBezTo>
                    <a:pt x="3060" y="54043"/>
                    <a:pt x="3096" y="54067"/>
                    <a:pt x="3108" y="54067"/>
                  </a:cubicBezTo>
                  <a:lnTo>
                    <a:pt x="112300" y="54067"/>
                  </a:lnTo>
                  <a:cubicBezTo>
                    <a:pt x="112395" y="53972"/>
                    <a:pt x="112479" y="53900"/>
                    <a:pt x="112574" y="53829"/>
                  </a:cubicBezTo>
                  <a:cubicBezTo>
                    <a:pt x="113265" y="53055"/>
                    <a:pt x="113860" y="52234"/>
                    <a:pt x="114324" y="51364"/>
                  </a:cubicBezTo>
                  <a:cubicBezTo>
                    <a:pt x="114789" y="50531"/>
                    <a:pt x="115134" y="49614"/>
                    <a:pt x="115372" y="48626"/>
                  </a:cubicBezTo>
                  <a:cubicBezTo>
                    <a:pt x="115789" y="46876"/>
                    <a:pt x="115753" y="44923"/>
                    <a:pt x="115265" y="43006"/>
                  </a:cubicBezTo>
                  <a:cubicBezTo>
                    <a:pt x="114812" y="41220"/>
                    <a:pt x="113955" y="39434"/>
                    <a:pt x="112765" y="37815"/>
                  </a:cubicBezTo>
                  <a:cubicBezTo>
                    <a:pt x="111574" y="36208"/>
                    <a:pt x="110098" y="34850"/>
                    <a:pt x="108407" y="33767"/>
                  </a:cubicBezTo>
                  <a:cubicBezTo>
                    <a:pt x="106585" y="32600"/>
                    <a:pt x="104430" y="31814"/>
                    <a:pt x="102180" y="31481"/>
                  </a:cubicBezTo>
                  <a:cubicBezTo>
                    <a:pt x="101477" y="31386"/>
                    <a:pt x="100763" y="31326"/>
                    <a:pt x="100061" y="31326"/>
                  </a:cubicBezTo>
                  <a:cubicBezTo>
                    <a:pt x="99608" y="31326"/>
                    <a:pt x="99132" y="31350"/>
                    <a:pt x="98656" y="31398"/>
                  </a:cubicBezTo>
                  <a:cubicBezTo>
                    <a:pt x="97572" y="31505"/>
                    <a:pt x="96453" y="31755"/>
                    <a:pt x="95346" y="32136"/>
                  </a:cubicBezTo>
                  <a:cubicBezTo>
                    <a:pt x="93679" y="32719"/>
                    <a:pt x="92060" y="33612"/>
                    <a:pt x="90393" y="34874"/>
                  </a:cubicBezTo>
                  <a:cubicBezTo>
                    <a:pt x="90536" y="34731"/>
                    <a:pt x="90643" y="34517"/>
                    <a:pt x="90798" y="34255"/>
                  </a:cubicBezTo>
                  <a:cubicBezTo>
                    <a:pt x="91321" y="33303"/>
                    <a:pt x="91690" y="32183"/>
                    <a:pt x="91869" y="30945"/>
                  </a:cubicBezTo>
                  <a:cubicBezTo>
                    <a:pt x="92048" y="29802"/>
                    <a:pt x="92048" y="28624"/>
                    <a:pt x="91881" y="27457"/>
                  </a:cubicBezTo>
                  <a:cubicBezTo>
                    <a:pt x="91738" y="26397"/>
                    <a:pt x="91440" y="25349"/>
                    <a:pt x="91000" y="24337"/>
                  </a:cubicBezTo>
                  <a:cubicBezTo>
                    <a:pt x="90190" y="22432"/>
                    <a:pt x="88881" y="20682"/>
                    <a:pt x="87130" y="19122"/>
                  </a:cubicBezTo>
                  <a:cubicBezTo>
                    <a:pt x="86333" y="18408"/>
                    <a:pt x="85440" y="17741"/>
                    <a:pt x="84451" y="17146"/>
                  </a:cubicBezTo>
                  <a:cubicBezTo>
                    <a:pt x="83523" y="16586"/>
                    <a:pt x="82535" y="16098"/>
                    <a:pt x="81523" y="15717"/>
                  </a:cubicBezTo>
                  <a:cubicBezTo>
                    <a:pt x="80511" y="15336"/>
                    <a:pt x="79487" y="15050"/>
                    <a:pt x="78439" y="14872"/>
                  </a:cubicBezTo>
                  <a:cubicBezTo>
                    <a:pt x="77724" y="14753"/>
                    <a:pt x="76998" y="14693"/>
                    <a:pt x="76260" y="14693"/>
                  </a:cubicBezTo>
                  <a:cubicBezTo>
                    <a:pt x="75998" y="14693"/>
                    <a:pt x="75748" y="14693"/>
                    <a:pt x="75498" y="14705"/>
                  </a:cubicBezTo>
                  <a:cubicBezTo>
                    <a:pt x="74498" y="14765"/>
                    <a:pt x="73486" y="14943"/>
                    <a:pt x="72462" y="15217"/>
                  </a:cubicBezTo>
                  <a:cubicBezTo>
                    <a:pt x="71474" y="15479"/>
                    <a:pt x="70509" y="15872"/>
                    <a:pt x="69569" y="16372"/>
                  </a:cubicBezTo>
                  <a:cubicBezTo>
                    <a:pt x="68235" y="17086"/>
                    <a:pt x="67068" y="18063"/>
                    <a:pt x="66235" y="19146"/>
                  </a:cubicBezTo>
                  <a:cubicBezTo>
                    <a:pt x="66342" y="18753"/>
                    <a:pt x="66402" y="18325"/>
                    <a:pt x="66437" y="17848"/>
                  </a:cubicBezTo>
                  <a:cubicBezTo>
                    <a:pt x="66521" y="16813"/>
                    <a:pt x="66449" y="15741"/>
                    <a:pt x="66235" y="14622"/>
                  </a:cubicBezTo>
                  <a:cubicBezTo>
                    <a:pt x="65854" y="12657"/>
                    <a:pt x="64949" y="10657"/>
                    <a:pt x="63580" y="8835"/>
                  </a:cubicBezTo>
                  <a:cubicBezTo>
                    <a:pt x="62306" y="7121"/>
                    <a:pt x="60675" y="5573"/>
                    <a:pt x="58734" y="4216"/>
                  </a:cubicBezTo>
                  <a:cubicBezTo>
                    <a:pt x="56924" y="2942"/>
                    <a:pt x="54912" y="1930"/>
                    <a:pt x="52805" y="1215"/>
                  </a:cubicBezTo>
                  <a:cubicBezTo>
                    <a:pt x="51828" y="882"/>
                    <a:pt x="50793" y="620"/>
                    <a:pt x="49685" y="418"/>
                  </a:cubicBezTo>
                  <a:cubicBezTo>
                    <a:pt x="48530" y="227"/>
                    <a:pt x="47352" y="96"/>
                    <a:pt x="46173" y="37"/>
                  </a:cubicBezTo>
                  <a:cubicBezTo>
                    <a:pt x="45649" y="25"/>
                    <a:pt x="45173" y="1"/>
                    <a:pt x="44708" y="1"/>
                  </a:cubicBezTo>
                  <a:close/>
                </a:path>
              </a:pathLst>
            </a:custGeom>
            <a:solidFill>
              <a:schemeClr val="accent1"/>
            </a:solidFill>
            <a:ln cap="flat" cmpd="sng" w="28575">
              <a:solidFill>
                <a:srgbClr val="8ABE8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20"/>
            <p:cNvSpPr/>
            <p:nvPr/>
          </p:nvSpPr>
          <p:spPr>
            <a:xfrm>
              <a:off x="4810400" y="3189200"/>
              <a:ext cx="345900" cy="432525"/>
            </a:xfrm>
            <a:custGeom>
              <a:rect b="b" l="l" r="r" t="t"/>
              <a:pathLst>
                <a:path extrusionOk="0" h="17301" w="13836">
                  <a:moveTo>
                    <a:pt x="1358" y="13265"/>
                  </a:moveTo>
                  <a:cubicBezTo>
                    <a:pt x="1358" y="13312"/>
                    <a:pt x="1370" y="13348"/>
                    <a:pt x="1370" y="13395"/>
                  </a:cubicBezTo>
                  <a:cubicBezTo>
                    <a:pt x="1370" y="13336"/>
                    <a:pt x="1370" y="13288"/>
                    <a:pt x="1358" y="13265"/>
                  </a:cubicBezTo>
                  <a:close/>
                  <a:moveTo>
                    <a:pt x="10931" y="1"/>
                  </a:moveTo>
                  <a:cubicBezTo>
                    <a:pt x="10538" y="13"/>
                    <a:pt x="10145" y="49"/>
                    <a:pt x="9752" y="96"/>
                  </a:cubicBezTo>
                  <a:cubicBezTo>
                    <a:pt x="8681" y="191"/>
                    <a:pt x="7645" y="572"/>
                    <a:pt x="6668" y="1013"/>
                  </a:cubicBezTo>
                  <a:cubicBezTo>
                    <a:pt x="5704" y="1465"/>
                    <a:pt x="4811" y="2073"/>
                    <a:pt x="3978" y="2751"/>
                  </a:cubicBezTo>
                  <a:cubicBezTo>
                    <a:pt x="3239" y="3370"/>
                    <a:pt x="2585" y="4085"/>
                    <a:pt x="2049" y="4883"/>
                  </a:cubicBezTo>
                  <a:cubicBezTo>
                    <a:pt x="1632" y="5525"/>
                    <a:pt x="1299" y="6240"/>
                    <a:pt x="1001" y="6954"/>
                  </a:cubicBezTo>
                  <a:cubicBezTo>
                    <a:pt x="680" y="7752"/>
                    <a:pt x="453" y="8573"/>
                    <a:pt x="287" y="9419"/>
                  </a:cubicBezTo>
                  <a:cubicBezTo>
                    <a:pt x="144" y="10240"/>
                    <a:pt x="49" y="11074"/>
                    <a:pt x="25" y="11907"/>
                  </a:cubicBezTo>
                  <a:cubicBezTo>
                    <a:pt x="1" y="12729"/>
                    <a:pt x="96" y="13550"/>
                    <a:pt x="322" y="14336"/>
                  </a:cubicBezTo>
                  <a:cubicBezTo>
                    <a:pt x="477" y="14896"/>
                    <a:pt x="715" y="15420"/>
                    <a:pt x="1049" y="15908"/>
                  </a:cubicBezTo>
                  <a:cubicBezTo>
                    <a:pt x="1406" y="16432"/>
                    <a:pt x="1823" y="16860"/>
                    <a:pt x="2323" y="17217"/>
                  </a:cubicBezTo>
                  <a:cubicBezTo>
                    <a:pt x="2401" y="17274"/>
                    <a:pt x="2493" y="17301"/>
                    <a:pt x="2585" y="17301"/>
                  </a:cubicBezTo>
                  <a:cubicBezTo>
                    <a:pt x="2743" y="17301"/>
                    <a:pt x="2903" y="17222"/>
                    <a:pt x="3001" y="17086"/>
                  </a:cubicBezTo>
                  <a:cubicBezTo>
                    <a:pt x="3144" y="16860"/>
                    <a:pt x="3073" y="16586"/>
                    <a:pt x="2858" y="16420"/>
                  </a:cubicBezTo>
                  <a:cubicBezTo>
                    <a:pt x="2787" y="16360"/>
                    <a:pt x="2704" y="16301"/>
                    <a:pt x="2620" y="16241"/>
                  </a:cubicBezTo>
                  <a:cubicBezTo>
                    <a:pt x="2418" y="16062"/>
                    <a:pt x="2239" y="15848"/>
                    <a:pt x="2073" y="15634"/>
                  </a:cubicBezTo>
                  <a:cubicBezTo>
                    <a:pt x="1906" y="15360"/>
                    <a:pt x="1763" y="15098"/>
                    <a:pt x="1656" y="14800"/>
                  </a:cubicBezTo>
                  <a:cubicBezTo>
                    <a:pt x="1513" y="14336"/>
                    <a:pt x="1418" y="13872"/>
                    <a:pt x="1358" y="13395"/>
                  </a:cubicBezTo>
                  <a:cubicBezTo>
                    <a:pt x="1311" y="12622"/>
                    <a:pt x="1358" y="11848"/>
                    <a:pt x="1477" y="11074"/>
                  </a:cubicBezTo>
                  <a:cubicBezTo>
                    <a:pt x="1596" y="10514"/>
                    <a:pt x="1763" y="9978"/>
                    <a:pt x="1954" y="9443"/>
                  </a:cubicBezTo>
                  <a:cubicBezTo>
                    <a:pt x="2144" y="8883"/>
                    <a:pt x="2370" y="8347"/>
                    <a:pt x="2620" y="7835"/>
                  </a:cubicBezTo>
                  <a:cubicBezTo>
                    <a:pt x="2966" y="7157"/>
                    <a:pt x="3358" y="6526"/>
                    <a:pt x="3835" y="5942"/>
                  </a:cubicBezTo>
                  <a:cubicBezTo>
                    <a:pt x="4335" y="5371"/>
                    <a:pt x="4906" y="4883"/>
                    <a:pt x="5514" y="4442"/>
                  </a:cubicBezTo>
                  <a:cubicBezTo>
                    <a:pt x="6276" y="3942"/>
                    <a:pt x="7073" y="3525"/>
                    <a:pt x="7919" y="3216"/>
                  </a:cubicBezTo>
                  <a:cubicBezTo>
                    <a:pt x="8835" y="2906"/>
                    <a:pt x="9752" y="2680"/>
                    <a:pt x="10705" y="2573"/>
                  </a:cubicBezTo>
                  <a:cubicBezTo>
                    <a:pt x="11098" y="2561"/>
                    <a:pt x="11490" y="2561"/>
                    <a:pt x="11883" y="2561"/>
                  </a:cubicBezTo>
                  <a:lnTo>
                    <a:pt x="12479" y="2561"/>
                  </a:lnTo>
                  <a:cubicBezTo>
                    <a:pt x="12526" y="2573"/>
                    <a:pt x="12562" y="2573"/>
                    <a:pt x="12610" y="2597"/>
                  </a:cubicBezTo>
                  <a:cubicBezTo>
                    <a:pt x="12632" y="2598"/>
                    <a:pt x="12653" y="2598"/>
                    <a:pt x="12675" y="2598"/>
                  </a:cubicBezTo>
                  <a:cubicBezTo>
                    <a:pt x="12863" y="2598"/>
                    <a:pt x="13033" y="2552"/>
                    <a:pt x="13193" y="2477"/>
                  </a:cubicBezTo>
                  <a:cubicBezTo>
                    <a:pt x="13443" y="2335"/>
                    <a:pt x="13657" y="2096"/>
                    <a:pt x="13741" y="1823"/>
                  </a:cubicBezTo>
                  <a:cubicBezTo>
                    <a:pt x="13836" y="1537"/>
                    <a:pt x="13812" y="1204"/>
                    <a:pt x="13669" y="942"/>
                  </a:cubicBezTo>
                  <a:cubicBezTo>
                    <a:pt x="13550" y="703"/>
                    <a:pt x="13300" y="453"/>
                    <a:pt x="13026" y="394"/>
                  </a:cubicBezTo>
                  <a:cubicBezTo>
                    <a:pt x="12800" y="346"/>
                    <a:pt x="12610" y="239"/>
                    <a:pt x="12383" y="180"/>
                  </a:cubicBezTo>
                  <a:cubicBezTo>
                    <a:pt x="12086" y="108"/>
                    <a:pt x="11788" y="61"/>
                    <a:pt x="11490" y="37"/>
                  </a:cubicBezTo>
                  <a:cubicBezTo>
                    <a:pt x="11300" y="13"/>
                    <a:pt x="11121" y="1"/>
                    <a:pt x="10931" y="1"/>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20"/>
            <p:cNvSpPr/>
            <p:nvPr/>
          </p:nvSpPr>
          <p:spPr>
            <a:xfrm>
              <a:off x="5203325" y="3207075"/>
              <a:ext cx="59550" cy="58075"/>
            </a:xfrm>
            <a:custGeom>
              <a:rect b="b" l="l" r="r" t="t"/>
              <a:pathLst>
                <a:path extrusionOk="0" h="2323" w="2382">
                  <a:moveTo>
                    <a:pt x="1250" y="0"/>
                  </a:moveTo>
                  <a:cubicBezTo>
                    <a:pt x="619" y="12"/>
                    <a:pt x="60" y="453"/>
                    <a:pt x="36" y="1096"/>
                  </a:cubicBezTo>
                  <a:cubicBezTo>
                    <a:pt x="0" y="1715"/>
                    <a:pt x="500" y="2322"/>
                    <a:pt x="1131" y="2322"/>
                  </a:cubicBezTo>
                  <a:cubicBezTo>
                    <a:pt x="1762" y="2322"/>
                    <a:pt x="2310" y="1893"/>
                    <a:pt x="2358" y="1227"/>
                  </a:cubicBezTo>
                  <a:cubicBezTo>
                    <a:pt x="2381" y="608"/>
                    <a:pt x="1893" y="0"/>
                    <a:pt x="1250" y="0"/>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20"/>
            <p:cNvSpPr/>
            <p:nvPr/>
          </p:nvSpPr>
          <p:spPr>
            <a:xfrm>
              <a:off x="5314950" y="3515150"/>
              <a:ext cx="292600" cy="160775"/>
            </a:xfrm>
            <a:custGeom>
              <a:rect b="b" l="l" r="r" t="t"/>
              <a:pathLst>
                <a:path extrusionOk="0" h="6431" w="11704">
                  <a:moveTo>
                    <a:pt x="3691" y="0"/>
                  </a:moveTo>
                  <a:cubicBezTo>
                    <a:pt x="3655" y="36"/>
                    <a:pt x="3596" y="36"/>
                    <a:pt x="3548" y="36"/>
                  </a:cubicBezTo>
                  <a:cubicBezTo>
                    <a:pt x="3000" y="48"/>
                    <a:pt x="2441" y="107"/>
                    <a:pt x="1905" y="227"/>
                  </a:cubicBezTo>
                  <a:cubicBezTo>
                    <a:pt x="1357" y="346"/>
                    <a:pt x="833" y="536"/>
                    <a:pt x="345" y="774"/>
                  </a:cubicBezTo>
                  <a:lnTo>
                    <a:pt x="167" y="869"/>
                  </a:lnTo>
                  <a:cubicBezTo>
                    <a:pt x="36" y="941"/>
                    <a:pt x="0" y="1119"/>
                    <a:pt x="83" y="1239"/>
                  </a:cubicBezTo>
                  <a:cubicBezTo>
                    <a:pt x="136" y="1321"/>
                    <a:pt x="217" y="1356"/>
                    <a:pt x="302" y="1356"/>
                  </a:cubicBezTo>
                  <a:cubicBezTo>
                    <a:pt x="352" y="1356"/>
                    <a:pt x="404" y="1344"/>
                    <a:pt x="452" y="1322"/>
                  </a:cubicBezTo>
                  <a:lnTo>
                    <a:pt x="714" y="1191"/>
                  </a:lnTo>
                  <a:cubicBezTo>
                    <a:pt x="1179" y="989"/>
                    <a:pt x="1667" y="846"/>
                    <a:pt x="2179" y="762"/>
                  </a:cubicBezTo>
                  <a:cubicBezTo>
                    <a:pt x="2484" y="719"/>
                    <a:pt x="2794" y="693"/>
                    <a:pt x="3108" y="693"/>
                  </a:cubicBezTo>
                  <a:cubicBezTo>
                    <a:pt x="3308" y="693"/>
                    <a:pt x="3511" y="703"/>
                    <a:pt x="3715" y="727"/>
                  </a:cubicBezTo>
                  <a:cubicBezTo>
                    <a:pt x="4310" y="810"/>
                    <a:pt x="4882" y="953"/>
                    <a:pt x="5453" y="1167"/>
                  </a:cubicBezTo>
                  <a:cubicBezTo>
                    <a:pt x="5763" y="1286"/>
                    <a:pt x="6060" y="1429"/>
                    <a:pt x="6358" y="1596"/>
                  </a:cubicBezTo>
                  <a:cubicBezTo>
                    <a:pt x="6668" y="1762"/>
                    <a:pt x="6953" y="1965"/>
                    <a:pt x="7239" y="2155"/>
                  </a:cubicBezTo>
                  <a:cubicBezTo>
                    <a:pt x="7846" y="2608"/>
                    <a:pt x="8382" y="3155"/>
                    <a:pt x="8870" y="3739"/>
                  </a:cubicBezTo>
                  <a:cubicBezTo>
                    <a:pt x="9311" y="4275"/>
                    <a:pt x="9668" y="4834"/>
                    <a:pt x="9966" y="5465"/>
                  </a:cubicBezTo>
                  <a:cubicBezTo>
                    <a:pt x="10025" y="5608"/>
                    <a:pt x="10073" y="5763"/>
                    <a:pt x="10144" y="5894"/>
                  </a:cubicBezTo>
                  <a:cubicBezTo>
                    <a:pt x="10216" y="6084"/>
                    <a:pt x="10323" y="6251"/>
                    <a:pt x="10513" y="6346"/>
                  </a:cubicBezTo>
                  <a:cubicBezTo>
                    <a:pt x="10631" y="6401"/>
                    <a:pt x="10758" y="6430"/>
                    <a:pt x="10889" y="6430"/>
                  </a:cubicBezTo>
                  <a:cubicBezTo>
                    <a:pt x="10958" y="6430"/>
                    <a:pt x="11027" y="6422"/>
                    <a:pt x="11097" y="6406"/>
                  </a:cubicBezTo>
                  <a:cubicBezTo>
                    <a:pt x="11490" y="6287"/>
                    <a:pt x="11704" y="5846"/>
                    <a:pt x="11597" y="5453"/>
                  </a:cubicBezTo>
                  <a:cubicBezTo>
                    <a:pt x="11454" y="4870"/>
                    <a:pt x="11192" y="4322"/>
                    <a:pt x="10894" y="3798"/>
                  </a:cubicBezTo>
                  <a:cubicBezTo>
                    <a:pt x="10597" y="3275"/>
                    <a:pt x="10216" y="2810"/>
                    <a:pt x="9799" y="2382"/>
                  </a:cubicBezTo>
                  <a:cubicBezTo>
                    <a:pt x="9382" y="1965"/>
                    <a:pt x="8894" y="1608"/>
                    <a:pt x="8394" y="1298"/>
                  </a:cubicBezTo>
                  <a:cubicBezTo>
                    <a:pt x="8180" y="1167"/>
                    <a:pt x="7941" y="1024"/>
                    <a:pt x="7691" y="905"/>
                  </a:cubicBezTo>
                  <a:cubicBezTo>
                    <a:pt x="7418" y="774"/>
                    <a:pt x="7120" y="655"/>
                    <a:pt x="6822" y="548"/>
                  </a:cubicBezTo>
                  <a:cubicBezTo>
                    <a:pt x="5822" y="179"/>
                    <a:pt x="4763" y="0"/>
                    <a:pt x="3691" y="0"/>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20"/>
            <p:cNvSpPr/>
            <p:nvPr/>
          </p:nvSpPr>
          <p:spPr>
            <a:xfrm>
              <a:off x="4549675" y="4443825"/>
              <a:ext cx="2232725" cy="21975"/>
            </a:xfrm>
            <a:custGeom>
              <a:rect b="b" l="l" r="r" t="t"/>
              <a:pathLst>
                <a:path extrusionOk="0" h="879" w="89309">
                  <a:moveTo>
                    <a:pt x="64508" y="1"/>
                  </a:moveTo>
                  <a:cubicBezTo>
                    <a:pt x="62925" y="13"/>
                    <a:pt x="61305" y="13"/>
                    <a:pt x="59686" y="13"/>
                  </a:cubicBezTo>
                  <a:cubicBezTo>
                    <a:pt x="54412" y="36"/>
                    <a:pt x="49125" y="60"/>
                    <a:pt x="43863" y="72"/>
                  </a:cubicBezTo>
                  <a:cubicBezTo>
                    <a:pt x="41315" y="96"/>
                    <a:pt x="38767" y="108"/>
                    <a:pt x="36207" y="108"/>
                  </a:cubicBezTo>
                  <a:cubicBezTo>
                    <a:pt x="33814" y="108"/>
                    <a:pt x="31409" y="108"/>
                    <a:pt x="29004" y="120"/>
                  </a:cubicBezTo>
                  <a:cubicBezTo>
                    <a:pt x="26813" y="120"/>
                    <a:pt x="24610" y="120"/>
                    <a:pt x="22431" y="132"/>
                  </a:cubicBezTo>
                  <a:cubicBezTo>
                    <a:pt x="20145" y="156"/>
                    <a:pt x="17859" y="167"/>
                    <a:pt x="15585" y="191"/>
                  </a:cubicBezTo>
                  <a:cubicBezTo>
                    <a:pt x="10668" y="251"/>
                    <a:pt x="5739" y="239"/>
                    <a:pt x="833" y="286"/>
                  </a:cubicBezTo>
                  <a:cubicBezTo>
                    <a:pt x="607" y="286"/>
                    <a:pt x="369" y="286"/>
                    <a:pt x="155" y="298"/>
                  </a:cubicBezTo>
                  <a:cubicBezTo>
                    <a:pt x="71" y="298"/>
                    <a:pt x="0" y="358"/>
                    <a:pt x="0" y="453"/>
                  </a:cubicBezTo>
                  <a:cubicBezTo>
                    <a:pt x="0" y="525"/>
                    <a:pt x="60" y="596"/>
                    <a:pt x="155" y="596"/>
                  </a:cubicBezTo>
                  <a:cubicBezTo>
                    <a:pt x="5013" y="656"/>
                    <a:pt x="9894" y="656"/>
                    <a:pt x="14776" y="691"/>
                  </a:cubicBezTo>
                  <a:cubicBezTo>
                    <a:pt x="17097" y="703"/>
                    <a:pt x="19431" y="727"/>
                    <a:pt x="21765" y="751"/>
                  </a:cubicBezTo>
                  <a:cubicBezTo>
                    <a:pt x="23979" y="763"/>
                    <a:pt x="26182" y="763"/>
                    <a:pt x="28385" y="763"/>
                  </a:cubicBezTo>
                  <a:cubicBezTo>
                    <a:pt x="30718" y="763"/>
                    <a:pt x="33052" y="775"/>
                    <a:pt x="35397" y="775"/>
                  </a:cubicBezTo>
                  <a:cubicBezTo>
                    <a:pt x="37981" y="775"/>
                    <a:pt x="40577" y="787"/>
                    <a:pt x="43160" y="810"/>
                  </a:cubicBezTo>
                  <a:cubicBezTo>
                    <a:pt x="48387" y="834"/>
                    <a:pt x="53626" y="846"/>
                    <a:pt x="58853" y="870"/>
                  </a:cubicBezTo>
                  <a:cubicBezTo>
                    <a:pt x="60252" y="876"/>
                    <a:pt x="61651" y="879"/>
                    <a:pt x="63047" y="879"/>
                  </a:cubicBezTo>
                  <a:cubicBezTo>
                    <a:pt x="64443" y="879"/>
                    <a:pt x="65836" y="876"/>
                    <a:pt x="67223" y="870"/>
                  </a:cubicBezTo>
                  <a:cubicBezTo>
                    <a:pt x="69604" y="870"/>
                    <a:pt x="72009" y="846"/>
                    <a:pt x="74390" y="834"/>
                  </a:cubicBezTo>
                  <a:cubicBezTo>
                    <a:pt x="76843" y="822"/>
                    <a:pt x="79284" y="787"/>
                    <a:pt x="81736" y="763"/>
                  </a:cubicBezTo>
                  <a:cubicBezTo>
                    <a:pt x="82915" y="751"/>
                    <a:pt x="84070" y="751"/>
                    <a:pt x="85249" y="727"/>
                  </a:cubicBezTo>
                  <a:cubicBezTo>
                    <a:pt x="86297" y="715"/>
                    <a:pt x="87332" y="703"/>
                    <a:pt x="88356" y="691"/>
                  </a:cubicBezTo>
                  <a:lnTo>
                    <a:pt x="89059" y="691"/>
                  </a:lnTo>
                  <a:cubicBezTo>
                    <a:pt x="89190" y="691"/>
                    <a:pt x="89309" y="572"/>
                    <a:pt x="89309" y="429"/>
                  </a:cubicBezTo>
                  <a:cubicBezTo>
                    <a:pt x="89309" y="298"/>
                    <a:pt x="89190" y="179"/>
                    <a:pt x="89059" y="179"/>
                  </a:cubicBezTo>
                  <a:cubicBezTo>
                    <a:pt x="88023" y="179"/>
                    <a:pt x="86975" y="167"/>
                    <a:pt x="85939" y="156"/>
                  </a:cubicBezTo>
                  <a:cubicBezTo>
                    <a:pt x="84761" y="132"/>
                    <a:pt x="83582" y="132"/>
                    <a:pt x="82403" y="120"/>
                  </a:cubicBezTo>
                  <a:cubicBezTo>
                    <a:pt x="79951" y="108"/>
                    <a:pt x="77486" y="60"/>
                    <a:pt x="75021" y="48"/>
                  </a:cubicBezTo>
                  <a:cubicBezTo>
                    <a:pt x="72700" y="25"/>
                    <a:pt x="70366" y="13"/>
                    <a:pt x="68032" y="1"/>
                  </a:cubicBezTo>
                  <a:close/>
                </a:path>
              </a:pathLst>
            </a:custGeom>
            <a:solidFill>
              <a:srgbClr val="B8E0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20"/>
            <p:cNvSpPr/>
            <p:nvPr/>
          </p:nvSpPr>
          <p:spPr>
            <a:xfrm>
              <a:off x="4789275" y="4063125"/>
              <a:ext cx="102125" cy="49150"/>
            </a:xfrm>
            <a:custGeom>
              <a:rect b="b" l="l" r="r" t="t"/>
              <a:pathLst>
                <a:path extrusionOk="0" h="1966" w="4085">
                  <a:moveTo>
                    <a:pt x="2037" y="1"/>
                  </a:moveTo>
                  <a:cubicBezTo>
                    <a:pt x="905" y="1"/>
                    <a:pt x="1" y="453"/>
                    <a:pt x="1" y="989"/>
                  </a:cubicBezTo>
                  <a:cubicBezTo>
                    <a:pt x="1" y="1537"/>
                    <a:pt x="905" y="1965"/>
                    <a:pt x="2037" y="1965"/>
                  </a:cubicBezTo>
                  <a:cubicBezTo>
                    <a:pt x="3156" y="1965"/>
                    <a:pt x="4073" y="1525"/>
                    <a:pt x="4084" y="989"/>
                  </a:cubicBezTo>
                  <a:cubicBezTo>
                    <a:pt x="4084" y="441"/>
                    <a:pt x="3168" y="1"/>
                    <a:pt x="2037" y="1"/>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20"/>
            <p:cNvSpPr/>
            <p:nvPr/>
          </p:nvSpPr>
          <p:spPr>
            <a:xfrm>
              <a:off x="5521225" y="4057175"/>
              <a:ext cx="110150" cy="53000"/>
            </a:xfrm>
            <a:custGeom>
              <a:rect b="b" l="l" r="r" t="t"/>
              <a:pathLst>
                <a:path extrusionOk="0" h="2120" w="4406">
                  <a:moveTo>
                    <a:pt x="2203" y="1"/>
                  </a:moveTo>
                  <a:cubicBezTo>
                    <a:pt x="976" y="1"/>
                    <a:pt x="0" y="477"/>
                    <a:pt x="0" y="1060"/>
                  </a:cubicBezTo>
                  <a:cubicBezTo>
                    <a:pt x="0" y="1644"/>
                    <a:pt x="1000" y="2120"/>
                    <a:pt x="2203" y="2120"/>
                  </a:cubicBezTo>
                  <a:cubicBezTo>
                    <a:pt x="3405" y="2120"/>
                    <a:pt x="4393" y="1644"/>
                    <a:pt x="4405" y="1060"/>
                  </a:cubicBezTo>
                  <a:cubicBezTo>
                    <a:pt x="4405" y="477"/>
                    <a:pt x="3417" y="1"/>
                    <a:pt x="2203" y="1"/>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7" name="Google Shape;217;p20"/>
          <p:cNvSpPr/>
          <p:nvPr/>
        </p:nvSpPr>
        <p:spPr>
          <a:xfrm flipH="1">
            <a:off x="-324032" y="2183509"/>
            <a:ext cx="1845060" cy="776490"/>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20"/>
          <p:cNvSpPr/>
          <p:nvPr/>
        </p:nvSpPr>
        <p:spPr>
          <a:xfrm flipH="1">
            <a:off x="7219418" y="151259"/>
            <a:ext cx="1845060" cy="776490"/>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19" name="Google Shape;219;p20"/>
          <p:cNvGrpSpPr/>
          <p:nvPr/>
        </p:nvGrpSpPr>
        <p:grpSpPr>
          <a:xfrm>
            <a:off x="-745260" y="4099155"/>
            <a:ext cx="2266280" cy="1068893"/>
            <a:chOff x="3992750" y="3100500"/>
            <a:chExt cx="2894725" cy="1365300"/>
          </a:xfrm>
        </p:grpSpPr>
        <p:sp>
          <p:nvSpPr>
            <p:cNvPr id="220" name="Google Shape;220;p20"/>
            <p:cNvSpPr/>
            <p:nvPr/>
          </p:nvSpPr>
          <p:spPr>
            <a:xfrm>
              <a:off x="3992750" y="3100500"/>
              <a:ext cx="2894725" cy="1351700"/>
            </a:xfrm>
            <a:custGeom>
              <a:rect b="b" l="l" r="r" t="t"/>
              <a:pathLst>
                <a:path extrusionOk="0" h="54068" w="115789">
                  <a:moveTo>
                    <a:pt x="44708" y="1"/>
                  </a:moveTo>
                  <a:cubicBezTo>
                    <a:pt x="42863" y="1"/>
                    <a:pt x="40994" y="191"/>
                    <a:pt x="39172" y="549"/>
                  </a:cubicBezTo>
                  <a:cubicBezTo>
                    <a:pt x="36898" y="989"/>
                    <a:pt x="34660" y="1715"/>
                    <a:pt x="32576" y="2716"/>
                  </a:cubicBezTo>
                  <a:cubicBezTo>
                    <a:pt x="30480" y="3728"/>
                    <a:pt x="28540" y="5013"/>
                    <a:pt x="26849" y="6549"/>
                  </a:cubicBezTo>
                  <a:cubicBezTo>
                    <a:pt x="26004" y="7311"/>
                    <a:pt x="25194" y="8181"/>
                    <a:pt x="24468" y="9085"/>
                  </a:cubicBezTo>
                  <a:cubicBezTo>
                    <a:pt x="23527" y="10240"/>
                    <a:pt x="22825" y="11336"/>
                    <a:pt x="22289" y="12407"/>
                  </a:cubicBezTo>
                  <a:cubicBezTo>
                    <a:pt x="21979" y="13038"/>
                    <a:pt x="21694" y="13729"/>
                    <a:pt x="21491" y="14431"/>
                  </a:cubicBezTo>
                  <a:cubicBezTo>
                    <a:pt x="21313" y="15039"/>
                    <a:pt x="21182" y="15693"/>
                    <a:pt x="21086" y="16455"/>
                  </a:cubicBezTo>
                  <a:cubicBezTo>
                    <a:pt x="20955" y="17705"/>
                    <a:pt x="21039" y="19063"/>
                    <a:pt x="21348" y="20468"/>
                  </a:cubicBezTo>
                  <a:cubicBezTo>
                    <a:pt x="21610" y="21587"/>
                    <a:pt x="22027" y="22718"/>
                    <a:pt x="22622" y="23956"/>
                  </a:cubicBezTo>
                  <a:cubicBezTo>
                    <a:pt x="21967" y="23504"/>
                    <a:pt x="21217" y="23135"/>
                    <a:pt x="20420" y="22873"/>
                  </a:cubicBezTo>
                  <a:cubicBezTo>
                    <a:pt x="19384" y="22516"/>
                    <a:pt x="18288" y="22337"/>
                    <a:pt x="17157" y="22313"/>
                  </a:cubicBezTo>
                  <a:lnTo>
                    <a:pt x="17003" y="22313"/>
                  </a:lnTo>
                  <a:cubicBezTo>
                    <a:pt x="14955" y="22313"/>
                    <a:pt x="12823" y="22837"/>
                    <a:pt x="10871" y="23801"/>
                  </a:cubicBezTo>
                  <a:cubicBezTo>
                    <a:pt x="8823" y="24825"/>
                    <a:pt x="7180" y="26278"/>
                    <a:pt x="6144" y="27957"/>
                  </a:cubicBezTo>
                  <a:cubicBezTo>
                    <a:pt x="5120" y="29612"/>
                    <a:pt x="4572" y="31588"/>
                    <a:pt x="4537" y="33684"/>
                  </a:cubicBezTo>
                  <a:cubicBezTo>
                    <a:pt x="4501" y="35577"/>
                    <a:pt x="4918" y="37434"/>
                    <a:pt x="5727" y="39077"/>
                  </a:cubicBezTo>
                  <a:cubicBezTo>
                    <a:pt x="6323" y="40280"/>
                    <a:pt x="7156" y="41363"/>
                    <a:pt x="8144" y="42220"/>
                  </a:cubicBezTo>
                  <a:cubicBezTo>
                    <a:pt x="7882" y="42161"/>
                    <a:pt x="7609" y="42125"/>
                    <a:pt x="7251" y="42125"/>
                  </a:cubicBezTo>
                  <a:cubicBezTo>
                    <a:pt x="7061" y="42125"/>
                    <a:pt x="6906" y="42125"/>
                    <a:pt x="6727" y="42137"/>
                  </a:cubicBezTo>
                  <a:cubicBezTo>
                    <a:pt x="5870" y="42197"/>
                    <a:pt x="5001" y="42423"/>
                    <a:pt x="4203" y="42816"/>
                  </a:cubicBezTo>
                  <a:cubicBezTo>
                    <a:pt x="2691" y="43530"/>
                    <a:pt x="1453" y="44780"/>
                    <a:pt x="739" y="46328"/>
                  </a:cubicBezTo>
                  <a:cubicBezTo>
                    <a:pt x="143" y="47590"/>
                    <a:pt x="0" y="49007"/>
                    <a:pt x="310" y="50293"/>
                  </a:cubicBezTo>
                  <a:cubicBezTo>
                    <a:pt x="477" y="50995"/>
                    <a:pt x="786" y="51650"/>
                    <a:pt x="1239" y="52281"/>
                  </a:cubicBezTo>
                  <a:cubicBezTo>
                    <a:pt x="1679" y="52912"/>
                    <a:pt x="2286" y="53508"/>
                    <a:pt x="3048" y="54031"/>
                  </a:cubicBezTo>
                  <a:cubicBezTo>
                    <a:pt x="3060" y="54043"/>
                    <a:pt x="3096" y="54067"/>
                    <a:pt x="3108" y="54067"/>
                  </a:cubicBezTo>
                  <a:lnTo>
                    <a:pt x="112300" y="54067"/>
                  </a:lnTo>
                  <a:cubicBezTo>
                    <a:pt x="112395" y="53972"/>
                    <a:pt x="112479" y="53900"/>
                    <a:pt x="112574" y="53829"/>
                  </a:cubicBezTo>
                  <a:cubicBezTo>
                    <a:pt x="113265" y="53055"/>
                    <a:pt x="113860" y="52234"/>
                    <a:pt x="114324" y="51364"/>
                  </a:cubicBezTo>
                  <a:cubicBezTo>
                    <a:pt x="114789" y="50531"/>
                    <a:pt x="115134" y="49614"/>
                    <a:pt x="115372" y="48626"/>
                  </a:cubicBezTo>
                  <a:cubicBezTo>
                    <a:pt x="115789" y="46876"/>
                    <a:pt x="115753" y="44923"/>
                    <a:pt x="115265" y="43006"/>
                  </a:cubicBezTo>
                  <a:cubicBezTo>
                    <a:pt x="114812" y="41220"/>
                    <a:pt x="113955" y="39434"/>
                    <a:pt x="112765" y="37815"/>
                  </a:cubicBezTo>
                  <a:cubicBezTo>
                    <a:pt x="111574" y="36208"/>
                    <a:pt x="110098" y="34850"/>
                    <a:pt x="108407" y="33767"/>
                  </a:cubicBezTo>
                  <a:cubicBezTo>
                    <a:pt x="106585" y="32600"/>
                    <a:pt x="104430" y="31814"/>
                    <a:pt x="102180" y="31481"/>
                  </a:cubicBezTo>
                  <a:cubicBezTo>
                    <a:pt x="101477" y="31386"/>
                    <a:pt x="100763" y="31326"/>
                    <a:pt x="100061" y="31326"/>
                  </a:cubicBezTo>
                  <a:cubicBezTo>
                    <a:pt x="99608" y="31326"/>
                    <a:pt x="99132" y="31350"/>
                    <a:pt x="98656" y="31398"/>
                  </a:cubicBezTo>
                  <a:cubicBezTo>
                    <a:pt x="97572" y="31505"/>
                    <a:pt x="96453" y="31755"/>
                    <a:pt x="95346" y="32136"/>
                  </a:cubicBezTo>
                  <a:cubicBezTo>
                    <a:pt x="93679" y="32719"/>
                    <a:pt x="92060" y="33612"/>
                    <a:pt x="90393" y="34874"/>
                  </a:cubicBezTo>
                  <a:cubicBezTo>
                    <a:pt x="90536" y="34731"/>
                    <a:pt x="90643" y="34517"/>
                    <a:pt x="90798" y="34255"/>
                  </a:cubicBezTo>
                  <a:cubicBezTo>
                    <a:pt x="91321" y="33303"/>
                    <a:pt x="91690" y="32183"/>
                    <a:pt x="91869" y="30945"/>
                  </a:cubicBezTo>
                  <a:cubicBezTo>
                    <a:pt x="92048" y="29802"/>
                    <a:pt x="92048" y="28624"/>
                    <a:pt x="91881" y="27457"/>
                  </a:cubicBezTo>
                  <a:cubicBezTo>
                    <a:pt x="91738" y="26397"/>
                    <a:pt x="91440" y="25349"/>
                    <a:pt x="91000" y="24337"/>
                  </a:cubicBezTo>
                  <a:cubicBezTo>
                    <a:pt x="90190" y="22432"/>
                    <a:pt x="88881" y="20682"/>
                    <a:pt x="87130" y="19122"/>
                  </a:cubicBezTo>
                  <a:cubicBezTo>
                    <a:pt x="86333" y="18408"/>
                    <a:pt x="85440" y="17741"/>
                    <a:pt x="84451" y="17146"/>
                  </a:cubicBezTo>
                  <a:cubicBezTo>
                    <a:pt x="83523" y="16586"/>
                    <a:pt x="82535" y="16098"/>
                    <a:pt x="81523" y="15717"/>
                  </a:cubicBezTo>
                  <a:cubicBezTo>
                    <a:pt x="80511" y="15336"/>
                    <a:pt x="79487" y="15050"/>
                    <a:pt x="78439" y="14872"/>
                  </a:cubicBezTo>
                  <a:cubicBezTo>
                    <a:pt x="77724" y="14753"/>
                    <a:pt x="76998" y="14693"/>
                    <a:pt x="76260" y="14693"/>
                  </a:cubicBezTo>
                  <a:cubicBezTo>
                    <a:pt x="75998" y="14693"/>
                    <a:pt x="75748" y="14693"/>
                    <a:pt x="75498" y="14705"/>
                  </a:cubicBezTo>
                  <a:cubicBezTo>
                    <a:pt x="74498" y="14765"/>
                    <a:pt x="73486" y="14943"/>
                    <a:pt x="72462" y="15217"/>
                  </a:cubicBezTo>
                  <a:cubicBezTo>
                    <a:pt x="71474" y="15479"/>
                    <a:pt x="70509" y="15872"/>
                    <a:pt x="69569" y="16372"/>
                  </a:cubicBezTo>
                  <a:cubicBezTo>
                    <a:pt x="68235" y="17086"/>
                    <a:pt x="67068" y="18063"/>
                    <a:pt x="66235" y="19146"/>
                  </a:cubicBezTo>
                  <a:cubicBezTo>
                    <a:pt x="66342" y="18753"/>
                    <a:pt x="66402" y="18325"/>
                    <a:pt x="66437" y="17848"/>
                  </a:cubicBezTo>
                  <a:cubicBezTo>
                    <a:pt x="66521" y="16813"/>
                    <a:pt x="66449" y="15741"/>
                    <a:pt x="66235" y="14622"/>
                  </a:cubicBezTo>
                  <a:cubicBezTo>
                    <a:pt x="65854" y="12657"/>
                    <a:pt x="64949" y="10657"/>
                    <a:pt x="63580" y="8835"/>
                  </a:cubicBezTo>
                  <a:cubicBezTo>
                    <a:pt x="62306" y="7121"/>
                    <a:pt x="60675" y="5573"/>
                    <a:pt x="58734" y="4216"/>
                  </a:cubicBezTo>
                  <a:cubicBezTo>
                    <a:pt x="56924" y="2942"/>
                    <a:pt x="54912" y="1930"/>
                    <a:pt x="52805" y="1215"/>
                  </a:cubicBezTo>
                  <a:cubicBezTo>
                    <a:pt x="51828" y="882"/>
                    <a:pt x="50793" y="620"/>
                    <a:pt x="49685" y="418"/>
                  </a:cubicBezTo>
                  <a:cubicBezTo>
                    <a:pt x="48530" y="227"/>
                    <a:pt x="47352" y="96"/>
                    <a:pt x="46173" y="37"/>
                  </a:cubicBezTo>
                  <a:cubicBezTo>
                    <a:pt x="45649" y="25"/>
                    <a:pt x="45173" y="1"/>
                    <a:pt x="44708" y="1"/>
                  </a:cubicBezTo>
                  <a:close/>
                </a:path>
              </a:pathLst>
            </a:custGeom>
            <a:solidFill>
              <a:schemeClr val="accent1"/>
            </a:solidFill>
            <a:ln cap="flat" cmpd="sng" w="28575">
              <a:solidFill>
                <a:srgbClr val="8ABE8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20"/>
            <p:cNvSpPr/>
            <p:nvPr/>
          </p:nvSpPr>
          <p:spPr>
            <a:xfrm>
              <a:off x="4810400" y="3189200"/>
              <a:ext cx="345900" cy="432525"/>
            </a:xfrm>
            <a:custGeom>
              <a:rect b="b" l="l" r="r" t="t"/>
              <a:pathLst>
                <a:path extrusionOk="0" h="17301" w="13836">
                  <a:moveTo>
                    <a:pt x="1358" y="13265"/>
                  </a:moveTo>
                  <a:cubicBezTo>
                    <a:pt x="1358" y="13312"/>
                    <a:pt x="1370" y="13348"/>
                    <a:pt x="1370" y="13395"/>
                  </a:cubicBezTo>
                  <a:cubicBezTo>
                    <a:pt x="1370" y="13336"/>
                    <a:pt x="1370" y="13288"/>
                    <a:pt x="1358" y="13265"/>
                  </a:cubicBezTo>
                  <a:close/>
                  <a:moveTo>
                    <a:pt x="10931" y="1"/>
                  </a:moveTo>
                  <a:cubicBezTo>
                    <a:pt x="10538" y="13"/>
                    <a:pt x="10145" y="49"/>
                    <a:pt x="9752" y="96"/>
                  </a:cubicBezTo>
                  <a:cubicBezTo>
                    <a:pt x="8681" y="191"/>
                    <a:pt x="7645" y="572"/>
                    <a:pt x="6668" y="1013"/>
                  </a:cubicBezTo>
                  <a:cubicBezTo>
                    <a:pt x="5704" y="1465"/>
                    <a:pt x="4811" y="2073"/>
                    <a:pt x="3978" y="2751"/>
                  </a:cubicBezTo>
                  <a:cubicBezTo>
                    <a:pt x="3239" y="3370"/>
                    <a:pt x="2585" y="4085"/>
                    <a:pt x="2049" y="4883"/>
                  </a:cubicBezTo>
                  <a:cubicBezTo>
                    <a:pt x="1632" y="5525"/>
                    <a:pt x="1299" y="6240"/>
                    <a:pt x="1001" y="6954"/>
                  </a:cubicBezTo>
                  <a:cubicBezTo>
                    <a:pt x="680" y="7752"/>
                    <a:pt x="453" y="8573"/>
                    <a:pt x="287" y="9419"/>
                  </a:cubicBezTo>
                  <a:cubicBezTo>
                    <a:pt x="144" y="10240"/>
                    <a:pt x="49" y="11074"/>
                    <a:pt x="25" y="11907"/>
                  </a:cubicBezTo>
                  <a:cubicBezTo>
                    <a:pt x="1" y="12729"/>
                    <a:pt x="96" y="13550"/>
                    <a:pt x="322" y="14336"/>
                  </a:cubicBezTo>
                  <a:cubicBezTo>
                    <a:pt x="477" y="14896"/>
                    <a:pt x="715" y="15420"/>
                    <a:pt x="1049" y="15908"/>
                  </a:cubicBezTo>
                  <a:cubicBezTo>
                    <a:pt x="1406" y="16432"/>
                    <a:pt x="1823" y="16860"/>
                    <a:pt x="2323" y="17217"/>
                  </a:cubicBezTo>
                  <a:cubicBezTo>
                    <a:pt x="2401" y="17274"/>
                    <a:pt x="2493" y="17301"/>
                    <a:pt x="2585" y="17301"/>
                  </a:cubicBezTo>
                  <a:cubicBezTo>
                    <a:pt x="2743" y="17301"/>
                    <a:pt x="2903" y="17222"/>
                    <a:pt x="3001" y="17086"/>
                  </a:cubicBezTo>
                  <a:cubicBezTo>
                    <a:pt x="3144" y="16860"/>
                    <a:pt x="3073" y="16586"/>
                    <a:pt x="2858" y="16420"/>
                  </a:cubicBezTo>
                  <a:cubicBezTo>
                    <a:pt x="2787" y="16360"/>
                    <a:pt x="2704" y="16301"/>
                    <a:pt x="2620" y="16241"/>
                  </a:cubicBezTo>
                  <a:cubicBezTo>
                    <a:pt x="2418" y="16062"/>
                    <a:pt x="2239" y="15848"/>
                    <a:pt x="2073" y="15634"/>
                  </a:cubicBezTo>
                  <a:cubicBezTo>
                    <a:pt x="1906" y="15360"/>
                    <a:pt x="1763" y="15098"/>
                    <a:pt x="1656" y="14800"/>
                  </a:cubicBezTo>
                  <a:cubicBezTo>
                    <a:pt x="1513" y="14336"/>
                    <a:pt x="1418" y="13872"/>
                    <a:pt x="1358" y="13395"/>
                  </a:cubicBezTo>
                  <a:cubicBezTo>
                    <a:pt x="1311" y="12622"/>
                    <a:pt x="1358" y="11848"/>
                    <a:pt x="1477" y="11074"/>
                  </a:cubicBezTo>
                  <a:cubicBezTo>
                    <a:pt x="1596" y="10514"/>
                    <a:pt x="1763" y="9978"/>
                    <a:pt x="1954" y="9443"/>
                  </a:cubicBezTo>
                  <a:cubicBezTo>
                    <a:pt x="2144" y="8883"/>
                    <a:pt x="2370" y="8347"/>
                    <a:pt x="2620" y="7835"/>
                  </a:cubicBezTo>
                  <a:cubicBezTo>
                    <a:pt x="2966" y="7157"/>
                    <a:pt x="3358" y="6526"/>
                    <a:pt x="3835" y="5942"/>
                  </a:cubicBezTo>
                  <a:cubicBezTo>
                    <a:pt x="4335" y="5371"/>
                    <a:pt x="4906" y="4883"/>
                    <a:pt x="5514" y="4442"/>
                  </a:cubicBezTo>
                  <a:cubicBezTo>
                    <a:pt x="6276" y="3942"/>
                    <a:pt x="7073" y="3525"/>
                    <a:pt x="7919" y="3216"/>
                  </a:cubicBezTo>
                  <a:cubicBezTo>
                    <a:pt x="8835" y="2906"/>
                    <a:pt x="9752" y="2680"/>
                    <a:pt x="10705" y="2573"/>
                  </a:cubicBezTo>
                  <a:cubicBezTo>
                    <a:pt x="11098" y="2561"/>
                    <a:pt x="11490" y="2561"/>
                    <a:pt x="11883" y="2561"/>
                  </a:cubicBezTo>
                  <a:lnTo>
                    <a:pt x="12479" y="2561"/>
                  </a:lnTo>
                  <a:cubicBezTo>
                    <a:pt x="12526" y="2573"/>
                    <a:pt x="12562" y="2573"/>
                    <a:pt x="12610" y="2597"/>
                  </a:cubicBezTo>
                  <a:cubicBezTo>
                    <a:pt x="12632" y="2598"/>
                    <a:pt x="12653" y="2598"/>
                    <a:pt x="12675" y="2598"/>
                  </a:cubicBezTo>
                  <a:cubicBezTo>
                    <a:pt x="12863" y="2598"/>
                    <a:pt x="13033" y="2552"/>
                    <a:pt x="13193" y="2477"/>
                  </a:cubicBezTo>
                  <a:cubicBezTo>
                    <a:pt x="13443" y="2335"/>
                    <a:pt x="13657" y="2096"/>
                    <a:pt x="13741" y="1823"/>
                  </a:cubicBezTo>
                  <a:cubicBezTo>
                    <a:pt x="13836" y="1537"/>
                    <a:pt x="13812" y="1204"/>
                    <a:pt x="13669" y="942"/>
                  </a:cubicBezTo>
                  <a:cubicBezTo>
                    <a:pt x="13550" y="703"/>
                    <a:pt x="13300" y="453"/>
                    <a:pt x="13026" y="394"/>
                  </a:cubicBezTo>
                  <a:cubicBezTo>
                    <a:pt x="12800" y="346"/>
                    <a:pt x="12610" y="239"/>
                    <a:pt x="12383" y="180"/>
                  </a:cubicBezTo>
                  <a:cubicBezTo>
                    <a:pt x="12086" y="108"/>
                    <a:pt x="11788" y="61"/>
                    <a:pt x="11490" y="37"/>
                  </a:cubicBezTo>
                  <a:cubicBezTo>
                    <a:pt x="11300" y="13"/>
                    <a:pt x="11121" y="1"/>
                    <a:pt x="10931" y="1"/>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20"/>
            <p:cNvSpPr/>
            <p:nvPr/>
          </p:nvSpPr>
          <p:spPr>
            <a:xfrm>
              <a:off x="5203325" y="3207075"/>
              <a:ext cx="59550" cy="58075"/>
            </a:xfrm>
            <a:custGeom>
              <a:rect b="b" l="l" r="r" t="t"/>
              <a:pathLst>
                <a:path extrusionOk="0" h="2323" w="2382">
                  <a:moveTo>
                    <a:pt x="1250" y="0"/>
                  </a:moveTo>
                  <a:cubicBezTo>
                    <a:pt x="619" y="12"/>
                    <a:pt x="60" y="453"/>
                    <a:pt x="36" y="1096"/>
                  </a:cubicBezTo>
                  <a:cubicBezTo>
                    <a:pt x="0" y="1715"/>
                    <a:pt x="500" y="2322"/>
                    <a:pt x="1131" y="2322"/>
                  </a:cubicBezTo>
                  <a:cubicBezTo>
                    <a:pt x="1762" y="2322"/>
                    <a:pt x="2310" y="1893"/>
                    <a:pt x="2358" y="1227"/>
                  </a:cubicBezTo>
                  <a:cubicBezTo>
                    <a:pt x="2381" y="608"/>
                    <a:pt x="1893" y="0"/>
                    <a:pt x="1250" y="0"/>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20"/>
            <p:cNvSpPr/>
            <p:nvPr/>
          </p:nvSpPr>
          <p:spPr>
            <a:xfrm>
              <a:off x="5314950" y="3515150"/>
              <a:ext cx="292600" cy="160775"/>
            </a:xfrm>
            <a:custGeom>
              <a:rect b="b" l="l" r="r" t="t"/>
              <a:pathLst>
                <a:path extrusionOk="0" h="6431" w="11704">
                  <a:moveTo>
                    <a:pt x="3691" y="0"/>
                  </a:moveTo>
                  <a:cubicBezTo>
                    <a:pt x="3655" y="36"/>
                    <a:pt x="3596" y="36"/>
                    <a:pt x="3548" y="36"/>
                  </a:cubicBezTo>
                  <a:cubicBezTo>
                    <a:pt x="3000" y="48"/>
                    <a:pt x="2441" y="107"/>
                    <a:pt x="1905" y="227"/>
                  </a:cubicBezTo>
                  <a:cubicBezTo>
                    <a:pt x="1357" y="346"/>
                    <a:pt x="833" y="536"/>
                    <a:pt x="345" y="774"/>
                  </a:cubicBezTo>
                  <a:lnTo>
                    <a:pt x="167" y="869"/>
                  </a:lnTo>
                  <a:cubicBezTo>
                    <a:pt x="36" y="941"/>
                    <a:pt x="0" y="1119"/>
                    <a:pt x="83" y="1239"/>
                  </a:cubicBezTo>
                  <a:cubicBezTo>
                    <a:pt x="136" y="1321"/>
                    <a:pt x="217" y="1356"/>
                    <a:pt x="302" y="1356"/>
                  </a:cubicBezTo>
                  <a:cubicBezTo>
                    <a:pt x="352" y="1356"/>
                    <a:pt x="404" y="1344"/>
                    <a:pt x="452" y="1322"/>
                  </a:cubicBezTo>
                  <a:lnTo>
                    <a:pt x="714" y="1191"/>
                  </a:lnTo>
                  <a:cubicBezTo>
                    <a:pt x="1179" y="989"/>
                    <a:pt x="1667" y="846"/>
                    <a:pt x="2179" y="762"/>
                  </a:cubicBezTo>
                  <a:cubicBezTo>
                    <a:pt x="2484" y="719"/>
                    <a:pt x="2794" y="693"/>
                    <a:pt x="3108" y="693"/>
                  </a:cubicBezTo>
                  <a:cubicBezTo>
                    <a:pt x="3308" y="693"/>
                    <a:pt x="3511" y="703"/>
                    <a:pt x="3715" y="727"/>
                  </a:cubicBezTo>
                  <a:cubicBezTo>
                    <a:pt x="4310" y="810"/>
                    <a:pt x="4882" y="953"/>
                    <a:pt x="5453" y="1167"/>
                  </a:cubicBezTo>
                  <a:cubicBezTo>
                    <a:pt x="5763" y="1286"/>
                    <a:pt x="6060" y="1429"/>
                    <a:pt x="6358" y="1596"/>
                  </a:cubicBezTo>
                  <a:cubicBezTo>
                    <a:pt x="6668" y="1762"/>
                    <a:pt x="6953" y="1965"/>
                    <a:pt x="7239" y="2155"/>
                  </a:cubicBezTo>
                  <a:cubicBezTo>
                    <a:pt x="7846" y="2608"/>
                    <a:pt x="8382" y="3155"/>
                    <a:pt x="8870" y="3739"/>
                  </a:cubicBezTo>
                  <a:cubicBezTo>
                    <a:pt x="9311" y="4275"/>
                    <a:pt x="9668" y="4834"/>
                    <a:pt x="9966" y="5465"/>
                  </a:cubicBezTo>
                  <a:cubicBezTo>
                    <a:pt x="10025" y="5608"/>
                    <a:pt x="10073" y="5763"/>
                    <a:pt x="10144" y="5894"/>
                  </a:cubicBezTo>
                  <a:cubicBezTo>
                    <a:pt x="10216" y="6084"/>
                    <a:pt x="10323" y="6251"/>
                    <a:pt x="10513" y="6346"/>
                  </a:cubicBezTo>
                  <a:cubicBezTo>
                    <a:pt x="10631" y="6401"/>
                    <a:pt x="10758" y="6430"/>
                    <a:pt x="10889" y="6430"/>
                  </a:cubicBezTo>
                  <a:cubicBezTo>
                    <a:pt x="10958" y="6430"/>
                    <a:pt x="11027" y="6422"/>
                    <a:pt x="11097" y="6406"/>
                  </a:cubicBezTo>
                  <a:cubicBezTo>
                    <a:pt x="11490" y="6287"/>
                    <a:pt x="11704" y="5846"/>
                    <a:pt x="11597" y="5453"/>
                  </a:cubicBezTo>
                  <a:cubicBezTo>
                    <a:pt x="11454" y="4870"/>
                    <a:pt x="11192" y="4322"/>
                    <a:pt x="10894" y="3798"/>
                  </a:cubicBezTo>
                  <a:cubicBezTo>
                    <a:pt x="10597" y="3275"/>
                    <a:pt x="10216" y="2810"/>
                    <a:pt x="9799" y="2382"/>
                  </a:cubicBezTo>
                  <a:cubicBezTo>
                    <a:pt x="9382" y="1965"/>
                    <a:pt x="8894" y="1608"/>
                    <a:pt x="8394" y="1298"/>
                  </a:cubicBezTo>
                  <a:cubicBezTo>
                    <a:pt x="8180" y="1167"/>
                    <a:pt x="7941" y="1024"/>
                    <a:pt x="7691" y="905"/>
                  </a:cubicBezTo>
                  <a:cubicBezTo>
                    <a:pt x="7418" y="774"/>
                    <a:pt x="7120" y="655"/>
                    <a:pt x="6822" y="548"/>
                  </a:cubicBezTo>
                  <a:cubicBezTo>
                    <a:pt x="5822" y="179"/>
                    <a:pt x="4763" y="0"/>
                    <a:pt x="3691" y="0"/>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20"/>
            <p:cNvSpPr/>
            <p:nvPr/>
          </p:nvSpPr>
          <p:spPr>
            <a:xfrm>
              <a:off x="4549675" y="4443825"/>
              <a:ext cx="2232725" cy="21975"/>
            </a:xfrm>
            <a:custGeom>
              <a:rect b="b" l="l" r="r" t="t"/>
              <a:pathLst>
                <a:path extrusionOk="0" h="879" w="89309">
                  <a:moveTo>
                    <a:pt x="64508" y="1"/>
                  </a:moveTo>
                  <a:cubicBezTo>
                    <a:pt x="62925" y="13"/>
                    <a:pt x="61305" y="13"/>
                    <a:pt x="59686" y="13"/>
                  </a:cubicBezTo>
                  <a:cubicBezTo>
                    <a:pt x="54412" y="36"/>
                    <a:pt x="49125" y="60"/>
                    <a:pt x="43863" y="72"/>
                  </a:cubicBezTo>
                  <a:cubicBezTo>
                    <a:pt x="41315" y="96"/>
                    <a:pt x="38767" y="108"/>
                    <a:pt x="36207" y="108"/>
                  </a:cubicBezTo>
                  <a:cubicBezTo>
                    <a:pt x="33814" y="108"/>
                    <a:pt x="31409" y="108"/>
                    <a:pt x="29004" y="120"/>
                  </a:cubicBezTo>
                  <a:cubicBezTo>
                    <a:pt x="26813" y="120"/>
                    <a:pt x="24610" y="120"/>
                    <a:pt x="22431" y="132"/>
                  </a:cubicBezTo>
                  <a:cubicBezTo>
                    <a:pt x="20145" y="156"/>
                    <a:pt x="17859" y="167"/>
                    <a:pt x="15585" y="191"/>
                  </a:cubicBezTo>
                  <a:cubicBezTo>
                    <a:pt x="10668" y="251"/>
                    <a:pt x="5739" y="239"/>
                    <a:pt x="833" y="286"/>
                  </a:cubicBezTo>
                  <a:cubicBezTo>
                    <a:pt x="607" y="286"/>
                    <a:pt x="369" y="286"/>
                    <a:pt x="155" y="298"/>
                  </a:cubicBezTo>
                  <a:cubicBezTo>
                    <a:pt x="71" y="298"/>
                    <a:pt x="0" y="358"/>
                    <a:pt x="0" y="453"/>
                  </a:cubicBezTo>
                  <a:cubicBezTo>
                    <a:pt x="0" y="525"/>
                    <a:pt x="60" y="596"/>
                    <a:pt x="155" y="596"/>
                  </a:cubicBezTo>
                  <a:cubicBezTo>
                    <a:pt x="5013" y="656"/>
                    <a:pt x="9894" y="656"/>
                    <a:pt x="14776" y="691"/>
                  </a:cubicBezTo>
                  <a:cubicBezTo>
                    <a:pt x="17097" y="703"/>
                    <a:pt x="19431" y="727"/>
                    <a:pt x="21765" y="751"/>
                  </a:cubicBezTo>
                  <a:cubicBezTo>
                    <a:pt x="23979" y="763"/>
                    <a:pt x="26182" y="763"/>
                    <a:pt x="28385" y="763"/>
                  </a:cubicBezTo>
                  <a:cubicBezTo>
                    <a:pt x="30718" y="763"/>
                    <a:pt x="33052" y="775"/>
                    <a:pt x="35397" y="775"/>
                  </a:cubicBezTo>
                  <a:cubicBezTo>
                    <a:pt x="37981" y="775"/>
                    <a:pt x="40577" y="787"/>
                    <a:pt x="43160" y="810"/>
                  </a:cubicBezTo>
                  <a:cubicBezTo>
                    <a:pt x="48387" y="834"/>
                    <a:pt x="53626" y="846"/>
                    <a:pt x="58853" y="870"/>
                  </a:cubicBezTo>
                  <a:cubicBezTo>
                    <a:pt x="60252" y="876"/>
                    <a:pt x="61651" y="879"/>
                    <a:pt x="63047" y="879"/>
                  </a:cubicBezTo>
                  <a:cubicBezTo>
                    <a:pt x="64443" y="879"/>
                    <a:pt x="65836" y="876"/>
                    <a:pt x="67223" y="870"/>
                  </a:cubicBezTo>
                  <a:cubicBezTo>
                    <a:pt x="69604" y="870"/>
                    <a:pt x="72009" y="846"/>
                    <a:pt x="74390" y="834"/>
                  </a:cubicBezTo>
                  <a:cubicBezTo>
                    <a:pt x="76843" y="822"/>
                    <a:pt x="79284" y="787"/>
                    <a:pt x="81736" y="763"/>
                  </a:cubicBezTo>
                  <a:cubicBezTo>
                    <a:pt x="82915" y="751"/>
                    <a:pt x="84070" y="751"/>
                    <a:pt x="85249" y="727"/>
                  </a:cubicBezTo>
                  <a:cubicBezTo>
                    <a:pt x="86297" y="715"/>
                    <a:pt x="87332" y="703"/>
                    <a:pt x="88356" y="691"/>
                  </a:cubicBezTo>
                  <a:lnTo>
                    <a:pt x="89059" y="691"/>
                  </a:lnTo>
                  <a:cubicBezTo>
                    <a:pt x="89190" y="691"/>
                    <a:pt x="89309" y="572"/>
                    <a:pt x="89309" y="429"/>
                  </a:cubicBezTo>
                  <a:cubicBezTo>
                    <a:pt x="89309" y="298"/>
                    <a:pt x="89190" y="179"/>
                    <a:pt x="89059" y="179"/>
                  </a:cubicBezTo>
                  <a:cubicBezTo>
                    <a:pt x="88023" y="179"/>
                    <a:pt x="86975" y="167"/>
                    <a:pt x="85939" y="156"/>
                  </a:cubicBezTo>
                  <a:cubicBezTo>
                    <a:pt x="84761" y="132"/>
                    <a:pt x="83582" y="132"/>
                    <a:pt x="82403" y="120"/>
                  </a:cubicBezTo>
                  <a:cubicBezTo>
                    <a:pt x="79951" y="108"/>
                    <a:pt x="77486" y="60"/>
                    <a:pt x="75021" y="48"/>
                  </a:cubicBezTo>
                  <a:cubicBezTo>
                    <a:pt x="72700" y="25"/>
                    <a:pt x="70366" y="13"/>
                    <a:pt x="68032" y="1"/>
                  </a:cubicBezTo>
                  <a:close/>
                </a:path>
              </a:pathLst>
            </a:custGeom>
            <a:solidFill>
              <a:srgbClr val="B8E0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20"/>
            <p:cNvSpPr/>
            <p:nvPr/>
          </p:nvSpPr>
          <p:spPr>
            <a:xfrm>
              <a:off x="4789275" y="4063125"/>
              <a:ext cx="102125" cy="49150"/>
            </a:xfrm>
            <a:custGeom>
              <a:rect b="b" l="l" r="r" t="t"/>
              <a:pathLst>
                <a:path extrusionOk="0" h="1966" w="4085">
                  <a:moveTo>
                    <a:pt x="2037" y="1"/>
                  </a:moveTo>
                  <a:cubicBezTo>
                    <a:pt x="905" y="1"/>
                    <a:pt x="1" y="453"/>
                    <a:pt x="1" y="989"/>
                  </a:cubicBezTo>
                  <a:cubicBezTo>
                    <a:pt x="1" y="1537"/>
                    <a:pt x="905" y="1965"/>
                    <a:pt x="2037" y="1965"/>
                  </a:cubicBezTo>
                  <a:cubicBezTo>
                    <a:pt x="3156" y="1965"/>
                    <a:pt x="4073" y="1525"/>
                    <a:pt x="4084" y="989"/>
                  </a:cubicBezTo>
                  <a:cubicBezTo>
                    <a:pt x="4084" y="441"/>
                    <a:pt x="3168" y="1"/>
                    <a:pt x="2037" y="1"/>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20"/>
            <p:cNvSpPr/>
            <p:nvPr/>
          </p:nvSpPr>
          <p:spPr>
            <a:xfrm>
              <a:off x="5521225" y="4057175"/>
              <a:ext cx="110150" cy="53000"/>
            </a:xfrm>
            <a:custGeom>
              <a:rect b="b" l="l" r="r" t="t"/>
              <a:pathLst>
                <a:path extrusionOk="0" h="2120" w="4406">
                  <a:moveTo>
                    <a:pt x="2203" y="1"/>
                  </a:moveTo>
                  <a:cubicBezTo>
                    <a:pt x="976" y="1"/>
                    <a:pt x="0" y="477"/>
                    <a:pt x="0" y="1060"/>
                  </a:cubicBezTo>
                  <a:cubicBezTo>
                    <a:pt x="0" y="1644"/>
                    <a:pt x="1000" y="2120"/>
                    <a:pt x="2203" y="2120"/>
                  </a:cubicBezTo>
                  <a:cubicBezTo>
                    <a:pt x="3405" y="2120"/>
                    <a:pt x="4393" y="1644"/>
                    <a:pt x="4405" y="1060"/>
                  </a:cubicBezTo>
                  <a:cubicBezTo>
                    <a:pt x="4405" y="477"/>
                    <a:pt x="3417" y="1"/>
                    <a:pt x="2203" y="1"/>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txBox="1"/>
          <p:nvPr>
            <p:ph hasCustomPrompt="1" type="title"/>
          </p:nvPr>
        </p:nvSpPr>
        <p:spPr>
          <a:xfrm>
            <a:off x="3701400" y="1227075"/>
            <a:ext cx="1741200" cy="8418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6000"/>
              <a:buNone/>
              <a:defRPr sz="6000"/>
            </a:lvl1pPr>
            <a:lvl2pPr lvl="1" rtl="0" algn="ctr">
              <a:spcBef>
                <a:spcPts val="0"/>
              </a:spcBef>
              <a:spcAft>
                <a:spcPts val="0"/>
              </a:spcAft>
              <a:buSzPts val="6000"/>
              <a:buNone/>
              <a:defRPr sz="6000"/>
            </a:lvl2pPr>
            <a:lvl3pPr lvl="2" rtl="0" algn="ctr">
              <a:spcBef>
                <a:spcPts val="0"/>
              </a:spcBef>
              <a:spcAft>
                <a:spcPts val="0"/>
              </a:spcAft>
              <a:buSzPts val="6000"/>
              <a:buNone/>
              <a:defRPr sz="6000"/>
            </a:lvl3pPr>
            <a:lvl4pPr lvl="3" rtl="0" algn="ctr">
              <a:spcBef>
                <a:spcPts val="0"/>
              </a:spcBef>
              <a:spcAft>
                <a:spcPts val="0"/>
              </a:spcAft>
              <a:buSzPts val="6000"/>
              <a:buNone/>
              <a:defRPr sz="6000"/>
            </a:lvl4pPr>
            <a:lvl5pPr lvl="4" rtl="0" algn="ctr">
              <a:spcBef>
                <a:spcPts val="0"/>
              </a:spcBef>
              <a:spcAft>
                <a:spcPts val="0"/>
              </a:spcAft>
              <a:buSzPts val="6000"/>
              <a:buNone/>
              <a:defRPr sz="6000"/>
            </a:lvl5pPr>
            <a:lvl6pPr lvl="5" rtl="0" algn="ctr">
              <a:spcBef>
                <a:spcPts val="0"/>
              </a:spcBef>
              <a:spcAft>
                <a:spcPts val="0"/>
              </a:spcAft>
              <a:buSzPts val="6000"/>
              <a:buNone/>
              <a:defRPr sz="6000"/>
            </a:lvl6pPr>
            <a:lvl7pPr lvl="6" rtl="0" algn="ctr">
              <a:spcBef>
                <a:spcPts val="0"/>
              </a:spcBef>
              <a:spcAft>
                <a:spcPts val="0"/>
              </a:spcAft>
              <a:buSzPts val="6000"/>
              <a:buNone/>
              <a:defRPr sz="6000"/>
            </a:lvl7pPr>
            <a:lvl8pPr lvl="7" rtl="0" algn="ctr">
              <a:spcBef>
                <a:spcPts val="0"/>
              </a:spcBef>
              <a:spcAft>
                <a:spcPts val="0"/>
              </a:spcAft>
              <a:buSzPts val="6000"/>
              <a:buNone/>
              <a:defRPr sz="6000"/>
            </a:lvl8pPr>
            <a:lvl9pPr lvl="8" rtl="0" algn="ctr">
              <a:spcBef>
                <a:spcPts val="0"/>
              </a:spcBef>
              <a:spcAft>
                <a:spcPts val="0"/>
              </a:spcAft>
              <a:buSzPts val="6000"/>
              <a:buNone/>
              <a:defRPr sz="6000"/>
            </a:lvl9pPr>
          </a:lstStyle>
          <a:p>
            <a:r>
              <a:t>xx%</a:t>
            </a:r>
          </a:p>
        </p:txBody>
      </p:sp>
      <p:sp>
        <p:nvSpPr>
          <p:cNvPr id="16" name="Google Shape;16;p3"/>
          <p:cNvSpPr txBox="1"/>
          <p:nvPr>
            <p:ph idx="1" type="subTitle"/>
          </p:nvPr>
        </p:nvSpPr>
        <p:spPr>
          <a:xfrm>
            <a:off x="2764438" y="3132175"/>
            <a:ext cx="3615000" cy="7134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8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7" name="Google Shape;17;p3"/>
          <p:cNvSpPr txBox="1"/>
          <p:nvPr>
            <p:ph idx="2" type="title"/>
          </p:nvPr>
        </p:nvSpPr>
        <p:spPr>
          <a:xfrm>
            <a:off x="936600" y="2390375"/>
            <a:ext cx="7270800" cy="572700"/>
          </a:xfrm>
          <a:prstGeom prst="rect">
            <a:avLst/>
          </a:prstGeom>
          <a:ln>
            <a:noFill/>
          </a:ln>
        </p:spPr>
        <p:txBody>
          <a:bodyPr anchorCtr="0" anchor="ctr" bIns="91425" lIns="91425" spcFirstLastPara="1" rIns="91425" wrap="square" tIns="91425">
            <a:noAutofit/>
          </a:bodyPr>
          <a:lstStyle>
            <a:lvl1pPr lvl="0" rtl="0" algn="ctr">
              <a:spcBef>
                <a:spcPts val="0"/>
              </a:spcBef>
              <a:spcAft>
                <a:spcPts val="0"/>
              </a:spcAft>
              <a:buSzPts val="3000"/>
              <a:buNone/>
              <a:defRPr sz="5000">
                <a:solidFill>
                  <a:schemeClr val="lt1"/>
                </a:solidFill>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18" name="Google Shape;18;p3"/>
          <p:cNvSpPr/>
          <p:nvPr/>
        </p:nvSpPr>
        <p:spPr>
          <a:xfrm flipH="1">
            <a:off x="3495272" y="4330357"/>
            <a:ext cx="1300471" cy="547301"/>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 name="Google Shape;19;p3"/>
          <p:cNvSpPr/>
          <p:nvPr/>
        </p:nvSpPr>
        <p:spPr>
          <a:xfrm flipH="1">
            <a:off x="1637597" y="679782"/>
            <a:ext cx="1300471" cy="547301"/>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flipH="1">
            <a:off x="6736972" y="1374332"/>
            <a:ext cx="1300471" cy="547301"/>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anks">
  <p:cSld name="BLANK_1_1_1_1_1_1_2">
    <p:spTree>
      <p:nvGrpSpPr>
        <p:cNvPr id="227" name="Shape 227"/>
        <p:cNvGrpSpPr/>
        <p:nvPr/>
      </p:nvGrpSpPr>
      <p:grpSpPr>
        <a:xfrm>
          <a:off x="0" y="0"/>
          <a:ext cx="0" cy="0"/>
          <a:chOff x="0" y="0"/>
          <a:chExt cx="0" cy="0"/>
        </a:xfrm>
      </p:grpSpPr>
      <p:sp>
        <p:nvSpPr>
          <p:cNvPr id="228" name="Google Shape;228;p21"/>
          <p:cNvSpPr txBox="1"/>
          <p:nvPr>
            <p:ph type="ctrTitle"/>
          </p:nvPr>
        </p:nvSpPr>
        <p:spPr>
          <a:xfrm>
            <a:off x="1427625" y="499475"/>
            <a:ext cx="4284000" cy="997800"/>
          </a:xfrm>
          <a:prstGeom prst="rect">
            <a:avLst/>
          </a:prstGeom>
        </p:spPr>
        <p:txBody>
          <a:bodyPr anchorCtr="0" anchor="ctr" bIns="91425" lIns="91425" spcFirstLastPara="1" rIns="91425" wrap="square" tIns="91425">
            <a:noAutofit/>
          </a:bodyPr>
          <a:lstStyle>
            <a:lvl1pPr lvl="0" rtl="0">
              <a:spcBef>
                <a:spcPts val="0"/>
              </a:spcBef>
              <a:spcAft>
                <a:spcPts val="0"/>
              </a:spcAft>
              <a:buSzPts val="5200"/>
              <a:buNone/>
              <a:defRPr sz="60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229" name="Google Shape;229;p21"/>
          <p:cNvSpPr txBox="1"/>
          <p:nvPr>
            <p:ph idx="1" type="subTitle"/>
          </p:nvPr>
        </p:nvSpPr>
        <p:spPr>
          <a:xfrm>
            <a:off x="1427625" y="1458000"/>
            <a:ext cx="4293900" cy="12843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SzPts val="1400"/>
              <a:buNone/>
              <a:defRPr/>
            </a:lvl1pPr>
            <a:lvl2pPr lvl="1" rtl="0" algn="ctr">
              <a:lnSpc>
                <a:spcPct val="100000"/>
              </a:lnSpc>
              <a:spcBef>
                <a:spcPts val="0"/>
              </a:spcBef>
              <a:spcAft>
                <a:spcPts val="0"/>
              </a:spcAft>
              <a:buSzPts val="1800"/>
              <a:buNone/>
              <a:defRPr sz="1800"/>
            </a:lvl2pPr>
            <a:lvl3pPr lvl="2" rtl="0" algn="ctr">
              <a:lnSpc>
                <a:spcPct val="100000"/>
              </a:lnSpc>
              <a:spcBef>
                <a:spcPts val="0"/>
              </a:spcBef>
              <a:spcAft>
                <a:spcPts val="0"/>
              </a:spcAft>
              <a:buSzPts val="1800"/>
              <a:buNone/>
              <a:defRPr sz="1800"/>
            </a:lvl3pPr>
            <a:lvl4pPr lvl="3" rtl="0" algn="ctr">
              <a:lnSpc>
                <a:spcPct val="100000"/>
              </a:lnSpc>
              <a:spcBef>
                <a:spcPts val="0"/>
              </a:spcBef>
              <a:spcAft>
                <a:spcPts val="0"/>
              </a:spcAft>
              <a:buSzPts val="1800"/>
              <a:buNone/>
              <a:defRPr sz="1800"/>
            </a:lvl4pPr>
            <a:lvl5pPr lvl="4" rtl="0" algn="ctr">
              <a:lnSpc>
                <a:spcPct val="100000"/>
              </a:lnSpc>
              <a:spcBef>
                <a:spcPts val="0"/>
              </a:spcBef>
              <a:spcAft>
                <a:spcPts val="0"/>
              </a:spcAft>
              <a:buSzPts val="1800"/>
              <a:buNone/>
              <a:defRPr sz="1800"/>
            </a:lvl5pPr>
            <a:lvl6pPr lvl="5" rtl="0" algn="ctr">
              <a:lnSpc>
                <a:spcPct val="100000"/>
              </a:lnSpc>
              <a:spcBef>
                <a:spcPts val="0"/>
              </a:spcBef>
              <a:spcAft>
                <a:spcPts val="0"/>
              </a:spcAft>
              <a:buSzPts val="1800"/>
              <a:buNone/>
              <a:defRPr sz="1800"/>
            </a:lvl6pPr>
            <a:lvl7pPr lvl="6" rtl="0" algn="ctr">
              <a:lnSpc>
                <a:spcPct val="100000"/>
              </a:lnSpc>
              <a:spcBef>
                <a:spcPts val="0"/>
              </a:spcBef>
              <a:spcAft>
                <a:spcPts val="0"/>
              </a:spcAft>
              <a:buSzPts val="1800"/>
              <a:buNone/>
              <a:defRPr sz="1800"/>
            </a:lvl7pPr>
            <a:lvl8pPr lvl="7" rtl="0" algn="ctr">
              <a:lnSpc>
                <a:spcPct val="100000"/>
              </a:lnSpc>
              <a:spcBef>
                <a:spcPts val="0"/>
              </a:spcBef>
              <a:spcAft>
                <a:spcPts val="0"/>
              </a:spcAft>
              <a:buSzPts val="1800"/>
              <a:buNone/>
              <a:defRPr sz="1800"/>
            </a:lvl8pPr>
            <a:lvl9pPr lvl="8" rtl="0" algn="ctr">
              <a:lnSpc>
                <a:spcPct val="100000"/>
              </a:lnSpc>
              <a:spcBef>
                <a:spcPts val="0"/>
              </a:spcBef>
              <a:spcAft>
                <a:spcPts val="0"/>
              </a:spcAft>
              <a:buSzPts val="1800"/>
              <a:buNone/>
              <a:defRPr sz="1800"/>
            </a:lvl9pPr>
          </a:lstStyle>
          <a:p/>
        </p:txBody>
      </p:sp>
      <p:sp>
        <p:nvSpPr>
          <p:cNvPr id="230" name="Google Shape;230;p21"/>
          <p:cNvSpPr txBox="1"/>
          <p:nvPr>
            <p:ph idx="2" type="subTitle"/>
          </p:nvPr>
        </p:nvSpPr>
        <p:spPr>
          <a:xfrm>
            <a:off x="1427625" y="3504263"/>
            <a:ext cx="3347100" cy="4563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SzPts val="1400"/>
              <a:buNone/>
              <a:defRPr/>
            </a:lvl1pPr>
            <a:lvl2pPr lvl="1" rtl="0" algn="ctr">
              <a:lnSpc>
                <a:spcPct val="100000"/>
              </a:lnSpc>
              <a:spcBef>
                <a:spcPts val="0"/>
              </a:spcBef>
              <a:spcAft>
                <a:spcPts val="0"/>
              </a:spcAft>
              <a:buSzPts val="1800"/>
              <a:buNone/>
              <a:defRPr sz="1800"/>
            </a:lvl2pPr>
            <a:lvl3pPr lvl="2" rtl="0" algn="ctr">
              <a:lnSpc>
                <a:spcPct val="100000"/>
              </a:lnSpc>
              <a:spcBef>
                <a:spcPts val="0"/>
              </a:spcBef>
              <a:spcAft>
                <a:spcPts val="0"/>
              </a:spcAft>
              <a:buSzPts val="1800"/>
              <a:buNone/>
              <a:defRPr sz="1800"/>
            </a:lvl3pPr>
            <a:lvl4pPr lvl="3" rtl="0" algn="ctr">
              <a:lnSpc>
                <a:spcPct val="100000"/>
              </a:lnSpc>
              <a:spcBef>
                <a:spcPts val="0"/>
              </a:spcBef>
              <a:spcAft>
                <a:spcPts val="0"/>
              </a:spcAft>
              <a:buSzPts val="1800"/>
              <a:buNone/>
              <a:defRPr sz="1800"/>
            </a:lvl4pPr>
            <a:lvl5pPr lvl="4" rtl="0" algn="ctr">
              <a:lnSpc>
                <a:spcPct val="100000"/>
              </a:lnSpc>
              <a:spcBef>
                <a:spcPts val="0"/>
              </a:spcBef>
              <a:spcAft>
                <a:spcPts val="0"/>
              </a:spcAft>
              <a:buSzPts val="1800"/>
              <a:buNone/>
              <a:defRPr sz="1800"/>
            </a:lvl5pPr>
            <a:lvl6pPr lvl="5" rtl="0" algn="ctr">
              <a:lnSpc>
                <a:spcPct val="100000"/>
              </a:lnSpc>
              <a:spcBef>
                <a:spcPts val="0"/>
              </a:spcBef>
              <a:spcAft>
                <a:spcPts val="0"/>
              </a:spcAft>
              <a:buSzPts val="1800"/>
              <a:buNone/>
              <a:defRPr sz="1800"/>
            </a:lvl6pPr>
            <a:lvl7pPr lvl="6" rtl="0" algn="ctr">
              <a:lnSpc>
                <a:spcPct val="100000"/>
              </a:lnSpc>
              <a:spcBef>
                <a:spcPts val="0"/>
              </a:spcBef>
              <a:spcAft>
                <a:spcPts val="0"/>
              </a:spcAft>
              <a:buSzPts val="1800"/>
              <a:buNone/>
              <a:defRPr sz="1800"/>
            </a:lvl7pPr>
            <a:lvl8pPr lvl="7" rtl="0" algn="ctr">
              <a:lnSpc>
                <a:spcPct val="100000"/>
              </a:lnSpc>
              <a:spcBef>
                <a:spcPts val="0"/>
              </a:spcBef>
              <a:spcAft>
                <a:spcPts val="0"/>
              </a:spcAft>
              <a:buSzPts val="1800"/>
              <a:buNone/>
              <a:defRPr sz="1800"/>
            </a:lvl8pPr>
            <a:lvl9pPr lvl="8" rtl="0" algn="ctr">
              <a:lnSpc>
                <a:spcPct val="100000"/>
              </a:lnSpc>
              <a:spcBef>
                <a:spcPts val="0"/>
              </a:spcBef>
              <a:spcAft>
                <a:spcPts val="0"/>
              </a:spcAft>
              <a:buSzPts val="1800"/>
              <a:buNone/>
              <a:defRPr sz="1800"/>
            </a:lvl9pPr>
          </a:lstStyle>
          <a:p/>
        </p:txBody>
      </p:sp>
      <p:sp>
        <p:nvSpPr>
          <p:cNvPr id="231" name="Google Shape;231;p21"/>
          <p:cNvSpPr txBox="1"/>
          <p:nvPr/>
        </p:nvSpPr>
        <p:spPr>
          <a:xfrm>
            <a:off x="1808500" y="4114075"/>
            <a:ext cx="4099800" cy="4563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300"/>
              </a:spcBef>
              <a:spcAft>
                <a:spcPts val="0"/>
              </a:spcAft>
              <a:buNone/>
            </a:pPr>
            <a:r>
              <a:rPr lang="en" sz="1100">
                <a:solidFill>
                  <a:schemeClr val="lt1"/>
                </a:solidFill>
                <a:latin typeface="Anaheim"/>
                <a:ea typeface="Anaheim"/>
                <a:cs typeface="Anaheim"/>
                <a:sym typeface="Anaheim"/>
              </a:rPr>
              <a:t>CREDITS: This presentation template was created by </a:t>
            </a:r>
            <a:r>
              <a:rPr b="1" lang="en" sz="1100">
                <a:solidFill>
                  <a:schemeClr val="lt1"/>
                </a:solidFill>
                <a:uFill>
                  <a:noFill/>
                </a:uFill>
                <a:latin typeface="Anaheim"/>
                <a:ea typeface="Anaheim"/>
                <a:cs typeface="Anaheim"/>
                <a:sym typeface="Anaheim"/>
                <a:hlinkClick r:id="rId2">
                  <a:extLst>
                    <a:ext uri="{A12FA001-AC4F-418D-AE19-62706E023703}">
                      <ahyp:hlinkClr val="tx"/>
                    </a:ext>
                  </a:extLst>
                </a:hlinkClick>
              </a:rPr>
              <a:t>Slidesgo</a:t>
            </a:r>
            <a:r>
              <a:rPr lang="en" sz="1100">
                <a:solidFill>
                  <a:schemeClr val="lt1"/>
                </a:solidFill>
                <a:latin typeface="Anaheim"/>
                <a:ea typeface="Anaheim"/>
                <a:cs typeface="Anaheim"/>
                <a:sym typeface="Anaheim"/>
              </a:rPr>
              <a:t>, including icons by </a:t>
            </a:r>
            <a:r>
              <a:rPr b="1" lang="en" sz="1100">
                <a:solidFill>
                  <a:schemeClr val="lt1"/>
                </a:solidFill>
                <a:uFill>
                  <a:noFill/>
                </a:uFill>
                <a:latin typeface="Anaheim"/>
                <a:ea typeface="Anaheim"/>
                <a:cs typeface="Anaheim"/>
                <a:sym typeface="Anaheim"/>
                <a:hlinkClick r:id="rId3">
                  <a:extLst>
                    <a:ext uri="{A12FA001-AC4F-418D-AE19-62706E023703}">
                      <ahyp:hlinkClr val="tx"/>
                    </a:ext>
                  </a:extLst>
                </a:hlinkClick>
              </a:rPr>
              <a:t>Flaticon</a:t>
            </a:r>
            <a:r>
              <a:rPr lang="en" sz="1100">
                <a:solidFill>
                  <a:schemeClr val="lt1"/>
                </a:solidFill>
                <a:latin typeface="Anaheim"/>
                <a:ea typeface="Anaheim"/>
                <a:cs typeface="Anaheim"/>
                <a:sym typeface="Anaheim"/>
              </a:rPr>
              <a:t> and infographics &amp; images by </a:t>
            </a:r>
            <a:r>
              <a:rPr b="1" lang="en" sz="1100">
                <a:solidFill>
                  <a:schemeClr val="lt1"/>
                </a:solidFill>
                <a:uFill>
                  <a:noFill/>
                </a:uFill>
                <a:latin typeface="Anaheim"/>
                <a:ea typeface="Anaheim"/>
                <a:cs typeface="Anaheim"/>
                <a:sym typeface="Anaheim"/>
                <a:hlinkClick r:id="rId4">
                  <a:extLst>
                    <a:ext uri="{A12FA001-AC4F-418D-AE19-62706E023703}">
                      <ahyp:hlinkClr val="tx"/>
                    </a:ext>
                  </a:extLst>
                </a:hlinkClick>
              </a:rPr>
              <a:t>Freepik</a:t>
            </a:r>
            <a:endParaRPr b="1" sz="1100">
              <a:solidFill>
                <a:schemeClr val="lt1"/>
              </a:solidFill>
              <a:latin typeface="Anaheim"/>
              <a:ea typeface="Anaheim"/>
              <a:cs typeface="Anaheim"/>
              <a:sym typeface="Anaheim"/>
            </a:endParaRPr>
          </a:p>
        </p:txBody>
      </p:sp>
      <p:sp>
        <p:nvSpPr>
          <p:cNvPr id="232" name="Google Shape;232;p21"/>
          <p:cNvSpPr/>
          <p:nvPr/>
        </p:nvSpPr>
        <p:spPr>
          <a:xfrm>
            <a:off x="0" y="4873350"/>
            <a:ext cx="9144000" cy="276900"/>
          </a:xfrm>
          <a:prstGeom prst="rect">
            <a:avLst/>
          </a:prstGeom>
          <a:solidFill>
            <a:srgbClr val="FCB0B6"/>
          </a:solidFill>
          <a:ln cap="flat" cmpd="sng" w="28575">
            <a:solidFill>
              <a:srgbClr val="DE8C9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21"/>
          <p:cNvSpPr/>
          <p:nvPr/>
        </p:nvSpPr>
        <p:spPr>
          <a:xfrm flipH="1">
            <a:off x="7813678" y="1079587"/>
            <a:ext cx="1300471" cy="547301"/>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21"/>
          <p:cNvSpPr/>
          <p:nvPr/>
        </p:nvSpPr>
        <p:spPr>
          <a:xfrm flipH="1">
            <a:off x="5908292" y="166474"/>
            <a:ext cx="1546384" cy="650793"/>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p21"/>
          <p:cNvSpPr/>
          <p:nvPr/>
        </p:nvSpPr>
        <p:spPr>
          <a:xfrm flipH="1">
            <a:off x="-508528" y="1391582"/>
            <a:ext cx="1300471" cy="547301"/>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1">
  <p:cSld name="BLANK_1_1_1_1_1_1_1_1">
    <p:spTree>
      <p:nvGrpSpPr>
        <p:cNvPr id="236" name="Shape 236"/>
        <p:cNvGrpSpPr/>
        <p:nvPr/>
      </p:nvGrpSpPr>
      <p:grpSpPr>
        <a:xfrm>
          <a:off x="0" y="0"/>
          <a:ext cx="0" cy="0"/>
          <a:chOff x="0" y="0"/>
          <a:chExt cx="0" cy="0"/>
        </a:xfrm>
      </p:grpSpPr>
      <p:sp>
        <p:nvSpPr>
          <p:cNvPr id="237" name="Google Shape;237;p22"/>
          <p:cNvSpPr/>
          <p:nvPr/>
        </p:nvSpPr>
        <p:spPr>
          <a:xfrm flipH="1">
            <a:off x="-324032" y="2183509"/>
            <a:ext cx="1845060" cy="776490"/>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22"/>
          <p:cNvSpPr/>
          <p:nvPr/>
        </p:nvSpPr>
        <p:spPr>
          <a:xfrm flipH="1">
            <a:off x="7219418" y="151259"/>
            <a:ext cx="1845060" cy="776490"/>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p:cSld name="BLANK_1_1_1_1_1_1_1">
    <p:spTree>
      <p:nvGrpSpPr>
        <p:cNvPr id="239" name="Shape 239"/>
        <p:cNvGrpSpPr/>
        <p:nvPr/>
      </p:nvGrpSpPr>
      <p:grpSpPr>
        <a:xfrm>
          <a:off x="0" y="0"/>
          <a:ext cx="0" cy="0"/>
          <a:chOff x="0" y="0"/>
          <a:chExt cx="0" cy="0"/>
        </a:xfrm>
      </p:grpSpPr>
      <p:sp>
        <p:nvSpPr>
          <p:cNvPr id="240" name="Google Shape;240;p23"/>
          <p:cNvSpPr/>
          <p:nvPr/>
        </p:nvSpPr>
        <p:spPr>
          <a:xfrm flipH="1">
            <a:off x="-324032" y="2183509"/>
            <a:ext cx="1845060" cy="776490"/>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23"/>
          <p:cNvSpPr/>
          <p:nvPr/>
        </p:nvSpPr>
        <p:spPr>
          <a:xfrm flipH="1">
            <a:off x="7219418" y="151259"/>
            <a:ext cx="1845060" cy="776490"/>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23"/>
          <p:cNvSpPr/>
          <p:nvPr/>
        </p:nvSpPr>
        <p:spPr>
          <a:xfrm>
            <a:off x="0" y="4873350"/>
            <a:ext cx="9144000" cy="276900"/>
          </a:xfrm>
          <a:prstGeom prst="rect">
            <a:avLst/>
          </a:prstGeom>
          <a:solidFill>
            <a:srgbClr val="FCB0B6"/>
          </a:solidFill>
          <a:ln cap="flat" cmpd="sng" w="28575">
            <a:solidFill>
              <a:srgbClr val="DE8C9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43" name="Google Shape;243;p23"/>
          <p:cNvGrpSpPr/>
          <p:nvPr/>
        </p:nvGrpSpPr>
        <p:grpSpPr>
          <a:xfrm flipH="1">
            <a:off x="7622965" y="4099155"/>
            <a:ext cx="2266280" cy="1068893"/>
            <a:chOff x="3992750" y="3100500"/>
            <a:chExt cx="2894725" cy="1365300"/>
          </a:xfrm>
        </p:grpSpPr>
        <p:sp>
          <p:nvSpPr>
            <p:cNvPr id="244" name="Google Shape;244;p23"/>
            <p:cNvSpPr/>
            <p:nvPr/>
          </p:nvSpPr>
          <p:spPr>
            <a:xfrm>
              <a:off x="3992750" y="3100500"/>
              <a:ext cx="2894725" cy="1351700"/>
            </a:xfrm>
            <a:custGeom>
              <a:rect b="b" l="l" r="r" t="t"/>
              <a:pathLst>
                <a:path extrusionOk="0" h="54068" w="115789">
                  <a:moveTo>
                    <a:pt x="44708" y="1"/>
                  </a:moveTo>
                  <a:cubicBezTo>
                    <a:pt x="42863" y="1"/>
                    <a:pt x="40994" y="191"/>
                    <a:pt x="39172" y="549"/>
                  </a:cubicBezTo>
                  <a:cubicBezTo>
                    <a:pt x="36898" y="989"/>
                    <a:pt x="34660" y="1715"/>
                    <a:pt x="32576" y="2716"/>
                  </a:cubicBezTo>
                  <a:cubicBezTo>
                    <a:pt x="30480" y="3728"/>
                    <a:pt x="28540" y="5013"/>
                    <a:pt x="26849" y="6549"/>
                  </a:cubicBezTo>
                  <a:cubicBezTo>
                    <a:pt x="26004" y="7311"/>
                    <a:pt x="25194" y="8181"/>
                    <a:pt x="24468" y="9085"/>
                  </a:cubicBezTo>
                  <a:cubicBezTo>
                    <a:pt x="23527" y="10240"/>
                    <a:pt x="22825" y="11336"/>
                    <a:pt x="22289" y="12407"/>
                  </a:cubicBezTo>
                  <a:cubicBezTo>
                    <a:pt x="21979" y="13038"/>
                    <a:pt x="21694" y="13729"/>
                    <a:pt x="21491" y="14431"/>
                  </a:cubicBezTo>
                  <a:cubicBezTo>
                    <a:pt x="21313" y="15039"/>
                    <a:pt x="21182" y="15693"/>
                    <a:pt x="21086" y="16455"/>
                  </a:cubicBezTo>
                  <a:cubicBezTo>
                    <a:pt x="20955" y="17705"/>
                    <a:pt x="21039" y="19063"/>
                    <a:pt x="21348" y="20468"/>
                  </a:cubicBezTo>
                  <a:cubicBezTo>
                    <a:pt x="21610" y="21587"/>
                    <a:pt x="22027" y="22718"/>
                    <a:pt x="22622" y="23956"/>
                  </a:cubicBezTo>
                  <a:cubicBezTo>
                    <a:pt x="21967" y="23504"/>
                    <a:pt x="21217" y="23135"/>
                    <a:pt x="20420" y="22873"/>
                  </a:cubicBezTo>
                  <a:cubicBezTo>
                    <a:pt x="19384" y="22516"/>
                    <a:pt x="18288" y="22337"/>
                    <a:pt x="17157" y="22313"/>
                  </a:cubicBezTo>
                  <a:lnTo>
                    <a:pt x="17003" y="22313"/>
                  </a:lnTo>
                  <a:cubicBezTo>
                    <a:pt x="14955" y="22313"/>
                    <a:pt x="12823" y="22837"/>
                    <a:pt x="10871" y="23801"/>
                  </a:cubicBezTo>
                  <a:cubicBezTo>
                    <a:pt x="8823" y="24825"/>
                    <a:pt x="7180" y="26278"/>
                    <a:pt x="6144" y="27957"/>
                  </a:cubicBezTo>
                  <a:cubicBezTo>
                    <a:pt x="5120" y="29612"/>
                    <a:pt x="4572" y="31588"/>
                    <a:pt x="4537" y="33684"/>
                  </a:cubicBezTo>
                  <a:cubicBezTo>
                    <a:pt x="4501" y="35577"/>
                    <a:pt x="4918" y="37434"/>
                    <a:pt x="5727" y="39077"/>
                  </a:cubicBezTo>
                  <a:cubicBezTo>
                    <a:pt x="6323" y="40280"/>
                    <a:pt x="7156" y="41363"/>
                    <a:pt x="8144" y="42220"/>
                  </a:cubicBezTo>
                  <a:cubicBezTo>
                    <a:pt x="7882" y="42161"/>
                    <a:pt x="7609" y="42125"/>
                    <a:pt x="7251" y="42125"/>
                  </a:cubicBezTo>
                  <a:cubicBezTo>
                    <a:pt x="7061" y="42125"/>
                    <a:pt x="6906" y="42125"/>
                    <a:pt x="6727" y="42137"/>
                  </a:cubicBezTo>
                  <a:cubicBezTo>
                    <a:pt x="5870" y="42197"/>
                    <a:pt x="5001" y="42423"/>
                    <a:pt x="4203" y="42816"/>
                  </a:cubicBezTo>
                  <a:cubicBezTo>
                    <a:pt x="2691" y="43530"/>
                    <a:pt x="1453" y="44780"/>
                    <a:pt x="739" y="46328"/>
                  </a:cubicBezTo>
                  <a:cubicBezTo>
                    <a:pt x="143" y="47590"/>
                    <a:pt x="0" y="49007"/>
                    <a:pt x="310" y="50293"/>
                  </a:cubicBezTo>
                  <a:cubicBezTo>
                    <a:pt x="477" y="50995"/>
                    <a:pt x="786" y="51650"/>
                    <a:pt x="1239" y="52281"/>
                  </a:cubicBezTo>
                  <a:cubicBezTo>
                    <a:pt x="1679" y="52912"/>
                    <a:pt x="2286" y="53508"/>
                    <a:pt x="3048" y="54031"/>
                  </a:cubicBezTo>
                  <a:cubicBezTo>
                    <a:pt x="3060" y="54043"/>
                    <a:pt x="3096" y="54067"/>
                    <a:pt x="3108" y="54067"/>
                  </a:cubicBezTo>
                  <a:lnTo>
                    <a:pt x="112300" y="54067"/>
                  </a:lnTo>
                  <a:cubicBezTo>
                    <a:pt x="112395" y="53972"/>
                    <a:pt x="112479" y="53900"/>
                    <a:pt x="112574" y="53829"/>
                  </a:cubicBezTo>
                  <a:cubicBezTo>
                    <a:pt x="113265" y="53055"/>
                    <a:pt x="113860" y="52234"/>
                    <a:pt x="114324" y="51364"/>
                  </a:cubicBezTo>
                  <a:cubicBezTo>
                    <a:pt x="114789" y="50531"/>
                    <a:pt x="115134" y="49614"/>
                    <a:pt x="115372" y="48626"/>
                  </a:cubicBezTo>
                  <a:cubicBezTo>
                    <a:pt x="115789" y="46876"/>
                    <a:pt x="115753" y="44923"/>
                    <a:pt x="115265" y="43006"/>
                  </a:cubicBezTo>
                  <a:cubicBezTo>
                    <a:pt x="114812" y="41220"/>
                    <a:pt x="113955" y="39434"/>
                    <a:pt x="112765" y="37815"/>
                  </a:cubicBezTo>
                  <a:cubicBezTo>
                    <a:pt x="111574" y="36208"/>
                    <a:pt x="110098" y="34850"/>
                    <a:pt x="108407" y="33767"/>
                  </a:cubicBezTo>
                  <a:cubicBezTo>
                    <a:pt x="106585" y="32600"/>
                    <a:pt x="104430" y="31814"/>
                    <a:pt x="102180" y="31481"/>
                  </a:cubicBezTo>
                  <a:cubicBezTo>
                    <a:pt x="101477" y="31386"/>
                    <a:pt x="100763" y="31326"/>
                    <a:pt x="100061" y="31326"/>
                  </a:cubicBezTo>
                  <a:cubicBezTo>
                    <a:pt x="99608" y="31326"/>
                    <a:pt x="99132" y="31350"/>
                    <a:pt x="98656" y="31398"/>
                  </a:cubicBezTo>
                  <a:cubicBezTo>
                    <a:pt x="97572" y="31505"/>
                    <a:pt x="96453" y="31755"/>
                    <a:pt x="95346" y="32136"/>
                  </a:cubicBezTo>
                  <a:cubicBezTo>
                    <a:pt x="93679" y="32719"/>
                    <a:pt x="92060" y="33612"/>
                    <a:pt x="90393" y="34874"/>
                  </a:cubicBezTo>
                  <a:cubicBezTo>
                    <a:pt x="90536" y="34731"/>
                    <a:pt x="90643" y="34517"/>
                    <a:pt x="90798" y="34255"/>
                  </a:cubicBezTo>
                  <a:cubicBezTo>
                    <a:pt x="91321" y="33303"/>
                    <a:pt x="91690" y="32183"/>
                    <a:pt x="91869" y="30945"/>
                  </a:cubicBezTo>
                  <a:cubicBezTo>
                    <a:pt x="92048" y="29802"/>
                    <a:pt x="92048" y="28624"/>
                    <a:pt x="91881" y="27457"/>
                  </a:cubicBezTo>
                  <a:cubicBezTo>
                    <a:pt x="91738" y="26397"/>
                    <a:pt x="91440" y="25349"/>
                    <a:pt x="91000" y="24337"/>
                  </a:cubicBezTo>
                  <a:cubicBezTo>
                    <a:pt x="90190" y="22432"/>
                    <a:pt x="88881" y="20682"/>
                    <a:pt x="87130" y="19122"/>
                  </a:cubicBezTo>
                  <a:cubicBezTo>
                    <a:pt x="86333" y="18408"/>
                    <a:pt x="85440" y="17741"/>
                    <a:pt x="84451" y="17146"/>
                  </a:cubicBezTo>
                  <a:cubicBezTo>
                    <a:pt x="83523" y="16586"/>
                    <a:pt x="82535" y="16098"/>
                    <a:pt x="81523" y="15717"/>
                  </a:cubicBezTo>
                  <a:cubicBezTo>
                    <a:pt x="80511" y="15336"/>
                    <a:pt x="79487" y="15050"/>
                    <a:pt x="78439" y="14872"/>
                  </a:cubicBezTo>
                  <a:cubicBezTo>
                    <a:pt x="77724" y="14753"/>
                    <a:pt x="76998" y="14693"/>
                    <a:pt x="76260" y="14693"/>
                  </a:cubicBezTo>
                  <a:cubicBezTo>
                    <a:pt x="75998" y="14693"/>
                    <a:pt x="75748" y="14693"/>
                    <a:pt x="75498" y="14705"/>
                  </a:cubicBezTo>
                  <a:cubicBezTo>
                    <a:pt x="74498" y="14765"/>
                    <a:pt x="73486" y="14943"/>
                    <a:pt x="72462" y="15217"/>
                  </a:cubicBezTo>
                  <a:cubicBezTo>
                    <a:pt x="71474" y="15479"/>
                    <a:pt x="70509" y="15872"/>
                    <a:pt x="69569" y="16372"/>
                  </a:cubicBezTo>
                  <a:cubicBezTo>
                    <a:pt x="68235" y="17086"/>
                    <a:pt x="67068" y="18063"/>
                    <a:pt x="66235" y="19146"/>
                  </a:cubicBezTo>
                  <a:cubicBezTo>
                    <a:pt x="66342" y="18753"/>
                    <a:pt x="66402" y="18325"/>
                    <a:pt x="66437" y="17848"/>
                  </a:cubicBezTo>
                  <a:cubicBezTo>
                    <a:pt x="66521" y="16813"/>
                    <a:pt x="66449" y="15741"/>
                    <a:pt x="66235" y="14622"/>
                  </a:cubicBezTo>
                  <a:cubicBezTo>
                    <a:pt x="65854" y="12657"/>
                    <a:pt x="64949" y="10657"/>
                    <a:pt x="63580" y="8835"/>
                  </a:cubicBezTo>
                  <a:cubicBezTo>
                    <a:pt x="62306" y="7121"/>
                    <a:pt x="60675" y="5573"/>
                    <a:pt x="58734" y="4216"/>
                  </a:cubicBezTo>
                  <a:cubicBezTo>
                    <a:pt x="56924" y="2942"/>
                    <a:pt x="54912" y="1930"/>
                    <a:pt x="52805" y="1215"/>
                  </a:cubicBezTo>
                  <a:cubicBezTo>
                    <a:pt x="51828" y="882"/>
                    <a:pt x="50793" y="620"/>
                    <a:pt x="49685" y="418"/>
                  </a:cubicBezTo>
                  <a:cubicBezTo>
                    <a:pt x="48530" y="227"/>
                    <a:pt x="47352" y="96"/>
                    <a:pt x="46173" y="37"/>
                  </a:cubicBezTo>
                  <a:cubicBezTo>
                    <a:pt x="45649" y="25"/>
                    <a:pt x="45173" y="1"/>
                    <a:pt x="44708" y="1"/>
                  </a:cubicBezTo>
                  <a:close/>
                </a:path>
              </a:pathLst>
            </a:custGeom>
            <a:solidFill>
              <a:schemeClr val="accent1"/>
            </a:solidFill>
            <a:ln cap="flat" cmpd="sng" w="28575">
              <a:solidFill>
                <a:srgbClr val="8ABE8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23"/>
            <p:cNvSpPr/>
            <p:nvPr/>
          </p:nvSpPr>
          <p:spPr>
            <a:xfrm>
              <a:off x="4810400" y="3189200"/>
              <a:ext cx="345900" cy="432525"/>
            </a:xfrm>
            <a:custGeom>
              <a:rect b="b" l="l" r="r" t="t"/>
              <a:pathLst>
                <a:path extrusionOk="0" h="17301" w="13836">
                  <a:moveTo>
                    <a:pt x="1358" y="13265"/>
                  </a:moveTo>
                  <a:cubicBezTo>
                    <a:pt x="1358" y="13312"/>
                    <a:pt x="1370" y="13348"/>
                    <a:pt x="1370" y="13395"/>
                  </a:cubicBezTo>
                  <a:cubicBezTo>
                    <a:pt x="1370" y="13336"/>
                    <a:pt x="1370" y="13288"/>
                    <a:pt x="1358" y="13265"/>
                  </a:cubicBezTo>
                  <a:close/>
                  <a:moveTo>
                    <a:pt x="10931" y="1"/>
                  </a:moveTo>
                  <a:cubicBezTo>
                    <a:pt x="10538" y="13"/>
                    <a:pt x="10145" y="49"/>
                    <a:pt x="9752" y="96"/>
                  </a:cubicBezTo>
                  <a:cubicBezTo>
                    <a:pt x="8681" y="191"/>
                    <a:pt x="7645" y="572"/>
                    <a:pt x="6668" y="1013"/>
                  </a:cubicBezTo>
                  <a:cubicBezTo>
                    <a:pt x="5704" y="1465"/>
                    <a:pt x="4811" y="2073"/>
                    <a:pt x="3978" y="2751"/>
                  </a:cubicBezTo>
                  <a:cubicBezTo>
                    <a:pt x="3239" y="3370"/>
                    <a:pt x="2585" y="4085"/>
                    <a:pt x="2049" y="4883"/>
                  </a:cubicBezTo>
                  <a:cubicBezTo>
                    <a:pt x="1632" y="5525"/>
                    <a:pt x="1299" y="6240"/>
                    <a:pt x="1001" y="6954"/>
                  </a:cubicBezTo>
                  <a:cubicBezTo>
                    <a:pt x="680" y="7752"/>
                    <a:pt x="453" y="8573"/>
                    <a:pt x="287" y="9419"/>
                  </a:cubicBezTo>
                  <a:cubicBezTo>
                    <a:pt x="144" y="10240"/>
                    <a:pt x="49" y="11074"/>
                    <a:pt x="25" y="11907"/>
                  </a:cubicBezTo>
                  <a:cubicBezTo>
                    <a:pt x="1" y="12729"/>
                    <a:pt x="96" y="13550"/>
                    <a:pt x="322" y="14336"/>
                  </a:cubicBezTo>
                  <a:cubicBezTo>
                    <a:pt x="477" y="14896"/>
                    <a:pt x="715" y="15420"/>
                    <a:pt x="1049" y="15908"/>
                  </a:cubicBezTo>
                  <a:cubicBezTo>
                    <a:pt x="1406" y="16432"/>
                    <a:pt x="1823" y="16860"/>
                    <a:pt x="2323" y="17217"/>
                  </a:cubicBezTo>
                  <a:cubicBezTo>
                    <a:pt x="2401" y="17274"/>
                    <a:pt x="2493" y="17301"/>
                    <a:pt x="2585" y="17301"/>
                  </a:cubicBezTo>
                  <a:cubicBezTo>
                    <a:pt x="2743" y="17301"/>
                    <a:pt x="2903" y="17222"/>
                    <a:pt x="3001" y="17086"/>
                  </a:cubicBezTo>
                  <a:cubicBezTo>
                    <a:pt x="3144" y="16860"/>
                    <a:pt x="3073" y="16586"/>
                    <a:pt x="2858" y="16420"/>
                  </a:cubicBezTo>
                  <a:cubicBezTo>
                    <a:pt x="2787" y="16360"/>
                    <a:pt x="2704" y="16301"/>
                    <a:pt x="2620" y="16241"/>
                  </a:cubicBezTo>
                  <a:cubicBezTo>
                    <a:pt x="2418" y="16062"/>
                    <a:pt x="2239" y="15848"/>
                    <a:pt x="2073" y="15634"/>
                  </a:cubicBezTo>
                  <a:cubicBezTo>
                    <a:pt x="1906" y="15360"/>
                    <a:pt x="1763" y="15098"/>
                    <a:pt x="1656" y="14800"/>
                  </a:cubicBezTo>
                  <a:cubicBezTo>
                    <a:pt x="1513" y="14336"/>
                    <a:pt x="1418" y="13872"/>
                    <a:pt x="1358" y="13395"/>
                  </a:cubicBezTo>
                  <a:cubicBezTo>
                    <a:pt x="1311" y="12622"/>
                    <a:pt x="1358" y="11848"/>
                    <a:pt x="1477" y="11074"/>
                  </a:cubicBezTo>
                  <a:cubicBezTo>
                    <a:pt x="1596" y="10514"/>
                    <a:pt x="1763" y="9978"/>
                    <a:pt x="1954" y="9443"/>
                  </a:cubicBezTo>
                  <a:cubicBezTo>
                    <a:pt x="2144" y="8883"/>
                    <a:pt x="2370" y="8347"/>
                    <a:pt x="2620" y="7835"/>
                  </a:cubicBezTo>
                  <a:cubicBezTo>
                    <a:pt x="2966" y="7157"/>
                    <a:pt x="3358" y="6526"/>
                    <a:pt x="3835" y="5942"/>
                  </a:cubicBezTo>
                  <a:cubicBezTo>
                    <a:pt x="4335" y="5371"/>
                    <a:pt x="4906" y="4883"/>
                    <a:pt x="5514" y="4442"/>
                  </a:cubicBezTo>
                  <a:cubicBezTo>
                    <a:pt x="6276" y="3942"/>
                    <a:pt x="7073" y="3525"/>
                    <a:pt x="7919" y="3216"/>
                  </a:cubicBezTo>
                  <a:cubicBezTo>
                    <a:pt x="8835" y="2906"/>
                    <a:pt x="9752" y="2680"/>
                    <a:pt x="10705" y="2573"/>
                  </a:cubicBezTo>
                  <a:cubicBezTo>
                    <a:pt x="11098" y="2561"/>
                    <a:pt x="11490" y="2561"/>
                    <a:pt x="11883" y="2561"/>
                  </a:cubicBezTo>
                  <a:lnTo>
                    <a:pt x="12479" y="2561"/>
                  </a:lnTo>
                  <a:cubicBezTo>
                    <a:pt x="12526" y="2573"/>
                    <a:pt x="12562" y="2573"/>
                    <a:pt x="12610" y="2597"/>
                  </a:cubicBezTo>
                  <a:cubicBezTo>
                    <a:pt x="12632" y="2598"/>
                    <a:pt x="12653" y="2598"/>
                    <a:pt x="12675" y="2598"/>
                  </a:cubicBezTo>
                  <a:cubicBezTo>
                    <a:pt x="12863" y="2598"/>
                    <a:pt x="13033" y="2552"/>
                    <a:pt x="13193" y="2477"/>
                  </a:cubicBezTo>
                  <a:cubicBezTo>
                    <a:pt x="13443" y="2335"/>
                    <a:pt x="13657" y="2096"/>
                    <a:pt x="13741" y="1823"/>
                  </a:cubicBezTo>
                  <a:cubicBezTo>
                    <a:pt x="13836" y="1537"/>
                    <a:pt x="13812" y="1204"/>
                    <a:pt x="13669" y="942"/>
                  </a:cubicBezTo>
                  <a:cubicBezTo>
                    <a:pt x="13550" y="703"/>
                    <a:pt x="13300" y="453"/>
                    <a:pt x="13026" y="394"/>
                  </a:cubicBezTo>
                  <a:cubicBezTo>
                    <a:pt x="12800" y="346"/>
                    <a:pt x="12610" y="239"/>
                    <a:pt x="12383" y="180"/>
                  </a:cubicBezTo>
                  <a:cubicBezTo>
                    <a:pt x="12086" y="108"/>
                    <a:pt x="11788" y="61"/>
                    <a:pt x="11490" y="37"/>
                  </a:cubicBezTo>
                  <a:cubicBezTo>
                    <a:pt x="11300" y="13"/>
                    <a:pt x="11121" y="1"/>
                    <a:pt x="10931" y="1"/>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23"/>
            <p:cNvSpPr/>
            <p:nvPr/>
          </p:nvSpPr>
          <p:spPr>
            <a:xfrm>
              <a:off x="5203325" y="3207075"/>
              <a:ext cx="59550" cy="58075"/>
            </a:xfrm>
            <a:custGeom>
              <a:rect b="b" l="l" r="r" t="t"/>
              <a:pathLst>
                <a:path extrusionOk="0" h="2323" w="2382">
                  <a:moveTo>
                    <a:pt x="1250" y="0"/>
                  </a:moveTo>
                  <a:cubicBezTo>
                    <a:pt x="619" y="12"/>
                    <a:pt x="60" y="453"/>
                    <a:pt x="36" y="1096"/>
                  </a:cubicBezTo>
                  <a:cubicBezTo>
                    <a:pt x="0" y="1715"/>
                    <a:pt x="500" y="2322"/>
                    <a:pt x="1131" y="2322"/>
                  </a:cubicBezTo>
                  <a:cubicBezTo>
                    <a:pt x="1762" y="2322"/>
                    <a:pt x="2310" y="1893"/>
                    <a:pt x="2358" y="1227"/>
                  </a:cubicBezTo>
                  <a:cubicBezTo>
                    <a:pt x="2381" y="608"/>
                    <a:pt x="1893" y="0"/>
                    <a:pt x="1250" y="0"/>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23"/>
            <p:cNvSpPr/>
            <p:nvPr/>
          </p:nvSpPr>
          <p:spPr>
            <a:xfrm>
              <a:off x="5314950" y="3515150"/>
              <a:ext cx="292600" cy="160775"/>
            </a:xfrm>
            <a:custGeom>
              <a:rect b="b" l="l" r="r" t="t"/>
              <a:pathLst>
                <a:path extrusionOk="0" h="6431" w="11704">
                  <a:moveTo>
                    <a:pt x="3691" y="0"/>
                  </a:moveTo>
                  <a:cubicBezTo>
                    <a:pt x="3655" y="36"/>
                    <a:pt x="3596" y="36"/>
                    <a:pt x="3548" y="36"/>
                  </a:cubicBezTo>
                  <a:cubicBezTo>
                    <a:pt x="3000" y="48"/>
                    <a:pt x="2441" y="107"/>
                    <a:pt x="1905" y="227"/>
                  </a:cubicBezTo>
                  <a:cubicBezTo>
                    <a:pt x="1357" y="346"/>
                    <a:pt x="833" y="536"/>
                    <a:pt x="345" y="774"/>
                  </a:cubicBezTo>
                  <a:lnTo>
                    <a:pt x="167" y="869"/>
                  </a:lnTo>
                  <a:cubicBezTo>
                    <a:pt x="36" y="941"/>
                    <a:pt x="0" y="1119"/>
                    <a:pt x="83" y="1239"/>
                  </a:cubicBezTo>
                  <a:cubicBezTo>
                    <a:pt x="136" y="1321"/>
                    <a:pt x="217" y="1356"/>
                    <a:pt x="302" y="1356"/>
                  </a:cubicBezTo>
                  <a:cubicBezTo>
                    <a:pt x="352" y="1356"/>
                    <a:pt x="404" y="1344"/>
                    <a:pt x="452" y="1322"/>
                  </a:cubicBezTo>
                  <a:lnTo>
                    <a:pt x="714" y="1191"/>
                  </a:lnTo>
                  <a:cubicBezTo>
                    <a:pt x="1179" y="989"/>
                    <a:pt x="1667" y="846"/>
                    <a:pt x="2179" y="762"/>
                  </a:cubicBezTo>
                  <a:cubicBezTo>
                    <a:pt x="2484" y="719"/>
                    <a:pt x="2794" y="693"/>
                    <a:pt x="3108" y="693"/>
                  </a:cubicBezTo>
                  <a:cubicBezTo>
                    <a:pt x="3308" y="693"/>
                    <a:pt x="3511" y="703"/>
                    <a:pt x="3715" y="727"/>
                  </a:cubicBezTo>
                  <a:cubicBezTo>
                    <a:pt x="4310" y="810"/>
                    <a:pt x="4882" y="953"/>
                    <a:pt x="5453" y="1167"/>
                  </a:cubicBezTo>
                  <a:cubicBezTo>
                    <a:pt x="5763" y="1286"/>
                    <a:pt x="6060" y="1429"/>
                    <a:pt x="6358" y="1596"/>
                  </a:cubicBezTo>
                  <a:cubicBezTo>
                    <a:pt x="6668" y="1762"/>
                    <a:pt x="6953" y="1965"/>
                    <a:pt x="7239" y="2155"/>
                  </a:cubicBezTo>
                  <a:cubicBezTo>
                    <a:pt x="7846" y="2608"/>
                    <a:pt x="8382" y="3155"/>
                    <a:pt x="8870" y="3739"/>
                  </a:cubicBezTo>
                  <a:cubicBezTo>
                    <a:pt x="9311" y="4275"/>
                    <a:pt x="9668" y="4834"/>
                    <a:pt x="9966" y="5465"/>
                  </a:cubicBezTo>
                  <a:cubicBezTo>
                    <a:pt x="10025" y="5608"/>
                    <a:pt x="10073" y="5763"/>
                    <a:pt x="10144" y="5894"/>
                  </a:cubicBezTo>
                  <a:cubicBezTo>
                    <a:pt x="10216" y="6084"/>
                    <a:pt x="10323" y="6251"/>
                    <a:pt x="10513" y="6346"/>
                  </a:cubicBezTo>
                  <a:cubicBezTo>
                    <a:pt x="10631" y="6401"/>
                    <a:pt x="10758" y="6430"/>
                    <a:pt x="10889" y="6430"/>
                  </a:cubicBezTo>
                  <a:cubicBezTo>
                    <a:pt x="10958" y="6430"/>
                    <a:pt x="11027" y="6422"/>
                    <a:pt x="11097" y="6406"/>
                  </a:cubicBezTo>
                  <a:cubicBezTo>
                    <a:pt x="11490" y="6287"/>
                    <a:pt x="11704" y="5846"/>
                    <a:pt x="11597" y="5453"/>
                  </a:cubicBezTo>
                  <a:cubicBezTo>
                    <a:pt x="11454" y="4870"/>
                    <a:pt x="11192" y="4322"/>
                    <a:pt x="10894" y="3798"/>
                  </a:cubicBezTo>
                  <a:cubicBezTo>
                    <a:pt x="10597" y="3275"/>
                    <a:pt x="10216" y="2810"/>
                    <a:pt x="9799" y="2382"/>
                  </a:cubicBezTo>
                  <a:cubicBezTo>
                    <a:pt x="9382" y="1965"/>
                    <a:pt x="8894" y="1608"/>
                    <a:pt x="8394" y="1298"/>
                  </a:cubicBezTo>
                  <a:cubicBezTo>
                    <a:pt x="8180" y="1167"/>
                    <a:pt x="7941" y="1024"/>
                    <a:pt x="7691" y="905"/>
                  </a:cubicBezTo>
                  <a:cubicBezTo>
                    <a:pt x="7418" y="774"/>
                    <a:pt x="7120" y="655"/>
                    <a:pt x="6822" y="548"/>
                  </a:cubicBezTo>
                  <a:cubicBezTo>
                    <a:pt x="5822" y="179"/>
                    <a:pt x="4763" y="0"/>
                    <a:pt x="3691" y="0"/>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23"/>
            <p:cNvSpPr/>
            <p:nvPr/>
          </p:nvSpPr>
          <p:spPr>
            <a:xfrm>
              <a:off x="4549675" y="4443825"/>
              <a:ext cx="2232725" cy="21975"/>
            </a:xfrm>
            <a:custGeom>
              <a:rect b="b" l="l" r="r" t="t"/>
              <a:pathLst>
                <a:path extrusionOk="0" h="879" w="89309">
                  <a:moveTo>
                    <a:pt x="64508" y="1"/>
                  </a:moveTo>
                  <a:cubicBezTo>
                    <a:pt x="62925" y="13"/>
                    <a:pt x="61305" y="13"/>
                    <a:pt x="59686" y="13"/>
                  </a:cubicBezTo>
                  <a:cubicBezTo>
                    <a:pt x="54412" y="36"/>
                    <a:pt x="49125" y="60"/>
                    <a:pt x="43863" y="72"/>
                  </a:cubicBezTo>
                  <a:cubicBezTo>
                    <a:pt x="41315" y="96"/>
                    <a:pt x="38767" y="108"/>
                    <a:pt x="36207" y="108"/>
                  </a:cubicBezTo>
                  <a:cubicBezTo>
                    <a:pt x="33814" y="108"/>
                    <a:pt x="31409" y="108"/>
                    <a:pt x="29004" y="120"/>
                  </a:cubicBezTo>
                  <a:cubicBezTo>
                    <a:pt x="26813" y="120"/>
                    <a:pt x="24610" y="120"/>
                    <a:pt x="22431" y="132"/>
                  </a:cubicBezTo>
                  <a:cubicBezTo>
                    <a:pt x="20145" y="156"/>
                    <a:pt x="17859" y="167"/>
                    <a:pt x="15585" y="191"/>
                  </a:cubicBezTo>
                  <a:cubicBezTo>
                    <a:pt x="10668" y="251"/>
                    <a:pt x="5739" y="239"/>
                    <a:pt x="833" y="286"/>
                  </a:cubicBezTo>
                  <a:cubicBezTo>
                    <a:pt x="607" y="286"/>
                    <a:pt x="369" y="286"/>
                    <a:pt x="155" y="298"/>
                  </a:cubicBezTo>
                  <a:cubicBezTo>
                    <a:pt x="71" y="298"/>
                    <a:pt x="0" y="358"/>
                    <a:pt x="0" y="453"/>
                  </a:cubicBezTo>
                  <a:cubicBezTo>
                    <a:pt x="0" y="525"/>
                    <a:pt x="60" y="596"/>
                    <a:pt x="155" y="596"/>
                  </a:cubicBezTo>
                  <a:cubicBezTo>
                    <a:pt x="5013" y="656"/>
                    <a:pt x="9894" y="656"/>
                    <a:pt x="14776" y="691"/>
                  </a:cubicBezTo>
                  <a:cubicBezTo>
                    <a:pt x="17097" y="703"/>
                    <a:pt x="19431" y="727"/>
                    <a:pt x="21765" y="751"/>
                  </a:cubicBezTo>
                  <a:cubicBezTo>
                    <a:pt x="23979" y="763"/>
                    <a:pt x="26182" y="763"/>
                    <a:pt x="28385" y="763"/>
                  </a:cubicBezTo>
                  <a:cubicBezTo>
                    <a:pt x="30718" y="763"/>
                    <a:pt x="33052" y="775"/>
                    <a:pt x="35397" y="775"/>
                  </a:cubicBezTo>
                  <a:cubicBezTo>
                    <a:pt x="37981" y="775"/>
                    <a:pt x="40577" y="787"/>
                    <a:pt x="43160" y="810"/>
                  </a:cubicBezTo>
                  <a:cubicBezTo>
                    <a:pt x="48387" y="834"/>
                    <a:pt x="53626" y="846"/>
                    <a:pt x="58853" y="870"/>
                  </a:cubicBezTo>
                  <a:cubicBezTo>
                    <a:pt x="60252" y="876"/>
                    <a:pt x="61651" y="879"/>
                    <a:pt x="63047" y="879"/>
                  </a:cubicBezTo>
                  <a:cubicBezTo>
                    <a:pt x="64443" y="879"/>
                    <a:pt x="65836" y="876"/>
                    <a:pt x="67223" y="870"/>
                  </a:cubicBezTo>
                  <a:cubicBezTo>
                    <a:pt x="69604" y="870"/>
                    <a:pt x="72009" y="846"/>
                    <a:pt x="74390" y="834"/>
                  </a:cubicBezTo>
                  <a:cubicBezTo>
                    <a:pt x="76843" y="822"/>
                    <a:pt x="79284" y="787"/>
                    <a:pt x="81736" y="763"/>
                  </a:cubicBezTo>
                  <a:cubicBezTo>
                    <a:pt x="82915" y="751"/>
                    <a:pt x="84070" y="751"/>
                    <a:pt x="85249" y="727"/>
                  </a:cubicBezTo>
                  <a:cubicBezTo>
                    <a:pt x="86297" y="715"/>
                    <a:pt x="87332" y="703"/>
                    <a:pt x="88356" y="691"/>
                  </a:cubicBezTo>
                  <a:lnTo>
                    <a:pt x="89059" y="691"/>
                  </a:lnTo>
                  <a:cubicBezTo>
                    <a:pt x="89190" y="691"/>
                    <a:pt x="89309" y="572"/>
                    <a:pt x="89309" y="429"/>
                  </a:cubicBezTo>
                  <a:cubicBezTo>
                    <a:pt x="89309" y="298"/>
                    <a:pt x="89190" y="179"/>
                    <a:pt x="89059" y="179"/>
                  </a:cubicBezTo>
                  <a:cubicBezTo>
                    <a:pt x="88023" y="179"/>
                    <a:pt x="86975" y="167"/>
                    <a:pt x="85939" y="156"/>
                  </a:cubicBezTo>
                  <a:cubicBezTo>
                    <a:pt x="84761" y="132"/>
                    <a:pt x="83582" y="132"/>
                    <a:pt x="82403" y="120"/>
                  </a:cubicBezTo>
                  <a:cubicBezTo>
                    <a:pt x="79951" y="108"/>
                    <a:pt x="77486" y="60"/>
                    <a:pt x="75021" y="48"/>
                  </a:cubicBezTo>
                  <a:cubicBezTo>
                    <a:pt x="72700" y="25"/>
                    <a:pt x="70366" y="13"/>
                    <a:pt x="68032" y="1"/>
                  </a:cubicBezTo>
                  <a:close/>
                </a:path>
              </a:pathLst>
            </a:custGeom>
            <a:solidFill>
              <a:srgbClr val="B8E0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 name="Google Shape;249;p23"/>
            <p:cNvSpPr/>
            <p:nvPr/>
          </p:nvSpPr>
          <p:spPr>
            <a:xfrm>
              <a:off x="4789275" y="4063125"/>
              <a:ext cx="102125" cy="49150"/>
            </a:xfrm>
            <a:custGeom>
              <a:rect b="b" l="l" r="r" t="t"/>
              <a:pathLst>
                <a:path extrusionOk="0" h="1966" w="4085">
                  <a:moveTo>
                    <a:pt x="2037" y="1"/>
                  </a:moveTo>
                  <a:cubicBezTo>
                    <a:pt x="905" y="1"/>
                    <a:pt x="1" y="453"/>
                    <a:pt x="1" y="989"/>
                  </a:cubicBezTo>
                  <a:cubicBezTo>
                    <a:pt x="1" y="1537"/>
                    <a:pt x="905" y="1965"/>
                    <a:pt x="2037" y="1965"/>
                  </a:cubicBezTo>
                  <a:cubicBezTo>
                    <a:pt x="3156" y="1965"/>
                    <a:pt x="4073" y="1525"/>
                    <a:pt x="4084" y="989"/>
                  </a:cubicBezTo>
                  <a:cubicBezTo>
                    <a:pt x="4084" y="441"/>
                    <a:pt x="3168" y="1"/>
                    <a:pt x="2037" y="1"/>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23"/>
            <p:cNvSpPr/>
            <p:nvPr/>
          </p:nvSpPr>
          <p:spPr>
            <a:xfrm>
              <a:off x="5521225" y="4057175"/>
              <a:ext cx="110150" cy="53000"/>
            </a:xfrm>
            <a:custGeom>
              <a:rect b="b" l="l" r="r" t="t"/>
              <a:pathLst>
                <a:path extrusionOk="0" h="2120" w="4406">
                  <a:moveTo>
                    <a:pt x="2203" y="1"/>
                  </a:moveTo>
                  <a:cubicBezTo>
                    <a:pt x="976" y="1"/>
                    <a:pt x="0" y="477"/>
                    <a:pt x="0" y="1060"/>
                  </a:cubicBezTo>
                  <a:cubicBezTo>
                    <a:pt x="0" y="1644"/>
                    <a:pt x="1000" y="2120"/>
                    <a:pt x="2203" y="2120"/>
                  </a:cubicBezTo>
                  <a:cubicBezTo>
                    <a:pt x="3405" y="2120"/>
                    <a:pt x="4393" y="1644"/>
                    <a:pt x="4405" y="1060"/>
                  </a:cubicBezTo>
                  <a:cubicBezTo>
                    <a:pt x="4405" y="477"/>
                    <a:pt x="3417" y="1"/>
                    <a:pt x="2203" y="1"/>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1" name="Google Shape;251;p23"/>
          <p:cNvGrpSpPr/>
          <p:nvPr/>
        </p:nvGrpSpPr>
        <p:grpSpPr>
          <a:xfrm>
            <a:off x="-745260" y="4099155"/>
            <a:ext cx="2266280" cy="1068893"/>
            <a:chOff x="3992750" y="3100500"/>
            <a:chExt cx="2894725" cy="1365300"/>
          </a:xfrm>
        </p:grpSpPr>
        <p:sp>
          <p:nvSpPr>
            <p:cNvPr id="252" name="Google Shape;252;p23"/>
            <p:cNvSpPr/>
            <p:nvPr/>
          </p:nvSpPr>
          <p:spPr>
            <a:xfrm>
              <a:off x="3992750" y="3100500"/>
              <a:ext cx="2894725" cy="1351700"/>
            </a:xfrm>
            <a:custGeom>
              <a:rect b="b" l="l" r="r" t="t"/>
              <a:pathLst>
                <a:path extrusionOk="0" h="54068" w="115789">
                  <a:moveTo>
                    <a:pt x="44708" y="1"/>
                  </a:moveTo>
                  <a:cubicBezTo>
                    <a:pt x="42863" y="1"/>
                    <a:pt x="40994" y="191"/>
                    <a:pt x="39172" y="549"/>
                  </a:cubicBezTo>
                  <a:cubicBezTo>
                    <a:pt x="36898" y="989"/>
                    <a:pt x="34660" y="1715"/>
                    <a:pt x="32576" y="2716"/>
                  </a:cubicBezTo>
                  <a:cubicBezTo>
                    <a:pt x="30480" y="3728"/>
                    <a:pt x="28540" y="5013"/>
                    <a:pt x="26849" y="6549"/>
                  </a:cubicBezTo>
                  <a:cubicBezTo>
                    <a:pt x="26004" y="7311"/>
                    <a:pt x="25194" y="8181"/>
                    <a:pt x="24468" y="9085"/>
                  </a:cubicBezTo>
                  <a:cubicBezTo>
                    <a:pt x="23527" y="10240"/>
                    <a:pt x="22825" y="11336"/>
                    <a:pt x="22289" y="12407"/>
                  </a:cubicBezTo>
                  <a:cubicBezTo>
                    <a:pt x="21979" y="13038"/>
                    <a:pt x="21694" y="13729"/>
                    <a:pt x="21491" y="14431"/>
                  </a:cubicBezTo>
                  <a:cubicBezTo>
                    <a:pt x="21313" y="15039"/>
                    <a:pt x="21182" y="15693"/>
                    <a:pt x="21086" y="16455"/>
                  </a:cubicBezTo>
                  <a:cubicBezTo>
                    <a:pt x="20955" y="17705"/>
                    <a:pt x="21039" y="19063"/>
                    <a:pt x="21348" y="20468"/>
                  </a:cubicBezTo>
                  <a:cubicBezTo>
                    <a:pt x="21610" y="21587"/>
                    <a:pt x="22027" y="22718"/>
                    <a:pt x="22622" y="23956"/>
                  </a:cubicBezTo>
                  <a:cubicBezTo>
                    <a:pt x="21967" y="23504"/>
                    <a:pt x="21217" y="23135"/>
                    <a:pt x="20420" y="22873"/>
                  </a:cubicBezTo>
                  <a:cubicBezTo>
                    <a:pt x="19384" y="22516"/>
                    <a:pt x="18288" y="22337"/>
                    <a:pt x="17157" y="22313"/>
                  </a:cubicBezTo>
                  <a:lnTo>
                    <a:pt x="17003" y="22313"/>
                  </a:lnTo>
                  <a:cubicBezTo>
                    <a:pt x="14955" y="22313"/>
                    <a:pt x="12823" y="22837"/>
                    <a:pt x="10871" y="23801"/>
                  </a:cubicBezTo>
                  <a:cubicBezTo>
                    <a:pt x="8823" y="24825"/>
                    <a:pt x="7180" y="26278"/>
                    <a:pt x="6144" y="27957"/>
                  </a:cubicBezTo>
                  <a:cubicBezTo>
                    <a:pt x="5120" y="29612"/>
                    <a:pt x="4572" y="31588"/>
                    <a:pt x="4537" y="33684"/>
                  </a:cubicBezTo>
                  <a:cubicBezTo>
                    <a:pt x="4501" y="35577"/>
                    <a:pt x="4918" y="37434"/>
                    <a:pt x="5727" y="39077"/>
                  </a:cubicBezTo>
                  <a:cubicBezTo>
                    <a:pt x="6323" y="40280"/>
                    <a:pt x="7156" y="41363"/>
                    <a:pt x="8144" y="42220"/>
                  </a:cubicBezTo>
                  <a:cubicBezTo>
                    <a:pt x="7882" y="42161"/>
                    <a:pt x="7609" y="42125"/>
                    <a:pt x="7251" y="42125"/>
                  </a:cubicBezTo>
                  <a:cubicBezTo>
                    <a:pt x="7061" y="42125"/>
                    <a:pt x="6906" y="42125"/>
                    <a:pt x="6727" y="42137"/>
                  </a:cubicBezTo>
                  <a:cubicBezTo>
                    <a:pt x="5870" y="42197"/>
                    <a:pt x="5001" y="42423"/>
                    <a:pt x="4203" y="42816"/>
                  </a:cubicBezTo>
                  <a:cubicBezTo>
                    <a:pt x="2691" y="43530"/>
                    <a:pt x="1453" y="44780"/>
                    <a:pt x="739" y="46328"/>
                  </a:cubicBezTo>
                  <a:cubicBezTo>
                    <a:pt x="143" y="47590"/>
                    <a:pt x="0" y="49007"/>
                    <a:pt x="310" y="50293"/>
                  </a:cubicBezTo>
                  <a:cubicBezTo>
                    <a:pt x="477" y="50995"/>
                    <a:pt x="786" y="51650"/>
                    <a:pt x="1239" y="52281"/>
                  </a:cubicBezTo>
                  <a:cubicBezTo>
                    <a:pt x="1679" y="52912"/>
                    <a:pt x="2286" y="53508"/>
                    <a:pt x="3048" y="54031"/>
                  </a:cubicBezTo>
                  <a:cubicBezTo>
                    <a:pt x="3060" y="54043"/>
                    <a:pt x="3096" y="54067"/>
                    <a:pt x="3108" y="54067"/>
                  </a:cubicBezTo>
                  <a:lnTo>
                    <a:pt x="112300" y="54067"/>
                  </a:lnTo>
                  <a:cubicBezTo>
                    <a:pt x="112395" y="53972"/>
                    <a:pt x="112479" y="53900"/>
                    <a:pt x="112574" y="53829"/>
                  </a:cubicBezTo>
                  <a:cubicBezTo>
                    <a:pt x="113265" y="53055"/>
                    <a:pt x="113860" y="52234"/>
                    <a:pt x="114324" y="51364"/>
                  </a:cubicBezTo>
                  <a:cubicBezTo>
                    <a:pt x="114789" y="50531"/>
                    <a:pt x="115134" y="49614"/>
                    <a:pt x="115372" y="48626"/>
                  </a:cubicBezTo>
                  <a:cubicBezTo>
                    <a:pt x="115789" y="46876"/>
                    <a:pt x="115753" y="44923"/>
                    <a:pt x="115265" y="43006"/>
                  </a:cubicBezTo>
                  <a:cubicBezTo>
                    <a:pt x="114812" y="41220"/>
                    <a:pt x="113955" y="39434"/>
                    <a:pt x="112765" y="37815"/>
                  </a:cubicBezTo>
                  <a:cubicBezTo>
                    <a:pt x="111574" y="36208"/>
                    <a:pt x="110098" y="34850"/>
                    <a:pt x="108407" y="33767"/>
                  </a:cubicBezTo>
                  <a:cubicBezTo>
                    <a:pt x="106585" y="32600"/>
                    <a:pt x="104430" y="31814"/>
                    <a:pt x="102180" y="31481"/>
                  </a:cubicBezTo>
                  <a:cubicBezTo>
                    <a:pt x="101477" y="31386"/>
                    <a:pt x="100763" y="31326"/>
                    <a:pt x="100061" y="31326"/>
                  </a:cubicBezTo>
                  <a:cubicBezTo>
                    <a:pt x="99608" y="31326"/>
                    <a:pt x="99132" y="31350"/>
                    <a:pt x="98656" y="31398"/>
                  </a:cubicBezTo>
                  <a:cubicBezTo>
                    <a:pt x="97572" y="31505"/>
                    <a:pt x="96453" y="31755"/>
                    <a:pt x="95346" y="32136"/>
                  </a:cubicBezTo>
                  <a:cubicBezTo>
                    <a:pt x="93679" y="32719"/>
                    <a:pt x="92060" y="33612"/>
                    <a:pt x="90393" y="34874"/>
                  </a:cubicBezTo>
                  <a:cubicBezTo>
                    <a:pt x="90536" y="34731"/>
                    <a:pt x="90643" y="34517"/>
                    <a:pt x="90798" y="34255"/>
                  </a:cubicBezTo>
                  <a:cubicBezTo>
                    <a:pt x="91321" y="33303"/>
                    <a:pt x="91690" y="32183"/>
                    <a:pt x="91869" y="30945"/>
                  </a:cubicBezTo>
                  <a:cubicBezTo>
                    <a:pt x="92048" y="29802"/>
                    <a:pt x="92048" y="28624"/>
                    <a:pt x="91881" y="27457"/>
                  </a:cubicBezTo>
                  <a:cubicBezTo>
                    <a:pt x="91738" y="26397"/>
                    <a:pt x="91440" y="25349"/>
                    <a:pt x="91000" y="24337"/>
                  </a:cubicBezTo>
                  <a:cubicBezTo>
                    <a:pt x="90190" y="22432"/>
                    <a:pt x="88881" y="20682"/>
                    <a:pt x="87130" y="19122"/>
                  </a:cubicBezTo>
                  <a:cubicBezTo>
                    <a:pt x="86333" y="18408"/>
                    <a:pt x="85440" y="17741"/>
                    <a:pt x="84451" y="17146"/>
                  </a:cubicBezTo>
                  <a:cubicBezTo>
                    <a:pt x="83523" y="16586"/>
                    <a:pt x="82535" y="16098"/>
                    <a:pt x="81523" y="15717"/>
                  </a:cubicBezTo>
                  <a:cubicBezTo>
                    <a:pt x="80511" y="15336"/>
                    <a:pt x="79487" y="15050"/>
                    <a:pt x="78439" y="14872"/>
                  </a:cubicBezTo>
                  <a:cubicBezTo>
                    <a:pt x="77724" y="14753"/>
                    <a:pt x="76998" y="14693"/>
                    <a:pt x="76260" y="14693"/>
                  </a:cubicBezTo>
                  <a:cubicBezTo>
                    <a:pt x="75998" y="14693"/>
                    <a:pt x="75748" y="14693"/>
                    <a:pt x="75498" y="14705"/>
                  </a:cubicBezTo>
                  <a:cubicBezTo>
                    <a:pt x="74498" y="14765"/>
                    <a:pt x="73486" y="14943"/>
                    <a:pt x="72462" y="15217"/>
                  </a:cubicBezTo>
                  <a:cubicBezTo>
                    <a:pt x="71474" y="15479"/>
                    <a:pt x="70509" y="15872"/>
                    <a:pt x="69569" y="16372"/>
                  </a:cubicBezTo>
                  <a:cubicBezTo>
                    <a:pt x="68235" y="17086"/>
                    <a:pt x="67068" y="18063"/>
                    <a:pt x="66235" y="19146"/>
                  </a:cubicBezTo>
                  <a:cubicBezTo>
                    <a:pt x="66342" y="18753"/>
                    <a:pt x="66402" y="18325"/>
                    <a:pt x="66437" y="17848"/>
                  </a:cubicBezTo>
                  <a:cubicBezTo>
                    <a:pt x="66521" y="16813"/>
                    <a:pt x="66449" y="15741"/>
                    <a:pt x="66235" y="14622"/>
                  </a:cubicBezTo>
                  <a:cubicBezTo>
                    <a:pt x="65854" y="12657"/>
                    <a:pt x="64949" y="10657"/>
                    <a:pt x="63580" y="8835"/>
                  </a:cubicBezTo>
                  <a:cubicBezTo>
                    <a:pt x="62306" y="7121"/>
                    <a:pt x="60675" y="5573"/>
                    <a:pt x="58734" y="4216"/>
                  </a:cubicBezTo>
                  <a:cubicBezTo>
                    <a:pt x="56924" y="2942"/>
                    <a:pt x="54912" y="1930"/>
                    <a:pt x="52805" y="1215"/>
                  </a:cubicBezTo>
                  <a:cubicBezTo>
                    <a:pt x="51828" y="882"/>
                    <a:pt x="50793" y="620"/>
                    <a:pt x="49685" y="418"/>
                  </a:cubicBezTo>
                  <a:cubicBezTo>
                    <a:pt x="48530" y="227"/>
                    <a:pt x="47352" y="96"/>
                    <a:pt x="46173" y="37"/>
                  </a:cubicBezTo>
                  <a:cubicBezTo>
                    <a:pt x="45649" y="25"/>
                    <a:pt x="45173" y="1"/>
                    <a:pt x="44708" y="1"/>
                  </a:cubicBezTo>
                  <a:close/>
                </a:path>
              </a:pathLst>
            </a:custGeom>
            <a:solidFill>
              <a:schemeClr val="accent1"/>
            </a:solidFill>
            <a:ln cap="flat" cmpd="sng" w="28575">
              <a:solidFill>
                <a:srgbClr val="8ABE8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23"/>
            <p:cNvSpPr/>
            <p:nvPr/>
          </p:nvSpPr>
          <p:spPr>
            <a:xfrm>
              <a:off x="4810400" y="3189200"/>
              <a:ext cx="345900" cy="432525"/>
            </a:xfrm>
            <a:custGeom>
              <a:rect b="b" l="l" r="r" t="t"/>
              <a:pathLst>
                <a:path extrusionOk="0" h="17301" w="13836">
                  <a:moveTo>
                    <a:pt x="1358" y="13265"/>
                  </a:moveTo>
                  <a:cubicBezTo>
                    <a:pt x="1358" y="13312"/>
                    <a:pt x="1370" y="13348"/>
                    <a:pt x="1370" y="13395"/>
                  </a:cubicBezTo>
                  <a:cubicBezTo>
                    <a:pt x="1370" y="13336"/>
                    <a:pt x="1370" y="13288"/>
                    <a:pt x="1358" y="13265"/>
                  </a:cubicBezTo>
                  <a:close/>
                  <a:moveTo>
                    <a:pt x="10931" y="1"/>
                  </a:moveTo>
                  <a:cubicBezTo>
                    <a:pt x="10538" y="13"/>
                    <a:pt x="10145" y="49"/>
                    <a:pt x="9752" y="96"/>
                  </a:cubicBezTo>
                  <a:cubicBezTo>
                    <a:pt x="8681" y="191"/>
                    <a:pt x="7645" y="572"/>
                    <a:pt x="6668" y="1013"/>
                  </a:cubicBezTo>
                  <a:cubicBezTo>
                    <a:pt x="5704" y="1465"/>
                    <a:pt x="4811" y="2073"/>
                    <a:pt x="3978" y="2751"/>
                  </a:cubicBezTo>
                  <a:cubicBezTo>
                    <a:pt x="3239" y="3370"/>
                    <a:pt x="2585" y="4085"/>
                    <a:pt x="2049" y="4883"/>
                  </a:cubicBezTo>
                  <a:cubicBezTo>
                    <a:pt x="1632" y="5525"/>
                    <a:pt x="1299" y="6240"/>
                    <a:pt x="1001" y="6954"/>
                  </a:cubicBezTo>
                  <a:cubicBezTo>
                    <a:pt x="680" y="7752"/>
                    <a:pt x="453" y="8573"/>
                    <a:pt x="287" y="9419"/>
                  </a:cubicBezTo>
                  <a:cubicBezTo>
                    <a:pt x="144" y="10240"/>
                    <a:pt x="49" y="11074"/>
                    <a:pt x="25" y="11907"/>
                  </a:cubicBezTo>
                  <a:cubicBezTo>
                    <a:pt x="1" y="12729"/>
                    <a:pt x="96" y="13550"/>
                    <a:pt x="322" y="14336"/>
                  </a:cubicBezTo>
                  <a:cubicBezTo>
                    <a:pt x="477" y="14896"/>
                    <a:pt x="715" y="15420"/>
                    <a:pt x="1049" y="15908"/>
                  </a:cubicBezTo>
                  <a:cubicBezTo>
                    <a:pt x="1406" y="16432"/>
                    <a:pt x="1823" y="16860"/>
                    <a:pt x="2323" y="17217"/>
                  </a:cubicBezTo>
                  <a:cubicBezTo>
                    <a:pt x="2401" y="17274"/>
                    <a:pt x="2493" y="17301"/>
                    <a:pt x="2585" y="17301"/>
                  </a:cubicBezTo>
                  <a:cubicBezTo>
                    <a:pt x="2743" y="17301"/>
                    <a:pt x="2903" y="17222"/>
                    <a:pt x="3001" y="17086"/>
                  </a:cubicBezTo>
                  <a:cubicBezTo>
                    <a:pt x="3144" y="16860"/>
                    <a:pt x="3073" y="16586"/>
                    <a:pt x="2858" y="16420"/>
                  </a:cubicBezTo>
                  <a:cubicBezTo>
                    <a:pt x="2787" y="16360"/>
                    <a:pt x="2704" y="16301"/>
                    <a:pt x="2620" y="16241"/>
                  </a:cubicBezTo>
                  <a:cubicBezTo>
                    <a:pt x="2418" y="16062"/>
                    <a:pt x="2239" y="15848"/>
                    <a:pt x="2073" y="15634"/>
                  </a:cubicBezTo>
                  <a:cubicBezTo>
                    <a:pt x="1906" y="15360"/>
                    <a:pt x="1763" y="15098"/>
                    <a:pt x="1656" y="14800"/>
                  </a:cubicBezTo>
                  <a:cubicBezTo>
                    <a:pt x="1513" y="14336"/>
                    <a:pt x="1418" y="13872"/>
                    <a:pt x="1358" y="13395"/>
                  </a:cubicBezTo>
                  <a:cubicBezTo>
                    <a:pt x="1311" y="12622"/>
                    <a:pt x="1358" y="11848"/>
                    <a:pt x="1477" y="11074"/>
                  </a:cubicBezTo>
                  <a:cubicBezTo>
                    <a:pt x="1596" y="10514"/>
                    <a:pt x="1763" y="9978"/>
                    <a:pt x="1954" y="9443"/>
                  </a:cubicBezTo>
                  <a:cubicBezTo>
                    <a:pt x="2144" y="8883"/>
                    <a:pt x="2370" y="8347"/>
                    <a:pt x="2620" y="7835"/>
                  </a:cubicBezTo>
                  <a:cubicBezTo>
                    <a:pt x="2966" y="7157"/>
                    <a:pt x="3358" y="6526"/>
                    <a:pt x="3835" y="5942"/>
                  </a:cubicBezTo>
                  <a:cubicBezTo>
                    <a:pt x="4335" y="5371"/>
                    <a:pt x="4906" y="4883"/>
                    <a:pt x="5514" y="4442"/>
                  </a:cubicBezTo>
                  <a:cubicBezTo>
                    <a:pt x="6276" y="3942"/>
                    <a:pt x="7073" y="3525"/>
                    <a:pt x="7919" y="3216"/>
                  </a:cubicBezTo>
                  <a:cubicBezTo>
                    <a:pt x="8835" y="2906"/>
                    <a:pt x="9752" y="2680"/>
                    <a:pt x="10705" y="2573"/>
                  </a:cubicBezTo>
                  <a:cubicBezTo>
                    <a:pt x="11098" y="2561"/>
                    <a:pt x="11490" y="2561"/>
                    <a:pt x="11883" y="2561"/>
                  </a:cubicBezTo>
                  <a:lnTo>
                    <a:pt x="12479" y="2561"/>
                  </a:lnTo>
                  <a:cubicBezTo>
                    <a:pt x="12526" y="2573"/>
                    <a:pt x="12562" y="2573"/>
                    <a:pt x="12610" y="2597"/>
                  </a:cubicBezTo>
                  <a:cubicBezTo>
                    <a:pt x="12632" y="2598"/>
                    <a:pt x="12653" y="2598"/>
                    <a:pt x="12675" y="2598"/>
                  </a:cubicBezTo>
                  <a:cubicBezTo>
                    <a:pt x="12863" y="2598"/>
                    <a:pt x="13033" y="2552"/>
                    <a:pt x="13193" y="2477"/>
                  </a:cubicBezTo>
                  <a:cubicBezTo>
                    <a:pt x="13443" y="2335"/>
                    <a:pt x="13657" y="2096"/>
                    <a:pt x="13741" y="1823"/>
                  </a:cubicBezTo>
                  <a:cubicBezTo>
                    <a:pt x="13836" y="1537"/>
                    <a:pt x="13812" y="1204"/>
                    <a:pt x="13669" y="942"/>
                  </a:cubicBezTo>
                  <a:cubicBezTo>
                    <a:pt x="13550" y="703"/>
                    <a:pt x="13300" y="453"/>
                    <a:pt x="13026" y="394"/>
                  </a:cubicBezTo>
                  <a:cubicBezTo>
                    <a:pt x="12800" y="346"/>
                    <a:pt x="12610" y="239"/>
                    <a:pt x="12383" y="180"/>
                  </a:cubicBezTo>
                  <a:cubicBezTo>
                    <a:pt x="12086" y="108"/>
                    <a:pt x="11788" y="61"/>
                    <a:pt x="11490" y="37"/>
                  </a:cubicBezTo>
                  <a:cubicBezTo>
                    <a:pt x="11300" y="13"/>
                    <a:pt x="11121" y="1"/>
                    <a:pt x="10931" y="1"/>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23"/>
            <p:cNvSpPr/>
            <p:nvPr/>
          </p:nvSpPr>
          <p:spPr>
            <a:xfrm>
              <a:off x="5203325" y="3207075"/>
              <a:ext cx="59550" cy="58075"/>
            </a:xfrm>
            <a:custGeom>
              <a:rect b="b" l="l" r="r" t="t"/>
              <a:pathLst>
                <a:path extrusionOk="0" h="2323" w="2382">
                  <a:moveTo>
                    <a:pt x="1250" y="0"/>
                  </a:moveTo>
                  <a:cubicBezTo>
                    <a:pt x="619" y="12"/>
                    <a:pt x="60" y="453"/>
                    <a:pt x="36" y="1096"/>
                  </a:cubicBezTo>
                  <a:cubicBezTo>
                    <a:pt x="0" y="1715"/>
                    <a:pt x="500" y="2322"/>
                    <a:pt x="1131" y="2322"/>
                  </a:cubicBezTo>
                  <a:cubicBezTo>
                    <a:pt x="1762" y="2322"/>
                    <a:pt x="2310" y="1893"/>
                    <a:pt x="2358" y="1227"/>
                  </a:cubicBezTo>
                  <a:cubicBezTo>
                    <a:pt x="2381" y="608"/>
                    <a:pt x="1893" y="0"/>
                    <a:pt x="1250" y="0"/>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23"/>
            <p:cNvSpPr/>
            <p:nvPr/>
          </p:nvSpPr>
          <p:spPr>
            <a:xfrm>
              <a:off x="5314950" y="3515150"/>
              <a:ext cx="292600" cy="160775"/>
            </a:xfrm>
            <a:custGeom>
              <a:rect b="b" l="l" r="r" t="t"/>
              <a:pathLst>
                <a:path extrusionOk="0" h="6431" w="11704">
                  <a:moveTo>
                    <a:pt x="3691" y="0"/>
                  </a:moveTo>
                  <a:cubicBezTo>
                    <a:pt x="3655" y="36"/>
                    <a:pt x="3596" y="36"/>
                    <a:pt x="3548" y="36"/>
                  </a:cubicBezTo>
                  <a:cubicBezTo>
                    <a:pt x="3000" y="48"/>
                    <a:pt x="2441" y="107"/>
                    <a:pt x="1905" y="227"/>
                  </a:cubicBezTo>
                  <a:cubicBezTo>
                    <a:pt x="1357" y="346"/>
                    <a:pt x="833" y="536"/>
                    <a:pt x="345" y="774"/>
                  </a:cubicBezTo>
                  <a:lnTo>
                    <a:pt x="167" y="869"/>
                  </a:lnTo>
                  <a:cubicBezTo>
                    <a:pt x="36" y="941"/>
                    <a:pt x="0" y="1119"/>
                    <a:pt x="83" y="1239"/>
                  </a:cubicBezTo>
                  <a:cubicBezTo>
                    <a:pt x="136" y="1321"/>
                    <a:pt x="217" y="1356"/>
                    <a:pt x="302" y="1356"/>
                  </a:cubicBezTo>
                  <a:cubicBezTo>
                    <a:pt x="352" y="1356"/>
                    <a:pt x="404" y="1344"/>
                    <a:pt x="452" y="1322"/>
                  </a:cubicBezTo>
                  <a:lnTo>
                    <a:pt x="714" y="1191"/>
                  </a:lnTo>
                  <a:cubicBezTo>
                    <a:pt x="1179" y="989"/>
                    <a:pt x="1667" y="846"/>
                    <a:pt x="2179" y="762"/>
                  </a:cubicBezTo>
                  <a:cubicBezTo>
                    <a:pt x="2484" y="719"/>
                    <a:pt x="2794" y="693"/>
                    <a:pt x="3108" y="693"/>
                  </a:cubicBezTo>
                  <a:cubicBezTo>
                    <a:pt x="3308" y="693"/>
                    <a:pt x="3511" y="703"/>
                    <a:pt x="3715" y="727"/>
                  </a:cubicBezTo>
                  <a:cubicBezTo>
                    <a:pt x="4310" y="810"/>
                    <a:pt x="4882" y="953"/>
                    <a:pt x="5453" y="1167"/>
                  </a:cubicBezTo>
                  <a:cubicBezTo>
                    <a:pt x="5763" y="1286"/>
                    <a:pt x="6060" y="1429"/>
                    <a:pt x="6358" y="1596"/>
                  </a:cubicBezTo>
                  <a:cubicBezTo>
                    <a:pt x="6668" y="1762"/>
                    <a:pt x="6953" y="1965"/>
                    <a:pt x="7239" y="2155"/>
                  </a:cubicBezTo>
                  <a:cubicBezTo>
                    <a:pt x="7846" y="2608"/>
                    <a:pt x="8382" y="3155"/>
                    <a:pt x="8870" y="3739"/>
                  </a:cubicBezTo>
                  <a:cubicBezTo>
                    <a:pt x="9311" y="4275"/>
                    <a:pt x="9668" y="4834"/>
                    <a:pt x="9966" y="5465"/>
                  </a:cubicBezTo>
                  <a:cubicBezTo>
                    <a:pt x="10025" y="5608"/>
                    <a:pt x="10073" y="5763"/>
                    <a:pt x="10144" y="5894"/>
                  </a:cubicBezTo>
                  <a:cubicBezTo>
                    <a:pt x="10216" y="6084"/>
                    <a:pt x="10323" y="6251"/>
                    <a:pt x="10513" y="6346"/>
                  </a:cubicBezTo>
                  <a:cubicBezTo>
                    <a:pt x="10631" y="6401"/>
                    <a:pt x="10758" y="6430"/>
                    <a:pt x="10889" y="6430"/>
                  </a:cubicBezTo>
                  <a:cubicBezTo>
                    <a:pt x="10958" y="6430"/>
                    <a:pt x="11027" y="6422"/>
                    <a:pt x="11097" y="6406"/>
                  </a:cubicBezTo>
                  <a:cubicBezTo>
                    <a:pt x="11490" y="6287"/>
                    <a:pt x="11704" y="5846"/>
                    <a:pt x="11597" y="5453"/>
                  </a:cubicBezTo>
                  <a:cubicBezTo>
                    <a:pt x="11454" y="4870"/>
                    <a:pt x="11192" y="4322"/>
                    <a:pt x="10894" y="3798"/>
                  </a:cubicBezTo>
                  <a:cubicBezTo>
                    <a:pt x="10597" y="3275"/>
                    <a:pt x="10216" y="2810"/>
                    <a:pt x="9799" y="2382"/>
                  </a:cubicBezTo>
                  <a:cubicBezTo>
                    <a:pt x="9382" y="1965"/>
                    <a:pt x="8894" y="1608"/>
                    <a:pt x="8394" y="1298"/>
                  </a:cubicBezTo>
                  <a:cubicBezTo>
                    <a:pt x="8180" y="1167"/>
                    <a:pt x="7941" y="1024"/>
                    <a:pt x="7691" y="905"/>
                  </a:cubicBezTo>
                  <a:cubicBezTo>
                    <a:pt x="7418" y="774"/>
                    <a:pt x="7120" y="655"/>
                    <a:pt x="6822" y="548"/>
                  </a:cubicBezTo>
                  <a:cubicBezTo>
                    <a:pt x="5822" y="179"/>
                    <a:pt x="4763" y="0"/>
                    <a:pt x="3691" y="0"/>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23"/>
            <p:cNvSpPr/>
            <p:nvPr/>
          </p:nvSpPr>
          <p:spPr>
            <a:xfrm>
              <a:off x="4549675" y="4443825"/>
              <a:ext cx="2232725" cy="21975"/>
            </a:xfrm>
            <a:custGeom>
              <a:rect b="b" l="l" r="r" t="t"/>
              <a:pathLst>
                <a:path extrusionOk="0" h="879" w="89309">
                  <a:moveTo>
                    <a:pt x="64508" y="1"/>
                  </a:moveTo>
                  <a:cubicBezTo>
                    <a:pt x="62925" y="13"/>
                    <a:pt x="61305" y="13"/>
                    <a:pt x="59686" y="13"/>
                  </a:cubicBezTo>
                  <a:cubicBezTo>
                    <a:pt x="54412" y="36"/>
                    <a:pt x="49125" y="60"/>
                    <a:pt x="43863" y="72"/>
                  </a:cubicBezTo>
                  <a:cubicBezTo>
                    <a:pt x="41315" y="96"/>
                    <a:pt x="38767" y="108"/>
                    <a:pt x="36207" y="108"/>
                  </a:cubicBezTo>
                  <a:cubicBezTo>
                    <a:pt x="33814" y="108"/>
                    <a:pt x="31409" y="108"/>
                    <a:pt x="29004" y="120"/>
                  </a:cubicBezTo>
                  <a:cubicBezTo>
                    <a:pt x="26813" y="120"/>
                    <a:pt x="24610" y="120"/>
                    <a:pt x="22431" y="132"/>
                  </a:cubicBezTo>
                  <a:cubicBezTo>
                    <a:pt x="20145" y="156"/>
                    <a:pt x="17859" y="167"/>
                    <a:pt x="15585" y="191"/>
                  </a:cubicBezTo>
                  <a:cubicBezTo>
                    <a:pt x="10668" y="251"/>
                    <a:pt x="5739" y="239"/>
                    <a:pt x="833" y="286"/>
                  </a:cubicBezTo>
                  <a:cubicBezTo>
                    <a:pt x="607" y="286"/>
                    <a:pt x="369" y="286"/>
                    <a:pt x="155" y="298"/>
                  </a:cubicBezTo>
                  <a:cubicBezTo>
                    <a:pt x="71" y="298"/>
                    <a:pt x="0" y="358"/>
                    <a:pt x="0" y="453"/>
                  </a:cubicBezTo>
                  <a:cubicBezTo>
                    <a:pt x="0" y="525"/>
                    <a:pt x="60" y="596"/>
                    <a:pt x="155" y="596"/>
                  </a:cubicBezTo>
                  <a:cubicBezTo>
                    <a:pt x="5013" y="656"/>
                    <a:pt x="9894" y="656"/>
                    <a:pt x="14776" y="691"/>
                  </a:cubicBezTo>
                  <a:cubicBezTo>
                    <a:pt x="17097" y="703"/>
                    <a:pt x="19431" y="727"/>
                    <a:pt x="21765" y="751"/>
                  </a:cubicBezTo>
                  <a:cubicBezTo>
                    <a:pt x="23979" y="763"/>
                    <a:pt x="26182" y="763"/>
                    <a:pt x="28385" y="763"/>
                  </a:cubicBezTo>
                  <a:cubicBezTo>
                    <a:pt x="30718" y="763"/>
                    <a:pt x="33052" y="775"/>
                    <a:pt x="35397" y="775"/>
                  </a:cubicBezTo>
                  <a:cubicBezTo>
                    <a:pt x="37981" y="775"/>
                    <a:pt x="40577" y="787"/>
                    <a:pt x="43160" y="810"/>
                  </a:cubicBezTo>
                  <a:cubicBezTo>
                    <a:pt x="48387" y="834"/>
                    <a:pt x="53626" y="846"/>
                    <a:pt x="58853" y="870"/>
                  </a:cubicBezTo>
                  <a:cubicBezTo>
                    <a:pt x="60252" y="876"/>
                    <a:pt x="61651" y="879"/>
                    <a:pt x="63047" y="879"/>
                  </a:cubicBezTo>
                  <a:cubicBezTo>
                    <a:pt x="64443" y="879"/>
                    <a:pt x="65836" y="876"/>
                    <a:pt x="67223" y="870"/>
                  </a:cubicBezTo>
                  <a:cubicBezTo>
                    <a:pt x="69604" y="870"/>
                    <a:pt x="72009" y="846"/>
                    <a:pt x="74390" y="834"/>
                  </a:cubicBezTo>
                  <a:cubicBezTo>
                    <a:pt x="76843" y="822"/>
                    <a:pt x="79284" y="787"/>
                    <a:pt x="81736" y="763"/>
                  </a:cubicBezTo>
                  <a:cubicBezTo>
                    <a:pt x="82915" y="751"/>
                    <a:pt x="84070" y="751"/>
                    <a:pt x="85249" y="727"/>
                  </a:cubicBezTo>
                  <a:cubicBezTo>
                    <a:pt x="86297" y="715"/>
                    <a:pt x="87332" y="703"/>
                    <a:pt x="88356" y="691"/>
                  </a:cubicBezTo>
                  <a:lnTo>
                    <a:pt x="89059" y="691"/>
                  </a:lnTo>
                  <a:cubicBezTo>
                    <a:pt x="89190" y="691"/>
                    <a:pt x="89309" y="572"/>
                    <a:pt x="89309" y="429"/>
                  </a:cubicBezTo>
                  <a:cubicBezTo>
                    <a:pt x="89309" y="298"/>
                    <a:pt x="89190" y="179"/>
                    <a:pt x="89059" y="179"/>
                  </a:cubicBezTo>
                  <a:cubicBezTo>
                    <a:pt x="88023" y="179"/>
                    <a:pt x="86975" y="167"/>
                    <a:pt x="85939" y="156"/>
                  </a:cubicBezTo>
                  <a:cubicBezTo>
                    <a:pt x="84761" y="132"/>
                    <a:pt x="83582" y="132"/>
                    <a:pt x="82403" y="120"/>
                  </a:cubicBezTo>
                  <a:cubicBezTo>
                    <a:pt x="79951" y="108"/>
                    <a:pt x="77486" y="60"/>
                    <a:pt x="75021" y="48"/>
                  </a:cubicBezTo>
                  <a:cubicBezTo>
                    <a:pt x="72700" y="25"/>
                    <a:pt x="70366" y="13"/>
                    <a:pt x="68032" y="1"/>
                  </a:cubicBezTo>
                  <a:close/>
                </a:path>
              </a:pathLst>
            </a:custGeom>
            <a:solidFill>
              <a:srgbClr val="B8E0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23"/>
            <p:cNvSpPr/>
            <p:nvPr/>
          </p:nvSpPr>
          <p:spPr>
            <a:xfrm>
              <a:off x="4789275" y="4063125"/>
              <a:ext cx="102125" cy="49150"/>
            </a:xfrm>
            <a:custGeom>
              <a:rect b="b" l="l" r="r" t="t"/>
              <a:pathLst>
                <a:path extrusionOk="0" h="1966" w="4085">
                  <a:moveTo>
                    <a:pt x="2037" y="1"/>
                  </a:moveTo>
                  <a:cubicBezTo>
                    <a:pt x="905" y="1"/>
                    <a:pt x="1" y="453"/>
                    <a:pt x="1" y="989"/>
                  </a:cubicBezTo>
                  <a:cubicBezTo>
                    <a:pt x="1" y="1537"/>
                    <a:pt x="905" y="1965"/>
                    <a:pt x="2037" y="1965"/>
                  </a:cubicBezTo>
                  <a:cubicBezTo>
                    <a:pt x="3156" y="1965"/>
                    <a:pt x="4073" y="1525"/>
                    <a:pt x="4084" y="989"/>
                  </a:cubicBezTo>
                  <a:cubicBezTo>
                    <a:pt x="4084" y="441"/>
                    <a:pt x="3168" y="1"/>
                    <a:pt x="2037" y="1"/>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23"/>
            <p:cNvSpPr/>
            <p:nvPr/>
          </p:nvSpPr>
          <p:spPr>
            <a:xfrm>
              <a:off x="5521225" y="4057175"/>
              <a:ext cx="110150" cy="53000"/>
            </a:xfrm>
            <a:custGeom>
              <a:rect b="b" l="l" r="r" t="t"/>
              <a:pathLst>
                <a:path extrusionOk="0" h="2120" w="4406">
                  <a:moveTo>
                    <a:pt x="2203" y="1"/>
                  </a:moveTo>
                  <a:cubicBezTo>
                    <a:pt x="976" y="1"/>
                    <a:pt x="0" y="477"/>
                    <a:pt x="0" y="1060"/>
                  </a:cubicBezTo>
                  <a:cubicBezTo>
                    <a:pt x="0" y="1644"/>
                    <a:pt x="1000" y="2120"/>
                    <a:pt x="2203" y="2120"/>
                  </a:cubicBezTo>
                  <a:cubicBezTo>
                    <a:pt x="3405" y="2120"/>
                    <a:pt x="4393" y="1644"/>
                    <a:pt x="4405" y="1060"/>
                  </a:cubicBezTo>
                  <a:cubicBezTo>
                    <a:pt x="4405" y="477"/>
                    <a:pt x="3417" y="1"/>
                    <a:pt x="2203" y="1"/>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 name="Shape 21"/>
        <p:cNvGrpSpPr/>
        <p:nvPr/>
      </p:nvGrpSpPr>
      <p:grpSpPr>
        <a:xfrm>
          <a:off x="0" y="0"/>
          <a:ext cx="0" cy="0"/>
          <a:chOff x="0" y="0"/>
          <a:chExt cx="0" cy="0"/>
        </a:xfrm>
      </p:grpSpPr>
      <p:sp>
        <p:nvSpPr>
          <p:cNvPr id="22" name="Google Shape;22;p4"/>
          <p:cNvSpPr txBox="1"/>
          <p:nvPr>
            <p:ph type="title"/>
          </p:nvPr>
        </p:nvSpPr>
        <p:spPr>
          <a:xfrm>
            <a:off x="720000" y="445025"/>
            <a:ext cx="7704000" cy="572700"/>
          </a:xfrm>
          <a:prstGeom prst="rect">
            <a:avLst/>
          </a:prstGeom>
          <a:ln>
            <a:noFill/>
          </a:ln>
        </p:spPr>
        <p:txBody>
          <a:bodyPr anchorCtr="0" anchor="ctr" bIns="91425" lIns="91425" spcFirstLastPara="1" rIns="91425" wrap="square" tIns="91425">
            <a:noAutofit/>
          </a:bodyPr>
          <a:lstStyle>
            <a:lvl1pPr lvl="0" rtl="0" algn="ctr">
              <a:spcBef>
                <a:spcPts val="0"/>
              </a:spcBef>
              <a:spcAft>
                <a:spcPts val="0"/>
              </a:spcAft>
              <a:buSzPts val="3000"/>
              <a:buNone/>
              <a:defRPr>
                <a:solidFill>
                  <a:schemeClr val="lt1"/>
                </a:solidFill>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23" name="Google Shape;23;p4"/>
          <p:cNvSpPr txBox="1"/>
          <p:nvPr>
            <p:ph idx="1" type="body"/>
          </p:nvPr>
        </p:nvSpPr>
        <p:spPr>
          <a:xfrm>
            <a:off x="720000" y="1152475"/>
            <a:ext cx="7704000" cy="3416400"/>
          </a:xfrm>
          <a:prstGeom prst="rect">
            <a:avLst/>
          </a:prstGeom>
        </p:spPr>
        <p:txBody>
          <a:bodyPr anchorCtr="0" anchor="t" bIns="91425" lIns="91425" spcFirstLastPara="1" rIns="91425" wrap="square" tIns="91425">
            <a:noAutofit/>
          </a:bodyPr>
          <a:lstStyle>
            <a:lvl1pPr indent="-304800" lvl="0" marL="457200" rtl="0">
              <a:lnSpc>
                <a:spcPct val="115000"/>
              </a:lnSpc>
              <a:spcBef>
                <a:spcPts val="0"/>
              </a:spcBef>
              <a:spcAft>
                <a:spcPts val="0"/>
              </a:spcAft>
              <a:buClr>
                <a:schemeClr val="accent1"/>
              </a:buClr>
              <a:buSzPts val="1200"/>
              <a:buAutoNum type="arabicPeriod"/>
              <a:defRPr sz="1250"/>
            </a:lvl1pPr>
            <a:lvl2pPr indent="-304800" lvl="1" marL="914400" rtl="0">
              <a:lnSpc>
                <a:spcPct val="115000"/>
              </a:lnSpc>
              <a:spcBef>
                <a:spcPts val="0"/>
              </a:spcBef>
              <a:spcAft>
                <a:spcPts val="0"/>
              </a:spcAft>
              <a:buSzPts val="1200"/>
              <a:buFont typeface="Roboto Condensed"/>
              <a:buAutoNum type="alphaLcPeriod"/>
              <a:defRPr/>
            </a:lvl2pPr>
            <a:lvl3pPr indent="-304800" lvl="2" marL="1371600" rtl="0">
              <a:lnSpc>
                <a:spcPct val="115000"/>
              </a:lnSpc>
              <a:spcBef>
                <a:spcPts val="0"/>
              </a:spcBef>
              <a:spcAft>
                <a:spcPts val="0"/>
              </a:spcAft>
              <a:buSzPts val="1200"/>
              <a:buFont typeface="Roboto Condensed"/>
              <a:buAutoNum type="romanLcPeriod"/>
              <a:defRPr/>
            </a:lvl3pPr>
            <a:lvl4pPr indent="-304800" lvl="3" marL="1828800" rtl="0">
              <a:lnSpc>
                <a:spcPct val="115000"/>
              </a:lnSpc>
              <a:spcBef>
                <a:spcPts val="0"/>
              </a:spcBef>
              <a:spcAft>
                <a:spcPts val="0"/>
              </a:spcAft>
              <a:buSzPts val="1200"/>
              <a:buFont typeface="Roboto Condensed"/>
              <a:buAutoNum type="arabicPeriod"/>
              <a:defRPr/>
            </a:lvl4pPr>
            <a:lvl5pPr indent="-304800" lvl="4" marL="2286000" rtl="0">
              <a:lnSpc>
                <a:spcPct val="115000"/>
              </a:lnSpc>
              <a:spcBef>
                <a:spcPts val="0"/>
              </a:spcBef>
              <a:spcAft>
                <a:spcPts val="0"/>
              </a:spcAft>
              <a:buSzPts val="1200"/>
              <a:buFont typeface="Roboto Condensed"/>
              <a:buAutoNum type="alphaLcPeriod"/>
              <a:defRPr/>
            </a:lvl5pPr>
            <a:lvl6pPr indent="-304800" lvl="5" marL="2743200" rtl="0">
              <a:lnSpc>
                <a:spcPct val="115000"/>
              </a:lnSpc>
              <a:spcBef>
                <a:spcPts val="0"/>
              </a:spcBef>
              <a:spcAft>
                <a:spcPts val="0"/>
              </a:spcAft>
              <a:buSzPts val="1200"/>
              <a:buFont typeface="Roboto Condensed"/>
              <a:buAutoNum type="romanLcPeriod"/>
              <a:defRPr/>
            </a:lvl6pPr>
            <a:lvl7pPr indent="-304800" lvl="6" marL="3200400" rtl="0">
              <a:lnSpc>
                <a:spcPct val="115000"/>
              </a:lnSpc>
              <a:spcBef>
                <a:spcPts val="0"/>
              </a:spcBef>
              <a:spcAft>
                <a:spcPts val="0"/>
              </a:spcAft>
              <a:buSzPts val="1200"/>
              <a:buFont typeface="Roboto Condensed"/>
              <a:buAutoNum type="arabicPeriod"/>
              <a:defRPr/>
            </a:lvl7pPr>
            <a:lvl8pPr indent="-304800" lvl="7" marL="3657600" rtl="0">
              <a:lnSpc>
                <a:spcPct val="115000"/>
              </a:lnSpc>
              <a:spcBef>
                <a:spcPts val="0"/>
              </a:spcBef>
              <a:spcAft>
                <a:spcPts val="0"/>
              </a:spcAft>
              <a:buSzPts val="1200"/>
              <a:buFont typeface="Roboto Condensed"/>
              <a:buAutoNum type="alphaLcPeriod"/>
              <a:defRPr/>
            </a:lvl8pPr>
            <a:lvl9pPr indent="-304800" lvl="8" marL="4114800" rtl="0">
              <a:lnSpc>
                <a:spcPct val="115000"/>
              </a:lnSpc>
              <a:spcBef>
                <a:spcPts val="0"/>
              </a:spcBef>
              <a:spcAft>
                <a:spcPts val="0"/>
              </a:spcAft>
              <a:buSzPts val="1200"/>
              <a:buFont typeface="Roboto Condensed"/>
              <a:buAutoNum type="romanLcPeriod"/>
              <a:defRPr/>
            </a:lvl9pPr>
          </a:lstStyle>
          <a:p/>
        </p:txBody>
      </p:sp>
      <p:sp>
        <p:nvSpPr>
          <p:cNvPr id="24" name="Google Shape;24;p4"/>
          <p:cNvSpPr/>
          <p:nvPr/>
        </p:nvSpPr>
        <p:spPr>
          <a:xfrm flipH="1">
            <a:off x="-323503" y="3278757"/>
            <a:ext cx="1300471" cy="547301"/>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4"/>
          <p:cNvSpPr/>
          <p:nvPr/>
        </p:nvSpPr>
        <p:spPr>
          <a:xfrm flipH="1">
            <a:off x="6604647" y="-237018"/>
            <a:ext cx="1300471" cy="547301"/>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4"/>
          <p:cNvSpPr/>
          <p:nvPr/>
        </p:nvSpPr>
        <p:spPr>
          <a:xfrm flipH="1">
            <a:off x="8332347" y="2298107"/>
            <a:ext cx="1300471" cy="547301"/>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7" name="Google Shape;27;p4"/>
          <p:cNvGrpSpPr/>
          <p:nvPr/>
        </p:nvGrpSpPr>
        <p:grpSpPr>
          <a:xfrm>
            <a:off x="7406565" y="3426582"/>
            <a:ext cx="1737499" cy="1723056"/>
            <a:chOff x="-761089" y="594525"/>
            <a:chExt cx="5186563" cy="5143450"/>
          </a:xfrm>
        </p:grpSpPr>
        <p:sp>
          <p:nvSpPr>
            <p:cNvPr id="28" name="Google Shape;28;p4"/>
            <p:cNvSpPr/>
            <p:nvPr/>
          </p:nvSpPr>
          <p:spPr>
            <a:xfrm>
              <a:off x="2726750" y="594525"/>
              <a:ext cx="1698400" cy="4321525"/>
            </a:xfrm>
            <a:custGeom>
              <a:rect b="b" l="l" r="r" t="t"/>
              <a:pathLst>
                <a:path extrusionOk="0" h="172861" w="67936">
                  <a:moveTo>
                    <a:pt x="67935" y="0"/>
                  </a:moveTo>
                  <a:lnTo>
                    <a:pt x="1" y="22524"/>
                  </a:lnTo>
                  <a:lnTo>
                    <a:pt x="1" y="172860"/>
                  </a:lnTo>
                  <a:lnTo>
                    <a:pt x="67935" y="172860"/>
                  </a:lnTo>
                  <a:lnTo>
                    <a:pt x="67935" y="0"/>
                  </a:lnTo>
                  <a:close/>
                </a:path>
              </a:pathLst>
            </a:custGeom>
            <a:solidFill>
              <a:schemeClr val="accent3"/>
            </a:solidFill>
            <a:ln cap="flat" cmpd="sng" w="2857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4"/>
            <p:cNvSpPr/>
            <p:nvPr/>
          </p:nvSpPr>
          <p:spPr>
            <a:xfrm>
              <a:off x="-761089" y="2681950"/>
              <a:ext cx="5186563" cy="3056025"/>
            </a:xfrm>
            <a:custGeom>
              <a:rect b="b" l="l" r="r" t="t"/>
              <a:pathLst>
                <a:path extrusionOk="0" h="89364" w="111097">
                  <a:moveTo>
                    <a:pt x="84530" y="0"/>
                  </a:moveTo>
                  <a:lnTo>
                    <a:pt x="84530" y="13678"/>
                  </a:lnTo>
                  <a:lnTo>
                    <a:pt x="67630" y="13678"/>
                  </a:lnTo>
                  <a:lnTo>
                    <a:pt x="67630" y="28998"/>
                  </a:lnTo>
                  <a:lnTo>
                    <a:pt x="50730" y="28998"/>
                  </a:lnTo>
                  <a:lnTo>
                    <a:pt x="50730" y="45107"/>
                  </a:lnTo>
                  <a:lnTo>
                    <a:pt x="33830" y="45107"/>
                  </a:lnTo>
                  <a:lnTo>
                    <a:pt x="33830" y="59575"/>
                  </a:lnTo>
                  <a:lnTo>
                    <a:pt x="16110" y="59575"/>
                  </a:lnTo>
                  <a:lnTo>
                    <a:pt x="16110" y="73253"/>
                  </a:lnTo>
                  <a:lnTo>
                    <a:pt x="0" y="73253"/>
                  </a:lnTo>
                  <a:lnTo>
                    <a:pt x="0" y="89363"/>
                  </a:lnTo>
                  <a:lnTo>
                    <a:pt x="111096" y="89363"/>
                  </a:lnTo>
                  <a:lnTo>
                    <a:pt x="111096" y="0"/>
                  </a:lnTo>
                  <a:close/>
                </a:path>
              </a:pathLst>
            </a:custGeom>
            <a:solidFill>
              <a:schemeClr val="dk2"/>
            </a:solidFill>
            <a:ln cap="flat" cmpd="sng" w="2857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4"/>
            <p:cNvSpPr/>
            <p:nvPr/>
          </p:nvSpPr>
          <p:spPr>
            <a:xfrm>
              <a:off x="3315675" y="1561875"/>
              <a:ext cx="427850" cy="826025"/>
            </a:xfrm>
            <a:custGeom>
              <a:rect b="b" l="l" r="r" t="t"/>
              <a:pathLst>
                <a:path extrusionOk="0" h="33041" w="17114">
                  <a:moveTo>
                    <a:pt x="8542" y="0"/>
                  </a:moveTo>
                  <a:cubicBezTo>
                    <a:pt x="3830" y="0"/>
                    <a:pt x="1" y="3860"/>
                    <a:pt x="1" y="8572"/>
                  </a:cubicBezTo>
                  <a:lnTo>
                    <a:pt x="1" y="33040"/>
                  </a:lnTo>
                  <a:lnTo>
                    <a:pt x="17113" y="30760"/>
                  </a:lnTo>
                  <a:lnTo>
                    <a:pt x="17113" y="8572"/>
                  </a:lnTo>
                  <a:cubicBezTo>
                    <a:pt x="17113" y="3860"/>
                    <a:pt x="13253" y="0"/>
                    <a:pt x="8542" y="0"/>
                  </a:cubicBezTo>
                  <a:close/>
                </a:path>
              </a:pathLst>
            </a:custGeom>
            <a:solidFill>
              <a:schemeClr val="accent4"/>
            </a:solidFill>
            <a:ln cap="flat" cmpd="sng" w="9525">
              <a:solidFill>
                <a:srgbClr val="2E90A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a:off x="3314275" y="1559175"/>
              <a:ext cx="337184" cy="832964"/>
            </a:xfrm>
            <a:custGeom>
              <a:rect b="b" l="l" r="r" t="t"/>
              <a:pathLst>
                <a:path extrusionOk="0" h="33041" w="13375">
                  <a:moveTo>
                    <a:pt x="8542" y="0"/>
                  </a:moveTo>
                  <a:cubicBezTo>
                    <a:pt x="3830" y="0"/>
                    <a:pt x="1" y="3861"/>
                    <a:pt x="1" y="8572"/>
                  </a:cubicBezTo>
                  <a:lnTo>
                    <a:pt x="1" y="33040"/>
                  </a:lnTo>
                  <a:lnTo>
                    <a:pt x="2615" y="32706"/>
                  </a:lnTo>
                  <a:lnTo>
                    <a:pt x="2615" y="9757"/>
                  </a:lnTo>
                  <a:cubicBezTo>
                    <a:pt x="2615" y="5016"/>
                    <a:pt x="6475" y="1186"/>
                    <a:pt x="11186" y="1186"/>
                  </a:cubicBezTo>
                  <a:cubicBezTo>
                    <a:pt x="11946" y="1186"/>
                    <a:pt x="12645" y="1307"/>
                    <a:pt x="13375" y="1490"/>
                  </a:cubicBezTo>
                  <a:cubicBezTo>
                    <a:pt x="12007" y="548"/>
                    <a:pt x="10335" y="0"/>
                    <a:pt x="8542"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2" name="Shape 32"/>
        <p:cNvGrpSpPr/>
        <p:nvPr/>
      </p:nvGrpSpPr>
      <p:grpSpPr>
        <a:xfrm>
          <a:off x="0" y="0"/>
          <a:ext cx="0" cy="0"/>
          <a:chOff x="0" y="0"/>
          <a:chExt cx="0" cy="0"/>
        </a:xfrm>
      </p:grpSpPr>
      <p:sp>
        <p:nvSpPr>
          <p:cNvPr id="33" name="Google Shape;33;p5"/>
          <p:cNvSpPr txBox="1"/>
          <p:nvPr>
            <p:ph idx="1" type="subTitle"/>
          </p:nvPr>
        </p:nvSpPr>
        <p:spPr>
          <a:xfrm>
            <a:off x="1290750" y="3039838"/>
            <a:ext cx="2907600" cy="320100"/>
          </a:xfrm>
          <a:prstGeom prst="rect">
            <a:avLst/>
          </a:prstGeom>
        </p:spPr>
        <p:txBody>
          <a:bodyPr anchorCtr="0" anchor="ctr" bIns="91425" lIns="91425" spcFirstLastPara="1" rIns="91425" wrap="square" tIns="91425">
            <a:noAutofit/>
          </a:bodyPr>
          <a:lstStyle>
            <a:lvl1pPr lvl="0" algn="ctr">
              <a:lnSpc>
                <a:spcPct val="100000"/>
              </a:lnSpc>
              <a:spcBef>
                <a:spcPts val="0"/>
              </a:spcBef>
              <a:spcAft>
                <a:spcPts val="0"/>
              </a:spcAft>
              <a:buSzPts val="2500"/>
              <a:buFont typeface="Bebas Neue"/>
              <a:buNone/>
              <a:defRPr sz="2000">
                <a:latin typeface="Audiowide"/>
                <a:ea typeface="Audiowide"/>
                <a:cs typeface="Audiowide"/>
                <a:sym typeface="Audiowide"/>
              </a:defRPr>
            </a:lvl1pPr>
            <a:lvl2pPr lvl="1" algn="ctr">
              <a:lnSpc>
                <a:spcPct val="100000"/>
              </a:lnSpc>
              <a:spcBef>
                <a:spcPts val="0"/>
              </a:spcBef>
              <a:spcAft>
                <a:spcPts val="0"/>
              </a:spcAft>
              <a:buSzPts val="2500"/>
              <a:buFont typeface="Bebas Neue"/>
              <a:buNone/>
              <a:defRPr sz="2500">
                <a:latin typeface="Bebas Neue"/>
                <a:ea typeface="Bebas Neue"/>
                <a:cs typeface="Bebas Neue"/>
                <a:sym typeface="Bebas Neue"/>
              </a:defRPr>
            </a:lvl2pPr>
            <a:lvl3pPr lvl="2" algn="ctr">
              <a:lnSpc>
                <a:spcPct val="100000"/>
              </a:lnSpc>
              <a:spcBef>
                <a:spcPts val="0"/>
              </a:spcBef>
              <a:spcAft>
                <a:spcPts val="0"/>
              </a:spcAft>
              <a:buSzPts val="2500"/>
              <a:buFont typeface="Bebas Neue"/>
              <a:buNone/>
              <a:defRPr sz="2500">
                <a:latin typeface="Bebas Neue"/>
                <a:ea typeface="Bebas Neue"/>
                <a:cs typeface="Bebas Neue"/>
                <a:sym typeface="Bebas Neue"/>
              </a:defRPr>
            </a:lvl3pPr>
            <a:lvl4pPr lvl="3" algn="ctr">
              <a:lnSpc>
                <a:spcPct val="100000"/>
              </a:lnSpc>
              <a:spcBef>
                <a:spcPts val="0"/>
              </a:spcBef>
              <a:spcAft>
                <a:spcPts val="0"/>
              </a:spcAft>
              <a:buSzPts val="2500"/>
              <a:buFont typeface="Bebas Neue"/>
              <a:buNone/>
              <a:defRPr sz="2500">
                <a:latin typeface="Bebas Neue"/>
                <a:ea typeface="Bebas Neue"/>
                <a:cs typeface="Bebas Neue"/>
                <a:sym typeface="Bebas Neue"/>
              </a:defRPr>
            </a:lvl4pPr>
            <a:lvl5pPr lvl="4" algn="ctr">
              <a:lnSpc>
                <a:spcPct val="100000"/>
              </a:lnSpc>
              <a:spcBef>
                <a:spcPts val="0"/>
              </a:spcBef>
              <a:spcAft>
                <a:spcPts val="0"/>
              </a:spcAft>
              <a:buSzPts val="2500"/>
              <a:buFont typeface="Bebas Neue"/>
              <a:buNone/>
              <a:defRPr sz="2500">
                <a:latin typeface="Bebas Neue"/>
                <a:ea typeface="Bebas Neue"/>
                <a:cs typeface="Bebas Neue"/>
                <a:sym typeface="Bebas Neue"/>
              </a:defRPr>
            </a:lvl5pPr>
            <a:lvl6pPr lvl="5" algn="ctr">
              <a:lnSpc>
                <a:spcPct val="100000"/>
              </a:lnSpc>
              <a:spcBef>
                <a:spcPts val="0"/>
              </a:spcBef>
              <a:spcAft>
                <a:spcPts val="0"/>
              </a:spcAft>
              <a:buSzPts val="2500"/>
              <a:buFont typeface="Bebas Neue"/>
              <a:buNone/>
              <a:defRPr sz="2500">
                <a:latin typeface="Bebas Neue"/>
                <a:ea typeface="Bebas Neue"/>
                <a:cs typeface="Bebas Neue"/>
                <a:sym typeface="Bebas Neue"/>
              </a:defRPr>
            </a:lvl6pPr>
            <a:lvl7pPr lvl="6" algn="ctr">
              <a:lnSpc>
                <a:spcPct val="100000"/>
              </a:lnSpc>
              <a:spcBef>
                <a:spcPts val="0"/>
              </a:spcBef>
              <a:spcAft>
                <a:spcPts val="0"/>
              </a:spcAft>
              <a:buSzPts val="2500"/>
              <a:buFont typeface="Bebas Neue"/>
              <a:buNone/>
              <a:defRPr sz="2500">
                <a:latin typeface="Bebas Neue"/>
                <a:ea typeface="Bebas Neue"/>
                <a:cs typeface="Bebas Neue"/>
                <a:sym typeface="Bebas Neue"/>
              </a:defRPr>
            </a:lvl7pPr>
            <a:lvl8pPr lvl="7" algn="ctr">
              <a:lnSpc>
                <a:spcPct val="100000"/>
              </a:lnSpc>
              <a:spcBef>
                <a:spcPts val="0"/>
              </a:spcBef>
              <a:spcAft>
                <a:spcPts val="0"/>
              </a:spcAft>
              <a:buSzPts val="2500"/>
              <a:buFont typeface="Bebas Neue"/>
              <a:buNone/>
              <a:defRPr sz="2500">
                <a:latin typeface="Bebas Neue"/>
                <a:ea typeface="Bebas Neue"/>
                <a:cs typeface="Bebas Neue"/>
                <a:sym typeface="Bebas Neue"/>
              </a:defRPr>
            </a:lvl8pPr>
            <a:lvl9pPr lvl="8" algn="ctr">
              <a:lnSpc>
                <a:spcPct val="100000"/>
              </a:lnSpc>
              <a:spcBef>
                <a:spcPts val="0"/>
              </a:spcBef>
              <a:spcAft>
                <a:spcPts val="0"/>
              </a:spcAft>
              <a:buSzPts val="2500"/>
              <a:buFont typeface="Bebas Neue"/>
              <a:buNone/>
              <a:defRPr sz="2500">
                <a:latin typeface="Bebas Neue"/>
                <a:ea typeface="Bebas Neue"/>
                <a:cs typeface="Bebas Neue"/>
                <a:sym typeface="Bebas Neue"/>
              </a:defRPr>
            </a:lvl9pPr>
          </a:lstStyle>
          <a:p/>
        </p:txBody>
      </p:sp>
      <p:sp>
        <p:nvSpPr>
          <p:cNvPr id="34" name="Google Shape;34;p5"/>
          <p:cNvSpPr txBox="1"/>
          <p:nvPr>
            <p:ph idx="2" type="subTitle"/>
          </p:nvPr>
        </p:nvSpPr>
        <p:spPr>
          <a:xfrm>
            <a:off x="4945625" y="3035378"/>
            <a:ext cx="2907600" cy="3201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2500"/>
              <a:buFont typeface="Bebas Neue"/>
              <a:buNone/>
              <a:defRPr sz="2000">
                <a:latin typeface="Audiowide"/>
                <a:ea typeface="Audiowide"/>
                <a:cs typeface="Audiowide"/>
                <a:sym typeface="Audiowide"/>
              </a:defRPr>
            </a:lvl1pPr>
            <a:lvl2pPr lvl="1" rtl="0" algn="ctr">
              <a:lnSpc>
                <a:spcPct val="100000"/>
              </a:lnSpc>
              <a:spcBef>
                <a:spcPts val="0"/>
              </a:spcBef>
              <a:spcAft>
                <a:spcPts val="0"/>
              </a:spcAft>
              <a:buSzPts val="2500"/>
              <a:buFont typeface="Bebas Neue"/>
              <a:buNone/>
              <a:defRPr sz="2500">
                <a:latin typeface="Bebas Neue"/>
                <a:ea typeface="Bebas Neue"/>
                <a:cs typeface="Bebas Neue"/>
                <a:sym typeface="Bebas Neue"/>
              </a:defRPr>
            </a:lvl2pPr>
            <a:lvl3pPr lvl="2" rtl="0" algn="ctr">
              <a:lnSpc>
                <a:spcPct val="100000"/>
              </a:lnSpc>
              <a:spcBef>
                <a:spcPts val="0"/>
              </a:spcBef>
              <a:spcAft>
                <a:spcPts val="0"/>
              </a:spcAft>
              <a:buSzPts val="2500"/>
              <a:buFont typeface="Bebas Neue"/>
              <a:buNone/>
              <a:defRPr sz="2500">
                <a:latin typeface="Bebas Neue"/>
                <a:ea typeface="Bebas Neue"/>
                <a:cs typeface="Bebas Neue"/>
                <a:sym typeface="Bebas Neue"/>
              </a:defRPr>
            </a:lvl3pPr>
            <a:lvl4pPr lvl="3" rtl="0" algn="ctr">
              <a:lnSpc>
                <a:spcPct val="100000"/>
              </a:lnSpc>
              <a:spcBef>
                <a:spcPts val="0"/>
              </a:spcBef>
              <a:spcAft>
                <a:spcPts val="0"/>
              </a:spcAft>
              <a:buSzPts val="2500"/>
              <a:buFont typeface="Bebas Neue"/>
              <a:buNone/>
              <a:defRPr sz="2500">
                <a:latin typeface="Bebas Neue"/>
                <a:ea typeface="Bebas Neue"/>
                <a:cs typeface="Bebas Neue"/>
                <a:sym typeface="Bebas Neue"/>
              </a:defRPr>
            </a:lvl4pPr>
            <a:lvl5pPr lvl="4" rtl="0" algn="ctr">
              <a:lnSpc>
                <a:spcPct val="100000"/>
              </a:lnSpc>
              <a:spcBef>
                <a:spcPts val="0"/>
              </a:spcBef>
              <a:spcAft>
                <a:spcPts val="0"/>
              </a:spcAft>
              <a:buSzPts val="2500"/>
              <a:buFont typeface="Bebas Neue"/>
              <a:buNone/>
              <a:defRPr sz="2500">
                <a:latin typeface="Bebas Neue"/>
                <a:ea typeface="Bebas Neue"/>
                <a:cs typeface="Bebas Neue"/>
                <a:sym typeface="Bebas Neue"/>
              </a:defRPr>
            </a:lvl5pPr>
            <a:lvl6pPr lvl="5" rtl="0" algn="ctr">
              <a:lnSpc>
                <a:spcPct val="100000"/>
              </a:lnSpc>
              <a:spcBef>
                <a:spcPts val="0"/>
              </a:spcBef>
              <a:spcAft>
                <a:spcPts val="0"/>
              </a:spcAft>
              <a:buSzPts val="2500"/>
              <a:buFont typeface="Bebas Neue"/>
              <a:buNone/>
              <a:defRPr sz="2500">
                <a:latin typeface="Bebas Neue"/>
                <a:ea typeface="Bebas Neue"/>
                <a:cs typeface="Bebas Neue"/>
                <a:sym typeface="Bebas Neue"/>
              </a:defRPr>
            </a:lvl6pPr>
            <a:lvl7pPr lvl="6" rtl="0" algn="ctr">
              <a:lnSpc>
                <a:spcPct val="100000"/>
              </a:lnSpc>
              <a:spcBef>
                <a:spcPts val="0"/>
              </a:spcBef>
              <a:spcAft>
                <a:spcPts val="0"/>
              </a:spcAft>
              <a:buSzPts val="2500"/>
              <a:buFont typeface="Bebas Neue"/>
              <a:buNone/>
              <a:defRPr sz="2500">
                <a:latin typeface="Bebas Neue"/>
                <a:ea typeface="Bebas Neue"/>
                <a:cs typeface="Bebas Neue"/>
                <a:sym typeface="Bebas Neue"/>
              </a:defRPr>
            </a:lvl7pPr>
            <a:lvl8pPr lvl="7" rtl="0" algn="ctr">
              <a:lnSpc>
                <a:spcPct val="100000"/>
              </a:lnSpc>
              <a:spcBef>
                <a:spcPts val="0"/>
              </a:spcBef>
              <a:spcAft>
                <a:spcPts val="0"/>
              </a:spcAft>
              <a:buSzPts val="2500"/>
              <a:buFont typeface="Bebas Neue"/>
              <a:buNone/>
              <a:defRPr sz="2500">
                <a:latin typeface="Bebas Neue"/>
                <a:ea typeface="Bebas Neue"/>
                <a:cs typeface="Bebas Neue"/>
                <a:sym typeface="Bebas Neue"/>
              </a:defRPr>
            </a:lvl8pPr>
            <a:lvl9pPr lvl="8" rtl="0" algn="ctr">
              <a:lnSpc>
                <a:spcPct val="100000"/>
              </a:lnSpc>
              <a:spcBef>
                <a:spcPts val="0"/>
              </a:spcBef>
              <a:spcAft>
                <a:spcPts val="0"/>
              </a:spcAft>
              <a:buSzPts val="2500"/>
              <a:buFont typeface="Bebas Neue"/>
              <a:buNone/>
              <a:defRPr sz="2500">
                <a:latin typeface="Bebas Neue"/>
                <a:ea typeface="Bebas Neue"/>
                <a:cs typeface="Bebas Neue"/>
                <a:sym typeface="Bebas Neue"/>
              </a:defRPr>
            </a:lvl9pPr>
          </a:lstStyle>
          <a:p/>
        </p:txBody>
      </p:sp>
      <p:sp>
        <p:nvSpPr>
          <p:cNvPr id="35" name="Google Shape;35;p5"/>
          <p:cNvSpPr txBox="1"/>
          <p:nvPr>
            <p:ph idx="3" type="subTitle"/>
          </p:nvPr>
        </p:nvSpPr>
        <p:spPr>
          <a:xfrm>
            <a:off x="1290750" y="3425150"/>
            <a:ext cx="2907600" cy="10188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36" name="Google Shape;36;p5"/>
          <p:cNvSpPr txBox="1"/>
          <p:nvPr>
            <p:ph idx="4" type="subTitle"/>
          </p:nvPr>
        </p:nvSpPr>
        <p:spPr>
          <a:xfrm>
            <a:off x="4945625" y="3415211"/>
            <a:ext cx="2907600" cy="10188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37" name="Google Shape;37;p5"/>
          <p:cNvSpPr txBox="1"/>
          <p:nvPr>
            <p:ph type="title"/>
          </p:nvPr>
        </p:nvSpPr>
        <p:spPr>
          <a:xfrm>
            <a:off x="720000" y="445025"/>
            <a:ext cx="7704000" cy="812700"/>
          </a:xfrm>
          <a:prstGeom prst="rect">
            <a:avLst/>
          </a:prstGeom>
          <a:ln>
            <a:noFill/>
          </a:ln>
        </p:spPr>
        <p:txBody>
          <a:bodyPr anchorCtr="0" anchor="ctr" bIns="91425" lIns="91425" spcFirstLastPara="1" rIns="91425" wrap="square" tIns="91425">
            <a:noAutofit/>
          </a:bodyPr>
          <a:lstStyle>
            <a:lvl1pPr lvl="0" rtl="0" algn="ctr">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38" name="Google Shape;38;p5"/>
          <p:cNvSpPr/>
          <p:nvPr/>
        </p:nvSpPr>
        <p:spPr>
          <a:xfrm>
            <a:off x="0" y="4873350"/>
            <a:ext cx="9144000" cy="276900"/>
          </a:xfrm>
          <a:prstGeom prst="rect">
            <a:avLst/>
          </a:prstGeom>
          <a:solidFill>
            <a:srgbClr val="FCB0B6"/>
          </a:solidFill>
          <a:ln cap="flat" cmpd="sng" w="28575">
            <a:solidFill>
              <a:srgbClr val="DE8C9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5"/>
          <p:cNvSpPr/>
          <p:nvPr/>
        </p:nvSpPr>
        <p:spPr>
          <a:xfrm>
            <a:off x="-351803" y="3042144"/>
            <a:ext cx="1300471" cy="547301"/>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5"/>
          <p:cNvSpPr/>
          <p:nvPr/>
        </p:nvSpPr>
        <p:spPr>
          <a:xfrm>
            <a:off x="948675" y="539500"/>
            <a:ext cx="1033310" cy="434867"/>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5"/>
          <p:cNvSpPr/>
          <p:nvPr/>
        </p:nvSpPr>
        <p:spPr>
          <a:xfrm flipH="1">
            <a:off x="7853222" y="1257732"/>
            <a:ext cx="1300471" cy="547301"/>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2" name="Shape 42"/>
        <p:cNvGrpSpPr/>
        <p:nvPr/>
      </p:nvGrpSpPr>
      <p:grpSpPr>
        <a:xfrm>
          <a:off x="0" y="0"/>
          <a:ext cx="0" cy="0"/>
          <a:chOff x="0" y="0"/>
          <a:chExt cx="0" cy="0"/>
        </a:xfrm>
      </p:grpSpPr>
      <p:sp>
        <p:nvSpPr>
          <p:cNvPr id="43" name="Google Shape;43;p6"/>
          <p:cNvSpPr txBox="1"/>
          <p:nvPr>
            <p:ph type="title"/>
          </p:nvPr>
        </p:nvSpPr>
        <p:spPr>
          <a:xfrm>
            <a:off x="720000" y="445025"/>
            <a:ext cx="7704000" cy="572700"/>
          </a:xfrm>
          <a:prstGeom prst="rect">
            <a:avLst/>
          </a:prstGeom>
          <a:ln>
            <a:noFill/>
          </a:ln>
        </p:spPr>
        <p:txBody>
          <a:bodyPr anchorCtr="0" anchor="ctr" bIns="91425" lIns="91425" spcFirstLastPara="1" rIns="91425" wrap="square" tIns="91425">
            <a:noAutofit/>
          </a:bodyPr>
          <a:lstStyle>
            <a:lvl1pPr lvl="0" rtl="0" algn="ctr">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44" name="Google Shape;44;p6"/>
          <p:cNvSpPr/>
          <p:nvPr/>
        </p:nvSpPr>
        <p:spPr>
          <a:xfrm>
            <a:off x="-367903" y="1017732"/>
            <a:ext cx="1300471" cy="547301"/>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6"/>
          <p:cNvSpPr/>
          <p:nvPr/>
        </p:nvSpPr>
        <p:spPr>
          <a:xfrm>
            <a:off x="8010849" y="229628"/>
            <a:ext cx="736305" cy="309873"/>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6"/>
          <p:cNvSpPr/>
          <p:nvPr/>
        </p:nvSpPr>
        <p:spPr>
          <a:xfrm>
            <a:off x="8309122" y="4169007"/>
            <a:ext cx="1300471" cy="547301"/>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7" name="Shape 47"/>
        <p:cNvGrpSpPr/>
        <p:nvPr/>
      </p:nvGrpSpPr>
      <p:grpSpPr>
        <a:xfrm>
          <a:off x="0" y="0"/>
          <a:ext cx="0" cy="0"/>
          <a:chOff x="0" y="0"/>
          <a:chExt cx="0" cy="0"/>
        </a:xfrm>
      </p:grpSpPr>
      <p:sp>
        <p:nvSpPr>
          <p:cNvPr id="48" name="Google Shape;48;p7"/>
          <p:cNvSpPr txBox="1"/>
          <p:nvPr>
            <p:ph type="title"/>
          </p:nvPr>
        </p:nvSpPr>
        <p:spPr>
          <a:xfrm>
            <a:off x="945425" y="812258"/>
            <a:ext cx="3550800" cy="935100"/>
          </a:xfrm>
          <a:prstGeom prst="rect">
            <a:avLst/>
          </a:prstGeom>
          <a:ln>
            <a:noFill/>
          </a:ln>
        </p:spPr>
        <p:txBody>
          <a:bodyPr anchorCtr="0" anchor="ctr" bIns="91425" lIns="91425" spcFirstLastPara="1" rIns="91425" wrap="square" tIns="91425">
            <a:noAutofit/>
          </a:bodyPr>
          <a:lstStyle>
            <a:lvl1pPr lvl="0" rtl="0" algn="ctr">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49" name="Google Shape;49;p7"/>
          <p:cNvSpPr txBox="1"/>
          <p:nvPr>
            <p:ph idx="1" type="body"/>
          </p:nvPr>
        </p:nvSpPr>
        <p:spPr>
          <a:xfrm>
            <a:off x="713225" y="2035175"/>
            <a:ext cx="4015200" cy="2476200"/>
          </a:xfrm>
          <a:prstGeom prst="rect">
            <a:avLst/>
          </a:prstGeom>
        </p:spPr>
        <p:txBody>
          <a:bodyPr anchorCtr="0" anchor="t" bIns="91425" lIns="91425" spcFirstLastPara="1" rIns="91425" wrap="square" tIns="91425">
            <a:noAutofit/>
          </a:bodyPr>
          <a:lstStyle>
            <a:lvl1pPr indent="-317500" lvl="0" marL="457200" rtl="0" algn="ctr">
              <a:lnSpc>
                <a:spcPct val="115000"/>
              </a:lnSpc>
              <a:spcBef>
                <a:spcPts val="0"/>
              </a:spcBef>
              <a:spcAft>
                <a:spcPts val="0"/>
              </a:spcAft>
              <a:buSzPts val="1400"/>
              <a:buChar char="●"/>
              <a:defRPr sz="1400"/>
            </a:lvl1pPr>
            <a:lvl2pPr indent="-317500" lvl="1" marL="914400" rtl="0">
              <a:lnSpc>
                <a:spcPct val="115000"/>
              </a:lnSpc>
              <a:spcBef>
                <a:spcPts val="0"/>
              </a:spcBef>
              <a:spcAft>
                <a:spcPts val="0"/>
              </a:spcAft>
              <a:buSzPts val="1400"/>
              <a:buChar char="○"/>
              <a:defRPr/>
            </a:lvl2pPr>
            <a:lvl3pPr indent="-317500" lvl="2" marL="1371600" rtl="0">
              <a:lnSpc>
                <a:spcPct val="115000"/>
              </a:lnSpc>
              <a:spcBef>
                <a:spcPts val="0"/>
              </a:spcBef>
              <a:spcAft>
                <a:spcPts val="0"/>
              </a:spcAft>
              <a:buSzPts val="1400"/>
              <a:buChar char="■"/>
              <a:defRPr/>
            </a:lvl3pPr>
            <a:lvl4pPr indent="-317500" lvl="3" marL="1828800" rtl="0">
              <a:lnSpc>
                <a:spcPct val="115000"/>
              </a:lnSpc>
              <a:spcBef>
                <a:spcPts val="0"/>
              </a:spcBef>
              <a:spcAft>
                <a:spcPts val="0"/>
              </a:spcAft>
              <a:buSzPts val="1400"/>
              <a:buChar char="●"/>
              <a:defRPr/>
            </a:lvl4pPr>
            <a:lvl5pPr indent="-317500" lvl="4" marL="2286000" rtl="0">
              <a:lnSpc>
                <a:spcPct val="115000"/>
              </a:lnSpc>
              <a:spcBef>
                <a:spcPts val="0"/>
              </a:spcBef>
              <a:spcAft>
                <a:spcPts val="0"/>
              </a:spcAft>
              <a:buSzPts val="1400"/>
              <a:buChar char="○"/>
              <a:defRPr/>
            </a:lvl5pPr>
            <a:lvl6pPr indent="-317500" lvl="5" marL="2743200" rtl="0">
              <a:lnSpc>
                <a:spcPct val="115000"/>
              </a:lnSpc>
              <a:spcBef>
                <a:spcPts val="0"/>
              </a:spcBef>
              <a:spcAft>
                <a:spcPts val="0"/>
              </a:spcAft>
              <a:buSzPts val="1400"/>
              <a:buChar char="■"/>
              <a:defRPr/>
            </a:lvl6pPr>
            <a:lvl7pPr indent="-317500" lvl="6" marL="3200400" rtl="0">
              <a:lnSpc>
                <a:spcPct val="115000"/>
              </a:lnSpc>
              <a:spcBef>
                <a:spcPts val="0"/>
              </a:spcBef>
              <a:spcAft>
                <a:spcPts val="0"/>
              </a:spcAft>
              <a:buSzPts val="1400"/>
              <a:buChar char="●"/>
              <a:defRPr/>
            </a:lvl7pPr>
            <a:lvl8pPr indent="-317500" lvl="7" marL="3657600" rtl="0">
              <a:lnSpc>
                <a:spcPct val="115000"/>
              </a:lnSpc>
              <a:spcBef>
                <a:spcPts val="0"/>
              </a:spcBef>
              <a:spcAft>
                <a:spcPts val="0"/>
              </a:spcAft>
              <a:buSzPts val="1400"/>
              <a:buChar char="○"/>
              <a:defRPr/>
            </a:lvl8pPr>
            <a:lvl9pPr indent="-317500" lvl="8" marL="4114800" rtl="0">
              <a:lnSpc>
                <a:spcPct val="115000"/>
              </a:lnSpc>
              <a:spcBef>
                <a:spcPts val="0"/>
              </a:spcBef>
              <a:spcAft>
                <a:spcPts val="0"/>
              </a:spcAft>
              <a:buSzPts val="1400"/>
              <a:buChar char="■"/>
              <a:defRPr/>
            </a:lvl9pPr>
          </a:lstStyle>
          <a:p/>
        </p:txBody>
      </p:sp>
      <p:sp>
        <p:nvSpPr>
          <p:cNvPr id="50" name="Google Shape;50;p7"/>
          <p:cNvSpPr/>
          <p:nvPr/>
        </p:nvSpPr>
        <p:spPr>
          <a:xfrm>
            <a:off x="-367903" y="1017732"/>
            <a:ext cx="1300471" cy="547301"/>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a:off x="4472997" y="397732"/>
            <a:ext cx="1300471" cy="547301"/>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7"/>
          <p:cNvSpPr/>
          <p:nvPr/>
        </p:nvSpPr>
        <p:spPr>
          <a:xfrm>
            <a:off x="7623297" y="4212756"/>
            <a:ext cx="1300471" cy="547301"/>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53" name="Shape 53"/>
        <p:cNvGrpSpPr/>
        <p:nvPr/>
      </p:nvGrpSpPr>
      <p:grpSpPr>
        <a:xfrm>
          <a:off x="0" y="0"/>
          <a:ext cx="0" cy="0"/>
          <a:chOff x="0" y="0"/>
          <a:chExt cx="0" cy="0"/>
        </a:xfrm>
      </p:grpSpPr>
      <p:sp>
        <p:nvSpPr>
          <p:cNvPr id="54" name="Google Shape;54;p8"/>
          <p:cNvSpPr txBox="1"/>
          <p:nvPr>
            <p:ph type="title"/>
          </p:nvPr>
        </p:nvSpPr>
        <p:spPr>
          <a:xfrm>
            <a:off x="713225" y="597050"/>
            <a:ext cx="5528700" cy="2529300"/>
          </a:xfrm>
          <a:prstGeom prst="rect">
            <a:avLst/>
          </a:prstGeom>
          <a:ln>
            <a:noFill/>
          </a:ln>
        </p:spPr>
        <p:txBody>
          <a:bodyPr anchorCtr="0" anchor="ctr" bIns="91425" lIns="91425" spcFirstLastPara="1" rIns="91425" wrap="square" tIns="91425">
            <a:noAutofit/>
          </a:bodyPr>
          <a:lstStyle>
            <a:lvl1pPr lvl="0">
              <a:spcBef>
                <a:spcPts val="0"/>
              </a:spcBef>
              <a:spcAft>
                <a:spcPts val="0"/>
              </a:spcAft>
              <a:buSzPts val="6000"/>
              <a:buNone/>
              <a:defRPr sz="63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p:txBody>
      </p:sp>
      <p:sp>
        <p:nvSpPr>
          <p:cNvPr id="55" name="Google Shape;55;p8"/>
          <p:cNvSpPr/>
          <p:nvPr/>
        </p:nvSpPr>
        <p:spPr>
          <a:xfrm>
            <a:off x="220547" y="3042144"/>
            <a:ext cx="1300471" cy="547301"/>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8"/>
          <p:cNvSpPr/>
          <p:nvPr/>
        </p:nvSpPr>
        <p:spPr>
          <a:xfrm flipH="1">
            <a:off x="1151422" y="203052"/>
            <a:ext cx="1003228" cy="422206"/>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8"/>
          <p:cNvSpPr/>
          <p:nvPr/>
        </p:nvSpPr>
        <p:spPr>
          <a:xfrm>
            <a:off x="0" y="4873350"/>
            <a:ext cx="9144000" cy="276900"/>
          </a:xfrm>
          <a:prstGeom prst="rect">
            <a:avLst/>
          </a:prstGeom>
          <a:solidFill>
            <a:srgbClr val="FCB0B6"/>
          </a:solidFill>
          <a:ln cap="flat" cmpd="sng" w="28575">
            <a:solidFill>
              <a:srgbClr val="DE8C9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8" name="Google Shape;58;p8"/>
          <p:cNvGrpSpPr/>
          <p:nvPr/>
        </p:nvGrpSpPr>
        <p:grpSpPr>
          <a:xfrm>
            <a:off x="-745260" y="4099155"/>
            <a:ext cx="2266280" cy="1068893"/>
            <a:chOff x="3992750" y="3100500"/>
            <a:chExt cx="2894725" cy="1365300"/>
          </a:xfrm>
        </p:grpSpPr>
        <p:sp>
          <p:nvSpPr>
            <p:cNvPr id="59" name="Google Shape;59;p8"/>
            <p:cNvSpPr/>
            <p:nvPr/>
          </p:nvSpPr>
          <p:spPr>
            <a:xfrm>
              <a:off x="3992750" y="3100500"/>
              <a:ext cx="2894725" cy="1351700"/>
            </a:xfrm>
            <a:custGeom>
              <a:rect b="b" l="l" r="r" t="t"/>
              <a:pathLst>
                <a:path extrusionOk="0" h="54068" w="115789">
                  <a:moveTo>
                    <a:pt x="44708" y="1"/>
                  </a:moveTo>
                  <a:cubicBezTo>
                    <a:pt x="42863" y="1"/>
                    <a:pt x="40994" y="191"/>
                    <a:pt x="39172" y="549"/>
                  </a:cubicBezTo>
                  <a:cubicBezTo>
                    <a:pt x="36898" y="989"/>
                    <a:pt x="34660" y="1715"/>
                    <a:pt x="32576" y="2716"/>
                  </a:cubicBezTo>
                  <a:cubicBezTo>
                    <a:pt x="30480" y="3728"/>
                    <a:pt x="28540" y="5013"/>
                    <a:pt x="26849" y="6549"/>
                  </a:cubicBezTo>
                  <a:cubicBezTo>
                    <a:pt x="26004" y="7311"/>
                    <a:pt x="25194" y="8181"/>
                    <a:pt x="24468" y="9085"/>
                  </a:cubicBezTo>
                  <a:cubicBezTo>
                    <a:pt x="23527" y="10240"/>
                    <a:pt x="22825" y="11336"/>
                    <a:pt x="22289" y="12407"/>
                  </a:cubicBezTo>
                  <a:cubicBezTo>
                    <a:pt x="21979" y="13038"/>
                    <a:pt x="21694" y="13729"/>
                    <a:pt x="21491" y="14431"/>
                  </a:cubicBezTo>
                  <a:cubicBezTo>
                    <a:pt x="21313" y="15039"/>
                    <a:pt x="21182" y="15693"/>
                    <a:pt x="21086" y="16455"/>
                  </a:cubicBezTo>
                  <a:cubicBezTo>
                    <a:pt x="20955" y="17705"/>
                    <a:pt x="21039" y="19063"/>
                    <a:pt x="21348" y="20468"/>
                  </a:cubicBezTo>
                  <a:cubicBezTo>
                    <a:pt x="21610" y="21587"/>
                    <a:pt x="22027" y="22718"/>
                    <a:pt x="22622" y="23956"/>
                  </a:cubicBezTo>
                  <a:cubicBezTo>
                    <a:pt x="21967" y="23504"/>
                    <a:pt x="21217" y="23135"/>
                    <a:pt x="20420" y="22873"/>
                  </a:cubicBezTo>
                  <a:cubicBezTo>
                    <a:pt x="19384" y="22516"/>
                    <a:pt x="18288" y="22337"/>
                    <a:pt x="17157" y="22313"/>
                  </a:cubicBezTo>
                  <a:lnTo>
                    <a:pt x="17003" y="22313"/>
                  </a:lnTo>
                  <a:cubicBezTo>
                    <a:pt x="14955" y="22313"/>
                    <a:pt x="12823" y="22837"/>
                    <a:pt x="10871" y="23801"/>
                  </a:cubicBezTo>
                  <a:cubicBezTo>
                    <a:pt x="8823" y="24825"/>
                    <a:pt x="7180" y="26278"/>
                    <a:pt x="6144" y="27957"/>
                  </a:cubicBezTo>
                  <a:cubicBezTo>
                    <a:pt x="5120" y="29612"/>
                    <a:pt x="4572" y="31588"/>
                    <a:pt x="4537" y="33684"/>
                  </a:cubicBezTo>
                  <a:cubicBezTo>
                    <a:pt x="4501" y="35577"/>
                    <a:pt x="4918" y="37434"/>
                    <a:pt x="5727" y="39077"/>
                  </a:cubicBezTo>
                  <a:cubicBezTo>
                    <a:pt x="6323" y="40280"/>
                    <a:pt x="7156" y="41363"/>
                    <a:pt x="8144" y="42220"/>
                  </a:cubicBezTo>
                  <a:cubicBezTo>
                    <a:pt x="7882" y="42161"/>
                    <a:pt x="7609" y="42125"/>
                    <a:pt x="7251" y="42125"/>
                  </a:cubicBezTo>
                  <a:cubicBezTo>
                    <a:pt x="7061" y="42125"/>
                    <a:pt x="6906" y="42125"/>
                    <a:pt x="6727" y="42137"/>
                  </a:cubicBezTo>
                  <a:cubicBezTo>
                    <a:pt x="5870" y="42197"/>
                    <a:pt x="5001" y="42423"/>
                    <a:pt x="4203" y="42816"/>
                  </a:cubicBezTo>
                  <a:cubicBezTo>
                    <a:pt x="2691" y="43530"/>
                    <a:pt x="1453" y="44780"/>
                    <a:pt x="739" y="46328"/>
                  </a:cubicBezTo>
                  <a:cubicBezTo>
                    <a:pt x="143" y="47590"/>
                    <a:pt x="0" y="49007"/>
                    <a:pt x="310" y="50293"/>
                  </a:cubicBezTo>
                  <a:cubicBezTo>
                    <a:pt x="477" y="50995"/>
                    <a:pt x="786" y="51650"/>
                    <a:pt x="1239" y="52281"/>
                  </a:cubicBezTo>
                  <a:cubicBezTo>
                    <a:pt x="1679" y="52912"/>
                    <a:pt x="2286" y="53508"/>
                    <a:pt x="3048" y="54031"/>
                  </a:cubicBezTo>
                  <a:cubicBezTo>
                    <a:pt x="3060" y="54043"/>
                    <a:pt x="3096" y="54067"/>
                    <a:pt x="3108" y="54067"/>
                  </a:cubicBezTo>
                  <a:lnTo>
                    <a:pt x="112300" y="54067"/>
                  </a:lnTo>
                  <a:cubicBezTo>
                    <a:pt x="112395" y="53972"/>
                    <a:pt x="112479" y="53900"/>
                    <a:pt x="112574" y="53829"/>
                  </a:cubicBezTo>
                  <a:cubicBezTo>
                    <a:pt x="113265" y="53055"/>
                    <a:pt x="113860" y="52234"/>
                    <a:pt x="114324" y="51364"/>
                  </a:cubicBezTo>
                  <a:cubicBezTo>
                    <a:pt x="114789" y="50531"/>
                    <a:pt x="115134" y="49614"/>
                    <a:pt x="115372" y="48626"/>
                  </a:cubicBezTo>
                  <a:cubicBezTo>
                    <a:pt x="115789" y="46876"/>
                    <a:pt x="115753" y="44923"/>
                    <a:pt x="115265" y="43006"/>
                  </a:cubicBezTo>
                  <a:cubicBezTo>
                    <a:pt x="114812" y="41220"/>
                    <a:pt x="113955" y="39434"/>
                    <a:pt x="112765" y="37815"/>
                  </a:cubicBezTo>
                  <a:cubicBezTo>
                    <a:pt x="111574" y="36208"/>
                    <a:pt x="110098" y="34850"/>
                    <a:pt x="108407" y="33767"/>
                  </a:cubicBezTo>
                  <a:cubicBezTo>
                    <a:pt x="106585" y="32600"/>
                    <a:pt x="104430" y="31814"/>
                    <a:pt x="102180" y="31481"/>
                  </a:cubicBezTo>
                  <a:cubicBezTo>
                    <a:pt x="101477" y="31386"/>
                    <a:pt x="100763" y="31326"/>
                    <a:pt x="100061" y="31326"/>
                  </a:cubicBezTo>
                  <a:cubicBezTo>
                    <a:pt x="99608" y="31326"/>
                    <a:pt x="99132" y="31350"/>
                    <a:pt x="98656" y="31398"/>
                  </a:cubicBezTo>
                  <a:cubicBezTo>
                    <a:pt x="97572" y="31505"/>
                    <a:pt x="96453" y="31755"/>
                    <a:pt x="95346" y="32136"/>
                  </a:cubicBezTo>
                  <a:cubicBezTo>
                    <a:pt x="93679" y="32719"/>
                    <a:pt x="92060" y="33612"/>
                    <a:pt x="90393" y="34874"/>
                  </a:cubicBezTo>
                  <a:cubicBezTo>
                    <a:pt x="90536" y="34731"/>
                    <a:pt x="90643" y="34517"/>
                    <a:pt x="90798" y="34255"/>
                  </a:cubicBezTo>
                  <a:cubicBezTo>
                    <a:pt x="91321" y="33303"/>
                    <a:pt x="91690" y="32183"/>
                    <a:pt x="91869" y="30945"/>
                  </a:cubicBezTo>
                  <a:cubicBezTo>
                    <a:pt x="92048" y="29802"/>
                    <a:pt x="92048" y="28624"/>
                    <a:pt x="91881" y="27457"/>
                  </a:cubicBezTo>
                  <a:cubicBezTo>
                    <a:pt x="91738" y="26397"/>
                    <a:pt x="91440" y="25349"/>
                    <a:pt x="91000" y="24337"/>
                  </a:cubicBezTo>
                  <a:cubicBezTo>
                    <a:pt x="90190" y="22432"/>
                    <a:pt x="88881" y="20682"/>
                    <a:pt x="87130" y="19122"/>
                  </a:cubicBezTo>
                  <a:cubicBezTo>
                    <a:pt x="86333" y="18408"/>
                    <a:pt x="85440" y="17741"/>
                    <a:pt x="84451" y="17146"/>
                  </a:cubicBezTo>
                  <a:cubicBezTo>
                    <a:pt x="83523" y="16586"/>
                    <a:pt x="82535" y="16098"/>
                    <a:pt x="81523" y="15717"/>
                  </a:cubicBezTo>
                  <a:cubicBezTo>
                    <a:pt x="80511" y="15336"/>
                    <a:pt x="79487" y="15050"/>
                    <a:pt x="78439" y="14872"/>
                  </a:cubicBezTo>
                  <a:cubicBezTo>
                    <a:pt x="77724" y="14753"/>
                    <a:pt x="76998" y="14693"/>
                    <a:pt x="76260" y="14693"/>
                  </a:cubicBezTo>
                  <a:cubicBezTo>
                    <a:pt x="75998" y="14693"/>
                    <a:pt x="75748" y="14693"/>
                    <a:pt x="75498" y="14705"/>
                  </a:cubicBezTo>
                  <a:cubicBezTo>
                    <a:pt x="74498" y="14765"/>
                    <a:pt x="73486" y="14943"/>
                    <a:pt x="72462" y="15217"/>
                  </a:cubicBezTo>
                  <a:cubicBezTo>
                    <a:pt x="71474" y="15479"/>
                    <a:pt x="70509" y="15872"/>
                    <a:pt x="69569" y="16372"/>
                  </a:cubicBezTo>
                  <a:cubicBezTo>
                    <a:pt x="68235" y="17086"/>
                    <a:pt x="67068" y="18063"/>
                    <a:pt x="66235" y="19146"/>
                  </a:cubicBezTo>
                  <a:cubicBezTo>
                    <a:pt x="66342" y="18753"/>
                    <a:pt x="66402" y="18325"/>
                    <a:pt x="66437" y="17848"/>
                  </a:cubicBezTo>
                  <a:cubicBezTo>
                    <a:pt x="66521" y="16813"/>
                    <a:pt x="66449" y="15741"/>
                    <a:pt x="66235" y="14622"/>
                  </a:cubicBezTo>
                  <a:cubicBezTo>
                    <a:pt x="65854" y="12657"/>
                    <a:pt x="64949" y="10657"/>
                    <a:pt x="63580" y="8835"/>
                  </a:cubicBezTo>
                  <a:cubicBezTo>
                    <a:pt x="62306" y="7121"/>
                    <a:pt x="60675" y="5573"/>
                    <a:pt x="58734" y="4216"/>
                  </a:cubicBezTo>
                  <a:cubicBezTo>
                    <a:pt x="56924" y="2942"/>
                    <a:pt x="54912" y="1930"/>
                    <a:pt x="52805" y="1215"/>
                  </a:cubicBezTo>
                  <a:cubicBezTo>
                    <a:pt x="51828" y="882"/>
                    <a:pt x="50793" y="620"/>
                    <a:pt x="49685" y="418"/>
                  </a:cubicBezTo>
                  <a:cubicBezTo>
                    <a:pt x="48530" y="227"/>
                    <a:pt x="47352" y="96"/>
                    <a:pt x="46173" y="37"/>
                  </a:cubicBezTo>
                  <a:cubicBezTo>
                    <a:pt x="45649" y="25"/>
                    <a:pt x="45173" y="1"/>
                    <a:pt x="44708" y="1"/>
                  </a:cubicBezTo>
                  <a:close/>
                </a:path>
              </a:pathLst>
            </a:custGeom>
            <a:solidFill>
              <a:schemeClr val="accent1"/>
            </a:solidFill>
            <a:ln cap="flat" cmpd="sng" w="28575">
              <a:solidFill>
                <a:srgbClr val="8ABE8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8"/>
            <p:cNvSpPr/>
            <p:nvPr/>
          </p:nvSpPr>
          <p:spPr>
            <a:xfrm>
              <a:off x="4810400" y="3189200"/>
              <a:ext cx="345900" cy="432525"/>
            </a:xfrm>
            <a:custGeom>
              <a:rect b="b" l="l" r="r" t="t"/>
              <a:pathLst>
                <a:path extrusionOk="0" h="17301" w="13836">
                  <a:moveTo>
                    <a:pt x="1358" y="13265"/>
                  </a:moveTo>
                  <a:cubicBezTo>
                    <a:pt x="1358" y="13312"/>
                    <a:pt x="1370" y="13348"/>
                    <a:pt x="1370" y="13395"/>
                  </a:cubicBezTo>
                  <a:cubicBezTo>
                    <a:pt x="1370" y="13336"/>
                    <a:pt x="1370" y="13288"/>
                    <a:pt x="1358" y="13265"/>
                  </a:cubicBezTo>
                  <a:close/>
                  <a:moveTo>
                    <a:pt x="10931" y="1"/>
                  </a:moveTo>
                  <a:cubicBezTo>
                    <a:pt x="10538" y="13"/>
                    <a:pt x="10145" y="49"/>
                    <a:pt x="9752" y="96"/>
                  </a:cubicBezTo>
                  <a:cubicBezTo>
                    <a:pt x="8681" y="191"/>
                    <a:pt x="7645" y="572"/>
                    <a:pt x="6668" y="1013"/>
                  </a:cubicBezTo>
                  <a:cubicBezTo>
                    <a:pt x="5704" y="1465"/>
                    <a:pt x="4811" y="2073"/>
                    <a:pt x="3978" y="2751"/>
                  </a:cubicBezTo>
                  <a:cubicBezTo>
                    <a:pt x="3239" y="3370"/>
                    <a:pt x="2585" y="4085"/>
                    <a:pt x="2049" y="4883"/>
                  </a:cubicBezTo>
                  <a:cubicBezTo>
                    <a:pt x="1632" y="5525"/>
                    <a:pt x="1299" y="6240"/>
                    <a:pt x="1001" y="6954"/>
                  </a:cubicBezTo>
                  <a:cubicBezTo>
                    <a:pt x="680" y="7752"/>
                    <a:pt x="453" y="8573"/>
                    <a:pt x="287" y="9419"/>
                  </a:cubicBezTo>
                  <a:cubicBezTo>
                    <a:pt x="144" y="10240"/>
                    <a:pt x="49" y="11074"/>
                    <a:pt x="25" y="11907"/>
                  </a:cubicBezTo>
                  <a:cubicBezTo>
                    <a:pt x="1" y="12729"/>
                    <a:pt x="96" y="13550"/>
                    <a:pt x="322" y="14336"/>
                  </a:cubicBezTo>
                  <a:cubicBezTo>
                    <a:pt x="477" y="14896"/>
                    <a:pt x="715" y="15420"/>
                    <a:pt x="1049" y="15908"/>
                  </a:cubicBezTo>
                  <a:cubicBezTo>
                    <a:pt x="1406" y="16432"/>
                    <a:pt x="1823" y="16860"/>
                    <a:pt x="2323" y="17217"/>
                  </a:cubicBezTo>
                  <a:cubicBezTo>
                    <a:pt x="2401" y="17274"/>
                    <a:pt x="2493" y="17301"/>
                    <a:pt x="2585" y="17301"/>
                  </a:cubicBezTo>
                  <a:cubicBezTo>
                    <a:pt x="2743" y="17301"/>
                    <a:pt x="2903" y="17222"/>
                    <a:pt x="3001" y="17086"/>
                  </a:cubicBezTo>
                  <a:cubicBezTo>
                    <a:pt x="3144" y="16860"/>
                    <a:pt x="3073" y="16586"/>
                    <a:pt x="2858" y="16420"/>
                  </a:cubicBezTo>
                  <a:cubicBezTo>
                    <a:pt x="2787" y="16360"/>
                    <a:pt x="2704" y="16301"/>
                    <a:pt x="2620" y="16241"/>
                  </a:cubicBezTo>
                  <a:cubicBezTo>
                    <a:pt x="2418" y="16062"/>
                    <a:pt x="2239" y="15848"/>
                    <a:pt x="2073" y="15634"/>
                  </a:cubicBezTo>
                  <a:cubicBezTo>
                    <a:pt x="1906" y="15360"/>
                    <a:pt x="1763" y="15098"/>
                    <a:pt x="1656" y="14800"/>
                  </a:cubicBezTo>
                  <a:cubicBezTo>
                    <a:pt x="1513" y="14336"/>
                    <a:pt x="1418" y="13872"/>
                    <a:pt x="1358" y="13395"/>
                  </a:cubicBezTo>
                  <a:cubicBezTo>
                    <a:pt x="1311" y="12622"/>
                    <a:pt x="1358" y="11848"/>
                    <a:pt x="1477" y="11074"/>
                  </a:cubicBezTo>
                  <a:cubicBezTo>
                    <a:pt x="1596" y="10514"/>
                    <a:pt x="1763" y="9978"/>
                    <a:pt x="1954" y="9443"/>
                  </a:cubicBezTo>
                  <a:cubicBezTo>
                    <a:pt x="2144" y="8883"/>
                    <a:pt x="2370" y="8347"/>
                    <a:pt x="2620" y="7835"/>
                  </a:cubicBezTo>
                  <a:cubicBezTo>
                    <a:pt x="2966" y="7157"/>
                    <a:pt x="3358" y="6526"/>
                    <a:pt x="3835" y="5942"/>
                  </a:cubicBezTo>
                  <a:cubicBezTo>
                    <a:pt x="4335" y="5371"/>
                    <a:pt x="4906" y="4883"/>
                    <a:pt x="5514" y="4442"/>
                  </a:cubicBezTo>
                  <a:cubicBezTo>
                    <a:pt x="6276" y="3942"/>
                    <a:pt x="7073" y="3525"/>
                    <a:pt x="7919" y="3216"/>
                  </a:cubicBezTo>
                  <a:cubicBezTo>
                    <a:pt x="8835" y="2906"/>
                    <a:pt x="9752" y="2680"/>
                    <a:pt x="10705" y="2573"/>
                  </a:cubicBezTo>
                  <a:cubicBezTo>
                    <a:pt x="11098" y="2561"/>
                    <a:pt x="11490" y="2561"/>
                    <a:pt x="11883" y="2561"/>
                  </a:cubicBezTo>
                  <a:lnTo>
                    <a:pt x="12479" y="2561"/>
                  </a:lnTo>
                  <a:cubicBezTo>
                    <a:pt x="12526" y="2573"/>
                    <a:pt x="12562" y="2573"/>
                    <a:pt x="12610" y="2597"/>
                  </a:cubicBezTo>
                  <a:cubicBezTo>
                    <a:pt x="12632" y="2598"/>
                    <a:pt x="12653" y="2598"/>
                    <a:pt x="12675" y="2598"/>
                  </a:cubicBezTo>
                  <a:cubicBezTo>
                    <a:pt x="12863" y="2598"/>
                    <a:pt x="13033" y="2552"/>
                    <a:pt x="13193" y="2477"/>
                  </a:cubicBezTo>
                  <a:cubicBezTo>
                    <a:pt x="13443" y="2335"/>
                    <a:pt x="13657" y="2096"/>
                    <a:pt x="13741" y="1823"/>
                  </a:cubicBezTo>
                  <a:cubicBezTo>
                    <a:pt x="13836" y="1537"/>
                    <a:pt x="13812" y="1204"/>
                    <a:pt x="13669" y="942"/>
                  </a:cubicBezTo>
                  <a:cubicBezTo>
                    <a:pt x="13550" y="703"/>
                    <a:pt x="13300" y="453"/>
                    <a:pt x="13026" y="394"/>
                  </a:cubicBezTo>
                  <a:cubicBezTo>
                    <a:pt x="12800" y="346"/>
                    <a:pt x="12610" y="239"/>
                    <a:pt x="12383" y="180"/>
                  </a:cubicBezTo>
                  <a:cubicBezTo>
                    <a:pt x="12086" y="108"/>
                    <a:pt x="11788" y="61"/>
                    <a:pt x="11490" y="37"/>
                  </a:cubicBezTo>
                  <a:cubicBezTo>
                    <a:pt x="11300" y="13"/>
                    <a:pt x="11121" y="1"/>
                    <a:pt x="10931" y="1"/>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8"/>
            <p:cNvSpPr/>
            <p:nvPr/>
          </p:nvSpPr>
          <p:spPr>
            <a:xfrm>
              <a:off x="5203325" y="3207075"/>
              <a:ext cx="59550" cy="58075"/>
            </a:xfrm>
            <a:custGeom>
              <a:rect b="b" l="l" r="r" t="t"/>
              <a:pathLst>
                <a:path extrusionOk="0" h="2323" w="2382">
                  <a:moveTo>
                    <a:pt x="1250" y="0"/>
                  </a:moveTo>
                  <a:cubicBezTo>
                    <a:pt x="619" y="12"/>
                    <a:pt x="60" y="453"/>
                    <a:pt x="36" y="1096"/>
                  </a:cubicBezTo>
                  <a:cubicBezTo>
                    <a:pt x="0" y="1715"/>
                    <a:pt x="500" y="2322"/>
                    <a:pt x="1131" y="2322"/>
                  </a:cubicBezTo>
                  <a:cubicBezTo>
                    <a:pt x="1762" y="2322"/>
                    <a:pt x="2310" y="1893"/>
                    <a:pt x="2358" y="1227"/>
                  </a:cubicBezTo>
                  <a:cubicBezTo>
                    <a:pt x="2381" y="608"/>
                    <a:pt x="1893" y="0"/>
                    <a:pt x="1250" y="0"/>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8"/>
            <p:cNvSpPr/>
            <p:nvPr/>
          </p:nvSpPr>
          <p:spPr>
            <a:xfrm>
              <a:off x="5314950" y="3515150"/>
              <a:ext cx="292600" cy="160775"/>
            </a:xfrm>
            <a:custGeom>
              <a:rect b="b" l="l" r="r" t="t"/>
              <a:pathLst>
                <a:path extrusionOk="0" h="6431" w="11704">
                  <a:moveTo>
                    <a:pt x="3691" y="0"/>
                  </a:moveTo>
                  <a:cubicBezTo>
                    <a:pt x="3655" y="36"/>
                    <a:pt x="3596" y="36"/>
                    <a:pt x="3548" y="36"/>
                  </a:cubicBezTo>
                  <a:cubicBezTo>
                    <a:pt x="3000" y="48"/>
                    <a:pt x="2441" y="107"/>
                    <a:pt x="1905" y="227"/>
                  </a:cubicBezTo>
                  <a:cubicBezTo>
                    <a:pt x="1357" y="346"/>
                    <a:pt x="833" y="536"/>
                    <a:pt x="345" y="774"/>
                  </a:cubicBezTo>
                  <a:lnTo>
                    <a:pt x="167" y="869"/>
                  </a:lnTo>
                  <a:cubicBezTo>
                    <a:pt x="36" y="941"/>
                    <a:pt x="0" y="1119"/>
                    <a:pt x="83" y="1239"/>
                  </a:cubicBezTo>
                  <a:cubicBezTo>
                    <a:pt x="136" y="1321"/>
                    <a:pt x="217" y="1356"/>
                    <a:pt x="302" y="1356"/>
                  </a:cubicBezTo>
                  <a:cubicBezTo>
                    <a:pt x="352" y="1356"/>
                    <a:pt x="404" y="1344"/>
                    <a:pt x="452" y="1322"/>
                  </a:cubicBezTo>
                  <a:lnTo>
                    <a:pt x="714" y="1191"/>
                  </a:lnTo>
                  <a:cubicBezTo>
                    <a:pt x="1179" y="989"/>
                    <a:pt x="1667" y="846"/>
                    <a:pt x="2179" y="762"/>
                  </a:cubicBezTo>
                  <a:cubicBezTo>
                    <a:pt x="2484" y="719"/>
                    <a:pt x="2794" y="693"/>
                    <a:pt x="3108" y="693"/>
                  </a:cubicBezTo>
                  <a:cubicBezTo>
                    <a:pt x="3308" y="693"/>
                    <a:pt x="3511" y="703"/>
                    <a:pt x="3715" y="727"/>
                  </a:cubicBezTo>
                  <a:cubicBezTo>
                    <a:pt x="4310" y="810"/>
                    <a:pt x="4882" y="953"/>
                    <a:pt x="5453" y="1167"/>
                  </a:cubicBezTo>
                  <a:cubicBezTo>
                    <a:pt x="5763" y="1286"/>
                    <a:pt x="6060" y="1429"/>
                    <a:pt x="6358" y="1596"/>
                  </a:cubicBezTo>
                  <a:cubicBezTo>
                    <a:pt x="6668" y="1762"/>
                    <a:pt x="6953" y="1965"/>
                    <a:pt x="7239" y="2155"/>
                  </a:cubicBezTo>
                  <a:cubicBezTo>
                    <a:pt x="7846" y="2608"/>
                    <a:pt x="8382" y="3155"/>
                    <a:pt x="8870" y="3739"/>
                  </a:cubicBezTo>
                  <a:cubicBezTo>
                    <a:pt x="9311" y="4275"/>
                    <a:pt x="9668" y="4834"/>
                    <a:pt x="9966" y="5465"/>
                  </a:cubicBezTo>
                  <a:cubicBezTo>
                    <a:pt x="10025" y="5608"/>
                    <a:pt x="10073" y="5763"/>
                    <a:pt x="10144" y="5894"/>
                  </a:cubicBezTo>
                  <a:cubicBezTo>
                    <a:pt x="10216" y="6084"/>
                    <a:pt x="10323" y="6251"/>
                    <a:pt x="10513" y="6346"/>
                  </a:cubicBezTo>
                  <a:cubicBezTo>
                    <a:pt x="10631" y="6401"/>
                    <a:pt x="10758" y="6430"/>
                    <a:pt x="10889" y="6430"/>
                  </a:cubicBezTo>
                  <a:cubicBezTo>
                    <a:pt x="10958" y="6430"/>
                    <a:pt x="11027" y="6422"/>
                    <a:pt x="11097" y="6406"/>
                  </a:cubicBezTo>
                  <a:cubicBezTo>
                    <a:pt x="11490" y="6287"/>
                    <a:pt x="11704" y="5846"/>
                    <a:pt x="11597" y="5453"/>
                  </a:cubicBezTo>
                  <a:cubicBezTo>
                    <a:pt x="11454" y="4870"/>
                    <a:pt x="11192" y="4322"/>
                    <a:pt x="10894" y="3798"/>
                  </a:cubicBezTo>
                  <a:cubicBezTo>
                    <a:pt x="10597" y="3275"/>
                    <a:pt x="10216" y="2810"/>
                    <a:pt x="9799" y="2382"/>
                  </a:cubicBezTo>
                  <a:cubicBezTo>
                    <a:pt x="9382" y="1965"/>
                    <a:pt x="8894" y="1608"/>
                    <a:pt x="8394" y="1298"/>
                  </a:cubicBezTo>
                  <a:cubicBezTo>
                    <a:pt x="8180" y="1167"/>
                    <a:pt x="7941" y="1024"/>
                    <a:pt x="7691" y="905"/>
                  </a:cubicBezTo>
                  <a:cubicBezTo>
                    <a:pt x="7418" y="774"/>
                    <a:pt x="7120" y="655"/>
                    <a:pt x="6822" y="548"/>
                  </a:cubicBezTo>
                  <a:cubicBezTo>
                    <a:pt x="5822" y="179"/>
                    <a:pt x="4763" y="0"/>
                    <a:pt x="3691" y="0"/>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8"/>
            <p:cNvSpPr/>
            <p:nvPr/>
          </p:nvSpPr>
          <p:spPr>
            <a:xfrm>
              <a:off x="4549675" y="4443825"/>
              <a:ext cx="2232725" cy="21975"/>
            </a:xfrm>
            <a:custGeom>
              <a:rect b="b" l="l" r="r" t="t"/>
              <a:pathLst>
                <a:path extrusionOk="0" h="879" w="89309">
                  <a:moveTo>
                    <a:pt x="64508" y="1"/>
                  </a:moveTo>
                  <a:cubicBezTo>
                    <a:pt x="62925" y="13"/>
                    <a:pt x="61305" y="13"/>
                    <a:pt x="59686" y="13"/>
                  </a:cubicBezTo>
                  <a:cubicBezTo>
                    <a:pt x="54412" y="36"/>
                    <a:pt x="49125" y="60"/>
                    <a:pt x="43863" y="72"/>
                  </a:cubicBezTo>
                  <a:cubicBezTo>
                    <a:pt x="41315" y="96"/>
                    <a:pt x="38767" y="108"/>
                    <a:pt x="36207" y="108"/>
                  </a:cubicBezTo>
                  <a:cubicBezTo>
                    <a:pt x="33814" y="108"/>
                    <a:pt x="31409" y="108"/>
                    <a:pt x="29004" y="120"/>
                  </a:cubicBezTo>
                  <a:cubicBezTo>
                    <a:pt x="26813" y="120"/>
                    <a:pt x="24610" y="120"/>
                    <a:pt x="22431" y="132"/>
                  </a:cubicBezTo>
                  <a:cubicBezTo>
                    <a:pt x="20145" y="156"/>
                    <a:pt x="17859" y="167"/>
                    <a:pt x="15585" y="191"/>
                  </a:cubicBezTo>
                  <a:cubicBezTo>
                    <a:pt x="10668" y="251"/>
                    <a:pt x="5739" y="239"/>
                    <a:pt x="833" y="286"/>
                  </a:cubicBezTo>
                  <a:cubicBezTo>
                    <a:pt x="607" y="286"/>
                    <a:pt x="369" y="286"/>
                    <a:pt x="155" y="298"/>
                  </a:cubicBezTo>
                  <a:cubicBezTo>
                    <a:pt x="71" y="298"/>
                    <a:pt x="0" y="358"/>
                    <a:pt x="0" y="453"/>
                  </a:cubicBezTo>
                  <a:cubicBezTo>
                    <a:pt x="0" y="525"/>
                    <a:pt x="60" y="596"/>
                    <a:pt x="155" y="596"/>
                  </a:cubicBezTo>
                  <a:cubicBezTo>
                    <a:pt x="5013" y="656"/>
                    <a:pt x="9894" y="656"/>
                    <a:pt x="14776" y="691"/>
                  </a:cubicBezTo>
                  <a:cubicBezTo>
                    <a:pt x="17097" y="703"/>
                    <a:pt x="19431" y="727"/>
                    <a:pt x="21765" y="751"/>
                  </a:cubicBezTo>
                  <a:cubicBezTo>
                    <a:pt x="23979" y="763"/>
                    <a:pt x="26182" y="763"/>
                    <a:pt x="28385" y="763"/>
                  </a:cubicBezTo>
                  <a:cubicBezTo>
                    <a:pt x="30718" y="763"/>
                    <a:pt x="33052" y="775"/>
                    <a:pt x="35397" y="775"/>
                  </a:cubicBezTo>
                  <a:cubicBezTo>
                    <a:pt x="37981" y="775"/>
                    <a:pt x="40577" y="787"/>
                    <a:pt x="43160" y="810"/>
                  </a:cubicBezTo>
                  <a:cubicBezTo>
                    <a:pt x="48387" y="834"/>
                    <a:pt x="53626" y="846"/>
                    <a:pt x="58853" y="870"/>
                  </a:cubicBezTo>
                  <a:cubicBezTo>
                    <a:pt x="60252" y="876"/>
                    <a:pt x="61651" y="879"/>
                    <a:pt x="63047" y="879"/>
                  </a:cubicBezTo>
                  <a:cubicBezTo>
                    <a:pt x="64443" y="879"/>
                    <a:pt x="65836" y="876"/>
                    <a:pt x="67223" y="870"/>
                  </a:cubicBezTo>
                  <a:cubicBezTo>
                    <a:pt x="69604" y="870"/>
                    <a:pt x="72009" y="846"/>
                    <a:pt x="74390" y="834"/>
                  </a:cubicBezTo>
                  <a:cubicBezTo>
                    <a:pt x="76843" y="822"/>
                    <a:pt x="79284" y="787"/>
                    <a:pt x="81736" y="763"/>
                  </a:cubicBezTo>
                  <a:cubicBezTo>
                    <a:pt x="82915" y="751"/>
                    <a:pt x="84070" y="751"/>
                    <a:pt x="85249" y="727"/>
                  </a:cubicBezTo>
                  <a:cubicBezTo>
                    <a:pt x="86297" y="715"/>
                    <a:pt x="87332" y="703"/>
                    <a:pt x="88356" y="691"/>
                  </a:cubicBezTo>
                  <a:lnTo>
                    <a:pt x="89059" y="691"/>
                  </a:lnTo>
                  <a:cubicBezTo>
                    <a:pt x="89190" y="691"/>
                    <a:pt x="89309" y="572"/>
                    <a:pt x="89309" y="429"/>
                  </a:cubicBezTo>
                  <a:cubicBezTo>
                    <a:pt x="89309" y="298"/>
                    <a:pt x="89190" y="179"/>
                    <a:pt x="89059" y="179"/>
                  </a:cubicBezTo>
                  <a:cubicBezTo>
                    <a:pt x="88023" y="179"/>
                    <a:pt x="86975" y="167"/>
                    <a:pt x="85939" y="156"/>
                  </a:cubicBezTo>
                  <a:cubicBezTo>
                    <a:pt x="84761" y="132"/>
                    <a:pt x="83582" y="132"/>
                    <a:pt x="82403" y="120"/>
                  </a:cubicBezTo>
                  <a:cubicBezTo>
                    <a:pt x="79951" y="108"/>
                    <a:pt x="77486" y="60"/>
                    <a:pt x="75021" y="48"/>
                  </a:cubicBezTo>
                  <a:cubicBezTo>
                    <a:pt x="72700" y="25"/>
                    <a:pt x="70366" y="13"/>
                    <a:pt x="68032" y="1"/>
                  </a:cubicBezTo>
                  <a:close/>
                </a:path>
              </a:pathLst>
            </a:custGeom>
            <a:solidFill>
              <a:srgbClr val="B8E0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8"/>
            <p:cNvSpPr/>
            <p:nvPr/>
          </p:nvSpPr>
          <p:spPr>
            <a:xfrm>
              <a:off x="4789275" y="4063125"/>
              <a:ext cx="102125" cy="49150"/>
            </a:xfrm>
            <a:custGeom>
              <a:rect b="b" l="l" r="r" t="t"/>
              <a:pathLst>
                <a:path extrusionOk="0" h="1966" w="4085">
                  <a:moveTo>
                    <a:pt x="2037" y="1"/>
                  </a:moveTo>
                  <a:cubicBezTo>
                    <a:pt x="905" y="1"/>
                    <a:pt x="1" y="453"/>
                    <a:pt x="1" y="989"/>
                  </a:cubicBezTo>
                  <a:cubicBezTo>
                    <a:pt x="1" y="1537"/>
                    <a:pt x="905" y="1965"/>
                    <a:pt x="2037" y="1965"/>
                  </a:cubicBezTo>
                  <a:cubicBezTo>
                    <a:pt x="3156" y="1965"/>
                    <a:pt x="4073" y="1525"/>
                    <a:pt x="4084" y="989"/>
                  </a:cubicBezTo>
                  <a:cubicBezTo>
                    <a:pt x="4084" y="441"/>
                    <a:pt x="3168" y="1"/>
                    <a:pt x="2037" y="1"/>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8"/>
            <p:cNvSpPr/>
            <p:nvPr/>
          </p:nvSpPr>
          <p:spPr>
            <a:xfrm>
              <a:off x="5521225" y="4057175"/>
              <a:ext cx="110150" cy="53000"/>
            </a:xfrm>
            <a:custGeom>
              <a:rect b="b" l="l" r="r" t="t"/>
              <a:pathLst>
                <a:path extrusionOk="0" h="2120" w="4406">
                  <a:moveTo>
                    <a:pt x="2203" y="1"/>
                  </a:moveTo>
                  <a:cubicBezTo>
                    <a:pt x="976" y="1"/>
                    <a:pt x="0" y="477"/>
                    <a:pt x="0" y="1060"/>
                  </a:cubicBezTo>
                  <a:cubicBezTo>
                    <a:pt x="0" y="1644"/>
                    <a:pt x="1000" y="2120"/>
                    <a:pt x="2203" y="2120"/>
                  </a:cubicBezTo>
                  <a:cubicBezTo>
                    <a:pt x="3405" y="2120"/>
                    <a:pt x="4393" y="1644"/>
                    <a:pt x="4405" y="1060"/>
                  </a:cubicBezTo>
                  <a:cubicBezTo>
                    <a:pt x="4405" y="477"/>
                    <a:pt x="3417" y="1"/>
                    <a:pt x="2203" y="1"/>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6" name="Shape 66"/>
        <p:cNvGrpSpPr/>
        <p:nvPr/>
      </p:nvGrpSpPr>
      <p:grpSpPr>
        <a:xfrm>
          <a:off x="0" y="0"/>
          <a:ext cx="0" cy="0"/>
          <a:chOff x="0" y="0"/>
          <a:chExt cx="0" cy="0"/>
        </a:xfrm>
      </p:grpSpPr>
      <p:sp>
        <p:nvSpPr>
          <p:cNvPr id="67" name="Google Shape;67;p9"/>
          <p:cNvSpPr txBox="1"/>
          <p:nvPr>
            <p:ph idx="1" type="subTitle"/>
          </p:nvPr>
        </p:nvSpPr>
        <p:spPr>
          <a:xfrm>
            <a:off x="1565850" y="1796225"/>
            <a:ext cx="6012300" cy="9024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1400"/>
              <a:buNone/>
              <a:defRPr>
                <a:solidFill>
                  <a:schemeClr val="lt1"/>
                </a:solidFill>
              </a:defRPr>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68" name="Google Shape;68;p9"/>
          <p:cNvSpPr txBox="1"/>
          <p:nvPr>
            <p:ph type="title"/>
          </p:nvPr>
        </p:nvSpPr>
        <p:spPr>
          <a:xfrm>
            <a:off x="1010600" y="1074575"/>
            <a:ext cx="7122900" cy="572700"/>
          </a:xfrm>
          <a:prstGeom prst="rect">
            <a:avLst/>
          </a:prstGeom>
          <a:ln>
            <a:noFill/>
          </a:ln>
        </p:spPr>
        <p:txBody>
          <a:bodyPr anchorCtr="0" anchor="ctr" bIns="91425" lIns="91425" spcFirstLastPara="1" rIns="91425" wrap="square" tIns="91425">
            <a:noAutofit/>
          </a:bodyPr>
          <a:lstStyle>
            <a:lvl1pPr lvl="0" rtl="0" algn="ctr">
              <a:spcBef>
                <a:spcPts val="0"/>
              </a:spcBef>
              <a:spcAft>
                <a:spcPts val="0"/>
              </a:spcAft>
              <a:buSzPts val="3000"/>
              <a:buNone/>
              <a:defRPr sz="4400">
                <a:solidFill>
                  <a:schemeClr val="lt1"/>
                </a:solidFill>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69" name="Google Shape;69;p9"/>
          <p:cNvSpPr/>
          <p:nvPr/>
        </p:nvSpPr>
        <p:spPr>
          <a:xfrm>
            <a:off x="-367903" y="1017732"/>
            <a:ext cx="1300471" cy="547301"/>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9"/>
          <p:cNvSpPr/>
          <p:nvPr/>
        </p:nvSpPr>
        <p:spPr>
          <a:xfrm>
            <a:off x="8110322" y="4004032"/>
            <a:ext cx="1300471" cy="547301"/>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9"/>
          <p:cNvSpPr/>
          <p:nvPr/>
        </p:nvSpPr>
        <p:spPr>
          <a:xfrm>
            <a:off x="6944522" y="-251418"/>
            <a:ext cx="1300471" cy="547301"/>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9"/>
          <p:cNvSpPr/>
          <p:nvPr/>
        </p:nvSpPr>
        <p:spPr>
          <a:xfrm>
            <a:off x="0" y="4873350"/>
            <a:ext cx="9144000" cy="276900"/>
          </a:xfrm>
          <a:prstGeom prst="rect">
            <a:avLst/>
          </a:prstGeom>
          <a:solidFill>
            <a:schemeClr val="dk2"/>
          </a:solidFill>
          <a:ln cap="flat" cmpd="sng" w="2857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3" name="Shape 73"/>
        <p:cNvGrpSpPr/>
        <p:nvPr/>
      </p:nvGrpSpPr>
      <p:grpSpPr>
        <a:xfrm>
          <a:off x="0" y="0"/>
          <a:ext cx="0" cy="0"/>
          <a:chOff x="0" y="0"/>
          <a:chExt cx="0" cy="0"/>
        </a:xfrm>
      </p:grpSpPr>
      <p:sp>
        <p:nvSpPr>
          <p:cNvPr id="74" name="Google Shape;74;p10"/>
          <p:cNvSpPr txBox="1"/>
          <p:nvPr>
            <p:ph type="title"/>
          </p:nvPr>
        </p:nvSpPr>
        <p:spPr>
          <a:xfrm>
            <a:off x="1279650" y="3363200"/>
            <a:ext cx="6584700" cy="1164600"/>
          </a:xfrm>
          <a:prstGeom prst="rect">
            <a:avLst/>
          </a:prstGeom>
          <a:ln>
            <a:noFill/>
          </a:ln>
        </p:spPr>
        <p:txBody>
          <a:bodyPr anchorCtr="0" anchor="ctr" bIns="91425" lIns="91425" spcFirstLastPara="1" rIns="91425" wrap="square" tIns="91425">
            <a:noAutofit/>
          </a:bodyPr>
          <a:lstStyle>
            <a:lvl1pPr lvl="0" rtl="0" algn="ctr">
              <a:spcBef>
                <a:spcPts val="0"/>
              </a:spcBef>
              <a:spcAft>
                <a:spcPts val="0"/>
              </a:spcAft>
              <a:buSzPts val="3000"/>
              <a:buNone/>
              <a:defRPr sz="4000"/>
            </a:lvl1pPr>
            <a:lvl2pPr lvl="1" rtl="0" algn="ctr">
              <a:spcBef>
                <a:spcPts val="0"/>
              </a:spcBef>
              <a:spcAft>
                <a:spcPts val="0"/>
              </a:spcAft>
              <a:buSzPts val="3000"/>
              <a:buNone/>
              <a:defRPr/>
            </a:lvl2pPr>
            <a:lvl3pPr lvl="2" rtl="0" algn="ctr">
              <a:spcBef>
                <a:spcPts val="0"/>
              </a:spcBef>
              <a:spcAft>
                <a:spcPts val="0"/>
              </a:spcAft>
              <a:buSzPts val="3000"/>
              <a:buNone/>
              <a:defRPr/>
            </a:lvl3pPr>
            <a:lvl4pPr lvl="3" rtl="0" algn="ctr">
              <a:spcBef>
                <a:spcPts val="0"/>
              </a:spcBef>
              <a:spcAft>
                <a:spcPts val="0"/>
              </a:spcAft>
              <a:buSzPts val="3000"/>
              <a:buNone/>
              <a:defRPr/>
            </a:lvl4pPr>
            <a:lvl5pPr lvl="4" rtl="0" algn="ctr">
              <a:spcBef>
                <a:spcPts val="0"/>
              </a:spcBef>
              <a:spcAft>
                <a:spcPts val="0"/>
              </a:spcAft>
              <a:buSzPts val="3000"/>
              <a:buNone/>
              <a:defRPr/>
            </a:lvl5pPr>
            <a:lvl6pPr lvl="5" rtl="0" algn="ctr">
              <a:spcBef>
                <a:spcPts val="0"/>
              </a:spcBef>
              <a:spcAft>
                <a:spcPts val="0"/>
              </a:spcAft>
              <a:buSzPts val="3000"/>
              <a:buNone/>
              <a:defRPr/>
            </a:lvl6pPr>
            <a:lvl7pPr lvl="6" rtl="0" algn="ctr">
              <a:spcBef>
                <a:spcPts val="0"/>
              </a:spcBef>
              <a:spcAft>
                <a:spcPts val="0"/>
              </a:spcAft>
              <a:buSzPts val="3000"/>
              <a:buNone/>
              <a:defRPr/>
            </a:lvl7pPr>
            <a:lvl8pPr lvl="7" rtl="0" algn="ctr">
              <a:spcBef>
                <a:spcPts val="0"/>
              </a:spcBef>
              <a:spcAft>
                <a:spcPts val="0"/>
              </a:spcAft>
              <a:buSzPts val="3000"/>
              <a:buNone/>
              <a:defRPr/>
            </a:lvl8pPr>
            <a:lvl9pPr lvl="8" rtl="0" algn="ctr">
              <a:spcBef>
                <a:spcPts val="0"/>
              </a:spcBef>
              <a:spcAft>
                <a:spcPts val="0"/>
              </a:spcAft>
              <a:buSzPts val="3000"/>
              <a:buNone/>
              <a:defRPr/>
            </a:lvl9pPr>
          </a:lstStyle>
          <a:p/>
        </p:txBody>
      </p:sp>
      <p:sp>
        <p:nvSpPr>
          <p:cNvPr id="75" name="Google Shape;75;p10"/>
          <p:cNvSpPr/>
          <p:nvPr/>
        </p:nvSpPr>
        <p:spPr>
          <a:xfrm flipH="1">
            <a:off x="7467893" y="731022"/>
            <a:ext cx="1845060" cy="776490"/>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0"/>
          <p:cNvSpPr/>
          <p:nvPr/>
        </p:nvSpPr>
        <p:spPr>
          <a:xfrm flipH="1">
            <a:off x="-324032" y="2183509"/>
            <a:ext cx="1845060" cy="776490"/>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19.xml"/><Relationship Id="rId11" Type="http://schemas.openxmlformats.org/officeDocument/2006/relationships/slideLayout" Target="../slideLayouts/slideLayout10.xml"/><Relationship Id="rId22" Type="http://schemas.openxmlformats.org/officeDocument/2006/relationships/slideLayout" Target="../slideLayouts/slideLayout21.xml"/><Relationship Id="rId10" Type="http://schemas.openxmlformats.org/officeDocument/2006/relationships/slideLayout" Target="../slideLayouts/slideLayout9.xml"/><Relationship Id="rId21" Type="http://schemas.openxmlformats.org/officeDocument/2006/relationships/slideLayout" Target="../slideLayouts/slideLayout20.xml"/><Relationship Id="rId13" Type="http://schemas.openxmlformats.org/officeDocument/2006/relationships/slideLayout" Target="../slideLayouts/slideLayout12.xml"/><Relationship Id="rId24" Type="http://schemas.openxmlformats.org/officeDocument/2006/relationships/theme" Target="../theme/theme2.xml"/><Relationship Id="rId12" Type="http://schemas.openxmlformats.org/officeDocument/2006/relationships/slideLayout" Target="../slideLayouts/slideLayout11.xml"/><Relationship Id="rId23" Type="http://schemas.openxmlformats.org/officeDocument/2006/relationships/slideLayout" Target="../slideLayouts/slideLayout22.xml"/><Relationship Id="rId1" Type="http://schemas.openxmlformats.org/officeDocument/2006/relationships/image" Target="../media/image5.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7" Type="http://schemas.openxmlformats.org/officeDocument/2006/relationships/slideLayout" Target="../slideLayouts/slideLayout16.xml"/><Relationship Id="rId16" Type="http://schemas.openxmlformats.org/officeDocument/2006/relationships/slideLayout" Target="../slideLayouts/slideLayout15.xml"/><Relationship Id="rId5" Type="http://schemas.openxmlformats.org/officeDocument/2006/relationships/slideLayout" Target="../slideLayouts/slideLayout4.xml"/><Relationship Id="rId19" Type="http://schemas.openxmlformats.org/officeDocument/2006/relationships/slideLayout" Target="../slideLayouts/slideLayout18.xml"/><Relationship Id="rId6" Type="http://schemas.openxmlformats.org/officeDocument/2006/relationships/slideLayout" Target="../slideLayouts/slideLayout5.xml"/><Relationship Id="rId18" Type="http://schemas.openxmlformats.org/officeDocument/2006/relationships/slideLayout" Target="../slideLayouts/slideLayout17.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lt1"/>
              </a:buClr>
              <a:buSzPts val="3000"/>
              <a:buFont typeface="Audiowide"/>
              <a:buNone/>
              <a:defRPr sz="3000">
                <a:solidFill>
                  <a:schemeClr val="lt1"/>
                </a:solidFill>
                <a:latin typeface="Audiowide"/>
                <a:ea typeface="Audiowide"/>
                <a:cs typeface="Audiowide"/>
                <a:sym typeface="Audiowide"/>
              </a:defRPr>
            </a:lvl1pPr>
            <a:lvl2pPr lvl="1" rtl="0">
              <a:spcBef>
                <a:spcPts val="0"/>
              </a:spcBef>
              <a:spcAft>
                <a:spcPts val="0"/>
              </a:spcAft>
              <a:buClr>
                <a:schemeClr val="lt1"/>
              </a:buClr>
              <a:buSzPts val="3000"/>
              <a:buFont typeface="Audiowide"/>
              <a:buNone/>
              <a:defRPr sz="3000">
                <a:solidFill>
                  <a:schemeClr val="lt1"/>
                </a:solidFill>
                <a:latin typeface="Audiowide"/>
                <a:ea typeface="Audiowide"/>
                <a:cs typeface="Audiowide"/>
                <a:sym typeface="Audiowide"/>
              </a:defRPr>
            </a:lvl2pPr>
            <a:lvl3pPr lvl="2" rtl="0">
              <a:spcBef>
                <a:spcPts val="0"/>
              </a:spcBef>
              <a:spcAft>
                <a:spcPts val="0"/>
              </a:spcAft>
              <a:buClr>
                <a:schemeClr val="lt1"/>
              </a:buClr>
              <a:buSzPts val="3000"/>
              <a:buFont typeface="Audiowide"/>
              <a:buNone/>
              <a:defRPr sz="3000">
                <a:solidFill>
                  <a:schemeClr val="lt1"/>
                </a:solidFill>
                <a:latin typeface="Audiowide"/>
                <a:ea typeface="Audiowide"/>
                <a:cs typeface="Audiowide"/>
                <a:sym typeface="Audiowide"/>
              </a:defRPr>
            </a:lvl3pPr>
            <a:lvl4pPr lvl="3" rtl="0">
              <a:spcBef>
                <a:spcPts val="0"/>
              </a:spcBef>
              <a:spcAft>
                <a:spcPts val="0"/>
              </a:spcAft>
              <a:buClr>
                <a:schemeClr val="lt1"/>
              </a:buClr>
              <a:buSzPts val="3000"/>
              <a:buFont typeface="Audiowide"/>
              <a:buNone/>
              <a:defRPr sz="3000">
                <a:solidFill>
                  <a:schemeClr val="lt1"/>
                </a:solidFill>
                <a:latin typeface="Audiowide"/>
                <a:ea typeface="Audiowide"/>
                <a:cs typeface="Audiowide"/>
                <a:sym typeface="Audiowide"/>
              </a:defRPr>
            </a:lvl4pPr>
            <a:lvl5pPr lvl="4" rtl="0">
              <a:spcBef>
                <a:spcPts val="0"/>
              </a:spcBef>
              <a:spcAft>
                <a:spcPts val="0"/>
              </a:spcAft>
              <a:buClr>
                <a:schemeClr val="lt1"/>
              </a:buClr>
              <a:buSzPts val="3000"/>
              <a:buFont typeface="Audiowide"/>
              <a:buNone/>
              <a:defRPr sz="3000">
                <a:solidFill>
                  <a:schemeClr val="lt1"/>
                </a:solidFill>
                <a:latin typeface="Audiowide"/>
                <a:ea typeface="Audiowide"/>
                <a:cs typeface="Audiowide"/>
                <a:sym typeface="Audiowide"/>
              </a:defRPr>
            </a:lvl5pPr>
            <a:lvl6pPr lvl="5" rtl="0">
              <a:spcBef>
                <a:spcPts val="0"/>
              </a:spcBef>
              <a:spcAft>
                <a:spcPts val="0"/>
              </a:spcAft>
              <a:buClr>
                <a:schemeClr val="lt1"/>
              </a:buClr>
              <a:buSzPts val="3000"/>
              <a:buFont typeface="Audiowide"/>
              <a:buNone/>
              <a:defRPr sz="3000">
                <a:solidFill>
                  <a:schemeClr val="lt1"/>
                </a:solidFill>
                <a:latin typeface="Audiowide"/>
                <a:ea typeface="Audiowide"/>
                <a:cs typeface="Audiowide"/>
                <a:sym typeface="Audiowide"/>
              </a:defRPr>
            </a:lvl6pPr>
            <a:lvl7pPr lvl="6" rtl="0">
              <a:spcBef>
                <a:spcPts val="0"/>
              </a:spcBef>
              <a:spcAft>
                <a:spcPts val="0"/>
              </a:spcAft>
              <a:buClr>
                <a:schemeClr val="lt1"/>
              </a:buClr>
              <a:buSzPts val="3000"/>
              <a:buFont typeface="Audiowide"/>
              <a:buNone/>
              <a:defRPr sz="3000">
                <a:solidFill>
                  <a:schemeClr val="lt1"/>
                </a:solidFill>
                <a:latin typeface="Audiowide"/>
                <a:ea typeface="Audiowide"/>
                <a:cs typeface="Audiowide"/>
                <a:sym typeface="Audiowide"/>
              </a:defRPr>
            </a:lvl7pPr>
            <a:lvl8pPr lvl="7" rtl="0">
              <a:spcBef>
                <a:spcPts val="0"/>
              </a:spcBef>
              <a:spcAft>
                <a:spcPts val="0"/>
              </a:spcAft>
              <a:buClr>
                <a:schemeClr val="lt1"/>
              </a:buClr>
              <a:buSzPts val="3000"/>
              <a:buFont typeface="Audiowide"/>
              <a:buNone/>
              <a:defRPr sz="3000">
                <a:solidFill>
                  <a:schemeClr val="lt1"/>
                </a:solidFill>
                <a:latin typeface="Audiowide"/>
                <a:ea typeface="Audiowide"/>
                <a:cs typeface="Audiowide"/>
                <a:sym typeface="Audiowide"/>
              </a:defRPr>
            </a:lvl8pPr>
            <a:lvl9pPr lvl="8" rtl="0">
              <a:spcBef>
                <a:spcPts val="0"/>
              </a:spcBef>
              <a:spcAft>
                <a:spcPts val="0"/>
              </a:spcAft>
              <a:buClr>
                <a:schemeClr val="lt1"/>
              </a:buClr>
              <a:buSzPts val="3000"/>
              <a:buFont typeface="Audiowide"/>
              <a:buNone/>
              <a:defRPr sz="3000">
                <a:solidFill>
                  <a:schemeClr val="lt1"/>
                </a:solidFill>
                <a:latin typeface="Audiowide"/>
                <a:ea typeface="Audiowide"/>
                <a:cs typeface="Audiowide"/>
                <a:sym typeface="Audiowide"/>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7500" lvl="0" marL="457200">
              <a:lnSpc>
                <a:spcPct val="115000"/>
              </a:lnSpc>
              <a:spcBef>
                <a:spcPts val="0"/>
              </a:spcBef>
              <a:spcAft>
                <a:spcPts val="0"/>
              </a:spcAft>
              <a:buClr>
                <a:schemeClr val="lt1"/>
              </a:buClr>
              <a:buSzPts val="1400"/>
              <a:buFont typeface="Anaheim"/>
              <a:buChar char="●"/>
              <a:defRPr>
                <a:solidFill>
                  <a:schemeClr val="lt1"/>
                </a:solidFill>
                <a:latin typeface="Anaheim"/>
                <a:ea typeface="Anaheim"/>
                <a:cs typeface="Anaheim"/>
                <a:sym typeface="Anaheim"/>
              </a:defRPr>
            </a:lvl1pPr>
            <a:lvl2pPr indent="-317500" lvl="1" marL="914400">
              <a:lnSpc>
                <a:spcPct val="115000"/>
              </a:lnSpc>
              <a:spcBef>
                <a:spcPts val="1600"/>
              </a:spcBef>
              <a:spcAft>
                <a:spcPts val="0"/>
              </a:spcAft>
              <a:buClr>
                <a:schemeClr val="lt1"/>
              </a:buClr>
              <a:buSzPts val="1400"/>
              <a:buFont typeface="Anaheim"/>
              <a:buChar char="○"/>
              <a:defRPr>
                <a:solidFill>
                  <a:schemeClr val="lt1"/>
                </a:solidFill>
                <a:latin typeface="Anaheim"/>
                <a:ea typeface="Anaheim"/>
                <a:cs typeface="Anaheim"/>
                <a:sym typeface="Anaheim"/>
              </a:defRPr>
            </a:lvl2pPr>
            <a:lvl3pPr indent="-317500" lvl="2" marL="1371600">
              <a:lnSpc>
                <a:spcPct val="115000"/>
              </a:lnSpc>
              <a:spcBef>
                <a:spcPts val="1600"/>
              </a:spcBef>
              <a:spcAft>
                <a:spcPts val="0"/>
              </a:spcAft>
              <a:buClr>
                <a:schemeClr val="lt1"/>
              </a:buClr>
              <a:buSzPts val="1400"/>
              <a:buFont typeface="Anaheim"/>
              <a:buChar char="■"/>
              <a:defRPr>
                <a:solidFill>
                  <a:schemeClr val="lt1"/>
                </a:solidFill>
                <a:latin typeface="Anaheim"/>
                <a:ea typeface="Anaheim"/>
                <a:cs typeface="Anaheim"/>
                <a:sym typeface="Anaheim"/>
              </a:defRPr>
            </a:lvl3pPr>
            <a:lvl4pPr indent="-317500" lvl="3" marL="1828800">
              <a:lnSpc>
                <a:spcPct val="115000"/>
              </a:lnSpc>
              <a:spcBef>
                <a:spcPts val="1600"/>
              </a:spcBef>
              <a:spcAft>
                <a:spcPts val="0"/>
              </a:spcAft>
              <a:buClr>
                <a:schemeClr val="lt1"/>
              </a:buClr>
              <a:buSzPts val="1400"/>
              <a:buFont typeface="Anaheim"/>
              <a:buChar char="●"/>
              <a:defRPr>
                <a:solidFill>
                  <a:schemeClr val="lt1"/>
                </a:solidFill>
                <a:latin typeface="Anaheim"/>
                <a:ea typeface="Anaheim"/>
                <a:cs typeface="Anaheim"/>
                <a:sym typeface="Anaheim"/>
              </a:defRPr>
            </a:lvl4pPr>
            <a:lvl5pPr indent="-317500" lvl="4" marL="2286000">
              <a:lnSpc>
                <a:spcPct val="115000"/>
              </a:lnSpc>
              <a:spcBef>
                <a:spcPts val="1600"/>
              </a:spcBef>
              <a:spcAft>
                <a:spcPts val="0"/>
              </a:spcAft>
              <a:buClr>
                <a:schemeClr val="lt1"/>
              </a:buClr>
              <a:buSzPts val="1400"/>
              <a:buFont typeface="Anaheim"/>
              <a:buChar char="○"/>
              <a:defRPr>
                <a:solidFill>
                  <a:schemeClr val="lt1"/>
                </a:solidFill>
                <a:latin typeface="Anaheim"/>
                <a:ea typeface="Anaheim"/>
                <a:cs typeface="Anaheim"/>
                <a:sym typeface="Anaheim"/>
              </a:defRPr>
            </a:lvl5pPr>
            <a:lvl6pPr indent="-317500" lvl="5" marL="2743200">
              <a:lnSpc>
                <a:spcPct val="115000"/>
              </a:lnSpc>
              <a:spcBef>
                <a:spcPts val="1600"/>
              </a:spcBef>
              <a:spcAft>
                <a:spcPts val="0"/>
              </a:spcAft>
              <a:buClr>
                <a:schemeClr val="lt1"/>
              </a:buClr>
              <a:buSzPts val="1400"/>
              <a:buFont typeface="Anaheim"/>
              <a:buChar char="■"/>
              <a:defRPr>
                <a:solidFill>
                  <a:schemeClr val="lt1"/>
                </a:solidFill>
                <a:latin typeface="Anaheim"/>
                <a:ea typeface="Anaheim"/>
                <a:cs typeface="Anaheim"/>
                <a:sym typeface="Anaheim"/>
              </a:defRPr>
            </a:lvl6pPr>
            <a:lvl7pPr indent="-317500" lvl="6" marL="3200400">
              <a:lnSpc>
                <a:spcPct val="115000"/>
              </a:lnSpc>
              <a:spcBef>
                <a:spcPts val="1600"/>
              </a:spcBef>
              <a:spcAft>
                <a:spcPts val="0"/>
              </a:spcAft>
              <a:buClr>
                <a:schemeClr val="lt1"/>
              </a:buClr>
              <a:buSzPts val="1400"/>
              <a:buFont typeface="Anaheim"/>
              <a:buChar char="●"/>
              <a:defRPr>
                <a:solidFill>
                  <a:schemeClr val="lt1"/>
                </a:solidFill>
                <a:latin typeface="Anaheim"/>
                <a:ea typeface="Anaheim"/>
                <a:cs typeface="Anaheim"/>
                <a:sym typeface="Anaheim"/>
              </a:defRPr>
            </a:lvl7pPr>
            <a:lvl8pPr indent="-317500" lvl="7" marL="3657600">
              <a:lnSpc>
                <a:spcPct val="115000"/>
              </a:lnSpc>
              <a:spcBef>
                <a:spcPts val="1600"/>
              </a:spcBef>
              <a:spcAft>
                <a:spcPts val="0"/>
              </a:spcAft>
              <a:buClr>
                <a:schemeClr val="lt1"/>
              </a:buClr>
              <a:buSzPts val="1400"/>
              <a:buFont typeface="Anaheim"/>
              <a:buChar char="○"/>
              <a:defRPr>
                <a:solidFill>
                  <a:schemeClr val="lt1"/>
                </a:solidFill>
                <a:latin typeface="Anaheim"/>
                <a:ea typeface="Anaheim"/>
                <a:cs typeface="Anaheim"/>
                <a:sym typeface="Anaheim"/>
              </a:defRPr>
            </a:lvl8pPr>
            <a:lvl9pPr indent="-317500" lvl="8" marL="4114800">
              <a:lnSpc>
                <a:spcPct val="115000"/>
              </a:lnSpc>
              <a:spcBef>
                <a:spcPts val="1600"/>
              </a:spcBef>
              <a:spcAft>
                <a:spcPts val="1600"/>
              </a:spcAft>
              <a:buClr>
                <a:schemeClr val="lt1"/>
              </a:buClr>
              <a:buSzPts val="1400"/>
              <a:buFont typeface="Anaheim"/>
              <a:buChar char="■"/>
              <a:defRPr>
                <a:solidFill>
                  <a:schemeClr val="lt1"/>
                </a:solidFill>
                <a:latin typeface="Anaheim"/>
                <a:ea typeface="Anaheim"/>
                <a:cs typeface="Anaheim"/>
                <a:sym typeface="Anaheim"/>
              </a:defRPr>
            </a:lvl9pPr>
          </a:lstStyle>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 id="2147483664" r:id="rId18"/>
    <p:sldLayoutId id="2147483665" r:id="rId19"/>
    <p:sldLayoutId id="2147483666" r:id="rId20"/>
    <p:sldLayoutId id="2147483667" r:id="rId21"/>
    <p:sldLayoutId id="2147483668" r:id="rId22"/>
    <p:sldLayoutId id="2147483669" r:id="rId2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0.xml"/><Relationship Id="rId3" Type="http://schemas.openxmlformats.org/officeDocument/2006/relationships/image" Target="../media/image5.png"/><Relationship Id="rId4" Type="http://schemas.openxmlformats.org/officeDocument/2006/relationships/hyperlink" Target="https://playcryptocraze.com/" TargetMode="External"/><Relationship Id="rId5" Type="http://schemas.openxmlformats.org/officeDocument/2006/relationships/hyperlink" Target="https://docs.google.com/document/d/1EmNM0DCSzEMUb19zeq4AFFvHAmJZBF5P0StmfZGSPqg/edit"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image" Target="../media/image5.png"/><Relationship Id="rId4" Type="http://schemas.openxmlformats.org/officeDocument/2006/relationships/hyperlink" Target="https://graphics.latimes.com/powerball-simulator/"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12.xml"/><Relationship Id="rId3" Type="http://schemas.openxmlformats.org/officeDocument/2006/relationships/image" Target="../media/image5.png"/><Relationship Id="rId4" Type="http://schemas.openxmlformats.org/officeDocument/2006/relationships/hyperlink" Target="mailto:lamonteach@gmail.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5.png"/><Relationship Id="rId4" Type="http://schemas.openxmlformats.org/officeDocument/2006/relationships/image" Target="../media/image4.jpg"/><Relationship Id="rId5"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 Id="rId3" Type="http://schemas.openxmlformats.org/officeDocument/2006/relationships/image" Target="../media/image5.png"/><Relationship Id="rId4" Type="http://schemas.openxmlformats.org/officeDocument/2006/relationships/hyperlink" Target="http://www.youtube.com/watch?v=S_q7CqElaSk" TargetMode="External"/><Relationship Id="rId5" Type="http://schemas.openxmlformats.org/officeDocument/2006/relationships/image" Target="../media/image2.jpg"/><Relationship Id="rId6" Type="http://schemas.openxmlformats.org/officeDocument/2006/relationships/hyperlink" Target="http://www.youtube.com/watch?v=_MgMpLTtJA0" TargetMode="External"/><Relationship Id="rId7"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7.xml"/><Relationship Id="rId3" Type="http://schemas.openxmlformats.org/officeDocument/2006/relationships/image" Target="../media/image5.png"/><Relationship Id="rId4" Type="http://schemas.openxmlformats.org/officeDocument/2006/relationships/hyperlink" Target="https://www.bloomberg.com/features/2015-stock-chart-trading-game/" TargetMode="External"/><Relationship Id="rId5" Type="http://schemas.openxmlformats.org/officeDocument/2006/relationships/hyperlink" Target="https://globalyouth.wharton.upenn.edu/investment-competition/" TargetMode="External"/><Relationship Id="rId6" Type="http://schemas.openxmlformats.org/officeDocument/2006/relationships/hyperlink" Target="https://www.personalfinanceclub.com/time-the-market-gam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5.png"/><Relationship Id="rId4" Type="http://schemas.openxmlformats.org/officeDocument/2006/relationships/hyperlink" Target="https://www.portfoliovisualizer.com/backtest-portfolio"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9.xml"/><Relationship Id="rId3" Type="http://schemas.openxmlformats.org/officeDocument/2006/relationships/image" Target="../media/image5.png"/><Relationship Id="rId4" Type="http://schemas.openxmlformats.org/officeDocument/2006/relationships/hyperlink" Target="https://buildyourstax.co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62" name="Shape 262"/>
        <p:cNvGrpSpPr/>
        <p:nvPr/>
      </p:nvGrpSpPr>
      <p:grpSpPr>
        <a:xfrm>
          <a:off x="0" y="0"/>
          <a:ext cx="0" cy="0"/>
          <a:chOff x="0" y="0"/>
          <a:chExt cx="0" cy="0"/>
        </a:xfrm>
      </p:grpSpPr>
      <p:grpSp>
        <p:nvGrpSpPr>
          <p:cNvPr id="263" name="Google Shape;263;p24"/>
          <p:cNvGrpSpPr/>
          <p:nvPr/>
        </p:nvGrpSpPr>
        <p:grpSpPr>
          <a:xfrm>
            <a:off x="1522275" y="2289725"/>
            <a:ext cx="3671900" cy="826275"/>
            <a:chOff x="1435900" y="1278750"/>
            <a:chExt cx="3671900" cy="826275"/>
          </a:xfrm>
        </p:grpSpPr>
        <p:sp>
          <p:nvSpPr>
            <p:cNvPr id="264" name="Google Shape;264;p24"/>
            <p:cNvSpPr/>
            <p:nvPr/>
          </p:nvSpPr>
          <p:spPr>
            <a:xfrm>
              <a:off x="1435900" y="1885950"/>
              <a:ext cx="342900" cy="219075"/>
            </a:xfrm>
            <a:custGeom>
              <a:rect b="b" l="l" r="r" t="t"/>
              <a:pathLst>
                <a:path extrusionOk="0" h="8763" w="13716">
                  <a:moveTo>
                    <a:pt x="13716" y="8763"/>
                  </a:moveTo>
                  <a:lnTo>
                    <a:pt x="0" y="8763"/>
                  </a:lnTo>
                  <a:lnTo>
                    <a:pt x="571" y="3620"/>
                  </a:lnTo>
                  <a:lnTo>
                    <a:pt x="3715" y="0"/>
                  </a:lnTo>
                  <a:lnTo>
                    <a:pt x="13144" y="0"/>
                  </a:lnTo>
                  <a:close/>
                </a:path>
              </a:pathLst>
            </a:custGeom>
            <a:solidFill>
              <a:schemeClr val="lt2"/>
            </a:solidFill>
            <a:ln>
              <a:noFill/>
            </a:ln>
          </p:spPr>
        </p:sp>
        <p:sp>
          <p:nvSpPr>
            <p:cNvPr id="265" name="Google Shape;265;p24"/>
            <p:cNvSpPr/>
            <p:nvPr/>
          </p:nvSpPr>
          <p:spPr>
            <a:xfrm>
              <a:off x="2871800" y="1278750"/>
              <a:ext cx="342900" cy="219075"/>
            </a:xfrm>
            <a:custGeom>
              <a:rect b="b" l="l" r="r" t="t"/>
              <a:pathLst>
                <a:path extrusionOk="0" h="8763" w="13716">
                  <a:moveTo>
                    <a:pt x="13716" y="8763"/>
                  </a:moveTo>
                  <a:lnTo>
                    <a:pt x="0" y="8763"/>
                  </a:lnTo>
                  <a:lnTo>
                    <a:pt x="571" y="3620"/>
                  </a:lnTo>
                  <a:lnTo>
                    <a:pt x="3715" y="0"/>
                  </a:lnTo>
                  <a:lnTo>
                    <a:pt x="13144" y="0"/>
                  </a:lnTo>
                  <a:close/>
                </a:path>
              </a:pathLst>
            </a:custGeom>
            <a:solidFill>
              <a:schemeClr val="lt2"/>
            </a:solidFill>
            <a:ln>
              <a:noFill/>
            </a:ln>
          </p:spPr>
        </p:sp>
        <p:sp>
          <p:nvSpPr>
            <p:cNvPr id="266" name="Google Shape;266;p24"/>
            <p:cNvSpPr/>
            <p:nvPr/>
          </p:nvSpPr>
          <p:spPr>
            <a:xfrm>
              <a:off x="3755250" y="1278750"/>
              <a:ext cx="342900" cy="219075"/>
            </a:xfrm>
            <a:custGeom>
              <a:rect b="b" l="l" r="r" t="t"/>
              <a:pathLst>
                <a:path extrusionOk="0" h="8763" w="13716">
                  <a:moveTo>
                    <a:pt x="13716" y="8763"/>
                  </a:moveTo>
                  <a:lnTo>
                    <a:pt x="0" y="8763"/>
                  </a:lnTo>
                  <a:lnTo>
                    <a:pt x="571" y="3620"/>
                  </a:lnTo>
                  <a:lnTo>
                    <a:pt x="3715" y="0"/>
                  </a:lnTo>
                  <a:lnTo>
                    <a:pt x="13144" y="0"/>
                  </a:lnTo>
                  <a:close/>
                </a:path>
              </a:pathLst>
            </a:custGeom>
            <a:solidFill>
              <a:schemeClr val="lt2"/>
            </a:solidFill>
            <a:ln>
              <a:noFill/>
            </a:ln>
          </p:spPr>
        </p:sp>
        <p:sp>
          <p:nvSpPr>
            <p:cNvPr id="267" name="Google Shape;267;p24"/>
            <p:cNvSpPr/>
            <p:nvPr/>
          </p:nvSpPr>
          <p:spPr>
            <a:xfrm>
              <a:off x="4764900" y="1278750"/>
              <a:ext cx="342900" cy="219075"/>
            </a:xfrm>
            <a:custGeom>
              <a:rect b="b" l="l" r="r" t="t"/>
              <a:pathLst>
                <a:path extrusionOk="0" h="8763" w="13716">
                  <a:moveTo>
                    <a:pt x="13716" y="8763"/>
                  </a:moveTo>
                  <a:lnTo>
                    <a:pt x="0" y="8763"/>
                  </a:lnTo>
                  <a:lnTo>
                    <a:pt x="571" y="3620"/>
                  </a:lnTo>
                  <a:lnTo>
                    <a:pt x="3715" y="0"/>
                  </a:lnTo>
                  <a:lnTo>
                    <a:pt x="13144" y="0"/>
                  </a:lnTo>
                  <a:close/>
                </a:path>
              </a:pathLst>
            </a:custGeom>
            <a:solidFill>
              <a:schemeClr val="lt2"/>
            </a:solidFill>
            <a:ln>
              <a:noFill/>
            </a:ln>
          </p:spPr>
        </p:sp>
      </p:grpSp>
      <p:grpSp>
        <p:nvGrpSpPr>
          <p:cNvPr id="268" name="Google Shape;268;p24"/>
          <p:cNvGrpSpPr/>
          <p:nvPr/>
        </p:nvGrpSpPr>
        <p:grpSpPr>
          <a:xfrm flipH="1">
            <a:off x="284" y="2590428"/>
            <a:ext cx="2580834" cy="2559381"/>
            <a:chOff x="-761089" y="594525"/>
            <a:chExt cx="5186563" cy="5143450"/>
          </a:xfrm>
        </p:grpSpPr>
        <p:sp>
          <p:nvSpPr>
            <p:cNvPr id="269" name="Google Shape;269;p24"/>
            <p:cNvSpPr/>
            <p:nvPr/>
          </p:nvSpPr>
          <p:spPr>
            <a:xfrm>
              <a:off x="2726750" y="594525"/>
              <a:ext cx="1698400" cy="4321525"/>
            </a:xfrm>
            <a:custGeom>
              <a:rect b="b" l="l" r="r" t="t"/>
              <a:pathLst>
                <a:path extrusionOk="0" h="172861" w="67936">
                  <a:moveTo>
                    <a:pt x="67935" y="0"/>
                  </a:moveTo>
                  <a:lnTo>
                    <a:pt x="1" y="22524"/>
                  </a:lnTo>
                  <a:lnTo>
                    <a:pt x="1" y="172860"/>
                  </a:lnTo>
                  <a:lnTo>
                    <a:pt x="67935" y="172860"/>
                  </a:lnTo>
                  <a:lnTo>
                    <a:pt x="67935" y="0"/>
                  </a:lnTo>
                  <a:close/>
                </a:path>
              </a:pathLst>
            </a:custGeom>
            <a:solidFill>
              <a:schemeClr val="accent3"/>
            </a:solidFill>
            <a:ln cap="flat" cmpd="sng" w="2857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 name="Google Shape;270;p24"/>
            <p:cNvSpPr/>
            <p:nvPr/>
          </p:nvSpPr>
          <p:spPr>
            <a:xfrm>
              <a:off x="-761089" y="2681950"/>
              <a:ext cx="5186563" cy="3056025"/>
            </a:xfrm>
            <a:custGeom>
              <a:rect b="b" l="l" r="r" t="t"/>
              <a:pathLst>
                <a:path extrusionOk="0" h="89364" w="111097">
                  <a:moveTo>
                    <a:pt x="84530" y="0"/>
                  </a:moveTo>
                  <a:lnTo>
                    <a:pt x="84530" y="13678"/>
                  </a:lnTo>
                  <a:lnTo>
                    <a:pt x="67630" y="13678"/>
                  </a:lnTo>
                  <a:lnTo>
                    <a:pt x="67630" y="28998"/>
                  </a:lnTo>
                  <a:lnTo>
                    <a:pt x="50730" y="28998"/>
                  </a:lnTo>
                  <a:lnTo>
                    <a:pt x="50730" y="45107"/>
                  </a:lnTo>
                  <a:lnTo>
                    <a:pt x="33830" y="45107"/>
                  </a:lnTo>
                  <a:lnTo>
                    <a:pt x="33830" y="59575"/>
                  </a:lnTo>
                  <a:lnTo>
                    <a:pt x="16110" y="59575"/>
                  </a:lnTo>
                  <a:lnTo>
                    <a:pt x="16110" y="73253"/>
                  </a:lnTo>
                  <a:lnTo>
                    <a:pt x="0" y="73253"/>
                  </a:lnTo>
                  <a:lnTo>
                    <a:pt x="0" y="89363"/>
                  </a:lnTo>
                  <a:lnTo>
                    <a:pt x="111096" y="89363"/>
                  </a:lnTo>
                  <a:lnTo>
                    <a:pt x="111096" y="0"/>
                  </a:lnTo>
                  <a:close/>
                </a:path>
              </a:pathLst>
            </a:custGeom>
            <a:solidFill>
              <a:srgbClr val="FCB0B6"/>
            </a:solidFill>
            <a:ln cap="flat" cmpd="sng" w="28575">
              <a:solidFill>
                <a:srgbClr val="DE8C9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 name="Google Shape;271;p24"/>
            <p:cNvSpPr/>
            <p:nvPr/>
          </p:nvSpPr>
          <p:spPr>
            <a:xfrm>
              <a:off x="3315675" y="1561875"/>
              <a:ext cx="427850" cy="826025"/>
            </a:xfrm>
            <a:custGeom>
              <a:rect b="b" l="l" r="r" t="t"/>
              <a:pathLst>
                <a:path extrusionOk="0" h="33041" w="17114">
                  <a:moveTo>
                    <a:pt x="8542" y="0"/>
                  </a:moveTo>
                  <a:cubicBezTo>
                    <a:pt x="3830" y="0"/>
                    <a:pt x="1" y="3860"/>
                    <a:pt x="1" y="8572"/>
                  </a:cubicBezTo>
                  <a:lnTo>
                    <a:pt x="1" y="33040"/>
                  </a:lnTo>
                  <a:lnTo>
                    <a:pt x="17113" y="30760"/>
                  </a:lnTo>
                  <a:lnTo>
                    <a:pt x="17113" y="8572"/>
                  </a:lnTo>
                  <a:cubicBezTo>
                    <a:pt x="17113" y="3860"/>
                    <a:pt x="13253" y="0"/>
                    <a:pt x="8542" y="0"/>
                  </a:cubicBezTo>
                  <a:close/>
                </a:path>
              </a:pathLst>
            </a:custGeom>
            <a:solidFill>
              <a:schemeClr val="accent4"/>
            </a:solidFill>
            <a:ln cap="flat" cmpd="sng" w="9525">
              <a:solidFill>
                <a:srgbClr val="2E90A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2" name="Google Shape;272;p24"/>
            <p:cNvSpPr/>
            <p:nvPr/>
          </p:nvSpPr>
          <p:spPr>
            <a:xfrm>
              <a:off x="3314275" y="1559175"/>
              <a:ext cx="337184" cy="832964"/>
            </a:xfrm>
            <a:custGeom>
              <a:rect b="b" l="l" r="r" t="t"/>
              <a:pathLst>
                <a:path extrusionOk="0" h="33041" w="13375">
                  <a:moveTo>
                    <a:pt x="8542" y="0"/>
                  </a:moveTo>
                  <a:cubicBezTo>
                    <a:pt x="3830" y="0"/>
                    <a:pt x="1" y="3861"/>
                    <a:pt x="1" y="8572"/>
                  </a:cubicBezTo>
                  <a:lnTo>
                    <a:pt x="1" y="33040"/>
                  </a:lnTo>
                  <a:lnTo>
                    <a:pt x="2615" y="32706"/>
                  </a:lnTo>
                  <a:lnTo>
                    <a:pt x="2615" y="9757"/>
                  </a:lnTo>
                  <a:cubicBezTo>
                    <a:pt x="2615" y="5016"/>
                    <a:pt x="6475" y="1186"/>
                    <a:pt x="11186" y="1186"/>
                  </a:cubicBezTo>
                  <a:cubicBezTo>
                    <a:pt x="11946" y="1186"/>
                    <a:pt x="12645" y="1307"/>
                    <a:pt x="13375" y="1490"/>
                  </a:cubicBezTo>
                  <a:cubicBezTo>
                    <a:pt x="12007" y="548"/>
                    <a:pt x="10335" y="0"/>
                    <a:pt x="8542"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73" name="Google Shape;273;p24"/>
          <p:cNvSpPr txBox="1"/>
          <p:nvPr>
            <p:ph type="ctrTitle"/>
          </p:nvPr>
        </p:nvSpPr>
        <p:spPr>
          <a:xfrm>
            <a:off x="828583" y="593076"/>
            <a:ext cx="6580200" cy="19107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b="1" lang="en" sz="4500">
                <a:solidFill>
                  <a:schemeClr val="accent2"/>
                </a:solidFill>
              </a:rPr>
              <a:t>Investing Games for Personal Finance</a:t>
            </a:r>
            <a:endParaRPr b="1" sz="4500">
              <a:solidFill>
                <a:schemeClr val="accent2"/>
              </a:solidFill>
            </a:endParaRPr>
          </a:p>
        </p:txBody>
      </p:sp>
      <p:grpSp>
        <p:nvGrpSpPr>
          <p:cNvPr id="274" name="Google Shape;274;p24"/>
          <p:cNvGrpSpPr/>
          <p:nvPr/>
        </p:nvGrpSpPr>
        <p:grpSpPr>
          <a:xfrm>
            <a:off x="3957561" y="0"/>
            <a:ext cx="5186563" cy="5143450"/>
            <a:chOff x="3957561" y="0"/>
            <a:chExt cx="5186563" cy="5143450"/>
          </a:xfrm>
        </p:grpSpPr>
        <p:sp>
          <p:nvSpPr>
            <p:cNvPr id="275" name="Google Shape;275;p24"/>
            <p:cNvSpPr/>
            <p:nvPr/>
          </p:nvSpPr>
          <p:spPr>
            <a:xfrm>
              <a:off x="7445400" y="0"/>
              <a:ext cx="1698400" cy="4321525"/>
            </a:xfrm>
            <a:custGeom>
              <a:rect b="b" l="l" r="r" t="t"/>
              <a:pathLst>
                <a:path extrusionOk="0" h="172861" w="67936">
                  <a:moveTo>
                    <a:pt x="67935" y="0"/>
                  </a:moveTo>
                  <a:lnTo>
                    <a:pt x="1" y="22524"/>
                  </a:lnTo>
                  <a:lnTo>
                    <a:pt x="1" y="172860"/>
                  </a:lnTo>
                  <a:lnTo>
                    <a:pt x="67935" y="172860"/>
                  </a:lnTo>
                  <a:lnTo>
                    <a:pt x="67935" y="0"/>
                  </a:lnTo>
                  <a:close/>
                </a:path>
              </a:pathLst>
            </a:custGeom>
            <a:solidFill>
              <a:schemeClr val="accent1"/>
            </a:solidFill>
            <a:ln cap="flat" cmpd="sng" w="28575">
              <a:solidFill>
                <a:srgbClr val="8ABE8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6" name="Google Shape;276;p24"/>
            <p:cNvSpPr/>
            <p:nvPr/>
          </p:nvSpPr>
          <p:spPr>
            <a:xfrm>
              <a:off x="7915166" y="675121"/>
              <a:ext cx="818691" cy="1580516"/>
            </a:xfrm>
            <a:custGeom>
              <a:rect b="b" l="l" r="r" t="t"/>
              <a:pathLst>
                <a:path extrusionOk="0" h="33041" w="17114">
                  <a:moveTo>
                    <a:pt x="8542" y="0"/>
                  </a:moveTo>
                  <a:cubicBezTo>
                    <a:pt x="3830" y="0"/>
                    <a:pt x="1" y="3860"/>
                    <a:pt x="1" y="8572"/>
                  </a:cubicBezTo>
                  <a:lnTo>
                    <a:pt x="1" y="33040"/>
                  </a:lnTo>
                  <a:lnTo>
                    <a:pt x="17113" y="30760"/>
                  </a:lnTo>
                  <a:lnTo>
                    <a:pt x="17113" y="8572"/>
                  </a:lnTo>
                  <a:cubicBezTo>
                    <a:pt x="17113" y="3860"/>
                    <a:pt x="13253" y="0"/>
                    <a:pt x="8542" y="0"/>
                  </a:cubicBezTo>
                  <a:close/>
                </a:path>
              </a:pathLst>
            </a:custGeom>
            <a:solidFill>
              <a:srgbClr val="191919">
                <a:alpha val="18440"/>
              </a:srgbClr>
            </a:solidFill>
            <a:ln cap="flat" cmpd="sng" w="28575">
              <a:solidFill>
                <a:srgbClr val="8ABE8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 name="Google Shape;277;p24"/>
            <p:cNvSpPr/>
            <p:nvPr/>
          </p:nvSpPr>
          <p:spPr>
            <a:xfrm>
              <a:off x="7912488" y="669955"/>
              <a:ext cx="645177" cy="1593815"/>
            </a:xfrm>
            <a:custGeom>
              <a:rect b="b" l="l" r="r" t="t"/>
              <a:pathLst>
                <a:path extrusionOk="0" h="33041" w="13375">
                  <a:moveTo>
                    <a:pt x="8542" y="0"/>
                  </a:moveTo>
                  <a:cubicBezTo>
                    <a:pt x="3830" y="0"/>
                    <a:pt x="1" y="3861"/>
                    <a:pt x="1" y="8572"/>
                  </a:cubicBezTo>
                  <a:lnTo>
                    <a:pt x="1" y="33040"/>
                  </a:lnTo>
                  <a:lnTo>
                    <a:pt x="2615" y="32706"/>
                  </a:lnTo>
                  <a:lnTo>
                    <a:pt x="2615" y="9757"/>
                  </a:lnTo>
                  <a:cubicBezTo>
                    <a:pt x="2615" y="5016"/>
                    <a:pt x="6475" y="1186"/>
                    <a:pt x="11186" y="1186"/>
                  </a:cubicBezTo>
                  <a:cubicBezTo>
                    <a:pt x="11946" y="1186"/>
                    <a:pt x="12645" y="1307"/>
                    <a:pt x="13375" y="1490"/>
                  </a:cubicBezTo>
                  <a:cubicBezTo>
                    <a:pt x="12007" y="548"/>
                    <a:pt x="10335" y="0"/>
                    <a:pt x="8542" y="0"/>
                  </a:cubicBezTo>
                  <a:close/>
                </a:path>
              </a:pathLst>
            </a:custGeom>
            <a:solidFill>
              <a:srgbClr val="5A885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p24"/>
            <p:cNvSpPr/>
            <p:nvPr/>
          </p:nvSpPr>
          <p:spPr>
            <a:xfrm>
              <a:off x="3957561" y="2087425"/>
              <a:ext cx="5186563" cy="3056025"/>
            </a:xfrm>
            <a:custGeom>
              <a:rect b="b" l="l" r="r" t="t"/>
              <a:pathLst>
                <a:path extrusionOk="0" h="89364" w="111097">
                  <a:moveTo>
                    <a:pt x="84530" y="0"/>
                  </a:moveTo>
                  <a:lnTo>
                    <a:pt x="84530" y="13678"/>
                  </a:lnTo>
                  <a:lnTo>
                    <a:pt x="67630" y="13678"/>
                  </a:lnTo>
                  <a:lnTo>
                    <a:pt x="67630" y="28998"/>
                  </a:lnTo>
                  <a:lnTo>
                    <a:pt x="50730" y="28998"/>
                  </a:lnTo>
                  <a:lnTo>
                    <a:pt x="50730" y="45107"/>
                  </a:lnTo>
                  <a:lnTo>
                    <a:pt x="33830" y="45107"/>
                  </a:lnTo>
                  <a:lnTo>
                    <a:pt x="33830" y="59575"/>
                  </a:lnTo>
                  <a:lnTo>
                    <a:pt x="16110" y="59575"/>
                  </a:lnTo>
                  <a:lnTo>
                    <a:pt x="16110" y="73253"/>
                  </a:lnTo>
                  <a:lnTo>
                    <a:pt x="0" y="73253"/>
                  </a:lnTo>
                  <a:lnTo>
                    <a:pt x="0" y="89363"/>
                  </a:lnTo>
                  <a:lnTo>
                    <a:pt x="111096" y="89363"/>
                  </a:lnTo>
                  <a:lnTo>
                    <a:pt x="111096" y="0"/>
                  </a:lnTo>
                  <a:close/>
                </a:path>
              </a:pathLst>
            </a:custGeom>
            <a:solidFill>
              <a:schemeClr val="dk2"/>
            </a:solidFill>
            <a:ln cap="flat" cmpd="sng" w="2857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79" name="Google Shape;279;p24"/>
          <p:cNvSpPr txBox="1"/>
          <p:nvPr>
            <p:ph idx="1" type="subTitle"/>
          </p:nvPr>
        </p:nvSpPr>
        <p:spPr>
          <a:xfrm>
            <a:off x="828585" y="57575"/>
            <a:ext cx="4365600" cy="6072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Alex Lamon, CEE Master Teacher Presents…</a:t>
            </a:r>
            <a:endParaRPr/>
          </a:p>
        </p:txBody>
      </p:sp>
      <p:sp>
        <p:nvSpPr>
          <p:cNvPr id="280" name="Google Shape;280;p24"/>
          <p:cNvSpPr/>
          <p:nvPr/>
        </p:nvSpPr>
        <p:spPr>
          <a:xfrm>
            <a:off x="590320" y="950300"/>
            <a:ext cx="75600" cy="7713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1" name="Google Shape;281;p24"/>
          <p:cNvSpPr/>
          <p:nvPr/>
        </p:nvSpPr>
        <p:spPr>
          <a:xfrm rot="5400000">
            <a:off x="5963950" y="1774406"/>
            <a:ext cx="71700" cy="7713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2" name="Google Shape;282;p24"/>
          <p:cNvSpPr/>
          <p:nvPr/>
        </p:nvSpPr>
        <p:spPr>
          <a:xfrm rot="5400000">
            <a:off x="592275" y="243273"/>
            <a:ext cx="71700" cy="7713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83" name="Google Shape;283;p24"/>
          <p:cNvGrpSpPr/>
          <p:nvPr/>
        </p:nvGrpSpPr>
        <p:grpSpPr>
          <a:xfrm flipH="1">
            <a:off x="8251653" y="838377"/>
            <a:ext cx="1175894" cy="1256981"/>
            <a:chOff x="1577875" y="1935775"/>
            <a:chExt cx="917950" cy="981250"/>
          </a:xfrm>
        </p:grpSpPr>
        <p:sp>
          <p:nvSpPr>
            <p:cNvPr id="284" name="Google Shape;284;p24"/>
            <p:cNvSpPr/>
            <p:nvPr/>
          </p:nvSpPr>
          <p:spPr>
            <a:xfrm>
              <a:off x="2078925" y="2678375"/>
              <a:ext cx="276400" cy="222400"/>
            </a:xfrm>
            <a:custGeom>
              <a:rect b="b" l="l" r="r" t="t"/>
              <a:pathLst>
                <a:path extrusionOk="0" h="8896" w="11056">
                  <a:moveTo>
                    <a:pt x="8292" y="0"/>
                  </a:moveTo>
                  <a:cubicBezTo>
                    <a:pt x="5366" y="0"/>
                    <a:pt x="1" y="1208"/>
                    <a:pt x="163" y="2253"/>
                  </a:cubicBezTo>
                  <a:lnTo>
                    <a:pt x="860" y="6782"/>
                  </a:lnTo>
                  <a:cubicBezTo>
                    <a:pt x="1069" y="8036"/>
                    <a:pt x="2161" y="8895"/>
                    <a:pt x="3392" y="8895"/>
                  </a:cubicBezTo>
                  <a:cubicBezTo>
                    <a:pt x="3531" y="8895"/>
                    <a:pt x="3717" y="8895"/>
                    <a:pt x="3856" y="8872"/>
                  </a:cubicBezTo>
                  <a:lnTo>
                    <a:pt x="8687" y="8036"/>
                  </a:lnTo>
                  <a:cubicBezTo>
                    <a:pt x="10103" y="7804"/>
                    <a:pt x="11055" y="6457"/>
                    <a:pt x="10777" y="5040"/>
                  </a:cubicBezTo>
                  <a:lnTo>
                    <a:pt x="10103" y="511"/>
                  </a:lnTo>
                  <a:cubicBezTo>
                    <a:pt x="10057" y="140"/>
                    <a:pt x="9337" y="0"/>
                    <a:pt x="8292"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24"/>
            <p:cNvSpPr/>
            <p:nvPr/>
          </p:nvSpPr>
          <p:spPr>
            <a:xfrm>
              <a:off x="2071375" y="2672575"/>
              <a:ext cx="289750" cy="234000"/>
            </a:xfrm>
            <a:custGeom>
              <a:rect b="b" l="l" r="r" t="t"/>
              <a:pathLst>
                <a:path extrusionOk="0" h="9360" w="11590">
                  <a:moveTo>
                    <a:pt x="8594" y="465"/>
                  </a:moveTo>
                  <a:cubicBezTo>
                    <a:pt x="9662" y="465"/>
                    <a:pt x="10150" y="627"/>
                    <a:pt x="10196" y="813"/>
                  </a:cubicBezTo>
                  <a:cubicBezTo>
                    <a:pt x="10359" y="1905"/>
                    <a:pt x="10893" y="5295"/>
                    <a:pt x="10893" y="5342"/>
                  </a:cubicBezTo>
                  <a:cubicBezTo>
                    <a:pt x="11125" y="6619"/>
                    <a:pt x="10266" y="7827"/>
                    <a:pt x="8965" y="8059"/>
                  </a:cubicBezTo>
                  <a:lnTo>
                    <a:pt x="4112" y="8895"/>
                  </a:lnTo>
                  <a:cubicBezTo>
                    <a:pt x="3972" y="8941"/>
                    <a:pt x="3856" y="8941"/>
                    <a:pt x="3717" y="8941"/>
                  </a:cubicBezTo>
                  <a:cubicBezTo>
                    <a:pt x="2579" y="8941"/>
                    <a:pt x="1603" y="8129"/>
                    <a:pt x="1394" y="6991"/>
                  </a:cubicBezTo>
                  <a:cubicBezTo>
                    <a:pt x="1394" y="6967"/>
                    <a:pt x="860" y="3553"/>
                    <a:pt x="698" y="2462"/>
                  </a:cubicBezTo>
                  <a:cubicBezTo>
                    <a:pt x="628" y="2090"/>
                    <a:pt x="2463" y="1254"/>
                    <a:pt x="5575" y="743"/>
                  </a:cubicBezTo>
                  <a:cubicBezTo>
                    <a:pt x="6875" y="511"/>
                    <a:pt x="7874" y="465"/>
                    <a:pt x="8594" y="465"/>
                  </a:cubicBezTo>
                  <a:close/>
                  <a:moveTo>
                    <a:pt x="8594" y="0"/>
                  </a:moveTo>
                  <a:cubicBezTo>
                    <a:pt x="7525" y="0"/>
                    <a:pt x="6248" y="163"/>
                    <a:pt x="5482" y="279"/>
                  </a:cubicBezTo>
                  <a:cubicBezTo>
                    <a:pt x="4553" y="418"/>
                    <a:pt x="1" y="1254"/>
                    <a:pt x="233" y="2508"/>
                  </a:cubicBezTo>
                  <a:cubicBezTo>
                    <a:pt x="419" y="3623"/>
                    <a:pt x="930" y="7014"/>
                    <a:pt x="930" y="7037"/>
                  </a:cubicBezTo>
                  <a:cubicBezTo>
                    <a:pt x="1162" y="8384"/>
                    <a:pt x="2323" y="9359"/>
                    <a:pt x="3694" y="9359"/>
                  </a:cubicBezTo>
                  <a:cubicBezTo>
                    <a:pt x="3833" y="9359"/>
                    <a:pt x="4019" y="9359"/>
                    <a:pt x="4181" y="9336"/>
                  </a:cubicBezTo>
                  <a:lnTo>
                    <a:pt x="9035" y="8500"/>
                  </a:lnTo>
                  <a:cubicBezTo>
                    <a:pt x="10568" y="8245"/>
                    <a:pt x="11590" y="6782"/>
                    <a:pt x="11311" y="5249"/>
                  </a:cubicBezTo>
                  <a:cubicBezTo>
                    <a:pt x="11311" y="5226"/>
                    <a:pt x="10800" y="1812"/>
                    <a:pt x="10637" y="697"/>
                  </a:cubicBezTo>
                  <a:cubicBezTo>
                    <a:pt x="10568" y="140"/>
                    <a:pt x="9662" y="0"/>
                    <a:pt x="8594" y="0"/>
                  </a:cubicBezTo>
                  <a:close/>
                </a:path>
              </a:pathLst>
            </a:custGeom>
            <a:solidFill>
              <a:srgbClr val="DE7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24"/>
            <p:cNvSpPr/>
            <p:nvPr/>
          </p:nvSpPr>
          <p:spPr>
            <a:xfrm>
              <a:off x="1736950" y="2667925"/>
              <a:ext cx="300200" cy="243300"/>
            </a:xfrm>
            <a:custGeom>
              <a:rect b="b" l="l" r="r" t="t"/>
              <a:pathLst>
                <a:path extrusionOk="0" h="9732" w="12008">
                  <a:moveTo>
                    <a:pt x="2950" y="0"/>
                  </a:moveTo>
                  <a:cubicBezTo>
                    <a:pt x="2486" y="0"/>
                    <a:pt x="2207" y="93"/>
                    <a:pt x="2114" y="326"/>
                  </a:cubicBezTo>
                  <a:cubicBezTo>
                    <a:pt x="1720" y="1394"/>
                    <a:pt x="465" y="4599"/>
                    <a:pt x="465" y="4599"/>
                  </a:cubicBezTo>
                  <a:cubicBezTo>
                    <a:pt x="1" y="5922"/>
                    <a:pt x="674" y="7409"/>
                    <a:pt x="2021" y="7897"/>
                  </a:cubicBezTo>
                  <a:lnTo>
                    <a:pt x="6666" y="9592"/>
                  </a:lnTo>
                  <a:cubicBezTo>
                    <a:pt x="6968" y="9708"/>
                    <a:pt x="7247" y="9731"/>
                    <a:pt x="7549" y="9731"/>
                  </a:cubicBezTo>
                  <a:cubicBezTo>
                    <a:pt x="8594" y="9731"/>
                    <a:pt x="9569" y="9081"/>
                    <a:pt x="9987" y="8036"/>
                  </a:cubicBezTo>
                  <a:cubicBezTo>
                    <a:pt x="9987" y="8036"/>
                    <a:pt x="11241" y="4831"/>
                    <a:pt x="11636" y="3786"/>
                  </a:cubicBezTo>
                  <a:cubicBezTo>
                    <a:pt x="12008" y="2625"/>
                    <a:pt x="5366" y="0"/>
                    <a:pt x="2950"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24"/>
            <p:cNvSpPr/>
            <p:nvPr/>
          </p:nvSpPr>
          <p:spPr>
            <a:xfrm>
              <a:off x="1729425" y="2662125"/>
              <a:ext cx="304825" cy="254900"/>
            </a:xfrm>
            <a:custGeom>
              <a:rect b="b" l="l" r="r" t="t"/>
              <a:pathLst>
                <a:path extrusionOk="0" h="10196" w="12193">
                  <a:moveTo>
                    <a:pt x="3182" y="465"/>
                  </a:moveTo>
                  <a:lnTo>
                    <a:pt x="3251" y="465"/>
                  </a:lnTo>
                  <a:cubicBezTo>
                    <a:pt x="5295" y="465"/>
                    <a:pt x="10567" y="2439"/>
                    <a:pt x="11566" y="3623"/>
                  </a:cubicBezTo>
                  <a:cubicBezTo>
                    <a:pt x="11658" y="3739"/>
                    <a:pt x="11705" y="3832"/>
                    <a:pt x="11682" y="3902"/>
                  </a:cubicBezTo>
                  <a:cubicBezTo>
                    <a:pt x="11264" y="4970"/>
                    <a:pt x="10056" y="8129"/>
                    <a:pt x="10033" y="8152"/>
                  </a:cubicBezTo>
                  <a:cubicBezTo>
                    <a:pt x="9684" y="9127"/>
                    <a:pt x="8779" y="9708"/>
                    <a:pt x="7826" y="9708"/>
                  </a:cubicBezTo>
                  <a:cubicBezTo>
                    <a:pt x="7548" y="9708"/>
                    <a:pt x="7269" y="9638"/>
                    <a:pt x="7014" y="9545"/>
                  </a:cubicBezTo>
                  <a:lnTo>
                    <a:pt x="2369" y="7873"/>
                  </a:lnTo>
                  <a:cubicBezTo>
                    <a:pt x="1138" y="7409"/>
                    <a:pt x="511" y="6062"/>
                    <a:pt x="975" y="4854"/>
                  </a:cubicBezTo>
                  <a:cubicBezTo>
                    <a:pt x="975" y="4831"/>
                    <a:pt x="2206" y="1626"/>
                    <a:pt x="2624" y="581"/>
                  </a:cubicBezTo>
                  <a:cubicBezTo>
                    <a:pt x="2648" y="534"/>
                    <a:pt x="2764" y="488"/>
                    <a:pt x="2903" y="465"/>
                  </a:cubicBezTo>
                  <a:close/>
                  <a:moveTo>
                    <a:pt x="3228" y="0"/>
                  </a:moveTo>
                  <a:cubicBezTo>
                    <a:pt x="3089" y="0"/>
                    <a:pt x="2949" y="0"/>
                    <a:pt x="2833" y="23"/>
                  </a:cubicBezTo>
                  <a:cubicBezTo>
                    <a:pt x="2508" y="93"/>
                    <a:pt x="2276" y="232"/>
                    <a:pt x="2183" y="441"/>
                  </a:cubicBezTo>
                  <a:cubicBezTo>
                    <a:pt x="1788" y="1510"/>
                    <a:pt x="534" y="4668"/>
                    <a:pt x="534" y="4738"/>
                  </a:cubicBezTo>
                  <a:cubicBezTo>
                    <a:pt x="0" y="6178"/>
                    <a:pt x="766" y="7803"/>
                    <a:pt x="2206" y="8338"/>
                  </a:cubicBezTo>
                  <a:lnTo>
                    <a:pt x="6851" y="10010"/>
                  </a:lnTo>
                  <a:cubicBezTo>
                    <a:pt x="7176" y="10126"/>
                    <a:pt x="7478" y="10195"/>
                    <a:pt x="7826" y="10195"/>
                  </a:cubicBezTo>
                  <a:cubicBezTo>
                    <a:pt x="9011" y="10195"/>
                    <a:pt x="10056" y="9476"/>
                    <a:pt x="10451" y="8338"/>
                  </a:cubicBezTo>
                  <a:cubicBezTo>
                    <a:pt x="10451" y="8314"/>
                    <a:pt x="11705" y="5109"/>
                    <a:pt x="12123" y="4064"/>
                  </a:cubicBezTo>
                  <a:cubicBezTo>
                    <a:pt x="12193" y="3832"/>
                    <a:pt x="12146" y="3600"/>
                    <a:pt x="11937" y="3344"/>
                  </a:cubicBezTo>
                  <a:cubicBezTo>
                    <a:pt x="10869" y="2067"/>
                    <a:pt x="5411" y="0"/>
                    <a:pt x="3228" y="0"/>
                  </a:cubicBezTo>
                  <a:close/>
                </a:path>
              </a:pathLst>
            </a:custGeom>
            <a:solidFill>
              <a:srgbClr val="DE7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p24"/>
            <p:cNvSpPr/>
            <p:nvPr/>
          </p:nvSpPr>
          <p:spPr>
            <a:xfrm>
              <a:off x="1619100" y="1941600"/>
              <a:ext cx="872075" cy="871500"/>
            </a:xfrm>
            <a:custGeom>
              <a:rect b="b" l="l" r="r" t="t"/>
              <a:pathLst>
                <a:path extrusionOk="0" h="34860" w="34883">
                  <a:moveTo>
                    <a:pt x="17418" y="0"/>
                  </a:moveTo>
                  <a:cubicBezTo>
                    <a:pt x="7781" y="0"/>
                    <a:pt x="0" y="7803"/>
                    <a:pt x="0" y="17418"/>
                  </a:cubicBezTo>
                  <a:cubicBezTo>
                    <a:pt x="0" y="27056"/>
                    <a:pt x="7827" y="34859"/>
                    <a:pt x="17418" y="34859"/>
                  </a:cubicBezTo>
                  <a:cubicBezTo>
                    <a:pt x="27033" y="34859"/>
                    <a:pt x="34883" y="27056"/>
                    <a:pt x="34883" y="17418"/>
                  </a:cubicBezTo>
                  <a:cubicBezTo>
                    <a:pt x="34883" y="7827"/>
                    <a:pt x="27056" y="0"/>
                    <a:pt x="17418"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9" name="Google Shape;289;p24"/>
            <p:cNvSpPr/>
            <p:nvPr/>
          </p:nvSpPr>
          <p:spPr>
            <a:xfrm>
              <a:off x="1862375" y="2017075"/>
              <a:ext cx="552750" cy="685125"/>
            </a:xfrm>
            <a:custGeom>
              <a:rect b="b" l="l" r="r" t="t"/>
              <a:pathLst>
                <a:path extrusionOk="0" h="27405" w="22110">
                  <a:moveTo>
                    <a:pt x="22109" y="13702"/>
                  </a:moveTo>
                  <a:cubicBezTo>
                    <a:pt x="22109" y="21273"/>
                    <a:pt x="17163" y="27405"/>
                    <a:pt x="11055" y="27405"/>
                  </a:cubicBezTo>
                  <a:cubicBezTo>
                    <a:pt x="4947" y="27405"/>
                    <a:pt x="0" y="21273"/>
                    <a:pt x="0" y="13702"/>
                  </a:cubicBezTo>
                  <a:cubicBezTo>
                    <a:pt x="0" y="6131"/>
                    <a:pt x="4947" y="0"/>
                    <a:pt x="11055" y="0"/>
                  </a:cubicBezTo>
                  <a:cubicBezTo>
                    <a:pt x="17163" y="0"/>
                    <a:pt x="22109" y="6131"/>
                    <a:pt x="22109" y="13702"/>
                  </a:cubicBezTo>
                  <a:close/>
                </a:path>
              </a:pathLst>
            </a:custGeom>
            <a:solidFill>
              <a:schemeClr val="accent5"/>
            </a:solidFill>
            <a:ln cap="flat" cmpd="sng" w="12200">
              <a:solidFill>
                <a:srgbClr val="000000"/>
              </a:solidFill>
              <a:prstDash val="solid"/>
              <a:miter lim="23223"/>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0" name="Google Shape;290;p24"/>
            <p:cNvSpPr/>
            <p:nvPr/>
          </p:nvSpPr>
          <p:spPr>
            <a:xfrm>
              <a:off x="1577875" y="1935775"/>
              <a:ext cx="917950" cy="883700"/>
            </a:xfrm>
            <a:custGeom>
              <a:rect b="b" l="l" r="r" t="t"/>
              <a:pathLst>
                <a:path extrusionOk="0" h="35348" w="36718">
                  <a:moveTo>
                    <a:pt x="19067" y="465"/>
                  </a:moveTo>
                  <a:cubicBezTo>
                    <a:pt x="28589" y="465"/>
                    <a:pt x="36253" y="8153"/>
                    <a:pt x="36276" y="17674"/>
                  </a:cubicBezTo>
                  <a:cubicBezTo>
                    <a:pt x="36276" y="24642"/>
                    <a:pt x="32119" y="30912"/>
                    <a:pt x="25663" y="33560"/>
                  </a:cubicBezTo>
                  <a:cubicBezTo>
                    <a:pt x="23550" y="34419"/>
                    <a:pt x="21297" y="34860"/>
                    <a:pt x="19067" y="34860"/>
                  </a:cubicBezTo>
                  <a:cubicBezTo>
                    <a:pt x="14608" y="34860"/>
                    <a:pt x="10196" y="33118"/>
                    <a:pt x="6898" y="29821"/>
                  </a:cubicBezTo>
                  <a:cubicBezTo>
                    <a:pt x="1975" y="24874"/>
                    <a:pt x="512" y="17512"/>
                    <a:pt x="3182" y="11056"/>
                  </a:cubicBezTo>
                  <a:cubicBezTo>
                    <a:pt x="5830" y="4669"/>
                    <a:pt x="12100" y="465"/>
                    <a:pt x="19067" y="465"/>
                  </a:cubicBezTo>
                  <a:close/>
                  <a:moveTo>
                    <a:pt x="19067" y="1"/>
                  </a:moveTo>
                  <a:cubicBezTo>
                    <a:pt x="14492" y="1"/>
                    <a:pt x="9964" y="1789"/>
                    <a:pt x="6573" y="5157"/>
                  </a:cubicBezTo>
                  <a:cubicBezTo>
                    <a:pt x="1510" y="10219"/>
                    <a:pt x="1" y="17814"/>
                    <a:pt x="2741" y="24433"/>
                  </a:cubicBezTo>
                  <a:cubicBezTo>
                    <a:pt x="5458" y="31028"/>
                    <a:pt x="11914" y="35348"/>
                    <a:pt x="19044" y="35348"/>
                  </a:cubicBezTo>
                  <a:cubicBezTo>
                    <a:pt x="28798" y="35348"/>
                    <a:pt x="36694" y="27428"/>
                    <a:pt x="36718" y="17698"/>
                  </a:cubicBezTo>
                  <a:cubicBezTo>
                    <a:pt x="36718" y="10568"/>
                    <a:pt x="32421" y="4112"/>
                    <a:pt x="25802" y="1371"/>
                  </a:cubicBezTo>
                  <a:cubicBezTo>
                    <a:pt x="23666" y="465"/>
                    <a:pt x="21343" y="1"/>
                    <a:pt x="19067" y="1"/>
                  </a:cubicBezTo>
                  <a:close/>
                </a:path>
              </a:pathLst>
            </a:custGeom>
            <a:solidFill>
              <a:srgbClr val="DE7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 name="Google Shape;291;p24"/>
            <p:cNvSpPr/>
            <p:nvPr/>
          </p:nvSpPr>
          <p:spPr>
            <a:xfrm>
              <a:off x="2375050" y="2141325"/>
              <a:ext cx="44725" cy="59825"/>
            </a:xfrm>
            <a:custGeom>
              <a:rect b="b" l="l" r="r" t="t"/>
              <a:pathLst>
                <a:path extrusionOk="0" h="2393" w="1789">
                  <a:moveTo>
                    <a:pt x="604" y="0"/>
                  </a:moveTo>
                  <a:cubicBezTo>
                    <a:pt x="418" y="0"/>
                    <a:pt x="256" y="70"/>
                    <a:pt x="139" y="302"/>
                  </a:cubicBezTo>
                  <a:cubicBezTo>
                    <a:pt x="0" y="604"/>
                    <a:pt x="534" y="860"/>
                    <a:pt x="952" y="1347"/>
                  </a:cubicBezTo>
                  <a:cubicBezTo>
                    <a:pt x="1184" y="1649"/>
                    <a:pt x="1347" y="1997"/>
                    <a:pt x="1440" y="2369"/>
                  </a:cubicBezTo>
                  <a:cubicBezTo>
                    <a:pt x="1440" y="2392"/>
                    <a:pt x="1463" y="2392"/>
                    <a:pt x="1533" y="2392"/>
                  </a:cubicBezTo>
                  <a:cubicBezTo>
                    <a:pt x="1579" y="2392"/>
                    <a:pt x="1695" y="2346"/>
                    <a:pt x="1695" y="2276"/>
                  </a:cubicBezTo>
                  <a:cubicBezTo>
                    <a:pt x="1765" y="2044"/>
                    <a:pt x="1788" y="1812"/>
                    <a:pt x="1788" y="1579"/>
                  </a:cubicBezTo>
                  <a:cubicBezTo>
                    <a:pt x="1742" y="813"/>
                    <a:pt x="1092" y="0"/>
                    <a:pt x="60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2" name="Google Shape;292;p24"/>
            <p:cNvSpPr/>
            <p:nvPr/>
          </p:nvSpPr>
          <p:spPr>
            <a:xfrm>
              <a:off x="1867025" y="2396200"/>
              <a:ext cx="549850" cy="299625"/>
            </a:xfrm>
            <a:custGeom>
              <a:rect b="b" l="l" r="r" t="t"/>
              <a:pathLst>
                <a:path extrusionOk="0" h="11985" w="21994">
                  <a:moveTo>
                    <a:pt x="0" y="1"/>
                  </a:moveTo>
                  <a:lnTo>
                    <a:pt x="0" y="1"/>
                  </a:lnTo>
                  <a:cubicBezTo>
                    <a:pt x="23" y="186"/>
                    <a:pt x="23" y="395"/>
                    <a:pt x="47" y="558"/>
                  </a:cubicBezTo>
                  <a:cubicBezTo>
                    <a:pt x="1788" y="1208"/>
                    <a:pt x="5899" y="2509"/>
                    <a:pt x="10939" y="2602"/>
                  </a:cubicBezTo>
                  <a:lnTo>
                    <a:pt x="11519" y="2602"/>
                  </a:lnTo>
                  <a:cubicBezTo>
                    <a:pt x="13424" y="2602"/>
                    <a:pt x="15490" y="2416"/>
                    <a:pt x="17581" y="1951"/>
                  </a:cubicBezTo>
                  <a:lnTo>
                    <a:pt x="17581" y="1951"/>
                  </a:lnTo>
                  <a:cubicBezTo>
                    <a:pt x="17163" y="5853"/>
                    <a:pt x="15862" y="9383"/>
                    <a:pt x="13911" y="11984"/>
                  </a:cubicBezTo>
                  <a:cubicBezTo>
                    <a:pt x="14190" y="11891"/>
                    <a:pt x="14445" y="11775"/>
                    <a:pt x="14701" y="11659"/>
                  </a:cubicBezTo>
                  <a:cubicBezTo>
                    <a:pt x="16512" y="9035"/>
                    <a:pt x="17674" y="5574"/>
                    <a:pt x="18045" y="1835"/>
                  </a:cubicBezTo>
                  <a:cubicBezTo>
                    <a:pt x="19322" y="1510"/>
                    <a:pt x="20623" y="1115"/>
                    <a:pt x="21923" y="558"/>
                  </a:cubicBezTo>
                  <a:cubicBezTo>
                    <a:pt x="21970" y="395"/>
                    <a:pt x="21970" y="186"/>
                    <a:pt x="21993" y="1"/>
                  </a:cubicBezTo>
                  <a:lnTo>
                    <a:pt x="21993" y="1"/>
                  </a:lnTo>
                  <a:cubicBezTo>
                    <a:pt x="20693" y="535"/>
                    <a:pt x="19392" y="976"/>
                    <a:pt x="18068" y="1324"/>
                  </a:cubicBezTo>
                  <a:cubicBezTo>
                    <a:pt x="17929" y="1348"/>
                    <a:pt x="17743" y="1417"/>
                    <a:pt x="17604" y="1440"/>
                  </a:cubicBezTo>
                  <a:cubicBezTo>
                    <a:pt x="15467" y="1928"/>
                    <a:pt x="13354" y="2091"/>
                    <a:pt x="11357" y="2091"/>
                  </a:cubicBezTo>
                  <a:lnTo>
                    <a:pt x="10915" y="2091"/>
                  </a:lnTo>
                  <a:cubicBezTo>
                    <a:pt x="5736" y="2021"/>
                    <a:pt x="1533" y="628"/>
                    <a:pt x="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3" name="Google Shape;293;p24"/>
            <p:cNvSpPr/>
            <p:nvPr/>
          </p:nvSpPr>
          <p:spPr>
            <a:xfrm>
              <a:off x="2141650" y="2702175"/>
              <a:ext cx="25" cy="25"/>
            </a:xfrm>
            <a:custGeom>
              <a:rect b="b" l="l" r="r" t="t"/>
              <a:pathLst>
                <a:path extrusionOk="0" h="1" w="1">
                  <a:moveTo>
                    <a:pt x="0" y="1"/>
                  </a:move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4" name="Google Shape;294;p24"/>
            <p:cNvSpPr/>
            <p:nvPr/>
          </p:nvSpPr>
          <p:spPr>
            <a:xfrm>
              <a:off x="1624325" y="1954375"/>
              <a:ext cx="621275" cy="850600"/>
            </a:xfrm>
            <a:custGeom>
              <a:rect b="b" l="l" r="r" t="t"/>
              <a:pathLst>
                <a:path extrusionOk="0" h="34024" w="24851">
                  <a:moveTo>
                    <a:pt x="12820" y="0"/>
                  </a:moveTo>
                  <a:cubicBezTo>
                    <a:pt x="5435" y="2044"/>
                    <a:pt x="0" y="8802"/>
                    <a:pt x="0" y="16814"/>
                  </a:cubicBezTo>
                  <a:cubicBezTo>
                    <a:pt x="0" y="25500"/>
                    <a:pt x="6317" y="32699"/>
                    <a:pt x="14632" y="34023"/>
                  </a:cubicBezTo>
                  <a:cubicBezTo>
                    <a:pt x="20693" y="30981"/>
                    <a:pt x="24850" y="24687"/>
                    <a:pt x="24850" y="17418"/>
                  </a:cubicBezTo>
                  <a:cubicBezTo>
                    <a:pt x="24850" y="9475"/>
                    <a:pt x="19857" y="2671"/>
                    <a:pt x="12820" y="0"/>
                  </a:cubicBezTo>
                  <a:close/>
                </a:path>
              </a:pathLst>
            </a:custGeom>
            <a:solidFill>
              <a:srgbClr val="FCFCFC">
                <a:alpha val="1061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 name="Google Shape;295;p24"/>
            <p:cNvSpPr/>
            <p:nvPr/>
          </p:nvSpPr>
          <p:spPr>
            <a:xfrm>
              <a:off x="1743925" y="2147700"/>
              <a:ext cx="54600" cy="73175"/>
            </a:xfrm>
            <a:custGeom>
              <a:rect b="b" l="l" r="r" t="t"/>
              <a:pathLst>
                <a:path extrusionOk="0" h="2927" w="2184">
                  <a:moveTo>
                    <a:pt x="1951" y="372"/>
                  </a:moveTo>
                  <a:cubicBezTo>
                    <a:pt x="1789" y="117"/>
                    <a:pt x="1557" y="1"/>
                    <a:pt x="1324" y="1"/>
                  </a:cubicBezTo>
                  <a:cubicBezTo>
                    <a:pt x="1231" y="1"/>
                    <a:pt x="1139" y="1"/>
                    <a:pt x="1092" y="24"/>
                  </a:cubicBezTo>
                  <a:cubicBezTo>
                    <a:pt x="512" y="233"/>
                    <a:pt x="1" y="1092"/>
                    <a:pt x="47" y="1951"/>
                  </a:cubicBezTo>
                  <a:cubicBezTo>
                    <a:pt x="47" y="2207"/>
                    <a:pt x="117" y="2462"/>
                    <a:pt x="210" y="2695"/>
                  </a:cubicBezTo>
                  <a:cubicBezTo>
                    <a:pt x="303" y="2834"/>
                    <a:pt x="442" y="2927"/>
                    <a:pt x="581" y="2927"/>
                  </a:cubicBezTo>
                  <a:lnTo>
                    <a:pt x="628" y="2927"/>
                  </a:lnTo>
                  <a:cubicBezTo>
                    <a:pt x="767" y="2927"/>
                    <a:pt x="860" y="2811"/>
                    <a:pt x="883" y="2695"/>
                  </a:cubicBezTo>
                  <a:cubicBezTo>
                    <a:pt x="930" y="2346"/>
                    <a:pt x="1046" y="2021"/>
                    <a:pt x="1255" y="1742"/>
                  </a:cubicBezTo>
                  <a:cubicBezTo>
                    <a:pt x="1371" y="1603"/>
                    <a:pt x="1487" y="1441"/>
                    <a:pt x="1626" y="1301"/>
                  </a:cubicBezTo>
                  <a:cubicBezTo>
                    <a:pt x="1905" y="1023"/>
                    <a:pt x="2184" y="697"/>
                    <a:pt x="1951" y="372"/>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6" name="Google Shape;296;p24"/>
            <p:cNvSpPr/>
            <p:nvPr/>
          </p:nvSpPr>
          <p:spPr>
            <a:xfrm>
              <a:off x="1788625" y="2170925"/>
              <a:ext cx="38350" cy="49375"/>
            </a:xfrm>
            <a:custGeom>
              <a:rect b="b" l="l" r="r" t="t"/>
              <a:pathLst>
                <a:path extrusionOk="0" h="1975" w="1534">
                  <a:moveTo>
                    <a:pt x="1348" y="256"/>
                  </a:moveTo>
                  <a:cubicBezTo>
                    <a:pt x="1278" y="70"/>
                    <a:pt x="1092" y="1"/>
                    <a:pt x="883" y="1"/>
                  </a:cubicBezTo>
                  <a:cubicBezTo>
                    <a:pt x="837" y="1"/>
                    <a:pt x="767" y="1"/>
                    <a:pt x="721" y="24"/>
                  </a:cubicBezTo>
                  <a:cubicBezTo>
                    <a:pt x="349" y="163"/>
                    <a:pt x="1" y="744"/>
                    <a:pt x="24" y="1278"/>
                  </a:cubicBezTo>
                  <a:cubicBezTo>
                    <a:pt x="24" y="1441"/>
                    <a:pt x="47" y="1626"/>
                    <a:pt x="117" y="1766"/>
                  </a:cubicBezTo>
                  <a:cubicBezTo>
                    <a:pt x="163" y="1882"/>
                    <a:pt x="280" y="1975"/>
                    <a:pt x="419" y="1975"/>
                  </a:cubicBezTo>
                  <a:lnTo>
                    <a:pt x="465" y="1975"/>
                  </a:lnTo>
                  <a:cubicBezTo>
                    <a:pt x="581" y="1975"/>
                    <a:pt x="698" y="1882"/>
                    <a:pt x="721" y="1742"/>
                  </a:cubicBezTo>
                  <a:cubicBezTo>
                    <a:pt x="744" y="1533"/>
                    <a:pt x="814" y="1371"/>
                    <a:pt x="930" y="1185"/>
                  </a:cubicBezTo>
                  <a:cubicBezTo>
                    <a:pt x="1000" y="1092"/>
                    <a:pt x="1069" y="1022"/>
                    <a:pt x="1162" y="930"/>
                  </a:cubicBezTo>
                  <a:cubicBezTo>
                    <a:pt x="1325" y="744"/>
                    <a:pt x="1534" y="512"/>
                    <a:pt x="1348" y="256"/>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 name="Google Shape;297;p24"/>
            <p:cNvSpPr/>
            <p:nvPr/>
          </p:nvSpPr>
          <p:spPr>
            <a:xfrm>
              <a:off x="1754950" y="2510575"/>
              <a:ext cx="116725" cy="152150"/>
            </a:xfrm>
            <a:custGeom>
              <a:rect b="b" l="l" r="r" t="t"/>
              <a:pathLst>
                <a:path extrusionOk="0" h="6086" w="4669">
                  <a:moveTo>
                    <a:pt x="1000" y="70"/>
                  </a:moveTo>
                  <a:cubicBezTo>
                    <a:pt x="1" y="604"/>
                    <a:pt x="1278" y="3647"/>
                    <a:pt x="2997" y="5203"/>
                  </a:cubicBezTo>
                  <a:cubicBezTo>
                    <a:pt x="3392" y="5551"/>
                    <a:pt x="3833" y="5830"/>
                    <a:pt x="4297" y="6062"/>
                  </a:cubicBezTo>
                  <a:cubicBezTo>
                    <a:pt x="4390" y="6085"/>
                    <a:pt x="4437" y="6085"/>
                    <a:pt x="4506" y="6062"/>
                  </a:cubicBezTo>
                  <a:cubicBezTo>
                    <a:pt x="4622" y="6016"/>
                    <a:pt x="4669" y="5830"/>
                    <a:pt x="4553" y="5691"/>
                  </a:cubicBezTo>
                  <a:cubicBezTo>
                    <a:pt x="3926" y="4901"/>
                    <a:pt x="3392" y="4065"/>
                    <a:pt x="2997" y="3159"/>
                  </a:cubicBezTo>
                  <a:cubicBezTo>
                    <a:pt x="2347" y="1650"/>
                    <a:pt x="2137" y="117"/>
                    <a:pt x="1534" y="1"/>
                  </a:cubicBezTo>
                  <a:cubicBezTo>
                    <a:pt x="1348" y="1"/>
                    <a:pt x="1139" y="24"/>
                    <a:pt x="1000" y="7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 name="Google Shape;298;p24"/>
            <p:cNvSpPr/>
            <p:nvPr/>
          </p:nvSpPr>
          <p:spPr>
            <a:xfrm>
              <a:off x="2143375" y="2069900"/>
              <a:ext cx="264200" cy="280450"/>
            </a:xfrm>
            <a:custGeom>
              <a:rect b="b" l="l" r="r" t="t"/>
              <a:pathLst>
                <a:path extrusionOk="0" h="11218" w="10568">
                  <a:moveTo>
                    <a:pt x="3647" y="1"/>
                  </a:moveTo>
                  <a:cubicBezTo>
                    <a:pt x="1650" y="1"/>
                    <a:pt x="1" y="1650"/>
                    <a:pt x="1" y="3670"/>
                  </a:cubicBezTo>
                  <a:lnTo>
                    <a:pt x="1" y="7548"/>
                  </a:lnTo>
                  <a:cubicBezTo>
                    <a:pt x="1" y="9546"/>
                    <a:pt x="1650" y="11218"/>
                    <a:pt x="3647" y="11218"/>
                  </a:cubicBezTo>
                  <a:lnTo>
                    <a:pt x="7548" y="11218"/>
                  </a:lnTo>
                  <a:cubicBezTo>
                    <a:pt x="8803" y="11218"/>
                    <a:pt x="9894" y="10568"/>
                    <a:pt x="10568" y="9615"/>
                  </a:cubicBezTo>
                  <a:cubicBezTo>
                    <a:pt x="10498" y="9197"/>
                    <a:pt x="10451" y="8779"/>
                    <a:pt x="10359" y="8361"/>
                  </a:cubicBezTo>
                  <a:cubicBezTo>
                    <a:pt x="9987" y="9569"/>
                    <a:pt x="8849" y="10475"/>
                    <a:pt x="7548" y="10475"/>
                  </a:cubicBezTo>
                  <a:lnTo>
                    <a:pt x="3647" y="10475"/>
                  </a:lnTo>
                  <a:cubicBezTo>
                    <a:pt x="2021" y="10475"/>
                    <a:pt x="721" y="9174"/>
                    <a:pt x="721" y="7548"/>
                  </a:cubicBezTo>
                  <a:lnTo>
                    <a:pt x="721" y="3670"/>
                  </a:lnTo>
                  <a:cubicBezTo>
                    <a:pt x="721" y="2021"/>
                    <a:pt x="2021" y="721"/>
                    <a:pt x="3647" y="721"/>
                  </a:cubicBezTo>
                  <a:lnTo>
                    <a:pt x="6201" y="721"/>
                  </a:lnTo>
                  <a:cubicBezTo>
                    <a:pt x="5923" y="465"/>
                    <a:pt x="5621" y="233"/>
                    <a:pt x="5342"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99" name="Google Shape;299;p24"/>
          <p:cNvGrpSpPr/>
          <p:nvPr/>
        </p:nvGrpSpPr>
        <p:grpSpPr>
          <a:xfrm>
            <a:off x="3631577" y="3368735"/>
            <a:ext cx="1162240" cy="1242519"/>
            <a:chOff x="1057783" y="3179461"/>
            <a:chExt cx="1538576" cy="1644631"/>
          </a:xfrm>
        </p:grpSpPr>
        <p:sp>
          <p:nvSpPr>
            <p:cNvPr id="300" name="Google Shape;300;p24"/>
            <p:cNvSpPr/>
            <p:nvPr/>
          </p:nvSpPr>
          <p:spPr>
            <a:xfrm>
              <a:off x="1898556" y="4424091"/>
              <a:ext cx="463274" cy="372765"/>
            </a:xfrm>
            <a:custGeom>
              <a:rect b="b" l="l" r="r" t="t"/>
              <a:pathLst>
                <a:path extrusionOk="0" h="8896" w="11056">
                  <a:moveTo>
                    <a:pt x="8291" y="1"/>
                  </a:moveTo>
                  <a:cubicBezTo>
                    <a:pt x="5365" y="1"/>
                    <a:pt x="1" y="1209"/>
                    <a:pt x="163" y="2254"/>
                  </a:cubicBezTo>
                  <a:lnTo>
                    <a:pt x="860" y="6782"/>
                  </a:lnTo>
                  <a:cubicBezTo>
                    <a:pt x="1069" y="8036"/>
                    <a:pt x="2184" y="8896"/>
                    <a:pt x="3391" y="8896"/>
                  </a:cubicBezTo>
                  <a:cubicBezTo>
                    <a:pt x="3531" y="8896"/>
                    <a:pt x="3716" y="8896"/>
                    <a:pt x="3856" y="8872"/>
                  </a:cubicBezTo>
                  <a:lnTo>
                    <a:pt x="8709" y="8036"/>
                  </a:lnTo>
                  <a:cubicBezTo>
                    <a:pt x="10103" y="7804"/>
                    <a:pt x="11055" y="6457"/>
                    <a:pt x="10800" y="5040"/>
                  </a:cubicBezTo>
                  <a:lnTo>
                    <a:pt x="10103" y="512"/>
                  </a:lnTo>
                  <a:cubicBezTo>
                    <a:pt x="10033" y="140"/>
                    <a:pt x="9313" y="1"/>
                    <a:pt x="8291"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1" name="Google Shape;301;p24"/>
            <p:cNvSpPr/>
            <p:nvPr/>
          </p:nvSpPr>
          <p:spPr>
            <a:xfrm>
              <a:off x="1885902" y="4412442"/>
              <a:ext cx="485650" cy="393171"/>
            </a:xfrm>
            <a:custGeom>
              <a:rect b="b" l="l" r="r" t="t"/>
              <a:pathLst>
                <a:path extrusionOk="0" h="9383" w="11590">
                  <a:moveTo>
                    <a:pt x="8570" y="465"/>
                  </a:moveTo>
                  <a:cubicBezTo>
                    <a:pt x="9639" y="465"/>
                    <a:pt x="10149" y="650"/>
                    <a:pt x="10173" y="813"/>
                  </a:cubicBezTo>
                  <a:cubicBezTo>
                    <a:pt x="10335" y="1928"/>
                    <a:pt x="10869" y="5318"/>
                    <a:pt x="10869" y="5342"/>
                  </a:cubicBezTo>
                  <a:cubicBezTo>
                    <a:pt x="11102" y="6619"/>
                    <a:pt x="10242" y="7850"/>
                    <a:pt x="8942" y="8082"/>
                  </a:cubicBezTo>
                  <a:lnTo>
                    <a:pt x="4088" y="8918"/>
                  </a:lnTo>
                  <a:cubicBezTo>
                    <a:pt x="3949" y="8941"/>
                    <a:pt x="3833" y="8941"/>
                    <a:pt x="3693" y="8941"/>
                  </a:cubicBezTo>
                  <a:cubicBezTo>
                    <a:pt x="2555" y="8941"/>
                    <a:pt x="1580" y="8129"/>
                    <a:pt x="1371" y="6991"/>
                  </a:cubicBezTo>
                  <a:cubicBezTo>
                    <a:pt x="1371" y="6967"/>
                    <a:pt x="860" y="3577"/>
                    <a:pt x="674" y="2462"/>
                  </a:cubicBezTo>
                  <a:cubicBezTo>
                    <a:pt x="628" y="2090"/>
                    <a:pt x="2439" y="1278"/>
                    <a:pt x="5551" y="767"/>
                  </a:cubicBezTo>
                  <a:cubicBezTo>
                    <a:pt x="6852" y="558"/>
                    <a:pt x="7850" y="465"/>
                    <a:pt x="8570" y="465"/>
                  </a:cubicBezTo>
                  <a:close/>
                  <a:moveTo>
                    <a:pt x="8593" y="0"/>
                  </a:moveTo>
                  <a:cubicBezTo>
                    <a:pt x="7525" y="0"/>
                    <a:pt x="6248" y="186"/>
                    <a:pt x="5505" y="302"/>
                  </a:cubicBezTo>
                  <a:cubicBezTo>
                    <a:pt x="4576" y="441"/>
                    <a:pt x="1" y="1278"/>
                    <a:pt x="233" y="2532"/>
                  </a:cubicBezTo>
                  <a:cubicBezTo>
                    <a:pt x="419" y="3646"/>
                    <a:pt x="930" y="7037"/>
                    <a:pt x="930" y="7060"/>
                  </a:cubicBezTo>
                  <a:cubicBezTo>
                    <a:pt x="1162" y="8407"/>
                    <a:pt x="2323" y="9383"/>
                    <a:pt x="3693" y="9383"/>
                  </a:cubicBezTo>
                  <a:cubicBezTo>
                    <a:pt x="3833" y="9383"/>
                    <a:pt x="4018" y="9383"/>
                    <a:pt x="4181" y="9359"/>
                  </a:cubicBezTo>
                  <a:lnTo>
                    <a:pt x="9035" y="8523"/>
                  </a:lnTo>
                  <a:cubicBezTo>
                    <a:pt x="10567" y="8245"/>
                    <a:pt x="11589" y="6805"/>
                    <a:pt x="11334" y="5272"/>
                  </a:cubicBezTo>
                  <a:cubicBezTo>
                    <a:pt x="11334" y="5226"/>
                    <a:pt x="10800" y="1835"/>
                    <a:pt x="10637" y="697"/>
                  </a:cubicBezTo>
                  <a:cubicBezTo>
                    <a:pt x="10544" y="186"/>
                    <a:pt x="9639" y="0"/>
                    <a:pt x="8593" y="0"/>
                  </a:cubicBezTo>
                  <a:close/>
                </a:path>
              </a:pathLst>
            </a:custGeom>
            <a:solidFill>
              <a:srgbClr val="034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2" name="Google Shape;302;p24"/>
            <p:cNvSpPr/>
            <p:nvPr/>
          </p:nvSpPr>
          <p:spPr>
            <a:xfrm>
              <a:off x="1324408" y="4406576"/>
              <a:ext cx="505093" cy="407795"/>
            </a:xfrm>
            <a:custGeom>
              <a:rect b="b" l="l" r="r" t="t"/>
              <a:pathLst>
                <a:path extrusionOk="0" h="9732" w="12054">
                  <a:moveTo>
                    <a:pt x="2950" y="1"/>
                  </a:moveTo>
                  <a:cubicBezTo>
                    <a:pt x="2485" y="1"/>
                    <a:pt x="2207" y="94"/>
                    <a:pt x="2114" y="326"/>
                  </a:cubicBezTo>
                  <a:cubicBezTo>
                    <a:pt x="1719" y="1394"/>
                    <a:pt x="465" y="4599"/>
                    <a:pt x="465" y="4599"/>
                  </a:cubicBezTo>
                  <a:cubicBezTo>
                    <a:pt x="0" y="5923"/>
                    <a:pt x="674" y="7409"/>
                    <a:pt x="2021" y="7897"/>
                  </a:cubicBezTo>
                  <a:lnTo>
                    <a:pt x="6666" y="9592"/>
                  </a:lnTo>
                  <a:cubicBezTo>
                    <a:pt x="6968" y="9708"/>
                    <a:pt x="7246" y="9732"/>
                    <a:pt x="7548" y="9732"/>
                  </a:cubicBezTo>
                  <a:cubicBezTo>
                    <a:pt x="8593" y="9732"/>
                    <a:pt x="9569" y="9081"/>
                    <a:pt x="9987" y="8036"/>
                  </a:cubicBezTo>
                  <a:cubicBezTo>
                    <a:pt x="9987" y="8036"/>
                    <a:pt x="11241" y="4831"/>
                    <a:pt x="11636" y="3786"/>
                  </a:cubicBezTo>
                  <a:cubicBezTo>
                    <a:pt x="12054" y="2625"/>
                    <a:pt x="5365" y="1"/>
                    <a:pt x="2950"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3" name="Google Shape;303;p24"/>
            <p:cNvSpPr/>
            <p:nvPr/>
          </p:nvSpPr>
          <p:spPr>
            <a:xfrm>
              <a:off x="1311754" y="4396854"/>
              <a:ext cx="510959" cy="427238"/>
            </a:xfrm>
            <a:custGeom>
              <a:rect b="b" l="l" r="r" t="t"/>
              <a:pathLst>
                <a:path extrusionOk="0" h="10196" w="12194">
                  <a:moveTo>
                    <a:pt x="3182" y="465"/>
                  </a:moveTo>
                  <a:lnTo>
                    <a:pt x="3252" y="465"/>
                  </a:lnTo>
                  <a:cubicBezTo>
                    <a:pt x="5296" y="465"/>
                    <a:pt x="10567" y="2439"/>
                    <a:pt x="11566" y="3624"/>
                  </a:cubicBezTo>
                  <a:cubicBezTo>
                    <a:pt x="11659" y="3740"/>
                    <a:pt x="11705" y="3833"/>
                    <a:pt x="11682" y="3879"/>
                  </a:cubicBezTo>
                  <a:cubicBezTo>
                    <a:pt x="11264" y="4971"/>
                    <a:pt x="10056" y="8129"/>
                    <a:pt x="10033" y="8152"/>
                  </a:cubicBezTo>
                  <a:cubicBezTo>
                    <a:pt x="9685" y="9104"/>
                    <a:pt x="8779" y="9685"/>
                    <a:pt x="7827" y="9685"/>
                  </a:cubicBezTo>
                  <a:cubicBezTo>
                    <a:pt x="7548" y="9685"/>
                    <a:pt x="7270" y="9639"/>
                    <a:pt x="7014" y="9546"/>
                  </a:cubicBezTo>
                  <a:lnTo>
                    <a:pt x="2369" y="7874"/>
                  </a:lnTo>
                  <a:cubicBezTo>
                    <a:pt x="1138" y="7409"/>
                    <a:pt x="511" y="6062"/>
                    <a:pt x="976" y="4854"/>
                  </a:cubicBezTo>
                  <a:cubicBezTo>
                    <a:pt x="976" y="4831"/>
                    <a:pt x="2207" y="1626"/>
                    <a:pt x="2625" y="581"/>
                  </a:cubicBezTo>
                  <a:cubicBezTo>
                    <a:pt x="2648" y="512"/>
                    <a:pt x="2764" y="488"/>
                    <a:pt x="2903" y="465"/>
                  </a:cubicBezTo>
                  <a:close/>
                  <a:moveTo>
                    <a:pt x="3229" y="1"/>
                  </a:moveTo>
                  <a:cubicBezTo>
                    <a:pt x="3089" y="1"/>
                    <a:pt x="2950" y="1"/>
                    <a:pt x="2834" y="24"/>
                  </a:cubicBezTo>
                  <a:cubicBezTo>
                    <a:pt x="2509" y="94"/>
                    <a:pt x="2276" y="233"/>
                    <a:pt x="2184" y="442"/>
                  </a:cubicBezTo>
                  <a:cubicBezTo>
                    <a:pt x="1789" y="1510"/>
                    <a:pt x="535" y="4669"/>
                    <a:pt x="535" y="4738"/>
                  </a:cubicBezTo>
                  <a:cubicBezTo>
                    <a:pt x="0" y="6178"/>
                    <a:pt x="767" y="7804"/>
                    <a:pt x="2207" y="8338"/>
                  </a:cubicBezTo>
                  <a:lnTo>
                    <a:pt x="6852" y="10010"/>
                  </a:lnTo>
                  <a:cubicBezTo>
                    <a:pt x="7177" y="10126"/>
                    <a:pt x="7479" y="10196"/>
                    <a:pt x="7827" y="10196"/>
                  </a:cubicBezTo>
                  <a:cubicBezTo>
                    <a:pt x="9011" y="10196"/>
                    <a:pt x="10056" y="9453"/>
                    <a:pt x="10451" y="8338"/>
                  </a:cubicBezTo>
                  <a:cubicBezTo>
                    <a:pt x="10451" y="8292"/>
                    <a:pt x="11705" y="5110"/>
                    <a:pt x="12123" y="4065"/>
                  </a:cubicBezTo>
                  <a:cubicBezTo>
                    <a:pt x="12193" y="3833"/>
                    <a:pt x="12147" y="3600"/>
                    <a:pt x="11938" y="3345"/>
                  </a:cubicBezTo>
                  <a:cubicBezTo>
                    <a:pt x="10869" y="2044"/>
                    <a:pt x="5435" y="1"/>
                    <a:pt x="3229" y="1"/>
                  </a:cubicBezTo>
                  <a:close/>
                </a:path>
              </a:pathLst>
            </a:custGeom>
            <a:solidFill>
              <a:srgbClr val="034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4" name="Google Shape;304;p24"/>
            <p:cNvSpPr/>
            <p:nvPr/>
          </p:nvSpPr>
          <p:spPr>
            <a:xfrm>
              <a:off x="1126838" y="3189182"/>
              <a:ext cx="1461727" cy="1460721"/>
            </a:xfrm>
            <a:custGeom>
              <a:rect b="b" l="l" r="r" t="t"/>
              <a:pathLst>
                <a:path extrusionOk="0" h="34860" w="34884">
                  <a:moveTo>
                    <a:pt x="17419" y="1"/>
                  </a:moveTo>
                  <a:cubicBezTo>
                    <a:pt x="7781" y="1"/>
                    <a:pt x="1" y="7804"/>
                    <a:pt x="1" y="17419"/>
                  </a:cubicBezTo>
                  <a:cubicBezTo>
                    <a:pt x="1" y="27057"/>
                    <a:pt x="7827" y="34860"/>
                    <a:pt x="17419" y="34860"/>
                  </a:cubicBezTo>
                  <a:cubicBezTo>
                    <a:pt x="27034" y="34860"/>
                    <a:pt x="34883" y="27057"/>
                    <a:pt x="34883" y="17419"/>
                  </a:cubicBezTo>
                  <a:cubicBezTo>
                    <a:pt x="34883" y="7804"/>
                    <a:pt x="27057" y="1"/>
                    <a:pt x="17419"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5" name="Google Shape;305;p24"/>
            <p:cNvSpPr/>
            <p:nvPr/>
          </p:nvSpPr>
          <p:spPr>
            <a:xfrm>
              <a:off x="1125874" y="3258280"/>
              <a:ext cx="693905" cy="1334218"/>
            </a:xfrm>
            <a:custGeom>
              <a:rect b="b" l="l" r="r" t="t"/>
              <a:pathLst>
                <a:path extrusionOk="0" h="31841" w="16560">
                  <a:moveTo>
                    <a:pt x="10010" y="1"/>
                  </a:moveTo>
                  <a:cubicBezTo>
                    <a:pt x="4088" y="2787"/>
                    <a:pt x="1" y="8802"/>
                    <a:pt x="1" y="15793"/>
                  </a:cubicBezTo>
                  <a:cubicBezTo>
                    <a:pt x="1" y="22992"/>
                    <a:pt x="4390" y="29216"/>
                    <a:pt x="10591" y="31841"/>
                  </a:cubicBezTo>
                  <a:cubicBezTo>
                    <a:pt x="14283" y="28450"/>
                    <a:pt x="16559" y="22388"/>
                    <a:pt x="16559" y="15863"/>
                  </a:cubicBezTo>
                  <a:cubicBezTo>
                    <a:pt x="16559" y="9151"/>
                    <a:pt x="14051" y="3368"/>
                    <a:pt x="10010" y="1"/>
                  </a:cubicBezTo>
                  <a:close/>
                </a:path>
              </a:pathLst>
            </a:custGeom>
            <a:solidFill>
              <a:schemeClr val="lt1"/>
            </a:solidFill>
            <a:ln cap="flat" cmpd="sng" w="11600">
              <a:solidFill>
                <a:srgbClr val="BCBCBC"/>
              </a:solidFill>
              <a:prstDash val="solid"/>
              <a:miter lim="23223"/>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6" name="Google Shape;306;p24"/>
            <p:cNvSpPr/>
            <p:nvPr/>
          </p:nvSpPr>
          <p:spPr>
            <a:xfrm>
              <a:off x="1057783" y="3179461"/>
              <a:ext cx="1538576" cy="1481170"/>
            </a:xfrm>
            <a:custGeom>
              <a:rect b="b" l="l" r="r" t="t"/>
              <a:pathLst>
                <a:path extrusionOk="0" h="35348" w="36718">
                  <a:moveTo>
                    <a:pt x="19067" y="465"/>
                  </a:moveTo>
                  <a:cubicBezTo>
                    <a:pt x="28589" y="465"/>
                    <a:pt x="36253" y="8152"/>
                    <a:pt x="36299" y="17674"/>
                  </a:cubicBezTo>
                  <a:cubicBezTo>
                    <a:pt x="36299" y="24641"/>
                    <a:pt x="32119" y="30912"/>
                    <a:pt x="25662" y="33559"/>
                  </a:cubicBezTo>
                  <a:cubicBezTo>
                    <a:pt x="23549" y="34418"/>
                    <a:pt x="21296" y="34860"/>
                    <a:pt x="19067" y="34860"/>
                  </a:cubicBezTo>
                  <a:cubicBezTo>
                    <a:pt x="14608" y="34860"/>
                    <a:pt x="10195" y="33118"/>
                    <a:pt x="6898" y="29820"/>
                  </a:cubicBezTo>
                  <a:cubicBezTo>
                    <a:pt x="1974" y="24873"/>
                    <a:pt x="511" y="17511"/>
                    <a:pt x="3182" y="11055"/>
                  </a:cubicBezTo>
                  <a:cubicBezTo>
                    <a:pt x="5829" y="4668"/>
                    <a:pt x="12100" y="465"/>
                    <a:pt x="19067" y="465"/>
                  </a:cubicBezTo>
                  <a:close/>
                  <a:moveTo>
                    <a:pt x="19067" y="0"/>
                  </a:moveTo>
                  <a:cubicBezTo>
                    <a:pt x="14492" y="0"/>
                    <a:pt x="9963" y="1789"/>
                    <a:pt x="6572" y="5156"/>
                  </a:cubicBezTo>
                  <a:cubicBezTo>
                    <a:pt x="1510" y="10219"/>
                    <a:pt x="0" y="17813"/>
                    <a:pt x="2740" y="24432"/>
                  </a:cubicBezTo>
                  <a:cubicBezTo>
                    <a:pt x="5458" y="31028"/>
                    <a:pt x="11914" y="35347"/>
                    <a:pt x="19044" y="35347"/>
                  </a:cubicBezTo>
                  <a:cubicBezTo>
                    <a:pt x="28798" y="35347"/>
                    <a:pt x="36694" y="27428"/>
                    <a:pt x="36717" y="17697"/>
                  </a:cubicBezTo>
                  <a:cubicBezTo>
                    <a:pt x="36717" y="10567"/>
                    <a:pt x="32421" y="4111"/>
                    <a:pt x="25802" y="1371"/>
                  </a:cubicBezTo>
                  <a:cubicBezTo>
                    <a:pt x="23665" y="442"/>
                    <a:pt x="21366" y="0"/>
                    <a:pt x="19067" y="0"/>
                  </a:cubicBezTo>
                  <a:close/>
                </a:path>
              </a:pathLst>
            </a:custGeom>
            <a:solidFill>
              <a:srgbClr val="034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7" name="Google Shape;307;p24"/>
            <p:cNvSpPr/>
            <p:nvPr/>
          </p:nvSpPr>
          <p:spPr>
            <a:xfrm>
              <a:off x="1898556" y="4357927"/>
              <a:ext cx="322146" cy="300734"/>
            </a:xfrm>
            <a:custGeom>
              <a:rect b="b" l="l" r="r" t="t"/>
              <a:pathLst>
                <a:path extrusionOk="0" h="7177" w="7688">
                  <a:moveTo>
                    <a:pt x="7688" y="1"/>
                  </a:moveTo>
                  <a:lnTo>
                    <a:pt x="7688" y="1"/>
                  </a:lnTo>
                  <a:cubicBezTo>
                    <a:pt x="7455" y="94"/>
                    <a:pt x="7246" y="186"/>
                    <a:pt x="7014" y="256"/>
                  </a:cubicBezTo>
                  <a:cubicBezTo>
                    <a:pt x="6155" y="1859"/>
                    <a:pt x="5110" y="3229"/>
                    <a:pt x="3856" y="4274"/>
                  </a:cubicBezTo>
                  <a:cubicBezTo>
                    <a:pt x="2671" y="5249"/>
                    <a:pt x="1394" y="6132"/>
                    <a:pt x="1" y="6759"/>
                  </a:cubicBezTo>
                  <a:lnTo>
                    <a:pt x="163" y="7177"/>
                  </a:lnTo>
                  <a:cubicBezTo>
                    <a:pt x="1603" y="6480"/>
                    <a:pt x="2927" y="5644"/>
                    <a:pt x="4158" y="4599"/>
                  </a:cubicBezTo>
                  <a:cubicBezTo>
                    <a:pt x="5551" y="3438"/>
                    <a:pt x="6735" y="1835"/>
                    <a:pt x="7688" y="1"/>
                  </a:cubicBezTo>
                  <a:close/>
                </a:path>
              </a:pathLst>
            </a:custGeom>
            <a:solidFill>
              <a:srgbClr val="034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8" name="Google Shape;308;p24"/>
            <p:cNvSpPr/>
            <p:nvPr/>
          </p:nvSpPr>
          <p:spPr>
            <a:xfrm>
              <a:off x="1130735" y="3210595"/>
              <a:ext cx="1041319" cy="1425691"/>
            </a:xfrm>
            <a:custGeom>
              <a:rect b="b" l="l" r="r" t="t"/>
              <a:pathLst>
                <a:path extrusionOk="0" h="34024" w="24851">
                  <a:moveTo>
                    <a:pt x="12844" y="1"/>
                  </a:moveTo>
                  <a:cubicBezTo>
                    <a:pt x="5435" y="2044"/>
                    <a:pt x="1" y="8802"/>
                    <a:pt x="1" y="16815"/>
                  </a:cubicBezTo>
                  <a:cubicBezTo>
                    <a:pt x="1" y="25501"/>
                    <a:pt x="6341" y="32700"/>
                    <a:pt x="14632" y="34024"/>
                  </a:cubicBezTo>
                  <a:cubicBezTo>
                    <a:pt x="20693" y="30958"/>
                    <a:pt x="24850" y="24688"/>
                    <a:pt x="24850" y="17419"/>
                  </a:cubicBezTo>
                  <a:cubicBezTo>
                    <a:pt x="24850" y="9476"/>
                    <a:pt x="19857" y="2671"/>
                    <a:pt x="12844" y="1"/>
                  </a:cubicBezTo>
                  <a:close/>
                </a:path>
              </a:pathLst>
            </a:custGeom>
            <a:solidFill>
              <a:srgbClr val="FCFCFC">
                <a:alpha val="1061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9" name="Google Shape;309;p24"/>
            <p:cNvSpPr/>
            <p:nvPr/>
          </p:nvSpPr>
          <p:spPr>
            <a:xfrm>
              <a:off x="2002684" y="4464024"/>
              <a:ext cx="42" cy="42"/>
            </a:xfrm>
            <a:custGeom>
              <a:rect b="b" l="l" r="r" t="t"/>
              <a:pathLst>
                <a:path extrusionOk="0" h="1" w="1">
                  <a:moveTo>
                    <a:pt x="0" y="0"/>
                  </a:move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0" name="Google Shape;310;p24"/>
            <p:cNvSpPr/>
            <p:nvPr/>
          </p:nvSpPr>
          <p:spPr>
            <a:xfrm>
              <a:off x="1355542" y="4142883"/>
              <a:ext cx="196607" cy="254977"/>
            </a:xfrm>
            <a:custGeom>
              <a:rect b="b" l="l" r="r" t="t"/>
              <a:pathLst>
                <a:path extrusionOk="0" h="6085" w="4692">
                  <a:moveTo>
                    <a:pt x="999" y="93"/>
                  </a:moveTo>
                  <a:cubicBezTo>
                    <a:pt x="1" y="604"/>
                    <a:pt x="1278" y="3646"/>
                    <a:pt x="2996" y="5202"/>
                  </a:cubicBezTo>
                  <a:cubicBezTo>
                    <a:pt x="3414" y="5551"/>
                    <a:pt x="3832" y="5829"/>
                    <a:pt x="4297" y="6062"/>
                  </a:cubicBezTo>
                  <a:cubicBezTo>
                    <a:pt x="4390" y="6085"/>
                    <a:pt x="4460" y="6085"/>
                    <a:pt x="4506" y="6062"/>
                  </a:cubicBezTo>
                  <a:cubicBezTo>
                    <a:pt x="4622" y="5992"/>
                    <a:pt x="4692" y="5829"/>
                    <a:pt x="4552" y="5690"/>
                  </a:cubicBezTo>
                  <a:cubicBezTo>
                    <a:pt x="3925" y="4900"/>
                    <a:pt x="3391" y="4064"/>
                    <a:pt x="2996" y="3159"/>
                  </a:cubicBezTo>
                  <a:cubicBezTo>
                    <a:pt x="2369" y="1649"/>
                    <a:pt x="2160" y="116"/>
                    <a:pt x="1533" y="0"/>
                  </a:cubicBezTo>
                  <a:cubicBezTo>
                    <a:pt x="1324" y="0"/>
                    <a:pt x="1115" y="23"/>
                    <a:pt x="999" y="93"/>
                  </a:cubicBezTo>
                  <a:close/>
                </a:path>
              </a:pathLst>
            </a:custGeom>
            <a:solidFill>
              <a:srgbClr val="FCFCF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1" name="Google Shape;311;p24"/>
            <p:cNvSpPr/>
            <p:nvPr/>
          </p:nvSpPr>
          <p:spPr>
            <a:xfrm>
              <a:off x="1550179" y="3376026"/>
              <a:ext cx="995561" cy="1026695"/>
            </a:xfrm>
            <a:custGeom>
              <a:rect b="b" l="l" r="r" t="t"/>
              <a:pathLst>
                <a:path extrusionOk="0" h="24502" w="23759">
                  <a:moveTo>
                    <a:pt x="23758" y="12263"/>
                  </a:moveTo>
                  <a:cubicBezTo>
                    <a:pt x="23758" y="19021"/>
                    <a:pt x="18440" y="24502"/>
                    <a:pt x="11891" y="24502"/>
                  </a:cubicBezTo>
                  <a:cubicBezTo>
                    <a:pt x="5319" y="24502"/>
                    <a:pt x="0" y="19021"/>
                    <a:pt x="0" y="12263"/>
                  </a:cubicBezTo>
                  <a:cubicBezTo>
                    <a:pt x="0" y="5482"/>
                    <a:pt x="5319" y="1"/>
                    <a:pt x="11891" y="1"/>
                  </a:cubicBezTo>
                  <a:cubicBezTo>
                    <a:pt x="18440" y="1"/>
                    <a:pt x="23758" y="5482"/>
                    <a:pt x="23758" y="12263"/>
                  </a:cubicBezTo>
                  <a:close/>
                </a:path>
              </a:pathLst>
            </a:custGeom>
            <a:solidFill>
              <a:srgbClr val="E2BFA1"/>
            </a:solidFill>
            <a:ln cap="flat" cmpd="sng" w="11025">
              <a:solidFill>
                <a:srgbClr val="034444"/>
              </a:solidFill>
              <a:prstDash val="solid"/>
              <a:miter lim="23223"/>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2" name="Google Shape;312;p24"/>
            <p:cNvSpPr/>
            <p:nvPr/>
          </p:nvSpPr>
          <p:spPr>
            <a:xfrm>
              <a:off x="1374021" y="4236284"/>
              <a:ext cx="401971" cy="210267"/>
            </a:xfrm>
            <a:custGeom>
              <a:rect b="b" l="l" r="r" t="t"/>
              <a:pathLst>
                <a:path extrusionOk="0" h="5018" w="9593">
                  <a:moveTo>
                    <a:pt x="7990" y="5017"/>
                  </a:moveTo>
                  <a:lnTo>
                    <a:pt x="1603" y="5017"/>
                  </a:lnTo>
                  <a:cubicBezTo>
                    <a:pt x="721" y="5017"/>
                    <a:pt x="1" y="4320"/>
                    <a:pt x="1" y="3438"/>
                  </a:cubicBezTo>
                  <a:lnTo>
                    <a:pt x="1" y="1603"/>
                  </a:lnTo>
                  <a:cubicBezTo>
                    <a:pt x="1" y="721"/>
                    <a:pt x="698" y="1"/>
                    <a:pt x="1603" y="1"/>
                  </a:cubicBezTo>
                  <a:lnTo>
                    <a:pt x="7990" y="1"/>
                  </a:lnTo>
                  <a:cubicBezTo>
                    <a:pt x="8849" y="1"/>
                    <a:pt x="9592" y="697"/>
                    <a:pt x="9592" y="1603"/>
                  </a:cubicBezTo>
                  <a:lnTo>
                    <a:pt x="9592" y="3438"/>
                  </a:lnTo>
                  <a:cubicBezTo>
                    <a:pt x="9546" y="4320"/>
                    <a:pt x="8849" y="5017"/>
                    <a:pt x="7990" y="5017"/>
                  </a:cubicBezTo>
                  <a:close/>
                </a:path>
              </a:pathLst>
            </a:custGeom>
            <a:solidFill>
              <a:srgbClr val="CECECE"/>
            </a:solidFill>
            <a:ln cap="flat" cmpd="sng" w="11025">
              <a:solidFill>
                <a:schemeClr val="accent5"/>
              </a:solidFill>
              <a:prstDash val="solid"/>
              <a:miter lim="23223"/>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3" name="Google Shape;313;p24"/>
            <p:cNvSpPr/>
            <p:nvPr/>
          </p:nvSpPr>
          <p:spPr>
            <a:xfrm>
              <a:off x="2165182" y="4368654"/>
              <a:ext cx="49696" cy="96376"/>
            </a:xfrm>
            <a:custGeom>
              <a:rect b="b" l="l" r="r" t="t"/>
              <a:pathLst>
                <a:path extrusionOk="0" h="2300" w="1186">
                  <a:moveTo>
                    <a:pt x="419" y="0"/>
                  </a:moveTo>
                  <a:cubicBezTo>
                    <a:pt x="326" y="0"/>
                    <a:pt x="256" y="93"/>
                    <a:pt x="256" y="186"/>
                  </a:cubicBezTo>
                  <a:lnTo>
                    <a:pt x="1" y="2137"/>
                  </a:lnTo>
                  <a:cubicBezTo>
                    <a:pt x="1" y="2206"/>
                    <a:pt x="71" y="2299"/>
                    <a:pt x="163" y="2299"/>
                  </a:cubicBezTo>
                  <a:lnTo>
                    <a:pt x="976" y="2299"/>
                  </a:lnTo>
                  <a:cubicBezTo>
                    <a:pt x="1069" y="2299"/>
                    <a:pt x="1162" y="2206"/>
                    <a:pt x="1185" y="2137"/>
                  </a:cubicBezTo>
                  <a:lnTo>
                    <a:pt x="930" y="186"/>
                  </a:lnTo>
                  <a:cubicBezTo>
                    <a:pt x="930" y="93"/>
                    <a:pt x="837" y="0"/>
                    <a:pt x="744" y="0"/>
                  </a:cubicBezTo>
                  <a:close/>
                </a:path>
              </a:pathLst>
            </a:custGeom>
            <a:solidFill>
              <a:srgbClr val="FFFFFF"/>
            </a:solidFill>
            <a:ln cap="flat" cmpd="sng" w="11600">
              <a:solidFill>
                <a:srgbClr val="BCBCBC"/>
              </a:solidFill>
              <a:prstDash val="solid"/>
              <a:miter lim="23223"/>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4" name="Google Shape;314;p24"/>
            <p:cNvSpPr/>
            <p:nvPr/>
          </p:nvSpPr>
          <p:spPr>
            <a:xfrm>
              <a:off x="1782738" y="3920004"/>
              <a:ext cx="184958" cy="150891"/>
            </a:xfrm>
            <a:custGeom>
              <a:rect b="b" l="l" r="r" t="t"/>
              <a:pathLst>
                <a:path extrusionOk="0" h="3601" w="4414">
                  <a:moveTo>
                    <a:pt x="2207" y="1"/>
                  </a:moveTo>
                  <a:cubicBezTo>
                    <a:pt x="999" y="1"/>
                    <a:pt x="1" y="814"/>
                    <a:pt x="1" y="1789"/>
                  </a:cubicBezTo>
                  <a:cubicBezTo>
                    <a:pt x="1" y="2788"/>
                    <a:pt x="999" y="3601"/>
                    <a:pt x="2207" y="3601"/>
                  </a:cubicBezTo>
                  <a:cubicBezTo>
                    <a:pt x="3415" y="3601"/>
                    <a:pt x="4413" y="2788"/>
                    <a:pt x="4413" y="1789"/>
                  </a:cubicBezTo>
                  <a:cubicBezTo>
                    <a:pt x="4413" y="814"/>
                    <a:pt x="3415" y="1"/>
                    <a:pt x="2207"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5" name="Google Shape;315;p24"/>
            <p:cNvSpPr/>
            <p:nvPr/>
          </p:nvSpPr>
          <p:spPr>
            <a:xfrm rot="-199880">
              <a:off x="2402555" y="3920005"/>
              <a:ext cx="135306" cy="150894"/>
            </a:xfrm>
            <a:custGeom>
              <a:rect b="b" l="l" r="r" t="t"/>
              <a:pathLst>
                <a:path extrusionOk="0" h="3601" w="3229">
                  <a:moveTo>
                    <a:pt x="2207" y="1"/>
                  </a:moveTo>
                  <a:cubicBezTo>
                    <a:pt x="999" y="1"/>
                    <a:pt x="0" y="814"/>
                    <a:pt x="0" y="1812"/>
                  </a:cubicBezTo>
                  <a:cubicBezTo>
                    <a:pt x="0" y="2788"/>
                    <a:pt x="976" y="3601"/>
                    <a:pt x="2207" y="3601"/>
                  </a:cubicBezTo>
                  <a:lnTo>
                    <a:pt x="2346" y="3601"/>
                  </a:lnTo>
                  <a:cubicBezTo>
                    <a:pt x="2810" y="2532"/>
                    <a:pt x="3112" y="1394"/>
                    <a:pt x="3228" y="210"/>
                  </a:cubicBezTo>
                  <a:cubicBezTo>
                    <a:pt x="2903" y="71"/>
                    <a:pt x="2578" y="1"/>
                    <a:pt x="2207"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6" name="Google Shape;316;p24"/>
            <p:cNvSpPr/>
            <p:nvPr/>
          </p:nvSpPr>
          <p:spPr>
            <a:xfrm>
              <a:off x="2050369" y="3851912"/>
              <a:ext cx="90551" cy="89546"/>
            </a:xfrm>
            <a:custGeom>
              <a:rect b="b" l="l" r="r" t="t"/>
              <a:pathLst>
                <a:path extrusionOk="0" h="2137" w="2161">
                  <a:moveTo>
                    <a:pt x="1069" y="0"/>
                  </a:moveTo>
                  <a:cubicBezTo>
                    <a:pt x="488" y="0"/>
                    <a:pt x="0" y="488"/>
                    <a:pt x="0" y="1068"/>
                  </a:cubicBezTo>
                  <a:cubicBezTo>
                    <a:pt x="0" y="1672"/>
                    <a:pt x="488" y="2137"/>
                    <a:pt x="1069" y="2137"/>
                  </a:cubicBezTo>
                  <a:cubicBezTo>
                    <a:pt x="1673" y="2137"/>
                    <a:pt x="2160" y="1672"/>
                    <a:pt x="2160" y="1068"/>
                  </a:cubicBezTo>
                  <a:cubicBezTo>
                    <a:pt x="2160" y="488"/>
                    <a:pt x="1673" y="0"/>
                    <a:pt x="1069"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7" name="Google Shape;317;p24"/>
            <p:cNvSpPr/>
            <p:nvPr/>
          </p:nvSpPr>
          <p:spPr>
            <a:xfrm>
              <a:off x="2282928" y="3851912"/>
              <a:ext cx="89588" cy="89546"/>
            </a:xfrm>
            <a:custGeom>
              <a:rect b="b" l="l" r="r" t="t"/>
              <a:pathLst>
                <a:path extrusionOk="0" h="2137" w="2138">
                  <a:moveTo>
                    <a:pt x="1069" y="0"/>
                  </a:moveTo>
                  <a:cubicBezTo>
                    <a:pt x="465" y="0"/>
                    <a:pt x="1" y="488"/>
                    <a:pt x="1" y="1068"/>
                  </a:cubicBezTo>
                  <a:cubicBezTo>
                    <a:pt x="1" y="1672"/>
                    <a:pt x="465" y="2137"/>
                    <a:pt x="1069" y="2137"/>
                  </a:cubicBezTo>
                  <a:cubicBezTo>
                    <a:pt x="1673" y="2137"/>
                    <a:pt x="2138" y="1672"/>
                    <a:pt x="2138" y="1068"/>
                  </a:cubicBezTo>
                  <a:cubicBezTo>
                    <a:pt x="2138" y="488"/>
                    <a:pt x="1673" y="0"/>
                    <a:pt x="1069"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8" name="Google Shape;318;p24"/>
            <p:cNvSpPr/>
            <p:nvPr/>
          </p:nvSpPr>
          <p:spPr>
            <a:xfrm>
              <a:off x="2006581" y="3768191"/>
              <a:ext cx="178128" cy="29248"/>
            </a:xfrm>
            <a:custGeom>
              <a:rect b="b" l="l" r="r" t="t"/>
              <a:pathLst>
                <a:path extrusionOk="0" h="698" w="4251">
                  <a:moveTo>
                    <a:pt x="349" y="1"/>
                  </a:moveTo>
                  <a:cubicBezTo>
                    <a:pt x="140" y="1"/>
                    <a:pt x="0" y="140"/>
                    <a:pt x="0" y="349"/>
                  </a:cubicBezTo>
                  <a:cubicBezTo>
                    <a:pt x="0" y="558"/>
                    <a:pt x="140" y="698"/>
                    <a:pt x="349" y="698"/>
                  </a:cubicBezTo>
                  <a:lnTo>
                    <a:pt x="3902" y="698"/>
                  </a:lnTo>
                  <a:cubicBezTo>
                    <a:pt x="4088" y="698"/>
                    <a:pt x="4250" y="558"/>
                    <a:pt x="4250" y="349"/>
                  </a:cubicBezTo>
                  <a:cubicBezTo>
                    <a:pt x="4250" y="140"/>
                    <a:pt x="4088" y="1"/>
                    <a:pt x="3902"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9" name="Google Shape;319;p24"/>
            <p:cNvSpPr/>
            <p:nvPr/>
          </p:nvSpPr>
          <p:spPr>
            <a:xfrm>
              <a:off x="2239140" y="3768191"/>
              <a:ext cx="177164" cy="29248"/>
            </a:xfrm>
            <a:custGeom>
              <a:rect b="b" l="l" r="r" t="t"/>
              <a:pathLst>
                <a:path extrusionOk="0" h="698" w="4228">
                  <a:moveTo>
                    <a:pt x="349" y="1"/>
                  </a:moveTo>
                  <a:cubicBezTo>
                    <a:pt x="140" y="1"/>
                    <a:pt x="1" y="140"/>
                    <a:pt x="1" y="349"/>
                  </a:cubicBezTo>
                  <a:cubicBezTo>
                    <a:pt x="1" y="558"/>
                    <a:pt x="140" y="698"/>
                    <a:pt x="349" y="698"/>
                  </a:cubicBezTo>
                  <a:lnTo>
                    <a:pt x="3879" y="698"/>
                  </a:lnTo>
                  <a:cubicBezTo>
                    <a:pt x="4065" y="698"/>
                    <a:pt x="4228" y="558"/>
                    <a:pt x="4228" y="349"/>
                  </a:cubicBezTo>
                  <a:cubicBezTo>
                    <a:pt x="4228" y="140"/>
                    <a:pt x="4088" y="1"/>
                    <a:pt x="3879"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0" name="Google Shape;320;p24"/>
            <p:cNvSpPr/>
            <p:nvPr/>
          </p:nvSpPr>
          <p:spPr>
            <a:xfrm>
              <a:off x="2184667" y="3983277"/>
              <a:ext cx="67170" cy="29248"/>
            </a:xfrm>
            <a:custGeom>
              <a:rect b="b" l="l" r="r" t="t"/>
              <a:pathLst>
                <a:path extrusionOk="0" h="698" w="1603">
                  <a:moveTo>
                    <a:pt x="349" y="0"/>
                  </a:moveTo>
                  <a:cubicBezTo>
                    <a:pt x="140" y="0"/>
                    <a:pt x="0" y="140"/>
                    <a:pt x="0" y="349"/>
                  </a:cubicBezTo>
                  <a:cubicBezTo>
                    <a:pt x="0" y="558"/>
                    <a:pt x="140" y="697"/>
                    <a:pt x="349" y="697"/>
                  </a:cubicBezTo>
                  <a:lnTo>
                    <a:pt x="1278" y="697"/>
                  </a:lnTo>
                  <a:cubicBezTo>
                    <a:pt x="1463" y="697"/>
                    <a:pt x="1603" y="558"/>
                    <a:pt x="1603" y="349"/>
                  </a:cubicBezTo>
                  <a:cubicBezTo>
                    <a:pt x="1603" y="140"/>
                    <a:pt x="1463" y="0"/>
                    <a:pt x="1278"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1" name="Google Shape;321;p24"/>
            <p:cNvSpPr/>
            <p:nvPr/>
          </p:nvSpPr>
          <p:spPr>
            <a:xfrm>
              <a:off x="1531700" y="3403262"/>
              <a:ext cx="42" cy="277395"/>
            </a:xfrm>
            <a:custGeom>
              <a:rect b="b" l="l" r="r" t="t"/>
              <a:pathLst>
                <a:path extrusionOk="0" fill="none" h="6620" w="1">
                  <a:moveTo>
                    <a:pt x="0" y="1"/>
                  </a:moveTo>
                  <a:lnTo>
                    <a:pt x="0" y="6620"/>
                  </a:lnTo>
                </a:path>
              </a:pathLst>
            </a:custGeom>
            <a:noFill/>
            <a:ln cap="rnd" cmpd="sng" w="11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2" name="Google Shape;322;p24"/>
            <p:cNvSpPr/>
            <p:nvPr/>
          </p:nvSpPr>
          <p:spPr>
            <a:xfrm>
              <a:off x="1606622" y="3403262"/>
              <a:ext cx="42" cy="368868"/>
            </a:xfrm>
            <a:custGeom>
              <a:rect b="b" l="l" r="r" t="t"/>
              <a:pathLst>
                <a:path extrusionOk="0" fill="none" h="8803" w="1">
                  <a:moveTo>
                    <a:pt x="0" y="1"/>
                  </a:moveTo>
                  <a:lnTo>
                    <a:pt x="0" y="8803"/>
                  </a:lnTo>
                </a:path>
              </a:pathLst>
            </a:custGeom>
            <a:noFill/>
            <a:ln cap="rnd" cmpd="sng" w="11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3" name="Google Shape;323;p24"/>
            <p:cNvSpPr/>
            <p:nvPr/>
          </p:nvSpPr>
          <p:spPr>
            <a:xfrm>
              <a:off x="1680580" y="3403262"/>
              <a:ext cx="42" cy="520680"/>
            </a:xfrm>
            <a:custGeom>
              <a:rect b="b" l="l" r="r" t="t"/>
              <a:pathLst>
                <a:path extrusionOk="0" fill="none" h="12426" w="1">
                  <a:moveTo>
                    <a:pt x="0" y="1"/>
                  </a:moveTo>
                  <a:lnTo>
                    <a:pt x="0" y="12426"/>
                  </a:lnTo>
                </a:path>
              </a:pathLst>
            </a:custGeom>
            <a:noFill/>
            <a:ln cap="rnd" cmpd="sng" w="11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4" name="Google Shape;324;p24"/>
            <p:cNvSpPr/>
            <p:nvPr/>
          </p:nvSpPr>
          <p:spPr>
            <a:xfrm>
              <a:off x="1754538" y="3403262"/>
              <a:ext cx="42" cy="277395"/>
            </a:xfrm>
            <a:custGeom>
              <a:rect b="b" l="l" r="r" t="t"/>
              <a:pathLst>
                <a:path extrusionOk="0" fill="none" h="6620" w="1">
                  <a:moveTo>
                    <a:pt x="0" y="1"/>
                  </a:moveTo>
                  <a:lnTo>
                    <a:pt x="0" y="6620"/>
                  </a:lnTo>
                </a:path>
              </a:pathLst>
            </a:custGeom>
            <a:noFill/>
            <a:ln cap="rnd" cmpd="sng" w="11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5" name="Google Shape;325;p24"/>
            <p:cNvSpPr/>
            <p:nvPr/>
          </p:nvSpPr>
          <p:spPr>
            <a:xfrm>
              <a:off x="1228075" y="3949210"/>
              <a:ext cx="195643" cy="255982"/>
            </a:xfrm>
            <a:custGeom>
              <a:rect b="b" l="l" r="r" t="t"/>
              <a:pathLst>
                <a:path extrusionOk="0" h="6109" w="4669">
                  <a:moveTo>
                    <a:pt x="999" y="93"/>
                  </a:moveTo>
                  <a:cubicBezTo>
                    <a:pt x="0" y="604"/>
                    <a:pt x="1278" y="3670"/>
                    <a:pt x="2996" y="5203"/>
                  </a:cubicBezTo>
                  <a:cubicBezTo>
                    <a:pt x="3391" y="5551"/>
                    <a:pt x="3832" y="5830"/>
                    <a:pt x="4297" y="6062"/>
                  </a:cubicBezTo>
                  <a:cubicBezTo>
                    <a:pt x="4390" y="6108"/>
                    <a:pt x="4436" y="6108"/>
                    <a:pt x="4506" y="6062"/>
                  </a:cubicBezTo>
                  <a:cubicBezTo>
                    <a:pt x="4622" y="6016"/>
                    <a:pt x="4668" y="5830"/>
                    <a:pt x="4552" y="5690"/>
                  </a:cubicBezTo>
                  <a:cubicBezTo>
                    <a:pt x="3925" y="4901"/>
                    <a:pt x="3391" y="4065"/>
                    <a:pt x="2996" y="3159"/>
                  </a:cubicBezTo>
                  <a:cubicBezTo>
                    <a:pt x="2346" y="1649"/>
                    <a:pt x="2137" y="117"/>
                    <a:pt x="1533" y="1"/>
                  </a:cubicBezTo>
                  <a:cubicBezTo>
                    <a:pt x="1347" y="1"/>
                    <a:pt x="1138" y="1"/>
                    <a:pt x="999" y="93"/>
                  </a:cubicBezTo>
                  <a:close/>
                </a:path>
              </a:pathLst>
            </a:custGeom>
            <a:solidFill>
              <a:srgbClr val="C1C1C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6" name="Google Shape;326;p24"/>
            <p:cNvSpPr/>
            <p:nvPr/>
          </p:nvSpPr>
          <p:spPr>
            <a:xfrm>
              <a:off x="1305929" y="3533663"/>
              <a:ext cx="91515" cy="122691"/>
            </a:xfrm>
            <a:custGeom>
              <a:rect b="b" l="l" r="r" t="t"/>
              <a:pathLst>
                <a:path extrusionOk="0" h="2928" w="2184">
                  <a:moveTo>
                    <a:pt x="1951" y="373"/>
                  </a:moveTo>
                  <a:cubicBezTo>
                    <a:pt x="1765" y="117"/>
                    <a:pt x="1533" y="1"/>
                    <a:pt x="1301" y="1"/>
                  </a:cubicBezTo>
                  <a:cubicBezTo>
                    <a:pt x="1231" y="1"/>
                    <a:pt x="1138" y="1"/>
                    <a:pt x="1068" y="24"/>
                  </a:cubicBezTo>
                  <a:cubicBezTo>
                    <a:pt x="488" y="233"/>
                    <a:pt x="0" y="1092"/>
                    <a:pt x="23" y="1929"/>
                  </a:cubicBezTo>
                  <a:cubicBezTo>
                    <a:pt x="23" y="2207"/>
                    <a:pt x="116" y="2463"/>
                    <a:pt x="209" y="2695"/>
                  </a:cubicBezTo>
                  <a:cubicBezTo>
                    <a:pt x="302" y="2834"/>
                    <a:pt x="441" y="2927"/>
                    <a:pt x="581" y="2927"/>
                  </a:cubicBezTo>
                  <a:lnTo>
                    <a:pt x="604" y="2927"/>
                  </a:lnTo>
                  <a:cubicBezTo>
                    <a:pt x="767" y="2927"/>
                    <a:pt x="836" y="2811"/>
                    <a:pt x="883" y="2695"/>
                  </a:cubicBezTo>
                  <a:cubicBezTo>
                    <a:pt x="929" y="2347"/>
                    <a:pt x="1045" y="2021"/>
                    <a:pt x="1254" y="1743"/>
                  </a:cubicBezTo>
                  <a:cubicBezTo>
                    <a:pt x="1370" y="1580"/>
                    <a:pt x="1486" y="1441"/>
                    <a:pt x="1626" y="1301"/>
                  </a:cubicBezTo>
                  <a:cubicBezTo>
                    <a:pt x="1881" y="1000"/>
                    <a:pt x="2183" y="698"/>
                    <a:pt x="1951" y="373"/>
                  </a:cubicBezTo>
                  <a:close/>
                </a:path>
              </a:pathLst>
            </a:custGeom>
            <a:solidFill>
              <a:srgbClr val="C1C1C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7" name="Google Shape;327;p24"/>
            <p:cNvSpPr/>
            <p:nvPr/>
          </p:nvSpPr>
          <p:spPr>
            <a:xfrm>
              <a:off x="1381815" y="3573596"/>
              <a:ext cx="64278" cy="82757"/>
            </a:xfrm>
            <a:custGeom>
              <a:rect b="b" l="l" r="r" t="t"/>
              <a:pathLst>
                <a:path extrusionOk="0" h="1975" w="1534">
                  <a:moveTo>
                    <a:pt x="1348" y="256"/>
                  </a:moveTo>
                  <a:cubicBezTo>
                    <a:pt x="1278" y="93"/>
                    <a:pt x="1092" y="0"/>
                    <a:pt x="883" y="0"/>
                  </a:cubicBezTo>
                  <a:cubicBezTo>
                    <a:pt x="837" y="0"/>
                    <a:pt x="767" y="0"/>
                    <a:pt x="721" y="23"/>
                  </a:cubicBezTo>
                  <a:cubicBezTo>
                    <a:pt x="349" y="163"/>
                    <a:pt x="1" y="743"/>
                    <a:pt x="24" y="1277"/>
                  </a:cubicBezTo>
                  <a:cubicBezTo>
                    <a:pt x="24" y="1440"/>
                    <a:pt x="47" y="1626"/>
                    <a:pt x="117" y="1765"/>
                  </a:cubicBezTo>
                  <a:cubicBezTo>
                    <a:pt x="163" y="1881"/>
                    <a:pt x="279" y="1974"/>
                    <a:pt x="419" y="1974"/>
                  </a:cubicBezTo>
                  <a:lnTo>
                    <a:pt x="465" y="1974"/>
                  </a:lnTo>
                  <a:cubicBezTo>
                    <a:pt x="581" y="1974"/>
                    <a:pt x="697" y="1881"/>
                    <a:pt x="721" y="1742"/>
                  </a:cubicBezTo>
                  <a:cubicBezTo>
                    <a:pt x="744" y="1533"/>
                    <a:pt x="813" y="1370"/>
                    <a:pt x="930" y="1185"/>
                  </a:cubicBezTo>
                  <a:cubicBezTo>
                    <a:pt x="999" y="1092"/>
                    <a:pt x="1069" y="1022"/>
                    <a:pt x="1162" y="929"/>
                  </a:cubicBezTo>
                  <a:cubicBezTo>
                    <a:pt x="1301" y="743"/>
                    <a:pt x="1533" y="511"/>
                    <a:pt x="1348" y="256"/>
                  </a:cubicBezTo>
                  <a:close/>
                </a:path>
              </a:pathLst>
            </a:custGeom>
            <a:solidFill>
              <a:srgbClr val="C1C1C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28" name="Google Shape;328;p24"/>
          <p:cNvGrpSpPr/>
          <p:nvPr/>
        </p:nvGrpSpPr>
        <p:grpSpPr>
          <a:xfrm>
            <a:off x="2368278" y="3632502"/>
            <a:ext cx="1175894" cy="1256981"/>
            <a:chOff x="1577875" y="1935775"/>
            <a:chExt cx="917950" cy="981250"/>
          </a:xfrm>
        </p:grpSpPr>
        <p:sp>
          <p:nvSpPr>
            <p:cNvPr id="329" name="Google Shape;329;p24"/>
            <p:cNvSpPr/>
            <p:nvPr/>
          </p:nvSpPr>
          <p:spPr>
            <a:xfrm>
              <a:off x="2078925" y="2678375"/>
              <a:ext cx="276400" cy="222400"/>
            </a:xfrm>
            <a:custGeom>
              <a:rect b="b" l="l" r="r" t="t"/>
              <a:pathLst>
                <a:path extrusionOk="0" h="8896" w="11056">
                  <a:moveTo>
                    <a:pt x="8292" y="0"/>
                  </a:moveTo>
                  <a:cubicBezTo>
                    <a:pt x="5366" y="0"/>
                    <a:pt x="1" y="1208"/>
                    <a:pt x="163" y="2253"/>
                  </a:cubicBezTo>
                  <a:lnTo>
                    <a:pt x="860" y="6782"/>
                  </a:lnTo>
                  <a:cubicBezTo>
                    <a:pt x="1069" y="8036"/>
                    <a:pt x="2161" y="8895"/>
                    <a:pt x="3392" y="8895"/>
                  </a:cubicBezTo>
                  <a:cubicBezTo>
                    <a:pt x="3531" y="8895"/>
                    <a:pt x="3717" y="8895"/>
                    <a:pt x="3856" y="8872"/>
                  </a:cubicBezTo>
                  <a:lnTo>
                    <a:pt x="8687" y="8036"/>
                  </a:lnTo>
                  <a:cubicBezTo>
                    <a:pt x="10103" y="7804"/>
                    <a:pt x="11055" y="6457"/>
                    <a:pt x="10777" y="5040"/>
                  </a:cubicBezTo>
                  <a:lnTo>
                    <a:pt x="10103" y="511"/>
                  </a:lnTo>
                  <a:cubicBezTo>
                    <a:pt x="10057" y="140"/>
                    <a:pt x="9337" y="0"/>
                    <a:pt x="8292"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0" name="Google Shape;330;p24"/>
            <p:cNvSpPr/>
            <p:nvPr/>
          </p:nvSpPr>
          <p:spPr>
            <a:xfrm>
              <a:off x="2071375" y="2672575"/>
              <a:ext cx="289750" cy="234000"/>
            </a:xfrm>
            <a:custGeom>
              <a:rect b="b" l="l" r="r" t="t"/>
              <a:pathLst>
                <a:path extrusionOk="0" h="9360" w="11590">
                  <a:moveTo>
                    <a:pt x="8594" y="465"/>
                  </a:moveTo>
                  <a:cubicBezTo>
                    <a:pt x="9662" y="465"/>
                    <a:pt x="10150" y="627"/>
                    <a:pt x="10196" y="813"/>
                  </a:cubicBezTo>
                  <a:cubicBezTo>
                    <a:pt x="10359" y="1905"/>
                    <a:pt x="10893" y="5295"/>
                    <a:pt x="10893" y="5342"/>
                  </a:cubicBezTo>
                  <a:cubicBezTo>
                    <a:pt x="11125" y="6619"/>
                    <a:pt x="10266" y="7827"/>
                    <a:pt x="8965" y="8059"/>
                  </a:cubicBezTo>
                  <a:lnTo>
                    <a:pt x="4112" y="8895"/>
                  </a:lnTo>
                  <a:cubicBezTo>
                    <a:pt x="3972" y="8941"/>
                    <a:pt x="3856" y="8941"/>
                    <a:pt x="3717" y="8941"/>
                  </a:cubicBezTo>
                  <a:cubicBezTo>
                    <a:pt x="2579" y="8941"/>
                    <a:pt x="1603" y="8129"/>
                    <a:pt x="1394" y="6991"/>
                  </a:cubicBezTo>
                  <a:cubicBezTo>
                    <a:pt x="1394" y="6967"/>
                    <a:pt x="860" y="3553"/>
                    <a:pt x="698" y="2462"/>
                  </a:cubicBezTo>
                  <a:cubicBezTo>
                    <a:pt x="628" y="2090"/>
                    <a:pt x="2463" y="1254"/>
                    <a:pt x="5575" y="743"/>
                  </a:cubicBezTo>
                  <a:cubicBezTo>
                    <a:pt x="6875" y="511"/>
                    <a:pt x="7874" y="465"/>
                    <a:pt x="8594" y="465"/>
                  </a:cubicBezTo>
                  <a:close/>
                  <a:moveTo>
                    <a:pt x="8594" y="0"/>
                  </a:moveTo>
                  <a:cubicBezTo>
                    <a:pt x="7525" y="0"/>
                    <a:pt x="6248" y="163"/>
                    <a:pt x="5482" y="279"/>
                  </a:cubicBezTo>
                  <a:cubicBezTo>
                    <a:pt x="4553" y="418"/>
                    <a:pt x="1" y="1254"/>
                    <a:pt x="233" y="2508"/>
                  </a:cubicBezTo>
                  <a:cubicBezTo>
                    <a:pt x="419" y="3623"/>
                    <a:pt x="930" y="7014"/>
                    <a:pt x="930" y="7037"/>
                  </a:cubicBezTo>
                  <a:cubicBezTo>
                    <a:pt x="1162" y="8384"/>
                    <a:pt x="2323" y="9359"/>
                    <a:pt x="3694" y="9359"/>
                  </a:cubicBezTo>
                  <a:cubicBezTo>
                    <a:pt x="3833" y="9359"/>
                    <a:pt x="4019" y="9359"/>
                    <a:pt x="4181" y="9336"/>
                  </a:cubicBezTo>
                  <a:lnTo>
                    <a:pt x="9035" y="8500"/>
                  </a:lnTo>
                  <a:cubicBezTo>
                    <a:pt x="10568" y="8245"/>
                    <a:pt x="11590" y="6782"/>
                    <a:pt x="11311" y="5249"/>
                  </a:cubicBezTo>
                  <a:cubicBezTo>
                    <a:pt x="11311" y="5226"/>
                    <a:pt x="10800" y="1812"/>
                    <a:pt x="10637" y="697"/>
                  </a:cubicBezTo>
                  <a:cubicBezTo>
                    <a:pt x="10568" y="140"/>
                    <a:pt x="9662" y="0"/>
                    <a:pt x="8594" y="0"/>
                  </a:cubicBezTo>
                  <a:close/>
                </a:path>
              </a:pathLst>
            </a:custGeom>
            <a:solidFill>
              <a:srgbClr val="DE7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1" name="Google Shape;331;p24"/>
            <p:cNvSpPr/>
            <p:nvPr/>
          </p:nvSpPr>
          <p:spPr>
            <a:xfrm>
              <a:off x="1736950" y="2667925"/>
              <a:ext cx="300200" cy="243300"/>
            </a:xfrm>
            <a:custGeom>
              <a:rect b="b" l="l" r="r" t="t"/>
              <a:pathLst>
                <a:path extrusionOk="0" h="9732" w="12008">
                  <a:moveTo>
                    <a:pt x="2950" y="0"/>
                  </a:moveTo>
                  <a:cubicBezTo>
                    <a:pt x="2486" y="0"/>
                    <a:pt x="2207" y="93"/>
                    <a:pt x="2114" y="326"/>
                  </a:cubicBezTo>
                  <a:cubicBezTo>
                    <a:pt x="1720" y="1394"/>
                    <a:pt x="465" y="4599"/>
                    <a:pt x="465" y="4599"/>
                  </a:cubicBezTo>
                  <a:cubicBezTo>
                    <a:pt x="1" y="5922"/>
                    <a:pt x="674" y="7409"/>
                    <a:pt x="2021" y="7897"/>
                  </a:cubicBezTo>
                  <a:lnTo>
                    <a:pt x="6666" y="9592"/>
                  </a:lnTo>
                  <a:cubicBezTo>
                    <a:pt x="6968" y="9708"/>
                    <a:pt x="7247" y="9731"/>
                    <a:pt x="7549" y="9731"/>
                  </a:cubicBezTo>
                  <a:cubicBezTo>
                    <a:pt x="8594" y="9731"/>
                    <a:pt x="9569" y="9081"/>
                    <a:pt x="9987" y="8036"/>
                  </a:cubicBezTo>
                  <a:cubicBezTo>
                    <a:pt x="9987" y="8036"/>
                    <a:pt x="11241" y="4831"/>
                    <a:pt x="11636" y="3786"/>
                  </a:cubicBezTo>
                  <a:cubicBezTo>
                    <a:pt x="12008" y="2625"/>
                    <a:pt x="5366" y="0"/>
                    <a:pt x="2950"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2" name="Google Shape;332;p24"/>
            <p:cNvSpPr/>
            <p:nvPr/>
          </p:nvSpPr>
          <p:spPr>
            <a:xfrm>
              <a:off x="1729425" y="2662125"/>
              <a:ext cx="304825" cy="254900"/>
            </a:xfrm>
            <a:custGeom>
              <a:rect b="b" l="l" r="r" t="t"/>
              <a:pathLst>
                <a:path extrusionOk="0" h="10196" w="12193">
                  <a:moveTo>
                    <a:pt x="3182" y="465"/>
                  </a:moveTo>
                  <a:lnTo>
                    <a:pt x="3251" y="465"/>
                  </a:lnTo>
                  <a:cubicBezTo>
                    <a:pt x="5295" y="465"/>
                    <a:pt x="10567" y="2439"/>
                    <a:pt x="11566" y="3623"/>
                  </a:cubicBezTo>
                  <a:cubicBezTo>
                    <a:pt x="11658" y="3739"/>
                    <a:pt x="11705" y="3832"/>
                    <a:pt x="11682" y="3902"/>
                  </a:cubicBezTo>
                  <a:cubicBezTo>
                    <a:pt x="11264" y="4970"/>
                    <a:pt x="10056" y="8129"/>
                    <a:pt x="10033" y="8152"/>
                  </a:cubicBezTo>
                  <a:cubicBezTo>
                    <a:pt x="9684" y="9127"/>
                    <a:pt x="8779" y="9708"/>
                    <a:pt x="7826" y="9708"/>
                  </a:cubicBezTo>
                  <a:cubicBezTo>
                    <a:pt x="7548" y="9708"/>
                    <a:pt x="7269" y="9638"/>
                    <a:pt x="7014" y="9545"/>
                  </a:cubicBezTo>
                  <a:lnTo>
                    <a:pt x="2369" y="7873"/>
                  </a:lnTo>
                  <a:cubicBezTo>
                    <a:pt x="1138" y="7409"/>
                    <a:pt x="511" y="6062"/>
                    <a:pt x="975" y="4854"/>
                  </a:cubicBezTo>
                  <a:cubicBezTo>
                    <a:pt x="975" y="4831"/>
                    <a:pt x="2206" y="1626"/>
                    <a:pt x="2624" y="581"/>
                  </a:cubicBezTo>
                  <a:cubicBezTo>
                    <a:pt x="2648" y="534"/>
                    <a:pt x="2764" y="488"/>
                    <a:pt x="2903" y="465"/>
                  </a:cubicBezTo>
                  <a:close/>
                  <a:moveTo>
                    <a:pt x="3228" y="0"/>
                  </a:moveTo>
                  <a:cubicBezTo>
                    <a:pt x="3089" y="0"/>
                    <a:pt x="2949" y="0"/>
                    <a:pt x="2833" y="23"/>
                  </a:cubicBezTo>
                  <a:cubicBezTo>
                    <a:pt x="2508" y="93"/>
                    <a:pt x="2276" y="232"/>
                    <a:pt x="2183" y="441"/>
                  </a:cubicBezTo>
                  <a:cubicBezTo>
                    <a:pt x="1788" y="1510"/>
                    <a:pt x="534" y="4668"/>
                    <a:pt x="534" y="4738"/>
                  </a:cubicBezTo>
                  <a:cubicBezTo>
                    <a:pt x="0" y="6178"/>
                    <a:pt x="766" y="7803"/>
                    <a:pt x="2206" y="8338"/>
                  </a:cubicBezTo>
                  <a:lnTo>
                    <a:pt x="6851" y="10010"/>
                  </a:lnTo>
                  <a:cubicBezTo>
                    <a:pt x="7176" y="10126"/>
                    <a:pt x="7478" y="10195"/>
                    <a:pt x="7826" y="10195"/>
                  </a:cubicBezTo>
                  <a:cubicBezTo>
                    <a:pt x="9011" y="10195"/>
                    <a:pt x="10056" y="9476"/>
                    <a:pt x="10451" y="8338"/>
                  </a:cubicBezTo>
                  <a:cubicBezTo>
                    <a:pt x="10451" y="8314"/>
                    <a:pt x="11705" y="5109"/>
                    <a:pt x="12123" y="4064"/>
                  </a:cubicBezTo>
                  <a:cubicBezTo>
                    <a:pt x="12193" y="3832"/>
                    <a:pt x="12146" y="3600"/>
                    <a:pt x="11937" y="3344"/>
                  </a:cubicBezTo>
                  <a:cubicBezTo>
                    <a:pt x="10869" y="2067"/>
                    <a:pt x="5411" y="0"/>
                    <a:pt x="3228" y="0"/>
                  </a:cubicBezTo>
                  <a:close/>
                </a:path>
              </a:pathLst>
            </a:custGeom>
            <a:solidFill>
              <a:srgbClr val="DE7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3" name="Google Shape;333;p24"/>
            <p:cNvSpPr/>
            <p:nvPr/>
          </p:nvSpPr>
          <p:spPr>
            <a:xfrm>
              <a:off x="1619100" y="1941600"/>
              <a:ext cx="872075" cy="871500"/>
            </a:xfrm>
            <a:custGeom>
              <a:rect b="b" l="l" r="r" t="t"/>
              <a:pathLst>
                <a:path extrusionOk="0" h="34860" w="34883">
                  <a:moveTo>
                    <a:pt x="17418" y="0"/>
                  </a:moveTo>
                  <a:cubicBezTo>
                    <a:pt x="7781" y="0"/>
                    <a:pt x="0" y="7803"/>
                    <a:pt x="0" y="17418"/>
                  </a:cubicBezTo>
                  <a:cubicBezTo>
                    <a:pt x="0" y="27056"/>
                    <a:pt x="7827" y="34859"/>
                    <a:pt x="17418" y="34859"/>
                  </a:cubicBezTo>
                  <a:cubicBezTo>
                    <a:pt x="27033" y="34859"/>
                    <a:pt x="34883" y="27056"/>
                    <a:pt x="34883" y="17418"/>
                  </a:cubicBezTo>
                  <a:cubicBezTo>
                    <a:pt x="34883" y="7827"/>
                    <a:pt x="27056" y="0"/>
                    <a:pt x="17418"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4" name="Google Shape;334;p24"/>
            <p:cNvSpPr/>
            <p:nvPr/>
          </p:nvSpPr>
          <p:spPr>
            <a:xfrm>
              <a:off x="1862375" y="2017075"/>
              <a:ext cx="552750" cy="685125"/>
            </a:xfrm>
            <a:custGeom>
              <a:rect b="b" l="l" r="r" t="t"/>
              <a:pathLst>
                <a:path extrusionOk="0" h="27405" w="22110">
                  <a:moveTo>
                    <a:pt x="22109" y="13702"/>
                  </a:moveTo>
                  <a:cubicBezTo>
                    <a:pt x="22109" y="21273"/>
                    <a:pt x="17163" y="27405"/>
                    <a:pt x="11055" y="27405"/>
                  </a:cubicBezTo>
                  <a:cubicBezTo>
                    <a:pt x="4947" y="27405"/>
                    <a:pt x="0" y="21273"/>
                    <a:pt x="0" y="13702"/>
                  </a:cubicBezTo>
                  <a:cubicBezTo>
                    <a:pt x="0" y="6131"/>
                    <a:pt x="4947" y="0"/>
                    <a:pt x="11055" y="0"/>
                  </a:cubicBezTo>
                  <a:cubicBezTo>
                    <a:pt x="17163" y="0"/>
                    <a:pt x="22109" y="6131"/>
                    <a:pt x="22109" y="13702"/>
                  </a:cubicBezTo>
                  <a:close/>
                </a:path>
              </a:pathLst>
            </a:custGeom>
            <a:solidFill>
              <a:schemeClr val="accent5"/>
            </a:solidFill>
            <a:ln cap="flat" cmpd="sng" w="12200">
              <a:solidFill>
                <a:srgbClr val="000000"/>
              </a:solidFill>
              <a:prstDash val="solid"/>
              <a:miter lim="23223"/>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5" name="Google Shape;335;p24"/>
            <p:cNvSpPr/>
            <p:nvPr/>
          </p:nvSpPr>
          <p:spPr>
            <a:xfrm>
              <a:off x="1577875" y="1935775"/>
              <a:ext cx="917950" cy="883700"/>
            </a:xfrm>
            <a:custGeom>
              <a:rect b="b" l="l" r="r" t="t"/>
              <a:pathLst>
                <a:path extrusionOk="0" h="35348" w="36718">
                  <a:moveTo>
                    <a:pt x="19067" y="465"/>
                  </a:moveTo>
                  <a:cubicBezTo>
                    <a:pt x="28589" y="465"/>
                    <a:pt x="36253" y="8153"/>
                    <a:pt x="36276" y="17674"/>
                  </a:cubicBezTo>
                  <a:cubicBezTo>
                    <a:pt x="36276" y="24642"/>
                    <a:pt x="32119" y="30912"/>
                    <a:pt x="25663" y="33560"/>
                  </a:cubicBezTo>
                  <a:cubicBezTo>
                    <a:pt x="23550" y="34419"/>
                    <a:pt x="21297" y="34860"/>
                    <a:pt x="19067" y="34860"/>
                  </a:cubicBezTo>
                  <a:cubicBezTo>
                    <a:pt x="14608" y="34860"/>
                    <a:pt x="10196" y="33118"/>
                    <a:pt x="6898" y="29821"/>
                  </a:cubicBezTo>
                  <a:cubicBezTo>
                    <a:pt x="1975" y="24874"/>
                    <a:pt x="512" y="17512"/>
                    <a:pt x="3182" y="11056"/>
                  </a:cubicBezTo>
                  <a:cubicBezTo>
                    <a:pt x="5830" y="4669"/>
                    <a:pt x="12100" y="465"/>
                    <a:pt x="19067" y="465"/>
                  </a:cubicBezTo>
                  <a:close/>
                  <a:moveTo>
                    <a:pt x="19067" y="1"/>
                  </a:moveTo>
                  <a:cubicBezTo>
                    <a:pt x="14492" y="1"/>
                    <a:pt x="9964" y="1789"/>
                    <a:pt x="6573" y="5157"/>
                  </a:cubicBezTo>
                  <a:cubicBezTo>
                    <a:pt x="1510" y="10219"/>
                    <a:pt x="1" y="17814"/>
                    <a:pt x="2741" y="24433"/>
                  </a:cubicBezTo>
                  <a:cubicBezTo>
                    <a:pt x="5458" y="31028"/>
                    <a:pt x="11914" y="35348"/>
                    <a:pt x="19044" y="35348"/>
                  </a:cubicBezTo>
                  <a:cubicBezTo>
                    <a:pt x="28798" y="35348"/>
                    <a:pt x="36694" y="27428"/>
                    <a:pt x="36718" y="17698"/>
                  </a:cubicBezTo>
                  <a:cubicBezTo>
                    <a:pt x="36718" y="10568"/>
                    <a:pt x="32421" y="4112"/>
                    <a:pt x="25802" y="1371"/>
                  </a:cubicBezTo>
                  <a:cubicBezTo>
                    <a:pt x="23666" y="465"/>
                    <a:pt x="21343" y="1"/>
                    <a:pt x="19067" y="1"/>
                  </a:cubicBezTo>
                  <a:close/>
                </a:path>
              </a:pathLst>
            </a:custGeom>
            <a:solidFill>
              <a:srgbClr val="DE7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6" name="Google Shape;336;p24"/>
            <p:cNvSpPr/>
            <p:nvPr/>
          </p:nvSpPr>
          <p:spPr>
            <a:xfrm>
              <a:off x="2375050" y="2141325"/>
              <a:ext cx="44725" cy="59825"/>
            </a:xfrm>
            <a:custGeom>
              <a:rect b="b" l="l" r="r" t="t"/>
              <a:pathLst>
                <a:path extrusionOk="0" h="2393" w="1789">
                  <a:moveTo>
                    <a:pt x="604" y="0"/>
                  </a:moveTo>
                  <a:cubicBezTo>
                    <a:pt x="418" y="0"/>
                    <a:pt x="256" y="70"/>
                    <a:pt x="139" y="302"/>
                  </a:cubicBezTo>
                  <a:cubicBezTo>
                    <a:pt x="0" y="604"/>
                    <a:pt x="534" y="860"/>
                    <a:pt x="952" y="1347"/>
                  </a:cubicBezTo>
                  <a:cubicBezTo>
                    <a:pt x="1184" y="1649"/>
                    <a:pt x="1347" y="1997"/>
                    <a:pt x="1440" y="2369"/>
                  </a:cubicBezTo>
                  <a:cubicBezTo>
                    <a:pt x="1440" y="2392"/>
                    <a:pt x="1463" y="2392"/>
                    <a:pt x="1533" y="2392"/>
                  </a:cubicBezTo>
                  <a:cubicBezTo>
                    <a:pt x="1579" y="2392"/>
                    <a:pt x="1695" y="2346"/>
                    <a:pt x="1695" y="2276"/>
                  </a:cubicBezTo>
                  <a:cubicBezTo>
                    <a:pt x="1765" y="2044"/>
                    <a:pt x="1788" y="1812"/>
                    <a:pt x="1788" y="1579"/>
                  </a:cubicBezTo>
                  <a:cubicBezTo>
                    <a:pt x="1742" y="813"/>
                    <a:pt x="1092" y="0"/>
                    <a:pt x="60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7" name="Google Shape;337;p24"/>
            <p:cNvSpPr/>
            <p:nvPr/>
          </p:nvSpPr>
          <p:spPr>
            <a:xfrm>
              <a:off x="1867025" y="2396200"/>
              <a:ext cx="549850" cy="299625"/>
            </a:xfrm>
            <a:custGeom>
              <a:rect b="b" l="l" r="r" t="t"/>
              <a:pathLst>
                <a:path extrusionOk="0" h="11985" w="21994">
                  <a:moveTo>
                    <a:pt x="0" y="1"/>
                  </a:moveTo>
                  <a:lnTo>
                    <a:pt x="0" y="1"/>
                  </a:lnTo>
                  <a:cubicBezTo>
                    <a:pt x="23" y="186"/>
                    <a:pt x="23" y="395"/>
                    <a:pt x="47" y="558"/>
                  </a:cubicBezTo>
                  <a:cubicBezTo>
                    <a:pt x="1788" y="1208"/>
                    <a:pt x="5899" y="2509"/>
                    <a:pt x="10939" y="2602"/>
                  </a:cubicBezTo>
                  <a:lnTo>
                    <a:pt x="11519" y="2602"/>
                  </a:lnTo>
                  <a:cubicBezTo>
                    <a:pt x="13424" y="2602"/>
                    <a:pt x="15490" y="2416"/>
                    <a:pt x="17581" y="1951"/>
                  </a:cubicBezTo>
                  <a:lnTo>
                    <a:pt x="17581" y="1951"/>
                  </a:lnTo>
                  <a:cubicBezTo>
                    <a:pt x="17163" y="5853"/>
                    <a:pt x="15862" y="9383"/>
                    <a:pt x="13911" y="11984"/>
                  </a:cubicBezTo>
                  <a:cubicBezTo>
                    <a:pt x="14190" y="11891"/>
                    <a:pt x="14445" y="11775"/>
                    <a:pt x="14701" y="11659"/>
                  </a:cubicBezTo>
                  <a:cubicBezTo>
                    <a:pt x="16512" y="9035"/>
                    <a:pt x="17674" y="5574"/>
                    <a:pt x="18045" y="1835"/>
                  </a:cubicBezTo>
                  <a:cubicBezTo>
                    <a:pt x="19322" y="1510"/>
                    <a:pt x="20623" y="1115"/>
                    <a:pt x="21923" y="558"/>
                  </a:cubicBezTo>
                  <a:cubicBezTo>
                    <a:pt x="21970" y="395"/>
                    <a:pt x="21970" y="186"/>
                    <a:pt x="21993" y="1"/>
                  </a:cubicBezTo>
                  <a:lnTo>
                    <a:pt x="21993" y="1"/>
                  </a:lnTo>
                  <a:cubicBezTo>
                    <a:pt x="20693" y="535"/>
                    <a:pt x="19392" y="976"/>
                    <a:pt x="18068" y="1324"/>
                  </a:cubicBezTo>
                  <a:cubicBezTo>
                    <a:pt x="17929" y="1348"/>
                    <a:pt x="17743" y="1417"/>
                    <a:pt x="17604" y="1440"/>
                  </a:cubicBezTo>
                  <a:cubicBezTo>
                    <a:pt x="15467" y="1928"/>
                    <a:pt x="13354" y="2091"/>
                    <a:pt x="11357" y="2091"/>
                  </a:cubicBezTo>
                  <a:lnTo>
                    <a:pt x="10915" y="2091"/>
                  </a:lnTo>
                  <a:cubicBezTo>
                    <a:pt x="5736" y="2021"/>
                    <a:pt x="1533" y="628"/>
                    <a:pt x="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8" name="Google Shape;338;p24"/>
            <p:cNvSpPr/>
            <p:nvPr/>
          </p:nvSpPr>
          <p:spPr>
            <a:xfrm>
              <a:off x="2141650" y="2702175"/>
              <a:ext cx="25" cy="25"/>
            </a:xfrm>
            <a:custGeom>
              <a:rect b="b" l="l" r="r" t="t"/>
              <a:pathLst>
                <a:path extrusionOk="0" h="1" w="1">
                  <a:moveTo>
                    <a:pt x="0" y="1"/>
                  </a:move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9" name="Google Shape;339;p24"/>
            <p:cNvSpPr/>
            <p:nvPr/>
          </p:nvSpPr>
          <p:spPr>
            <a:xfrm>
              <a:off x="1624325" y="1954375"/>
              <a:ext cx="621275" cy="850600"/>
            </a:xfrm>
            <a:custGeom>
              <a:rect b="b" l="l" r="r" t="t"/>
              <a:pathLst>
                <a:path extrusionOk="0" h="34024" w="24851">
                  <a:moveTo>
                    <a:pt x="12820" y="0"/>
                  </a:moveTo>
                  <a:cubicBezTo>
                    <a:pt x="5435" y="2044"/>
                    <a:pt x="0" y="8802"/>
                    <a:pt x="0" y="16814"/>
                  </a:cubicBezTo>
                  <a:cubicBezTo>
                    <a:pt x="0" y="25500"/>
                    <a:pt x="6317" y="32699"/>
                    <a:pt x="14632" y="34023"/>
                  </a:cubicBezTo>
                  <a:cubicBezTo>
                    <a:pt x="20693" y="30981"/>
                    <a:pt x="24850" y="24687"/>
                    <a:pt x="24850" y="17418"/>
                  </a:cubicBezTo>
                  <a:cubicBezTo>
                    <a:pt x="24850" y="9475"/>
                    <a:pt x="19857" y="2671"/>
                    <a:pt x="12820" y="0"/>
                  </a:cubicBezTo>
                  <a:close/>
                </a:path>
              </a:pathLst>
            </a:custGeom>
            <a:solidFill>
              <a:srgbClr val="FCFCFC">
                <a:alpha val="1061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0" name="Google Shape;340;p24"/>
            <p:cNvSpPr/>
            <p:nvPr/>
          </p:nvSpPr>
          <p:spPr>
            <a:xfrm>
              <a:off x="1743925" y="2147700"/>
              <a:ext cx="54600" cy="73175"/>
            </a:xfrm>
            <a:custGeom>
              <a:rect b="b" l="l" r="r" t="t"/>
              <a:pathLst>
                <a:path extrusionOk="0" h="2927" w="2184">
                  <a:moveTo>
                    <a:pt x="1951" y="372"/>
                  </a:moveTo>
                  <a:cubicBezTo>
                    <a:pt x="1789" y="117"/>
                    <a:pt x="1557" y="1"/>
                    <a:pt x="1324" y="1"/>
                  </a:cubicBezTo>
                  <a:cubicBezTo>
                    <a:pt x="1231" y="1"/>
                    <a:pt x="1139" y="1"/>
                    <a:pt x="1092" y="24"/>
                  </a:cubicBezTo>
                  <a:cubicBezTo>
                    <a:pt x="512" y="233"/>
                    <a:pt x="1" y="1092"/>
                    <a:pt x="47" y="1951"/>
                  </a:cubicBezTo>
                  <a:cubicBezTo>
                    <a:pt x="47" y="2207"/>
                    <a:pt x="117" y="2462"/>
                    <a:pt x="210" y="2695"/>
                  </a:cubicBezTo>
                  <a:cubicBezTo>
                    <a:pt x="303" y="2834"/>
                    <a:pt x="442" y="2927"/>
                    <a:pt x="581" y="2927"/>
                  </a:cubicBezTo>
                  <a:lnTo>
                    <a:pt x="628" y="2927"/>
                  </a:lnTo>
                  <a:cubicBezTo>
                    <a:pt x="767" y="2927"/>
                    <a:pt x="860" y="2811"/>
                    <a:pt x="883" y="2695"/>
                  </a:cubicBezTo>
                  <a:cubicBezTo>
                    <a:pt x="930" y="2346"/>
                    <a:pt x="1046" y="2021"/>
                    <a:pt x="1255" y="1742"/>
                  </a:cubicBezTo>
                  <a:cubicBezTo>
                    <a:pt x="1371" y="1603"/>
                    <a:pt x="1487" y="1441"/>
                    <a:pt x="1626" y="1301"/>
                  </a:cubicBezTo>
                  <a:cubicBezTo>
                    <a:pt x="1905" y="1023"/>
                    <a:pt x="2184" y="697"/>
                    <a:pt x="1951" y="372"/>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1" name="Google Shape;341;p24"/>
            <p:cNvSpPr/>
            <p:nvPr/>
          </p:nvSpPr>
          <p:spPr>
            <a:xfrm>
              <a:off x="1788625" y="2170925"/>
              <a:ext cx="38350" cy="49375"/>
            </a:xfrm>
            <a:custGeom>
              <a:rect b="b" l="l" r="r" t="t"/>
              <a:pathLst>
                <a:path extrusionOk="0" h="1975" w="1534">
                  <a:moveTo>
                    <a:pt x="1348" y="256"/>
                  </a:moveTo>
                  <a:cubicBezTo>
                    <a:pt x="1278" y="70"/>
                    <a:pt x="1092" y="1"/>
                    <a:pt x="883" y="1"/>
                  </a:cubicBezTo>
                  <a:cubicBezTo>
                    <a:pt x="837" y="1"/>
                    <a:pt x="767" y="1"/>
                    <a:pt x="721" y="24"/>
                  </a:cubicBezTo>
                  <a:cubicBezTo>
                    <a:pt x="349" y="163"/>
                    <a:pt x="1" y="744"/>
                    <a:pt x="24" y="1278"/>
                  </a:cubicBezTo>
                  <a:cubicBezTo>
                    <a:pt x="24" y="1441"/>
                    <a:pt x="47" y="1626"/>
                    <a:pt x="117" y="1766"/>
                  </a:cubicBezTo>
                  <a:cubicBezTo>
                    <a:pt x="163" y="1882"/>
                    <a:pt x="280" y="1975"/>
                    <a:pt x="419" y="1975"/>
                  </a:cubicBezTo>
                  <a:lnTo>
                    <a:pt x="465" y="1975"/>
                  </a:lnTo>
                  <a:cubicBezTo>
                    <a:pt x="581" y="1975"/>
                    <a:pt x="698" y="1882"/>
                    <a:pt x="721" y="1742"/>
                  </a:cubicBezTo>
                  <a:cubicBezTo>
                    <a:pt x="744" y="1533"/>
                    <a:pt x="814" y="1371"/>
                    <a:pt x="930" y="1185"/>
                  </a:cubicBezTo>
                  <a:cubicBezTo>
                    <a:pt x="1000" y="1092"/>
                    <a:pt x="1069" y="1022"/>
                    <a:pt x="1162" y="930"/>
                  </a:cubicBezTo>
                  <a:cubicBezTo>
                    <a:pt x="1325" y="744"/>
                    <a:pt x="1534" y="512"/>
                    <a:pt x="1348" y="256"/>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2" name="Google Shape;342;p24"/>
            <p:cNvSpPr/>
            <p:nvPr/>
          </p:nvSpPr>
          <p:spPr>
            <a:xfrm>
              <a:off x="1754950" y="2510575"/>
              <a:ext cx="116725" cy="152150"/>
            </a:xfrm>
            <a:custGeom>
              <a:rect b="b" l="l" r="r" t="t"/>
              <a:pathLst>
                <a:path extrusionOk="0" h="6086" w="4669">
                  <a:moveTo>
                    <a:pt x="1000" y="70"/>
                  </a:moveTo>
                  <a:cubicBezTo>
                    <a:pt x="1" y="604"/>
                    <a:pt x="1278" y="3647"/>
                    <a:pt x="2997" y="5203"/>
                  </a:cubicBezTo>
                  <a:cubicBezTo>
                    <a:pt x="3392" y="5551"/>
                    <a:pt x="3833" y="5830"/>
                    <a:pt x="4297" y="6062"/>
                  </a:cubicBezTo>
                  <a:cubicBezTo>
                    <a:pt x="4390" y="6085"/>
                    <a:pt x="4437" y="6085"/>
                    <a:pt x="4506" y="6062"/>
                  </a:cubicBezTo>
                  <a:cubicBezTo>
                    <a:pt x="4622" y="6016"/>
                    <a:pt x="4669" y="5830"/>
                    <a:pt x="4553" y="5691"/>
                  </a:cubicBezTo>
                  <a:cubicBezTo>
                    <a:pt x="3926" y="4901"/>
                    <a:pt x="3392" y="4065"/>
                    <a:pt x="2997" y="3159"/>
                  </a:cubicBezTo>
                  <a:cubicBezTo>
                    <a:pt x="2347" y="1650"/>
                    <a:pt x="2137" y="117"/>
                    <a:pt x="1534" y="1"/>
                  </a:cubicBezTo>
                  <a:cubicBezTo>
                    <a:pt x="1348" y="1"/>
                    <a:pt x="1139" y="24"/>
                    <a:pt x="1000" y="7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3" name="Google Shape;343;p24"/>
            <p:cNvSpPr/>
            <p:nvPr/>
          </p:nvSpPr>
          <p:spPr>
            <a:xfrm>
              <a:off x="2143375" y="2069900"/>
              <a:ext cx="264200" cy="280450"/>
            </a:xfrm>
            <a:custGeom>
              <a:rect b="b" l="l" r="r" t="t"/>
              <a:pathLst>
                <a:path extrusionOk="0" h="11218" w="10568">
                  <a:moveTo>
                    <a:pt x="3647" y="1"/>
                  </a:moveTo>
                  <a:cubicBezTo>
                    <a:pt x="1650" y="1"/>
                    <a:pt x="1" y="1650"/>
                    <a:pt x="1" y="3670"/>
                  </a:cubicBezTo>
                  <a:lnTo>
                    <a:pt x="1" y="7548"/>
                  </a:lnTo>
                  <a:cubicBezTo>
                    <a:pt x="1" y="9546"/>
                    <a:pt x="1650" y="11218"/>
                    <a:pt x="3647" y="11218"/>
                  </a:cubicBezTo>
                  <a:lnTo>
                    <a:pt x="7548" y="11218"/>
                  </a:lnTo>
                  <a:cubicBezTo>
                    <a:pt x="8803" y="11218"/>
                    <a:pt x="9894" y="10568"/>
                    <a:pt x="10568" y="9615"/>
                  </a:cubicBezTo>
                  <a:cubicBezTo>
                    <a:pt x="10498" y="9197"/>
                    <a:pt x="10451" y="8779"/>
                    <a:pt x="10359" y="8361"/>
                  </a:cubicBezTo>
                  <a:cubicBezTo>
                    <a:pt x="9987" y="9569"/>
                    <a:pt x="8849" y="10475"/>
                    <a:pt x="7548" y="10475"/>
                  </a:cubicBezTo>
                  <a:lnTo>
                    <a:pt x="3647" y="10475"/>
                  </a:lnTo>
                  <a:cubicBezTo>
                    <a:pt x="2021" y="10475"/>
                    <a:pt x="721" y="9174"/>
                    <a:pt x="721" y="7548"/>
                  </a:cubicBezTo>
                  <a:lnTo>
                    <a:pt x="721" y="3670"/>
                  </a:lnTo>
                  <a:cubicBezTo>
                    <a:pt x="721" y="2021"/>
                    <a:pt x="2021" y="721"/>
                    <a:pt x="3647" y="721"/>
                  </a:cubicBezTo>
                  <a:lnTo>
                    <a:pt x="6201" y="721"/>
                  </a:lnTo>
                  <a:cubicBezTo>
                    <a:pt x="5923" y="465"/>
                    <a:pt x="5621" y="233"/>
                    <a:pt x="5342"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4" name="Google Shape;344;p24"/>
          <p:cNvSpPr txBox="1"/>
          <p:nvPr/>
        </p:nvSpPr>
        <p:spPr>
          <a:xfrm>
            <a:off x="3831757" y="4166207"/>
            <a:ext cx="383700" cy="1578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700">
                <a:solidFill>
                  <a:schemeClr val="dk1"/>
                </a:solidFill>
                <a:latin typeface="Audiowide"/>
                <a:ea typeface="Audiowide"/>
                <a:cs typeface="Audiowide"/>
                <a:sym typeface="Audiowide"/>
              </a:rPr>
              <a:t>001</a:t>
            </a:r>
            <a:endParaRPr sz="700">
              <a:solidFill>
                <a:schemeClr val="dk1"/>
              </a:solidFill>
              <a:latin typeface="Audiowide"/>
              <a:ea typeface="Audiowide"/>
              <a:cs typeface="Audiowide"/>
              <a:sym typeface="Audiowide"/>
            </a:endParaRPr>
          </a:p>
        </p:txBody>
      </p:sp>
      <p:sp>
        <p:nvSpPr>
          <p:cNvPr id="345" name="Google Shape;345;p24"/>
          <p:cNvSpPr txBox="1"/>
          <p:nvPr>
            <p:ph idx="1" type="subTitle"/>
          </p:nvPr>
        </p:nvSpPr>
        <p:spPr>
          <a:xfrm>
            <a:off x="1013785" y="3242325"/>
            <a:ext cx="4365600" cy="6072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October 2023</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703" name="Shape 703"/>
        <p:cNvGrpSpPr/>
        <p:nvPr/>
      </p:nvGrpSpPr>
      <p:grpSpPr>
        <a:xfrm>
          <a:off x="0" y="0"/>
          <a:ext cx="0" cy="0"/>
          <a:chOff x="0" y="0"/>
          <a:chExt cx="0" cy="0"/>
        </a:xfrm>
      </p:grpSpPr>
      <p:sp>
        <p:nvSpPr>
          <p:cNvPr id="704" name="Google Shape;704;p33"/>
          <p:cNvSpPr/>
          <p:nvPr/>
        </p:nvSpPr>
        <p:spPr>
          <a:xfrm>
            <a:off x="141375" y="4816950"/>
            <a:ext cx="209700" cy="209700"/>
          </a:xfrm>
          <a:prstGeom prst="roundRect">
            <a:avLst>
              <a:gd fmla="val 39242" name="adj"/>
            </a:avLst>
          </a:prstGeom>
          <a:solidFill>
            <a:srgbClr val="DE8C9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5" name="Google Shape;705;p33"/>
          <p:cNvSpPr/>
          <p:nvPr/>
        </p:nvSpPr>
        <p:spPr>
          <a:xfrm>
            <a:off x="8798187" y="4817375"/>
            <a:ext cx="209700" cy="209700"/>
          </a:xfrm>
          <a:prstGeom prst="roundRect">
            <a:avLst>
              <a:gd fmla="val 39242" name="adj"/>
            </a:avLst>
          </a:prstGeom>
          <a:solidFill>
            <a:srgbClr val="DE8C9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6" name="Google Shape;706;p33"/>
          <p:cNvSpPr/>
          <p:nvPr/>
        </p:nvSpPr>
        <p:spPr>
          <a:xfrm>
            <a:off x="772112" y="4817375"/>
            <a:ext cx="209700" cy="209700"/>
          </a:xfrm>
          <a:prstGeom prst="roundRect">
            <a:avLst>
              <a:gd fmla="val 39242" name="adj"/>
            </a:avLst>
          </a:prstGeom>
          <a:solidFill>
            <a:srgbClr val="DE8C9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7" name="Google Shape;707;p33"/>
          <p:cNvSpPr txBox="1"/>
          <p:nvPr>
            <p:ph type="title"/>
          </p:nvPr>
        </p:nvSpPr>
        <p:spPr>
          <a:xfrm>
            <a:off x="720075" y="200313"/>
            <a:ext cx="7704000" cy="572700"/>
          </a:xfrm>
          <a:prstGeom prst="rect">
            <a:avLst/>
          </a:prstGeom>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3200" u="sng">
                <a:solidFill>
                  <a:schemeClr val="hlink"/>
                </a:solidFill>
                <a:hlinkClick r:id="rId4"/>
              </a:rPr>
              <a:t>Crypto Craze</a:t>
            </a:r>
            <a:endParaRPr sz="3200"/>
          </a:p>
        </p:txBody>
      </p:sp>
      <p:sp>
        <p:nvSpPr>
          <p:cNvPr id="708" name="Google Shape;708;p33"/>
          <p:cNvSpPr txBox="1"/>
          <p:nvPr/>
        </p:nvSpPr>
        <p:spPr>
          <a:xfrm>
            <a:off x="1184400" y="3088600"/>
            <a:ext cx="4147200" cy="674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000">
                <a:solidFill>
                  <a:schemeClr val="lt1"/>
                </a:solidFill>
                <a:latin typeface="Audiowide"/>
                <a:ea typeface="Audiowide"/>
                <a:cs typeface="Audiowide"/>
                <a:sym typeface="Audiowide"/>
              </a:rPr>
              <a:t>Experience the FOMO and nonsense of Crypto</a:t>
            </a:r>
            <a:endParaRPr sz="2000">
              <a:solidFill>
                <a:schemeClr val="lt1"/>
              </a:solidFill>
              <a:latin typeface="Audiowide"/>
              <a:ea typeface="Audiowide"/>
              <a:cs typeface="Audiowide"/>
              <a:sym typeface="Audiowide"/>
            </a:endParaRPr>
          </a:p>
        </p:txBody>
      </p:sp>
      <p:sp>
        <p:nvSpPr>
          <p:cNvPr id="709" name="Google Shape;709;p33"/>
          <p:cNvSpPr txBox="1"/>
          <p:nvPr/>
        </p:nvSpPr>
        <p:spPr>
          <a:xfrm>
            <a:off x="1332300" y="3717675"/>
            <a:ext cx="4298700" cy="812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chemeClr val="lt1"/>
                </a:solidFill>
                <a:latin typeface="Anaheim"/>
                <a:ea typeface="Anaheim"/>
                <a:cs typeface="Anaheim"/>
                <a:sym typeface="Anaheim"/>
              </a:rPr>
              <a:t>Play in a group and let students feel emotions related to Crypto investment - and bring them back to think about </a:t>
            </a:r>
            <a:r>
              <a:rPr lang="en" u="sng">
                <a:solidFill>
                  <a:schemeClr val="hlink"/>
                </a:solidFill>
                <a:latin typeface="Anaheim"/>
                <a:ea typeface="Anaheim"/>
                <a:cs typeface="Anaheim"/>
                <a:sym typeface="Anaheim"/>
                <a:hlinkClick r:id="rId5"/>
              </a:rPr>
              <a:t>logical investing</a:t>
            </a:r>
            <a:r>
              <a:rPr lang="en">
                <a:solidFill>
                  <a:schemeClr val="lt1"/>
                </a:solidFill>
                <a:latin typeface="Anaheim"/>
                <a:ea typeface="Anaheim"/>
                <a:cs typeface="Anaheim"/>
                <a:sym typeface="Anaheim"/>
              </a:rPr>
              <a:t>. </a:t>
            </a:r>
            <a:endParaRPr>
              <a:solidFill>
                <a:schemeClr val="lt1"/>
              </a:solidFill>
              <a:latin typeface="Anaheim"/>
              <a:ea typeface="Anaheim"/>
              <a:cs typeface="Anaheim"/>
              <a:sym typeface="Anaheim"/>
            </a:endParaRPr>
          </a:p>
        </p:txBody>
      </p:sp>
      <p:sp>
        <p:nvSpPr>
          <p:cNvPr id="710" name="Google Shape;710;p33"/>
          <p:cNvSpPr/>
          <p:nvPr/>
        </p:nvSpPr>
        <p:spPr>
          <a:xfrm>
            <a:off x="6602400" y="2165400"/>
            <a:ext cx="812700" cy="812700"/>
          </a:xfrm>
          <a:prstGeom prst="ellipse">
            <a:avLst/>
          </a:prstGeom>
          <a:solidFill>
            <a:schemeClr val="lt1"/>
          </a:solidFill>
          <a:ln cap="flat" cmpd="sng" w="28575">
            <a:solidFill>
              <a:srgbClr val="BCBCB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1" name="Google Shape;711;p33"/>
          <p:cNvSpPr/>
          <p:nvPr/>
        </p:nvSpPr>
        <p:spPr>
          <a:xfrm>
            <a:off x="1728900" y="2165400"/>
            <a:ext cx="812700" cy="812700"/>
          </a:xfrm>
          <a:prstGeom prst="ellipse">
            <a:avLst/>
          </a:prstGeom>
          <a:solidFill>
            <a:schemeClr val="lt1"/>
          </a:solidFill>
          <a:ln cap="flat" cmpd="sng" w="28575">
            <a:solidFill>
              <a:srgbClr val="BCBCB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2" name="Google Shape;712;p33"/>
          <p:cNvSpPr/>
          <p:nvPr/>
        </p:nvSpPr>
        <p:spPr>
          <a:xfrm>
            <a:off x="4165650" y="2165400"/>
            <a:ext cx="812700" cy="812700"/>
          </a:xfrm>
          <a:prstGeom prst="ellipse">
            <a:avLst/>
          </a:prstGeom>
          <a:solidFill>
            <a:schemeClr val="lt1"/>
          </a:solidFill>
          <a:ln cap="flat" cmpd="sng" w="28575">
            <a:solidFill>
              <a:srgbClr val="BCBCB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3" name="Google Shape;713;p33"/>
          <p:cNvSpPr/>
          <p:nvPr/>
        </p:nvSpPr>
        <p:spPr>
          <a:xfrm>
            <a:off x="5591288" y="1201675"/>
            <a:ext cx="1166400" cy="547200"/>
          </a:xfrm>
          <a:prstGeom prst="roundRect">
            <a:avLst>
              <a:gd fmla="val 50000" name="adj"/>
            </a:avLst>
          </a:prstGeom>
          <a:solidFill>
            <a:schemeClr val="accent1"/>
          </a:solidFill>
          <a:ln cap="flat" cmpd="sng" w="28575">
            <a:solidFill>
              <a:srgbClr val="8ABE8A"/>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latin typeface="Audiowide"/>
                <a:ea typeface="Audiowide"/>
                <a:cs typeface="Audiowide"/>
                <a:sym typeface="Audiowide"/>
              </a:rPr>
              <a:t>YOU</a:t>
            </a:r>
            <a:endParaRPr>
              <a:solidFill>
                <a:schemeClr val="dk1"/>
              </a:solidFill>
              <a:latin typeface="Audiowide"/>
              <a:ea typeface="Audiowide"/>
              <a:cs typeface="Audiowide"/>
              <a:sym typeface="Audiowide"/>
            </a:endParaRPr>
          </a:p>
          <a:p>
            <a:pPr indent="0" lvl="0" marL="0" rtl="0" algn="ctr">
              <a:spcBef>
                <a:spcPts val="0"/>
              </a:spcBef>
              <a:spcAft>
                <a:spcPts val="0"/>
              </a:spcAft>
              <a:buNone/>
            </a:pPr>
            <a:r>
              <a:rPr lang="en">
                <a:solidFill>
                  <a:schemeClr val="dk1"/>
                </a:solidFill>
                <a:latin typeface="Audiowide"/>
                <a:ea typeface="Audiowide"/>
                <a:cs typeface="Audiowide"/>
                <a:sym typeface="Audiowide"/>
              </a:rPr>
              <a:t>WIN</a:t>
            </a:r>
            <a:endParaRPr sz="800">
              <a:solidFill>
                <a:schemeClr val="dk1"/>
              </a:solidFill>
            </a:endParaRPr>
          </a:p>
        </p:txBody>
      </p:sp>
      <p:cxnSp>
        <p:nvCxnSpPr>
          <p:cNvPr id="714" name="Google Shape;714;p33"/>
          <p:cNvCxnSpPr>
            <a:stCxn id="711" idx="6"/>
            <a:endCxn id="715" idx="2"/>
          </p:cNvCxnSpPr>
          <p:nvPr/>
        </p:nvCxnSpPr>
        <p:spPr>
          <a:xfrm>
            <a:off x="2541600" y="2571750"/>
            <a:ext cx="580200" cy="0"/>
          </a:xfrm>
          <a:prstGeom prst="straightConnector1">
            <a:avLst/>
          </a:prstGeom>
          <a:noFill/>
          <a:ln cap="flat" cmpd="sng" w="28575">
            <a:solidFill>
              <a:schemeClr val="lt1"/>
            </a:solidFill>
            <a:prstDash val="dot"/>
            <a:round/>
            <a:headEnd len="med" w="med" type="none"/>
            <a:tailEnd len="med" w="med" type="none"/>
          </a:ln>
        </p:spPr>
      </p:cxnSp>
      <p:cxnSp>
        <p:nvCxnSpPr>
          <p:cNvPr id="716" name="Google Shape;716;p33"/>
          <p:cNvCxnSpPr>
            <a:stCxn id="717" idx="6"/>
            <a:endCxn id="711" idx="2"/>
          </p:cNvCxnSpPr>
          <p:nvPr/>
        </p:nvCxnSpPr>
        <p:spPr>
          <a:xfrm>
            <a:off x="1148775" y="2571825"/>
            <a:ext cx="580200" cy="0"/>
          </a:xfrm>
          <a:prstGeom prst="straightConnector1">
            <a:avLst/>
          </a:prstGeom>
          <a:noFill/>
          <a:ln cap="flat" cmpd="sng" w="28575">
            <a:solidFill>
              <a:schemeClr val="lt1"/>
            </a:solidFill>
            <a:prstDash val="dot"/>
            <a:round/>
            <a:headEnd len="med" w="med" type="none"/>
            <a:tailEnd len="med" w="med" type="none"/>
          </a:ln>
        </p:spPr>
      </p:cxnSp>
      <p:cxnSp>
        <p:nvCxnSpPr>
          <p:cNvPr id="718" name="Google Shape;718;p33"/>
          <p:cNvCxnSpPr>
            <a:stCxn id="713" idx="3"/>
            <a:endCxn id="710" idx="0"/>
          </p:cNvCxnSpPr>
          <p:nvPr/>
        </p:nvCxnSpPr>
        <p:spPr>
          <a:xfrm>
            <a:off x="6757688" y="1475275"/>
            <a:ext cx="251100" cy="690000"/>
          </a:xfrm>
          <a:prstGeom prst="bentConnector2">
            <a:avLst/>
          </a:prstGeom>
          <a:noFill/>
          <a:ln cap="flat" cmpd="sng" w="28575">
            <a:solidFill>
              <a:schemeClr val="lt1"/>
            </a:solidFill>
            <a:prstDash val="dot"/>
            <a:round/>
            <a:headEnd len="med" w="med" type="none"/>
            <a:tailEnd len="med" w="med" type="none"/>
          </a:ln>
        </p:spPr>
      </p:cxnSp>
      <p:grpSp>
        <p:nvGrpSpPr>
          <p:cNvPr id="719" name="Google Shape;719;p33"/>
          <p:cNvGrpSpPr/>
          <p:nvPr/>
        </p:nvGrpSpPr>
        <p:grpSpPr>
          <a:xfrm>
            <a:off x="1878081" y="2435089"/>
            <a:ext cx="514246" cy="273318"/>
            <a:chOff x="756800" y="1277500"/>
            <a:chExt cx="5917675" cy="3145200"/>
          </a:xfrm>
        </p:grpSpPr>
        <p:sp>
          <p:nvSpPr>
            <p:cNvPr id="720" name="Google Shape;720;p33"/>
            <p:cNvSpPr/>
            <p:nvPr/>
          </p:nvSpPr>
          <p:spPr>
            <a:xfrm>
              <a:off x="3099850" y="1355525"/>
              <a:ext cx="3445950" cy="2990475"/>
            </a:xfrm>
            <a:custGeom>
              <a:rect b="b" l="l" r="r" t="t"/>
              <a:pathLst>
                <a:path extrusionOk="0" h="119619" w="137838">
                  <a:moveTo>
                    <a:pt x="69591" y="1"/>
                  </a:moveTo>
                  <a:cubicBezTo>
                    <a:pt x="60481" y="1"/>
                    <a:pt x="51480" y="2085"/>
                    <a:pt x="43307" y="6062"/>
                  </a:cubicBezTo>
                  <a:cubicBezTo>
                    <a:pt x="41714" y="6846"/>
                    <a:pt x="40146" y="7679"/>
                    <a:pt x="38626" y="8611"/>
                  </a:cubicBezTo>
                  <a:cubicBezTo>
                    <a:pt x="0" y="31869"/>
                    <a:pt x="74" y="88583"/>
                    <a:pt x="39484" y="111498"/>
                  </a:cubicBezTo>
                  <a:cubicBezTo>
                    <a:pt x="39901" y="111743"/>
                    <a:pt x="40342" y="111989"/>
                    <a:pt x="40783" y="112234"/>
                  </a:cubicBezTo>
                  <a:cubicBezTo>
                    <a:pt x="41616" y="112699"/>
                    <a:pt x="42474" y="113140"/>
                    <a:pt x="43307" y="113557"/>
                  </a:cubicBezTo>
                  <a:cubicBezTo>
                    <a:pt x="51689" y="117656"/>
                    <a:pt x="60633" y="119618"/>
                    <a:pt x="69474" y="119618"/>
                  </a:cubicBezTo>
                  <a:cubicBezTo>
                    <a:pt x="90079" y="119618"/>
                    <a:pt x="110132" y="108962"/>
                    <a:pt x="121245" y="89857"/>
                  </a:cubicBezTo>
                  <a:cubicBezTo>
                    <a:pt x="137838" y="61304"/>
                    <a:pt x="128157" y="24713"/>
                    <a:pt x="99604" y="8120"/>
                  </a:cubicBezTo>
                  <a:cubicBezTo>
                    <a:pt x="90138" y="2617"/>
                    <a:pt x="79796" y="1"/>
                    <a:pt x="69591"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1" name="Google Shape;721;p33"/>
            <p:cNvSpPr/>
            <p:nvPr/>
          </p:nvSpPr>
          <p:spPr>
            <a:xfrm>
              <a:off x="3099850" y="1570775"/>
              <a:ext cx="1989525" cy="2590600"/>
            </a:xfrm>
            <a:custGeom>
              <a:rect b="b" l="l" r="r" t="t"/>
              <a:pathLst>
                <a:path extrusionOk="0" h="103624" w="79581">
                  <a:moveTo>
                    <a:pt x="38626" y="1"/>
                  </a:moveTo>
                  <a:lnTo>
                    <a:pt x="38626" y="1"/>
                  </a:lnTo>
                  <a:cubicBezTo>
                    <a:pt x="0" y="23259"/>
                    <a:pt x="74" y="79973"/>
                    <a:pt x="39484" y="102888"/>
                  </a:cubicBezTo>
                  <a:cubicBezTo>
                    <a:pt x="39901" y="103133"/>
                    <a:pt x="40342" y="103379"/>
                    <a:pt x="40783" y="103624"/>
                  </a:cubicBezTo>
                  <a:cubicBezTo>
                    <a:pt x="46886" y="99923"/>
                    <a:pt x="52278" y="95168"/>
                    <a:pt x="56689" y="89605"/>
                  </a:cubicBezTo>
                  <a:cubicBezTo>
                    <a:pt x="79580" y="60782"/>
                    <a:pt x="71247" y="17941"/>
                    <a:pt x="38626" y="1"/>
                  </a:cubicBezTo>
                  <a:close/>
                </a:path>
              </a:pathLst>
            </a:custGeom>
            <a:solidFill>
              <a:srgbClr val="44B1C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2" name="Google Shape;722;p33"/>
            <p:cNvSpPr/>
            <p:nvPr/>
          </p:nvSpPr>
          <p:spPr>
            <a:xfrm>
              <a:off x="4055075" y="1561800"/>
              <a:ext cx="1613775" cy="2548950"/>
            </a:xfrm>
            <a:custGeom>
              <a:rect b="b" l="l" r="r" t="t"/>
              <a:pathLst>
                <a:path extrusionOk="0" h="101958" w="64551">
                  <a:moveTo>
                    <a:pt x="1374" y="0"/>
                  </a:moveTo>
                  <a:cubicBezTo>
                    <a:pt x="585" y="0"/>
                    <a:pt x="1" y="913"/>
                    <a:pt x="491" y="1659"/>
                  </a:cubicBezTo>
                  <a:lnTo>
                    <a:pt x="15220" y="23079"/>
                  </a:lnTo>
                  <a:cubicBezTo>
                    <a:pt x="20269" y="30750"/>
                    <a:pt x="20980" y="40333"/>
                    <a:pt x="17426" y="48519"/>
                  </a:cubicBezTo>
                  <a:cubicBezTo>
                    <a:pt x="11863" y="61362"/>
                    <a:pt x="17059" y="76312"/>
                    <a:pt x="29387" y="82905"/>
                  </a:cubicBezTo>
                  <a:lnTo>
                    <a:pt x="62669" y="101826"/>
                  </a:lnTo>
                  <a:cubicBezTo>
                    <a:pt x="62838" y="101917"/>
                    <a:pt x="63009" y="101957"/>
                    <a:pt x="63173" y="101957"/>
                  </a:cubicBezTo>
                  <a:cubicBezTo>
                    <a:pt x="63938" y="101957"/>
                    <a:pt x="64551" y="101078"/>
                    <a:pt x="64066" y="100331"/>
                  </a:cubicBezTo>
                  <a:cubicBezTo>
                    <a:pt x="54018" y="85062"/>
                    <a:pt x="56150" y="88322"/>
                    <a:pt x="53185" y="83836"/>
                  </a:cubicBezTo>
                  <a:cubicBezTo>
                    <a:pt x="48724" y="76680"/>
                    <a:pt x="47915" y="67808"/>
                    <a:pt x="50954" y="59940"/>
                  </a:cubicBezTo>
                  <a:lnTo>
                    <a:pt x="55121" y="49181"/>
                  </a:lnTo>
                  <a:cubicBezTo>
                    <a:pt x="60586" y="35089"/>
                    <a:pt x="53332" y="19256"/>
                    <a:pt x="39092" y="14183"/>
                  </a:cubicBezTo>
                  <a:cubicBezTo>
                    <a:pt x="19730" y="6879"/>
                    <a:pt x="27941" y="9967"/>
                    <a:pt x="1741" y="65"/>
                  </a:cubicBezTo>
                  <a:cubicBezTo>
                    <a:pt x="1616" y="21"/>
                    <a:pt x="1493" y="0"/>
                    <a:pt x="1374" y="0"/>
                  </a:cubicBezTo>
                  <a:close/>
                </a:path>
              </a:pathLst>
            </a:custGeom>
            <a:solidFill>
              <a:srgbClr val="FCB0B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3" name="Google Shape;723;p33"/>
            <p:cNvSpPr/>
            <p:nvPr/>
          </p:nvSpPr>
          <p:spPr>
            <a:xfrm>
              <a:off x="4639600" y="1768075"/>
              <a:ext cx="930150" cy="1976050"/>
            </a:xfrm>
            <a:custGeom>
              <a:rect b="b" l="l" r="r" t="t"/>
              <a:pathLst>
                <a:path extrusionOk="0" h="79042" w="37206">
                  <a:moveTo>
                    <a:pt x="1" y="0"/>
                  </a:moveTo>
                  <a:lnTo>
                    <a:pt x="10197" y="14828"/>
                  </a:lnTo>
                  <a:cubicBezTo>
                    <a:pt x="15245" y="22499"/>
                    <a:pt x="15956" y="32082"/>
                    <a:pt x="12402" y="40268"/>
                  </a:cubicBezTo>
                  <a:cubicBezTo>
                    <a:pt x="6839" y="53111"/>
                    <a:pt x="12035" y="68061"/>
                    <a:pt x="24363" y="74654"/>
                  </a:cubicBezTo>
                  <a:lnTo>
                    <a:pt x="32107" y="79041"/>
                  </a:lnTo>
                  <a:lnTo>
                    <a:pt x="32107" y="79041"/>
                  </a:lnTo>
                  <a:lnTo>
                    <a:pt x="29804" y="75585"/>
                  </a:lnTo>
                  <a:cubicBezTo>
                    <a:pt x="25343" y="68429"/>
                    <a:pt x="24534" y="59557"/>
                    <a:pt x="27573" y="51689"/>
                  </a:cubicBezTo>
                  <a:lnTo>
                    <a:pt x="31740" y="40930"/>
                  </a:lnTo>
                  <a:cubicBezTo>
                    <a:pt x="37205" y="26838"/>
                    <a:pt x="29951" y="11005"/>
                    <a:pt x="15711" y="5932"/>
                  </a:cubicBezTo>
                  <a:lnTo>
                    <a:pt x="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4" name="Google Shape;724;p33"/>
            <p:cNvSpPr/>
            <p:nvPr/>
          </p:nvSpPr>
          <p:spPr>
            <a:xfrm>
              <a:off x="1268425" y="1355725"/>
              <a:ext cx="2990100" cy="2990075"/>
            </a:xfrm>
            <a:custGeom>
              <a:rect b="b" l="l" r="r" t="t"/>
              <a:pathLst>
                <a:path extrusionOk="0" h="119603" w="119604">
                  <a:moveTo>
                    <a:pt x="59802" y="0"/>
                  </a:moveTo>
                  <a:cubicBezTo>
                    <a:pt x="49067" y="0"/>
                    <a:pt x="38970" y="2819"/>
                    <a:pt x="30269" y="7794"/>
                  </a:cubicBezTo>
                  <a:cubicBezTo>
                    <a:pt x="12181" y="18063"/>
                    <a:pt x="1" y="37498"/>
                    <a:pt x="1" y="59801"/>
                  </a:cubicBezTo>
                  <a:cubicBezTo>
                    <a:pt x="1" y="92815"/>
                    <a:pt x="26764" y="119603"/>
                    <a:pt x="59802" y="119603"/>
                  </a:cubicBezTo>
                  <a:cubicBezTo>
                    <a:pt x="78772" y="119603"/>
                    <a:pt x="95707" y="110755"/>
                    <a:pt x="106663" y="96957"/>
                  </a:cubicBezTo>
                  <a:cubicBezTo>
                    <a:pt x="114751" y="86761"/>
                    <a:pt x="119603" y="73845"/>
                    <a:pt x="119603" y="59801"/>
                  </a:cubicBezTo>
                  <a:cubicBezTo>
                    <a:pt x="119603" y="26764"/>
                    <a:pt x="92815" y="0"/>
                    <a:pt x="59802" y="0"/>
                  </a:cubicBezTo>
                  <a:close/>
                </a:path>
              </a:pathLst>
            </a:custGeom>
            <a:solidFill>
              <a:srgbClr val="44B1C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5" name="Google Shape;725;p33"/>
            <p:cNvSpPr/>
            <p:nvPr/>
          </p:nvSpPr>
          <p:spPr>
            <a:xfrm>
              <a:off x="1701625" y="1355725"/>
              <a:ext cx="2556900" cy="2618775"/>
            </a:xfrm>
            <a:custGeom>
              <a:rect b="b" l="l" r="r" t="t"/>
              <a:pathLst>
                <a:path extrusionOk="0" h="104751" w="102276">
                  <a:moveTo>
                    <a:pt x="42474" y="0"/>
                  </a:moveTo>
                  <a:cubicBezTo>
                    <a:pt x="31739" y="0"/>
                    <a:pt x="21642" y="2819"/>
                    <a:pt x="12941" y="7794"/>
                  </a:cubicBezTo>
                  <a:cubicBezTo>
                    <a:pt x="4829" y="17989"/>
                    <a:pt x="0" y="30906"/>
                    <a:pt x="0" y="44949"/>
                  </a:cubicBezTo>
                  <a:cubicBezTo>
                    <a:pt x="0" y="77987"/>
                    <a:pt x="26764" y="104750"/>
                    <a:pt x="59802" y="104750"/>
                  </a:cubicBezTo>
                  <a:cubicBezTo>
                    <a:pt x="70537" y="104750"/>
                    <a:pt x="80610" y="101907"/>
                    <a:pt x="89335" y="96957"/>
                  </a:cubicBezTo>
                  <a:cubicBezTo>
                    <a:pt x="97423" y="86761"/>
                    <a:pt x="102275" y="73845"/>
                    <a:pt x="102275" y="59801"/>
                  </a:cubicBezTo>
                  <a:cubicBezTo>
                    <a:pt x="102275" y="26764"/>
                    <a:pt x="75487" y="0"/>
                    <a:pt x="42474"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6" name="Google Shape;726;p33"/>
            <p:cNvSpPr/>
            <p:nvPr/>
          </p:nvSpPr>
          <p:spPr>
            <a:xfrm>
              <a:off x="2068025" y="1355525"/>
              <a:ext cx="1505475" cy="2987375"/>
            </a:xfrm>
            <a:custGeom>
              <a:rect b="b" l="l" r="r" t="t"/>
              <a:pathLst>
                <a:path extrusionOk="0" h="119495" w="60219">
                  <a:moveTo>
                    <a:pt x="27758" y="0"/>
                  </a:moveTo>
                  <a:cubicBezTo>
                    <a:pt x="27689" y="0"/>
                    <a:pt x="27619" y="33"/>
                    <a:pt x="27573" y="106"/>
                  </a:cubicBezTo>
                  <a:lnTo>
                    <a:pt x="7280" y="33732"/>
                  </a:lnTo>
                  <a:cubicBezTo>
                    <a:pt x="1" y="45668"/>
                    <a:pt x="3113" y="61182"/>
                    <a:pt x="14412" y="69417"/>
                  </a:cubicBezTo>
                  <a:cubicBezTo>
                    <a:pt x="21397" y="74466"/>
                    <a:pt x="25490" y="82554"/>
                    <a:pt x="25490" y="91107"/>
                  </a:cubicBezTo>
                  <a:cubicBezTo>
                    <a:pt x="25490" y="92014"/>
                    <a:pt x="25000" y="91818"/>
                    <a:pt x="23725" y="118630"/>
                  </a:cubicBezTo>
                  <a:cubicBezTo>
                    <a:pt x="23693" y="119148"/>
                    <a:pt x="24109" y="119495"/>
                    <a:pt x="24543" y="119495"/>
                  </a:cubicBezTo>
                  <a:cubicBezTo>
                    <a:pt x="24767" y="119495"/>
                    <a:pt x="24996" y="119403"/>
                    <a:pt x="25171" y="119194"/>
                  </a:cubicBezTo>
                  <a:cubicBezTo>
                    <a:pt x="34852" y="107626"/>
                    <a:pt x="39288" y="102161"/>
                    <a:pt x="41935" y="98827"/>
                  </a:cubicBezTo>
                  <a:cubicBezTo>
                    <a:pt x="45342" y="94489"/>
                    <a:pt x="45734" y="93730"/>
                    <a:pt x="50538" y="87994"/>
                  </a:cubicBezTo>
                  <a:cubicBezTo>
                    <a:pt x="60219" y="76402"/>
                    <a:pt x="58429" y="59074"/>
                    <a:pt x="46567" y="49712"/>
                  </a:cubicBezTo>
                  <a:cubicBezTo>
                    <a:pt x="37548" y="42580"/>
                    <a:pt x="31347" y="38952"/>
                    <a:pt x="28431" y="29149"/>
                  </a:cubicBezTo>
                  <a:cubicBezTo>
                    <a:pt x="26862" y="23880"/>
                    <a:pt x="27450" y="21796"/>
                    <a:pt x="27990" y="229"/>
                  </a:cubicBezTo>
                  <a:cubicBezTo>
                    <a:pt x="27990" y="91"/>
                    <a:pt x="27874" y="0"/>
                    <a:pt x="27758" y="0"/>
                  </a:cubicBezTo>
                  <a:close/>
                </a:path>
              </a:pathLst>
            </a:custGeom>
            <a:solidFill>
              <a:srgbClr val="8ABE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7" name="Google Shape;727;p33"/>
            <p:cNvSpPr/>
            <p:nvPr/>
          </p:nvSpPr>
          <p:spPr>
            <a:xfrm>
              <a:off x="2496325" y="2048075"/>
              <a:ext cx="1077175" cy="1778150"/>
            </a:xfrm>
            <a:custGeom>
              <a:rect b="b" l="l" r="r" t="t"/>
              <a:pathLst>
                <a:path extrusionOk="0" h="71126" w="43087">
                  <a:moveTo>
                    <a:pt x="10907" y="1"/>
                  </a:moveTo>
                  <a:lnTo>
                    <a:pt x="7255" y="6030"/>
                  </a:lnTo>
                  <a:cubicBezTo>
                    <a:pt x="0" y="17966"/>
                    <a:pt x="3088" y="33480"/>
                    <a:pt x="14411" y="41715"/>
                  </a:cubicBezTo>
                  <a:cubicBezTo>
                    <a:pt x="21372" y="46764"/>
                    <a:pt x="25465" y="54852"/>
                    <a:pt x="25465" y="63405"/>
                  </a:cubicBezTo>
                  <a:cubicBezTo>
                    <a:pt x="25465" y="63993"/>
                    <a:pt x="25269" y="64116"/>
                    <a:pt x="24803" y="71125"/>
                  </a:cubicBezTo>
                  <a:cubicBezTo>
                    <a:pt x="28210" y="66787"/>
                    <a:pt x="28602" y="66028"/>
                    <a:pt x="33406" y="60292"/>
                  </a:cubicBezTo>
                  <a:cubicBezTo>
                    <a:pt x="43087" y="48700"/>
                    <a:pt x="41297" y="31372"/>
                    <a:pt x="29435" y="22010"/>
                  </a:cubicBezTo>
                  <a:cubicBezTo>
                    <a:pt x="20441" y="14878"/>
                    <a:pt x="13505" y="10883"/>
                    <a:pt x="10907"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8" name="Google Shape;728;p33"/>
            <p:cNvSpPr/>
            <p:nvPr/>
          </p:nvSpPr>
          <p:spPr>
            <a:xfrm>
              <a:off x="756800" y="1277500"/>
              <a:ext cx="5917675" cy="3145200"/>
            </a:xfrm>
            <a:custGeom>
              <a:rect b="b" l="l" r="r" t="t"/>
              <a:pathLst>
                <a:path extrusionOk="0" h="125808" w="236707">
                  <a:moveTo>
                    <a:pt x="163312" y="6195"/>
                  </a:moveTo>
                  <a:cubicBezTo>
                    <a:pt x="173007" y="6195"/>
                    <a:pt x="182798" y="8697"/>
                    <a:pt x="191782" y="13913"/>
                  </a:cubicBezTo>
                  <a:cubicBezTo>
                    <a:pt x="226977" y="34378"/>
                    <a:pt x="229648" y="84376"/>
                    <a:pt x="197027" y="108492"/>
                  </a:cubicBezTo>
                  <a:lnTo>
                    <a:pt x="187762" y="93566"/>
                  </a:lnTo>
                  <a:cubicBezTo>
                    <a:pt x="184111" y="87733"/>
                    <a:pt x="183228" y="80699"/>
                    <a:pt x="185165" y="74229"/>
                  </a:cubicBezTo>
                  <a:cubicBezTo>
                    <a:pt x="185655" y="72587"/>
                    <a:pt x="184723" y="70871"/>
                    <a:pt x="183081" y="70381"/>
                  </a:cubicBezTo>
                  <a:cubicBezTo>
                    <a:pt x="182784" y="70292"/>
                    <a:pt x="182485" y="70250"/>
                    <a:pt x="182191" y="70250"/>
                  </a:cubicBezTo>
                  <a:cubicBezTo>
                    <a:pt x="180859" y="70250"/>
                    <a:pt x="179635" y="71115"/>
                    <a:pt x="179233" y="72440"/>
                  </a:cubicBezTo>
                  <a:cubicBezTo>
                    <a:pt x="174797" y="87317"/>
                    <a:pt x="182518" y="96875"/>
                    <a:pt x="187395" y="104718"/>
                  </a:cubicBezTo>
                  <a:lnTo>
                    <a:pt x="162788" y="91557"/>
                  </a:lnTo>
                  <a:cubicBezTo>
                    <a:pt x="151857" y="85699"/>
                    <a:pt x="147274" y="72489"/>
                    <a:pt x="152200" y="61141"/>
                  </a:cubicBezTo>
                  <a:cubicBezTo>
                    <a:pt x="156122" y="52073"/>
                    <a:pt x="155411" y="41387"/>
                    <a:pt x="149725" y="32760"/>
                  </a:cubicBezTo>
                  <a:lnTo>
                    <a:pt x="139897" y="17785"/>
                  </a:lnTo>
                  <a:lnTo>
                    <a:pt x="139897" y="17785"/>
                  </a:lnTo>
                  <a:lnTo>
                    <a:pt x="169994" y="28471"/>
                  </a:lnTo>
                  <a:cubicBezTo>
                    <a:pt x="179430" y="31829"/>
                    <a:pt x="185777" y="40823"/>
                    <a:pt x="185777" y="50872"/>
                  </a:cubicBezTo>
                  <a:cubicBezTo>
                    <a:pt x="185777" y="55602"/>
                    <a:pt x="184405" y="58813"/>
                    <a:pt x="183694" y="60651"/>
                  </a:cubicBezTo>
                  <a:cubicBezTo>
                    <a:pt x="183081" y="62244"/>
                    <a:pt x="183866" y="64033"/>
                    <a:pt x="185459" y="64646"/>
                  </a:cubicBezTo>
                  <a:cubicBezTo>
                    <a:pt x="185829" y="64794"/>
                    <a:pt x="186212" y="64864"/>
                    <a:pt x="186589" y="64864"/>
                  </a:cubicBezTo>
                  <a:cubicBezTo>
                    <a:pt x="187831" y="64864"/>
                    <a:pt x="189008" y="64104"/>
                    <a:pt x="189478" y="62881"/>
                  </a:cubicBezTo>
                  <a:cubicBezTo>
                    <a:pt x="190826" y="59377"/>
                    <a:pt x="191978" y="55921"/>
                    <a:pt x="191978" y="50872"/>
                  </a:cubicBezTo>
                  <a:cubicBezTo>
                    <a:pt x="191978" y="38226"/>
                    <a:pt x="183964" y="26878"/>
                    <a:pt x="172052" y="22638"/>
                  </a:cubicBezTo>
                  <a:lnTo>
                    <a:pt x="139946" y="11217"/>
                  </a:lnTo>
                  <a:cubicBezTo>
                    <a:pt x="147327" y="7909"/>
                    <a:pt x="155287" y="6195"/>
                    <a:pt x="163312" y="6195"/>
                  </a:cubicBezTo>
                  <a:close/>
                  <a:moveTo>
                    <a:pt x="83282" y="6291"/>
                  </a:moveTo>
                  <a:cubicBezTo>
                    <a:pt x="98330" y="7099"/>
                    <a:pt x="111957" y="13790"/>
                    <a:pt x="121736" y="24280"/>
                  </a:cubicBezTo>
                  <a:cubicBezTo>
                    <a:pt x="154578" y="59524"/>
                    <a:pt x="131049" y="117119"/>
                    <a:pt x="83184" y="119546"/>
                  </a:cubicBezTo>
                  <a:lnTo>
                    <a:pt x="104678" y="93909"/>
                  </a:lnTo>
                  <a:cubicBezTo>
                    <a:pt x="105781" y="92586"/>
                    <a:pt x="105609" y="90650"/>
                    <a:pt x="104286" y="89547"/>
                  </a:cubicBezTo>
                  <a:cubicBezTo>
                    <a:pt x="103711" y="89059"/>
                    <a:pt x="103008" y="88821"/>
                    <a:pt x="102306" y="88821"/>
                  </a:cubicBezTo>
                  <a:cubicBezTo>
                    <a:pt x="101421" y="88821"/>
                    <a:pt x="100538" y="89201"/>
                    <a:pt x="99923" y="89939"/>
                  </a:cubicBezTo>
                  <a:lnTo>
                    <a:pt x="80120" y="113590"/>
                  </a:lnTo>
                  <a:cubicBezTo>
                    <a:pt x="81051" y="94155"/>
                    <a:pt x="81027" y="95257"/>
                    <a:pt x="81027" y="94253"/>
                  </a:cubicBezTo>
                  <a:cubicBezTo>
                    <a:pt x="81027" y="84694"/>
                    <a:pt x="76419" y="75650"/>
                    <a:pt x="68699" y="70038"/>
                  </a:cubicBezTo>
                  <a:cubicBezTo>
                    <a:pt x="58748" y="62783"/>
                    <a:pt x="55905" y="49058"/>
                    <a:pt x="62376" y="38446"/>
                  </a:cubicBezTo>
                  <a:lnTo>
                    <a:pt x="76885" y="14599"/>
                  </a:lnTo>
                  <a:lnTo>
                    <a:pt x="76885" y="14599"/>
                  </a:lnTo>
                  <a:cubicBezTo>
                    <a:pt x="76640" y="24697"/>
                    <a:pt x="76664" y="24084"/>
                    <a:pt x="76664" y="24599"/>
                  </a:cubicBezTo>
                  <a:cubicBezTo>
                    <a:pt x="76664" y="33814"/>
                    <a:pt x="80806" y="42392"/>
                    <a:pt x="88036" y="48103"/>
                  </a:cubicBezTo>
                  <a:lnTo>
                    <a:pt x="97105" y="55259"/>
                  </a:lnTo>
                  <a:cubicBezTo>
                    <a:pt x="104825" y="61337"/>
                    <a:pt x="107790" y="71288"/>
                    <a:pt x="105241" y="80332"/>
                  </a:cubicBezTo>
                  <a:cubicBezTo>
                    <a:pt x="104776" y="81974"/>
                    <a:pt x="105756" y="83689"/>
                    <a:pt x="107398" y="84155"/>
                  </a:cubicBezTo>
                  <a:cubicBezTo>
                    <a:pt x="107680" y="84235"/>
                    <a:pt x="107963" y="84273"/>
                    <a:pt x="108242" y="84273"/>
                  </a:cubicBezTo>
                  <a:cubicBezTo>
                    <a:pt x="109591" y="84273"/>
                    <a:pt x="110832" y="83383"/>
                    <a:pt x="111197" y="82023"/>
                  </a:cubicBezTo>
                  <a:cubicBezTo>
                    <a:pt x="114408" y="70651"/>
                    <a:pt x="110707" y="58127"/>
                    <a:pt x="100928" y="50406"/>
                  </a:cubicBezTo>
                  <a:lnTo>
                    <a:pt x="91884" y="43250"/>
                  </a:lnTo>
                  <a:cubicBezTo>
                    <a:pt x="85904" y="38520"/>
                    <a:pt x="82669" y="31437"/>
                    <a:pt x="82865" y="24035"/>
                  </a:cubicBezTo>
                  <a:lnTo>
                    <a:pt x="83282" y="6291"/>
                  </a:lnTo>
                  <a:close/>
                  <a:moveTo>
                    <a:pt x="131343" y="16021"/>
                  </a:moveTo>
                  <a:lnTo>
                    <a:pt x="144554" y="36142"/>
                  </a:lnTo>
                  <a:cubicBezTo>
                    <a:pt x="149039" y="42956"/>
                    <a:pt x="149651" y="51436"/>
                    <a:pt x="146514" y="58666"/>
                  </a:cubicBezTo>
                  <a:cubicBezTo>
                    <a:pt x="140314" y="72954"/>
                    <a:pt x="146073" y="89620"/>
                    <a:pt x="159872" y="96998"/>
                  </a:cubicBezTo>
                  <a:lnTo>
                    <a:pt x="189797" y="113026"/>
                  </a:lnTo>
                  <a:cubicBezTo>
                    <a:pt x="181442" y="117434"/>
                    <a:pt x="172304" y="119624"/>
                    <a:pt x="163197" y="119624"/>
                  </a:cubicBezTo>
                  <a:cubicBezTo>
                    <a:pt x="149970" y="119624"/>
                    <a:pt x="136807" y="115004"/>
                    <a:pt x="126196" y="105845"/>
                  </a:cubicBezTo>
                  <a:cubicBezTo>
                    <a:pt x="148818" y="81655"/>
                    <a:pt x="148818" y="44181"/>
                    <a:pt x="126172" y="19991"/>
                  </a:cubicBezTo>
                  <a:cubicBezTo>
                    <a:pt x="127814" y="18570"/>
                    <a:pt x="129554" y="17246"/>
                    <a:pt x="131343" y="16021"/>
                  </a:cubicBezTo>
                  <a:close/>
                  <a:moveTo>
                    <a:pt x="163339" y="0"/>
                  </a:moveTo>
                  <a:cubicBezTo>
                    <a:pt x="148030" y="0"/>
                    <a:pt x="133125" y="5608"/>
                    <a:pt x="121711" y="15677"/>
                  </a:cubicBezTo>
                  <a:cubicBezTo>
                    <a:pt x="109781" y="5179"/>
                    <a:pt x="95004" y="26"/>
                    <a:pt x="80280" y="26"/>
                  </a:cubicBezTo>
                  <a:cubicBezTo>
                    <a:pt x="65513" y="26"/>
                    <a:pt x="50800" y="5209"/>
                    <a:pt x="39068" y="15383"/>
                  </a:cubicBezTo>
                  <a:cubicBezTo>
                    <a:pt x="37793" y="16511"/>
                    <a:pt x="37646" y="18471"/>
                    <a:pt x="38774" y="19746"/>
                  </a:cubicBezTo>
                  <a:cubicBezTo>
                    <a:pt x="39378" y="20458"/>
                    <a:pt x="40240" y="20824"/>
                    <a:pt x="41109" y="20824"/>
                  </a:cubicBezTo>
                  <a:cubicBezTo>
                    <a:pt x="41826" y="20824"/>
                    <a:pt x="42549" y="20574"/>
                    <a:pt x="43136" y="20065"/>
                  </a:cubicBezTo>
                  <a:cubicBezTo>
                    <a:pt x="51984" y="12369"/>
                    <a:pt x="62988" y="7663"/>
                    <a:pt x="74581" y="6511"/>
                  </a:cubicBezTo>
                  <a:lnTo>
                    <a:pt x="74581" y="6511"/>
                  </a:lnTo>
                  <a:lnTo>
                    <a:pt x="57082" y="35235"/>
                  </a:lnTo>
                  <a:cubicBezTo>
                    <a:pt x="48945" y="48593"/>
                    <a:pt x="52499" y="65896"/>
                    <a:pt x="65047" y="75038"/>
                  </a:cubicBezTo>
                  <a:cubicBezTo>
                    <a:pt x="71444" y="79694"/>
                    <a:pt x="75218" y="87341"/>
                    <a:pt x="74802" y="95429"/>
                  </a:cubicBezTo>
                  <a:lnTo>
                    <a:pt x="73650" y="119252"/>
                  </a:lnTo>
                  <a:cubicBezTo>
                    <a:pt x="30171" y="114178"/>
                    <a:pt x="8603" y="63445"/>
                    <a:pt x="35122" y="28618"/>
                  </a:cubicBezTo>
                  <a:cubicBezTo>
                    <a:pt x="36151" y="27246"/>
                    <a:pt x="35882" y="25309"/>
                    <a:pt x="34534" y="24280"/>
                  </a:cubicBezTo>
                  <a:cubicBezTo>
                    <a:pt x="33968" y="23846"/>
                    <a:pt x="33306" y="23636"/>
                    <a:pt x="32652" y="23636"/>
                  </a:cubicBezTo>
                  <a:cubicBezTo>
                    <a:pt x="31719" y="23636"/>
                    <a:pt x="30801" y="24062"/>
                    <a:pt x="30196" y="24868"/>
                  </a:cubicBezTo>
                  <a:cubicBezTo>
                    <a:pt x="1" y="64499"/>
                    <a:pt x="26152" y="122511"/>
                    <a:pt x="76248" y="125697"/>
                  </a:cubicBezTo>
                  <a:lnTo>
                    <a:pt x="76566" y="125697"/>
                  </a:lnTo>
                  <a:cubicBezTo>
                    <a:pt x="77825" y="125771"/>
                    <a:pt x="79077" y="125808"/>
                    <a:pt x="80322" y="125808"/>
                  </a:cubicBezTo>
                  <a:cubicBezTo>
                    <a:pt x="96003" y="125808"/>
                    <a:pt x="110542" y="120015"/>
                    <a:pt x="121736" y="110183"/>
                  </a:cubicBezTo>
                  <a:cubicBezTo>
                    <a:pt x="133525" y="120512"/>
                    <a:pt x="148312" y="125808"/>
                    <a:pt x="163219" y="125808"/>
                  </a:cubicBezTo>
                  <a:cubicBezTo>
                    <a:pt x="173817" y="125808"/>
                    <a:pt x="184475" y="123131"/>
                    <a:pt x="194159" y="117683"/>
                  </a:cubicBezTo>
                  <a:cubicBezTo>
                    <a:pt x="236510" y="93909"/>
                    <a:pt x="236707" y="32883"/>
                    <a:pt x="194870" y="8545"/>
                  </a:cubicBezTo>
                  <a:cubicBezTo>
                    <a:pt x="184859" y="2720"/>
                    <a:pt x="174001" y="0"/>
                    <a:pt x="163339"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29" name="Google Shape;729;p33"/>
          <p:cNvGrpSpPr/>
          <p:nvPr/>
        </p:nvGrpSpPr>
        <p:grpSpPr>
          <a:xfrm>
            <a:off x="6886970" y="2331401"/>
            <a:ext cx="243569" cy="480688"/>
            <a:chOff x="2475025" y="238125"/>
            <a:chExt cx="2650375" cy="5219200"/>
          </a:xfrm>
        </p:grpSpPr>
        <p:sp>
          <p:nvSpPr>
            <p:cNvPr id="730" name="Google Shape;730;p33"/>
            <p:cNvSpPr/>
            <p:nvPr/>
          </p:nvSpPr>
          <p:spPr>
            <a:xfrm>
              <a:off x="3800200" y="3459325"/>
              <a:ext cx="1223275" cy="948450"/>
            </a:xfrm>
            <a:custGeom>
              <a:rect b="b" l="l" r="r" t="t"/>
              <a:pathLst>
                <a:path extrusionOk="0" h="37938" w="48931">
                  <a:moveTo>
                    <a:pt x="1" y="0"/>
                  </a:moveTo>
                  <a:lnTo>
                    <a:pt x="1" y="37937"/>
                  </a:lnTo>
                  <a:lnTo>
                    <a:pt x="48930" y="37937"/>
                  </a:lnTo>
                  <a:lnTo>
                    <a:pt x="48930"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1" name="Google Shape;731;p33"/>
            <p:cNvSpPr/>
            <p:nvPr/>
          </p:nvSpPr>
          <p:spPr>
            <a:xfrm>
              <a:off x="3800200" y="1563300"/>
              <a:ext cx="1223275" cy="948450"/>
            </a:xfrm>
            <a:custGeom>
              <a:rect b="b" l="l" r="r" t="t"/>
              <a:pathLst>
                <a:path extrusionOk="0" h="37938" w="48931">
                  <a:moveTo>
                    <a:pt x="1" y="0"/>
                  </a:moveTo>
                  <a:lnTo>
                    <a:pt x="1" y="37937"/>
                  </a:lnTo>
                  <a:lnTo>
                    <a:pt x="48930" y="37937"/>
                  </a:lnTo>
                  <a:lnTo>
                    <a:pt x="48930"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2" name="Google Shape;732;p33"/>
            <p:cNvSpPr/>
            <p:nvPr/>
          </p:nvSpPr>
          <p:spPr>
            <a:xfrm>
              <a:off x="2576950" y="340050"/>
              <a:ext cx="2446525" cy="1223275"/>
            </a:xfrm>
            <a:custGeom>
              <a:rect b="b" l="l" r="r" t="t"/>
              <a:pathLst>
                <a:path extrusionOk="0" h="48931" w="97861">
                  <a:moveTo>
                    <a:pt x="48931" y="0"/>
                  </a:moveTo>
                  <a:cubicBezTo>
                    <a:pt x="21921" y="0"/>
                    <a:pt x="1" y="21921"/>
                    <a:pt x="1" y="48930"/>
                  </a:cubicBezTo>
                  <a:lnTo>
                    <a:pt x="97860" y="48930"/>
                  </a:lnTo>
                  <a:cubicBezTo>
                    <a:pt x="97860" y="21921"/>
                    <a:pt x="75940" y="0"/>
                    <a:pt x="48931"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3" name="Google Shape;733;p33"/>
            <p:cNvSpPr/>
            <p:nvPr/>
          </p:nvSpPr>
          <p:spPr>
            <a:xfrm>
              <a:off x="3188575" y="4407750"/>
              <a:ext cx="1223275" cy="947625"/>
            </a:xfrm>
            <a:custGeom>
              <a:rect b="b" l="l" r="r" t="t"/>
              <a:pathLst>
                <a:path extrusionOk="0" h="37905" w="48931">
                  <a:moveTo>
                    <a:pt x="1" y="0"/>
                  </a:moveTo>
                  <a:lnTo>
                    <a:pt x="1" y="37905"/>
                  </a:lnTo>
                  <a:lnTo>
                    <a:pt x="48930" y="37905"/>
                  </a:lnTo>
                  <a:lnTo>
                    <a:pt x="48930"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4" name="Google Shape;734;p33"/>
            <p:cNvSpPr/>
            <p:nvPr/>
          </p:nvSpPr>
          <p:spPr>
            <a:xfrm>
              <a:off x="3188575" y="2511725"/>
              <a:ext cx="1223275" cy="947625"/>
            </a:xfrm>
            <a:custGeom>
              <a:rect b="b" l="l" r="r" t="t"/>
              <a:pathLst>
                <a:path extrusionOk="0" h="37905" w="48931">
                  <a:moveTo>
                    <a:pt x="1" y="0"/>
                  </a:moveTo>
                  <a:lnTo>
                    <a:pt x="1" y="37904"/>
                  </a:lnTo>
                  <a:lnTo>
                    <a:pt x="48930" y="37904"/>
                  </a:lnTo>
                  <a:lnTo>
                    <a:pt x="48930"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5" name="Google Shape;735;p33"/>
            <p:cNvSpPr/>
            <p:nvPr/>
          </p:nvSpPr>
          <p:spPr>
            <a:xfrm>
              <a:off x="2576950" y="3459325"/>
              <a:ext cx="1223275" cy="948450"/>
            </a:xfrm>
            <a:custGeom>
              <a:rect b="b" l="l" r="r" t="t"/>
              <a:pathLst>
                <a:path extrusionOk="0" h="37938" w="48931">
                  <a:moveTo>
                    <a:pt x="1" y="0"/>
                  </a:moveTo>
                  <a:lnTo>
                    <a:pt x="1" y="37937"/>
                  </a:lnTo>
                  <a:lnTo>
                    <a:pt x="48931" y="37937"/>
                  </a:lnTo>
                  <a:lnTo>
                    <a:pt x="48931" y="0"/>
                  </a:ln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6" name="Google Shape;736;p33"/>
            <p:cNvSpPr/>
            <p:nvPr/>
          </p:nvSpPr>
          <p:spPr>
            <a:xfrm>
              <a:off x="2576950" y="1563300"/>
              <a:ext cx="1223275" cy="948450"/>
            </a:xfrm>
            <a:custGeom>
              <a:rect b="b" l="l" r="r" t="t"/>
              <a:pathLst>
                <a:path extrusionOk="0" h="37938" w="48931">
                  <a:moveTo>
                    <a:pt x="1" y="0"/>
                  </a:moveTo>
                  <a:lnTo>
                    <a:pt x="1" y="37937"/>
                  </a:lnTo>
                  <a:lnTo>
                    <a:pt x="48931" y="37937"/>
                  </a:lnTo>
                  <a:lnTo>
                    <a:pt x="48931" y="0"/>
                  </a:ln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7" name="Google Shape;737;p33"/>
            <p:cNvSpPr/>
            <p:nvPr/>
          </p:nvSpPr>
          <p:spPr>
            <a:xfrm>
              <a:off x="2475025" y="323700"/>
              <a:ext cx="2650375" cy="5133625"/>
            </a:xfrm>
            <a:custGeom>
              <a:rect b="b" l="l" r="r" t="t"/>
              <a:pathLst>
                <a:path extrusionOk="0" h="205345" w="106015">
                  <a:moveTo>
                    <a:pt x="48930" y="53662"/>
                  </a:moveTo>
                  <a:lnTo>
                    <a:pt x="48930" y="83444"/>
                  </a:lnTo>
                  <a:lnTo>
                    <a:pt x="8155" y="83444"/>
                  </a:lnTo>
                  <a:lnTo>
                    <a:pt x="8155" y="53662"/>
                  </a:lnTo>
                  <a:close/>
                  <a:moveTo>
                    <a:pt x="97860" y="53662"/>
                  </a:moveTo>
                  <a:lnTo>
                    <a:pt x="97860" y="83444"/>
                  </a:lnTo>
                  <a:lnTo>
                    <a:pt x="57085" y="83444"/>
                  </a:lnTo>
                  <a:lnTo>
                    <a:pt x="57085" y="53662"/>
                  </a:lnTo>
                  <a:close/>
                  <a:moveTo>
                    <a:pt x="73395" y="91599"/>
                  </a:moveTo>
                  <a:lnTo>
                    <a:pt x="73395" y="121348"/>
                  </a:lnTo>
                  <a:lnTo>
                    <a:pt x="32620" y="121348"/>
                  </a:lnTo>
                  <a:lnTo>
                    <a:pt x="32620" y="91599"/>
                  </a:lnTo>
                  <a:close/>
                  <a:moveTo>
                    <a:pt x="48930" y="129503"/>
                  </a:moveTo>
                  <a:lnTo>
                    <a:pt x="48930" y="159285"/>
                  </a:lnTo>
                  <a:lnTo>
                    <a:pt x="8155" y="159285"/>
                  </a:lnTo>
                  <a:lnTo>
                    <a:pt x="8155" y="129503"/>
                  </a:lnTo>
                  <a:close/>
                  <a:moveTo>
                    <a:pt x="97860" y="129503"/>
                  </a:moveTo>
                  <a:lnTo>
                    <a:pt x="97860" y="159285"/>
                  </a:lnTo>
                  <a:lnTo>
                    <a:pt x="57085" y="159285"/>
                  </a:lnTo>
                  <a:lnTo>
                    <a:pt x="57085" y="129503"/>
                  </a:lnTo>
                  <a:close/>
                  <a:moveTo>
                    <a:pt x="73395" y="167440"/>
                  </a:moveTo>
                  <a:lnTo>
                    <a:pt x="73395" y="197189"/>
                  </a:lnTo>
                  <a:lnTo>
                    <a:pt x="32620" y="197189"/>
                  </a:lnTo>
                  <a:lnTo>
                    <a:pt x="32620" y="167440"/>
                  </a:lnTo>
                  <a:close/>
                  <a:moveTo>
                    <a:pt x="34976" y="0"/>
                  </a:moveTo>
                  <a:cubicBezTo>
                    <a:pt x="34473" y="0"/>
                    <a:pt x="33962" y="95"/>
                    <a:pt x="33468" y="296"/>
                  </a:cubicBezTo>
                  <a:cubicBezTo>
                    <a:pt x="13603" y="8190"/>
                    <a:pt x="0" y="27501"/>
                    <a:pt x="0" y="49584"/>
                  </a:cubicBezTo>
                  <a:lnTo>
                    <a:pt x="0" y="87521"/>
                  </a:lnTo>
                  <a:cubicBezTo>
                    <a:pt x="0" y="89772"/>
                    <a:pt x="1827" y="91599"/>
                    <a:pt x="4078" y="91599"/>
                  </a:cubicBezTo>
                  <a:lnTo>
                    <a:pt x="24465" y="91599"/>
                  </a:lnTo>
                  <a:lnTo>
                    <a:pt x="24465" y="121348"/>
                  </a:lnTo>
                  <a:lnTo>
                    <a:pt x="4078" y="121348"/>
                  </a:lnTo>
                  <a:cubicBezTo>
                    <a:pt x="1827" y="121348"/>
                    <a:pt x="0" y="123175"/>
                    <a:pt x="0" y="125425"/>
                  </a:cubicBezTo>
                  <a:lnTo>
                    <a:pt x="0" y="163362"/>
                  </a:lnTo>
                  <a:cubicBezTo>
                    <a:pt x="0" y="165613"/>
                    <a:pt x="1827" y="167440"/>
                    <a:pt x="4078" y="167440"/>
                  </a:cubicBezTo>
                  <a:lnTo>
                    <a:pt x="24465" y="167440"/>
                  </a:lnTo>
                  <a:lnTo>
                    <a:pt x="24465" y="201267"/>
                  </a:lnTo>
                  <a:cubicBezTo>
                    <a:pt x="24465" y="203517"/>
                    <a:pt x="26292" y="205344"/>
                    <a:pt x="28543" y="205344"/>
                  </a:cubicBezTo>
                  <a:lnTo>
                    <a:pt x="77472" y="205344"/>
                  </a:lnTo>
                  <a:cubicBezTo>
                    <a:pt x="79723" y="205344"/>
                    <a:pt x="81550" y="203517"/>
                    <a:pt x="81550" y="201267"/>
                  </a:cubicBezTo>
                  <a:lnTo>
                    <a:pt x="81550" y="167440"/>
                  </a:lnTo>
                  <a:lnTo>
                    <a:pt x="101937" y="167440"/>
                  </a:lnTo>
                  <a:cubicBezTo>
                    <a:pt x="104188" y="167440"/>
                    <a:pt x="106015" y="165613"/>
                    <a:pt x="106015" y="163362"/>
                  </a:cubicBezTo>
                  <a:lnTo>
                    <a:pt x="106015" y="125425"/>
                  </a:lnTo>
                  <a:cubicBezTo>
                    <a:pt x="106015" y="123175"/>
                    <a:pt x="104188" y="121348"/>
                    <a:pt x="101937" y="121348"/>
                  </a:cubicBezTo>
                  <a:lnTo>
                    <a:pt x="81550" y="121348"/>
                  </a:lnTo>
                  <a:lnTo>
                    <a:pt x="81550" y="91599"/>
                  </a:lnTo>
                  <a:lnTo>
                    <a:pt x="101937" y="91599"/>
                  </a:lnTo>
                  <a:cubicBezTo>
                    <a:pt x="104188" y="91599"/>
                    <a:pt x="106015" y="89772"/>
                    <a:pt x="106015" y="87521"/>
                  </a:cubicBezTo>
                  <a:lnTo>
                    <a:pt x="106015" y="49584"/>
                  </a:lnTo>
                  <a:cubicBezTo>
                    <a:pt x="106015" y="27501"/>
                    <a:pt x="92445" y="8190"/>
                    <a:pt x="72547" y="296"/>
                  </a:cubicBezTo>
                  <a:cubicBezTo>
                    <a:pt x="72053" y="95"/>
                    <a:pt x="71542" y="0"/>
                    <a:pt x="71039" y="0"/>
                  </a:cubicBezTo>
                  <a:cubicBezTo>
                    <a:pt x="69418" y="0"/>
                    <a:pt x="67877" y="986"/>
                    <a:pt x="67230" y="2579"/>
                  </a:cubicBezTo>
                  <a:cubicBezTo>
                    <a:pt x="66414" y="4667"/>
                    <a:pt x="67426" y="7048"/>
                    <a:pt x="69546" y="7863"/>
                  </a:cubicBezTo>
                  <a:cubicBezTo>
                    <a:pt x="85464" y="14192"/>
                    <a:pt x="96164" y="28708"/>
                    <a:pt x="97664" y="45507"/>
                  </a:cubicBezTo>
                  <a:lnTo>
                    <a:pt x="8351" y="45507"/>
                  </a:lnTo>
                  <a:cubicBezTo>
                    <a:pt x="9851" y="28708"/>
                    <a:pt x="20551" y="14192"/>
                    <a:pt x="36469" y="7863"/>
                  </a:cubicBezTo>
                  <a:cubicBezTo>
                    <a:pt x="38590" y="7048"/>
                    <a:pt x="39601" y="4667"/>
                    <a:pt x="38785" y="2579"/>
                  </a:cubicBezTo>
                  <a:cubicBezTo>
                    <a:pt x="38138" y="986"/>
                    <a:pt x="36597" y="0"/>
                    <a:pt x="34976"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8" name="Google Shape;738;p33"/>
            <p:cNvSpPr/>
            <p:nvPr/>
          </p:nvSpPr>
          <p:spPr>
            <a:xfrm>
              <a:off x="3698275" y="238125"/>
              <a:ext cx="203900" cy="203875"/>
            </a:xfrm>
            <a:custGeom>
              <a:rect b="b" l="l" r="r" t="t"/>
              <a:pathLst>
                <a:path extrusionOk="0" h="8155" w="8156">
                  <a:moveTo>
                    <a:pt x="4078" y="0"/>
                  </a:moveTo>
                  <a:cubicBezTo>
                    <a:pt x="1827" y="0"/>
                    <a:pt x="0" y="1827"/>
                    <a:pt x="0" y="4077"/>
                  </a:cubicBezTo>
                  <a:cubicBezTo>
                    <a:pt x="0" y="6328"/>
                    <a:pt x="1827" y="8155"/>
                    <a:pt x="4078" y="8155"/>
                  </a:cubicBezTo>
                  <a:cubicBezTo>
                    <a:pt x="6328" y="8155"/>
                    <a:pt x="8155" y="6328"/>
                    <a:pt x="8155" y="4077"/>
                  </a:cubicBezTo>
                  <a:cubicBezTo>
                    <a:pt x="8155" y="1827"/>
                    <a:pt x="6328" y="0"/>
                    <a:pt x="407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39" name="Google Shape;739;p33"/>
          <p:cNvGrpSpPr/>
          <p:nvPr/>
        </p:nvGrpSpPr>
        <p:grpSpPr>
          <a:xfrm>
            <a:off x="4425292" y="2331609"/>
            <a:ext cx="293551" cy="480286"/>
            <a:chOff x="2322525" y="432200"/>
            <a:chExt cx="2956200" cy="4831850"/>
          </a:xfrm>
        </p:grpSpPr>
        <p:sp>
          <p:nvSpPr>
            <p:cNvPr id="740" name="Google Shape;740;p33"/>
            <p:cNvSpPr/>
            <p:nvPr/>
          </p:nvSpPr>
          <p:spPr>
            <a:xfrm>
              <a:off x="3331300" y="503150"/>
              <a:ext cx="937825" cy="4689125"/>
            </a:xfrm>
            <a:custGeom>
              <a:rect b="b" l="l" r="r" t="t"/>
              <a:pathLst>
                <a:path extrusionOk="0" h="187565" w="37513">
                  <a:moveTo>
                    <a:pt x="0" y="0"/>
                  </a:moveTo>
                  <a:lnTo>
                    <a:pt x="0" y="187565"/>
                  </a:lnTo>
                  <a:lnTo>
                    <a:pt x="37513" y="187565"/>
                  </a:lnTo>
                  <a:lnTo>
                    <a:pt x="37513" y="0"/>
                  </a:ln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1" name="Google Shape;741;p33"/>
            <p:cNvSpPr/>
            <p:nvPr/>
          </p:nvSpPr>
          <p:spPr>
            <a:xfrm>
              <a:off x="2393475" y="1440975"/>
              <a:ext cx="2813475" cy="937850"/>
            </a:xfrm>
            <a:custGeom>
              <a:rect b="b" l="l" r="r" t="t"/>
              <a:pathLst>
                <a:path extrusionOk="0" h="37514" w="112539">
                  <a:moveTo>
                    <a:pt x="0" y="0"/>
                  </a:moveTo>
                  <a:lnTo>
                    <a:pt x="0" y="37513"/>
                  </a:lnTo>
                  <a:lnTo>
                    <a:pt x="112539" y="37513"/>
                  </a:lnTo>
                  <a:lnTo>
                    <a:pt x="112539" y="0"/>
                  </a:ln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2" name="Google Shape;742;p33"/>
            <p:cNvSpPr/>
            <p:nvPr/>
          </p:nvSpPr>
          <p:spPr>
            <a:xfrm>
              <a:off x="2393475" y="3316600"/>
              <a:ext cx="2813475" cy="937850"/>
            </a:xfrm>
            <a:custGeom>
              <a:rect b="b" l="l" r="r" t="t"/>
              <a:pathLst>
                <a:path extrusionOk="0" h="37514" w="112539">
                  <a:moveTo>
                    <a:pt x="0" y="1"/>
                  </a:moveTo>
                  <a:lnTo>
                    <a:pt x="0" y="37514"/>
                  </a:lnTo>
                  <a:lnTo>
                    <a:pt x="112539" y="37514"/>
                  </a:lnTo>
                  <a:lnTo>
                    <a:pt x="112539" y="1"/>
                  </a:ln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3" name="Google Shape;743;p33"/>
            <p:cNvSpPr/>
            <p:nvPr/>
          </p:nvSpPr>
          <p:spPr>
            <a:xfrm>
              <a:off x="3331300" y="1440975"/>
              <a:ext cx="937825" cy="937850"/>
            </a:xfrm>
            <a:custGeom>
              <a:rect b="b" l="l" r="r" t="t"/>
              <a:pathLst>
                <a:path extrusionOk="0" h="37514" w="37513">
                  <a:moveTo>
                    <a:pt x="0" y="0"/>
                  </a:moveTo>
                  <a:lnTo>
                    <a:pt x="0" y="37513"/>
                  </a:lnTo>
                  <a:lnTo>
                    <a:pt x="37513" y="37513"/>
                  </a:lnTo>
                  <a:lnTo>
                    <a:pt x="37513"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4" name="Google Shape;744;p33"/>
            <p:cNvSpPr/>
            <p:nvPr/>
          </p:nvSpPr>
          <p:spPr>
            <a:xfrm>
              <a:off x="3331300" y="3316600"/>
              <a:ext cx="937825" cy="937850"/>
            </a:xfrm>
            <a:custGeom>
              <a:rect b="b" l="l" r="r" t="t"/>
              <a:pathLst>
                <a:path extrusionOk="0" h="37514" w="37513">
                  <a:moveTo>
                    <a:pt x="0" y="1"/>
                  </a:moveTo>
                  <a:lnTo>
                    <a:pt x="0" y="37514"/>
                  </a:lnTo>
                  <a:lnTo>
                    <a:pt x="37513" y="37514"/>
                  </a:lnTo>
                  <a:lnTo>
                    <a:pt x="37513" y="1"/>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5" name="Google Shape;745;p33"/>
            <p:cNvSpPr/>
            <p:nvPr/>
          </p:nvSpPr>
          <p:spPr>
            <a:xfrm>
              <a:off x="3260350" y="4550450"/>
              <a:ext cx="142725" cy="301775"/>
            </a:xfrm>
            <a:custGeom>
              <a:rect b="b" l="l" r="r" t="t"/>
              <a:pathLst>
                <a:path extrusionOk="0" h="12071" w="5709">
                  <a:moveTo>
                    <a:pt x="2838" y="1"/>
                  </a:moveTo>
                  <a:cubicBezTo>
                    <a:pt x="1272" y="1"/>
                    <a:pt x="0" y="1273"/>
                    <a:pt x="0" y="2839"/>
                  </a:cubicBezTo>
                  <a:lnTo>
                    <a:pt x="0" y="9232"/>
                  </a:lnTo>
                  <a:cubicBezTo>
                    <a:pt x="0" y="10798"/>
                    <a:pt x="1272" y="12070"/>
                    <a:pt x="2838" y="12070"/>
                  </a:cubicBezTo>
                  <a:cubicBezTo>
                    <a:pt x="4404" y="12070"/>
                    <a:pt x="5676" y="10798"/>
                    <a:pt x="5709" y="9232"/>
                  </a:cubicBezTo>
                  <a:lnTo>
                    <a:pt x="5709" y="2839"/>
                  </a:lnTo>
                  <a:cubicBezTo>
                    <a:pt x="5709" y="1273"/>
                    <a:pt x="4404" y="1"/>
                    <a:pt x="2838"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6" name="Google Shape;746;p33"/>
            <p:cNvSpPr/>
            <p:nvPr/>
          </p:nvSpPr>
          <p:spPr>
            <a:xfrm>
              <a:off x="2322525" y="432200"/>
              <a:ext cx="2956200" cy="4831850"/>
            </a:xfrm>
            <a:custGeom>
              <a:rect b="b" l="l" r="r" t="t"/>
              <a:pathLst>
                <a:path extrusionOk="0" h="193274" w="118248">
                  <a:moveTo>
                    <a:pt x="75026" y="5709"/>
                  </a:moveTo>
                  <a:lnTo>
                    <a:pt x="75026" y="37513"/>
                  </a:lnTo>
                  <a:lnTo>
                    <a:pt x="43222" y="37513"/>
                  </a:lnTo>
                  <a:lnTo>
                    <a:pt x="43222" y="5709"/>
                  </a:lnTo>
                  <a:close/>
                  <a:moveTo>
                    <a:pt x="37513" y="43222"/>
                  </a:moveTo>
                  <a:lnTo>
                    <a:pt x="37513" y="75026"/>
                  </a:lnTo>
                  <a:lnTo>
                    <a:pt x="5709" y="75026"/>
                  </a:lnTo>
                  <a:lnTo>
                    <a:pt x="5709" y="43222"/>
                  </a:lnTo>
                  <a:close/>
                  <a:moveTo>
                    <a:pt x="75026" y="43222"/>
                  </a:moveTo>
                  <a:lnTo>
                    <a:pt x="75026" y="75026"/>
                  </a:lnTo>
                  <a:lnTo>
                    <a:pt x="43222" y="75026"/>
                  </a:lnTo>
                  <a:lnTo>
                    <a:pt x="43222" y="43222"/>
                  </a:lnTo>
                  <a:close/>
                  <a:moveTo>
                    <a:pt x="75026" y="80735"/>
                  </a:moveTo>
                  <a:lnTo>
                    <a:pt x="75026" y="112539"/>
                  </a:lnTo>
                  <a:lnTo>
                    <a:pt x="43222" y="112539"/>
                  </a:lnTo>
                  <a:lnTo>
                    <a:pt x="43222" y="80735"/>
                  </a:lnTo>
                  <a:close/>
                  <a:moveTo>
                    <a:pt x="37513" y="118248"/>
                  </a:moveTo>
                  <a:lnTo>
                    <a:pt x="37513" y="150052"/>
                  </a:lnTo>
                  <a:lnTo>
                    <a:pt x="5709" y="150052"/>
                  </a:lnTo>
                  <a:lnTo>
                    <a:pt x="5709" y="118248"/>
                  </a:lnTo>
                  <a:close/>
                  <a:moveTo>
                    <a:pt x="75026" y="118248"/>
                  </a:moveTo>
                  <a:lnTo>
                    <a:pt x="75026" y="150052"/>
                  </a:lnTo>
                  <a:lnTo>
                    <a:pt x="43222" y="150052"/>
                  </a:lnTo>
                  <a:lnTo>
                    <a:pt x="43222" y="118248"/>
                  </a:lnTo>
                  <a:close/>
                  <a:moveTo>
                    <a:pt x="112539" y="118248"/>
                  </a:moveTo>
                  <a:lnTo>
                    <a:pt x="112539" y="150052"/>
                  </a:lnTo>
                  <a:lnTo>
                    <a:pt x="80735" y="150052"/>
                  </a:lnTo>
                  <a:lnTo>
                    <a:pt x="80735" y="118248"/>
                  </a:lnTo>
                  <a:close/>
                  <a:moveTo>
                    <a:pt x="40351" y="1"/>
                  </a:moveTo>
                  <a:cubicBezTo>
                    <a:pt x="38785" y="1"/>
                    <a:pt x="37513" y="1273"/>
                    <a:pt x="37513" y="2838"/>
                  </a:cubicBezTo>
                  <a:lnTo>
                    <a:pt x="37513" y="37513"/>
                  </a:lnTo>
                  <a:lnTo>
                    <a:pt x="2838" y="37513"/>
                  </a:lnTo>
                  <a:cubicBezTo>
                    <a:pt x="1273" y="37513"/>
                    <a:pt x="0" y="38786"/>
                    <a:pt x="0" y="40351"/>
                  </a:cubicBezTo>
                  <a:lnTo>
                    <a:pt x="0" y="77864"/>
                  </a:lnTo>
                  <a:cubicBezTo>
                    <a:pt x="0" y="79430"/>
                    <a:pt x="1273" y="80702"/>
                    <a:pt x="2838" y="80735"/>
                  </a:cubicBezTo>
                  <a:lnTo>
                    <a:pt x="37513" y="80735"/>
                  </a:lnTo>
                  <a:lnTo>
                    <a:pt x="37513" y="112539"/>
                  </a:lnTo>
                  <a:lnTo>
                    <a:pt x="2838" y="112539"/>
                  </a:lnTo>
                  <a:cubicBezTo>
                    <a:pt x="1273" y="112539"/>
                    <a:pt x="0" y="113811"/>
                    <a:pt x="0" y="115377"/>
                  </a:cubicBezTo>
                  <a:lnTo>
                    <a:pt x="0" y="152890"/>
                  </a:lnTo>
                  <a:cubicBezTo>
                    <a:pt x="0" y="154456"/>
                    <a:pt x="1273" y="155728"/>
                    <a:pt x="2838" y="155760"/>
                  </a:cubicBezTo>
                  <a:lnTo>
                    <a:pt x="37513" y="155760"/>
                  </a:lnTo>
                  <a:lnTo>
                    <a:pt x="37513" y="159316"/>
                  </a:lnTo>
                  <a:cubicBezTo>
                    <a:pt x="37513" y="160882"/>
                    <a:pt x="38785" y="162154"/>
                    <a:pt x="40351" y="162154"/>
                  </a:cubicBezTo>
                  <a:cubicBezTo>
                    <a:pt x="41917" y="162154"/>
                    <a:pt x="43222" y="160882"/>
                    <a:pt x="43222" y="159316"/>
                  </a:cubicBezTo>
                  <a:lnTo>
                    <a:pt x="43222" y="155760"/>
                  </a:lnTo>
                  <a:lnTo>
                    <a:pt x="75026" y="155760"/>
                  </a:lnTo>
                  <a:lnTo>
                    <a:pt x="75026" y="187565"/>
                  </a:lnTo>
                  <a:lnTo>
                    <a:pt x="43222" y="187565"/>
                  </a:lnTo>
                  <a:lnTo>
                    <a:pt x="43222" y="182933"/>
                  </a:lnTo>
                  <a:cubicBezTo>
                    <a:pt x="43222" y="181367"/>
                    <a:pt x="41917" y="180062"/>
                    <a:pt x="40351" y="180062"/>
                  </a:cubicBezTo>
                  <a:cubicBezTo>
                    <a:pt x="38785" y="180062"/>
                    <a:pt x="37513" y="181367"/>
                    <a:pt x="37513" y="182933"/>
                  </a:cubicBezTo>
                  <a:lnTo>
                    <a:pt x="37513" y="190403"/>
                  </a:lnTo>
                  <a:cubicBezTo>
                    <a:pt x="37513" y="191968"/>
                    <a:pt x="38785" y="193241"/>
                    <a:pt x="40351" y="193273"/>
                  </a:cubicBezTo>
                  <a:lnTo>
                    <a:pt x="77864" y="193273"/>
                  </a:lnTo>
                  <a:cubicBezTo>
                    <a:pt x="79430" y="193241"/>
                    <a:pt x="80702" y="191968"/>
                    <a:pt x="80735" y="190403"/>
                  </a:cubicBezTo>
                  <a:lnTo>
                    <a:pt x="80735" y="155760"/>
                  </a:lnTo>
                  <a:lnTo>
                    <a:pt x="115377" y="155760"/>
                  </a:lnTo>
                  <a:cubicBezTo>
                    <a:pt x="116943" y="155728"/>
                    <a:pt x="118215" y="154456"/>
                    <a:pt x="118247" y="152890"/>
                  </a:cubicBezTo>
                  <a:lnTo>
                    <a:pt x="118247" y="115377"/>
                  </a:lnTo>
                  <a:cubicBezTo>
                    <a:pt x="118215" y="113811"/>
                    <a:pt x="116943" y="112539"/>
                    <a:pt x="115377" y="112539"/>
                  </a:cubicBezTo>
                  <a:lnTo>
                    <a:pt x="80735" y="112539"/>
                  </a:lnTo>
                  <a:lnTo>
                    <a:pt x="80735" y="80735"/>
                  </a:lnTo>
                  <a:lnTo>
                    <a:pt x="87846" y="80735"/>
                  </a:lnTo>
                  <a:cubicBezTo>
                    <a:pt x="89444" y="80735"/>
                    <a:pt x="90716" y="79430"/>
                    <a:pt x="90716" y="77864"/>
                  </a:cubicBezTo>
                  <a:cubicBezTo>
                    <a:pt x="90716" y="76298"/>
                    <a:pt x="89444" y="75026"/>
                    <a:pt x="87846" y="75026"/>
                  </a:cubicBezTo>
                  <a:lnTo>
                    <a:pt x="80735" y="75026"/>
                  </a:lnTo>
                  <a:lnTo>
                    <a:pt x="80735" y="43222"/>
                  </a:lnTo>
                  <a:lnTo>
                    <a:pt x="112539" y="43222"/>
                  </a:lnTo>
                  <a:lnTo>
                    <a:pt x="112539" y="75026"/>
                  </a:lnTo>
                  <a:lnTo>
                    <a:pt x="101122" y="75026"/>
                  </a:lnTo>
                  <a:cubicBezTo>
                    <a:pt x="99524" y="75026"/>
                    <a:pt x="98251" y="76298"/>
                    <a:pt x="98251" y="77864"/>
                  </a:cubicBezTo>
                  <a:cubicBezTo>
                    <a:pt x="98251" y="79430"/>
                    <a:pt x="99524" y="80735"/>
                    <a:pt x="101122" y="80735"/>
                  </a:cubicBezTo>
                  <a:lnTo>
                    <a:pt x="115377" y="80735"/>
                  </a:lnTo>
                  <a:cubicBezTo>
                    <a:pt x="116943" y="80702"/>
                    <a:pt x="118215" y="79430"/>
                    <a:pt x="118247" y="77864"/>
                  </a:cubicBezTo>
                  <a:lnTo>
                    <a:pt x="118247" y="40351"/>
                  </a:lnTo>
                  <a:cubicBezTo>
                    <a:pt x="118215" y="38786"/>
                    <a:pt x="116943" y="37513"/>
                    <a:pt x="115377" y="37513"/>
                  </a:cubicBezTo>
                  <a:lnTo>
                    <a:pt x="80735" y="37513"/>
                  </a:lnTo>
                  <a:lnTo>
                    <a:pt x="80735" y="2838"/>
                  </a:lnTo>
                  <a:cubicBezTo>
                    <a:pt x="80702" y="1273"/>
                    <a:pt x="79430" y="1"/>
                    <a:pt x="77864"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47" name="Google Shape;747;p33"/>
          <p:cNvSpPr/>
          <p:nvPr/>
        </p:nvSpPr>
        <p:spPr>
          <a:xfrm>
            <a:off x="7259775" y="1201675"/>
            <a:ext cx="1166400" cy="547200"/>
          </a:xfrm>
          <a:prstGeom prst="roundRect">
            <a:avLst>
              <a:gd fmla="val 50000" name="adj"/>
            </a:avLst>
          </a:prstGeom>
          <a:solidFill>
            <a:schemeClr val="dk2"/>
          </a:solidFill>
          <a:ln cap="flat" cmpd="sng" w="2857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latin typeface="Audiowide"/>
                <a:ea typeface="Audiowide"/>
                <a:cs typeface="Audiowide"/>
                <a:sym typeface="Audiowide"/>
              </a:rPr>
              <a:t>GAME OVER</a:t>
            </a:r>
            <a:endParaRPr sz="800">
              <a:solidFill>
                <a:schemeClr val="dk1"/>
              </a:solidFill>
            </a:endParaRPr>
          </a:p>
        </p:txBody>
      </p:sp>
      <p:cxnSp>
        <p:nvCxnSpPr>
          <p:cNvPr id="748" name="Google Shape;748;p33"/>
          <p:cNvCxnSpPr>
            <a:stCxn id="710" idx="0"/>
            <a:endCxn id="747" idx="1"/>
          </p:cNvCxnSpPr>
          <p:nvPr/>
        </p:nvCxnSpPr>
        <p:spPr>
          <a:xfrm rot="-5400000">
            <a:off x="6789300" y="1694850"/>
            <a:ext cx="690000" cy="251100"/>
          </a:xfrm>
          <a:prstGeom prst="bentConnector2">
            <a:avLst/>
          </a:prstGeom>
          <a:noFill/>
          <a:ln cap="flat" cmpd="sng" w="28575">
            <a:solidFill>
              <a:schemeClr val="lt1"/>
            </a:solidFill>
            <a:prstDash val="dot"/>
            <a:round/>
            <a:headEnd len="med" w="med" type="none"/>
            <a:tailEnd len="med" w="med" type="none"/>
          </a:ln>
        </p:spPr>
      </p:cxnSp>
      <p:sp>
        <p:nvSpPr>
          <p:cNvPr id="717" name="Google Shape;717;p33"/>
          <p:cNvSpPr/>
          <p:nvPr/>
        </p:nvSpPr>
        <p:spPr>
          <a:xfrm>
            <a:off x="694875" y="2344875"/>
            <a:ext cx="453900" cy="453900"/>
          </a:xfrm>
          <a:prstGeom prst="ellipse">
            <a:avLst/>
          </a:prstGeom>
          <a:solidFill>
            <a:schemeClr val="accent1"/>
          </a:solidFill>
          <a:ln cap="flat" cmpd="sng" w="28575">
            <a:solidFill>
              <a:srgbClr val="8ABE8A"/>
            </a:solidFill>
            <a:prstDash val="solid"/>
            <a:round/>
            <a:headEnd len="sm" w="sm" type="none"/>
            <a:tailEnd len="sm" w="sm" type="none"/>
          </a:ln>
        </p:spPr>
        <p:txBody>
          <a:bodyPr anchorCtr="0" anchor="ctr" bIns="91425" lIns="0" spcFirstLastPara="1" rIns="0" wrap="square" tIns="91425">
            <a:noAutofit/>
          </a:bodyPr>
          <a:lstStyle/>
          <a:p>
            <a:pPr indent="0" lvl="0" marL="0" rtl="0" algn="ctr">
              <a:spcBef>
                <a:spcPts val="0"/>
              </a:spcBef>
              <a:spcAft>
                <a:spcPts val="0"/>
              </a:spcAft>
              <a:buNone/>
            </a:pPr>
            <a:r>
              <a:rPr lang="en">
                <a:solidFill>
                  <a:schemeClr val="dk1"/>
                </a:solidFill>
                <a:latin typeface="Audiowide"/>
                <a:ea typeface="Audiowide"/>
                <a:cs typeface="Audiowide"/>
                <a:sym typeface="Audiowide"/>
              </a:rPr>
              <a:t>$</a:t>
            </a:r>
            <a:endParaRPr/>
          </a:p>
        </p:txBody>
      </p:sp>
      <p:sp>
        <p:nvSpPr>
          <p:cNvPr id="715" name="Google Shape;715;p33"/>
          <p:cNvSpPr/>
          <p:nvPr/>
        </p:nvSpPr>
        <p:spPr>
          <a:xfrm>
            <a:off x="3121725" y="2344738"/>
            <a:ext cx="453900" cy="453900"/>
          </a:xfrm>
          <a:prstGeom prst="ellipse">
            <a:avLst/>
          </a:prstGeom>
          <a:solidFill>
            <a:schemeClr val="accent1"/>
          </a:solidFill>
          <a:ln cap="flat" cmpd="sng" w="28575">
            <a:solidFill>
              <a:srgbClr val="8ABE8A"/>
            </a:solidFill>
            <a:prstDash val="solid"/>
            <a:round/>
            <a:headEnd len="sm" w="sm" type="none"/>
            <a:tailEnd len="sm" w="sm" type="none"/>
          </a:ln>
        </p:spPr>
        <p:txBody>
          <a:bodyPr anchorCtr="0" anchor="ctr" bIns="91425" lIns="0" spcFirstLastPara="1" rIns="0" wrap="square" tIns="91425">
            <a:noAutofit/>
          </a:bodyPr>
          <a:lstStyle/>
          <a:p>
            <a:pPr indent="0" lvl="0" marL="0" rtl="0" algn="ctr">
              <a:spcBef>
                <a:spcPts val="0"/>
              </a:spcBef>
              <a:spcAft>
                <a:spcPts val="0"/>
              </a:spcAft>
              <a:buNone/>
            </a:pPr>
            <a:r>
              <a:rPr lang="en">
                <a:solidFill>
                  <a:schemeClr val="dk1"/>
                </a:solidFill>
                <a:latin typeface="Audiowide"/>
                <a:ea typeface="Audiowide"/>
                <a:cs typeface="Audiowide"/>
                <a:sym typeface="Audiowide"/>
              </a:rPr>
              <a:t>$$</a:t>
            </a:r>
            <a:endParaRPr/>
          </a:p>
        </p:txBody>
      </p:sp>
      <p:sp>
        <p:nvSpPr>
          <p:cNvPr id="749" name="Google Shape;749;p33"/>
          <p:cNvSpPr/>
          <p:nvPr/>
        </p:nvSpPr>
        <p:spPr>
          <a:xfrm>
            <a:off x="5563425" y="2344738"/>
            <a:ext cx="453900" cy="453900"/>
          </a:xfrm>
          <a:prstGeom prst="ellipse">
            <a:avLst/>
          </a:prstGeom>
          <a:solidFill>
            <a:schemeClr val="accent1"/>
          </a:solidFill>
          <a:ln cap="flat" cmpd="sng" w="28575">
            <a:solidFill>
              <a:srgbClr val="8ABE8A"/>
            </a:solidFill>
            <a:prstDash val="solid"/>
            <a:round/>
            <a:headEnd len="sm" w="sm" type="none"/>
            <a:tailEnd len="sm" w="sm" type="none"/>
          </a:ln>
        </p:spPr>
        <p:txBody>
          <a:bodyPr anchorCtr="0" anchor="ctr" bIns="91425" lIns="0" spcFirstLastPara="1" rIns="0" wrap="square" tIns="91425">
            <a:noAutofit/>
          </a:bodyPr>
          <a:lstStyle/>
          <a:p>
            <a:pPr indent="0" lvl="0" marL="0" rtl="0" algn="ctr">
              <a:spcBef>
                <a:spcPts val="0"/>
              </a:spcBef>
              <a:spcAft>
                <a:spcPts val="0"/>
              </a:spcAft>
              <a:buNone/>
            </a:pPr>
            <a:r>
              <a:rPr lang="en">
                <a:solidFill>
                  <a:schemeClr val="dk1"/>
                </a:solidFill>
                <a:latin typeface="Audiowide"/>
                <a:ea typeface="Audiowide"/>
                <a:cs typeface="Audiowide"/>
                <a:sym typeface="Audiowide"/>
              </a:rPr>
              <a:t>$$$</a:t>
            </a:r>
            <a:endParaRPr/>
          </a:p>
        </p:txBody>
      </p:sp>
      <p:cxnSp>
        <p:nvCxnSpPr>
          <p:cNvPr id="750" name="Google Shape;750;p33"/>
          <p:cNvCxnSpPr>
            <a:endCxn id="717" idx="2"/>
          </p:cNvCxnSpPr>
          <p:nvPr/>
        </p:nvCxnSpPr>
        <p:spPr>
          <a:xfrm>
            <a:off x="-262125" y="2571825"/>
            <a:ext cx="957000" cy="0"/>
          </a:xfrm>
          <a:prstGeom prst="straightConnector1">
            <a:avLst/>
          </a:prstGeom>
          <a:noFill/>
          <a:ln cap="flat" cmpd="sng" w="28575">
            <a:solidFill>
              <a:schemeClr val="lt1"/>
            </a:solidFill>
            <a:prstDash val="dot"/>
            <a:round/>
            <a:headEnd len="med" w="med" type="none"/>
            <a:tailEnd len="med" w="med" type="none"/>
          </a:ln>
        </p:spPr>
      </p:cxnSp>
      <p:cxnSp>
        <p:nvCxnSpPr>
          <p:cNvPr id="751" name="Google Shape;751;p33"/>
          <p:cNvCxnSpPr>
            <a:stCxn id="715" idx="6"/>
            <a:endCxn id="712" idx="2"/>
          </p:cNvCxnSpPr>
          <p:nvPr/>
        </p:nvCxnSpPr>
        <p:spPr>
          <a:xfrm>
            <a:off x="3575625" y="2571688"/>
            <a:ext cx="590100" cy="0"/>
          </a:xfrm>
          <a:prstGeom prst="straightConnector1">
            <a:avLst/>
          </a:prstGeom>
          <a:noFill/>
          <a:ln cap="flat" cmpd="sng" w="28575">
            <a:solidFill>
              <a:schemeClr val="lt1"/>
            </a:solidFill>
            <a:prstDash val="dot"/>
            <a:round/>
            <a:headEnd len="med" w="med" type="none"/>
            <a:tailEnd len="med" w="med" type="none"/>
          </a:ln>
        </p:spPr>
      </p:cxnSp>
      <p:cxnSp>
        <p:nvCxnSpPr>
          <p:cNvPr id="752" name="Google Shape;752;p33"/>
          <p:cNvCxnSpPr>
            <a:stCxn id="712" idx="6"/>
            <a:endCxn id="749" idx="2"/>
          </p:cNvCxnSpPr>
          <p:nvPr/>
        </p:nvCxnSpPr>
        <p:spPr>
          <a:xfrm>
            <a:off x="4978350" y="2571750"/>
            <a:ext cx="585000" cy="0"/>
          </a:xfrm>
          <a:prstGeom prst="straightConnector1">
            <a:avLst/>
          </a:prstGeom>
          <a:noFill/>
          <a:ln cap="flat" cmpd="sng" w="28575">
            <a:solidFill>
              <a:schemeClr val="lt1"/>
            </a:solidFill>
            <a:prstDash val="dot"/>
            <a:round/>
            <a:headEnd len="med" w="med" type="none"/>
            <a:tailEnd len="med" w="med" type="none"/>
          </a:ln>
        </p:spPr>
      </p:cxnSp>
      <p:cxnSp>
        <p:nvCxnSpPr>
          <p:cNvPr id="753" name="Google Shape;753;p33"/>
          <p:cNvCxnSpPr>
            <a:stCxn id="749" idx="6"/>
            <a:endCxn id="710" idx="2"/>
          </p:cNvCxnSpPr>
          <p:nvPr/>
        </p:nvCxnSpPr>
        <p:spPr>
          <a:xfrm>
            <a:off x="6017325" y="2571688"/>
            <a:ext cx="585000" cy="0"/>
          </a:xfrm>
          <a:prstGeom prst="straightConnector1">
            <a:avLst/>
          </a:prstGeom>
          <a:noFill/>
          <a:ln cap="flat" cmpd="sng" w="28575">
            <a:solidFill>
              <a:schemeClr val="lt1"/>
            </a:solidFill>
            <a:prstDash val="dot"/>
            <a:round/>
            <a:headEnd len="med" w="med" type="none"/>
            <a:tailEnd len="med" w="med" type="none"/>
          </a:ln>
        </p:spPr>
      </p:cxnSp>
      <p:sp>
        <p:nvSpPr>
          <p:cNvPr id="754" name="Google Shape;754;p33"/>
          <p:cNvSpPr/>
          <p:nvPr/>
        </p:nvSpPr>
        <p:spPr>
          <a:xfrm rot="5400000">
            <a:off x="3324516" y="530650"/>
            <a:ext cx="48300" cy="6636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5" name="Google Shape;755;p33"/>
          <p:cNvSpPr/>
          <p:nvPr/>
        </p:nvSpPr>
        <p:spPr>
          <a:xfrm>
            <a:off x="2689375" y="304950"/>
            <a:ext cx="48300" cy="3810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6" name="Google Shape;756;p33"/>
          <p:cNvSpPr/>
          <p:nvPr/>
        </p:nvSpPr>
        <p:spPr>
          <a:xfrm rot="5400000">
            <a:off x="6765416" y="-553100"/>
            <a:ext cx="48300" cy="6636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760" name="Shape 760"/>
        <p:cNvGrpSpPr/>
        <p:nvPr/>
      </p:nvGrpSpPr>
      <p:grpSpPr>
        <a:xfrm>
          <a:off x="0" y="0"/>
          <a:ext cx="0" cy="0"/>
          <a:chOff x="0" y="0"/>
          <a:chExt cx="0" cy="0"/>
        </a:xfrm>
      </p:grpSpPr>
      <p:sp>
        <p:nvSpPr>
          <p:cNvPr id="761" name="Google Shape;761;p34"/>
          <p:cNvSpPr/>
          <p:nvPr/>
        </p:nvSpPr>
        <p:spPr>
          <a:xfrm>
            <a:off x="3957752" y="121474"/>
            <a:ext cx="240600" cy="240600"/>
          </a:xfrm>
          <a:prstGeom prst="roundRect">
            <a:avLst>
              <a:gd fmla="val 39242" name="adj"/>
            </a:avLst>
          </a:prstGeom>
          <a:solidFill>
            <a:srgbClr val="DE8C9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2" name="Google Shape;762;p34"/>
          <p:cNvSpPr/>
          <p:nvPr/>
        </p:nvSpPr>
        <p:spPr>
          <a:xfrm>
            <a:off x="5643677" y="121474"/>
            <a:ext cx="240600" cy="240600"/>
          </a:xfrm>
          <a:prstGeom prst="roundRect">
            <a:avLst>
              <a:gd fmla="val 39242" name="adj"/>
            </a:avLst>
          </a:prstGeom>
          <a:solidFill>
            <a:srgbClr val="DE8C9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3" name="Google Shape;763;p34"/>
          <p:cNvSpPr/>
          <p:nvPr/>
        </p:nvSpPr>
        <p:spPr>
          <a:xfrm>
            <a:off x="5846780" y="2586610"/>
            <a:ext cx="1105291" cy="199139"/>
          </a:xfrm>
          <a:custGeom>
            <a:rect b="b" l="l" r="r" t="t"/>
            <a:pathLst>
              <a:path extrusionOk="0" h="4924" w="27335">
                <a:moveTo>
                  <a:pt x="0" y="2462"/>
                </a:moveTo>
                <a:cubicBezTo>
                  <a:pt x="0" y="1092"/>
                  <a:pt x="6108" y="0"/>
                  <a:pt x="13656" y="0"/>
                </a:cubicBezTo>
                <a:lnTo>
                  <a:pt x="13656" y="0"/>
                </a:lnTo>
                <a:cubicBezTo>
                  <a:pt x="21204" y="0"/>
                  <a:pt x="27335" y="1092"/>
                  <a:pt x="27335" y="2462"/>
                </a:cubicBezTo>
                <a:lnTo>
                  <a:pt x="27335" y="2462"/>
                </a:lnTo>
                <a:cubicBezTo>
                  <a:pt x="27335" y="3832"/>
                  <a:pt x="21204" y="4924"/>
                  <a:pt x="13656" y="4924"/>
                </a:cubicBezTo>
                <a:lnTo>
                  <a:pt x="13656" y="4924"/>
                </a:lnTo>
                <a:cubicBezTo>
                  <a:pt x="6108" y="4924"/>
                  <a:pt x="0" y="3832"/>
                  <a:pt x="0" y="2462"/>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4" name="Google Shape;764;p34"/>
          <p:cNvSpPr/>
          <p:nvPr/>
        </p:nvSpPr>
        <p:spPr>
          <a:xfrm>
            <a:off x="2191905" y="2586610"/>
            <a:ext cx="1105291" cy="199139"/>
          </a:xfrm>
          <a:custGeom>
            <a:rect b="b" l="l" r="r" t="t"/>
            <a:pathLst>
              <a:path extrusionOk="0" h="4924" w="27335">
                <a:moveTo>
                  <a:pt x="0" y="2462"/>
                </a:moveTo>
                <a:cubicBezTo>
                  <a:pt x="0" y="1092"/>
                  <a:pt x="6108" y="0"/>
                  <a:pt x="13656" y="0"/>
                </a:cubicBezTo>
                <a:lnTo>
                  <a:pt x="13656" y="0"/>
                </a:lnTo>
                <a:cubicBezTo>
                  <a:pt x="21204" y="0"/>
                  <a:pt x="27335" y="1092"/>
                  <a:pt x="27335" y="2462"/>
                </a:cubicBezTo>
                <a:lnTo>
                  <a:pt x="27335" y="2462"/>
                </a:lnTo>
                <a:cubicBezTo>
                  <a:pt x="27335" y="3832"/>
                  <a:pt x="21204" y="4924"/>
                  <a:pt x="13656" y="4924"/>
                </a:cubicBezTo>
                <a:lnTo>
                  <a:pt x="13656" y="4924"/>
                </a:lnTo>
                <a:cubicBezTo>
                  <a:pt x="6108" y="4924"/>
                  <a:pt x="0" y="3832"/>
                  <a:pt x="0" y="2462"/>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5" name="Google Shape;765;p34"/>
          <p:cNvSpPr txBox="1"/>
          <p:nvPr>
            <p:ph type="title"/>
          </p:nvPr>
        </p:nvSpPr>
        <p:spPr>
          <a:xfrm>
            <a:off x="720000" y="216425"/>
            <a:ext cx="7704000" cy="8127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Powerball Simulator</a:t>
            </a:r>
            <a:endParaRPr/>
          </a:p>
        </p:txBody>
      </p:sp>
      <p:sp>
        <p:nvSpPr>
          <p:cNvPr id="766" name="Google Shape;766;p34"/>
          <p:cNvSpPr txBox="1"/>
          <p:nvPr>
            <p:ph idx="3" type="subTitle"/>
          </p:nvPr>
        </p:nvSpPr>
        <p:spPr>
          <a:xfrm>
            <a:off x="1290750" y="3425150"/>
            <a:ext cx="2907600" cy="1018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4"/>
              </a:rPr>
              <a:t>It could be you!</a:t>
            </a:r>
            <a:endParaRPr/>
          </a:p>
        </p:txBody>
      </p:sp>
      <p:sp>
        <p:nvSpPr>
          <p:cNvPr id="767" name="Google Shape;767;p34"/>
          <p:cNvSpPr txBox="1"/>
          <p:nvPr>
            <p:ph idx="4" type="subTitle"/>
          </p:nvPr>
        </p:nvSpPr>
        <p:spPr>
          <a:xfrm>
            <a:off x="4945625" y="3415211"/>
            <a:ext cx="2907600" cy="1018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Just try again! Or try sports betting.</a:t>
            </a:r>
            <a:endParaRPr/>
          </a:p>
        </p:txBody>
      </p:sp>
      <p:sp>
        <p:nvSpPr>
          <p:cNvPr id="768" name="Google Shape;768;p34"/>
          <p:cNvSpPr txBox="1"/>
          <p:nvPr>
            <p:ph idx="1" type="subTitle"/>
          </p:nvPr>
        </p:nvSpPr>
        <p:spPr>
          <a:xfrm>
            <a:off x="1290750" y="3039838"/>
            <a:ext cx="2907600" cy="320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WINNERS</a:t>
            </a:r>
            <a:endParaRPr/>
          </a:p>
        </p:txBody>
      </p:sp>
      <p:sp>
        <p:nvSpPr>
          <p:cNvPr id="769" name="Google Shape;769;p34"/>
          <p:cNvSpPr txBox="1"/>
          <p:nvPr>
            <p:ph idx="2" type="subTitle"/>
          </p:nvPr>
        </p:nvSpPr>
        <p:spPr>
          <a:xfrm>
            <a:off x="4945625" y="3035378"/>
            <a:ext cx="2907600" cy="320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LOSERS</a:t>
            </a:r>
            <a:endParaRPr/>
          </a:p>
        </p:txBody>
      </p:sp>
      <p:sp>
        <p:nvSpPr>
          <p:cNvPr id="770" name="Google Shape;770;p34"/>
          <p:cNvSpPr/>
          <p:nvPr/>
        </p:nvSpPr>
        <p:spPr>
          <a:xfrm>
            <a:off x="2433450" y="1546731"/>
            <a:ext cx="622200" cy="6222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1" name="Google Shape;771;p34"/>
          <p:cNvSpPr/>
          <p:nvPr/>
        </p:nvSpPr>
        <p:spPr>
          <a:xfrm>
            <a:off x="6088325" y="1546731"/>
            <a:ext cx="622200" cy="6222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772" name="Google Shape;772;p34"/>
          <p:cNvGrpSpPr/>
          <p:nvPr/>
        </p:nvGrpSpPr>
        <p:grpSpPr>
          <a:xfrm>
            <a:off x="5846792" y="1566077"/>
            <a:ext cx="1105266" cy="1143354"/>
            <a:chOff x="1311125" y="1692350"/>
            <a:chExt cx="878450" cy="908650"/>
          </a:xfrm>
        </p:grpSpPr>
        <p:sp>
          <p:nvSpPr>
            <p:cNvPr id="773" name="Google Shape;773;p34"/>
            <p:cNvSpPr/>
            <p:nvPr/>
          </p:nvSpPr>
          <p:spPr>
            <a:xfrm>
              <a:off x="1818550" y="2396025"/>
              <a:ext cx="246200" cy="200325"/>
            </a:xfrm>
            <a:custGeom>
              <a:rect b="b" l="l" r="r" t="t"/>
              <a:pathLst>
                <a:path extrusionOk="0" h="8013" w="9848">
                  <a:moveTo>
                    <a:pt x="5807" y="1"/>
                  </a:moveTo>
                  <a:cubicBezTo>
                    <a:pt x="3113" y="1"/>
                    <a:pt x="1" y="465"/>
                    <a:pt x="24" y="1232"/>
                  </a:cubicBezTo>
                  <a:cubicBezTo>
                    <a:pt x="47" y="2346"/>
                    <a:pt x="117" y="5621"/>
                    <a:pt x="117" y="5621"/>
                  </a:cubicBezTo>
                  <a:cubicBezTo>
                    <a:pt x="163" y="6968"/>
                    <a:pt x="1278" y="8013"/>
                    <a:pt x="2579" y="8013"/>
                  </a:cubicBezTo>
                  <a:lnTo>
                    <a:pt x="2695" y="8013"/>
                  </a:lnTo>
                  <a:lnTo>
                    <a:pt x="7409" y="7827"/>
                  </a:lnTo>
                  <a:cubicBezTo>
                    <a:pt x="8756" y="7781"/>
                    <a:pt x="9848" y="6620"/>
                    <a:pt x="9778" y="5249"/>
                  </a:cubicBezTo>
                  <a:cubicBezTo>
                    <a:pt x="9778" y="5249"/>
                    <a:pt x="9732" y="1975"/>
                    <a:pt x="9685" y="860"/>
                  </a:cubicBezTo>
                  <a:cubicBezTo>
                    <a:pt x="9639" y="256"/>
                    <a:pt x="7827" y="1"/>
                    <a:pt x="5807"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4" name="Google Shape;774;p34"/>
            <p:cNvSpPr/>
            <p:nvPr/>
          </p:nvSpPr>
          <p:spPr>
            <a:xfrm>
              <a:off x="1812175" y="2390225"/>
              <a:ext cx="257225" cy="210775"/>
            </a:xfrm>
            <a:custGeom>
              <a:rect b="b" l="l" r="r" t="t"/>
              <a:pathLst>
                <a:path extrusionOk="0" h="8431" w="10289">
                  <a:moveTo>
                    <a:pt x="6155" y="465"/>
                  </a:moveTo>
                  <a:cubicBezTo>
                    <a:pt x="8616" y="465"/>
                    <a:pt x="9685" y="860"/>
                    <a:pt x="9685" y="1092"/>
                  </a:cubicBezTo>
                  <a:cubicBezTo>
                    <a:pt x="9708" y="2160"/>
                    <a:pt x="9778" y="5458"/>
                    <a:pt x="9778" y="5481"/>
                  </a:cubicBezTo>
                  <a:cubicBezTo>
                    <a:pt x="9824" y="6735"/>
                    <a:pt x="8849" y="7734"/>
                    <a:pt x="7618" y="7804"/>
                  </a:cubicBezTo>
                  <a:lnTo>
                    <a:pt x="2903" y="7966"/>
                  </a:lnTo>
                  <a:lnTo>
                    <a:pt x="2810" y="7966"/>
                  </a:lnTo>
                  <a:cubicBezTo>
                    <a:pt x="1603" y="7966"/>
                    <a:pt x="627" y="7014"/>
                    <a:pt x="581" y="5830"/>
                  </a:cubicBezTo>
                  <a:cubicBezTo>
                    <a:pt x="581" y="5806"/>
                    <a:pt x="511" y="2509"/>
                    <a:pt x="488" y="1440"/>
                  </a:cubicBezTo>
                  <a:cubicBezTo>
                    <a:pt x="488" y="1092"/>
                    <a:pt x="2323" y="581"/>
                    <a:pt x="5342" y="465"/>
                  </a:cubicBezTo>
                  <a:close/>
                  <a:moveTo>
                    <a:pt x="6108" y="0"/>
                  </a:moveTo>
                  <a:lnTo>
                    <a:pt x="5295" y="0"/>
                  </a:lnTo>
                  <a:cubicBezTo>
                    <a:pt x="4413" y="24"/>
                    <a:pt x="0" y="233"/>
                    <a:pt x="24" y="1440"/>
                  </a:cubicBezTo>
                  <a:cubicBezTo>
                    <a:pt x="47" y="2509"/>
                    <a:pt x="116" y="5806"/>
                    <a:pt x="116" y="5853"/>
                  </a:cubicBezTo>
                  <a:cubicBezTo>
                    <a:pt x="163" y="7316"/>
                    <a:pt x="1347" y="8431"/>
                    <a:pt x="2810" y="8431"/>
                  </a:cubicBezTo>
                  <a:lnTo>
                    <a:pt x="2927" y="8431"/>
                  </a:lnTo>
                  <a:lnTo>
                    <a:pt x="7618" y="8245"/>
                  </a:lnTo>
                  <a:cubicBezTo>
                    <a:pt x="9104" y="8175"/>
                    <a:pt x="10289" y="6921"/>
                    <a:pt x="10242" y="5435"/>
                  </a:cubicBezTo>
                  <a:cubicBezTo>
                    <a:pt x="10242" y="5412"/>
                    <a:pt x="10172" y="2137"/>
                    <a:pt x="10149" y="1069"/>
                  </a:cubicBezTo>
                  <a:cubicBezTo>
                    <a:pt x="10126" y="140"/>
                    <a:pt x="7734" y="0"/>
                    <a:pt x="6108" y="0"/>
                  </a:cubicBezTo>
                  <a:close/>
                </a:path>
              </a:pathLst>
            </a:custGeom>
            <a:solidFill>
              <a:srgbClr val="D5861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5" name="Google Shape;775;p34"/>
            <p:cNvSpPr/>
            <p:nvPr/>
          </p:nvSpPr>
          <p:spPr>
            <a:xfrm>
              <a:off x="1471350" y="2396025"/>
              <a:ext cx="245625" cy="196275"/>
            </a:xfrm>
            <a:custGeom>
              <a:rect b="b" l="l" r="r" t="t"/>
              <a:pathLst>
                <a:path extrusionOk="0" h="7851" w="9825">
                  <a:moveTo>
                    <a:pt x="4855" y="1"/>
                  </a:moveTo>
                  <a:cubicBezTo>
                    <a:pt x="2486" y="1"/>
                    <a:pt x="117" y="303"/>
                    <a:pt x="94" y="999"/>
                  </a:cubicBezTo>
                  <a:cubicBezTo>
                    <a:pt x="94" y="2114"/>
                    <a:pt x="1" y="5389"/>
                    <a:pt x="1" y="5389"/>
                  </a:cubicBezTo>
                  <a:cubicBezTo>
                    <a:pt x="1" y="6759"/>
                    <a:pt x="1092" y="7850"/>
                    <a:pt x="2486" y="7850"/>
                  </a:cubicBezTo>
                  <a:lnTo>
                    <a:pt x="7200" y="7850"/>
                  </a:lnTo>
                  <a:lnTo>
                    <a:pt x="7247" y="7850"/>
                  </a:lnTo>
                  <a:cubicBezTo>
                    <a:pt x="8594" y="7850"/>
                    <a:pt x="9709" y="6759"/>
                    <a:pt x="9709" y="5389"/>
                  </a:cubicBezTo>
                  <a:cubicBezTo>
                    <a:pt x="9709" y="5389"/>
                    <a:pt x="9801" y="2091"/>
                    <a:pt x="9825" y="999"/>
                  </a:cubicBezTo>
                  <a:cubicBezTo>
                    <a:pt x="9755" y="349"/>
                    <a:pt x="7293" y="1"/>
                    <a:pt x="4855"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6" name="Google Shape;776;p34"/>
            <p:cNvSpPr/>
            <p:nvPr/>
          </p:nvSpPr>
          <p:spPr>
            <a:xfrm>
              <a:off x="1464975" y="2390800"/>
              <a:ext cx="256075" cy="208475"/>
            </a:xfrm>
            <a:custGeom>
              <a:rect b="b" l="l" r="r" t="t"/>
              <a:pathLst>
                <a:path extrusionOk="0" h="8339" w="10243">
                  <a:moveTo>
                    <a:pt x="5110" y="442"/>
                  </a:moveTo>
                  <a:cubicBezTo>
                    <a:pt x="6991" y="442"/>
                    <a:pt x="8895" y="628"/>
                    <a:pt x="9592" y="1069"/>
                  </a:cubicBezTo>
                  <a:cubicBezTo>
                    <a:pt x="9731" y="1162"/>
                    <a:pt x="9754" y="1208"/>
                    <a:pt x="9754" y="1255"/>
                  </a:cubicBezTo>
                  <a:cubicBezTo>
                    <a:pt x="9754" y="2323"/>
                    <a:pt x="9638" y="5598"/>
                    <a:pt x="9638" y="5667"/>
                  </a:cubicBezTo>
                  <a:cubicBezTo>
                    <a:pt x="9638" y="6898"/>
                    <a:pt x="8617" y="7897"/>
                    <a:pt x="7409" y="7897"/>
                  </a:cubicBezTo>
                  <a:lnTo>
                    <a:pt x="7409" y="7897"/>
                  </a:lnTo>
                  <a:lnTo>
                    <a:pt x="2671" y="7897"/>
                  </a:lnTo>
                  <a:cubicBezTo>
                    <a:pt x="1417" y="7897"/>
                    <a:pt x="442" y="6875"/>
                    <a:pt x="442" y="5667"/>
                  </a:cubicBezTo>
                  <a:cubicBezTo>
                    <a:pt x="442" y="5621"/>
                    <a:pt x="535" y="2346"/>
                    <a:pt x="558" y="1278"/>
                  </a:cubicBezTo>
                  <a:cubicBezTo>
                    <a:pt x="558" y="1255"/>
                    <a:pt x="604" y="1162"/>
                    <a:pt x="767" y="1069"/>
                  </a:cubicBezTo>
                  <a:cubicBezTo>
                    <a:pt x="1487" y="628"/>
                    <a:pt x="3321" y="442"/>
                    <a:pt x="5110" y="442"/>
                  </a:cubicBezTo>
                  <a:close/>
                  <a:moveTo>
                    <a:pt x="5086" y="1"/>
                  </a:moveTo>
                  <a:cubicBezTo>
                    <a:pt x="3205" y="1"/>
                    <a:pt x="1301" y="210"/>
                    <a:pt x="558" y="628"/>
                  </a:cubicBezTo>
                  <a:cubicBezTo>
                    <a:pt x="256" y="790"/>
                    <a:pt x="117" y="1023"/>
                    <a:pt x="117" y="1255"/>
                  </a:cubicBezTo>
                  <a:cubicBezTo>
                    <a:pt x="93" y="2323"/>
                    <a:pt x="0" y="5598"/>
                    <a:pt x="0" y="5621"/>
                  </a:cubicBezTo>
                  <a:cubicBezTo>
                    <a:pt x="0" y="7107"/>
                    <a:pt x="1185" y="8338"/>
                    <a:pt x="2694" y="8338"/>
                  </a:cubicBezTo>
                  <a:lnTo>
                    <a:pt x="7432" y="8338"/>
                  </a:lnTo>
                  <a:lnTo>
                    <a:pt x="7432" y="8338"/>
                  </a:lnTo>
                  <a:cubicBezTo>
                    <a:pt x="8918" y="8338"/>
                    <a:pt x="10126" y="7130"/>
                    <a:pt x="10126" y="5621"/>
                  </a:cubicBezTo>
                  <a:cubicBezTo>
                    <a:pt x="10126" y="5598"/>
                    <a:pt x="10219" y="2323"/>
                    <a:pt x="10242" y="1255"/>
                  </a:cubicBezTo>
                  <a:cubicBezTo>
                    <a:pt x="10242" y="1023"/>
                    <a:pt x="10103" y="814"/>
                    <a:pt x="9847" y="674"/>
                  </a:cubicBezTo>
                  <a:cubicBezTo>
                    <a:pt x="9081" y="233"/>
                    <a:pt x="7061" y="1"/>
                    <a:pt x="5086" y="1"/>
                  </a:cubicBezTo>
                  <a:close/>
                </a:path>
              </a:pathLst>
            </a:custGeom>
            <a:solidFill>
              <a:srgbClr val="D5861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7" name="Google Shape;777;p34"/>
            <p:cNvSpPr/>
            <p:nvPr/>
          </p:nvSpPr>
          <p:spPr>
            <a:xfrm>
              <a:off x="1349425" y="1698150"/>
              <a:ext cx="834925" cy="834350"/>
            </a:xfrm>
            <a:custGeom>
              <a:rect b="b" l="l" r="r" t="t"/>
              <a:pathLst>
                <a:path extrusionOk="0" h="33374" w="33397">
                  <a:moveTo>
                    <a:pt x="16699" y="0"/>
                  </a:moveTo>
                  <a:cubicBezTo>
                    <a:pt x="7479" y="0"/>
                    <a:pt x="1" y="7455"/>
                    <a:pt x="1" y="16699"/>
                  </a:cubicBezTo>
                  <a:cubicBezTo>
                    <a:pt x="1" y="25895"/>
                    <a:pt x="7479" y="33373"/>
                    <a:pt x="16699" y="33373"/>
                  </a:cubicBezTo>
                  <a:cubicBezTo>
                    <a:pt x="25896" y="33373"/>
                    <a:pt x="33397" y="25895"/>
                    <a:pt x="33397" y="16699"/>
                  </a:cubicBezTo>
                  <a:cubicBezTo>
                    <a:pt x="33397" y="7455"/>
                    <a:pt x="25896" y="0"/>
                    <a:pt x="16699"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8" name="Google Shape;778;p34"/>
            <p:cNvSpPr/>
            <p:nvPr/>
          </p:nvSpPr>
          <p:spPr>
            <a:xfrm>
              <a:off x="2021175" y="1836900"/>
              <a:ext cx="65075" cy="90600"/>
            </a:xfrm>
            <a:custGeom>
              <a:rect b="b" l="l" r="r" t="t"/>
              <a:pathLst>
                <a:path extrusionOk="0" h="3624" w="2603">
                  <a:moveTo>
                    <a:pt x="651" y="1"/>
                  </a:moveTo>
                  <a:cubicBezTo>
                    <a:pt x="465" y="1"/>
                    <a:pt x="280" y="117"/>
                    <a:pt x="140" y="373"/>
                  </a:cubicBezTo>
                  <a:cubicBezTo>
                    <a:pt x="1" y="767"/>
                    <a:pt x="744" y="1255"/>
                    <a:pt x="1394" y="1998"/>
                  </a:cubicBezTo>
                  <a:cubicBezTo>
                    <a:pt x="1743" y="2463"/>
                    <a:pt x="2021" y="2997"/>
                    <a:pt x="2230" y="3554"/>
                  </a:cubicBezTo>
                  <a:cubicBezTo>
                    <a:pt x="2254" y="3601"/>
                    <a:pt x="2277" y="3624"/>
                    <a:pt x="2347" y="3624"/>
                  </a:cubicBezTo>
                  <a:cubicBezTo>
                    <a:pt x="2439" y="3624"/>
                    <a:pt x="2509" y="3577"/>
                    <a:pt x="2532" y="3485"/>
                  </a:cubicBezTo>
                  <a:cubicBezTo>
                    <a:pt x="2602" y="3159"/>
                    <a:pt x="2602" y="2811"/>
                    <a:pt x="2532" y="2509"/>
                  </a:cubicBezTo>
                  <a:cubicBezTo>
                    <a:pt x="2347" y="1302"/>
                    <a:pt x="1348" y="1"/>
                    <a:pt x="651"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9" name="Google Shape;779;p34"/>
            <p:cNvSpPr/>
            <p:nvPr/>
          </p:nvSpPr>
          <p:spPr>
            <a:xfrm>
              <a:off x="2020025" y="1880450"/>
              <a:ext cx="43000" cy="57500"/>
            </a:xfrm>
            <a:custGeom>
              <a:rect b="b" l="l" r="r" t="t"/>
              <a:pathLst>
                <a:path extrusionOk="0" h="2300" w="1720">
                  <a:moveTo>
                    <a:pt x="581" y="1"/>
                  </a:moveTo>
                  <a:cubicBezTo>
                    <a:pt x="419" y="1"/>
                    <a:pt x="256" y="94"/>
                    <a:pt x="163" y="303"/>
                  </a:cubicBezTo>
                  <a:cubicBezTo>
                    <a:pt x="1" y="558"/>
                    <a:pt x="535" y="837"/>
                    <a:pt x="929" y="1278"/>
                  </a:cubicBezTo>
                  <a:cubicBezTo>
                    <a:pt x="1162" y="1580"/>
                    <a:pt x="1324" y="1882"/>
                    <a:pt x="1394" y="2230"/>
                  </a:cubicBezTo>
                  <a:cubicBezTo>
                    <a:pt x="1394" y="2277"/>
                    <a:pt x="1440" y="2300"/>
                    <a:pt x="1464" y="2300"/>
                  </a:cubicBezTo>
                  <a:cubicBezTo>
                    <a:pt x="1510" y="2300"/>
                    <a:pt x="1603" y="2230"/>
                    <a:pt x="1626" y="2184"/>
                  </a:cubicBezTo>
                  <a:cubicBezTo>
                    <a:pt x="1696" y="1975"/>
                    <a:pt x="1719" y="1743"/>
                    <a:pt x="1719" y="1534"/>
                  </a:cubicBezTo>
                  <a:cubicBezTo>
                    <a:pt x="1673" y="790"/>
                    <a:pt x="1092" y="1"/>
                    <a:pt x="581"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0" name="Google Shape;780;p34"/>
            <p:cNvSpPr/>
            <p:nvPr/>
          </p:nvSpPr>
          <p:spPr>
            <a:xfrm>
              <a:off x="1452775" y="1836900"/>
              <a:ext cx="65050" cy="90600"/>
            </a:xfrm>
            <a:custGeom>
              <a:rect b="b" l="l" r="r" t="t"/>
              <a:pathLst>
                <a:path extrusionOk="0" h="3624" w="2602">
                  <a:moveTo>
                    <a:pt x="47" y="2486"/>
                  </a:moveTo>
                  <a:cubicBezTo>
                    <a:pt x="1" y="2811"/>
                    <a:pt x="1" y="3159"/>
                    <a:pt x="47" y="3485"/>
                  </a:cubicBezTo>
                  <a:cubicBezTo>
                    <a:pt x="94" y="3577"/>
                    <a:pt x="163" y="3624"/>
                    <a:pt x="256" y="3624"/>
                  </a:cubicBezTo>
                  <a:cubicBezTo>
                    <a:pt x="303" y="3624"/>
                    <a:pt x="372" y="3601"/>
                    <a:pt x="372" y="3531"/>
                  </a:cubicBezTo>
                  <a:cubicBezTo>
                    <a:pt x="581" y="2997"/>
                    <a:pt x="837" y="2463"/>
                    <a:pt x="1208" y="1998"/>
                  </a:cubicBezTo>
                  <a:cubicBezTo>
                    <a:pt x="1812" y="1255"/>
                    <a:pt x="2602" y="744"/>
                    <a:pt x="2462" y="373"/>
                  </a:cubicBezTo>
                  <a:cubicBezTo>
                    <a:pt x="2346" y="117"/>
                    <a:pt x="2161" y="1"/>
                    <a:pt x="1928" y="1"/>
                  </a:cubicBezTo>
                  <a:cubicBezTo>
                    <a:pt x="1255" y="1"/>
                    <a:pt x="256" y="1302"/>
                    <a:pt x="47" y="2486"/>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1" name="Google Shape;781;p34"/>
            <p:cNvSpPr/>
            <p:nvPr/>
          </p:nvSpPr>
          <p:spPr>
            <a:xfrm>
              <a:off x="1476000" y="1880450"/>
              <a:ext cx="43000" cy="57500"/>
            </a:xfrm>
            <a:custGeom>
              <a:rect b="b" l="l" r="r" t="t"/>
              <a:pathLst>
                <a:path extrusionOk="0" h="2300" w="1720">
                  <a:moveTo>
                    <a:pt x="1" y="1534"/>
                  </a:moveTo>
                  <a:cubicBezTo>
                    <a:pt x="1" y="1766"/>
                    <a:pt x="1" y="1975"/>
                    <a:pt x="94" y="2184"/>
                  </a:cubicBezTo>
                  <a:cubicBezTo>
                    <a:pt x="117" y="2230"/>
                    <a:pt x="210" y="2300"/>
                    <a:pt x="256" y="2300"/>
                  </a:cubicBezTo>
                  <a:cubicBezTo>
                    <a:pt x="279" y="2300"/>
                    <a:pt x="326" y="2254"/>
                    <a:pt x="326" y="2230"/>
                  </a:cubicBezTo>
                  <a:cubicBezTo>
                    <a:pt x="396" y="1882"/>
                    <a:pt x="581" y="1580"/>
                    <a:pt x="790" y="1278"/>
                  </a:cubicBezTo>
                  <a:cubicBezTo>
                    <a:pt x="1162" y="814"/>
                    <a:pt x="1719" y="558"/>
                    <a:pt x="1557" y="303"/>
                  </a:cubicBezTo>
                  <a:cubicBezTo>
                    <a:pt x="1441" y="94"/>
                    <a:pt x="1278" y="1"/>
                    <a:pt x="1139" y="1"/>
                  </a:cubicBezTo>
                  <a:cubicBezTo>
                    <a:pt x="628" y="1"/>
                    <a:pt x="47" y="790"/>
                    <a:pt x="1" y="1534"/>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2" name="Google Shape;782;p34"/>
            <p:cNvSpPr/>
            <p:nvPr/>
          </p:nvSpPr>
          <p:spPr>
            <a:xfrm>
              <a:off x="1495750" y="1752150"/>
              <a:ext cx="552750" cy="685125"/>
            </a:xfrm>
            <a:custGeom>
              <a:rect b="b" l="l" r="r" t="t"/>
              <a:pathLst>
                <a:path extrusionOk="0" h="27405" w="22110">
                  <a:moveTo>
                    <a:pt x="22110" y="13702"/>
                  </a:moveTo>
                  <a:cubicBezTo>
                    <a:pt x="22110" y="21273"/>
                    <a:pt x="17163" y="27405"/>
                    <a:pt x="11055" y="27405"/>
                  </a:cubicBezTo>
                  <a:cubicBezTo>
                    <a:pt x="4947" y="27405"/>
                    <a:pt x="0" y="21273"/>
                    <a:pt x="0" y="13702"/>
                  </a:cubicBezTo>
                  <a:cubicBezTo>
                    <a:pt x="0" y="6131"/>
                    <a:pt x="4947" y="0"/>
                    <a:pt x="11055" y="0"/>
                  </a:cubicBezTo>
                  <a:cubicBezTo>
                    <a:pt x="17163" y="0"/>
                    <a:pt x="22110" y="6131"/>
                    <a:pt x="22110" y="13702"/>
                  </a:cubicBezTo>
                  <a:close/>
                </a:path>
              </a:pathLst>
            </a:custGeom>
            <a:solidFill>
              <a:srgbClr val="2D2929"/>
            </a:solidFill>
            <a:ln cap="flat" cmpd="sng" w="12200">
              <a:solidFill>
                <a:srgbClr val="000000"/>
              </a:solidFill>
              <a:prstDash val="solid"/>
              <a:miter lim="23223"/>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3" name="Google Shape;783;p34"/>
            <p:cNvSpPr/>
            <p:nvPr/>
          </p:nvSpPr>
          <p:spPr>
            <a:xfrm>
              <a:off x="1496900" y="2130700"/>
              <a:ext cx="550450" cy="307150"/>
            </a:xfrm>
            <a:custGeom>
              <a:rect b="b" l="l" r="r" t="t"/>
              <a:pathLst>
                <a:path extrusionOk="0" h="12286" w="22018">
                  <a:moveTo>
                    <a:pt x="22017" y="0"/>
                  </a:moveTo>
                  <a:lnTo>
                    <a:pt x="22017" y="0"/>
                  </a:lnTo>
                  <a:cubicBezTo>
                    <a:pt x="18371" y="1603"/>
                    <a:pt x="14702" y="2137"/>
                    <a:pt x="11380" y="2137"/>
                  </a:cubicBezTo>
                  <a:lnTo>
                    <a:pt x="10916" y="2137"/>
                  </a:lnTo>
                  <a:cubicBezTo>
                    <a:pt x="5737" y="2044"/>
                    <a:pt x="1534" y="651"/>
                    <a:pt x="1" y="47"/>
                  </a:cubicBezTo>
                  <a:lnTo>
                    <a:pt x="1" y="47"/>
                  </a:lnTo>
                  <a:cubicBezTo>
                    <a:pt x="24" y="209"/>
                    <a:pt x="24" y="418"/>
                    <a:pt x="47" y="581"/>
                  </a:cubicBezTo>
                  <a:cubicBezTo>
                    <a:pt x="1789" y="1231"/>
                    <a:pt x="5923" y="2532"/>
                    <a:pt x="10939" y="2625"/>
                  </a:cubicBezTo>
                  <a:lnTo>
                    <a:pt x="10939" y="12286"/>
                  </a:lnTo>
                  <a:lnTo>
                    <a:pt x="11380" y="12286"/>
                  </a:lnTo>
                  <a:lnTo>
                    <a:pt x="11380" y="2648"/>
                  </a:lnTo>
                  <a:cubicBezTo>
                    <a:pt x="11404" y="2625"/>
                    <a:pt x="11473" y="2625"/>
                    <a:pt x="11497" y="2625"/>
                  </a:cubicBezTo>
                  <a:cubicBezTo>
                    <a:pt x="14748" y="2625"/>
                    <a:pt x="18348" y="2090"/>
                    <a:pt x="21947" y="558"/>
                  </a:cubicBezTo>
                  <a:cubicBezTo>
                    <a:pt x="21971" y="372"/>
                    <a:pt x="21971" y="186"/>
                    <a:pt x="22017"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4" name="Google Shape;784;p34"/>
            <p:cNvSpPr/>
            <p:nvPr/>
          </p:nvSpPr>
          <p:spPr>
            <a:xfrm>
              <a:off x="1343050" y="1698150"/>
              <a:ext cx="610225" cy="834350"/>
            </a:xfrm>
            <a:custGeom>
              <a:rect b="b" l="l" r="r" t="t"/>
              <a:pathLst>
                <a:path extrusionOk="0" h="33374" w="24409">
                  <a:moveTo>
                    <a:pt x="16698" y="0"/>
                  </a:moveTo>
                  <a:cubicBezTo>
                    <a:pt x="7455" y="0"/>
                    <a:pt x="0" y="7455"/>
                    <a:pt x="0" y="16699"/>
                  </a:cubicBezTo>
                  <a:cubicBezTo>
                    <a:pt x="0" y="25895"/>
                    <a:pt x="7455" y="33373"/>
                    <a:pt x="16698" y="33373"/>
                  </a:cubicBezTo>
                  <a:cubicBezTo>
                    <a:pt x="19485" y="33373"/>
                    <a:pt x="22086" y="32677"/>
                    <a:pt x="24409" y="31469"/>
                  </a:cubicBezTo>
                  <a:cubicBezTo>
                    <a:pt x="19114" y="28682"/>
                    <a:pt x="15444" y="23108"/>
                    <a:pt x="15444" y="16699"/>
                  </a:cubicBezTo>
                  <a:cubicBezTo>
                    <a:pt x="15444" y="10265"/>
                    <a:pt x="19067" y="4692"/>
                    <a:pt x="24409" y="1905"/>
                  </a:cubicBezTo>
                  <a:cubicBezTo>
                    <a:pt x="22133" y="697"/>
                    <a:pt x="19485" y="0"/>
                    <a:pt x="16698" y="0"/>
                  </a:cubicBezTo>
                  <a:close/>
                </a:path>
              </a:pathLst>
            </a:custGeom>
            <a:solidFill>
              <a:srgbClr val="FCFCFC">
                <a:alpha val="1061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5" name="Google Shape;785;p34"/>
            <p:cNvSpPr/>
            <p:nvPr/>
          </p:nvSpPr>
          <p:spPr>
            <a:xfrm>
              <a:off x="1311125" y="1692350"/>
              <a:ext cx="878450" cy="846525"/>
            </a:xfrm>
            <a:custGeom>
              <a:rect b="b" l="l" r="r" t="t"/>
              <a:pathLst>
                <a:path extrusionOk="0" h="33861" w="35138">
                  <a:moveTo>
                    <a:pt x="18231" y="465"/>
                  </a:moveTo>
                  <a:cubicBezTo>
                    <a:pt x="27311" y="465"/>
                    <a:pt x="34673" y="7827"/>
                    <a:pt x="34697" y="16931"/>
                  </a:cubicBezTo>
                  <a:cubicBezTo>
                    <a:pt x="34697" y="23573"/>
                    <a:pt x="30679" y="29588"/>
                    <a:pt x="24525" y="32119"/>
                  </a:cubicBezTo>
                  <a:cubicBezTo>
                    <a:pt x="22504" y="32955"/>
                    <a:pt x="20344" y="33373"/>
                    <a:pt x="18231" y="33373"/>
                  </a:cubicBezTo>
                  <a:cubicBezTo>
                    <a:pt x="13934" y="33373"/>
                    <a:pt x="9731" y="31678"/>
                    <a:pt x="6596" y="28542"/>
                  </a:cubicBezTo>
                  <a:cubicBezTo>
                    <a:pt x="1881" y="23851"/>
                    <a:pt x="465" y="16745"/>
                    <a:pt x="3019" y="10637"/>
                  </a:cubicBezTo>
                  <a:cubicBezTo>
                    <a:pt x="5551" y="4482"/>
                    <a:pt x="11566" y="465"/>
                    <a:pt x="18231" y="465"/>
                  </a:cubicBezTo>
                  <a:close/>
                  <a:moveTo>
                    <a:pt x="18231" y="0"/>
                  </a:moveTo>
                  <a:cubicBezTo>
                    <a:pt x="13818" y="0"/>
                    <a:pt x="9499" y="1719"/>
                    <a:pt x="6271" y="4970"/>
                  </a:cubicBezTo>
                  <a:cubicBezTo>
                    <a:pt x="1417" y="9824"/>
                    <a:pt x="0" y="17070"/>
                    <a:pt x="2624" y="23410"/>
                  </a:cubicBezTo>
                  <a:cubicBezTo>
                    <a:pt x="5225" y="29727"/>
                    <a:pt x="11380" y="33861"/>
                    <a:pt x="18231" y="33861"/>
                  </a:cubicBezTo>
                  <a:cubicBezTo>
                    <a:pt x="27544" y="33861"/>
                    <a:pt x="35138" y="26267"/>
                    <a:pt x="35138" y="16954"/>
                  </a:cubicBezTo>
                  <a:cubicBezTo>
                    <a:pt x="35138" y="10103"/>
                    <a:pt x="31004" y="3948"/>
                    <a:pt x="24687" y="1324"/>
                  </a:cubicBezTo>
                  <a:cubicBezTo>
                    <a:pt x="22620" y="418"/>
                    <a:pt x="20414" y="0"/>
                    <a:pt x="18231" y="0"/>
                  </a:cubicBezTo>
                  <a:close/>
                </a:path>
              </a:pathLst>
            </a:custGeom>
            <a:solidFill>
              <a:srgbClr val="D5861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6" name="Google Shape;786;p34"/>
            <p:cNvSpPr/>
            <p:nvPr/>
          </p:nvSpPr>
          <p:spPr>
            <a:xfrm>
              <a:off x="1644950" y="1798000"/>
              <a:ext cx="281625" cy="280475"/>
            </a:xfrm>
            <a:custGeom>
              <a:rect b="b" l="l" r="r" t="t"/>
              <a:pathLst>
                <a:path extrusionOk="0" h="11219" w="11265">
                  <a:moveTo>
                    <a:pt x="5598" y="1093"/>
                  </a:moveTo>
                  <a:lnTo>
                    <a:pt x="7154" y="3903"/>
                  </a:lnTo>
                  <a:cubicBezTo>
                    <a:pt x="7177" y="3972"/>
                    <a:pt x="7224" y="4019"/>
                    <a:pt x="7293" y="4042"/>
                  </a:cubicBezTo>
                  <a:lnTo>
                    <a:pt x="10103" y="5598"/>
                  </a:lnTo>
                  <a:lnTo>
                    <a:pt x="7293" y="7131"/>
                  </a:lnTo>
                  <a:cubicBezTo>
                    <a:pt x="7224" y="7154"/>
                    <a:pt x="7177" y="7224"/>
                    <a:pt x="7154" y="7270"/>
                  </a:cubicBezTo>
                  <a:lnTo>
                    <a:pt x="5598" y="10103"/>
                  </a:lnTo>
                  <a:lnTo>
                    <a:pt x="4065" y="7270"/>
                  </a:lnTo>
                  <a:cubicBezTo>
                    <a:pt x="4042" y="7224"/>
                    <a:pt x="3972" y="7154"/>
                    <a:pt x="3926" y="7131"/>
                  </a:cubicBezTo>
                  <a:lnTo>
                    <a:pt x="1116" y="5598"/>
                  </a:lnTo>
                  <a:lnTo>
                    <a:pt x="3926" y="4042"/>
                  </a:lnTo>
                  <a:cubicBezTo>
                    <a:pt x="3972" y="4019"/>
                    <a:pt x="4042" y="3972"/>
                    <a:pt x="4065" y="3903"/>
                  </a:cubicBezTo>
                  <a:lnTo>
                    <a:pt x="5598" y="1093"/>
                  </a:lnTo>
                  <a:close/>
                  <a:moveTo>
                    <a:pt x="5644" y="1"/>
                  </a:moveTo>
                  <a:cubicBezTo>
                    <a:pt x="5528" y="1"/>
                    <a:pt x="5366" y="47"/>
                    <a:pt x="5319" y="164"/>
                  </a:cubicBezTo>
                  <a:lnTo>
                    <a:pt x="3508" y="3485"/>
                  </a:lnTo>
                  <a:lnTo>
                    <a:pt x="210" y="5273"/>
                  </a:lnTo>
                  <a:cubicBezTo>
                    <a:pt x="94" y="5342"/>
                    <a:pt x="1" y="5482"/>
                    <a:pt x="1" y="5598"/>
                  </a:cubicBezTo>
                  <a:cubicBezTo>
                    <a:pt x="1" y="5714"/>
                    <a:pt x="94" y="5853"/>
                    <a:pt x="210" y="5923"/>
                  </a:cubicBezTo>
                  <a:lnTo>
                    <a:pt x="3508" y="7711"/>
                  </a:lnTo>
                  <a:lnTo>
                    <a:pt x="5319" y="11032"/>
                  </a:lnTo>
                  <a:cubicBezTo>
                    <a:pt x="5366" y="11148"/>
                    <a:pt x="5528" y="11218"/>
                    <a:pt x="5644" y="11218"/>
                  </a:cubicBezTo>
                  <a:cubicBezTo>
                    <a:pt x="5760" y="11218"/>
                    <a:pt x="5900" y="11148"/>
                    <a:pt x="5946" y="11032"/>
                  </a:cubicBezTo>
                  <a:lnTo>
                    <a:pt x="7758" y="7711"/>
                  </a:lnTo>
                  <a:lnTo>
                    <a:pt x="11055" y="5923"/>
                  </a:lnTo>
                  <a:cubicBezTo>
                    <a:pt x="11172" y="5853"/>
                    <a:pt x="11264" y="5714"/>
                    <a:pt x="11264" y="5598"/>
                  </a:cubicBezTo>
                  <a:cubicBezTo>
                    <a:pt x="11264" y="5482"/>
                    <a:pt x="11172" y="5342"/>
                    <a:pt x="11055" y="5273"/>
                  </a:cubicBezTo>
                  <a:lnTo>
                    <a:pt x="7758" y="3485"/>
                  </a:lnTo>
                  <a:lnTo>
                    <a:pt x="5946" y="164"/>
                  </a:lnTo>
                  <a:cubicBezTo>
                    <a:pt x="5900" y="47"/>
                    <a:pt x="5760" y="1"/>
                    <a:pt x="5644"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87" name="Google Shape;787;p34"/>
          <p:cNvGrpSpPr/>
          <p:nvPr/>
        </p:nvGrpSpPr>
        <p:grpSpPr>
          <a:xfrm>
            <a:off x="2191901" y="1566484"/>
            <a:ext cx="1105297" cy="1142541"/>
            <a:chOff x="3989063" y="3801932"/>
            <a:chExt cx="1105297" cy="1142541"/>
          </a:xfrm>
        </p:grpSpPr>
        <p:sp>
          <p:nvSpPr>
            <p:cNvPr id="788" name="Google Shape;788;p34"/>
            <p:cNvSpPr/>
            <p:nvPr/>
          </p:nvSpPr>
          <p:spPr>
            <a:xfrm>
              <a:off x="4627540" y="4685850"/>
              <a:ext cx="309014" cy="252049"/>
            </a:xfrm>
            <a:custGeom>
              <a:rect b="b" l="l" r="r" t="t"/>
              <a:pathLst>
                <a:path extrusionOk="0" h="8013" w="9824">
                  <a:moveTo>
                    <a:pt x="5806" y="1"/>
                  </a:moveTo>
                  <a:cubicBezTo>
                    <a:pt x="3112" y="1"/>
                    <a:pt x="0" y="465"/>
                    <a:pt x="23" y="1255"/>
                  </a:cubicBezTo>
                  <a:cubicBezTo>
                    <a:pt x="47" y="2346"/>
                    <a:pt x="116" y="5644"/>
                    <a:pt x="116" y="5644"/>
                  </a:cubicBezTo>
                  <a:cubicBezTo>
                    <a:pt x="163" y="6968"/>
                    <a:pt x="1278" y="8013"/>
                    <a:pt x="2578" y="8013"/>
                  </a:cubicBezTo>
                  <a:lnTo>
                    <a:pt x="2694" y="8013"/>
                  </a:lnTo>
                  <a:lnTo>
                    <a:pt x="7409" y="7850"/>
                  </a:lnTo>
                  <a:cubicBezTo>
                    <a:pt x="8756" y="7781"/>
                    <a:pt x="9824" y="6620"/>
                    <a:pt x="9778" y="5273"/>
                  </a:cubicBezTo>
                  <a:cubicBezTo>
                    <a:pt x="9778" y="5273"/>
                    <a:pt x="9731" y="1975"/>
                    <a:pt x="9685" y="883"/>
                  </a:cubicBezTo>
                  <a:cubicBezTo>
                    <a:pt x="9661" y="279"/>
                    <a:pt x="7827" y="1"/>
                    <a:pt x="5806"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9" name="Google Shape;789;p34"/>
            <p:cNvSpPr/>
            <p:nvPr/>
          </p:nvSpPr>
          <p:spPr>
            <a:xfrm>
              <a:off x="4620242" y="4678552"/>
              <a:ext cx="324364" cy="265921"/>
            </a:xfrm>
            <a:custGeom>
              <a:rect b="b" l="l" r="r" t="t"/>
              <a:pathLst>
                <a:path extrusionOk="0" h="8454" w="10312">
                  <a:moveTo>
                    <a:pt x="6131" y="511"/>
                  </a:moveTo>
                  <a:cubicBezTo>
                    <a:pt x="8593" y="511"/>
                    <a:pt x="9661" y="906"/>
                    <a:pt x="9661" y="1138"/>
                  </a:cubicBezTo>
                  <a:cubicBezTo>
                    <a:pt x="9684" y="2207"/>
                    <a:pt x="9754" y="5505"/>
                    <a:pt x="9754" y="5528"/>
                  </a:cubicBezTo>
                  <a:cubicBezTo>
                    <a:pt x="9801" y="6782"/>
                    <a:pt x="8825" y="7781"/>
                    <a:pt x="7594" y="7850"/>
                  </a:cubicBezTo>
                  <a:lnTo>
                    <a:pt x="2880" y="8013"/>
                  </a:lnTo>
                  <a:lnTo>
                    <a:pt x="2787" y="8013"/>
                  </a:lnTo>
                  <a:cubicBezTo>
                    <a:pt x="1602" y="8013"/>
                    <a:pt x="604" y="7061"/>
                    <a:pt x="557" y="5876"/>
                  </a:cubicBezTo>
                  <a:cubicBezTo>
                    <a:pt x="557" y="5853"/>
                    <a:pt x="488" y="2555"/>
                    <a:pt x="464" y="1487"/>
                  </a:cubicBezTo>
                  <a:cubicBezTo>
                    <a:pt x="464" y="1138"/>
                    <a:pt x="2299" y="628"/>
                    <a:pt x="5318" y="511"/>
                  </a:cubicBezTo>
                  <a:close/>
                  <a:moveTo>
                    <a:pt x="6131" y="0"/>
                  </a:moveTo>
                  <a:lnTo>
                    <a:pt x="5318" y="0"/>
                  </a:lnTo>
                  <a:cubicBezTo>
                    <a:pt x="4413" y="47"/>
                    <a:pt x="0" y="233"/>
                    <a:pt x="23" y="1464"/>
                  </a:cubicBezTo>
                  <a:cubicBezTo>
                    <a:pt x="46" y="2532"/>
                    <a:pt x="116" y="5806"/>
                    <a:pt x="116" y="5876"/>
                  </a:cubicBezTo>
                  <a:cubicBezTo>
                    <a:pt x="163" y="7316"/>
                    <a:pt x="1370" y="8454"/>
                    <a:pt x="2810" y="8454"/>
                  </a:cubicBezTo>
                  <a:lnTo>
                    <a:pt x="2926" y="8454"/>
                  </a:lnTo>
                  <a:lnTo>
                    <a:pt x="7641" y="8245"/>
                  </a:lnTo>
                  <a:cubicBezTo>
                    <a:pt x="9104" y="8199"/>
                    <a:pt x="10311" y="6944"/>
                    <a:pt x="10242" y="5458"/>
                  </a:cubicBezTo>
                  <a:cubicBezTo>
                    <a:pt x="10242" y="5435"/>
                    <a:pt x="10195" y="2160"/>
                    <a:pt x="10149" y="1069"/>
                  </a:cubicBezTo>
                  <a:cubicBezTo>
                    <a:pt x="10102" y="186"/>
                    <a:pt x="7710" y="0"/>
                    <a:pt x="6131" y="0"/>
                  </a:cubicBezTo>
                  <a:close/>
                </a:path>
              </a:pathLst>
            </a:custGeom>
            <a:solidFill>
              <a:srgbClr val="034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0" name="Google Shape;790;p34"/>
            <p:cNvSpPr/>
            <p:nvPr/>
          </p:nvSpPr>
          <p:spPr>
            <a:xfrm>
              <a:off x="4190690" y="4687328"/>
              <a:ext cx="309045" cy="246922"/>
            </a:xfrm>
            <a:custGeom>
              <a:rect b="b" l="l" r="r" t="t"/>
              <a:pathLst>
                <a:path extrusionOk="0" h="7850" w="9825">
                  <a:moveTo>
                    <a:pt x="4854" y="0"/>
                  </a:moveTo>
                  <a:cubicBezTo>
                    <a:pt x="2485" y="0"/>
                    <a:pt x="116" y="302"/>
                    <a:pt x="93" y="999"/>
                  </a:cubicBezTo>
                  <a:cubicBezTo>
                    <a:pt x="93" y="2114"/>
                    <a:pt x="0" y="5388"/>
                    <a:pt x="0" y="5388"/>
                  </a:cubicBezTo>
                  <a:cubicBezTo>
                    <a:pt x="0" y="6758"/>
                    <a:pt x="1092" y="7850"/>
                    <a:pt x="2485" y="7850"/>
                  </a:cubicBezTo>
                  <a:lnTo>
                    <a:pt x="7200" y="7850"/>
                  </a:lnTo>
                  <a:lnTo>
                    <a:pt x="7246" y="7850"/>
                  </a:lnTo>
                  <a:cubicBezTo>
                    <a:pt x="8593" y="7850"/>
                    <a:pt x="9708" y="6758"/>
                    <a:pt x="9708" y="5388"/>
                  </a:cubicBezTo>
                  <a:cubicBezTo>
                    <a:pt x="9708" y="5388"/>
                    <a:pt x="9801" y="2090"/>
                    <a:pt x="9824" y="999"/>
                  </a:cubicBezTo>
                  <a:cubicBezTo>
                    <a:pt x="9754" y="349"/>
                    <a:pt x="7293" y="0"/>
                    <a:pt x="4854" y="0"/>
                  </a:cubicBezTo>
                  <a:close/>
                </a:path>
              </a:pathLst>
            </a:custGeom>
            <a:solidFill>
              <a:srgbClr val="04797C"/>
            </a:solidFill>
            <a:ln cap="flat" cmpd="sng" w="9525">
              <a:solidFill>
                <a:srgbClr val="03444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1" name="Google Shape;791;p34"/>
            <p:cNvSpPr/>
            <p:nvPr/>
          </p:nvSpPr>
          <p:spPr>
            <a:xfrm>
              <a:off x="4182638" y="4679999"/>
              <a:ext cx="322194" cy="261580"/>
            </a:xfrm>
            <a:custGeom>
              <a:rect b="b" l="l" r="r" t="t"/>
              <a:pathLst>
                <a:path extrusionOk="0" h="8316" w="10243">
                  <a:moveTo>
                    <a:pt x="5110" y="465"/>
                  </a:moveTo>
                  <a:cubicBezTo>
                    <a:pt x="6991" y="465"/>
                    <a:pt x="8896" y="651"/>
                    <a:pt x="9592" y="1092"/>
                  </a:cubicBezTo>
                  <a:cubicBezTo>
                    <a:pt x="9732" y="1185"/>
                    <a:pt x="9755" y="1232"/>
                    <a:pt x="9755" y="1278"/>
                  </a:cubicBezTo>
                  <a:cubicBezTo>
                    <a:pt x="9755" y="2347"/>
                    <a:pt x="9639" y="5621"/>
                    <a:pt x="9639" y="5691"/>
                  </a:cubicBezTo>
                  <a:cubicBezTo>
                    <a:pt x="9639" y="6922"/>
                    <a:pt x="8617" y="7920"/>
                    <a:pt x="7409" y="7920"/>
                  </a:cubicBezTo>
                  <a:lnTo>
                    <a:pt x="7409" y="7920"/>
                  </a:lnTo>
                  <a:lnTo>
                    <a:pt x="2672" y="7920"/>
                  </a:lnTo>
                  <a:cubicBezTo>
                    <a:pt x="1418" y="7920"/>
                    <a:pt x="442" y="6898"/>
                    <a:pt x="442" y="5691"/>
                  </a:cubicBezTo>
                  <a:cubicBezTo>
                    <a:pt x="442" y="5644"/>
                    <a:pt x="535" y="2370"/>
                    <a:pt x="558" y="1301"/>
                  </a:cubicBezTo>
                  <a:cubicBezTo>
                    <a:pt x="558" y="1278"/>
                    <a:pt x="605" y="1185"/>
                    <a:pt x="767" y="1092"/>
                  </a:cubicBezTo>
                  <a:cubicBezTo>
                    <a:pt x="1510" y="628"/>
                    <a:pt x="3322" y="465"/>
                    <a:pt x="5110" y="465"/>
                  </a:cubicBezTo>
                  <a:close/>
                  <a:moveTo>
                    <a:pt x="5087" y="1"/>
                  </a:moveTo>
                  <a:cubicBezTo>
                    <a:pt x="3206" y="1"/>
                    <a:pt x="1301" y="187"/>
                    <a:pt x="558" y="628"/>
                  </a:cubicBezTo>
                  <a:cubicBezTo>
                    <a:pt x="256" y="767"/>
                    <a:pt x="117" y="1000"/>
                    <a:pt x="117" y="1232"/>
                  </a:cubicBezTo>
                  <a:cubicBezTo>
                    <a:pt x="94" y="2323"/>
                    <a:pt x="1" y="5598"/>
                    <a:pt x="1" y="5621"/>
                  </a:cubicBezTo>
                  <a:cubicBezTo>
                    <a:pt x="1" y="7107"/>
                    <a:pt x="1185" y="8315"/>
                    <a:pt x="2695" y="8315"/>
                  </a:cubicBezTo>
                  <a:lnTo>
                    <a:pt x="7433" y="8315"/>
                  </a:lnTo>
                  <a:lnTo>
                    <a:pt x="7433" y="8315"/>
                  </a:lnTo>
                  <a:cubicBezTo>
                    <a:pt x="8919" y="8315"/>
                    <a:pt x="10127" y="7131"/>
                    <a:pt x="10127" y="5621"/>
                  </a:cubicBezTo>
                  <a:cubicBezTo>
                    <a:pt x="10127" y="5598"/>
                    <a:pt x="10219" y="2323"/>
                    <a:pt x="10243" y="1232"/>
                  </a:cubicBezTo>
                  <a:cubicBezTo>
                    <a:pt x="10243" y="1000"/>
                    <a:pt x="10103" y="814"/>
                    <a:pt x="9848" y="651"/>
                  </a:cubicBezTo>
                  <a:cubicBezTo>
                    <a:pt x="9081" y="233"/>
                    <a:pt x="7084" y="1"/>
                    <a:pt x="5087" y="1"/>
                  </a:cubicBezTo>
                  <a:close/>
                </a:path>
              </a:pathLst>
            </a:custGeom>
            <a:solidFill>
              <a:srgbClr val="034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2" name="Google Shape;792;p34"/>
            <p:cNvSpPr/>
            <p:nvPr/>
          </p:nvSpPr>
          <p:spPr>
            <a:xfrm>
              <a:off x="4037283" y="3809230"/>
              <a:ext cx="1050503" cy="1049779"/>
            </a:xfrm>
            <a:custGeom>
              <a:rect b="b" l="l" r="r" t="t"/>
              <a:pathLst>
                <a:path extrusionOk="0" h="33374" w="33397">
                  <a:moveTo>
                    <a:pt x="16698" y="1"/>
                  </a:moveTo>
                  <a:cubicBezTo>
                    <a:pt x="7478" y="1"/>
                    <a:pt x="0" y="7479"/>
                    <a:pt x="0" y="16699"/>
                  </a:cubicBezTo>
                  <a:cubicBezTo>
                    <a:pt x="0" y="25896"/>
                    <a:pt x="7478" y="33374"/>
                    <a:pt x="16698" y="33374"/>
                  </a:cubicBezTo>
                  <a:cubicBezTo>
                    <a:pt x="25895" y="33374"/>
                    <a:pt x="33396" y="25896"/>
                    <a:pt x="33396" y="16699"/>
                  </a:cubicBezTo>
                  <a:cubicBezTo>
                    <a:pt x="33396" y="7479"/>
                    <a:pt x="25895" y="1"/>
                    <a:pt x="16698"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3" name="Google Shape;793;p34"/>
            <p:cNvSpPr/>
            <p:nvPr/>
          </p:nvSpPr>
          <p:spPr>
            <a:xfrm>
              <a:off x="4037283" y="3909320"/>
              <a:ext cx="350660" cy="856205"/>
            </a:xfrm>
            <a:custGeom>
              <a:rect b="b" l="l" r="r" t="t"/>
              <a:pathLst>
                <a:path extrusionOk="0" h="27220" w="11148">
                  <a:moveTo>
                    <a:pt x="6921" y="1"/>
                  </a:moveTo>
                  <a:cubicBezTo>
                    <a:pt x="2741" y="3020"/>
                    <a:pt x="0" y="7943"/>
                    <a:pt x="0" y="13517"/>
                  </a:cubicBezTo>
                  <a:cubicBezTo>
                    <a:pt x="0" y="19207"/>
                    <a:pt x="2857" y="24200"/>
                    <a:pt x="7177" y="27219"/>
                  </a:cubicBezTo>
                  <a:cubicBezTo>
                    <a:pt x="9685" y="23712"/>
                    <a:pt x="11148" y="18742"/>
                    <a:pt x="11148" y="13471"/>
                  </a:cubicBezTo>
                  <a:cubicBezTo>
                    <a:pt x="11148" y="8129"/>
                    <a:pt x="9569" y="3391"/>
                    <a:pt x="6921" y="1"/>
                  </a:cubicBezTo>
                  <a:close/>
                </a:path>
              </a:pathLst>
            </a:custGeom>
            <a:solidFill>
              <a:srgbClr val="FFFFFF"/>
            </a:solidFill>
            <a:ln cap="flat" cmpd="sng" w="11600">
              <a:solidFill>
                <a:srgbClr val="BCBCBC"/>
              </a:solidFill>
              <a:prstDash val="solid"/>
              <a:miter lim="23223"/>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4" name="Google Shape;794;p34"/>
            <p:cNvSpPr/>
            <p:nvPr/>
          </p:nvSpPr>
          <p:spPr>
            <a:xfrm>
              <a:off x="4735651" y="3907873"/>
              <a:ext cx="351415" cy="856897"/>
            </a:xfrm>
            <a:custGeom>
              <a:rect b="b" l="l" r="r" t="t"/>
              <a:pathLst>
                <a:path extrusionOk="0" h="27242" w="11172">
                  <a:moveTo>
                    <a:pt x="4250" y="0"/>
                  </a:moveTo>
                  <a:cubicBezTo>
                    <a:pt x="1580" y="3414"/>
                    <a:pt x="0" y="8129"/>
                    <a:pt x="0" y="13470"/>
                  </a:cubicBezTo>
                  <a:cubicBezTo>
                    <a:pt x="0" y="18765"/>
                    <a:pt x="1487" y="23712"/>
                    <a:pt x="3995" y="27242"/>
                  </a:cubicBezTo>
                  <a:cubicBezTo>
                    <a:pt x="8315" y="24246"/>
                    <a:pt x="11171" y="19230"/>
                    <a:pt x="11171" y="13540"/>
                  </a:cubicBezTo>
                  <a:cubicBezTo>
                    <a:pt x="11171" y="7966"/>
                    <a:pt x="8431" y="3066"/>
                    <a:pt x="4250" y="0"/>
                  </a:cubicBezTo>
                  <a:close/>
                </a:path>
              </a:pathLst>
            </a:custGeom>
            <a:solidFill>
              <a:srgbClr val="FFFFFF"/>
            </a:solidFill>
            <a:ln cap="flat" cmpd="sng" w="11600">
              <a:solidFill>
                <a:srgbClr val="BCBCBC"/>
              </a:solidFill>
              <a:prstDash val="solid"/>
              <a:miter lim="23223"/>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5" name="Google Shape;795;p34"/>
            <p:cNvSpPr/>
            <p:nvPr/>
          </p:nvSpPr>
          <p:spPr>
            <a:xfrm>
              <a:off x="4552299" y="3804858"/>
              <a:ext cx="14627" cy="1046854"/>
            </a:xfrm>
            <a:custGeom>
              <a:rect b="b" l="l" r="r" t="t"/>
              <a:pathLst>
                <a:path extrusionOk="0" h="33281" w="465">
                  <a:moveTo>
                    <a:pt x="0" y="1"/>
                  </a:moveTo>
                  <a:lnTo>
                    <a:pt x="0" y="33281"/>
                  </a:lnTo>
                  <a:lnTo>
                    <a:pt x="465" y="33281"/>
                  </a:lnTo>
                  <a:lnTo>
                    <a:pt x="465" y="1"/>
                  </a:lnTo>
                  <a:close/>
                </a:path>
              </a:pathLst>
            </a:custGeom>
            <a:solidFill>
              <a:srgbClr val="034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6" name="Google Shape;796;p34"/>
            <p:cNvSpPr/>
            <p:nvPr/>
          </p:nvSpPr>
          <p:spPr>
            <a:xfrm>
              <a:off x="4882484" y="3983837"/>
              <a:ext cx="81846" cy="113993"/>
            </a:xfrm>
            <a:custGeom>
              <a:rect b="b" l="l" r="r" t="t"/>
              <a:pathLst>
                <a:path extrusionOk="0" h="3624" w="2602">
                  <a:moveTo>
                    <a:pt x="651" y="0"/>
                  </a:moveTo>
                  <a:cubicBezTo>
                    <a:pt x="465" y="0"/>
                    <a:pt x="279" y="117"/>
                    <a:pt x="140" y="372"/>
                  </a:cubicBezTo>
                  <a:cubicBezTo>
                    <a:pt x="0" y="767"/>
                    <a:pt x="744" y="1255"/>
                    <a:pt x="1394" y="1998"/>
                  </a:cubicBezTo>
                  <a:cubicBezTo>
                    <a:pt x="1742" y="2462"/>
                    <a:pt x="2021" y="2996"/>
                    <a:pt x="2230" y="3554"/>
                  </a:cubicBezTo>
                  <a:cubicBezTo>
                    <a:pt x="2253" y="3600"/>
                    <a:pt x="2276" y="3623"/>
                    <a:pt x="2346" y="3623"/>
                  </a:cubicBezTo>
                  <a:cubicBezTo>
                    <a:pt x="2439" y="3623"/>
                    <a:pt x="2509" y="3577"/>
                    <a:pt x="2555" y="3484"/>
                  </a:cubicBezTo>
                  <a:cubicBezTo>
                    <a:pt x="2601" y="3159"/>
                    <a:pt x="2601" y="2811"/>
                    <a:pt x="2555" y="2509"/>
                  </a:cubicBezTo>
                  <a:cubicBezTo>
                    <a:pt x="2346" y="1301"/>
                    <a:pt x="1347" y="0"/>
                    <a:pt x="651" y="0"/>
                  </a:cubicBezTo>
                  <a:close/>
                </a:path>
              </a:pathLst>
            </a:custGeom>
            <a:solidFill>
              <a:srgbClr val="C1C1C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7" name="Google Shape;797;p34"/>
            <p:cNvSpPr/>
            <p:nvPr/>
          </p:nvSpPr>
          <p:spPr>
            <a:xfrm>
              <a:off x="4881005" y="4038631"/>
              <a:ext cx="54103" cy="72346"/>
            </a:xfrm>
            <a:custGeom>
              <a:rect b="b" l="l" r="r" t="t"/>
              <a:pathLst>
                <a:path extrusionOk="0" h="2300" w="1720">
                  <a:moveTo>
                    <a:pt x="582" y="0"/>
                  </a:moveTo>
                  <a:cubicBezTo>
                    <a:pt x="419" y="0"/>
                    <a:pt x="280" y="93"/>
                    <a:pt x="164" y="302"/>
                  </a:cubicBezTo>
                  <a:cubicBezTo>
                    <a:pt x="1" y="558"/>
                    <a:pt x="535" y="836"/>
                    <a:pt x="930" y="1278"/>
                  </a:cubicBezTo>
                  <a:cubicBezTo>
                    <a:pt x="1162" y="1580"/>
                    <a:pt x="1325" y="1881"/>
                    <a:pt x="1394" y="2230"/>
                  </a:cubicBezTo>
                  <a:cubicBezTo>
                    <a:pt x="1394" y="2276"/>
                    <a:pt x="1441" y="2299"/>
                    <a:pt x="1464" y="2299"/>
                  </a:cubicBezTo>
                  <a:cubicBezTo>
                    <a:pt x="1511" y="2299"/>
                    <a:pt x="1603" y="2230"/>
                    <a:pt x="1627" y="2183"/>
                  </a:cubicBezTo>
                  <a:cubicBezTo>
                    <a:pt x="1696" y="1974"/>
                    <a:pt x="1720" y="1742"/>
                    <a:pt x="1720" y="1533"/>
                  </a:cubicBezTo>
                  <a:cubicBezTo>
                    <a:pt x="1673" y="790"/>
                    <a:pt x="1092" y="0"/>
                    <a:pt x="582" y="0"/>
                  </a:cubicBezTo>
                  <a:close/>
                </a:path>
              </a:pathLst>
            </a:custGeom>
            <a:solidFill>
              <a:srgbClr val="C1C1C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8" name="Google Shape;798;p34"/>
            <p:cNvSpPr/>
            <p:nvPr/>
          </p:nvSpPr>
          <p:spPr>
            <a:xfrm>
              <a:off x="4168042" y="3983837"/>
              <a:ext cx="82569" cy="113993"/>
            </a:xfrm>
            <a:custGeom>
              <a:rect b="b" l="l" r="r" t="t"/>
              <a:pathLst>
                <a:path extrusionOk="0" h="3624" w="2625">
                  <a:moveTo>
                    <a:pt x="70" y="2509"/>
                  </a:moveTo>
                  <a:cubicBezTo>
                    <a:pt x="0" y="2811"/>
                    <a:pt x="0" y="3159"/>
                    <a:pt x="70" y="3484"/>
                  </a:cubicBezTo>
                  <a:cubicBezTo>
                    <a:pt x="93" y="3577"/>
                    <a:pt x="186" y="3623"/>
                    <a:pt x="256" y="3623"/>
                  </a:cubicBezTo>
                  <a:cubicBezTo>
                    <a:pt x="326" y="3623"/>
                    <a:pt x="372" y="3600"/>
                    <a:pt x="372" y="3554"/>
                  </a:cubicBezTo>
                  <a:cubicBezTo>
                    <a:pt x="581" y="2996"/>
                    <a:pt x="836" y="2462"/>
                    <a:pt x="1208" y="1998"/>
                  </a:cubicBezTo>
                  <a:cubicBezTo>
                    <a:pt x="1835" y="1255"/>
                    <a:pt x="2625" y="744"/>
                    <a:pt x="2462" y="372"/>
                  </a:cubicBezTo>
                  <a:cubicBezTo>
                    <a:pt x="2346" y="117"/>
                    <a:pt x="2183" y="0"/>
                    <a:pt x="1951" y="0"/>
                  </a:cubicBezTo>
                  <a:cubicBezTo>
                    <a:pt x="1231" y="0"/>
                    <a:pt x="233" y="1301"/>
                    <a:pt x="70" y="2509"/>
                  </a:cubicBezTo>
                  <a:close/>
                </a:path>
              </a:pathLst>
            </a:custGeom>
            <a:solidFill>
              <a:srgbClr val="C1C1C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9" name="Google Shape;799;p34"/>
            <p:cNvSpPr/>
            <p:nvPr/>
          </p:nvSpPr>
          <p:spPr>
            <a:xfrm>
              <a:off x="4197264" y="4038631"/>
              <a:ext cx="54071" cy="72346"/>
            </a:xfrm>
            <a:custGeom>
              <a:rect b="b" l="l" r="r" t="t"/>
              <a:pathLst>
                <a:path extrusionOk="0" h="2300" w="1719">
                  <a:moveTo>
                    <a:pt x="0" y="1533"/>
                  </a:moveTo>
                  <a:cubicBezTo>
                    <a:pt x="0" y="1765"/>
                    <a:pt x="0" y="1974"/>
                    <a:pt x="93" y="2183"/>
                  </a:cubicBezTo>
                  <a:cubicBezTo>
                    <a:pt x="116" y="2230"/>
                    <a:pt x="209" y="2299"/>
                    <a:pt x="256" y="2299"/>
                  </a:cubicBezTo>
                  <a:cubicBezTo>
                    <a:pt x="302" y="2299"/>
                    <a:pt x="325" y="2253"/>
                    <a:pt x="325" y="2230"/>
                  </a:cubicBezTo>
                  <a:cubicBezTo>
                    <a:pt x="418" y="1881"/>
                    <a:pt x="581" y="1580"/>
                    <a:pt x="790" y="1278"/>
                  </a:cubicBezTo>
                  <a:cubicBezTo>
                    <a:pt x="1162" y="813"/>
                    <a:pt x="1719" y="558"/>
                    <a:pt x="1580" y="302"/>
                  </a:cubicBezTo>
                  <a:cubicBezTo>
                    <a:pt x="1463" y="93"/>
                    <a:pt x="1278" y="0"/>
                    <a:pt x="1138" y="0"/>
                  </a:cubicBezTo>
                  <a:cubicBezTo>
                    <a:pt x="604" y="0"/>
                    <a:pt x="24" y="790"/>
                    <a:pt x="0" y="1533"/>
                  </a:cubicBezTo>
                  <a:close/>
                </a:path>
              </a:pathLst>
            </a:custGeom>
            <a:solidFill>
              <a:srgbClr val="C1C1C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0" name="Google Shape;800;p34"/>
            <p:cNvSpPr/>
            <p:nvPr/>
          </p:nvSpPr>
          <p:spPr>
            <a:xfrm>
              <a:off x="4193616" y="3922468"/>
              <a:ext cx="746616" cy="770710"/>
            </a:xfrm>
            <a:custGeom>
              <a:rect b="b" l="l" r="r" t="t"/>
              <a:pathLst>
                <a:path extrusionOk="0" h="24502" w="23736">
                  <a:moveTo>
                    <a:pt x="23735" y="12263"/>
                  </a:moveTo>
                  <a:cubicBezTo>
                    <a:pt x="23735" y="19021"/>
                    <a:pt x="18440" y="24502"/>
                    <a:pt x="11868" y="24502"/>
                  </a:cubicBezTo>
                  <a:cubicBezTo>
                    <a:pt x="5319" y="24502"/>
                    <a:pt x="0" y="19021"/>
                    <a:pt x="0" y="12263"/>
                  </a:cubicBezTo>
                  <a:cubicBezTo>
                    <a:pt x="0" y="5482"/>
                    <a:pt x="5319" y="1"/>
                    <a:pt x="11868" y="1"/>
                  </a:cubicBezTo>
                  <a:cubicBezTo>
                    <a:pt x="18440" y="1"/>
                    <a:pt x="23735" y="5482"/>
                    <a:pt x="23735" y="12263"/>
                  </a:cubicBezTo>
                  <a:close/>
                </a:path>
              </a:pathLst>
            </a:custGeom>
            <a:solidFill>
              <a:srgbClr val="E2BFA1"/>
            </a:solidFill>
            <a:ln cap="flat" cmpd="sng" w="11025">
              <a:solidFill>
                <a:srgbClr val="034444"/>
              </a:solidFill>
              <a:prstDash val="solid"/>
              <a:miter lim="23223"/>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1" name="Google Shape;801;p34"/>
            <p:cNvSpPr/>
            <p:nvPr/>
          </p:nvSpPr>
          <p:spPr>
            <a:xfrm>
              <a:off x="3989063" y="3801932"/>
              <a:ext cx="1105297" cy="1063651"/>
            </a:xfrm>
            <a:custGeom>
              <a:rect b="b" l="l" r="r" t="t"/>
              <a:pathLst>
                <a:path extrusionOk="0" h="33815" w="35139">
                  <a:moveTo>
                    <a:pt x="18231" y="465"/>
                  </a:moveTo>
                  <a:cubicBezTo>
                    <a:pt x="27312" y="465"/>
                    <a:pt x="34674" y="7827"/>
                    <a:pt x="34697" y="16931"/>
                  </a:cubicBezTo>
                  <a:cubicBezTo>
                    <a:pt x="34697" y="23573"/>
                    <a:pt x="30679" y="29588"/>
                    <a:pt x="24525" y="32119"/>
                  </a:cubicBezTo>
                  <a:cubicBezTo>
                    <a:pt x="22505" y="32956"/>
                    <a:pt x="20345" y="33350"/>
                    <a:pt x="18231" y="33350"/>
                  </a:cubicBezTo>
                  <a:cubicBezTo>
                    <a:pt x="13935" y="33350"/>
                    <a:pt x="9731" y="31678"/>
                    <a:pt x="6596" y="28543"/>
                  </a:cubicBezTo>
                  <a:cubicBezTo>
                    <a:pt x="1882" y="23829"/>
                    <a:pt x="465" y="16745"/>
                    <a:pt x="3020" y="10637"/>
                  </a:cubicBezTo>
                  <a:cubicBezTo>
                    <a:pt x="5574" y="4483"/>
                    <a:pt x="11566" y="465"/>
                    <a:pt x="18231" y="465"/>
                  </a:cubicBezTo>
                  <a:close/>
                  <a:moveTo>
                    <a:pt x="18231" y="1"/>
                  </a:moveTo>
                  <a:cubicBezTo>
                    <a:pt x="13819" y="1"/>
                    <a:pt x="9499" y="1719"/>
                    <a:pt x="6271" y="4971"/>
                  </a:cubicBezTo>
                  <a:cubicBezTo>
                    <a:pt x="1417" y="9801"/>
                    <a:pt x="1" y="17047"/>
                    <a:pt x="2625" y="23387"/>
                  </a:cubicBezTo>
                  <a:cubicBezTo>
                    <a:pt x="5226" y="29704"/>
                    <a:pt x="11380" y="33815"/>
                    <a:pt x="18231" y="33815"/>
                  </a:cubicBezTo>
                  <a:cubicBezTo>
                    <a:pt x="27544" y="33815"/>
                    <a:pt x="35138" y="26244"/>
                    <a:pt x="35138" y="16931"/>
                  </a:cubicBezTo>
                  <a:cubicBezTo>
                    <a:pt x="35138" y="10080"/>
                    <a:pt x="31004" y="3926"/>
                    <a:pt x="24688" y="1278"/>
                  </a:cubicBezTo>
                  <a:cubicBezTo>
                    <a:pt x="22621" y="419"/>
                    <a:pt x="20414" y="1"/>
                    <a:pt x="18231" y="1"/>
                  </a:cubicBezTo>
                  <a:close/>
                </a:path>
              </a:pathLst>
            </a:custGeom>
            <a:solidFill>
              <a:srgbClr val="034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2" name="Google Shape;802;p34"/>
            <p:cNvSpPr/>
            <p:nvPr/>
          </p:nvSpPr>
          <p:spPr>
            <a:xfrm>
              <a:off x="4082579" y="4568240"/>
              <a:ext cx="300993" cy="157841"/>
            </a:xfrm>
            <a:custGeom>
              <a:rect b="b" l="l" r="r" t="t"/>
              <a:pathLst>
                <a:path extrusionOk="0" h="5018" w="9569">
                  <a:moveTo>
                    <a:pt x="7966" y="5017"/>
                  </a:moveTo>
                  <a:lnTo>
                    <a:pt x="1579" y="5017"/>
                  </a:lnTo>
                  <a:cubicBezTo>
                    <a:pt x="720" y="5017"/>
                    <a:pt x="0" y="4320"/>
                    <a:pt x="0" y="3438"/>
                  </a:cubicBezTo>
                  <a:lnTo>
                    <a:pt x="0" y="1603"/>
                  </a:lnTo>
                  <a:cubicBezTo>
                    <a:pt x="0" y="721"/>
                    <a:pt x="697" y="1"/>
                    <a:pt x="1579" y="1"/>
                  </a:cubicBezTo>
                  <a:lnTo>
                    <a:pt x="7966" y="1"/>
                  </a:lnTo>
                  <a:cubicBezTo>
                    <a:pt x="8849" y="1"/>
                    <a:pt x="9568" y="697"/>
                    <a:pt x="9568" y="1603"/>
                  </a:cubicBezTo>
                  <a:lnTo>
                    <a:pt x="9568" y="3438"/>
                  </a:lnTo>
                  <a:cubicBezTo>
                    <a:pt x="9568" y="4320"/>
                    <a:pt x="8849" y="5017"/>
                    <a:pt x="7966" y="5017"/>
                  </a:cubicBezTo>
                  <a:close/>
                </a:path>
              </a:pathLst>
            </a:custGeom>
            <a:solidFill>
              <a:srgbClr val="CECECE"/>
            </a:solidFill>
            <a:ln cap="flat" cmpd="sng" w="11025">
              <a:solidFill>
                <a:srgbClr val="1E1E1E"/>
              </a:solidFill>
              <a:prstDash val="solid"/>
              <a:miter lim="23223"/>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3" name="Google Shape;803;p34"/>
            <p:cNvSpPr/>
            <p:nvPr/>
          </p:nvSpPr>
          <p:spPr>
            <a:xfrm>
              <a:off x="4541321" y="4686573"/>
              <a:ext cx="36582" cy="72378"/>
            </a:xfrm>
            <a:custGeom>
              <a:rect b="b" l="l" r="r" t="t"/>
              <a:pathLst>
                <a:path extrusionOk="0" h="2301" w="1163">
                  <a:moveTo>
                    <a:pt x="442" y="1"/>
                  </a:moveTo>
                  <a:cubicBezTo>
                    <a:pt x="349" y="1"/>
                    <a:pt x="280" y="94"/>
                    <a:pt x="280" y="187"/>
                  </a:cubicBezTo>
                  <a:lnTo>
                    <a:pt x="1" y="2138"/>
                  </a:lnTo>
                  <a:cubicBezTo>
                    <a:pt x="1" y="2207"/>
                    <a:pt x="94" y="2300"/>
                    <a:pt x="187" y="2300"/>
                  </a:cubicBezTo>
                  <a:lnTo>
                    <a:pt x="999" y="2300"/>
                  </a:lnTo>
                  <a:cubicBezTo>
                    <a:pt x="1092" y="2300"/>
                    <a:pt x="1162" y="2230"/>
                    <a:pt x="1162" y="2138"/>
                  </a:cubicBezTo>
                  <a:lnTo>
                    <a:pt x="907" y="187"/>
                  </a:lnTo>
                  <a:cubicBezTo>
                    <a:pt x="907" y="94"/>
                    <a:pt x="814" y="1"/>
                    <a:pt x="744" y="1"/>
                  </a:cubicBezTo>
                  <a:close/>
                </a:path>
              </a:pathLst>
            </a:custGeom>
            <a:solidFill>
              <a:srgbClr val="FFFFFF"/>
            </a:solidFill>
            <a:ln cap="flat" cmpd="sng" w="11600">
              <a:solidFill>
                <a:srgbClr val="BCBCBC"/>
              </a:solidFill>
              <a:prstDash val="solid"/>
              <a:miter lim="23223"/>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4" name="Google Shape;804;p34"/>
            <p:cNvSpPr/>
            <p:nvPr/>
          </p:nvSpPr>
          <p:spPr>
            <a:xfrm>
              <a:off x="4039070" y="3821231"/>
              <a:ext cx="767785" cy="1049056"/>
            </a:xfrm>
            <a:custGeom>
              <a:rect b="b" l="l" r="r" t="t"/>
              <a:pathLst>
                <a:path extrusionOk="0" h="33351" w="24409">
                  <a:moveTo>
                    <a:pt x="16675" y="1"/>
                  </a:moveTo>
                  <a:cubicBezTo>
                    <a:pt x="7455" y="1"/>
                    <a:pt x="1" y="7456"/>
                    <a:pt x="1" y="16699"/>
                  </a:cubicBezTo>
                  <a:cubicBezTo>
                    <a:pt x="1" y="25895"/>
                    <a:pt x="7455" y="33350"/>
                    <a:pt x="16675" y="33350"/>
                  </a:cubicBezTo>
                  <a:cubicBezTo>
                    <a:pt x="19462" y="33350"/>
                    <a:pt x="22086" y="32654"/>
                    <a:pt x="24409" y="31469"/>
                  </a:cubicBezTo>
                  <a:cubicBezTo>
                    <a:pt x="19067" y="28706"/>
                    <a:pt x="15444" y="23132"/>
                    <a:pt x="15444" y="16699"/>
                  </a:cubicBezTo>
                  <a:cubicBezTo>
                    <a:pt x="15444" y="10242"/>
                    <a:pt x="19067" y="4669"/>
                    <a:pt x="24409" y="1882"/>
                  </a:cubicBezTo>
                  <a:cubicBezTo>
                    <a:pt x="22110" y="697"/>
                    <a:pt x="19462" y="1"/>
                    <a:pt x="16675" y="1"/>
                  </a:cubicBezTo>
                  <a:close/>
                </a:path>
              </a:pathLst>
            </a:custGeom>
            <a:solidFill>
              <a:srgbClr val="FCFCFC">
                <a:alpha val="1061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5" name="Google Shape;805;p34"/>
            <p:cNvSpPr/>
            <p:nvPr/>
          </p:nvSpPr>
          <p:spPr>
            <a:xfrm>
              <a:off x="4224284" y="3942914"/>
              <a:ext cx="31" cy="208232"/>
            </a:xfrm>
            <a:custGeom>
              <a:rect b="b" l="l" r="r" t="t"/>
              <a:pathLst>
                <a:path extrusionOk="0" fill="none" h="6620" w="1">
                  <a:moveTo>
                    <a:pt x="1" y="1"/>
                  </a:moveTo>
                  <a:lnTo>
                    <a:pt x="1" y="6620"/>
                  </a:lnTo>
                </a:path>
              </a:pathLst>
            </a:custGeom>
            <a:noFill/>
            <a:ln cap="rnd" cmpd="sng" w="11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6" name="Google Shape;806;p34"/>
            <p:cNvSpPr/>
            <p:nvPr/>
          </p:nvSpPr>
          <p:spPr>
            <a:xfrm>
              <a:off x="4280526" y="3942914"/>
              <a:ext cx="31" cy="276898"/>
            </a:xfrm>
            <a:custGeom>
              <a:rect b="b" l="l" r="r" t="t"/>
              <a:pathLst>
                <a:path extrusionOk="0" fill="none" h="8803" w="1">
                  <a:moveTo>
                    <a:pt x="1" y="1"/>
                  </a:moveTo>
                  <a:lnTo>
                    <a:pt x="1" y="8803"/>
                  </a:lnTo>
                </a:path>
              </a:pathLst>
            </a:custGeom>
            <a:noFill/>
            <a:ln cap="rnd" cmpd="sng" w="11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7" name="Google Shape;807;p34"/>
            <p:cNvSpPr/>
            <p:nvPr/>
          </p:nvSpPr>
          <p:spPr>
            <a:xfrm>
              <a:off x="4336045" y="3942914"/>
              <a:ext cx="31" cy="390860"/>
            </a:xfrm>
            <a:custGeom>
              <a:rect b="b" l="l" r="r" t="t"/>
              <a:pathLst>
                <a:path extrusionOk="0" fill="none" h="12426" w="1">
                  <a:moveTo>
                    <a:pt x="1" y="1"/>
                  </a:moveTo>
                  <a:lnTo>
                    <a:pt x="1" y="12426"/>
                  </a:lnTo>
                </a:path>
              </a:pathLst>
            </a:custGeom>
            <a:noFill/>
            <a:ln cap="rnd" cmpd="sng" w="11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8" name="Google Shape;808;p34"/>
            <p:cNvSpPr/>
            <p:nvPr/>
          </p:nvSpPr>
          <p:spPr>
            <a:xfrm>
              <a:off x="4391563" y="3942914"/>
              <a:ext cx="31" cy="208232"/>
            </a:xfrm>
            <a:custGeom>
              <a:rect b="b" l="l" r="r" t="t"/>
              <a:pathLst>
                <a:path extrusionOk="0" fill="none" h="6620" w="1">
                  <a:moveTo>
                    <a:pt x="1" y="1"/>
                  </a:moveTo>
                  <a:lnTo>
                    <a:pt x="1" y="6620"/>
                  </a:lnTo>
                </a:path>
              </a:pathLst>
            </a:custGeom>
            <a:noFill/>
            <a:ln cap="rnd" cmpd="sng" w="11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9" name="Google Shape;809;p34"/>
            <p:cNvSpPr/>
            <p:nvPr/>
          </p:nvSpPr>
          <p:spPr>
            <a:xfrm>
              <a:off x="4444911" y="4279703"/>
              <a:ext cx="67219" cy="67219"/>
            </a:xfrm>
            <a:custGeom>
              <a:rect b="b" l="l" r="r" t="t"/>
              <a:pathLst>
                <a:path extrusionOk="0" h="2137" w="2137">
                  <a:moveTo>
                    <a:pt x="1069" y="0"/>
                  </a:moveTo>
                  <a:cubicBezTo>
                    <a:pt x="465" y="0"/>
                    <a:pt x="0" y="488"/>
                    <a:pt x="0" y="1068"/>
                  </a:cubicBezTo>
                  <a:cubicBezTo>
                    <a:pt x="0" y="1672"/>
                    <a:pt x="465" y="2137"/>
                    <a:pt x="1069" y="2137"/>
                  </a:cubicBezTo>
                  <a:cubicBezTo>
                    <a:pt x="1672" y="2137"/>
                    <a:pt x="2137" y="1672"/>
                    <a:pt x="2137" y="1068"/>
                  </a:cubicBezTo>
                  <a:cubicBezTo>
                    <a:pt x="2137" y="488"/>
                    <a:pt x="1672" y="0"/>
                    <a:pt x="1069"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0" name="Google Shape;810;p34"/>
            <p:cNvSpPr/>
            <p:nvPr/>
          </p:nvSpPr>
          <p:spPr>
            <a:xfrm>
              <a:off x="4618040" y="4279703"/>
              <a:ext cx="67974" cy="67219"/>
            </a:xfrm>
            <a:custGeom>
              <a:rect b="b" l="l" r="r" t="t"/>
              <a:pathLst>
                <a:path extrusionOk="0" h="2137" w="2161">
                  <a:moveTo>
                    <a:pt x="1092" y="0"/>
                  </a:moveTo>
                  <a:cubicBezTo>
                    <a:pt x="488" y="0"/>
                    <a:pt x="0" y="488"/>
                    <a:pt x="0" y="1068"/>
                  </a:cubicBezTo>
                  <a:cubicBezTo>
                    <a:pt x="0" y="1672"/>
                    <a:pt x="488" y="2137"/>
                    <a:pt x="1092" y="2137"/>
                  </a:cubicBezTo>
                  <a:cubicBezTo>
                    <a:pt x="1672" y="2137"/>
                    <a:pt x="2160" y="1672"/>
                    <a:pt x="2160" y="1068"/>
                  </a:cubicBezTo>
                  <a:cubicBezTo>
                    <a:pt x="2160" y="488"/>
                    <a:pt x="1672" y="0"/>
                    <a:pt x="1092"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1" name="Google Shape;811;p34"/>
            <p:cNvSpPr/>
            <p:nvPr/>
          </p:nvSpPr>
          <p:spPr>
            <a:xfrm>
              <a:off x="4412040" y="4216856"/>
              <a:ext cx="132960" cy="21956"/>
            </a:xfrm>
            <a:custGeom>
              <a:rect b="b" l="l" r="r" t="t"/>
              <a:pathLst>
                <a:path extrusionOk="0" h="698" w="4227">
                  <a:moveTo>
                    <a:pt x="349" y="1"/>
                  </a:moveTo>
                  <a:cubicBezTo>
                    <a:pt x="140" y="1"/>
                    <a:pt x="0" y="140"/>
                    <a:pt x="0" y="349"/>
                  </a:cubicBezTo>
                  <a:cubicBezTo>
                    <a:pt x="0" y="558"/>
                    <a:pt x="140" y="698"/>
                    <a:pt x="349" y="698"/>
                  </a:cubicBezTo>
                  <a:lnTo>
                    <a:pt x="3879" y="698"/>
                  </a:lnTo>
                  <a:cubicBezTo>
                    <a:pt x="4088" y="698"/>
                    <a:pt x="4227" y="558"/>
                    <a:pt x="4227" y="349"/>
                  </a:cubicBezTo>
                  <a:cubicBezTo>
                    <a:pt x="4227" y="140"/>
                    <a:pt x="4088" y="1"/>
                    <a:pt x="3879"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2" name="Google Shape;812;p34"/>
            <p:cNvSpPr/>
            <p:nvPr/>
          </p:nvSpPr>
          <p:spPr>
            <a:xfrm>
              <a:off x="4585169" y="4216856"/>
              <a:ext cx="133715" cy="21956"/>
            </a:xfrm>
            <a:custGeom>
              <a:rect b="b" l="l" r="r" t="t"/>
              <a:pathLst>
                <a:path extrusionOk="0" h="698" w="4251">
                  <a:moveTo>
                    <a:pt x="349" y="1"/>
                  </a:moveTo>
                  <a:cubicBezTo>
                    <a:pt x="163" y="1"/>
                    <a:pt x="0" y="140"/>
                    <a:pt x="0" y="349"/>
                  </a:cubicBezTo>
                  <a:cubicBezTo>
                    <a:pt x="0" y="558"/>
                    <a:pt x="163" y="698"/>
                    <a:pt x="349" y="698"/>
                  </a:cubicBezTo>
                  <a:lnTo>
                    <a:pt x="3902" y="698"/>
                  </a:lnTo>
                  <a:cubicBezTo>
                    <a:pt x="4111" y="698"/>
                    <a:pt x="4250" y="558"/>
                    <a:pt x="4250" y="349"/>
                  </a:cubicBezTo>
                  <a:cubicBezTo>
                    <a:pt x="4250" y="140"/>
                    <a:pt x="4111" y="1"/>
                    <a:pt x="3902"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3" name="Google Shape;813;p34"/>
            <p:cNvSpPr/>
            <p:nvPr/>
          </p:nvSpPr>
          <p:spPr>
            <a:xfrm>
              <a:off x="4544970" y="4378314"/>
              <a:ext cx="51177" cy="21956"/>
            </a:xfrm>
            <a:custGeom>
              <a:rect b="b" l="l" r="r" t="t"/>
              <a:pathLst>
                <a:path extrusionOk="0" h="698" w="1627">
                  <a:moveTo>
                    <a:pt x="349" y="0"/>
                  </a:moveTo>
                  <a:cubicBezTo>
                    <a:pt x="164" y="0"/>
                    <a:pt x="1" y="140"/>
                    <a:pt x="1" y="349"/>
                  </a:cubicBezTo>
                  <a:cubicBezTo>
                    <a:pt x="1" y="558"/>
                    <a:pt x="164" y="697"/>
                    <a:pt x="349" y="697"/>
                  </a:cubicBezTo>
                  <a:lnTo>
                    <a:pt x="1278" y="697"/>
                  </a:lnTo>
                  <a:cubicBezTo>
                    <a:pt x="1487" y="697"/>
                    <a:pt x="1627" y="558"/>
                    <a:pt x="1627" y="349"/>
                  </a:cubicBezTo>
                  <a:cubicBezTo>
                    <a:pt x="1627" y="140"/>
                    <a:pt x="1487" y="0"/>
                    <a:pt x="1278"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4" name="Google Shape;814;p34"/>
            <p:cNvSpPr/>
            <p:nvPr/>
          </p:nvSpPr>
          <p:spPr>
            <a:xfrm>
              <a:off x="4256432" y="4330817"/>
              <a:ext cx="138842" cy="113269"/>
            </a:xfrm>
            <a:custGeom>
              <a:rect b="b" l="l" r="r" t="t"/>
              <a:pathLst>
                <a:path extrusionOk="0" h="3601" w="4414">
                  <a:moveTo>
                    <a:pt x="2207" y="1"/>
                  </a:moveTo>
                  <a:cubicBezTo>
                    <a:pt x="999" y="1"/>
                    <a:pt x="1" y="814"/>
                    <a:pt x="1" y="1789"/>
                  </a:cubicBezTo>
                  <a:cubicBezTo>
                    <a:pt x="1" y="2788"/>
                    <a:pt x="999" y="3601"/>
                    <a:pt x="2207" y="3601"/>
                  </a:cubicBezTo>
                  <a:cubicBezTo>
                    <a:pt x="3438" y="3601"/>
                    <a:pt x="4413" y="2788"/>
                    <a:pt x="4413" y="1789"/>
                  </a:cubicBezTo>
                  <a:cubicBezTo>
                    <a:pt x="4413" y="814"/>
                    <a:pt x="3438" y="1"/>
                    <a:pt x="2207"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5" name="Google Shape;815;p34"/>
            <p:cNvSpPr/>
            <p:nvPr/>
          </p:nvSpPr>
          <p:spPr>
            <a:xfrm>
              <a:off x="4745874" y="4330817"/>
              <a:ext cx="138842" cy="113269"/>
            </a:xfrm>
            <a:custGeom>
              <a:rect b="b" l="l" r="r" t="t"/>
              <a:pathLst>
                <a:path extrusionOk="0" h="3601" w="4414">
                  <a:moveTo>
                    <a:pt x="2207" y="1"/>
                  </a:moveTo>
                  <a:cubicBezTo>
                    <a:pt x="999" y="1"/>
                    <a:pt x="1" y="814"/>
                    <a:pt x="1" y="1789"/>
                  </a:cubicBezTo>
                  <a:cubicBezTo>
                    <a:pt x="1" y="2788"/>
                    <a:pt x="999" y="3601"/>
                    <a:pt x="2207" y="3601"/>
                  </a:cubicBezTo>
                  <a:cubicBezTo>
                    <a:pt x="3438" y="3601"/>
                    <a:pt x="4413" y="2788"/>
                    <a:pt x="4413" y="1789"/>
                  </a:cubicBezTo>
                  <a:cubicBezTo>
                    <a:pt x="4413" y="814"/>
                    <a:pt x="3438" y="1"/>
                    <a:pt x="2207"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6" name="Google Shape;816;p34"/>
            <p:cNvSpPr txBox="1"/>
            <p:nvPr/>
          </p:nvSpPr>
          <p:spPr>
            <a:xfrm>
              <a:off x="4020362" y="4568975"/>
              <a:ext cx="419700" cy="1578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700">
                  <a:latin typeface="Audiowide"/>
                  <a:ea typeface="Audiowide"/>
                  <a:cs typeface="Audiowide"/>
                  <a:sym typeface="Audiowide"/>
                </a:rPr>
                <a:t>002</a:t>
              </a:r>
              <a:endParaRPr sz="700">
                <a:latin typeface="Audiowide"/>
                <a:ea typeface="Audiowide"/>
                <a:cs typeface="Audiowide"/>
                <a:sym typeface="Audiowide"/>
              </a:endParaRPr>
            </a:p>
          </p:txBody>
        </p:sp>
      </p:grpSp>
      <p:sp>
        <p:nvSpPr>
          <p:cNvPr id="817" name="Google Shape;817;p34"/>
          <p:cNvSpPr/>
          <p:nvPr/>
        </p:nvSpPr>
        <p:spPr>
          <a:xfrm>
            <a:off x="7213175" y="41575"/>
            <a:ext cx="48300" cy="487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8" name="Google Shape;818;p34"/>
          <p:cNvSpPr/>
          <p:nvPr/>
        </p:nvSpPr>
        <p:spPr>
          <a:xfrm>
            <a:off x="2009925" y="0"/>
            <a:ext cx="48300" cy="7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19" name="Google Shape;819;p34"/>
          <p:cNvGrpSpPr/>
          <p:nvPr/>
        </p:nvGrpSpPr>
        <p:grpSpPr>
          <a:xfrm rot="845762">
            <a:off x="1304537" y="2029847"/>
            <a:ext cx="606465" cy="606465"/>
            <a:chOff x="1190625" y="238125"/>
            <a:chExt cx="5219200" cy="5219200"/>
          </a:xfrm>
        </p:grpSpPr>
        <p:sp>
          <p:nvSpPr>
            <p:cNvPr id="820" name="Google Shape;820;p34"/>
            <p:cNvSpPr/>
            <p:nvPr/>
          </p:nvSpPr>
          <p:spPr>
            <a:xfrm>
              <a:off x="4318850" y="314775"/>
              <a:ext cx="1445900" cy="1089525"/>
            </a:xfrm>
            <a:custGeom>
              <a:rect b="b" l="l" r="r" t="t"/>
              <a:pathLst>
                <a:path extrusionOk="0" h="43581" w="57836">
                  <a:moveTo>
                    <a:pt x="28902" y="0"/>
                  </a:moveTo>
                  <a:cubicBezTo>
                    <a:pt x="22215" y="0"/>
                    <a:pt x="15952" y="1827"/>
                    <a:pt x="10570" y="4991"/>
                  </a:cubicBezTo>
                  <a:lnTo>
                    <a:pt x="1" y="43580"/>
                  </a:lnTo>
                  <a:lnTo>
                    <a:pt x="35850" y="43580"/>
                  </a:lnTo>
                  <a:cubicBezTo>
                    <a:pt x="45408" y="42830"/>
                    <a:pt x="50301" y="31805"/>
                    <a:pt x="44527" y="24204"/>
                  </a:cubicBezTo>
                  <a:lnTo>
                    <a:pt x="45734" y="24204"/>
                  </a:lnTo>
                  <a:cubicBezTo>
                    <a:pt x="52421" y="24204"/>
                    <a:pt x="57836" y="18789"/>
                    <a:pt x="57836" y="12102"/>
                  </a:cubicBezTo>
                  <a:cubicBezTo>
                    <a:pt x="57836" y="5415"/>
                    <a:pt x="52421" y="0"/>
                    <a:pt x="4573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1" name="Google Shape;821;p34"/>
            <p:cNvSpPr/>
            <p:nvPr/>
          </p:nvSpPr>
          <p:spPr>
            <a:xfrm>
              <a:off x="4132925" y="439550"/>
              <a:ext cx="1153950" cy="1842350"/>
            </a:xfrm>
            <a:custGeom>
              <a:rect b="b" l="l" r="r" t="t"/>
              <a:pathLst>
                <a:path extrusionOk="0" h="73694" w="46158">
                  <a:moveTo>
                    <a:pt x="18007" y="0"/>
                  </a:moveTo>
                  <a:cubicBezTo>
                    <a:pt x="7242" y="6296"/>
                    <a:pt x="0" y="17974"/>
                    <a:pt x="0" y="31348"/>
                  </a:cubicBezTo>
                  <a:lnTo>
                    <a:pt x="0" y="61325"/>
                  </a:lnTo>
                  <a:cubicBezTo>
                    <a:pt x="0" y="67947"/>
                    <a:pt x="5187" y="73525"/>
                    <a:pt x="11776" y="73688"/>
                  </a:cubicBezTo>
                  <a:cubicBezTo>
                    <a:pt x="11895" y="73692"/>
                    <a:pt x="12014" y="73693"/>
                    <a:pt x="12132" y="73693"/>
                  </a:cubicBezTo>
                  <a:cubicBezTo>
                    <a:pt x="18819" y="73693"/>
                    <a:pt x="24237" y="68286"/>
                    <a:pt x="24237" y="61586"/>
                  </a:cubicBezTo>
                  <a:cubicBezTo>
                    <a:pt x="24237" y="57835"/>
                    <a:pt x="27271" y="54834"/>
                    <a:pt x="30989" y="54834"/>
                  </a:cubicBezTo>
                  <a:lnTo>
                    <a:pt x="31903" y="54834"/>
                  </a:lnTo>
                  <a:cubicBezTo>
                    <a:pt x="40253" y="54834"/>
                    <a:pt x="46158" y="46516"/>
                    <a:pt x="43287" y="38589"/>
                  </a:cubicBezTo>
                  <a:cubicBezTo>
                    <a:pt x="29326" y="38589"/>
                    <a:pt x="18007" y="27270"/>
                    <a:pt x="18007" y="13309"/>
                  </a:cubicBezTo>
                  <a:lnTo>
                    <a:pt x="1800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2" name="Google Shape;822;p34"/>
            <p:cNvSpPr/>
            <p:nvPr/>
          </p:nvSpPr>
          <p:spPr>
            <a:xfrm>
              <a:off x="2068075" y="314775"/>
              <a:ext cx="1400250" cy="1494825"/>
            </a:xfrm>
            <a:custGeom>
              <a:rect b="b" l="l" r="r" t="t"/>
              <a:pathLst>
                <a:path extrusionOk="0" h="59793" w="56010">
                  <a:moveTo>
                    <a:pt x="2806" y="0"/>
                  </a:moveTo>
                  <a:cubicBezTo>
                    <a:pt x="1828" y="0"/>
                    <a:pt x="914" y="98"/>
                    <a:pt x="1" y="326"/>
                  </a:cubicBezTo>
                  <a:lnTo>
                    <a:pt x="31740" y="59792"/>
                  </a:lnTo>
                  <a:lnTo>
                    <a:pt x="56009" y="43580"/>
                  </a:lnTo>
                  <a:cubicBezTo>
                    <a:pt x="56009" y="32783"/>
                    <a:pt x="55781" y="30500"/>
                    <a:pt x="54509" y="26129"/>
                  </a:cubicBezTo>
                  <a:cubicBezTo>
                    <a:pt x="50105" y="11058"/>
                    <a:pt x="36111" y="0"/>
                    <a:pt x="1963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3" name="Google Shape;823;p34"/>
            <p:cNvSpPr/>
            <p:nvPr/>
          </p:nvSpPr>
          <p:spPr>
            <a:xfrm>
              <a:off x="1832400" y="322925"/>
              <a:ext cx="1635925" cy="1958975"/>
            </a:xfrm>
            <a:custGeom>
              <a:rect b="b" l="l" r="r" t="t"/>
              <a:pathLst>
                <a:path extrusionOk="0" h="78359" w="65437">
                  <a:moveTo>
                    <a:pt x="9428" y="0"/>
                  </a:moveTo>
                  <a:cubicBezTo>
                    <a:pt x="4013" y="1273"/>
                    <a:pt x="1" y="6198"/>
                    <a:pt x="131" y="12070"/>
                  </a:cubicBezTo>
                  <a:cubicBezTo>
                    <a:pt x="294" y="18659"/>
                    <a:pt x="5840" y="23878"/>
                    <a:pt x="12462" y="23878"/>
                  </a:cubicBezTo>
                  <a:lnTo>
                    <a:pt x="13440" y="23878"/>
                  </a:lnTo>
                  <a:cubicBezTo>
                    <a:pt x="7699" y="31446"/>
                    <a:pt x="12559" y="42504"/>
                    <a:pt x="22117" y="43254"/>
                  </a:cubicBezTo>
                  <a:cubicBezTo>
                    <a:pt x="19214" y="51181"/>
                    <a:pt x="25151" y="59466"/>
                    <a:pt x="33501" y="59466"/>
                  </a:cubicBezTo>
                  <a:lnTo>
                    <a:pt x="34676" y="59466"/>
                  </a:lnTo>
                  <a:cubicBezTo>
                    <a:pt x="38264" y="59466"/>
                    <a:pt x="41167" y="62402"/>
                    <a:pt x="41167" y="65990"/>
                  </a:cubicBezTo>
                  <a:cubicBezTo>
                    <a:pt x="41167" y="72612"/>
                    <a:pt x="46354" y="78190"/>
                    <a:pt x="52943" y="78353"/>
                  </a:cubicBezTo>
                  <a:cubicBezTo>
                    <a:pt x="53062" y="78357"/>
                    <a:pt x="53180" y="78358"/>
                    <a:pt x="53298" y="78358"/>
                  </a:cubicBezTo>
                  <a:cubicBezTo>
                    <a:pt x="59986" y="78358"/>
                    <a:pt x="65404" y="72951"/>
                    <a:pt x="65404" y="66251"/>
                  </a:cubicBezTo>
                  <a:cubicBezTo>
                    <a:pt x="65404" y="55748"/>
                    <a:pt x="65436" y="48506"/>
                    <a:pt x="65436" y="43254"/>
                  </a:cubicBezTo>
                  <a:lnTo>
                    <a:pt x="62500" y="43254"/>
                  </a:lnTo>
                  <a:cubicBezTo>
                    <a:pt x="52160" y="43254"/>
                    <a:pt x="42602" y="36567"/>
                    <a:pt x="39471" y="25803"/>
                  </a:cubicBezTo>
                  <a:cubicBezTo>
                    <a:pt x="35491" y="12233"/>
                    <a:pt x="23781" y="1925"/>
                    <a:pt x="942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4" name="Google Shape;824;p34"/>
            <p:cNvSpPr/>
            <p:nvPr/>
          </p:nvSpPr>
          <p:spPr>
            <a:xfrm>
              <a:off x="2622625" y="1953925"/>
              <a:ext cx="3710525" cy="3426725"/>
            </a:xfrm>
            <a:custGeom>
              <a:rect b="b" l="l" r="r" t="t"/>
              <a:pathLst>
                <a:path extrusionOk="0" h="137069" w="148421">
                  <a:moveTo>
                    <a:pt x="17876" y="0"/>
                  </a:moveTo>
                  <a:lnTo>
                    <a:pt x="0" y="17876"/>
                  </a:lnTo>
                  <a:lnTo>
                    <a:pt x="0" y="119193"/>
                  </a:lnTo>
                  <a:lnTo>
                    <a:pt x="17876" y="137069"/>
                  </a:lnTo>
                  <a:lnTo>
                    <a:pt x="130545" y="137069"/>
                  </a:lnTo>
                  <a:cubicBezTo>
                    <a:pt x="140429" y="137069"/>
                    <a:pt x="148421" y="129077"/>
                    <a:pt x="148421" y="119193"/>
                  </a:cubicBezTo>
                  <a:lnTo>
                    <a:pt x="148421" y="17876"/>
                  </a:lnTo>
                  <a:cubicBezTo>
                    <a:pt x="148421" y="7992"/>
                    <a:pt x="140429" y="0"/>
                    <a:pt x="130545"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5" name="Google Shape;825;p34"/>
            <p:cNvSpPr/>
            <p:nvPr/>
          </p:nvSpPr>
          <p:spPr>
            <a:xfrm>
              <a:off x="1267275" y="1953925"/>
              <a:ext cx="2108075" cy="3426725"/>
            </a:xfrm>
            <a:custGeom>
              <a:rect b="b" l="l" r="r" t="t"/>
              <a:pathLst>
                <a:path extrusionOk="0" h="137069" w="84323">
                  <a:moveTo>
                    <a:pt x="17876" y="0"/>
                  </a:moveTo>
                  <a:cubicBezTo>
                    <a:pt x="7992" y="0"/>
                    <a:pt x="0" y="7992"/>
                    <a:pt x="0" y="17876"/>
                  </a:cubicBezTo>
                  <a:lnTo>
                    <a:pt x="0" y="119193"/>
                  </a:lnTo>
                  <a:cubicBezTo>
                    <a:pt x="0" y="129077"/>
                    <a:pt x="7992" y="137069"/>
                    <a:pt x="17876" y="137069"/>
                  </a:cubicBezTo>
                  <a:lnTo>
                    <a:pt x="84323" y="137069"/>
                  </a:lnTo>
                  <a:cubicBezTo>
                    <a:pt x="74471" y="137069"/>
                    <a:pt x="66447" y="129077"/>
                    <a:pt x="66447" y="119193"/>
                  </a:cubicBezTo>
                  <a:lnTo>
                    <a:pt x="66447" y="17876"/>
                  </a:lnTo>
                  <a:cubicBezTo>
                    <a:pt x="66447" y="7992"/>
                    <a:pt x="74471" y="0"/>
                    <a:pt x="84323" y="0"/>
                  </a:cubicBezTo>
                  <a:close/>
                </a:path>
              </a:pathLst>
            </a:custGeom>
            <a:solidFill>
              <a:srgbClr val="A1D7A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6" name="Google Shape;826;p34"/>
            <p:cNvSpPr/>
            <p:nvPr/>
          </p:nvSpPr>
          <p:spPr>
            <a:xfrm>
              <a:off x="2622625" y="2565550"/>
              <a:ext cx="3098100" cy="2203475"/>
            </a:xfrm>
            <a:custGeom>
              <a:rect b="b" l="l" r="r" t="t"/>
              <a:pathLst>
                <a:path extrusionOk="0" h="88139" w="123924">
                  <a:moveTo>
                    <a:pt x="12233" y="0"/>
                  </a:moveTo>
                  <a:lnTo>
                    <a:pt x="0" y="44070"/>
                  </a:lnTo>
                  <a:lnTo>
                    <a:pt x="12233" y="88139"/>
                  </a:lnTo>
                  <a:lnTo>
                    <a:pt x="102981" y="88139"/>
                  </a:lnTo>
                  <a:cubicBezTo>
                    <a:pt x="102981" y="76559"/>
                    <a:pt x="112343" y="67164"/>
                    <a:pt x="123923" y="67164"/>
                  </a:cubicBezTo>
                  <a:lnTo>
                    <a:pt x="123923" y="20975"/>
                  </a:lnTo>
                  <a:cubicBezTo>
                    <a:pt x="112343" y="20975"/>
                    <a:pt x="102981" y="11580"/>
                    <a:pt x="102981" y="0"/>
                  </a:cubicBezTo>
                  <a:close/>
                </a:path>
              </a:pathLst>
            </a:custGeom>
            <a:solidFill>
              <a:srgbClr val="C1F1A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7" name="Google Shape;827;p34"/>
            <p:cNvSpPr/>
            <p:nvPr/>
          </p:nvSpPr>
          <p:spPr>
            <a:xfrm>
              <a:off x="1879700" y="2565550"/>
              <a:ext cx="1048750" cy="2203475"/>
            </a:xfrm>
            <a:custGeom>
              <a:rect b="b" l="l" r="r" t="t"/>
              <a:pathLst>
                <a:path extrusionOk="0" h="88139" w="41950">
                  <a:moveTo>
                    <a:pt x="20975" y="0"/>
                  </a:moveTo>
                  <a:cubicBezTo>
                    <a:pt x="20975" y="11580"/>
                    <a:pt x="11581" y="20975"/>
                    <a:pt x="1" y="20975"/>
                  </a:cubicBezTo>
                  <a:lnTo>
                    <a:pt x="1" y="67164"/>
                  </a:lnTo>
                  <a:cubicBezTo>
                    <a:pt x="11581" y="67164"/>
                    <a:pt x="20975" y="76559"/>
                    <a:pt x="20975" y="88139"/>
                  </a:cubicBezTo>
                  <a:lnTo>
                    <a:pt x="41950" y="88139"/>
                  </a:lnTo>
                  <a:lnTo>
                    <a:pt x="41950" y="0"/>
                  </a:lnTo>
                  <a:close/>
                </a:path>
              </a:pathLst>
            </a:custGeom>
            <a:solidFill>
              <a:srgbClr val="A1D7A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8" name="Google Shape;828;p34"/>
            <p:cNvSpPr/>
            <p:nvPr/>
          </p:nvSpPr>
          <p:spPr>
            <a:xfrm>
              <a:off x="3132300" y="2301325"/>
              <a:ext cx="1335825" cy="2731925"/>
            </a:xfrm>
            <a:custGeom>
              <a:rect b="b" l="l" r="r" t="t"/>
              <a:pathLst>
                <a:path extrusionOk="0" h="109277" w="53433">
                  <a:moveTo>
                    <a:pt x="26717" y="0"/>
                  </a:moveTo>
                  <a:cubicBezTo>
                    <a:pt x="22280" y="0"/>
                    <a:pt x="18692" y="3588"/>
                    <a:pt x="18692" y="8025"/>
                  </a:cubicBezTo>
                  <a:lnTo>
                    <a:pt x="18692" y="10569"/>
                  </a:lnTo>
                  <a:cubicBezTo>
                    <a:pt x="12005" y="12657"/>
                    <a:pt x="6460" y="17224"/>
                    <a:pt x="3198" y="23291"/>
                  </a:cubicBezTo>
                  <a:cubicBezTo>
                    <a:pt x="1175" y="27075"/>
                    <a:pt x="1" y="31348"/>
                    <a:pt x="1" y="35915"/>
                  </a:cubicBezTo>
                  <a:cubicBezTo>
                    <a:pt x="1" y="50626"/>
                    <a:pt x="12005" y="62630"/>
                    <a:pt x="26717" y="62630"/>
                  </a:cubicBezTo>
                  <a:cubicBezTo>
                    <a:pt x="32621" y="62630"/>
                    <a:pt x="37416" y="67393"/>
                    <a:pt x="37416" y="73297"/>
                  </a:cubicBezTo>
                  <a:cubicBezTo>
                    <a:pt x="37416" y="79201"/>
                    <a:pt x="32621" y="83964"/>
                    <a:pt x="26717" y="83964"/>
                  </a:cubicBezTo>
                  <a:cubicBezTo>
                    <a:pt x="22933" y="83964"/>
                    <a:pt x="19508" y="82039"/>
                    <a:pt x="17550" y="78777"/>
                  </a:cubicBezTo>
                  <a:cubicBezTo>
                    <a:pt x="16044" y="76280"/>
                    <a:pt x="13387" y="74891"/>
                    <a:pt x="10666" y="74891"/>
                  </a:cubicBezTo>
                  <a:cubicBezTo>
                    <a:pt x="9264" y="74891"/>
                    <a:pt x="7845" y="75260"/>
                    <a:pt x="6557" y="76037"/>
                  </a:cubicBezTo>
                  <a:cubicBezTo>
                    <a:pt x="4470" y="77309"/>
                    <a:pt x="3132" y="79397"/>
                    <a:pt x="2774" y="81615"/>
                  </a:cubicBezTo>
                  <a:cubicBezTo>
                    <a:pt x="2741" y="81876"/>
                    <a:pt x="2708" y="82137"/>
                    <a:pt x="2676" y="82431"/>
                  </a:cubicBezTo>
                  <a:cubicBezTo>
                    <a:pt x="2676" y="82887"/>
                    <a:pt x="2676" y="83377"/>
                    <a:pt x="2741" y="83833"/>
                  </a:cubicBezTo>
                  <a:cubicBezTo>
                    <a:pt x="2871" y="84942"/>
                    <a:pt x="3198" y="86019"/>
                    <a:pt x="3817" y="87030"/>
                  </a:cubicBezTo>
                  <a:cubicBezTo>
                    <a:pt x="7210" y="92673"/>
                    <a:pt x="12560" y="96751"/>
                    <a:pt x="18692" y="98708"/>
                  </a:cubicBezTo>
                  <a:lnTo>
                    <a:pt x="18692" y="101252"/>
                  </a:lnTo>
                  <a:cubicBezTo>
                    <a:pt x="18692" y="105689"/>
                    <a:pt x="22280" y="109277"/>
                    <a:pt x="26717" y="109277"/>
                  </a:cubicBezTo>
                  <a:cubicBezTo>
                    <a:pt x="31153" y="109277"/>
                    <a:pt x="34741" y="105689"/>
                    <a:pt x="34741" y="101252"/>
                  </a:cubicBezTo>
                  <a:lnTo>
                    <a:pt x="34741" y="98708"/>
                  </a:lnTo>
                  <a:cubicBezTo>
                    <a:pt x="45538" y="95316"/>
                    <a:pt x="53432" y="85236"/>
                    <a:pt x="53432" y="73297"/>
                  </a:cubicBezTo>
                  <a:cubicBezTo>
                    <a:pt x="53432" y="58586"/>
                    <a:pt x="41428" y="46581"/>
                    <a:pt x="26717" y="46581"/>
                  </a:cubicBezTo>
                  <a:cubicBezTo>
                    <a:pt x="20812" y="46581"/>
                    <a:pt x="16050" y="41786"/>
                    <a:pt x="16050" y="35915"/>
                  </a:cubicBezTo>
                  <a:cubicBezTo>
                    <a:pt x="16050" y="30011"/>
                    <a:pt x="20812" y="25215"/>
                    <a:pt x="26717" y="25215"/>
                  </a:cubicBezTo>
                  <a:cubicBezTo>
                    <a:pt x="30500" y="25215"/>
                    <a:pt x="33926" y="27173"/>
                    <a:pt x="35883" y="30435"/>
                  </a:cubicBezTo>
                  <a:cubicBezTo>
                    <a:pt x="37389" y="32931"/>
                    <a:pt x="40047" y="34320"/>
                    <a:pt x="42767" y="34320"/>
                  </a:cubicBezTo>
                  <a:cubicBezTo>
                    <a:pt x="44169" y="34320"/>
                    <a:pt x="45589" y="33951"/>
                    <a:pt x="46876" y="33175"/>
                  </a:cubicBezTo>
                  <a:cubicBezTo>
                    <a:pt x="50660" y="30891"/>
                    <a:pt x="51899" y="25966"/>
                    <a:pt x="49616" y="22182"/>
                  </a:cubicBezTo>
                  <a:cubicBezTo>
                    <a:pt x="46223" y="16539"/>
                    <a:pt x="40874" y="12494"/>
                    <a:pt x="34741" y="10569"/>
                  </a:cubicBezTo>
                  <a:lnTo>
                    <a:pt x="34741" y="8025"/>
                  </a:lnTo>
                  <a:cubicBezTo>
                    <a:pt x="34741" y="3588"/>
                    <a:pt x="31153" y="0"/>
                    <a:pt x="26717" y="0"/>
                  </a:cubicBezTo>
                  <a:close/>
                </a:path>
              </a:pathLst>
            </a:custGeom>
            <a:solidFill>
              <a:srgbClr val="8ABE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9" name="Google Shape;829;p34"/>
            <p:cNvSpPr/>
            <p:nvPr/>
          </p:nvSpPr>
          <p:spPr>
            <a:xfrm>
              <a:off x="1190625" y="238125"/>
              <a:ext cx="5219200" cy="5219200"/>
            </a:xfrm>
            <a:custGeom>
              <a:rect b="b" l="l" r="r" t="t"/>
              <a:pathLst>
                <a:path extrusionOk="0" h="208768" w="208768">
                  <a:moveTo>
                    <a:pt x="54736" y="6133"/>
                  </a:moveTo>
                  <a:cubicBezTo>
                    <a:pt x="69317" y="6133"/>
                    <a:pt x="82528" y="15886"/>
                    <a:pt x="86671" y="30076"/>
                  </a:cubicBezTo>
                  <a:cubicBezTo>
                    <a:pt x="87813" y="33925"/>
                    <a:pt x="88041" y="35784"/>
                    <a:pt x="88041" y="46646"/>
                  </a:cubicBezTo>
                  <a:cubicBezTo>
                    <a:pt x="88041" y="48897"/>
                    <a:pt x="88041" y="51572"/>
                    <a:pt x="88041" y="54704"/>
                  </a:cubicBezTo>
                  <a:cubicBezTo>
                    <a:pt x="88008" y="57802"/>
                    <a:pt x="88008" y="61423"/>
                    <a:pt x="88008" y="65566"/>
                  </a:cubicBezTo>
                  <a:lnTo>
                    <a:pt x="69350" y="65566"/>
                  </a:lnTo>
                  <a:cubicBezTo>
                    <a:pt x="68110" y="62206"/>
                    <a:pt x="64881" y="59825"/>
                    <a:pt x="61097" y="59825"/>
                  </a:cubicBezTo>
                  <a:lnTo>
                    <a:pt x="59172" y="59825"/>
                  </a:lnTo>
                  <a:cubicBezTo>
                    <a:pt x="53529" y="59825"/>
                    <a:pt x="49517" y="54834"/>
                    <a:pt x="50169" y="49680"/>
                  </a:cubicBezTo>
                  <a:lnTo>
                    <a:pt x="53333" y="49680"/>
                  </a:lnTo>
                  <a:cubicBezTo>
                    <a:pt x="55030" y="49680"/>
                    <a:pt x="56367" y="48310"/>
                    <a:pt x="56367" y="46646"/>
                  </a:cubicBezTo>
                  <a:cubicBezTo>
                    <a:pt x="56367" y="44950"/>
                    <a:pt x="55030" y="43580"/>
                    <a:pt x="53333" y="43580"/>
                  </a:cubicBezTo>
                  <a:lnTo>
                    <a:pt x="47951" y="43580"/>
                  </a:lnTo>
                  <a:cubicBezTo>
                    <a:pt x="41362" y="42993"/>
                    <a:pt x="37774" y="35882"/>
                    <a:pt x="40775" y="30336"/>
                  </a:cubicBezTo>
                  <a:lnTo>
                    <a:pt x="53333" y="30336"/>
                  </a:lnTo>
                  <a:cubicBezTo>
                    <a:pt x="55030" y="30336"/>
                    <a:pt x="56367" y="28966"/>
                    <a:pt x="56367" y="27270"/>
                  </a:cubicBezTo>
                  <a:cubicBezTo>
                    <a:pt x="56367" y="25574"/>
                    <a:pt x="55030" y="24204"/>
                    <a:pt x="53333" y="24204"/>
                  </a:cubicBezTo>
                  <a:lnTo>
                    <a:pt x="38165" y="24204"/>
                  </a:lnTo>
                  <a:cubicBezTo>
                    <a:pt x="33109" y="24204"/>
                    <a:pt x="28934" y="20224"/>
                    <a:pt x="28869" y="15331"/>
                  </a:cubicBezTo>
                  <a:cubicBezTo>
                    <a:pt x="28771" y="10243"/>
                    <a:pt x="32881" y="6133"/>
                    <a:pt x="37904" y="6133"/>
                  </a:cubicBezTo>
                  <a:close/>
                  <a:moveTo>
                    <a:pt x="170863" y="6133"/>
                  </a:moveTo>
                  <a:cubicBezTo>
                    <a:pt x="175854" y="6133"/>
                    <a:pt x="179931" y="10177"/>
                    <a:pt x="179931" y="15168"/>
                  </a:cubicBezTo>
                  <a:cubicBezTo>
                    <a:pt x="179931" y="20159"/>
                    <a:pt x="175854" y="24204"/>
                    <a:pt x="170863" y="24204"/>
                  </a:cubicBezTo>
                  <a:lnTo>
                    <a:pt x="155434" y="24204"/>
                  </a:lnTo>
                  <a:cubicBezTo>
                    <a:pt x="153770" y="24204"/>
                    <a:pt x="152400" y="25574"/>
                    <a:pt x="152400" y="27270"/>
                  </a:cubicBezTo>
                  <a:cubicBezTo>
                    <a:pt x="152400" y="28966"/>
                    <a:pt x="153770" y="30336"/>
                    <a:pt x="155434" y="30336"/>
                  </a:cubicBezTo>
                  <a:lnTo>
                    <a:pt x="167992" y="30336"/>
                  </a:lnTo>
                  <a:cubicBezTo>
                    <a:pt x="170993" y="35882"/>
                    <a:pt x="167405" y="42993"/>
                    <a:pt x="160816" y="43580"/>
                  </a:cubicBezTo>
                  <a:lnTo>
                    <a:pt x="155434" y="43580"/>
                  </a:lnTo>
                  <a:cubicBezTo>
                    <a:pt x="153770" y="43580"/>
                    <a:pt x="152400" y="44950"/>
                    <a:pt x="152400" y="46646"/>
                  </a:cubicBezTo>
                  <a:cubicBezTo>
                    <a:pt x="152400" y="48310"/>
                    <a:pt x="153770" y="49680"/>
                    <a:pt x="155434" y="49680"/>
                  </a:cubicBezTo>
                  <a:lnTo>
                    <a:pt x="158598" y="49680"/>
                  </a:lnTo>
                  <a:cubicBezTo>
                    <a:pt x="159250" y="54834"/>
                    <a:pt x="155238" y="59825"/>
                    <a:pt x="149595" y="59825"/>
                  </a:cubicBezTo>
                  <a:lnTo>
                    <a:pt x="147670" y="59825"/>
                  </a:lnTo>
                  <a:cubicBezTo>
                    <a:pt x="143886" y="59825"/>
                    <a:pt x="140657" y="62206"/>
                    <a:pt x="139417" y="65566"/>
                  </a:cubicBezTo>
                  <a:lnTo>
                    <a:pt x="120759" y="65566"/>
                  </a:lnTo>
                  <a:lnTo>
                    <a:pt x="120759" y="39405"/>
                  </a:lnTo>
                  <a:cubicBezTo>
                    <a:pt x="120759" y="21301"/>
                    <a:pt x="135536" y="6133"/>
                    <a:pt x="154031" y="6133"/>
                  </a:cubicBezTo>
                  <a:close/>
                  <a:moveTo>
                    <a:pt x="37904" y="0"/>
                  </a:moveTo>
                  <a:cubicBezTo>
                    <a:pt x="29456" y="0"/>
                    <a:pt x="22606" y="6915"/>
                    <a:pt x="22736" y="15429"/>
                  </a:cubicBezTo>
                  <a:cubicBezTo>
                    <a:pt x="22867" y="22345"/>
                    <a:pt x="27792" y="28184"/>
                    <a:pt x="34316" y="29847"/>
                  </a:cubicBezTo>
                  <a:cubicBezTo>
                    <a:pt x="31739" y="37611"/>
                    <a:pt x="35980" y="46451"/>
                    <a:pt x="44102" y="49028"/>
                  </a:cubicBezTo>
                  <a:cubicBezTo>
                    <a:pt x="43156" y="56693"/>
                    <a:pt x="48277" y="63870"/>
                    <a:pt x="55878" y="65566"/>
                  </a:cubicBezTo>
                  <a:lnTo>
                    <a:pt x="37382" y="65566"/>
                  </a:lnTo>
                  <a:cubicBezTo>
                    <a:pt x="35686" y="65566"/>
                    <a:pt x="34316" y="66936"/>
                    <a:pt x="34316" y="68632"/>
                  </a:cubicBezTo>
                  <a:cubicBezTo>
                    <a:pt x="34316" y="70296"/>
                    <a:pt x="35686" y="71666"/>
                    <a:pt x="37382" y="71666"/>
                  </a:cubicBezTo>
                  <a:lnTo>
                    <a:pt x="187825" y="71666"/>
                  </a:lnTo>
                  <a:cubicBezTo>
                    <a:pt x="196013" y="71698"/>
                    <a:pt x="202667" y="78288"/>
                    <a:pt x="202667" y="86508"/>
                  </a:cubicBezTo>
                  <a:lnTo>
                    <a:pt x="202667" y="187825"/>
                  </a:lnTo>
                  <a:cubicBezTo>
                    <a:pt x="202667" y="196045"/>
                    <a:pt x="195980" y="202667"/>
                    <a:pt x="187825" y="202667"/>
                  </a:cubicBezTo>
                  <a:lnTo>
                    <a:pt x="20942" y="202667"/>
                  </a:lnTo>
                  <a:cubicBezTo>
                    <a:pt x="12787" y="202667"/>
                    <a:pt x="6100" y="196045"/>
                    <a:pt x="6100" y="187825"/>
                  </a:cubicBezTo>
                  <a:lnTo>
                    <a:pt x="6100" y="86508"/>
                  </a:lnTo>
                  <a:cubicBezTo>
                    <a:pt x="6100" y="78353"/>
                    <a:pt x="12722" y="71698"/>
                    <a:pt x="20942" y="71666"/>
                  </a:cubicBezTo>
                  <a:lnTo>
                    <a:pt x="25150" y="71666"/>
                  </a:lnTo>
                  <a:cubicBezTo>
                    <a:pt x="26814" y="71666"/>
                    <a:pt x="28184" y="70296"/>
                    <a:pt x="28184" y="68632"/>
                  </a:cubicBezTo>
                  <a:cubicBezTo>
                    <a:pt x="28184" y="66936"/>
                    <a:pt x="26814" y="65566"/>
                    <a:pt x="25150" y="65566"/>
                  </a:cubicBezTo>
                  <a:lnTo>
                    <a:pt x="20942" y="65566"/>
                  </a:lnTo>
                  <a:cubicBezTo>
                    <a:pt x="9362" y="65566"/>
                    <a:pt x="0" y="74960"/>
                    <a:pt x="0" y="86508"/>
                  </a:cubicBezTo>
                  <a:lnTo>
                    <a:pt x="0" y="187825"/>
                  </a:lnTo>
                  <a:cubicBezTo>
                    <a:pt x="0" y="199405"/>
                    <a:pt x="9395" y="208767"/>
                    <a:pt x="20942" y="208767"/>
                  </a:cubicBezTo>
                  <a:lnTo>
                    <a:pt x="187825" y="208767"/>
                  </a:lnTo>
                  <a:cubicBezTo>
                    <a:pt x="199438" y="208767"/>
                    <a:pt x="208767" y="199373"/>
                    <a:pt x="208767" y="187825"/>
                  </a:cubicBezTo>
                  <a:lnTo>
                    <a:pt x="208767" y="86508"/>
                  </a:lnTo>
                  <a:cubicBezTo>
                    <a:pt x="208767" y="74895"/>
                    <a:pt x="199373" y="65566"/>
                    <a:pt x="187825" y="65566"/>
                  </a:cubicBezTo>
                  <a:lnTo>
                    <a:pt x="152922" y="65566"/>
                  </a:lnTo>
                  <a:cubicBezTo>
                    <a:pt x="160490" y="63870"/>
                    <a:pt x="165611" y="56661"/>
                    <a:pt x="164665" y="49028"/>
                  </a:cubicBezTo>
                  <a:cubicBezTo>
                    <a:pt x="172755" y="46483"/>
                    <a:pt x="177028" y="37643"/>
                    <a:pt x="174451" y="29912"/>
                  </a:cubicBezTo>
                  <a:cubicBezTo>
                    <a:pt x="181105" y="28281"/>
                    <a:pt x="186031" y="22279"/>
                    <a:pt x="186031" y="15168"/>
                  </a:cubicBezTo>
                  <a:cubicBezTo>
                    <a:pt x="186031" y="6818"/>
                    <a:pt x="179246" y="0"/>
                    <a:pt x="170863" y="0"/>
                  </a:cubicBezTo>
                  <a:lnTo>
                    <a:pt x="154031" y="0"/>
                  </a:lnTo>
                  <a:cubicBezTo>
                    <a:pt x="132143" y="0"/>
                    <a:pt x="114659" y="17941"/>
                    <a:pt x="114659" y="39405"/>
                  </a:cubicBezTo>
                  <a:lnTo>
                    <a:pt x="114659" y="65566"/>
                  </a:lnTo>
                  <a:lnTo>
                    <a:pt x="94108" y="65566"/>
                  </a:lnTo>
                  <a:cubicBezTo>
                    <a:pt x="94141" y="61423"/>
                    <a:pt x="94141" y="57835"/>
                    <a:pt x="94141" y="54704"/>
                  </a:cubicBezTo>
                  <a:cubicBezTo>
                    <a:pt x="94141" y="51572"/>
                    <a:pt x="94174" y="48897"/>
                    <a:pt x="94174" y="46646"/>
                  </a:cubicBezTo>
                  <a:cubicBezTo>
                    <a:pt x="94174" y="35654"/>
                    <a:pt x="93945" y="33077"/>
                    <a:pt x="92543" y="28347"/>
                  </a:cubicBezTo>
                  <a:cubicBezTo>
                    <a:pt x="87650" y="11645"/>
                    <a:pt x="72123" y="0"/>
                    <a:pt x="54736"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0" name="Google Shape;830;p34"/>
            <p:cNvSpPr/>
            <p:nvPr/>
          </p:nvSpPr>
          <p:spPr>
            <a:xfrm>
              <a:off x="2482350" y="543925"/>
              <a:ext cx="740500" cy="586850"/>
            </a:xfrm>
            <a:custGeom>
              <a:rect b="b" l="l" r="r" t="t"/>
              <a:pathLst>
                <a:path extrusionOk="0" h="23474" w="29620">
                  <a:moveTo>
                    <a:pt x="3067" y="0"/>
                  </a:moveTo>
                  <a:cubicBezTo>
                    <a:pt x="1371" y="0"/>
                    <a:pt x="1" y="1370"/>
                    <a:pt x="1" y="3067"/>
                  </a:cubicBezTo>
                  <a:cubicBezTo>
                    <a:pt x="1" y="4763"/>
                    <a:pt x="1371" y="6133"/>
                    <a:pt x="3067" y="6133"/>
                  </a:cubicBezTo>
                  <a:cubicBezTo>
                    <a:pt x="12331" y="6133"/>
                    <a:pt x="20649" y="12331"/>
                    <a:pt x="23259" y="21269"/>
                  </a:cubicBezTo>
                  <a:cubicBezTo>
                    <a:pt x="23663" y="22616"/>
                    <a:pt x="24891" y="23474"/>
                    <a:pt x="26207" y="23474"/>
                  </a:cubicBezTo>
                  <a:cubicBezTo>
                    <a:pt x="26484" y="23474"/>
                    <a:pt x="26765" y="23436"/>
                    <a:pt x="27043" y="23356"/>
                  </a:cubicBezTo>
                  <a:cubicBezTo>
                    <a:pt x="28674" y="22867"/>
                    <a:pt x="29620" y="21171"/>
                    <a:pt x="29130" y="19540"/>
                  </a:cubicBezTo>
                  <a:cubicBezTo>
                    <a:pt x="25771" y="8025"/>
                    <a:pt x="15039" y="0"/>
                    <a:pt x="3067"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1" name="Google Shape;831;p34"/>
            <p:cNvSpPr/>
            <p:nvPr/>
          </p:nvSpPr>
          <p:spPr>
            <a:xfrm>
              <a:off x="4362900" y="626500"/>
              <a:ext cx="462400" cy="672600"/>
            </a:xfrm>
            <a:custGeom>
              <a:rect b="b" l="l" r="r" t="t"/>
              <a:pathLst>
                <a:path extrusionOk="0" h="26904" w="18496">
                  <a:moveTo>
                    <a:pt x="14997" y="1"/>
                  </a:moveTo>
                  <a:cubicBezTo>
                    <a:pt x="14475" y="1"/>
                    <a:pt x="13949" y="135"/>
                    <a:pt x="13472" y="416"/>
                  </a:cubicBezTo>
                  <a:cubicBezTo>
                    <a:pt x="5154" y="5309"/>
                    <a:pt x="0" y="14280"/>
                    <a:pt x="0" y="23870"/>
                  </a:cubicBezTo>
                  <a:cubicBezTo>
                    <a:pt x="0" y="25566"/>
                    <a:pt x="1370" y="26903"/>
                    <a:pt x="3034" y="26903"/>
                  </a:cubicBezTo>
                  <a:cubicBezTo>
                    <a:pt x="4730" y="26903"/>
                    <a:pt x="6100" y="25566"/>
                    <a:pt x="6100" y="23870"/>
                  </a:cubicBezTo>
                  <a:cubicBezTo>
                    <a:pt x="6100" y="16432"/>
                    <a:pt x="10112" y="9484"/>
                    <a:pt x="16571" y="5701"/>
                  </a:cubicBezTo>
                  <a:cubicBezTo>
                    <a:pt x="18006" y="4852"/>
                    <a:pt x="18496" y="2960"/>
                    <a:pt x="17648" y="1525"/>
                  </a:cubicBezTo>
                  <a:cubicBezTo>
                    <a:pt x="17081" y="544"/>
                    <a:pt x="16048" y="1"/>
                    <a:pt x="14997"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2" name="Google Shape;832;p34"/>
            <p:cNvSpPr/>
            <p:nvPr/>
          </p:nvSpPr>
          <p:spPr>
            <a:xfrm>
              <a:off x="1803050" y="2225475"/>
              <a:ext cx="3994325" cy="2883625"/>
            </a:xfrm>
            <a:custGeom>
              <a:rect b="b" l="l" r="r" t="t"/>
              <a:pathLst>
                <a:path extrusionOk="0" h="115345" w="159773">
                  <a:moveTo>
                    <a:pt x="60249" y="16669"/>
                  </a:moveTo>
                  <a:cubicBezTo>
                    <a:pt x="53595" y="22443"/>
                    <a:pt x="50105" y="30663"/>
                    <a:pt x="50105" y="38949"/>
                  </a:cubicBezTo>
                  <a:cubicBezTo>
                    <a:pt x="50105" y="55357"/>
                    <a:pt x="63479" y="68698"/>
                    <a:pt x="79887" y="68698"/>
                  </a:cubicBezTo>
                  <a:cubicBezTo>
                    <a:pt x="84095" y="68698"/>
                    <a:pt x="87520" y="72123"/>
                    <a:pt x="87520" y="76331"/>
                  </a:cubicBezTo>
                  <a:cubicBezTo>
                    <a:pt x="87520" y="80539"/>
                    <a:pt x="84095" y="83964"/>
                    <a:pt x="79887" y="83964"/>
                  </a:cubicBezTo>
                  <a:cubicBezTo>
                    <a:pt x="77179" y="83964"/>
                    <a:pt x="74733" y="82561"/>
                    <a:pt x="73330" y="80245"/>
                  </a:cubicBezTo>
                  <a:cubicBezTo>
                    <a:pt x="71263" y="76801"/>
                    <a:pt x="67590" y="74890"/>
                    <a:pt x="63831" y="74890"/>
                  </a:cubicBezTo>
                  <a:cubicBezTo>
                    <a:pt x="61895" y="74890"/>
                    <a:pt x="59936" y="75397"/>
                    <a:pt x="58162" y="76462"/>
                  </a:cubicBezTo>
                  <a:cubicBezTo>
                    <a:pt x="52877" y="79626"/>
                    <a:pt x="51246" y="86476"/>
                    <a:pt x="54378" y="91662"/>
                  </a:cubicBezTo>
                  <a:cubicBezTo>
                    <a:pt x="55976" y="94305"/>
                    <a:pt x="57966" y="96686"/>
                    <a:pt x="60282" y="98676"/>
                  </a:cubicBezTo>
                  <a:lnTo>
                    <a:pt x="26879" y="98676"/>
                  </a:lnTo>
                  <a:cubicBezTo>
                    <a:pt x="25509" y="87879"/>
                    <a:pt x="16930" y="79300"/>
                    <a:pt x="6100" y="77897"/>
                  </a:cubicBezTo>
                  <a:lnTo>
                    <a:pt x="6100" y="37448"/>
                  </a:lnTo>
                  <a:cubicBezTo>
                    <a:pt x="16930" y="36046"/>
                    <a:pt x="25509" y="27467"/>
                    <a:pt x="26879" y="16669"/>
                  </a:cubicBezTo>
                  <a:close/>
                  <a:moveTo>
                    <a:pt x="79887" y="6101"/>
                  </a:moveTo>
                  <a:cubicBezTo>
                    <a:pt x="82627" y="6101"/>
                    <a:pt x="84845" y="8319"/>
                    <a:pt x="84845" y="11059"/>
                  </a:cubicBezTo>
                  <a:lnTo>
                    <a:pt x="84845" y="13603"/>
                  </a:lnTo>
                  <a:cubicBezTo>
                    <a:pt x="84845" y="14941"/>
                    <a:pt x="85726" y="16115"/>
                    <a:pt x="86965" y="16506"/>
                  </a:cubicBezTo>
                  <a:cubicBezTo>
                    <a:pt x="92576" y="18300"/>
                    <a:pt x="97240" y="21921"/>
                    <a:pt x="100176" y="26782"/>
                  </a:cubicBezTo>
                  <a:cubicBezTo>
                    <a:pt x="101579" y="29130"/>
                    <a:pt x="100829" y="32164"/>
                    <a:pt x="98480" y="33566"/>
                  </a:cubicBezTo>
                  <a:cubicBezTo>
                    <a:pt x="97680" y="34044"/>
                    <a:pt x="96796" y="34272"/>
                    <a:pt x="95924" y="34272"/>
                  </a:cubicBezTo>
                  <a:cubicBezTo>
                    <a:pt x="94235" y="34272"/>
                    <a:pt x="92587" y="33419"/>
                    <a:pt x="91662" y="31870"/>
                  </a:cubicBezTo>
                  <a:cubicBezTo>
                    <a:pt x="89151" y="27695"/>
                    <a:pt x="84747" y="25216"/>
                    <a:pt x="79887" y="25216"/>
                  </a:cubicBezTo>
                  <a:cubicBezTo>
                    <a:pt x="72319" y="25216"/>
                    <a:pt x="66154" y="31381"/>
                    <a:pt x="66154" y="38949"/>
                  </a:cubicBezTo>
                  <a:cubicBezTo>
                    <a:pt x="66154" y="46517"/>
                    <a:pt x="72319" y="52682"/>
                    <a:pt x="79887" y="52682"/>
                  </a:cubicBezTo>
                  <a:cubicBezTo>
                    <a:pt x="92935" y="52682"/>
                    <a:pt x="103536" y="63283"/>
                    <a:pt x="103536" y="76331"/>
                  </a:cubicBezTo>
                  <a:cubicBezTo>
                    <a:pt x="103536" y="86672"/>
                    <a:pt x="96882" y="95707"/>
                    <a:pt x="86965" y="98839"/>
                  </a:cubicBezTo>
                  <a:cubicBezTo>
                    <a:pt x="85693" y="99263"/>
                    <a:pt x="84845" y="100437"/>
                    <a:pt x="84845" y="101742"/>
                  </a:cubicBezTo>
                  <a:lnTo>
                    <a:pt x="84845" y="104286"/>
                  </a:lnTo>
                  <a:cubicBezTo>
                    <a:pt x="84845" y="107026"/>
                    <a:pt x="82627" y="109245"/>
                    <a:pt x="79887" y="109245"/>
                  </a:cubicBezTo>
                  <a:cubicBezTo>
                    <a:pt x="77147" y="109245"/>
                    <a:pt x="74928" y="107026"/>
                    <a:pt x="74928" y="104286"/>
                  </a:cubicBezTo>
                  <a:lnTo>
                    <a:pt x="74928" y="101742"/>
                  </a:lnTo>
                  <a:cubicBezTo>
                    <a:pt x="74928" y="100437"/>
                    <a:pt x="74048" y="99230"/>
                    <a:pt x="72775" y="98839"/>
                  </a:cubicBezTo>
                  <a:cubicBezTo>
                    <a:pt x="67230" y="97045"/>
                    <a:pt x="62533" y="93391"/>
                    <a:pt x="59597" y="88498"/>
                  </a:cubicBezTo>
                  <a:cubicBezTo>
                    <a:pt x="58194" y="86182"/>
                    <a:pt x="58945" y="83116"/>
                    <a:pt x="61293" y="81713"/>
                  </a:cubicBezTo>
                  <a:cubicBezTo>
                    <a:pt x="62093" y="81235"/>
                    <a:pt x="62973" y="81007"/>
                    <a:pt x="63842" y="81007"/>
                  </a:cubicBezTo>
                  <a:cubicBezTo>
                    <a:pt x="65524" y="81007"/>
                    <a:pt x="67165" y="81861"/>
                    <a:pt x="68111" y="83410"/>
                  </a:cubicBezTo>
                  <a:cubicBezTo>
                    <a:pt x="70623" y="87585"/>
                    <a:pt x="75026" y="90064"/>
                    <a:pt x="79887" y="90064"/>
                  </a:cubicBezTo>
                  <a:cubicBezTo>
                    <a:pt x="87454" y="90064"/>
                    <a:pt x="93620" y="83899"/>
                    <a:pt x="93620" y="76331"/>
                  </a:cubicBezTo>
                  <a:cubicBezTo>
                    <a:pt x="93620" y="68763"/>
                    <a:pt x="87454" y="62598"/>
                    <a:pt x="79887" y="62598"/>
                  </a:cubicBezTo>
                  <a:cubicBezTo>
                    <a:pt x="66839" y="62598"/>
                    <a:pt x="56237" y="51997"/>
                    <a:pt x="56237" y="38949"/>
                  </a:cubicBezTo>
                  <a:cubicBezTo>
                    <a:pt x="56237" y="28902"/>
                    <a:pt x="62565" y="19736"/>
                    <a:pt x="72775" y="16506"/>
                  </a:cubicBezTo>
                  <a:cubicBezTo>
                    <a:pt x="74015" y="16147"/>
                    <a:pt x="74928" y="14941"/>
                    <a:pt x="74928" y="13603"/>
                  </a:cubicBezTo>
                  <a:lnTo>
                    <a:pt x="74928" y="11059"/>
                  </a:lnTo>
                  <a:cubicBezTo>
                    <a:pt x="74928" y="8319"/>
                    <a:pt x="77147" y="6101"/>
                    <a:pt x="79887" y="6101"/>
                  </a:cubicBezTo>
                  <a:close/>
                  <a:moveTo>
                    <a:pt x="79887" y="1"/>
                  </a:moveTo>
                  <a:cubicBezTo>
                    <a:pt x="73950" y="1"/>
                    <a:pt x="69089" y="4665"/>
                    <a:pt x="68828" y="10537"/>
                  </a:cubicBezTo>
                  <a:lnTo>
                    <a:pt x="24009" y="10537"/>
                  </a:lnTo>
                  <a:cubicBezTo>
                    <a:pt x="22345" y="10537"/>
                    <a:pt x="20975" y="11907"/>
                    <a:pt x="20975" y="13603"/>
                  </a:cubicBezTo>
                  <a:cubicBezTo>
                    <a:pt x="20975" y="23487"/>
                    <a:pt x="12918" y="31511"/>
                    <a:pt x="3067" y="31511"/>
                  </a:cubicBezTo>
                  <a:cubicBezTo>
                    <a:pt x="1371" y="31511"/>
                    <a:pt x="1" y="32881"/>
                    <a:pt x="1" y="34578"/>
                  </a:cubicBezTo>
                  <a:lnTo>
                    <a:pt x="1" y="80767"/>
                  </a:lnTo>
                  <a:cubicBezTo>
                    <a:pt x="1" y="82464"/>
                    <a:pt x="1371" y="83834"/>
                    <a:pt x="3067" y="83834"/>
                  </a:cubicBezTo>
                  <a:cubicBezTo>
                    <a:pt x="12918" y="83834"/>
                    <a:pt x="20975" y="91858"/>
                    <a:pt x="20975" y="101742"/>
                  </a:cubicBezTo>
                  <a:cubicBezTo>
                    <a:pt x="20975" y="103438"/>
                    <a:pt x="22345" y="104808"/>
                    <a:pt x="24009" y="104808"/>
                  </a:cubicBezTo>
                  <a:lnTo>
                    <a:pt x="68828" y="104808"/>
                  </a:lnTo>
                  <a:cubicBezTo>
                    <a:pt x="69089" y="110680"/>
                    <a:pt x="73950" y="115344"/>
                    <a:pt x="79887" y="115344"/>
                  </a:cubicBezTo>
                  <a:cubicBezTo>
                    <a:pt x="85823" y="115344"/>
                    <a:pt x="90684" y="110680"/>
                    <a:pt x="90945" y="104808"/>
                  </a:cubicBezTo>
                  <a:lnTo>
                    <a:pt x="135732" y="104808"/>
                  </a:lnTo>
                  <a:cubicBezTo>
                    <a:pt x="137428" y="104808"/>
                    <a:pt x="138798" y="103438"/>
                    <a:pt x="138798" y="101742"/>
                  </a:cubicBezTo>
                  <a:cubicBezTo>
                    <a:pt x="138798" y="98643"/>
                    <a:pt x="139581" y="95707"/>
                    <a:pt x="141081" y="93032"/>
                  </a:cubicBezTo>
                  <a:cubicBezTo>
                    <a:pt x="141897" y="91532"/>
                    <a:pt x="141375" y="89673"/>
                    <a:pt x="139907" y="88857"/>
                  </a:cubicBezTo>
                  <a:cubicBezTo>
                    <a:pt x="139434" y="88600"/>
                    <a:pt x="138925" y="88479"/>
                    <a:pt x="138424" y="88479"/>
                  </a:cubicBezTo>
                  <a:cubicBezTo>
                    <a:pt x="137338" y="88479"/>
                    <a:pt x="136290" y="89049"/>
                    <a:pt x="135732" y="90031"/>
                  </a:cubicBezTo>
                  <a:cubicBezTo>
                    <a:pt x="134231" y="92739"/>
                    <a:pt x="133285" y="95642"/>
                    <a:pt x="132894" y="98676"/>
                  </a:cubicBezTo>
                  <a:lnTo>
                    <a:pt x="99491" y="98676"/>
                  </a:lnTo>
                  <a:cubicBezTo>
                    <a:pt x="105819" y="93196"/>
                    <a:pt x="109636" y="85138"/>
                    <a:pt x="109636" y="76331"/>
                  </a:cubicBezTo>
                  <a:cubicBezTo>
                    <a:pt x="109636" y="59923"/>
                    <a:pt x="96294" y="46582"/>
                    <a:pt x="79887" y="46582"/>
                  </a:cubicBezTo>
                  <a:cubicBezTo>
                    <a:pt x="75679" y="46582"/>
                    <a:pt x="72254" y="43157"/>
                    <a:pt x="72254" y="38949"/>
                  </a:cubicBezTo>
                  <a:cubicBezTo>
                    <a:pt x="72254" y="34741"/>
                    <a:pt x="75679" y="31316"/>
                    <a:pt x="79887" y="31316"/>
                  </a:cubicBezTo>
                  <a:cubicBezTo>
                    <a:pt x="82594" y="31316"/>
                    <a:pt x="85041" y="32718"/>
                    <a:pt x="86443" y="35034"/>
                  </a:cubicBezTo>
                  <a:cubicBezTo>
                    <a:pt x="88510" y="38479"/>
                    <a:pt x="92183" y="40389"/>
                    <a:pt x="95942" y="40389"/>
                  </a:cubicBezTo>
                  <a:cubicBezTo>
                    <a:pt x="97878" y="40389"/>
                    <a:pt x="99837" y="39883"/>
                    <a:pt x="101611" y="38818"/>
                  </a:cubicBezTo>
                  <a:cubicBezTo>
                    <a:pt x="106863" y="35687"/>
                    <a:pt x="108559" y="28869"/>
                    <a:pt x="105395" y="23617"/>
                  </a:cubicBezTo>
                  <a:cubicBezTo>
                    <a:pt x="103830" y="21008"/>
                    <a:pt x="101840" y="18659"/>
                    <a:pt x="99524" y="16669"/>
                  </a:cubicBezTo>
                  <a:lnTo>
                    <a:pt x="132894" y="16669"/>
                  </a:lnTo>
                  <a:cubicBezTo>
                    <a:pt x="134264" y="27499"/>
                    <a:pt x="142843" y="36046"/>
                    <a:pt x="153673" y="37448"/>
                  </a:cubicBezTo>
                  <a:lnTo>
                    <a:pt x="153673" y="77897"/>
                  </a:lnTo>
                  <a:cubicBezTo>
                    <a:pt x="150835" y="78256"/>
                    <a:pt x="148160" y="79104"/>
                    <a:pt x="145648" y="80409"/>
                  </a:cubicBezTo>
                  <a:cubicBezTo>
                    <a:pt x="144148" y="81191"/>
                    <a:pt x="143561" y="83018"/>
                    <a:pt x="144343" y="84551"/>
                  </a:cubicBezTo>
                  <a:cubicBezTo>
                    <a:pt x="144886" y="85592"/>
                    <a:pt x="145947" y="86178"/>
                    <a:pt x="147036" y="86178"/>
                  </a:cubicBezTo>
                  <a:cubicBezTo>
                    <a:pt x="147517" y="86178"/>
                    <a:pt x="148004" y="86063"/>
                    <a:pt x="148454" y="85823"/>
                  </a:cubicBezTo>
                  <a:cubicBezTo>
                    <a:pt x="151030" y="84519"/>
                    <a:pt x="153803" y="83834"/>
                    <a:pt x="156706" y="83834"/>
                  </a:cubicBezTo>
                  <a:cubicBezTo>
                    <a:pt x="158403" y="83834"/>
                    <a:pt x="159773" y="82464"/>
                    <a:pt x="159773" y="80767"/>
                  </a:cubicBezTo>
                  <a:lnTo>
                    <a:pt x="159773" y="34578"/>
                  </a:lnTo>
                  <a:cubicBezTo>
                    <a:pt x="159773" y="32881"/>
                    <a:pt x="158403" y="31511"/>
                    <a:pt x="156706" y="31511"/>
                  </a:cubicBezTo>
                  <a:cubicBezTo>
                    <a:pt x="146855" y="31511"/>
                    <a:pt x="138798" y="23520"/>
                    <a:pt x="138798" y="13603"/>
                  </a:cubicBezTo>
                  <a:cubicBezTo>
                    <a:pt x="138798" y="11939"/>
                    <a:pt x="137461" y="10537"/>
                    <a:pt x="135732" y="10537"/>
                  </a:cubicBezTo>
                  <a:lnTo>
                    <a:pt x="90945" y="10537"/>
                  </a:lnTo>
                  <a:cubicBezTo>
                    <a:pt x="90684" y="4665"/>
                    <a:pt x="85823" y="1"/>
                    <a:pt x="79887"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33" name="Google Shape;833;p34"/>
          <p:cNvGrpSpPr/>
          <p:nvPr/>
        </p:nvGrpSpPr>
        <p:grpSpPr>
          <a:xfrm rot="-928280">
            <a:off x="1997707" y="949682"/>
            <a:ext cx="606529" cy="606529"/>
            <a:chOff x="1190625" y="238125"/>
            <a:chExt cx="5219200" cy="5219200"/>
          </a:xfrm>
        </p:grpSpPr>
        <p:sp>
          <p:nvSpPr>
            <p:cNvPr id="834" name="Google Shape;834;p34"/>
            <p:cNvSpPr/>
            <p:nvPr/>
          </p:nvSpPr>
          <p:spPr>
            <a:xfrm>
              <a:off x="4318850" y="314775"/>
              <a:ext cx="1445900" cy="1089525"/>
            </a:xfrm>
            <a:custGeom>
              <a:rect b="b" l="l" r="r" t="t"/>
              <a:pathLst>
                <a:path extrusionOk="0" h="43581" w="57836">
                  <a:moveTo>
                    <a:pt x="28902" y="0"/>
                  </a:moveTo>
                  <a:cubicBezTo>
                    <a:pt x="22215" y="0"/>
                    <a:pt x="15952" y="1827"/>
                    <a:pt x="10570" y="4991"/>
                  </a:cubicBezTo>
                  <a:lnTo>
                    <a:pt x="1" y="43580"/>
                  </a:lnTo>
                  <a:lnTo>
                    <a:pt x="35850" y="43580"/>
                  </a:lnTo>
                  <a:cubicBezTo>
                    <a:pt x="45408" y="42830"/>
                    <a:pt x="50301" y="31805"/>
                    <a:pt x="44527" y="24204"/>
                  </a:cubicBezTo>
                  <a:lnTo>
                    <a:pt x="45734" y="24204"/>
                  </a:lnTo>
                  <a:cubicBezTo>
                    <a:pt x="52421" y="24204"/>
                    <a:pt x="57836" y="18789"/>
                    <a:pt x="57836" y="12102"/>
                  </a:cubicBezTo>
                  <a:cubicBezTo>
                    <a:pt x="57836" y="5415"/>
                    <a:pt x="52421" y="0"/>
                    <a:pt x="4573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5" name="Google Shape;835;p34"/>
            <p:cNvSpPr/>
            <p:nvPr/>
          </p:nvSpPr>
          <p:spPr>
            <a:xfrm>
              <a:off x="4132925" y="439550"/>
              <a:ext cx="1153950" cy="1842350"/>
            </a:xfrm>
            <a:custGeom>
              <a:rect b="b" l="l" r="r" t="t"/>
              <a:pathLst>
                <a:path extrusionOk="0" h="73694" w="46158">
                  <a:moveTo>
                    <a:pt x="18007" y="0"/>
                  </a:moveTo>
                  <a:cubicBezTo>
                    <a:pt x="7242" y="6296"/>
                    <a:pt x="0" y="17974"/>
                    <a:pt x="0" y="31348"/>
                  </a:cubicBezTo>
                  <a:lnTo>
                    <a:pt x="0" y="61325"/>
                  </a:lnTo>
                  <a:cubicBezTo>
                    <a:pt x="0" y="67947"/>
                    <a:pt x="5187" y="73525"/>
                    <a:pt x="11776" y="73688"/>
                  </a:cubicBezTo>
                  <a:cubicBezTo>
                    <a:pt x="11895" y="73692"/>
                    <a:pt x="12014" y="73693"/>
                    <a:pt x="12132" y="73693"/>
                  </a:cubicBezTo>
                  <a:cubicBezTo>
                    <a:pt x="18819" y="73693"/>
                    <a:pt x="24237" y="68286"/>
                    <a:pt x="24237" y="61586"/>
                  </a:cubicBezTo>
                  <a:cubicBezTo>
                    <a:pt x="24237" y="57835"/>
                    <a:pt x="27271" y="54834"/>
                    <a:pt x="30989" y="54834"/>
                  </a:cubicBezTo>
                  <a:lnTo>
                    <a:pt x="31903" y="54834"/>
                  </a:lnTo>
                  <a:cubicBezTo>
                    <a:pt x="40253" y="54834"/>
                    <a:pt x="46158" y="46516"/>
                    <a:pt x="43287" y="38589"/>
                  </a:cubicBezTo>
                  <a:cubicBezTo>
                    <a:pt x="29326" y="38589"/>
                    <a:pt x="18007" y="27270"/>
                    <a:pt x="18007" y="13309"/>
                  </a:cubicBezTo>
                  <a:lnTo>
                    <a:pt x="1800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6" name="Google Shape;836;p34"/>
            <p:cNvSpPr/>
            <p:nvPr/>
          </p:nvSpPr>
          <p:spPr>
            <a:xfrm>
              <a:off x="2068075" y="314775"/>
              <a:ext cx="1400250" cy="1494825"/>
            </a:xfrm>
            <a:custGeom>
              <a:rect b="b" l="l" r="r" t="t"/>
              <a:pathLst>
                <a:path extrusionOk="0" h="59793" w="56010">
                  <a:moveTo>
                    <a:pt x="2806" y="0"/>
                  </a:moveTo>
                  <a:cubicBezTo>
                    <a:pt x="1828" y="0"/>
                    <a:pt x="914" y="98"/>
                    <a:pt x="1" y="326"/>
                  </a:cubicBezTo>
                  <a:lnTo>
                    <a:pt x="31740" y="59792"/>
                  </a:lnTo>
                  <a:lnTo>
                    <a:pt x="56009" y="43580"/>
                  </a:lnTo>
                  <a:cubicBezTo>
                    <a:pt x="56009" y="32783"/>
                    <a:pt x="55781" y="30500"/>
                    <a:pt x="54509" y="26129"/>
                  </a:cubicBezTo>
                  <a:cubicBezTo>
                    <a:pt x="50105" y="11058"/>
                    <a:pt x="36111" y="0"/>
                    <a:pt x="1963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7" name="Google Shape;837;p34"/>
            <p:cNvSpPr/>
            <p:nvPr/>
          </p:nvSpPr>
          <p:spPr>
            <a:xfrm>
              <a:off x="1832400" y="322925"/>
              <a:ext cx="1635925" cy="1958975"/>
            </a:xfrm>
            <a:custGeom>
              <a:rect b="b" l="l" r="r" t="t"/>
              <a:pathLst>
                <a:path extrusionOk="0" h="78359" w="65437">
                  <a:moveTo>
                    <a:pt x="9428" y="0"/>
                  </a:moveTo>
                  <a:cubicBezTo>
                    <a:pt x="4013" y="1273"/>
                    <a:pt x="1" y="6198"/>
                    <a:pt x="131" y="12070"/>
                  </a:cubicBezTo>
                  <a:cubicBezTo>
                    <a:pt x="294" y="18659"/>
                    <a:pt x="5840" y="23878"/>
                    <a:pt x="12462" y="23878"/>
                  </a:cubicBezTo>
                  <a:lnTo>
                    <a:pt x="13440" y="23878"/>
                  </a:lnTo>
                  <a:cubicBezTo>
                    <a:pt x="7699" y="31446"/>
                    <a:pt x="12559" y="42504"/>
                    <a:pt x="22117" y="43254"/>
                  </a:cubicBezTo>
                  <a:cubicBezTo>
                    <a:pt x="19214" y="51181"/>
                    <a:pt x="25151" y="59466"/>
                    <a:pt x="33501" y="59466"/>
                  </a:cubicBezTo>
                  <a:lnTo>
                    <a:pt x="34676" y="59466"/>
                  </a:lnTo>
                  <a:cubicBezTo>
                    <a:pt x="38264" y="59466"/>
                    <a:pt x="41167" y="62402"/>
                    <a:pt x="41167" y="65990"/>
                  </a:cubicBezTo>
                  <a:cubicBezTo>
                    <a:pt x="41167" y="72612"/>
                    <a:pt x="46354" y="78190"/>
                    <a:pt x="52943" y="78353"/>
                  </a:cubicBezTo>
                  <a:cubicBezTo>
                    <a:pt x="53062" y="78357"/>
                    <a:pt x="53180" y="78358"/>
                    <a:pt x="53298" y="78358"/>
                  </a:cubicBezTo>
                  <a:cubicBezTo>
                    <a:pt x="59986" y="78358"/>
                    <a:pt x="65404" y="72951"/>
                    <a:pt x="65404" y="66251"/>
                  </a:cubicBezTo>
                  <a:cubicBezTo>
                    <a:pt x="65404" y="55748"/>
                    <a:pt x="65436" y="48506"/>
                    <a:pt x="65436" y="43254"/>
                  </a:cubicBezTo>
                  <a:lnTo>
                    <a:pt x="62500" y="43254"/>
                  </a:lnTo>
                  <a:cubicBezTo>
                    <a:pt x="52160" y="43254"/>
                    <a:pt x="42602" y="36567"/>
                    <a:pt x="39471" y="25803"/>
                  </a:cubicBezTo>
                  <a:cubicBezTo>
                    <a:pt x="35491" y="12233"/>
                    <a:pt x="23781" y="1925"/>
                    <a:pt x="942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8" name="Google Shape;838;p34"/>
            <p:cNvSpPr/>
            <p:nvPr/>
          </p:nvSpPr>
          <p:spPr>
            <a:xfrm>
              <a:off x="2622625" y="1953925"/>
              <a:ext cx="3710525" cy="3426725"/>
            </a:xfrm>
            <a:custGeom>
              <a:rect b="b" l="l" r="r" t="t"/>
              <a:pathLst>
                <a:path extrusionOk="0" h="137069" w="148421">
                  <a:moveTo>
                    <a:pt x="17876" y="0"/>
                  </a:moveTo>
                  <a:lnTo>
                    <a:pt x="0" y="17876"/>
                  </a:lnTo>
                  <a:lnTo>
                    <a:pt x="0" y="119193"/>
                  </a:lnTo>
                  <a:lnTo>
                    <a:pt x="17876" y="137069"/>
                  </a:lnTo>
                  <a:lnTo>
                    <a:pt x="130545" y="137069"/>
                  </a:lnTo>
                  <a:cubicBezTo>
                    <a:pt x="140429" y="137069"/>
                    <a:pt x="148421" y="129077"/>
                    <a:pt x="148421" y="119193"/>
                  </a:cubicBezTo>
                  <a:lnTo>
                    <a:pt x="148421" y="17876"/>
                  </a:lnTo>
                  <a:cubicBezTo>
                    <a:pt x="148421" y="7992"/>
                    <a:pt x="140429" y="0"/>
                    <a:pt x="130545"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9" name="Google Shape;839;p34"/>
            <p:cNvSpPr/>
            <p:nvPr/>
          </p:nvSpPr>
          <p:spPr>
            <a:xfrm>
              <a:off x="1267275" y="1953925"/>
              <a:ext cx="2108075" cy="3426725"/>
            </a:xfrm>
            <a:custGeom>
              <a:rect b="b" l="l" r="r" t="t"/>
              <a:pathLst>
                <a:path extrusionOk="0" h="137069" w="84323">
                  <a:moveTo>
                    <a:pt x="17876" y="0"/>
                  </a:moveTo>
                  <a:cubicBezTo>
                    <a:pt x="7992" y="0"/>
                    <a:pt x="0" y="7992"/>
                    <a:pt x="0" y="17876"/>
                  </a:cubicBezTo>
                  <a:lnTo>
                    <a:pt x="0" y="119193"/>
                  </a:lnTo>
                  <a:cubicBezTo>
                    <a:pt x="0" y="129077"/>
                    <a:pt x="7992" y="137069"/>
                    <a:pt x="17876" y="137069"/>
                  </a:cubicBezTo>
                  <a:lnTo>
                    <a:pt x="84323" y="137069"/>
                  </a:lnTo>
                  <a:cubicBezTo>
                    <a:pt x="74471" y="137069"/>
                    <a:pt x="66447" y="129077"/>
                    <a:pt x="66447" y="119193"/>
                  </a:cubicBezTo>
                  <a:lnTo>
                    <a:pt x="66447" y="17876"/>
                  </a:lnTo>
                  <a:cubicBezTo>
                    <a:pt x="66447" y="7992"/>
                    <a:pt x="74471" y="0"/>
                    <a:pt x="84323" y="0"/>
                  </a:cubicBezTo>
                  <a:close/>
                </a:path>
              </a:pathLst>
            </a:custGeom>
            <a:solidFill>
              <a:srgbClr val="A1D7A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0" name="Google Shape;840;p34"/>
            <p:cNvSpPr/>
            <p:nvPr/>
          </p:nvSpPr>
          <p:spPr>
            <a:xfrm>
              <a:off x="2622625" y="2565550"/>
              <a:ext cx="3098100" cy="2203475"/>
            </a:xfrm>
            <a:custGeom>
              <a:rect b="b" l="l" r="r" t="t"/>
              <a:pathLst>
                <a:path extrusionOk="0" h="88139" w="123924">
                  <a:moveTo>
                    <a:pt x="12233" y="0"/>
                  </a:moveTo>
                  <a:lnTo>
                    <a:pt x="0" y="44070"/>
                  </a:lnTo>
                  <a:lnTo>
                    <a:pt x="12233" y="88139"/>
                  </a:lnTo>
                  <a:lnTo>
                    <a:pt x="102981" y="88139"/>
                  </a:lnTo>
                  <a:cubicBezTo>
                    <a:pt x="102981" y="76559"/>
                    <a:pt x="112343" y="67164"/>
                    <a:pt x="123923" y="67164"/>
                  </a:cubicBezTo>
                  <a:lnTo>
                    <a:pt x="123923" y="20975"/>
                  </a:lnTo>
                  <a:cubicBezTo>
                    <a:pt x="112343" y="20975"/>
                    <a:pt x="102981" y="11580"/>
                    <a:pt x="102981" y="0"/>
                  </a:cubicBezTo>
                  <a:close/>
                </a:path>
              </a:pathLst>
            </a:custGeom>
            <a:solidFill>
              <a:srgbClr val="C1F1A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1" name="Google Shape;841;p34"/>
            <p:cNvSpPr/>
            <p:nvPr/>
          </p:nvSpPr>
          <p:spPr>
            <a:xfrm>
              <a:off x="1879700" y="2565550"/>
              <a:ext cx="1048750" cy="2203475"/>
            </a:xfrm>
            <a:custGeom>
              <a:rect b="b" l="l" r="r" t="t"/>
              <a:pathLst>
                <a:path extrusionOk="0" h="88139" w="41950">
                  <a:moveTo>
                    <a:pt x="20975" y="0"/>
                  </a:moveTo>
                  <a:cubicBezTo>
                    <a:pt x="20975" y="11580"/>
                    <a:pt x="11581" y="20975"/>
                    <a:pt x="1" y="20975"/>
                  </a:cubicBezTo>
                  <a:lnTo>
                    <a:pt x="1" y="67164"/>
                  </a:lnTo>
                  <a:cubicBezTo>
                    <a:pt x="11581" y="67164"/>
                    <a:pt x="20975" y="76559"/>
                    <a:pt x="20975" y="88139"/>
                  </a:cubicBezTo>
                  <a:lnTo>
                    <a:pt x="41950" y="88139"/>
                  </a:lnTo>
                  <a:lnTo>
                    <a:pt x="41950" y="0"/>
                  </a:lnTo>
                  <a:close/>
                </a:path>
              </a:pathLst>
            </a:custGeom>
            <a:solidFill>
              <a:srgbClr val="A1D7A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2" name="Google Shape;842;p34"/>
            <p:cNvSpPr/>
            <p:nvPr/>
          </p:nvSpPr>
          <p:spPr>
            <a:xfrm>
              <a:off x="3132300" y="2301325"/>
              <a:ext cx="1335825" cy="2731925"/>
            </a:xfrm>
            <a:custGeom>
              <a:rect b="b" l="l" r="r" t="t"/>
              <a:pathLst>
                <a:path extrusionOk="0" h="109277" w="53433">
                  <a:moveTo>
                    <a:pt x="26717" y="0"/>
                  </a:moveTo>
                  <a:cubicBezTo>
                    <a:pt x="22280" y="0"/>
                    <a:pt x="18692" y="3588"/>
                    <a:pt x="18692" y="8025"/>
                  </a:cubicBezTo>
                  <a:lnTo>
                    <a:pt x="18692" y="10569"/>
                  </a:lnTo>
                  <a:cubicBezTo>
                    <a:pt x="12005" y="12657"/>
                    <a:pt x="6460" y="17224"/>
                    <a:pt x="3198" y="23291"/>
                  </a:cubicBezTo>
                  <a:cubicBezTo>
                    <a:pt x="1175" y="27075"/>
                    <a:pt x="1" y="31348"/>
                    <a:pt x="1" y="35915"/>
                  </a:cubicBezTo>
                  <a:cubicBezTo>
                    <a:pt x="1" y="50626"/>
                    <a:pt x="12005" y="62630"/>
                    <a:pt x="26717" y="62630"/>
                  </a:cubicBezTo>
                  <a:cubicBezTo>
                    <a:pt x="32621" y="62630"/>
                    <a:pt x="37416" y="67393"/>
                    <a:pt x="37416" y="73297"/>
                  </a:cubicBezTo>
                  <a:cubicBezTo>
                    <a:pt x="37416" y="79201"/>
                    <a:pt x="32621" y="83964"/>
                    <a:pt x="26717" y="83964"/>
                  </a:cubicBezTo>
                  <a:cubicBezTo>
                    <a:pt x="22933" y="83964"/>
                    <a:pt x="19508" y="82039"/>
                    <a:pt x="17550" y="78777"/>
                  </a:cubicBezTo>
                  <a:cubicBezTo>
                    <a:pt x="16044" y="76280"/>
                    <a:pt x="13387" y="74891"/>
                    <a:pt x="10666" y="74891"/>
                  </a:cubicBezTo>
                  <a:cubicBezTo>
                    <a:pt x="9264" y="74891"/>
                    <a:pt x="7845" y="75260"/>
                    <a:pt x="6557" y="76037"/>
                  </a:cubicBezTo>
                  <a:cubicBezTo>
                    <a:pt x="4470" y="77309"/>
                    <a:pt x="3132" y="79397"/>
                    <a:pt x="2774" y="81615"/>
                  </a:cubicBezTo>
                  <a:cubicBezTo>
                    <a:pt x="2741" y="81876"/>
                    <a:pt x="2708" y="82137"/>
                    <a:pt x="2676" y="82431"/>
                  </a:cubicBezTo>
                  <a:cubicBezTo>
                    <a:pt x="2676" y="82887"/>
                    <a:pt x="2676" y="83377"/>
                    <a:pt x="2741" y="83833"/>
                  </a:cubicBezTo>
                  <a:cubicBezTo>
                    <a:pt x="2871" y="84942"/>
                    <a:pt x="3198" y="86019"/>
                    <a:pt x="3817" y="87030"/>
                  </a:cubicBezTo>
                  <a:cubicBezTo>
                    <a:pt x="7210" y="92673"/>
                    <a:pt x="12560" y="96751"/>
                    <a:pt x="18692" y="98708"/>
                  </a:cubicBezTo>
                  <a:lnTo>
                    <a:pt x="18692" y="101252"/>
                  </a:lnTo>
                  <a:cubicBezTo>
                    <a:pt x="18692" y="105689"/>
                    <a:pt x="22280" y="109277"/>
                    <a:pt x="26717" y="109277"/>
                  </a:cubicBezTo>
                  <a:cubicBezTo>
                    <a:pt x="31153" y="109277"/>
                    <a:pt x="34741" y="105689"/>
                    <a:pt x="34741" y="101252"/>
                  </a:cubicBezTo>
                  <a:lnTo>
                    <a:pt x="34741" y="98708"/>
                  </a:lnTo>
                  <a:cubicBezTo>
                    <a:pt x="45538" y="95316"/>
                    <a:pt x="53432" y="85236"/>
                    <a:pt x="53432" y="73297"/>
                  </a:cubicBezTo>
                  <a:cubicBezTo>
                    <a:pt x="53432" y="58586"/>
                    <a:pt x="41428" y="46581"/>
                    <a:pt x="26717" y="46581"/>
                  </a:cubicBezTo>
                  <a:cubicBezTo>
                    <a:pt x="20812" y="46581"/>
                    <a:pt x="16050" y="41786"/>
                    <a:pt x="16050" y="35915"/>
                  </a:cubicBezTo>
                  <a:cubicBezTo>
                    <a:pt x="16050" y="30011"/>
                    <a:pt x="20812" y="25215"/>
                    <a:pt x="26717" y="25215"/>
                  </a:cubicBezTo>
                  <a:cubicBezTo>
                    <a:pt x="30500" y="25215"/>
                    <a:pt x="33926" y="27173"/>
                    <a:pt x="35883" y="30435"/>
                  </a:cubicBezTo>
                  <a:cubicBezTo>
                    <a:pt x="37389" y="32931"/>
                    <a:pt x="40047" y="34320"/>
                    <a:pt x="42767" y="34320"/>
                  </a:cubicBezTo>
                  <a:cubicBezTo>
                    <a:pt x="44169" y="34320"/>
                    <a:pt x="45589" y="33951"/>
                    <a:pt x="46876" y="33175"/>
                  </a:cubicBezTo>
                  <a:cubicBezTo>
                    <a:pt x="50660" y="30891"/>
                    <a:pt x="51899" y="25966"/>
                    <a:pt x="49616" y="22182"/>
                  </a:cubicBezTo>
                  <a:cubicBezTo>
                    <a:pt x="46223" y="16539"/>
                    <a:pt x="40874" y="12494"/>
                    <a:pt x="34741" y="10569"/>
                  </a:cubicBezTo>
                  <a:lnTo>
                    <a:pt x="34741" y="8025"/>
                  </a:lnTo>
                  <a:cubicBezTo>
                    <a:pt x="34741" y="3588"/>
                    <a:pt x="31153" y="0"/>
                    <a:pt x="26717" y="0"/>
                  </a:cubicBezTo>
                  <a:close/>
                </a:path>
              </a:pathLst>
            </a:custGeom>
            <a:solidFill>
              <a:srgbClr val="8ABE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3" name="Google Shape;843;p34"/>
            <p:cNvSpPr/>
            <p:nvPr/>
          </p:nvSpPr>
          <p:spPr>
            <a:xfrm>
              <a:off x="1190625" y="238125"/>
              <a:ext cx="5219200" cy="5219200"/>
            </a:xfrm>
            <a:custGeom>
              <a:rect b="b" l="l" r="r" t="t"/>
              <a:pathLst>
                <a:path extrusionOk="0" h="208768" w="208768">
                  <a:moveTo>
                    <a:pt x="54736" y="6133"/>
                  </a:moveTo>
                  <a:cubicBezTo>
                    <a:pt x="69317" y="6133"/>
                    <a:pt x="82528" y="15886"/>
                    <a:pt x="86671" y="30076"/>
                  </a:cubicBezTo>
                  <a:cubicBezTo>
                    <a:pt x="87813" y="33925"/>
                    <a:pt x="88041" y="35784"/>
                    <a:pt x="88041" y="46646"/>
                  </a:cubicBezTo>
                  <a:cubicBezTo>
                    <a:pt x="88041" y="48897"/>
                    <a:pt x="88041" y="51572"/>
                    <a:pt x="88041" y="54704"/>
                  </a:cubicBezTo>
                  <a:cubicBezTo>
                    <a:pt x="88008" y="57802"/>
                    <a:pt x="88008" y="61423"/>
                    <a:pt x="88008" y="65566"/>
                  </a:cubicBezTo>
                  <a:lnTo>
                    <a:pt x="69350" y="65566"/>
                  </a:lnTo>
                  <a:cubicBezTo>
                    <a:pt x="68110" y="62206"/>
                    <a:pt x="64881" y="59825"/>
                    <a:pt x="61097" y="59825"/>
                  </a:cubicBezTo>
                  <a:lnTo>
                    <a:pt x="59172" y="59825"/>
                  </a:lnTo>
                  <a:cubicBezTo>
                    <a:pt x="53529" y="59825"/>
                    <a:pt x="49517" y="54834"/>
                    <a:pt x="50169" y="49680"/>
                  </a:cubicBezTo>
                  <a:lnTo>
                    <a:pt x="53333" y="49680"/>
                  </a:lnTo>
                  <a:cubicBezTo>
                    <a:pt x="55030" y="49680"/>
                    <a:pt x="56367" y="48310"/>
                    <a:pt x="56367" y="46646"/>
                  </a:cubicBezTo>
                  <a:cubicBezTo>
                    <a:pt x="56367" y="44950"/>
                    <a:pt x="55030" y="43580"/>
                    <a:pt x="53333" y="43580"/>
                  </a:cubicBezTo>
                  <a:lnTo>
                    <a:pt x="47951" y="43580"/>
                  </a:lnTo>
                  <a:cubicBezTo>
                    <a:pt x="41362" y="42993"/>
                    <a:pt x="37774" y="35882"/>
                    <a:pt x="40775" y="30336"/>
                  </a:cubicBezTo>
                  <a:lnTo>
                    <a:pt x="53333" y="30336"/>
                  </a:lnTo>
                  <a:cubicBezTo>
                    <a:pt x="55030" y="30336"/>
                    <a:pt x="56367" y="28966"/>
                    <a:pt x="56367" y="27270"/>
                  </a:cubicBezTo>
                  <a:cubicBezTo>
                    <a:pt x="56367" y="25574"/>
                    <a:pt x="55030" y="24204"/>
                    <a:pt x="53333" y="24204"/>
                  </a:cubicBezTo>
                  <a:lnTo>
                    <a:pt x="38165" y="24204"/>
                  </a:lnTo>
                  <a:cubicBezTo>
                    <a:pt x="33109" y="24204"/>
                    <a:pt x="28934" y="20224"/>
                    <a:pt x="28869" y="15331"/>
                  </a:cubicBezTo>
                  <a:cubicBezTo>
                    <a:pt x="28771" y="10243"/>
                    <a:pt x="32881" y="6133"/>
                    <a:pt x="37904" y="6133"/>
                  </a:cubicBezTo>
                  <a:close/>
                  <a:moveTo>
                    <a:pt x="170863" y="6133"/>
                  </a:moveTo>
                  <a:cubicBezTo>
                    <a:pt x="175854" y="6133"/>
                    <a:pt x="179931" y="10177"/>
                    <a:pt x="179931" y="15168"/>
                  </a:cubicBezTo>
                  <a:cubicBezTo>
                    <a:pt x="179931" y="20159"/>
                    <a:pt x="175854" y="24204"/>
                    <a:pt x="170863" y="24204"/>
                  </a:cubicBezTo>
                  <a:lnTo>
                    <a:pt x="155434" y="24204"/>
                  </a:lnTo>
                  <a:cubicBezTo>
                    <a:pt x="153770" y="24204"/>
                    <a:pt x="152400" y="25574"/>
                    <a:pt x="152400" y="27270"/>
                  </a:cubicBezTo>
                  <a:cubicBezTo>
                    <a:pt x="152400" y="28966"/>
                    <a:pt x="153770" y="30336"/>
                    <a:pt x="155434" y="30336"/>
                  </a:cubicBezTo>
                  <a:lnTo>
                    <a:pt x="167992" y="30336"/>
                  </a:lnTo>
                  <a:cubicBezTo>
                    <a:pt x="170993" y="35882"/>
                    <a:pt x="167405" y="42993"/>
                    <a:pt x="160816" y="43580"/>
                  </a:cubicBezTo>
                  <a:lnTo>
                    <a:pt x="155434" y="43580"/>
                  </a:lnTo>
                  <a:cubicBezTo>
                    <a:pt x="153770" y="43580"/>
                    <a:pt x="152400" y="44950"/>
                    <a:pt x="152400" y="46646"/>
                  </a:cubicBezTo>
                  <a:cubicBezTo>
                    <a:pt x="152400" y="48310"/>
                    <a:pt x="153770" y="49680"/>
                    <a:pt x="155434" y="49680"/>
                  </a:cubicBezTo>
                  <a:lnTo>
                    <a:pt x="158598" y="49680"/>
                  </a:lnTo>
                  <a:cubicBezTo>
                    <a:pt x="159250" y="54834"/>
                    <a:pt x="155238" y="59825"/>
                    <a:pt x="149595" y="59825"/>
                  </a:cubicBezTo>
                  <a:lnTo>
                    <a:pt x="147670" y="59825"/>
                  </a:lnTo>
                  <a:cubicBezTo>
                    <a:pt x="143886" y="59825"/>
                    <a:pt x="140657" y="62206"/>
                    <a:pt x="139417" y="65566"/>
                  </a:cubicBezTo>
                  <a:lnTo>
                    <a:pt x="120759" y="65566"/>
                  </a:lnTo>
                  <a:lnTo>
                    <a:pt x="120759" y="39405"/>
                  </a:lnTo>
                  <a:cubicBezTo>
                    <a:pt x="120759" y="21301"/>
                    <a:pt x="135536" y="6133"/>
                    <a:pt x="154031" y="6133"/>
                  </a:cubicBezTo>
                  <a:close/>
                  <a:moveTo>
                    <a:pt x="37904" y="0"/>
                  </a:moveTo>
                  <a:cubicBezTo>
                    <a:pt x="29456" y="0"/>
                    <a:pt x="22606" y="6915"/>
                    <a:pt x="22736" y="15429"/>
                  </a:cubicBezTo>
                  <a:cubicBezTo>
                    <a:pt x="22867" y="22345"/>
                    <a:pt x="27792" y="28184"/>
                    <a:pt x="34316" y="29847"/>
                  </a:cubicBezTo>
                  <a:cubicBezTo>
                    <a:pt x="31739" y="37611"/>
                    <a:pt x="35980" y="46451"/>
                    <a:pt x="44102" y="49028"/>
                  </a:cubicBezTo>
                  <a:cubicBezTo>
                    <a:pt x="43156" y="56693"/>
                    <a:pt x="48277" y="63870"/>
                    <a:pt x="55878" y="65566"/>
                  </a:cubicBezTo>
                  <a:lnTo>
                    <a:pt x="37382" y="65566"/>
                  </a:lnTo>
                  <a:cubicBezTo>
                    <a:pt x="35686" y="65566"/>
                    <a:pt x="34316" y="66936"/>
                    <a:pt x="34316" y="68632"/>
                  </a:cubicBezTo>
                  <a:cubicBezTo>
                    <a:pt x="34316" y="70296"/>
                    <a:pt x="35686" y="71666"/>
                    <a:pt x="37382" y="71666"/>
                  </a:cubicBezTo>
                  <a:lnTo>
                    <a:pt x="187825" y="71666"/>
                  </a:lnTo>
                  <a:cubicBezTo>
                    <a:pt x="196013" y="71698"/>
                    <a:pt x="202667" y="78288"/>
                    <a:pt x="202667" y="86508"/>
                  </a:cubicBezTo>
                  <a:lnTo>
                    <a:pt x="202667" y="187825"/>
                  </a:lnTo>
                  <a:cubicBezTo>
                    <a:pt x="202667" y="196045"/>
                    <a:pt x="195980" y="202667"/>
                    <a:pt x="187825" y="202667"/>
                  </a:cubicBezTo>
                  <a:lnTo>
                    <a:pt x="20942" y="202667"/>
                  </a:lnTo>
                  <a:cubicBezTo>
                    <a:pt x="12787" y="202667"/>
                    <a:pt x="6100" y="196045"/>
                    <a:pt x="6100" y="187825"/>
                  </a:cubicBezTo>
                  <a:lnTo>
                    <a:pt x="6100" y="86508"/>
                  </a:lnTo>
                  <a:cubicBezTo>
                    <a:pt x="6100" y="78353"/>
                    <a:pt x="12722" y="71698"/>
                    <a:pt x="20942" y="71666"/>
                  </a:cubicBezTo>
                  <a:lnTo>
                    <a:pt x="25150" y="71666"/>
                  </a:lnTo>
                  <a:cubicBezTo>
                    <a:pt x="26814" y="71666"/>
                    <a:pt x="28184" y="70296"/>
                    <a:pt x="28184" y="68632"/>
                  </a:cubicBezTo>
                  <a:cubicBezTo>
                    <a:pt x="28184" y="66936"/>
                    <a:pt x="26814" y="65566"/>
                    <a:pt x="25150" y="65566"/>
                  </a:cubicBezTo>
                  <a:lnTo>
                    <a:pt x="20942" y="65566"/>
                  </a:lnTo>
                  <a:cubicBezTo>
                    <a:pt x="9362" y="65566"/>
                    <a:pt x="0" y="74960"/>
                    <a:pt x="0" y="86508"/>
                  </a:cubicBezTo>
                  <a:lnTo>
                    <a:pt x="0" y="187825"/>
                  </a:lnTo>
                  <a:cubicBezTo>
                    <a:pt x="0" y="199405"/>
                    <a:pt x="9395" y="208767"/>
                    <a:pt x="20942" y="208767"/>
                  </a:cubicBezTo>
                  <a:lnTo>
                    <a:pt x="187825" y="208767"/>
                  </a:lnTo>
                  <a:cubicBezTo>
                    <a:pt x="199438" y="208767"/>
                    <a:pt x="208767" y="199373"/>
                    <a:pt x="208767" y="187825"/>
                  </a:cubicBezTo>
                  <a:lnTo>
                    <a:pt x="208767" y="86508"/>
                  </a:lnTo>
                  <a:cubicBezTo>
                    <a:pt x="208767" y="74895"/>
                    <a:pt x="199373" y="65566"/>
                    <a:pt x="187825" y="65566"/>
                  </a:cubicBezTo>
                  <a:lnTo>
                    <a:pt x="152922" y="65566"/>
                  </a:lnTo>
                  <a:cubicBezTo>
                    <a:pt x="160490" y="63870"/>
                    <a:pt x="165611" y="56661"/>
                    <a:pt x="164665" y="49028"/>
                  </a:cubicBezTo>
                  <a:cubicBezTo>
                    <a:pt x="172755" y="46483"/>
                    <a:pt x="177028" y="37643"/>
                    <a:pt x="174451" y="29912"/>
                  </a:cubicBezTo>
                  <a:cubicBezTo>
                    <a:pt x="181105" y="28281"/>
                    <a:pt x="186031" y="22279"/>
                    <a:pt x="186031" y="15168"/>
                  </a:cubicBezTo>
                  <a:cubicBezTo>
                    <a:pt x="186031" y="6818"/>
                    <a:pt x="179246" y="0"/>
                    <a:pt x="170863" y="0"/>
                  </a:cubicBezTo>
                  <a:lnTo>
                    <a:pt x="154031" y="0"/>
                  </a:lnTo>
                  <a:cubicBezTo>
                    <a:pt x="132143" y="0"/>
                    <a:pt x="114659" y="17941"/>
                    <a:pt x="114659" y="39405"/>
                  </a:cubicBezTo>
                  <a:lnTo>
                    <a:pt x="114659" y="65566"/>
                  </a:lnTo>
                  <a:lnTo>
                    <a:pt x="94108" y="65566"/>
                  </a:lnTo>
                  <a:cubicBezTo>
                    <a:pt x="94141" y="61423"/>
                    <a:pt x="94141" y="57835"/>
                    <a:pt x="94141" y="54704"/>
                  </a:cubicBezTo>
                  <a:cubicBezTo>
                    <a:pt x="94141" y="51572"/>
                    <a:pt x="94174" y="48897"/>
                    <a:pt x="94174" y="46646"/>
                  </a:cubicBezTo>
                  <a:cubicBezTo>
                    <a:pt x="94174" y="35654"/>
                    <a:pt x="93945" y="33077"/>
                    <a:pt x="92543" y="28347"/>
                  </a:cubicBezTo>
                  <a:cubicBezTo>
                    <a:pt x="87650" y="11645"/>
                    <a:pt x="72123" y="0"/>
                    <a:pt x="54736"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4" name="Google Shape;844;p34"/>
            <p:cNvSpPr/>
            <p:nvPr/>
          </p:nvSpPr>
          <p:spPr>
            <a:xfrm>
              <a:off x="2482350" y="543925"/>
              <a:ext cx="740500" cy="586850"/>
            </a:xfrm>
            <a:custGeom>
              <a:rect b="b" l="l" r="r" t="t"/>
              <a:pathLst>
                <a:path extrusionOk="0" h="23474" w="29620">
                  <a:moveTo>
                    <a:pt x="3067" y="0"/>
                  </a:moveTo>
                  <a:cubicBezTo>
                    <a:pt x="1371" y="0"/>
                    <a:pt x="1" y="1370"/>
                    <a:pt x="1" y="3067"/>
                  </a:cubicBezTo>
                  <a:cubicBezTo>
                    <a:pt x="1" y="4763"/>
                    <a:pt x="1371" y="6133"/>
                    <a:pt x="3067" y="6133"/>
                  </a:cubicBezTo>
                  <a:cubicBezTo>
                    <a:pt x="12331" y="6133"/>
                    <a:pt x="20649" y="12331"/>
                    <a:pt x="23259" y="21269"/>
                  </a:cubicBezTo>
                  <a:cubicBezTo>
                    <a:pt x="23663" y="22616"/>
                    <a:pt x="24891" y="23474"/>
                    <a:pt x="26207" y="23474"/>
                  </a:cubicBezTo>
                  <a:cubicBezTo>
                    <a:pt x="26484" y="23474"/>
                    <a:pt x="26765" y="23436"/>
                    <a:pt x="27043" y="23356"/>
                  </a:cubicBezTo>
                  <a:cubicBezTo>
                    <a:pt x="28674" y="22867"/>
                    <a:pt x="29620" y="21171"/>
                    <a:pt x="29130" y="19540"/>
                  </a:cubicBezTo>
                  <a:cubicBezTo>
                    <a:pt x="25771" y="8025"/>
                    <a:pt x="15039" y="0"/>
                    <a:pt x="3067"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5" name="Google Shape;845;p34"/>
            <p:cNvSpPr/>
            <p:nvPr/>
          </p:nvSpPr>
          <p:spPr>
            <a:xfrm>
              <a:off x="4362900" y="626500"/>
              <a:ext cx="462400" cy="672600"/>
            </a:xfrm>
            <a:custGeom>
              <a:rect b="b" l="l" r="r" t="t"/>
              <a:pathLst>
                <a:path extrusionOk="0" h="26904" w="18496">
                  <a:moveTo>
                    <a:pt x="14997" y="1"/>
                  </a:moveTo>
                  <a:cubicBezTo>
                    <a:pt x="14475" y="1"/>
                    <a:pt x="13949" y="135"/>
                    <a:pt x="13472" y="416"/>
                  </a:cubicBezTo>
                  <a:cubicBezTo>
                    <a:pt x="5154" y="5309"/>
                    <a:pt x="0" y="14280"/>
                    <a:pt x="0" y="23870"/>
                  </a:cubicBezTo>
                  <a:cubicBezTo>
                    <a:pt x="0" y="25566"/>
                    <a:pt x="1370" y="26903"/>
                    <a:pt x="3034" y="26903"/>
                  </a:cubicBezTo>
                  <a:cubicBezTo>
                    <a:pt x="4730" y="26903"/>
                    <a:pt x="6100" y="25566"/>
                    <a:pt x="6100" y="23870"/>
                  </a:cubicBezTo>
                  <a:cubicBezTo>
                    <a:pt x="6100" y="16432"/>
                    <a:pt x="10112" y="9484"/>
                    <a:pt x="16571" y="5701"/>
                  </a:cubicBezTo>
                  <a:cubicBezTo>
                    <a:pt x="18006" y="4852"/>
                    <a:pt x="18496" y="2960"/>
                    <a:pt x="17648" y="1525"/>
                  </a:cubicBezTo>
                  <a:cubicBezTo>
                    <a:pt x="17081" y="544"/>
                    <a:pt x="16048" y="1"/>
                    <a:pt x="14997"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6" name="Google Shape;846;p34"/>
            <p:cNvSpPr/>
            <p:nvPr/>
          </p:nvSpPr>
          <p:spPr>
            <a:xfrm>
              <a:off x="1803050" y="2225475"/>
              <a:ext cx="3994325" cy="2883625"/>
            </a:xfrm>
            <a:custGeom>
              <a:rect b="b" l="l" r="r" t="t"/>
              <a:pathLst>
                <a:path extrusionOk="0" h="115345" w="159773">
                  <a:moveTo>
                    <a:pt x="60249" y="16669"/>
                  </a:moveTo>
                  <a:cubicBezTo>
                    <a:pt x="53595" y="22443"/>
                    <a:pt x="50105" y="30663"/>
                    <a:pt x="50105" y="38949"/>
                  </a:cubicBezTo>
                  <a:cubicBezTo>
                    <a:pt x="50105" y="55357"/>
                    <a:pt x="63479" y="68698"/>
                    <a:pt x="79887" y="68698"/>
                  </a:cubicBezTo>
                  <a:cubicBezTo>
                    <a:pt x="84095" y="68698"/>
                    <a:pt x="87520" y="72123"/>
                    <a:pt x="87520" y="76331"/>
                  </a:cubicBezTo>
                  <a:cubicBezTo>
                    <a:pt x="87520" y="80539"/>
                    <a:pt x="84095" y="83964"/>
                    <a:pt x="79887" y="83964"/>
                  </a:cubicBezTo>
                  <a:cubicBezTo>
                    <a:pt x="77179" y="83964"/>
                    <a:pt x="74733" y="82561"/>
                    <a:pt x="73330" y="80245"/>
                  </a:cubicBezTo>
                  <a:cubicBezTo>
                    <a:pt x="71263" y="76801"/>
                    <a:pt x="67590" y="74890"/>
                    <a:pt x="63831" y="74890"/>
                  </a:cubicBezTo>
                  <a:cubicBezTo>
                    <a:pt x="61895" y="74890"/>
                    <a:pt x="59936" y="75397"/>
                    <a:pt x="58162" y="76462"/>
                  </a:cubicBezTo>
                  <a:cubicBezTo>
                    <a:pt x="52877" y="79626"/>
                    <a:pt x="51246" y="86476"/>
                    <a:pt x="54378" y="91662"/>
                  </a:cubicBezTo>
                  <a:cubicBezTo>
                    <a:pt x="55976" y="94305"/>
                    <a:pt x="57966" y="96686"/>
                    <a:pt x="60282" y="98676"/>
                  </a:cubicBezTo>
                  <a:lnTo>
                    <a:pt x="26879" y="98676"/>
                  </a:lnTo>
                  <a:cubicBezTo>
                    <a:pt x="25509" y="87879"/>
                    <a:pt x="16930" y="79300"/>
                    <a:pt x="6100" y="77897"/>
                  </a:cubicBezTo>
                  <a:lnTo>
                    <a:pt x="6100" y="37448"/>
                  </a:lnTo>
                  <a:cubicBezTo>
                    <a:pt x="16930" y="36046"/>
                    <a:pt x="25509" y="27467"/>
                    <a:pt x="26879" y="16669"/>
                  </a:cubicBezTo>
                  <a:close/>
                  <a:moveTo>
                    <a:pt x="79887" y="6101"/>
                  </a:moveTo>
                  <a:cubicBezTo>
                    <a:pt x="82627" y="6101"/>
                    <a:pt x="84845" y="8319"/>
                    <a:pt x="84845" y="11059"/>
                  </a:cubicBezTo>
                  <a:lnTo>
                    <a:pt x="84845" y="13603"/>
                  </a:lnTo>
                  <a:cubicBezTo>
                    <a:pt x="84845" y="14941"/>
                    <a:pt x="85726" y="16115"/>
                    <a:pt x="86965" y="16506"/>
                  </a:cubicBezTo>
                  <a:cubicBezTo>
                    <a:pt x="92576" y="18300"/>
                    <a:pt x="97240" y="21921"/>
                    <a:pt x="100176" y="26782"/>
                  </a:cubicBezTo>
                  <a:cubicBezTo>
                    <a:pt x="101579" y="29130"/>
                    <a:pt x="100829" y="32164"/>
                    <a:pt x="98480" y="33566"/>
                  </a:cubicBezTo>
                  <a:cubicBezTo>
                    <a:pt x="97680" y="34044"/>
                    <a:pt x="96796" y="34272"/>
                    <a:pt x="95924" y="34272"/>
                  </a:cubicBezTo>
                  <a:cubicBezTo>
                    <a:pt x="94235" y="34272"/>
                    <a:pt x="92587" y="33419"/>
                    <a:pt x="91662" y="31870"/>
                  </a:cubicBezTo>
                  <a:cubicBezTo>
                    <a:pt x="89151" y="27695"/>
                    <a:pt x="84747" y="25216"/>
                    <a:pt x="79887" y="25216"/>
                  </a:cubicBezTo>
                  <a:cubicBezTo>
                    <a:pt x="72319" y="25216"/>
                    <a:pt x="66154" y="31381"/>
                    <a:pt x="66154" y="38949"/>
                  </a:cubicBezTo>
                  <a:cubicBezTo>
                    <a:pt x="66154" y="46517"/>
                    <a:pt x="72319" y="52682"/>
                    <a:pt x="79887" y="52682"/>
                  </a:cubicBezTo>
                  <a:cubicBezTo>
                    <a:pt x="92935" y="52682"/>
                    <a:pt x="103536" y="63283"/>
                    <a:pt x="103536" y="76331"/>
                  </a:cubicBezTo>
                  <a:cubicBezTo>
                    <a:pt x="103536" y="86672"/>
                    <a:pt x="96882" y="95707"/>
                    <a:pt x="86965" y="98839"/>
                  </a:cubicBezTo>
                  <a:cubicBezTo>
                    <a:pt x="85693" y="99263"/>
                    <a:pt x="84845" y="100437"/>
                    <a:pt x="84845" y="101742"/>
                  </a:cubicBezTo>
                  <a:lnTo>
                    <a:pt x="84845" y="104286"/>
                  </a:lnTo>
                  <a:cubicBezTo>
                    <a:pt x="84845" y="107026"/>
                    <a:pt x="82627" y="109245"/>
                    <a:pt x="79887" y="109245"/>
                  </a:cubicBezTo>
                  <a:cubicBezTo>
                    <a:pt x="77147" y="109245"/>
                    <a:pt x="74928" y="107026"/>
                    <a:pt x="74928" y="104286"/>
                  </a:cubicBezTo>
                  <a:lnTo>
                    <a:pt x="74928" y="101742"/>
                  </a:lnTo>
                  <a:cubicBezTo>
                    <a:pt x="74928" y="100437"/>
                    <a:pt x="74048" y="99230"/>
                    <a:pt x="72775" y="98839"/>
                  </a:cubicBezTo>
                  <a:cubicBezTo>
                    <a:pt x="67230" y="97045"/>
                    <a:pt x="62533" y="93391"/>
                    <a:pt x="59597" y="88498"/>
                  </a:cubicBezTo>
                  <a:cubicBezTo>
                    <a:pt x="58194" y="86182"/>
                    <a:pt x="58945" y="83116"/>
                    <a:pt x="61293" y="81713"/>
                  </a:cubicBezTo>
                  <a:cubicBezTo>
                    <a:pt x="62093" y="81235"/>
                    <a:pt x="62973" y="81007"/>
                    <a:pt x="63842" y="81007"/>
                  </a:cubicBezTo>
                  <a:cubicBezTo>
                    <a:pt x="65524" y="81007"/>
                    <a:pt x="67165" y="81861"/>
                    <a:pt x="68111" y="83410"/>
                  </a:cubicBezTo>
                  <a:cubicBezTo>
                    <a:pt x="70623" y="87585"/>
                    <a:pt x="75026" y="90064"/>
                    <a:pt x="79887" y="90064"/>
                  </a:cubicBezTo>
                  <a:cubicBezTo>
                    <a:pt x="87454" y="90064"/>
                    <a:pt x="93620" y="83899"/>
                    <a:pt x="93620" y="76331"/>
                  </a:cubicBezTo>
                  <a:cubicBezTo>
                    <a:pt x="93620" y="68763"/>
                    <a:pt x="87454" y="62598"/>
                    <a:pt x="79887" y="62598"/>
                  </a:cubicBezTo>
                  <a:cubicBezTo>
                    <a:pt x="66839" y="62598"/>
                    <a:pt x="56237" y="51997"/>
                    <a:pt x="56237" y="38949"/>
                  </a:cubicBezTo>
                  <a:cubicBezTo>
                    <a:pt x="56237" y="28902"/>
                    <a:pt x="62565" y="19736"/>
                    <a:pt x="72775" y="16506"/>
                  </a:cubicBezTo>
                  <a:cubicBezTo>
                    <a:pt x="74015" y="16147"/>
                    <a:pt x="74928" y="14941"/>
                    <a:pt x="74928" y="13603"/>
                  </a:cubicBezTo>
                  <a:lnTo>
                    <a:pt x="74928" y="11059"/>
                  </a:lnTo>
                  <a:cubicBezTo>
                    <a:pt x="74928" y="8319"/>
                    <a:pt x="77147" y="6101"/>
                    <a:pt x="79887" y="6101"/>
                  </a:cubicBezTo>
                  <a:close/>
                  <a:moveTo>
                    <a:pt x="79887" y="1"/>
                  </a:moveTo>
                  <a:cubicBezTo>
                    <a:pt x="73950" y="1"/>
                    <a:pt x="69089" y="4665"/>
                    <a:pt x="68828" y="10537"/>
                  </a:cubicBezTo>
                  <a:lnTo>
                    <a:pt x="24009" y="10537"/>
                  </a:lnTo>
                  <a:cubicBezTo>
                    <a:pt x="22345" y="10537"/>
                    <a:pt x="20975" y="11907"/>
                    <a:pt x="20975" y="13603"/>
                  </a:cubicBezTo>
                  <a:cubicBezTo>
                    <a:pt x="20975" y="23487"/>
                    <a:pt x="12918" y="31511"/>
                    <a:pt x="3067" y="31511"/>
                  </a:cubicBezTo>
                  <a:cubicBezTo>
                    <a:pt x="1371" y="31511"/>
                    <a:pt x="1" y="32881"/>
                    <a:pt x="1" y="34578"/>
                  </a:cubicBezTo>
                  <a:lnTo>
                    <a:pt x="1" y="80767"/>
                  </a:lnTo>
                  <a:cubicBezTo>
                    <a:pt x="1" y="82464"/>
                    <a:pt x="1371" y="83834"/>
                    <a:pt x="3067" y="83834"/>
                  </a:cubicBezTo>
                  <a:cubicBezTo>
                    <a:pt x="12918" y="83834"/>
                    <a:pt x="20975" y="91858"/>
                    <a:pt x="20975" y="101742"/>
                  </a:cubicBezTo>
                  <a:cubicBezTo>
                    <a:pt x="20975" y="103438"/>
                    <a:pt x="22345" y="104808"/>
                    <a:pt x="24009" y="104808"/>
                  </a:cubicBezTo>
                  <a:lnTo>
                    <a:pt x="68828" y="104808"/>
                  </a:lnTo>
                  <a:cubicBezTo>
                    <a:pt x="69089" y="110680"/>
                    <a:pt x="73950" y="115344"/>
                    <a:pt x="79887" y="115344"/>
                  </a:cubicBezTo>
                  <a:cubicBezTo>
                    <a:pt x="85823" y="115344"/>
                    <a:pt x="90684" y="110680"/>
                    <a:pt x="90945" y="104808"/>
                  </a:cubicBezTo>
                  <a:lnTo>
                    <a:pt x="135732" y="104808"/>
                  </a:lnTo>
                  <a:cubicBezTo>
                    <a:pt x="137428" y="104808"/>
                    <a:pt x="138798" y="103438"/>
                    <a:pt x="138798" y="101742"/>
                  </a:cubicBezTo>
                  <a:cubicBezTo>
                    <a:pt x="138798" y="98643"/>
                    <a:pt x="139581" y="95707"/>
                    <a:pt x="141081" y="93032"/>
                  </a:cubicBezTo>
                  <a:cubicBezTo>
                    <a:pt x="141897" y="91532"/>
                    <a:pt x="141375" y="89673"/>
                    <a:pt x="139907" y="88857"/>
                  </a:cubicBezTo>
                  <a:cubicBezTo>
                    <a:pt x="139434" y="88600"/>
                    <a:pt x="138925" y="88479"/>
                    <a:pt x="138424" y="88479"/>
                  </a:cubicBezTo>
                  <a:cubicBezTo>
                    <a:pt x="137338" y="88479"/>
                    <a:pt x="136290" y="89049"/>
                    <a:pt x="135732" y="90031"/>
                  </a:cubicBezTo>
                  <a:cubicBezTo>
                    <a:pt x="134231" y="92739"/>
                    <a:pt x="133285" y="95642"/>
                    <a:pt x="132894" y="98676"/>
                  </a:cubicBezTo>
                  <a:lnTo>
                    <a:pt x="99491" y="98676"/>
                  </a:lnTo>
                  <a:cubicBezTo>
                    <a:pt x="105819" y="93196"/>
                    <a:pt x="109636" y="85138"/>
                    <a:pt x="109636" y="76331"/>
                  </a:cubicBezTo>
                  <a:cubicBezTo>
                    <a:pt x="109636" y="59923"/>
                    <a:pt x="96294" y="46582"/>
                    <a:pt x="79887" y="46582"/>
                  </a:cubicBezTo>
                  <a:cubicBezTo>
                    <a:pt x="75679" y="46582"/>
                    <a:pt x="72254" y="43157"/>
                    <a:pt x="72254" y="38949"/>
                  </a:cubicBezTo>
                  <a:cubicBezTo>
                    <a:pt x="72254" y="34741"/>
                    <a:pt x="75679" y="31316"/>
                    <a:pt x="79887" y="31316"/>
                  </a:cubicBezTo>
                  <a:cubicBezTo>
                    <a:pt x="82594" y="31316"/>
                    <a:pt x="85041" y="32718"/>
                    <a:pt x="86443" y="35034"/>
                  </a:cubicBezTo>
                  <a:cubicBezTo>
                    <a:pt x="88510" y="38479"/>
                    <a:pt x="92183" y="40389"/>
                    <a:pt x="95942" y="40389"/>
                  </a:cubicBezTo>
                  <a:cubicBezTo>
                    <a:pt x="97878" y="40389"/>
                    <a:pt x="99837" y="39883"/>
                    <a:pt x="101611" y="38818"/>
                  </a:cubicBezTo>
                  <a:cubicBezTo>
                    <a:pt x="106863" y="35687"/>
                    <a:pt x="108559" y="28869"/>
                    <a:pt x="105395" y="23617"/>
                  </a:cubicBezTo>
                  <a:cubicBezTo>
                    <a:pt x="103830" y="21008"/>
                    <a:pt x="101840" y="18659"/>
                    <a:pt x="99524" y="16669"/>
                  </a:cubicBezTo>
                  <a:lnTo>
                    <a:pt x="132894" y="16669"/>
                  </a:lnTo>
                  <a:cubicBezTo>
                    <a:pt x="134264" y="27499"/>
                    <a:pt x="142843" y="36046"/>
                    <a:pt x="153673" y="37448"/>
                  </a:cubicBezTo>
                  <a:lnTo>
                    <a:pt x="153673" y="77897"/>
                  </a:lnTo>
                  <a:cubicBezTo>
                    <a:pt x="150835" y="78256"/>
                    <a:pt x="148160" y="79104"/>
                    <a:pt x="145648" y="80409"/>
                  </a:cubicBezTo>
                  <a:cubicBezTo>
                    <a:pt x="144148" y="81191"/>
                    <a:pt x="143561" y="83018"/>
                    <a:pt x="144343" y="84551"/>
                  </a:cubicBezTo>
                  <a:cubicBezTo>
                    <a:pt x="144886" y="85592"/>
                    <a:pt x="145947" y="86178"/>
                    <a:pt x="147036" y="86178"/>
                  </a:cubicBezTo>
                  <a:cubicBezTo>
                    <a:pt x="147517" y="86178"/>
                    <a:pt x="148004" y="86063"/>
                    <a:pt x="148454" y="85823"/>
                  </a:cubicBezTo>
                  <a:cubicBezTo>
                    <a:pt x="151030" y="84519"/>
                    <a:pt x="153803" y="83834"/>
                    <a:pt x="156706" y="83834"/>
                  </a:cubicBezTo>
                  <a:cubicBezTo>
                    <a:pt x="158403" y="83834"/>
                    <a:pt x="159773" y="82464"/>
                    <a:pt x="159773" y="80767"/>
                  </a:cubicBezTo>
                  <a:lnTo>
                    <a:pt x="159773" y="34578"/>
                  </a:lnTo>
                  <a:cubicBezTo>
                    <a:pt x="159773" y="32881"/>
                    <a:pt x="158403" y="31511"/>
                    <a:pt x="156706" y="31511"/>
                  </a:cubicBezTo>
                  <a:cubicBezTo>
                    <a:pt x="146855" y="31511"/>
                    <a:pt x="138798" y="23520"/>
                    <a:pt x="138798" y="13603"/>
                  </a:cubicBezTo>
                  <a:cubicBezTo>
                    <a:pt x="138798" y="11939"/>
                    <a:pt x="137461" y="10537"/>
                    <a:pt x="135732" y="10537"/>
                  </a:cubicBezTo>
                  <a:lnTo>
                    <a:pt x="90945" y="10537"/>
                  </a:lnTo>
                  <a:cubicBezTo>
                    <a:pt x="90684" y="4665"/>
                    <a:pt x="85823" y="1"/>
                    <a:pt x="79887"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50" name="Shape 850"/>
        <p:cNvGrpSpPr/>
        <p:nvPr/>
      </p:nvGrpSpPr>
      <p:grpSpPr>
        <a:xfrm>
          <a:off x="0" y="0"/>
          <a:ext cx="0" cy="0"/>
          <a:chOff x="0" y="0"/>
          <a:chExt cx="0" cy="0"/>
        </a:xfrm>
      </p:grpSpPr>
      <p:sp>
        <p:nvSpPr>
          <p:cNvPr id="851" name="Google Shape;851;p35"/>
          <p:cNvSpPr/>
          <p:nvPr/>
        </p:nvSpPr>
        <p:spPr>
          <a:xfrm>
            <a:off x="2661725" y="1028700"/>
            <a:ext cx="346200" cy="214200"/>
          </a:xfrm>
          <a:prstGeom prst="roundRect">
            <a:avLst>
              <a:gd fmla="val 39242" name="adj"/>
            </a:avLst>
          </a:prstGeom>
          <a:solidFill>
            <a:srgbClr val="DE8C9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2" name="Google Shape;852;p35"/>
          <p:cNvSpPr txBox="1"/>
          <p:nvPr>
            <p:ph type="ctrTitle"/>
          </p:nvPr>
        </p:nvSpPr>
        <p:spPr>
          <a:xfrm>
            <a:off x="1427625" y="499475"/>
            <a:ext cx="4284000" cy="997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Thanks!</a:t>
            </a:r>
            <a:endParaRPr/>
          </a:p>
        </p:txBody>
      </p:sp>
      <p:sp>
        <p:nvSpPr>
          <p:cNvPr id="853" name="Google Shape;853;p35"/>
          <p:cNvSpPr txBox="1"/>
          <p:nvPr>
            <p:ph idx="1" type="subTitle"/>
          </p:nvPr>
        </p:nvSpPr>
        <p:spPr>
          <a:xfrm>
            <a:off x="1427625" y="1458000"/>
            <a:ext cx="4293900" cy="12843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lt1"/>
              </a:buClr>
              <a:buSzPts val="1100"/>
              <a:buFont typeface="Arial"/>
              <a:buNone/>
            </a:pPr>
            <a:r>
              <a:rPr lang="en"/>
              <a:t>Stay in touch!</a:t>
            </a:r>
            <a:endParaRPr/>
          </a:p>
          <a:p>
            <a:pPr indent="0" lvl="0" marL="0" rtl="0" algn="l">
              <a:spcBef>
                <a:spcPts val="0"/>
              </a:spcBef>
              <a:spcAft>
                <a:spcPts val="0"/>
              </a:spcAft>
              <a:buClr>
                <a:schemeClr val="lt1"/>
              </a:buClr>
              <a:buSzPts val="1100"/>
              <a:buFont typeface="Arial"/>
              <a:buNone/>
            </a:pPr>
            <a:r>
              <a:t/>
            </a:r>
            <a:endParaRPr/>
          </a:p>
          <a:p>
            <a:pPr indent="0" lvl="0" marL="0" rtl="0" algn="l">
              <a:spcBef>
                <a:spcPts val="0"/>
              </a:spcBef>
              <a:spcAft>
                <a:spcPts val="0"/>
              </a:spcAft>
              <a:buClr>
                <a:schemeClr val="lt1"/>
              </a:buClr>
              <a:buSzPts val="1100"/>
              <a:buFont typeface="Arial"/>
              <a:buNone/>
            </a:pPr>
            <a:r>
              <a:rPr lang="en" u="sng">
                <a:solidFill>
                  <a:schemeClr val="hlink"/>
                </a:solidFill>
                <a:hlinkClick r:id="rId4"/>
              </a:rPr>
              <a:t>lamonteach@gmail.com</a:t>
            </a:r>
            <a:r>
              <a:rPr lang="en"/>
              <a:t>	</a:t>
            </a:r>
            <a:endParaRPr/>
          </a:p>
          <a:p>
            <a:pPr indent="0" lvl="0" marL="0" rtl="0" algn="l">
              <a:spcBef>
                <a:spcPts val="0"/>
              </a:spcBef>
              <a:spcAft>
                <a:spcPts val="0"/>
              </a:spcAft>
              <a:buClr>
                <a:schemeClr val="lt1"/>
              </a:buClr>
              <a:buSzPts val="1100"/>
              <a:buFont typeface="Arial"/>
              <a:buNone/>
            </a:pPr>
            <a:r>
              <a:rPr lang="en"/>
              <a:t>@AlexMLamon </a:t>
            </a:r>
            <a:endParaRPr/>
          </a:p>
          <a:p>
            <a:pPr indent="0" lvl="0" marL="0" rtl="0" algn="l">
              <a:spcBef>
                <a:spcPts val="0"/>
              </a:spcBef>
              <a:spcAft>
                <a:spcPts val="0"/>
              </a:spcAft>
              <a:buNone/>
            </a:pPr>
            <a:r>
              <a:rPr lang="en"/>
              <a:t>linkedin.com/in/alexlamon	</a:t>
            </a:r>
            <a:endParaRPr/>
          </a:p>
        </p:txBody>
      </p:sp>
      <p:sp>
        <p:nvSpPr>
          <p:cNvPr id="854" name="Google Shape;854;p35"/>
          <p:cNvSpPr txBox="1"/>
          <p:nvPr>
            <p:ph idx="2" type="subTitle"/>
          </p:nvPr>
        </p:nvSpPr>
        <p:spPr>
          <a:xfrm>
            <a:off x="1427625" y="3504263"/>
            <a:ext cx="3347100" cy="4563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Please keep this slide for attribution</a:t>
            </a:r>
            <a:endParaRPr/>
          </a:p>
        </p:txBody>
      </p:sp>
      <p:grpSp>
        <p:nvGrpSpPr>
          <p:cNvPr id="855" name="Google Shape;855;p35"/>
          <p:cNvGrpSpPr/>
          <p:nvPr/>
        </p:nvGrpSpPr>
        <p:grpSpPr>
          <a:xfrm>
            <a:off x="1601920" y="2824522"/>
            <a:ext cx="525539" cy="526264"/>
            <a:chOff x="5215500" y="2175738"/>
            <a:chExt cx="525539" cy="526264"/>
          </a:xfrm>
        </p:grpSpPr>
        <p:sp>
          <p:nvSpPr>
            <p:cNvPr id="856" name="Google Shape;856;p35"/>
            <p:cNvSpPr/>
            <p:nvPr/>
          </p:nvSpPr>
          <p:spPr>
            <a:xfrm>
              <a:off x="5215500" y="2175738"/>
              <a:ext cx="525539" cy="526264"/>
            </a:xfrm>
            <a:custGeom>
              <a:rect b="b" l="l" r="r" t="t"/>
              <a:pathLst>
                <a:path extrusionOk="0" h="23250" w="23218">
                  <a:moveTo>
                    <a:pt x="11609" y="0"/>
                  </a:moveTo>
                  <a:cubicBezTo>
                    <a:pt x="5205" y="0"/>
                    <a:pt x="1" y="5204"/>
                    <a:pt x="1" y="11642"/>
                  </a:cubicBezTo>
                  <a:cubicBezTo>
                    <a:pt x="1" y="18046"/>
                    <a:pt x="5205" y="23250"/>
                    <a:pt x="11609" y="23250"/>
                  </a:cubicBezTo>
                  <a:cubicBezTo>
                    <a:pt x="18014" y="23250"/>
                    <a:pt x="23217" y="18046"/>
                    <a:pt x="23217" y="11642"/>
                  </a:cubicBezTo>
                  <a:cubicBezTo>
                    <a:pt x="23217" y="5204"/>
                    <a:pt x="18014" y="0"/>
                    <a:pt x="11609" y="0"/>
                  </a:cubicBezTo>
                  <a:close/>
                </a:path>
              </a:pathLst>
            </a:custGeom>
            <a:solidFill>
              <a:schemeClr val="accent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7" name="Google Shape;857;p35"/>
            <p:cNvSpPr/>
            <p:nvPr/>
          </p:nvSpPr>
          <p:spPr>
            <a:xfrm>
              <a:off x="5339333" y="2322953"/>
              <a:ext cx="300525" cy="247672"/>
            </a:xfrm>
            <a:custGeom>
              <a:rect b="b" l="l" r="r" t="t"/>
              <a:pathLst>
                <a:path extrusionOk="0" h="10942" w="13277">
                  <a:moveTo>
                    <a:pt x="4037" y="8574"/>
                  </a:moveTo>
                  <a:cubicBezTo>
                    <a:pt x="2602" y="8507"/>
                    <a:pt x="1735" y="7473"/>
                    <a:pt x="1502" y="6672"/>
                  </a:cubicBezTo>
                  <a:cubicBezTo>
                    <a:pt x="1902" y="6739"/>
                    <a:pt x="2269" y="6739"/>
                    <a:pt x="2669" y="6639"/>
                  </a:cubicBezTo>
                  <a:cubicBezTo>
                    <a:pt x="2669" y="6639"/>
                    <a:pt x="2669" y="6639"/>
                    <a:pt x="2702" y="6606"/>
                  </a:cubicBezTo>
                  <a:cubicBezTo>
                    <a:pt x="1935" y="6439"/>
                    <a:pt x="1335" y="6038"/>
                    <a:pt x="934" y="5371"/>
                  </a:cubicBezTo>
                  <a:cubicBezTo>
                    <a:pt x="668" y="4938"/>
                    <a:pt x="534" y="4437"/>
                    <a:pt x="534" y="3904"/>
                  </a:cubicBezTo>
                  <a:cubicBezTo>
                    <a:pt x="901" y="4104"/>
                    <a:pt x="1301" y="4237"/>
                    <a:pt x="1735" y="4237"/>
                  </a:cubicBezTo>
                  <a:cubicBezTo>
                    <a:pt x="1168" y="3837"/>
                    <a:pt x="768" y="3270"/>
                    <a:pt x="634" y="2603"/>
                  </a:cubicBezTo>
                  <a:cubicBezTo>
                    <a:pt x="467" y="1902"/>
                    <a:pt x="568" y="1235"/>
                    <a:pt x="901" y="601"/>
                  </a:cubicBezTo>
                  <a:cubicBezTo>
                    <a:pt x="2402" y="2336"/>
                    <a:pt x="4270" y="3303"/>
                    <a:pt x="6538" y="3470"/>
                  </a:cubicBezTo>
                  <a:cubicBezTo>
                    <a:pt x="6538" y="3370"/>
                    <a:pt x="6505" y="3270"/>
                    <a:pt x="6505" y="3170"/>
                  </a:cubicBezTo>
                  <a:cubicBezTo>
                    <a:pt x="6405" y="2536"/>
                    <a:pt x="6538" y="1936"/>
                    <a:pt x="6905" y="1368"/>
                  </a:cubicBezTo>
                  <a:cubicBezTo>
                    <a:pt x="7339" y="701"/>
                    <a:pt x="7939" y="268"/>
                    <a:pt x="8740" y="134"/>
                  </a:cubicBezTo>
                  <a:cubicBezTo>
                    <a:pt x="9674" y="1"/>
                    <a:pt x="10475" y="268"/>
                    <a:pt x="11142" y="901"/>
                  </a:cubicBezTo>
                  <a:cubicBezTo>
                    <a:pt x="11175" y="935"/>
                    <a:pt x="11208" y="968"/>
                    <a:pt x="11275" y="935"/>
                  </a:cubicBezTo>
                  <a:cubicBezTo>
                    <a:pt x="11842" y="835"/>
                    <a:pt x="12376" y="635"/>
                    <a:pt x="12876" y="334"/>
                  </a:cubicBezTo>
                  <a:cubicBezTo>
                    <a:pt x="12876" y="334"/>
                    <a:pt x="12910" y="334"/>
                    <a:pt x="12910" y="334"/>
                  </a:cubicBezTo>
                  <a:lnTo>
                    <a:pt x="12910" y="334"/>
                  </a:lnTo>
                  <a:cubicBezTo>
                    <a:pt x="12710" y="968"/>
                    <a:pt x="12309" y="1435"/>
                    <a:pt x="11742" y="1802"/>
                  </a:cubicBezTo>
                  <a:cubicBezTo>
                    <a:pt x="12276" y="1735"/>
                    <a:pt x="12776" y="1602"/>
                    <a:pt x="13277" y="1402"/>
                  </a:cubicBezTo>
                  <a:lnTo>
                    <a:pt x="13277" y="1402"/>
                  </a:lnTo>
                  <a:cubicBezTo>
                    <a:pt x="13177" y="1535"/>
                    <a:pt x="13076" y="1669"/>
                    <a:pt x="12976" y="1802"/>
                  </a:cubicBezTo>
                  <a:cubicBezTo>
                    <a:pt x="12676" y="2169"/>
                    <a:pt x="12343" y="2503"/>
                    <a:pt x="11976" y="2769"/>
                  </a:cubicBezTo>
                  <a:cubicBezTo>
                    <a:pt x="11942" y="2769"/>
                    <a:pt x="11942" y="2803"/>
                    <a:pt x="11942" y="2836"/>
                  </a:cubicBezTo>
                  <a:cubicBezTo>
                    <a:pt x="11942" y="3236"/>
                    <a:pt x="11942" y="3670"/>
                    <a:pt x="11876" y="4070"/>
                  </a:cubicBezTo>
                  <a:cubicBezTo>
                    <a:pt x="11776" y="4904"/>
                    <a:pt x="11542" y="5705"/>
                    <a:pt x="11175" y="6505"/>
                  </a:cubicBezTo>
                  <a:cubicBezTo>
                    <a:pt x="10808" y="7273"/>
                    <a:pt x="10308" y="8007"/>
                    <a:pt x="9707" y="8640"/>
                  </a:cubicBezTo>
                  <a:cubicBezTo>
                    <a:pt x="8673" y="9708"/>
                    <a:pt x="7406" y="10408"/>
                    <a:pt x="5971" y="10742"/>
                  </a:cubicBezTo>
                  <a:cubicBezTo>
                    <a:pt x="5438" y="10842"/>
                    <a:pt x="4937" y="10909"/>
                    <a:pt x="4437" y="10909"/>
                  </a:cubicBezTo>
                  <a:cubicBezTo>
                    <a:pt x="2869" y="10942"/>
                    <a:pt x="1401" y="10575"/>
                    <a:pt x="67" y="9741"/>
                  </a:cubicBezTo>
                  <a:cubicBezTo>
                    <a:pt x="34" y="9741"/>
                    <a:pt x="34" y="9708"/>
                    <a:pt x="0" y="9708"/>
                  </a:cubicBezTo>
                  <a:cubicBezTo>
                    <a:pt x="968" y="9808"/>
                    <a:pt x="1868" y="9674"/>
                    <a:pt x="2736" y="9307"/>
                  </a:cubicBezTo>
                  <a:cubicBezTo>
                    <a:pt x="3203" y="9141"/>
                    <a:pt x="3636" y="8874"/>
                    <a:pt x="4037" y="8574"/>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58" name="Google Shape;858;p35"/>
          <p:cNvGrpSpPr/>
          <p:nvPr/>
        </p:nvGrpSpPr>
        <p:grpSpPr>
          <a:xfrm>
            <a:off x="2193159" y="2824894"/>
            <a:ext cx="525520" cy="525520"/>
            <a:chOff x="8003914" y="3364989"/>
            <a:chExt cx="435105" cy="435105"/>
          </a:xfrm>
        </p:grpSpPr>
        <p:sp>
          <p:nvSpPr>
            <p:cNvPr id="859" name="Google Shape;859;p35"/>
            <p:cNvSpPr/>
            <p:nvPr/>
          </p:nvSpPr>
          <p:spPr>
            <a:xfrm>
              <a:off x="8003914" y="3364989"/>
              <a:ext cx="435105" cy="435105"/>
            </a:xfrm>
            <a:custGeom>
              <a:rect b="b" l="l" r="r" t="t"/>
              <a:pathLst>
                <a:path extrusionOk="0" h="23218" w="23218">
                  <a:moveTo>
                    <a:pt x="11609" y="1"/>
                  </a:moveTo>
                  <a:cubicBezTo>
                    <a:pt x="5171" y="1"/>
                    <a:pt x="1" y="5204"/>
                    <a:pt x="1" y="11609"/>
                  </a:cubicBezTo>
                  <a:cubicBezTo>
                    <a:pt x="1" y="18014"/>
                    <a:pt x="5171" y="23217"/>
                    <a:pt x="11609" y="23217"/>
                  </a:cubicBezTo>
                  <a:cubicBezTo>
                    <a:pt x="18014" y="23217"/>
                    <a:pt x="23217" y="18014"/>
                    <a:pt x="23217" y="11609"/>
                  </a:cubicBezTo>
                  <a:cubicBezTo>
                    <a:pt x="23217" y="5204"/>
                    <a:pt x="18014" y="1"/>
                    <a:pt x="11609" y="1"/>
                  </a:cubicBezTo>
                  <a:close/>
                </a:path>
              </a:pathLst>
            </a:custGeom>
            <a:solidFill>
              <a:schemeClr val="accent6"/>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0" name="Google Shape;860;p35"/>
            <p:cNvSpPr/>
            <p:nvPr/>
          </p:nvSpPr>
          <p:spPr>
            <a:xfrm>
              <a:off x="8124563" y="3466879"/>
              <a:ext cx="51273" cy="211931"/>
            </a:xfrm>
            <a:custGeom>
              <a:rect b="b" l="l" r="r" t="t"/>
              <a:pathLst>
                <a:path extrusionOk="0" h="11309" w="2736">
                  <a:moveTo>
                    <a:pt x="1368" y="1"/>
                  </a:moveTo>
                  <a:cubicBezTo>
                    <a:pt x="601" y="1"/>
                    <a:pt x="1" y="601"/>
                    <a:pt x="1" y="1335"/>
                  </a:cubicBezTo>
                  <a:cubicBezTo>
                    <a:pt x="1" y="2102"/>
                    <a:pt x="601" y="2703"/>
                    <a:pt x="1368" y="2703"/>
                  </a:cubicBezTo>
                  <a:cubicBezTo>
                    <a:pt x="2136" y="2703"/>
                    <a:pt x="2736" y="2102"/>
                    <a:pt x="2736" y="1335"/>
                  </a:cubicBezTo>
                  <a:cubicBezTo>
                    <a:pt x="2736" y="601"/>
                    <a:pt x="2136" y="1"/>
                    <a:pt x="1368" y="1"/>
                  </a:cubicBezTo>
                  <a:close/>
                  <a:moveTo>
                    <a:pt x="201" y="3737"/>
                  </a:moveTo>
                  <a:lnTo>
                    <a:pt x="201" y="11309"/>
                  </a:lnTo>
                  <a:lnTo>
                    <a:pt x="2536" y="11309"/>
                  </a:lnTo>
                  <a:lnTo>
                    <a:pt x="2536" y="3737"/>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1" name="Google Shape;861;p35"/>
            <p:cNvSpPr/>
            <p:nvPr/>
          </p:nvSpPr>
          <p:spPr>
            <a:xfrm>
              <a:off x="8200199" y="3533782"/>
              <a:ext cx="136933" cy="145029"/>
            </a:xfrm>
            <a:custGeom>
              <a:rect b="b" l="l" r="r" t="t"/>
              <a:pathLst>
                <a:path extrusionOk="0" h="7739" w="7307">
                  <a:moveTo>
                    <a:pt x="4504" y="0"/>
                  </a:moveTo>
                  <a:cubicBezTo>
                    <a:pt x="3337" y="0"/>
                    <a:pt x="2569" y="601"/>
                    <a:pt x="2269" y="1201"/>
                  </a:cubicBezTo>
                  <a:lnTo>
                    <a:pt x="2236" y="1201"/>
                  </a:lnTo>
                  <a:lnTo>
                    <a:pt x="2236" y="167"/>
                  </a:lnTo>
                  <a:lnTo>
                    <a:pt x="1" y="167"/>
                  </a:lnTo>
                  <a:lnTo>
                    <a:pt x="1" y="7739"/>
                  </a:lnTo>
                  <a:lnTo>
                    <a:pt x="2336" y="7739"/>
                  </a:lnTo>
                  <a:lnTo>
                    <a:pt x="2336" y="4003"/>
                  </a:lnTo>
                  <a:cubicBezTo>
                    <a:pt x="2336" y="3002"/>
                    <a:pt x="2536" y="2068"/>
                    <a:pt x="3737" y="2068"/>
                  </a:cubicBezTo>
                  <a:cubicBezTo>
                    <a:pt x="4938" y="2068"/>
                    <a:pt x="4971" y="3202"/>
                    <a:pt x="4971" y="4070"/>
                  </a:cubicBezTo>
                  <a:lnTo>
                    <a:pt x="4971" y="7739"/>
                  </a:lnTo>
                  <a:lnTo>
                    <a:pt x="7306" y="7739"/>
                  </a:lnTo>
                  <a:lnTo>
                    <a:pt x="7306" y="3603"/>
                  </a:lnTo>
                  <a:cubicBezTo>
                    <a:pt x="7306" y="1568"/>
                    <a:pt x="6872" y="0"/>
                    <a:pt x="450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62" name="Google Shape;862;p35"/>
          <p:cNvGrpSpPr/>
          <p:nvPr/>
        </p:nvGrpSpPr>
        <p:grpSpPr>
          <a:xfrm flipH="1">
            <a:off x="284" y="2590428"/>
            <a:ext cx="2580834" cy="2559381"/>
            <a:chOff x="-761089" y="594525"/>
            <a:chExt cx="5186563" cy="5143450"/>
          </a:xfrm>
        </p:grpSpPr>
        <p:sp>
          <p:nvSpPr>
            <p:cNvPr id="863" name="Google Shape;863;p35"/>
            <p:cNvSpPr/>
            <p:nvPr/>
          </p:nvSpPr>
          <p:spPr>
            <a:xfrm>
              <a:off x="2726750" y="594525"/>
              <a:ext cx="1698400" cy="4321525"/>
            </a:xfrm>
            <a:custGeom>
              <a:rect b="b" l="l" r="r" t="t"/>
              <a:pathLst>
                <a:path extrusionOk="0" h="172861" w="67936">
                  <a:moveTo>
                    <a:pt x="67935" y="0"/>
                  </a:moveTo>
                  <a:lnTo>
                    <a:pt x="1" y="22524"/>
                  </a:lnTo>
                  <a:lnTo>
                    <a:pt x="1" y="172860"/>
                  </a:lnTo>
                  <a:lnTo>
                    <a:pt x="67935" y="172860"/>
                  </a:lnTo>
                  <a:lnTo>
                    <a:pt x="67935" y="0"/>
                  </a:lnTo>
                  <a:close/>
                </a:path>
              </a:pathLst>
            </a:custGeom>
            <a:solidFill>
              <a:schemeClr val="accent3"/>
            </a:solidFill>
            <a:ln cap="flat" cmpd="sng" w="2857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4" name="Google Shape;864;p35"/>
            <p:cNvSpPr/>
            <p:nvPr/>
          </p:nvSpPr>
          <p:spPr>
            <a:xfrm>
              <a:off x="-761089" y="2681950"/>
              <a:ext cx="5186563" cy="3056025"/>
            </a:xfrm>
            <a:custGeom>
              <a:rect b="b" l="l" r="r" t="t"/>
              <a:pathLst>
                <a:path extrusionOk="0" h="89364" w="111097">
                  <a:moveTo>
                    <a:pt x="84530" y="0"/>
                  </a:moveTo>
                  <a:lnTo>
                    <a:pt x="84530" y="13678"/>
                  </a:lnTo>
                  <a:lnTo>
                    <a:pt x="67630" y="13678"/>
                  </a:lnTo>
                  <a:lnTo>
                    <a:pt x="67630" y="28998"/>
                  </a:lnTo>
                  <a:lnTo>
                    <a:pt x="50730" y="28998"/>
                  </a:lnTo>
                  <a:lnTo>
                    <a:pt x="50730" y="45107"/>
                  </a:lnTo>
                  <a:lnTo>
                    <a:pt x="33830" y="45107"/>
                  </a:lnTo>
                  <a:lnTo>
                    <a:pt x="33830" y="59575"/>
                  </a:lnTo>
                  <a:lnTo>
                    <a:pt x="16110" y="59575"/>
                  </a:lnTo>
                  <a:lnTo>
                    <a:pt x="16110" y="73253"/>
                  </a:lnTo>
                  <a:lnTo>
                    <a:pt x="0" y="73253"/>
                  </a:lnTo>
                  <a:lnTo>
                    <a:pt x="0" y="89363"/>
                  </a:lnTo>
                  <a:lnTo>
                    <a:pt x="111096" y="89363"/>
                  </a:lnTo>
                  <a:lnTo>
                    <a:pt x="111096" y="0"/>
                  </a:lnTo>
                  <a:close/>
                </a:path>
              </a:pathLst>
            </a:custGeom>
            <a:solidFill>
              <a:srgbClr val="FCB0B6"/>
            </a:solidFill>
            <a:ln cap="flat" cmpd="sng" w="28575">
              <a:solidFill>
                <a:srgbClr val="DE8C9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5" name="Google Shape;865;p35"/>
            <p:cNvSpPr/>
            <p:nvPr/>
          </p:nvSpPr>
          <p:spPr>
            <a:xfrm>
              <a:off x="3315675" y="1561875"/>
              <a:ext cx="427850" cy="826025"/>
            </a:xfrm>
            <a:custGeom>
              <a:rect b="b" l="l" r="r" t="t"/>
              <a:pathLst>
                <a:path extrusionOk="0" h="33041" w="17114">
                  <a:moveTo>
                    <a:pt x="8542" y="0"/>
                  </a:moveTo>
                  <a:cubicBezTo>
                    <a:pt x="3830" y="0"/>
                    <a:pt x="1" y="3860"/>
                    <a:pt x="1" y="8572"/>
                  </a:cubicBezTo>
                  <a:lnTo>
                    <a:pt x="1" y="33040"/>
                  </a:lnTo>
                  <a:lnTo>
                    <a:pt x="17113" y="30760"/>
                  </a:lnTo>
                  <a:lnTo>
                    <a:pt x="17113" y="8572"/>
                  </a:lnTo>
                  <a:cubicBezTo>
                    <a:pt x="17113" y="3860"/>
                    <a:pt x="13253" y="0"/>
                    <a:pt x="8542" y="0"/>
                  </a:cubicBezTo>
                  <a:close/>
                </a:path>
              </a:pathLst>
            </a:custGeom>
            <a:solidFill>
              <a:schemeClr val="accent4"/>
            </a:solidFill>
            <a:ln cap="flat" cmpd="sng" w="9525">
              <a:solidFill>
                <a:srgbClr val="2E90A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6" name="Google Shape;866;p35"/>
            <p:cNvSpPr/>
            <p:nvPr/>
          </p:nvSpPr>
          <p:spPr>
            <a:xfrm>
              <a:off x="3314275" y="1559175"/>
              <a:ext cx="337184" cy="832964"/>
            </a:xfrm>
            <a:custGeom>
              <a:rect b="b" l="l" r="r" t="t"/>
              <a:pathLst>
                <a:path extrusionOk="0" h="33041" w="13375">
                  <a:moveTo>
                    <a:pt x="8542" y="0"/>
                  </a:moveTo>
                  <a:cubicBezTo>
                    <a:pt x="3830" y="0"/>
                    <a:pt x="1" y="3861"/>
                    <a:pt x="1" y="8572"/>
                  </a:cubicBezTo>
                  <a:lnTo>
                    <a:pt x="1" y="33040"/>
                  </a:lnTo>
                  <a:lnTo>
                    <a:pt x="2615" y="32706"/>
                  </a:lnTo>
                  <a:lnTo>
                    <a:pt x="2615" y="9757"/>
                  </a:lnTo>
                  <a:cubicBezTo>
                    <a:pt x="2615" y="5016"/>
                    <a:pt x="6475" y="1186"/>
                    <a:pt x="11186" y="1186"/>
                  </a:cubicBezTo>
                  <a:cubicBezTo>
                    <a:pt x="11946" y="1186"/>
                    <a:pt x="12645" y="1307"/>
                    <a:pt x="13375" y="1490"/>
                  </a:cubicBezTo>
                  <a:cubicBezTo>
                    <a:pt x="12007" y="548"/>
                    <a:pt x="10335" y="0"/>
                    <a:pt x="8542"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67" name="Google Shape;867;p35"/>
          <p:cNvSpPr/>
          <p:nvPr/>
        </p:nvSpPr>
        <p:spPr>
          <a:xfrm rot="10800000">
            <a:off x="7637573" y="4099123"/>
            <a:ext cx="176100" cy="176100"/>
          </a:xfrm>
          <a:prstGeom prst="blockArc">
            <a:avLst>
              <a:gd fmla="val 10800000" name="adj1"/>
              <a:gd fmla="val 21224628" name="adj2"/>
              <a:gd fmla="val 11427" name="adj3"/>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68" name="Google Shape;868;p35"/>
          <p:cNvGrpSpPr/>
          <p:nvPr/>
        </p:nvGrpSpPr>
        <p:grpSpPr>
          <a:xfrm rot="287293">
            <a:off x="8127379" y="2381086"/>
            <a:ext cx="606500" cy="606500"/>
            <a:chOff x="1190625" y="238125"/>
            <a:chExt cx="5219200" cy="5219200"/>
          </a:xfrm>
        </p:grpSpPr>
        <p:sp>
          <p:nvSpPr>
            <p:cNvPr id="869" name="Google Shape;869;p35"/>
            <p:cNvSpPr/>
            <p:nvPr/>
          </p:nvSpPr>
          <p:spPr>
            <a:xfrm>
              <a:off x="4318850" y="314775"/>
              <a:ext cx="1445900" cy="1089525"/>
            </a:xfrm>
            <a:custGeom>
              <a:rect b="b" l="l" r="r" t="t"/>
              <a:pathLst>
                <a:path extrusionOk="0" h="43581" w="57836">
                  <a:moveTo>
                    <a:pt x="28902" y="0"/>
                  </a:moveTo>
                  <a:cubicBezTo>
                    <a:pt x="22215" y="0"/>
                    <a:pt x="15952" y="1827"/>
                    <a:pt x="10570" y="4991"/>
                  </a:cubicBezTo>
                  <a:lnTo>
                    <a:pt x="1" y="43580"/>
                  </a:lnTo>
                  <a:lnTo>
                    <a:pt x="35850" y="43580"/>
                  </a:lnTo>
                  <a:cubicBezTo>
                    <a:pt x="45408" y="42830"/>
                    <a:pt x="50301" y="31805"/>
                    <a:pt x="44527" y="24204"/>
                  </a:cubicBezTo>
                  <a:lnTo>
                    <a:pt x="45734" y="24204"/>
                  </a:lnTo>
                  <a:cubicBezTo>
                    <a:pt x="52421" y="24204"/>
                    <a:pt x="57836" y="18789"/>
                    <a:pt x="57836" y="12102"/>
                  </a:cubicBezTo>
                  <a:cubicBezTo>
                    <a:pt x="57836" y="5415"/>
                    <a:pt x="52421" y="0"/>
                    <a:pt x="4573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0" name="Google Shape;870;p35"/>
            <p:cNvSpPr/>
            <p:nvPr/>
          </p:nvSpPr>
          <p:spPr>
            <a:xfrm>
              <a:off x="4132925" y="439550"/>
              <a:ext cx="1153950" cy="1842350"/>
            </a:xfrm>
            <a:custGeom>
              <a:rect b="b" l="l" r="r" t="t"/>
              <a:pathLst>
                <a:path extrusionOk="0" h="73694" w="46158">
                  <a:moveTo>
                    <a:pt x="18007" y="0"/>
                  </a:moveTo>
                  <a:cubicBezTo>
                    <a:pt x="7242" y="6296"/>
                    <a:pt x="0" y="17974"/>
                    <a:pt x="0" y="31348"/>
                  </a:cubicBezTo>
                  <a:lnTo>
                    <a:pt x="0" y="61325"/>
                  </a:lnTo>
                  <a:cubicBezTo>
                    <a:pt x="0" y="67947"/>
                    <a:pt x="5187" y="73525"/>
                    <a:pt x="11776" y="73688"/>
                  </a:cubicBezTo>
                  <a:cubicBezTo>
                    <a:pt x="11895" y="73692"/>
                    <a:pt x="12014" y="73693"/>
                    <a:pt x="12132" y="73693"/>
                  </a:cubicBezTo>
                  <a:cubicBezTo>
                    <a:pt x="18819" y="73693"/>
                    <a:pt x="24237" y="68286"/>
                    <a:pt x="24237" y="61586"/>
                  </a:cubicBezTo>
                  <a:cubicBezTo>
                    <a:pt x="24237" y="57835"/>
                    <a:pt x="27271" y="54834"/>
                    <a:pt x="30989" y="54834"/>
                  </a:cubicBezTo>
                  <a:lnTo>
                    <a:pt x="31903" y="54834"/>
                  </a:lnTo>
                  <a:cubicBezTo>
                    <a:pt x="40253" y="54834"/>
                    <a:pt x="46158" y="46516"/>
                    <a:pt x="43287" y="38589"/>
                  </a:cubicBezTo>
                  <a:cubicBezTo>
                    <a:pt x="29326" y="38589"/>
                    <a:pt x="18007" y="27270"/>
                    <a:pt x="18007" y="13309"/>
                  </a:cubicBezTo>
                  <a:lnTo>
                    <a:pt x="1800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1" name="Google Shape;871;p35"/>
            <p:cNvSpPr/>
            <p:nvPr/>
          </p:nvSpPr>
          <p:spPr>
            <a:xfrm>
              <a:off x="2068075" y="314775"/>
              <a:ext cx="1400250" cy="1494825"/>
            </a:xfrm>
            <a:custGeom>
              <a:rect b="b" l="l" r="r" t="t"/>
              <a:pathLst>
                <a:path extrusionOk="0" h="59793" w="56010">
                  <a:moveTo>
                    <a:pt x="2806" y="0"/>
                  </a:moveTo>
                  <a:cubicBezTo>
                    <a:pt x="1828" y="0"/>
                    <a:pt x="914" y="98"/>
                    <a:pt x="1" y="326"/>
                  </a:cubicBezTo>
                  <a:lnTo>
                    <a:pt x="31740" y="59792"/>
                  </a:lnTo>
                  <a:lnTo>
                    <a:pt x="56009" y="43580"/>
                  </a:lnTo>
                  <a:cubicBezTo>
                    <a:pt x="56009" y="32783"/>
                    <a:pt x="55781" y="30500"/>
                    <a:pt x="54509" y="26129"/>
                  </a:cubicBezTo>
                  <a:cubicBezTo>
                    <a:pt x="50105" y="11058"/>
                    <a:pt x="36111" y="0"/>
                    <a:pt x="1963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2" name="Google Shape;872;p35"/>
            <p:cNvSpPr/>
            <p:nvPr/>
          </p:nvSpPr>
          <p:spPr>
            <a:xfrm>
              <a:off x="1832400" y="322925"/>
              <a:ext cx="1635925" cy="1958975"/>
            </a:xfrm>
            <a:custGeom>
              <a:rect b="b" l="l" r="r" t="t"/>
              <a:pathLst>
                <a:path extrusionOk="0" h="78359" w="65437">
                  <a:moveTo>
                    <a:pt x="9428" y="0"/>
                  </a:moveTo>
                  <a:cubicBezTo>
                    <a:pt x="4013" y="1273"/>
                    <a:pt x="1" y="6198"/>
                    <a:pt x="131" y="12070"/>
                  </a:cubicBezTo>
                  <a:cubicBezTo>
                    <a:pt x="294" y="18659"/>
                    <a:pt x="5840" y="23878"/>
                    <a:pt x="12462" y="23878"/>
                  </a:cubicBezTo>
                  <a:lnTo>
                    <a:pt x="13440" y="23878"/>
                  </a:lnTo>
                  <a:cubicBezTo>
                    <a:pt x="7699" y="31446"/>
                    <a:pt x="12559" y="42504"/>
                    <a:pt x="22117" y="43254"/>
                  </a:cubicBezTo>
                  <a:cubicBezTo>
                    <a:pt x="19214" y="51181"/>
                    <a:pt x="25151" y="59466"/>
                    <a:pt x="33501" y="59466"/>
                  </a:cubicBezTo>
                  <a:lnTo>
                    <a:pt x="34676" y="59466"/>
                  </a:lnTo>
                  <a:cubicBezTo>
                    <a:pt x="38264" y="59466"/>
                    <a:pt x="41167" y="62402"/>
                    <a:pt x="41167" y="65990"/>
                  </a:cubicBezTo>
                  <a:cubicBezTo>
                    <a:pt x="41167" y="72612"/>
                    <a:pt x="46354" y="78190"/>
                    <a:pt x="52943" y="78353"/>
                  </a:cubicBezTo>
                  <a:cubicBezTo>
                    <a:pt x="53062" y="78357"/>
                    <a:pt x="53180" y="78358"/>
                    <a:pt x="53298" y="78358"/>
                  </a:cubicBezTo>
                  <a:cubicBezTo>
                    <a:pt x="59986" y="78358"/>
                    <a:pt x="65404" y="72951"/>
                    <a:pt x="65404" y="66251"/>
                  </a:cubicBezTo>
                  <a:cubicBezTo>
                    <a:pt x="65404" y="55748"/>
                    <a:pt x="65436" y="48506"/>
                    <a:pt x="65436" y="43254"/>
                  </a:cubicBezTo>
                  <a:lnTo>
                    <a:pt x="62500" y="43254"/>
                  </a:lnTo>
                  <a:cubicBezTo>
                    <a:pt x="52160" y="43254"/>
                    <a:pt x="42602" y="36567"/>
                    <a:pt x="39471" y="25803"/>
                  </a:cubicBezTo>
                  <a:cubicBezTo>
                    <a:pt x="35491" y="12233"/>
                    <a:pt x="23781" y="1925"/>
                    <a:pt x="942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3" name="Google Shape;873;p35"/>
            <p:cNvSpPr/>
            <p:nvPr/>
          </p:nvSpPr>
          <p:spPr>
            <a:xfrm>
              <a:off x="2622625" y="1953925"/>
              <a:ext cx="3710525" cy="3426725"/>
            </a:xfrm>
            <a:custGeom>
              <a:rect b="b" l="l" r="r" t="t"/>
              <a:pathLst>
                <a:path extrusionOk="0" h="137069" w="148421">
                  <a:moveTo>
                    <a:pt x="17876" y="0"/>
                  </a:moveTo>
                  <a:lnTo>
                    <a:pt x="0" y="17876"/>
                  </a:lnTo>
                  <a:lnTo>
                    <a:pt x="0" y="119193"/>
                  </a:lnTo>
                  <a:lnTo>
                    <a:pt x="17876" y="137069"/>
                  </a:lnTo>
                  <a:lnTo>
                    <a:pt x="130545" y="137069"/>
                  </a:lnTo>
                  <a:cubicBezTo>
                    <a:pt x="140429" y="137069"/>
                    <a:pt x="148421" y="129077"/>
                    <a:pt x="148421" y="119193"/>
                  </a:cubicBezTo>
                  <a:lnTo>
                    <a:pt x="148421" y="17876"/>
                  </a:lnTo>
                  <a:cubicBezTo>
                    <a:pt x="148421" y="7992"/>
                    <a:pt x="140429" y="0"/>
                    <a:pt x="130545"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4" name="Google Shape;874;p35"/>
            <p:cNvSpPr/>
            <p:nvPr/>
          </p:nvSpPr>
          <p:spPr>
            <a:xfrm>
              <a:off x="1267275" y="1953925"/>
              <a:ext cx="2108075" cy="3426725"/>
            </a:xfrm>
            <a:custGeom>
              <a:rect b="b" l="l" r="r" t="t"/>
              <a:pathLst>
                <a:path extrusionOk="0" h="137069" w="84323">
                  <a:moveTo>
                    <a:pt x="17876" y="0"/>
                  </a:moveTo>
                  <a:cubicBezTo>
                    <a:pt x="7992" y="0"/>
                    <a:pt x="0" y="7992"/>
                    <a:pt x="0" y="17876"/>
                  </a:cubicBezTo>
                  <a:lnTo>
                    <a:pt x="0" y="119193"/>
                  </a:lnTo>
                  <a:cubicBezTo>
                    <a:pt x="0" y="129077"/>
                    <a:pt x="7992" y="137069"/>
                    <a:pt x="17876" y="137069"/>
                  </a:cubicBezTo>
                  <a:lnTo>
                    <a:pt x="84323" y="137069"/>
                  </a:lnTo>
                  <a:cubicBezTo>
                    <a:pt x="74471" y="137069"/>
                    <a:pt x="66447" y="129077"/>
                    <a:pt x="66447" y="119193"/>
                  </a:cubicBezTo>
                  <a:lnTo>
                    <a:pt x="66447" y="17876"/>
                  </a:lnTo>
                  <a:cubicBezTo>
                    <a:pt x="66447" y="7992"/>
                    <a:pt x="74471" y="0"/>
                    <a:pt x="84323" y="0"/>
                  </a:cubicBezTo>
                  <a:close/>
                </a:path>
              </a:pathLst>
            </a:custGeom>
            <a:solidFill>
              <a:srgbClr val="A1D7A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5" name="Google Shape;875;p35"/>
            <p:cNvSpPr/>
            <p:nvPr/>
          </p:nvSpPr>
          <p:spPr>
            <a:xfrm>
              <a:off x="2622625" y="2565550"/>
              <a:ext cx="3098100" cy="2203475"/>
            </a:xfrm>
            <a:custGeom>
              <a:rect b="b" l="l" r="r" t="t"/>
              <a:pathLst>
                <a:path extrusionOk="0" h="88139" w="123924">
                  <a:moveTo>
                    <a:pt x="12233" y="0"/>
                  </a:moveTo>
                  <a:lnTo>
                    <a:pt x="0" y="44070"/>
                  </a:lnTo>
                  <a:lnTo>
                    <a:pt x="12233" y="88139"/>
                  </a:lnTo>
                  <a:lnTo>
                    <a:pt x="102981" y="88139"/>
                  </a:lnTo>
                  <a:cubicBezTo>
                    <a:pt x="102981" y="76559"/>
                    <a:pt x="112343" y="67164"/>
                    <a:pt x="123923" y="67164"/>
                  </a:cubicBezTo>
                  <a:lnTo>
                    <a:pt x="123923" y="20975"/>
                  </a:lnTo>
                  <a:cubicBezTo>
                    <a:pt x="112343" y="20975"/>
                    <a:pt x="102981" y="11580"/>
                    <a:pt x="102981" y="0"/>
                  </a:cubicBezTo>
                  <a:close/>
                </a:path>
              </a:pathLst>
            </a:custGeom>
            <a:solidFill>
              <a:srgbClr val="C1F1A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6" name="Google Shape;876;p35"/>
            <p:cNvSpPr/>
            <p:nvPr/>
          </p:nvSpPr>
          <p:spPr>
            <a:xfrm>
              <a:off x="1879700" y="2565550"/>
              <a:ext cx="1048750" cy="2203475"/>
            </a:xfrm>
            <a:custGeom>
              <a:rect b="b" l="l" r="r" t="t"/>
              <a:pathLst>
                <a:path extrusionOk="0" h="88139" w="41950">
                  <a:moveTo>
                    <a:pt x="20975" y="0"/>
                  </a:moveTo>
                  <a:cubicBezTo>
                    <a:pt x="20975" y="11580"/>
                    <a:pt x="11581" y="20975"/>
                    <a:pt x="1" y="20975"/>
                  </a:cubicBezTo>
                  <a:lnTo>
                    <a:pt x="1" y="67164"/>
                  </a:lnTo>
                  <a:cubicBezTo>
                    <a:pt x="11581" y="67164"/>
                    <a:pt x="20975" y="76559"/>
                    <a:pt x="20975" y="88139"/>
                  </a:cubicBezTo>
                  <a:lnTo>
                    <a:pt x="41950" y="88139"/>
                  </a:lnTo>
                  <a:lnTo>
                    <a:pt x="41950" y="0"/>
                  </a:lnTo>
                  <a:close/>
                </a:path>
              </a:pathLst>
            </a:custGeom>
            <a:solidFill>
              <a:srgbClr val="A1D7A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7" name="Google Shape;877;p35"/>
            <p:cNvSpPr/>
            <p:nvPr/>
          </p:nvSpPr>
          <p:spPr>
            <a:xfrm>
              <a:off x="3132300" y="2301325"/>
              <a:ext cx="1335825" cy="2731925"/>
            </a:xfrm>
            <a:custGeom>
              <a:rect b="b" l="l" r="r" t="t"/>
              <a:pathLst>
                <a:path extrusionOk="0" h="109277" w="53433">
                  <a:moveTo>
                    <a:pt x="26717" y="0"/>
                  </a:moveTo>
                  <a:cubicBezTo>
                    <a:pt x="22280" y="0"/>
                    <a:pt x="18692" y="3588"/>
                    <a:pt x="18692" y="8025"/>
                  </a:cubicBezTo>
                  <a:lnTo>
                    <a:pt x="18692" y="10569"/>
                  </a:lnTo>
                  <a:cubicBezTo>
                    <a:pt x="12005" y="12657"/>
                    <a:pt x="6460" y="17224"/>
                    <a:pt x="3198" y="23291"/>
                  </a:cubicBezTo>
                  <a:cubicBezTo>
                    <a:pt x="1175" y="27075"/>
                    <a:pt x="1" y="31348"/>
                    <a:pt x="1" y="35915"/>
                  </a:cubicBezTo>
                  <a:cubicBezTo>
                    <a:pt x="1" y="50626"/>
                    <a:pt x="12005" y="62630"/>
                    <a:pt x="26717" y="62630"/>
                  </a:cubicBezTo>
                  <a:cubicBezTo>
                    <a:pt x="32621" y="62630"/>
                    <a:pt x="37416" y="67393"/>
                    <a:pt x="37416" y="73297"/>
                  </a:cubicBezTo>
                  <a:cubicBezTo>
                    <a:pt x="37416" y="79201"/>
                    <a:pt x="32621" y="83964"/>
                    <a:pt x="26717" y="83964"/>
                  </a:cubicBezTo>
                  <a:cubicBezTo>
                    <a:pt x="22933" y="83964"/>
                    <a:pt x="19508" y="82039"/>
                    <a:pt x="17550" y="78777"/>
                  </a:cubicBezTo>
                  <a:cubicBezTo>
                    <a:pt x="16044" y="76280"/>
                    <a:pt x="13387" y="74891"/>
                    <a:pt x="10666" y="74891"/>
                  </a:cubicBezTo>
                  <a:cubicBezTo>
                    <a:pt x="9264" y="74891"/>
                    <a:pt x="7845" y="75260"/>
                    <a:pt x="6557" y="76037"/>
                  </a:cubicBezTo>
                  <a:cubicBezTo>
                    <a:pt x="4470" y="77309"/>
                    <a:pt x="3132" y="79397"/>
                    <a:pt x="2774" y="81615"/>
                  </a:cubicBezTo>
                  <a:cubicBezTo>
                    <a:pt x="2741" y="81876"/>
                    <a:pt x="2708" y="82137"/>
                    <a:pt x="2676" y="82431"/>
                  </a:cubicBezTo>
                  <a:cubicBezTo>
                    <a:pt x="2676" y="82887"/>
                    <a:pt x="2676" y="83377"/>
                    <a:pt x="2741" y="83833"/>
                  </a:cubicBezTo>
                  <a:cubicBezTo>
                    <a:pt x="2871" y="84942"/>
                    <a:pt x="3198" y="86019"/>
                    <a:pt x="3817" y="87030"/>
                  </a:cubicBezTo>
                  <a:cubicBezTo>
                    <a:pt x="7210" y="92673"/>
                    <a:pt x="12560" y="96751"/>
                    <a:pt x="18692" y="98708"/>
                  </a:cubicBezTo>
                  <a:lnTo>
                    <a:pt x="18692" y="101252"/>
                  </a:lnTo>
                  <a:cubicBezTo>
                    <a:pt x="18692" y="105689"/>
                    <a:pt x="22280" y="109277"/>
                    <a:pt x="26717" y="109277"/>
                  </a:cubicBezTo>
                  <a:cubicBezTo>
                    <a:pt x="31153" y="109277"/>
                    <a:pt x="34741" y="105689"/>
                    <a:pt x="34741" y="101252"/>
                  </a:cubicBezTo>
                  <a:lnTo>
                    <a:pt x="34741" y="98708"/>
                  </a:lnTo>
                  <a:cubicBezTo>
                    <a:pt x="45538" y="95316"/>
                    <a:pt x="53432" y="85236"/>
                    <a:pt x="53432" y="73297"/>
                  </a:cubicBezTo>
                  <a:cubicBezTo>
                    <a:pt x="53432" y="58586"/>
                    <a:pt x="41428" y="46581"/>
                    <a:pt x="26717" y="46581"/>
                  </a:cubicBezTo>
                  <a:cubicBezTo>
                    <a:pt x="20812" y="46581"/>
                    <a:pt x="16050" y="41786"/>
                    <a:pt x="16050" y="35915"/>
                  </a:cubicBezTo>
                  <a:cubicBezTo>
                    <a:pt x="16050" y="30011"/>
                    <a:pt x="20812" y="25215"/>
                    <a:pt x="26717" y="25215"/>
                  </a:cubicBezTo>
                  <a:cubicBezTo>
                    <a:pt x="30500" y="25215"/>
                    <a:pt x="33926" y="27173"/>
                    <a:pt x="35883" y="30435"/>
                  </a:cubicBezTo>
                  <a:cubicBezTo>
                    <a:pt x="37389" y="32931"/>
                    <a:pt x="40047" y="34320"/>
                    <a:pt x="42767" y="34320"/>
                  </a:cubicBezTo>
                  <a:cubicBezTo>
                    <a:pt x="44169" y="34320"/>
                    <a:pt x="45589" y="33951"/>
                    <a:pt x="46876" y="33175"/>
                  </a:cubicBezTo>
                  <a:cubicBezTo>
                    <a:pt x="50660" y="30891"/>
                    <a:pt x="51899" y="25966"/>
                    <a:pt x="49616" y="22182"/>
                  </a:cubicBezTo>
                  <a:cubicBezTo>
                    <a:pt x="46223" y="16539"/>
                    <a:pt x="40874" y="12494"/>
                    <a:pt x="34741" y="10569"/>
                  </a:cubicBezTo>
                  <a:lnTo>
                    <a:pt x="34741" y="8025"/>
                  </a:lnTo>
                  <a:cubicBezTo>
                    <a:pt x="34741" y="3588"/>
                    <a:pt x="31153" y="0"/>
                    <a:pt x="26717" y="0"/>
                  </a:cubicBezTo>
                  <a:close/>
                </a:path>
              </a:pathLst>
            </a:custGeom>
            <a:solidFill>
              <a:srgbClr val="8ABE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8" name="Google Shape;878;p35"/>
            <p:cNvSpPr/>
            <p:nvPr/>
          </p:nvSpPr>
          <p:spPr>
            <a:xfrm>
              <a:off x="1190625" y="238125"/>
              <a:ext cx="5219200" cy="5219200"/>
            </a:xfrm>
            <a:custGeom>
              <a:rect b="b" l="l" r="r" t="t"/>
              <a:pathLst>
                <a:path extrusionOk="0" h="208768" w="208768">
                  <a:moveTo>
                    <a:pt x="54736" y="6133"/>
                  </a:moveTo>
                  <a:cubicBezTo>
                    <a:pt x="69317" y="6133"/>
                    <a:pt x="82528" y="15886"/>
                    <a:pt x="86671" y="30076"/>
                  </a:cubicBezTo>
                  <a:cubicBezTo>
                    <a:pt x="87813" y="33925"/>
                    <a:pt x="88041" y="35784"/>
                    <a:pt x="88041" y="46646"/>
                  </a:cubicBezTo>
                  <a:cubicBezTo>
                    <a:pt x="88041" y="48897"/>
                    <a:pt x="88041" y="51572"/>
                    <a:pt x="88041" y="54704"/>
                  </a:cubicBezTo>
                  <a:cubicBezTo>
                    <a:pt x="88008" y="57802"/>
                    <a:pt x="88008" y="61423"/>
                    <a:pt x="88008" y="65566"/>
                  </a:cubicBezTo>
                  <a:lnTo>
                    <a:pt x="69350" y="65566"/>
                  </a:lnTo>
                  <a:cubicBezTo>
                    <a:pt x="68110" y="62206"/>
                    <a:pt x="64881" y="59825"/>
                    <a:pt x="61097" y="59825"/>
                  </a:cubicBezTo>
                  <a:lnTo>
                    <a:pt x="59172" y="59825"/>
                  </a:lnTo>
                  <a:cubicBezTo>
                    <a:pt x="53529" y="59825"/>
                    <a:pt x="49517" y="54834"/>
                    <a:pt x="50169" y="49680"/>
                  </a:cubicBezTo>
                  <a:lnTo>
                    <a:pt x="53333" y="49680"/>
                  </a:lnTo>
                  <a:cubicBezTo>
                    <a:pt x="55030" y="49680"/>
                    <a:pt x="56367" y="48310"/>
                    <a:pt x="56367" y="46646"/>
                  </a:cubicBezTo>
                  <a:cubicBezTo>
                    <a:pt x="56367" y="44950"/>
                    <a:pt x="55030" y="43580"/>
                    <a:pt x="53333" y="43580"/>
                  </a:cubicBezTo>
                  <a:lnTo>
                    <a:pt x="47951" y="43580"/>
                  </a:lnTo>
                  <a:cubicBezTo>
                    <a:pt x="41362" y="42993"/>
                    <a:pt x="37774" y="35882"/>
                    <a:pt x="40775" y="30336"/>
                  </a:cubicBezTo>
                  <a:lnTo>
                    <a:pt x="53333" y="30336"/>
                  </a:lnTo>
                  <a:cubicBezTo>
                    <a:pt x="55030" y="30336"/>
                    <a:pt x="56367" y="28966"/>
                    <a:pt x="56367" y="27270"/>
                  </a:cubicBezTo>
                  <a:cubicBezTo>
                    <a:pt x="56367" y="25574"/>
                    <a:pt x="55030" y="24204"/>
                    <a:pt x="53333" y="24204"/>
                  </a:cubicBezTo>
                  <a:lnTo>
                    <a:pt x="38165" y="24204"/>
                  </a:lnTo>
                  <a:cubicBezTo>
                    <a:pt x="33109" y="24204"/>
                    <a:pt x="28934" y="20224"/>
                    <a:pt x="28869" y="15331"/>
                  </a:cubicBezTo>
                  <a:cubicBezTo>
                    <a:pt x="28771" y="10243"/>
                    <a:pt x="32881" y="6133"/>
                    <a:pt x="37904" y="6133"/>
                  </a:cubicBezTo>
                  <a:close/>
                  <a:moveTo>
                    <a:pt x="170863" y="6133"/>
                  </a:moveTo>
                  <a:cubicBezTo>
                    <a:pt x="175854" y="6133"/>
                    <a:pt x="179931" y="10177"/>
                    <a:pt x="179931" y="15168"/>
                  </a:cubicBezTo>
                  <a:cubicBezTo>
                    <a:pt x="179931" y="20159"/>
                    <a:pt x="175854" y="24204"/>
                    <a:pt x="170863" y="24204"/>
                  </a:cubicBezTo>
                  <a:lnTo>
                    <a:pt x="155434" y="24204"/>
                  </a:lnTo>
                  <a:cubicBezTo>
                    <a:pt x="153770" y="24204"/>
                    <a:pt x="152400" y="25574"/>
                    <a:pt x="152400" y="27270"/>
                  </a:cubicBezTo>
                  <a:cubicBezTo>
                    <a:pt x="152400" y="28966"/>
                    <a:pt x="153770" y="30336"/>
                    <a:pt x="155434" y="30336"/>
                  </a:cubicBezTo>
                  <a:lnTo>
                    <a:pt x="167992" y="30336"/>
                  </a:lnTo>
                  <a:cubicBezTo>
                    <a:pt x="170993" y="35882"/>
                    <a:pt x="167405" y="42993"/>
                    <a:pt x="160816" y="43580"/>
                  </a:cubicBezTo>
                  <a:lnTo>
                    <a:pt x="155434" y="43580"/>
                  </a:lnTo>
                  <a:cubicBezTo>
                    <a:pt x="153770" y="43580"/>
                    <a:pt x="152400" y="44950"/>
                    <a:pt x="152400" y="46646"/>
                  </a:cubicBezTo>
                  <a:cubicBezTo>
                    <a:pt x="152400" y="48310"/>
                    <a:pt x="153770" y="49680"/>
                    <a:pt x="155434" y="49680"/>
                  </a:cubicBezTo>
                  <a:lnTo>
                    <a:pt x="158598" y="49680"/>
                  </a:lnTo>
                  <a:cubicBezTo>
                    <a:pt x="159250" y="54834"/>
                    <a:pt x="155238" y="59825"/>
                    <a:pt x="149595" y="59825"/>
                  </a:cubicBezTo>
                  <a:lnTo>
                    <a:pt x="147670" y="59825"/>
                  </a:lnTo>
                  <a:cubicBezTo>
                    <a:pt x="143886" y="59825"/>
                    <a:pt x="140657" y="62206"/>
                    <a:pt x="139417" y="65566"/>
                  </a:cubicBezTo>
                  <a:lnTo>
                    <a:pt x="120759" y="65566"/>
                  </a:lnTo>
                  <a:lnTo>
                    <a:pt x="120759" y="39405"/>
                  </a:lnTo>
                  <a:cubicBezTo>
                    <a:pt x="120759" y="21301"/>
                    <a:pt x="135536" y="6133"/>
                    <a:pt x="154031" y="6133"/>
                  </a:cubicBezTo>
                  <a:close/>
                  <a:moveTo>
                    <a:pt x="37904" y="0"/>
                  </a:moveTo>
                  <a:cubicBezTo>
                    <a:pt x="29456" y="0"/>
                    <a:pt x="22606" y="6915"/>
                    <a:pt x="22736" y="15429"/>
                  </a:cubicBezTo>
                  <a:cubicBezTo>
                    <a:pt x="22867" y="22345"/>
                    <a:pt x="27792" y="28184"/>
                    <a:pt x="34316" y="29847"/>
                  </a:cubicBezTo>
                  <a:cubicBezTo>
                    <a:pt x="31739" y="37611"/>
                    <a:pt x="35980" y="46451"/>
                    <a:pt x="44102" y="49028"/>
                  </a:cubicBezTo>
                  <a:cubicBezTo>
                    <a:pt x="43156" y="56693"/>
                    <a:pt x="48277" y="63870"/>
                    <a:pt x="55878" y="65566"/>
                  </a:cubicBezTo>
                  <a:lnTo>
                    <a:pt x="37382" y="65566"/>
                  </a:lnTo>
                  <a:cubicBezTo>
                    <a:pt x="35686" y="65566"/>
                    <a:pt x="34316" y="66936"/>
                    <a:pt x="34316" y="68632"/>
                  </a:cubicBezTo>
                  <a:cubicBezTo>
                    <a:pt x="34316" y="70296"/>
                    <a:pt x="35686" y="71666"/>
                    <a:pt x="37382" y="71666"/>
                  </a:cubicBezTo>
                  <a:lnTo>
                    <a:pt x="187825" y="71666"/>
                  </a:lnTo>
                  <a:cubicBezTo>
                    <a:pt x="196013" y="71698"/>
                    <a:pt x="202667" y="78288"/>
                    <a:pt x="202667" y="86508"/>
                  </a:cubicBezTo>
                  <a:lnTo>
                    <a:pt x="202667" y="187825"/>
                  </a:lnTo>
                  <a:cubicBezTo>
                    <a:pt x="202667" y="196045"/>
                    <a:pt x="195980" y="202667"/>
                    <a:pt x="187825" y="202667"/>
                  </a:cubicBezTo>
                  <a:lnTo>
                    <a:pt x="20942" y="202667"/>
                  </a:lnTo>
                  <a:cubicBezTo>
                    <a:pt x="12787" y="202667"/>
                    <a:pt x="6100" y="196045"/>
                    <a:pt x="6100" y="187825"/>
                  </a:cubicBezTo>
                  <a:lnTo>
                    <a:pt x="6100" y="86508"/>
                  </a:lnTo>
                  <a:cubicBezTo>
                    <a:pt x="6100" y="78353"/>
                    <a:pt x="12722" y="71698"/>
                    <a:pt x="20942" y="71666"/>
                  </a:cubicBezTo>
                  <a:lnTo>
                    <a:pt x="25150" y="71666"/>
                  </a:lnTo>
                  <a:cubicBezTo>
                    <a:pt x="26814" y="71666"/>
                    <a:pt x="28184" y="70296"/>
                    <a:pt x="28184" y="68632"/>
                  </a:cubicBezTo>
                  <a:cubicBezTo>
                    <a:pt x="28184" y="66936"/>
                    <a:pt x="26814" y="65566"/>
                    <a:pt x="25150" y="65566"/>
                  </a:cubicBezTo>
                  <a:lnTo>
                    <a:pt x="20942" y="65566"/>
                  </a:lnTo>
                  <a:cubicBezTo>
                    <a:pt x="9362" y="65566"/>
                    <a:pt x="0" y="74960"/>
                    <a:pt x="0" y="86508"/>
                  </a:cubicBezTo>
                  <a:lnTo>
                    <a:pt x="0" y="187825"/>
                  </a:lnTo>
                  <a:cubicBezTo>
                    <a:pt x="0" y="199405"/>
                    <a:pt x="9395" y="208767"/>
                    <a:pt x="20942" y="208767"/>
                  </a:cubicBezTo>
                  <a:lnTo>
                    <a:pt x="187825" y="208767"/>
                  </a:lnTo>
                  <a:cubicBezTo>
                    <a:pt x="199438" y="208767"/>
                    <a:pt x="208767" y="199373"/>
                    <a:pt x="208767" y="187825"/>
                  </a:cubicBezTo>
                  <a:lnTo>
                    <a:pt x="208767" y="86508"/>
                  </a:lnTo>
                  <a:cubicBezTo>
                    <a:pt x="208767" y="74895"/>
                    <a:pt x="199373" y="65566"/>
                    <a:pt x="187825" y="65566"/>
                  </a:cubicBezTo>
                  <a:lnTo>
                    <a:pt x="152922" y="65566"/>
                  </a:lnTo>
                  <a:cubicBezTo>
                    <a:pt x="160490" y="63870"/>
                    <a:pt x="165611" y="56661"/>
                    <a:pt x="164665" y="49028"/>
                  </a:cubicBezTo>
                  <a:cubicBezTo>
                    <a:pt x="172755" y="46483"/>
                    <a:pt x="177028" y="37643"/>
                    <a:pt x="174451" y="29912"/>
                  </a:cubicBezTo>
                  <a:cubicBezTo>
                    <a:pt x="181105" y="28281"/>
                    <a:pt x="186031" y="22279"/>
                    <a:pt x="186031" y="15168"/>
                  </a:cubicBezTo>
                  <a:cubicBezTo>
                    <a:pt x="186031" y="6818"/>
                    <a:pt x="179246" y="0"/>
                    <a:pt x="170863" y="0"/>
                  </a:cubicBezTo>
                  <a:lnTo>
                    <a:pt x="154031" y="0"/>
                  </a:lnTo>
                  <a:cubicBezTo>
                    <a:pt x="132143" y="0"/>
                    <a:pt x="114659" y="17941"/>
                    <a:pt x="114659" y="39405"/>
                  </a:cubicBezTo>
                  <a:lnTo>
                    <a:pt x="114659" y="65566"/>
                  </a:lnTo>
                  <a:lnTo>
                    <a:pt x="94108" y="65566"/>
                  </a:lnTo>
                  <a:cubicBezTo>
                    <a:pt x="94141" y="61423"/>
                    <a:pt x="94141" y="57835"/>
                    <a:pt x="94141" y="54704"/>
                  </a:cubicBezTo>
                  <a:cubicBezTo>
                    <a:pt x="94141" y="51572"/>
                    <a:pt x="94174" y="48897"/>
                    <a:pt x="94174" y="46646"/>
                  </a:cubicBezTo>
                  <a:cubicBezTo>
                    <a:pt x="94174" y="35654"/>
                    <a:pt x="93945" y="33077"/>
                    <a:pt x="92543" y="28347"/>
                  </a:cubicBezTo>
                  <a:cubicBezTo>
                    <a:pt x="87650" y="11645"/>
                    <a:pt x="72123" y="0"/>
                    <a:pt x="54736"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9" name="Google Shape;879;p35"/>
            <p:cNvSpPr/>
            <p:nvPr/>
          </p:nvSpPr>
          <p:spPr>
            <a:xfrm>
              <a:off x="2482350" y="543925"/>
              <a:ext cx="740500" cy="586850"/>
            </a:xfrm>
            <a:custGeom>
              <a:rect b="b" l="l" r="r" t="t"/>
              <a:pathLst>
                <a:path extrusionOk="0" h="23474" w="29620">
                  <a:moveTo>
                    <a:pt x="3067" y="0"/>
                  </a:moveTo>
                  <a:cubicBezTo>
                    <a:pt x="1371" y="0"/>
                    <a:pt x="1" y="1370"/>
                    <a:pt x="1" y="3067"/>
                  </a:cubicBezTo>
                  <a:cubicBezTo>
                    <a:pt x="1" y="4763"/>
                    <a:pt x="1371" y="6133"/>
                    <a:pt x="3067" y="6133"/>
                  </a:cubicBezTo>
                  <a:cubicBezTo>
                    <a:pt x="12331" y="6133"/>
                    <a:pt x="20649" y="12331"/>
                    <a:pt x="23259" y="21269"/>
                  </a:cubicBezTo>
                  <a:cubicBezTo>
                    <a:pt x="23663" y="22616"/>
                    <a:pt x="24891" y="23474"/>
                    <a:pt x="26207" y="23474"/>
                  </a:cubicBezTo>
                  <a:cubicBezTo>
                    <a:pt x="26484" y="23474"/>
                    <a:pt x="26765" y="23436"/>
                    <a:pt x="27043" y="23356"/>
                  </a:cubicBezTo>
                  <a:cubicBezTo>
                    <a:pt x="28674" y="22867"/>
                    <a:pt x="29620" y="21171"/>
                    <a:pt x="29130" y="19540"/>
                  </a:cubicBezTo>
                  <a:cubicBezTo>
                    <a:pt x="25771" y="8025"/>
                    <a:pt x="15039" y="0"/>
                    <a:pt x="3067"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0" name="Google Shape;880;p35"/>
            <p:cNvSpPr/>
            <p:nvPr/>
          </p:nvSpPr>
          <p:spPr>
            <a:xfrm>
              <a:off x="4362900" y="626500"/>
              <a:ext cx="462400" cy="672600"/>
            </a:xfrm>
            <a:custGeom>
              <a:rect b="b" l="l" r="r" t="t"/>
              <a:pathLst>
                <a:path extrusionOk="0" h="26904" w="18496">
                  <a:moveTo>
                    <a:pt x="14997" y="1"/>
                  </a:moveTo>
                  <a:cubicBezTo>
                    <a:pt x="14475" y="1"/>
                    <a:pt x="13949" y="135"/>
                    <a:pt x="13472" y="416"/>
                  </a:cubicBezTo>
                  <a:cubicBezTo>
                    <a:pt x="5154" y="5309"/>
                    <a:pt x="0" y="14280"/>
                    <a:pt x="0" y="23870"/>
                  </a:cubicBezTo>
                  <a:cubicBezTo>
                    <a:pt x="0" y="25566"/>
                    <a:pt x="1370" y="26903"/>
                    <a:pt x="3034" y="26903"/>
                  </a:cubicBezTo>
                  <a:cubicBezTo>
                    <a:pt x="4730" y="26903"/>
                    <a:pt x="6100" y="25566"/>
                    <a:pt x="6100" y="23870"/>
                  </a:cubicBezTo>
                  <a:cubicBezTo>
                    <a:pt x="6100" y="16432"/>
                    <a:pt x="10112" y="9484"/>
                    <a:pt x="16571" y="5701"/>
                  </a:cubicBezTo>
                  <a:cubicBezTo>
                    <a:pt x="18006" y="4852"/>
                    <a:pt x="18496" y="2960"/>
                    <a:pt x="17648" y="1525"/>
                  </a:cubicBezTo>
                  <a:cubicBezTo>
                    <a:pt x="17081" y="544"/>
                    <a:pt x="16048" y="1"/>
                    <a:pt x="14997"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1" name="Google Shape;881;p35"/>
            <p:cNvSpPr/>
            <p:nvPr/>
          </p:nvSpPr>
          <p:spPr>
            <a:xfrm>
              <a:off x="1803050" y="2225475"/>
              <a:ext cx="3994325" cy="2883625"/>
            </a:xfrm>
            <a:custGeom>
              <a:rect b="b" l="l" r="r" t="t"/>
              <a:pathLst>
                <a:path extrusionOk="0" h="115345" w="159773">
                  <a:moveTo>
                    <a:pt x="60249" y="16669"/>
                  </a:moveTo>
                  <a:cubicBezTo>
                    <a:pt x="53595" y="22443"/>
                    <a:pt x="50105" y="30663"/>
                    <a:pt x="50105" y="38949"/>
                  </a:cubicBezTo>
                  <a:cubicBezTo>
                    <a:pt x="50105" y="55357"/>
                    <a:pt x="63479" y="68698"/>
                    <a:pt x="79887" y="68698"/>
                  </a:cubicBezTo>
                  <a:cubicBezTo>
                    <a:pt x="84095" y="68698"/>
                    <a:pt x="87520" y="72123"/>
                    <a:pt x="87520" y="76331"/>
                  </a:cubicBezTo>
                  <a:cubicBezTo>
                    <a:pt x="87520" y="80539"/>
                    <a:pt x="84095" y="83964"/>
                    <a:pt x="79887" y="83964"/>
                  </a:cubicBezTo>
                  <a:cubicBezTo>
                    <a:pt x="77179" y="83964"/>
                    <a:pt x="74733" y="82561"/>
                    <a:pt x="73330" y="80245"/>
                  </a:cubicBezTo>
                  <a:cubicBezTo>
                    <a:pt x="71263" y="76801"/>
                    <a:pt x="67590" y="74890"/>
                    <a:pt x="63831" y="74890"/>
                  </a:cubicBezTo>
                  <a:cubicBezTo>
                    <a:pt x="61895" y="74890"/>
                    <a:pt x="59936" y="75397"/>
                    <a:pt x="58162" y="76462"/>
                  </a:cubicBezTo>
                  <a:cubicBezTo>
                    <a:pt x="52877" y="79626"/>
                    <a:pt x="51246" y="86476"/>
                    <a:pt x="54378" y="91662"/>
                  </a:cubicBezTo>
                  <a:cubicBezTo>
                    <a:pt x="55976" y="94305"/>
                    <a:pt x="57966" y="96686"/>
                    <a:pt x="60282" y="98676"/>
                  </a:cubicBezTo>
                  <a:lnTo>
                    <a:pt x="26879" y="98676"/>
                  </a:lnTo>
                  <a:cubicBezTo>
                    <a:pt x="25509" y="87879"/>
                    <a:pt x="16930" y="79300"/>
                    <a:pt x="6100" y="77897"/>
                  </a:cubicBezTo>
                  <a:lnTo>
                    <a:pt x="6100" y="37448"/>
                  </a:lnTo>
                  <a:cubicBezTo>
                    <a:pt x="16930" y="36046"/>
                    <a:pt x="25509" y="27467"/>
                    <a:pt x="26879" y="16669"/>
                  </a:cubicBezTo>
                  <a:close/>
                  <a:moveTo>
                    <a:pt x="79887" y="6101"/>
                  </a:moveTo>
                  <a:cubicBezTo>
                    <a:pt x="82627" y="6101"/>
                    <a:pt x="84845" y="8319"/>
                    <a:pt x="84845" y="11059"/>
                  </a:cubicBezTo>
                  <a:lnTo>
                    <a:pt x="84845" y="13603"/>
                  </a:lnTo>
                  <a:cubicBezTo>
                    <a:pt x="84845" y="14941"/>
                    <a:pt x="85726" y="16115"/>
                    <a:pt x="86965" y="16506"/>
                  </a:cubicBezTo>
                  <a:cubicBezTo>
                    <a:pt x="92576" y="18300"/>
                    <a:pt x="97240" y="21921"/>
                    <a:pt x="100176" y="26782"/>
                  </a:cubicBezTo>
                  <a:cubicBezTo>
                    <a:pt x="101579" y="29130"/>
                    <a:pt x="100829" y="32164"/>
                    <a:pt x="98480" y="33566"/>
                  </a:cubicBezTo>
                  <a:cubicBezTo>
                    <a:pt x="97680" y="34044"/>
                    <a:pt x="96796" y="34272"/>
                    <a:pt x="95924" y="34272"/>
                  </a:cubicBezTo>
                  <a:cubicBezTo>
                    <a:pt x="94235" y="34272"/>
                    <a:pt x="92587" y="33419"/>
                    <a:pt x="91662" y="31870"/>
                  </a:cubicBezTo>
                  <a:cubicBezTo>
                    <a:pt x="89151" y="27695"/>
                    <a:pt x="84747" y="25216"/>
                    <a:pt x="79887" y="25216"/>
                  </a:cubicBezTo>
                  <a:cubicBezTo>
                    <a:pt x="72319" y="25216"/>
                    <a:pt x="66154" y="31381"/>
                    <a:pt x="66154" y="38949"/>
                  </a:cubicBezTo>
                  <a:cubicBezTo>
                    <a:pt x="66154" y="46517"/>
                    <a:pt x="72319" y="52682"/>
                    <a:pt x="79887" y="52682"/>
                  </a:cubicBezTo>
                  <a:cubicBezTo>
                    <a:pt x="92935" y="52682"/>
                    <a:pt x="103536" y="63283"/>
                    <a:pt x="103536" y="76331"/>
                  </a:cubicBezTo>
                  <a:cubicBezTo>
                    <a:pt x="103536" y="86672"/>
                    <a:pt x="96882" y="95707"/>
                    <a:pt x="86965" y="98839"/>
                  </a:cubicBezTo>
                  <a:cubicBezTo>
                    <a:pt x="85693" y="99263"/>
                    <a:pt x="84845" y="100437"/>
                    <a:pt x="84845" y="101742"/>
                  </a:cubicBezTo>
                  <a:lnTo>
                    <a:pt x="84845" y="104286"/>
                  </a:lnTo>
                  <a:cubicBezTo>
                    <a:pt x="84845" y="107026"/>
                    <a:pt x="82627" y="109245"/>
                    <a:pt x="79887" y="109245"/>
                  </a:cubicBezTo>
                  <a:cubicBezTo>
                    <a:pt x="77147" y="109245"/>
                    <a:pt x="74928" y="107026"/>
                    <a:pt x="74928" y="104286"/>
                  </a:cubicBezTo>
                  <a:lnTo>
                    <a:pt x="74928" y="101742"/>
                  </a:lnTo>
                  <a:cubicBezTo>
                    <a:pt x="74928" y="100437"/>
                    <a:pt x="74048" y="99230"/>
                    <a:pt x="72775" y="98839"/>
                  </a:cubicBezTo>
                  <a:cubicBezTo>
                    <a:pt x="67230" y="97045"/>
                    <a:pt x="62533" y="93391"/>
                    <a:pt x="59597" y="88498"/>
                  </a:cubicBezTo>
                  <a:cubicBezTo>
                    <a:pt x="58194" y="86182"/>
                    <a:pt x="58945" y="83116"/>
                    <a:pt x="61293" y="81713"/>
                  </a:cubicBezTo>
                  <a:cubicBezTo>
                    <a:pt x="62093" y="81235"/>
                    <a:pt x="62973" y="81007"/>
                    <a:pt x="63842" y="81007"/>
                  </a:cubicBezTo>
                  <a:cubicBezTo>
                    <a:pt x="65524" y="81007"/>
                    <a:pt x="67165" y="81861"/>
                    <a:pt x="68111" y="83410"/>
                  </a:cubicBezTo>
                  <a:cubicBezTo>
                    <a:pt x="70623" y="87585"/>
                    <a:pt x="75026" y="90064"/>
                    <a:pt x="79887" y="90064"/>
                  </a:cubicBezTo>
                  <a:cubicBezTo>
                    <a:pt x="87454" y="90064"/>
                    <a:pt x="93620" y="83899"/>
                    <a:pt x="93620" y="76331"/>
                  </a:cubicBezTo>
                  <a:cubicBezTo>
                    <a:pt x="93620" y="68763"/>
                    <a:pt x="87454" y="62598"/>
                    <a:pt x="79887" y="62598"/>
                  </a:cubicBezTo>
                  <a:cubicBezTo>
                    <a:pt x="66839" y="62598"/>
                    <a:pt x="56237" y="51997"/>
                    <a:pt x="56237" y="38949"/>
                  </a:cubicBezTo>
                  <a:cubicBezTo>
                    <a:pt x="56237" y="28902"/>
                    <a:pt x="62565" y="19736"/>
                    <a:pt x="72775" y="16506"/>
                  </a:cubicBezTo>
                  <a:cubicBezTo>
                    <a:pt x="74015" y="16147"/>
                    <a:pt x="74928" y="14941"/>
                    <a:pt x="74928" y="13603"/>
                  </a:cubicBezTo>
                  <a:lnTo>
                    <a:pt x="74928" y="11059"/>
                  </a:lnTo>
                  <a:cubicBezTo>
                    <a:pt x="74928" y="8319"/>
                    <a:pt x="77147" y="6101"/>
                    <a:pt x="79887" y="6101"/>
                  </a:cubicBezTo>
                  <a:close/>
                  <a:moveTo>
                    <a:pt x="79887" y="1"/>
                  </a:moveTo>
                  <a:cubicBezTo>
                    <a:pt x="73950" y="1"/>
                    <a:pt x="69089" y="4665"/>
                    <a:pt x="68828" y="10537"/>
                  </a:cubicBezTo>
                  <a:lnTo>
                    <a:pt x="24009" y="10537"/>
                  </a:lnTo>
                  <a:cubicBezTo>
                    <a:pt x="22345" y="10537"/>
                    <a:pt x="20975" y="11907"/>
                    <a:pt x="20975" y="13603"/>
                  </a:cubicBezTo>
                  <a:cubicBezTo>
                    <a:pt x="20975" y="23487"/>
                    <a:pt x="12918" y="31511"/>
                    <a:pt x="3067" y="31511"/>
                  </a:cubicBezTo>
                  <a:cubicBezTo>
                    <a:pt x="1371" y="31511"/>
                    <a:pt x="1" y="32881"/>
                    <a:pt x="1" y="34578"/>
                  </a:cubicBezTo>
                  <a:lnTo>
                    <a:pt x="1" y="80767"/>
                  </a:lnTo>
                  <a:cubicBezTo>
                    <a:pt x="1" y="82464"/>
                    <a:pt x="1371" y="83834"/>
                    <a:pt x="3067" y="83834"/>
                  </a:cubicBezTo>
                  <a:cubicBezTo>
                    <a:pt x="12918" y="83834"/>
                    <a:pt x="20975" y="91858"/>
                    <a:pt x="20975" y="101742"/>
                  </a:cubicBezTo>
                  <a:cubicBezTo>
                    <a:pt x="20975" y="103438"/>
                    <a:pt x="22345" y="104808"/>
                    <a:pt x="24009" y="104808"/>
                  </a:cubicBezTo>
                  <a:lnTo>
                    <a:pt x="68828" y="104808"/>
                  </a:lnTo>
                  <a:cubicBezTo>
                    <a:pt x="69089" y="110680"/>
                    <a:pt x="73950" y="115344"/>
                    <a:pt x="79887" y="115344"/>
                  </a:cubicBezTo>
                  <a:cubicBezTo>
                    <a:pt x="85823" y="115344"/>
                    <a:pt x="90684" y="110680"/>
                    <a:pt x="90945" y="104808"/>
                  </a:cubicBezTo>
                  <a:lnTo>
                    <a:pt x="135732" y="104808"/>
                  </a:lnTo>
                  <a:cubicBezTo>
                    <a:pt x="137428" y="104808"/>
                    <a:pt x="138798" y="103438"/>
                    <a:pt x="138798" y="101742"/>
                  </a:cubicBezTo>
                  <a:cubicBezTo>
                    <a:pt x="138798" y="98643"/>
                    <a:pt x="139581" y="95707"/>
                    <a:pt x="141081" y="93032"/>
                  </a:cubicBezTo>
                  <a:cubicBezTo>
                    <a:pt x="141897" y="91532"/>
                    <a:pt x="141375" y="89673"/>
                    <a:pt x="139907" y="88857"/>
                  </a:cubicBezTo>
                  <a:cubicBezTo>
                    <a:pt x="139434" y="88600"/>
                    <a:pt x="138925" y="88479"/>
                    <a:pt x="138424" y="88479"/>
                  </a:cubicBezTo>
                  <a:cubicBezTo>
                    <a:pt x="137338" y="88479"/>
                    <a:pt x="136290" y="89049"/>
                    <a:pt x="135732" y="90031"/>
                  </a:cubicBezTo>
                  <a:cubicBezTo>
                    <a:pt x="134231" y="92739"/>
                    <a:pt x="133285" y="95642"/>
                    <a:pt x="132894" y="98676"/>
                  </a:cubicBezTo>
                  <a:lnTo>
                    <a:pt x="99491" y="98676"/>
                  </a:lnTo>
                  <a:cubicBezTo>
                    <a:pt x="105819" y="93196"/>
                    <a:pt x="109636" y="85138"/>
                    <a:pt x="109636" y="76331"/>
                  </a:cubicBezTo>
                  <a:cubicBezTo>
                    <a:pt x="109636" y="59923"/>
                    <a:pt x="96294" y="46582"/>
                    <a:pt x="79887" y="46582"/>
                  </a:cubicBezTo>
                  <a:cubicBezTo>
                    <a:pt x="75679" y="46582"/>
                    <a:pt x="72254" y="43157"/>
                    <a:pt x="72254" y="38949"/>
                  </a:cubicBezTo>
                  <a:cubicBezTo>
                    <a:pt x="72254" y="34741"/>
                    <a:pt x="75679" y="31316"/>
                    <a:pt x="79887" y="31316"/>
                  </a:cubicBezTo>
                  <a:cubicBezTo>
                    <a:pt x="82594" y="31316"/>
                    <a:pt x="85041" y="32718"/>
                    <a:pt x="86443" y="35034"/>
                  </a:cubicBezTo>
                  <a:cubicBezTo>
                    <a:pt x="88510" y="38479"/>
                    <a:pt x="92183" y="40389"/>
                    <a:pt x="95942" y="40389"/>
                  </a:cubicBezTo>
                  <a:cubicBezTo>
                    <a:pt x="97878" y="40389"/>
                    <a:pt x="99837" y="39883"/>
                    <a:pt x="101611" y="38818"/>
                  </a:cubicBezTo>
                  <a:cubicBezTo>
                    <a:pt x="106863" y="35687"/>
                    <a:pt x="108559" y="28869"/>
                    <a:pt x="105395" y="23617"/>
                  </a:cubicBezTo>
                  <a:cubicBezTo>
                    <a:pt x="103830" y="21008"/>
                    <a:pt x="101840" y="18659"/>
                    <a:pt x="99524" y="16669"/>
                  </a:cubicBezTo>
                  <a:lnTo>
                    <a:pt x="132894" y="16669"/>
                  </a:lnTo>
                  <a:cubicBezTo>
                    <a:pt x="134264" y="27499"/>
                    <a:pt x="142843" y="36046"/>
                    <a:pt x="153673" y="37448"/>
                  </a:cubicBezTo>
                  <a:lnTo>
                    <a:pt x="153673" y="77897"/>
                  </a:lnTo>
                  <a:cubicBezTo>
                    <a:pt x="150835" y="78256"/>
                    <a:pt x="148160" y="79104"/>
                    <a:pt x="145648" y="80409"/>
                  </a:cubicBezTo>
                  <a:cubicBezTo>
                    <a:pt x="144148" y="81191"/>
                    <a:pt x="143561" y="83018"/>
                    <a:pt x="144343" y="84551"/>
                  </a:cubicBezTo>
                  <a:cubicBezTo>
                    <a:pt x="144886" y="85592"/>
                    <a:pt x="145947" y="86178"/>
                    <a:pt x="147036" y="86178"/>
                  </a:cubicBezTo>
                  <a:cubicBezTo>
                    <a:pt x="147517" y="86178"/>
                    <a:pt x="148004" y="86063"/>
                    <a:pt x="148454" y="85823"/>
                  </a:cubicBezTo>
                  <a:cubicBezTo>
                    <a:pt x="151030" y="84519"/>
                    <a:pt x="153803" y="83834"/>
                    <a:pt x="156706" y="83834"/>
                  </a:cubicBezTo>
                  <a:cubicBezTo>
                    <a:pt x="158403" y="83834"/>
                    <a:pt x="159773" y="82464"/>
                    <a:pt x="159773" y="80767"/>
                  </a:cubicBezTo>
                  <a:lnTo>
                    <a:pt x="159773" y="34578"/>
                  </a:lnTo>
                  <a:cubicBezTo>
                    <a:pt x="159773" y="32881"/>
                    <a:pt x="158403" y="31511"/>
                    <a:pt x="156706" y="31511"/>
                  </a:cubicBezTo>
                  <a:cubicBezTo>
                    <a:pt x="146855" y="31511"/>
                    <a:pt x="138798" y="23520"/>
                    <a:pt x="138798" y="13603"/>
                  </a:cubicBezTo>
                  <a:cubicBezTo>
                    <a:pt x="138798" y="11939"/>
                    <a:pt x="137461" y="10537"/>
                    <a:pt x="135732" y="10537"/>
                  </a:cubicBezTo>
                  <a:lnTo>
                    <a:pt x="90945" y="10537"/>
                  </a:lnTo>
                  <a:cubicBezTo>
                    <a:pt x="90684" y="4665"/>
                    <a:pt x="85823" y="1"/>
                    <a:pt x="79887"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82" name="Google Shape;882;p35"/>
          <p:cNvGrpSpPr/>
          <p:nvPr/>
        </p:nvGrpSpPr>
        <p:grpSpPr>
          <a:xfrm rot="845762">
            <a:off x="6180237" y="3306797"/>
            <a:ext cx="606465" cy="606465"/>
            <a:chOff x="1190625" y="238125"/>
            <a:chExt cx="5219200" cy="5219200"/>
          </a:xfrm>
        </p:grpSpPr>
        <p:sp>
          <p:nvSpPr>
            <p:cNvPr id="883" name="Google Shape;883;p35"/>
            <p:cNvSpPr/>
            <p:nvPr/>
          </p:nvSpPr>
          <p:spPr>
            <a:xfrm>
              <a:off x="4318850" y="314775"/>
              <a:ext cx="1445900" cy="1089525"/>
            </a:xfrm>
            <a:custGeom>
              <a:rect b="b" l="l" r="r" t="t"/>
              <a:pathLst>
                <a:path extrusionOk="0" h="43581" w="57836">
                  <a:moveTo>
                    <a:pt x="28902" y="0"/>
                  </a:moveTo>
                  <a:cubicBezTo>
                    <a:pt x="22215" y="0"/>
                    <a:pt x="15952" y="1827"/>
                    <a:pt x="10570" y="4991"/>
                  </a:cubicBezTo>
                  <a:lnTo>
                    <a:pt x="1" y="43580"/>
                  </a:lnTo>
                  <a:lnTo>
                    <a:pt x="35850" y="43580"/>
                  </a:lnTo>
                  <a:cubicBezTo>
                    <a:pt x="45408" y="42830"/>
                    <a:pt x="50301" y="31805"/>
                    <a:pt x="44527" y="24204"/>
                  </a:cubicBezTo>
                  <a:lnTo>
                    <a:pt x="45734" y="24204"/>
                  </a:lnTo>
                  <a:cubicBezTo>
                    <a:pt x="52421" y="24204"/>
                    <a:pt x="57836" y="18789"/>
                    <a:pt x="57836" y="12102"/>
                  </a:cubicBezTo>
                  <a:cubicBezTo>
                    <a:pt x="57836" y="5415"/>
                    <a:pt x="52421" y="0"/>
                    <a:pt x="4573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4" name="Google Shape;884;p35"/>
            <p:cNvSpPr/>
            <p:nvPr/>
          </p:nvSpPr>
          <p:spPr>
            <a:xfrm>
              <a:off x="4132925" y="439550"/>
              <a:ext cx="1153950" cy="1842350"/>
            </a:xfrm>
            <a:custGeom>
              <a:rect b="b" l="l" r="r" t="t"/>
              <a:pathLst>
                <a:path extrusionOk="0" h="73694" w="46158">
                  <a:moveTo>
                    <a:pt x="18007" y="0"/>
                  </a:moveTo>
                  <a:cubicBezTo>
                    <a:pt x="7242" y="6296"/>
                    <a:pt x="0" y="17974"/>
                    <a:pt x="0" y="31348"/>
                  </a:cubicBezTo>
                  <a:lnTo>
                    <a:pt x="0" y="61325"/>
                  </a:lnTo>
                  <a:cubicBezTo>
                    <a:pt x="0" y="67947"/>
                    <a:pt x="5187" y="73525"/>
                    <a:pt x="11776" y="73688"/>
                  </a:cubicBezTo>
                  <a:cubicBezTo>
                    <a:pt x="11895" y="73692"/>
                    <a:pt x="12014" y="73693"/>
                    <a:pt x="12132" y="73693"/>
                  </a:cubicBezTo>
                  <a:cubicBezTo>
                    <a:pt x="18819" y="73693"/>
                    <a:pt x="24237" y="68286"/>
                    <a:pt x="24237" y="61586"/>
                  </a:cubicBezTo>
                  <a:cubicBezTo>
                    <a:pt x="24237" y="57835"/>
                    <a:pt x="27271" y="54834"/>
                    <a:pt x="30989" y="54834"/>
                  </a:cubicBezTo>
                  <a:lnTo>
                    <a:pt x="31903" y="54834"/>
                  </a:lnTo>
                  <a:cubicBezTo>
                    <a:pt x="40253" y="54834"/>
                    <a:pt x="46158" y="46516"/>
                    <a:pt x="43287" y="38589"/>
                  </a:cubicBezTo>
                  <a:cubicBezTo>
                    <a:pt x="29326" y="38589"/>
                    <a:pt x="18007" y="27270"/>
                    <a:pt x="18007" y="13309"/>
                  </a:cubicBezTo>
                  <a:lnTo>
                    <a:pt x="1800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5" name="Google Shape;885;p35"/>
            <p:cNvSpPr/>
            <p:nvPr/>
          </p:nvSpPr>
          <p:spPr>
            <a:xfrm>
              <a:off x="2068075" y="314775"/>
              <a:ext cx="1400250" cy="1494825"/>
            </a:xfrm>
            <a:custGeom>
              <a:rect b="b" l="l" r="r" t="t"/>
              <a:pathLst>
                <a:path extrusionOk="0" h="59793" w="56010">
                  <a:moveTo>
                    <a:pt x="2806" y="0"/>
                  </a:moveTo>
                  <a:cubicBezTo>
                    <a:pt x="1828" y="0"/>
                    <a:pt x="914" y="98"/>
                    <a:pt x="1" y="326"/>
                  </a:cubicBezTo>
                  <a:lnTo>
                    <a:pt x="31740" y="59792"/>
                  </a:lnTo>
                  <a:lnTo>
                    <a:pt x="56009" y="43580"/>
                  </a:lnTo>
                  <a:cubicBezTo>
                    <a:pt x="56009" y="32783"/>
                    <a:pt x="55781" y="30500"/>
                    <a:pt x="54509" y="26129"/>
                  </a:cubicBezTo>
                  <a:cubicBezTo>
                    <a:pt x="50105" y="11058"/>
                    <a:pt x="36111" y="0"/>
                    <a:pt x="1963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6" name="Google Shape;886;p35"/>
            <p:cNvSpPr/>
            <p:nvPr/>
          </p:nvSpPr>
          <p:spPr>
            <a:xfrm>
              <a:off x="1832400" y="322925"/>
              <a:ext cx="1635925" cy="1958975"/>
            </a:xfrm>
            <a:custGeom>
              <a:rect b="b" l="l" r="r" t="t"/>
              <a:pathLst>
                <a:path extrusionOk="0" h="78359" w="65437">
                  <a:moveTo>
                    <a:pt x="9428" y="0"/>
                  </a:moveTo>
                  <a:cubicBezTo>
                    <a:pt x="4013" y="1273"/>
                    <a:pt x="1" y="6198"/>
                    <a:pt x="131" y="12070"/>
                  </a:cubicBezTo>
                  <a:cubicBezTo>
                    <a:pt x="294" y="18659"/>
                    <a:pt x="5840" y="23878"/>
                    <a:pt x="12462" y="23878"/>
                  </a:cubicBezTo>
                  <a:lnTo>
                    <a:pt x="13440" y="23878"/>
                  </a:lnTo>
                  <a:cubicBezTo>
                    <a:pt x="7699" y="31446"/>
                    <a:pt x="12559" y="42504"/>
                    <a:pt x="22117" y="43254"/>
                  </a:cubicBezTo>
                  <a:cubicBezTo>
                    <a:pt x="19214" y="51181"/>
                    <a:pt x="25151" y="59466"/>
                    <a:pt x="33501" y="59466"/>
                  </a:cubicBezTo>
                  <a:lnTo>
                    <a:pt x="34676" y="59466"/>
                  </a:lnTo>
                  <a:cubicBezTo>
                    <a:pt x="38264" y="59466"/>
                    <a:pt x="41167" y="62402"/>
                    <a:pt x="41167" y="65990"/>
                  </a:cubicBezTo>
                  <a:cubicBezTo>
                    <a:pt x="41167" y="72612"/>
                    <a:pt x="46354" y="78190"/>
                    <a:pt x="52943" y="78353"/>
                  </a:cubicBezTo>
                  <a:cubicBezTo>
                    <a:pt x="53062" y="78357"/>
                    <a:pt x="53180" y="78358"/>
                    <a:pt x="53298" y="78358"/>
                  </a:cubicBezTo>
                  <a:cubicBezTo>
                    <a:pt x="59986" y="78358"/>
                    <a:pt x="65404" y="72951"/>
                    <a:pt x="65404" y="66251"/>
                  </a:cubicBezTo>
                  <a:cubicBezTo>
                    <a:pt x="65404" y="55748"/>
                    <a:pt x="65436" y="48506"/>
                    <a:pt x="65436" y="43254"/>
                  </a:cubicBezTo>
                  <a:lnTo>
                    <a:pt x="62500" y="43254"/>
                  </a:lnTo>
                  <a:cubicBezTo>
                    <a:pt x="52160" y="43254"/>
                    <a:pt x="42602" y="36567"/>
                    <a:pt x="39471" y="25803"/>
                  </a:cubicBezTo>
                  <a:cubicBezTo>
                    <a:pt x="35491" y="12233"/>
                    <a:pt x="23781" y="1925"/>
                    <a:pt x="942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7" name="Google Shape;887;p35"/>
            <p:cNvSpPr/>
            <p:nvPr/>
          </p:nvSpPr>
          <p:spPr>
            <a:xfrm>
              <a:off x="2622625" y="1953925"/>
              <a:ext cx="3710525" cy="3426725"/>
            </a:xfrm>
            <a:custGeom>
              <a:rect b="b" l="l" r="r" t="t"/>
              <a:pathLst>
                <a:path extrusionOk="0" h="137069" w="148421">
                  <a:moveTo>
                    <a:pt x="17876" y="0"/>
                  </a:moveTo>
                  <a:lnTo>
                    <a:pt x="0" y="17876"/>
                  </a:lnTo>
                  <a:lnTo>
                    <a:pt x="0" y="119193"/>
                  </a:lnTo>
                  <a:lnTo>
                    <a:pt x="17876" y="137069"/>
                  </a:lnTo>
                  <a:lnTo>
                    <a:pt x="130545" y="137069"/>
                  </a:lnTo>
                  <a:cubicBezTo>
                    <a:pt x="140429" y="137069"/>
                    <a:pt x="148421" y="129077"/>
                    <a:pt x="148421" y="119193"/>
                  </a:cubicBezTo>
                  <a:lnTo>
                    <a:pt x="148421" y="17876"/>
                  </a:lnTo>
                  <a:cubicBezTo>
                    <a:pt x="148421" y="7992"/>
                    <a:pt x="140429" y="0"/>
                    <a:pt x="130545"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8" name="Google Shape;888;p35"/>
            <p:cNvSpPr/>
            <p:nvPr/>
          </p:nvSpPr>
          <p:spPr>
            <a:xfrm>
              <a:off x="1267275" y="1953925"/>
              <a:ext cx="2108075" cy="3426725"/>
            </a:xfrm>
            <a:custGeom>
              <a:rect b="b" l="l" r="r" t="t"/>
              <a:pathLst>
                <a:path extrusionOk="0" h="137069" w="84323">
                  <a:moveTo>
                    <a:pt x="17876" y="0"/>
                  </a:moveTo>
                  <a:cubicBezTo>
                    <a:pt x="7992" y="0"/>
                    <a:pt x="0" y="7992"/>
                    <a:pt x="0" y="17876"/>
                  </a:cubicBezTo>
                  <a:lnTo>
                    <a:pt x="0" y="119193"/>
                  </a:lnTo>
                  <a:cubicBezTo>
                    <a:pt x="0" y="129077"/>
                    <a:pt x="7992" y="137069"/>
                    <a:pt x="17876" y="137069"/>
                  </a:cubicBezTo>
                  <a:lnTo>
                    <a:pt x="84323" y="137069"/>
                  </a:lnTo>
                  <a:cubicBezTo>
                    <a:pt x="74471" y="137069"/>
                    <a:pt x="66447" y="129077"/>
                    <a:pt x="66447" y="119193"/>
                  </a:cubicBezTo>
                  <a:lnTo>
                    <a:pt x="66447" y="17876"/>
                  </a:lnTo>
                  <a:cubicBezTo>
                    <a:pt x="66447" y="7992"/>
                    <a:pt x="74471" y="0"/>
                    <a:pt x="84323" y="0"/>
                  </a:cubicBezTo>
                  <a:close/>
                </a:path>
              </a:pathLst>
            </a:custGeom>
            <a:solidFill>
              <a:srgbClr val="A1D7A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9" name="Google Shape;889;p35"/>
            <p:cNvSpPr/>
            <p:nvPr/>
          </p:nvSpPr>
          <p:spPr>
            <a:xfrm>
              <a:off x="2622625" y="2565550"/>
              <a:ext cx="3098100" cy="2203475"/>
            </a:xfrm>
            <a:custGeom>
              <a:rect b="b" l="l" r="r" t="t"/>
              <a:pathLst>
                <a:path extrusionOk="0" h="88139" w="123924">
                  <a:moveTo>
                    <a:pt x="12233" y="0"/>
                  </a:moveTo>
                  <a:lnTo>
                    <a:pt x="0" y="44070"/>
                  </a:lnTo>
                  <a:lnTo>
                    <a:pt x="12233" y="88139"/>
                  </a:lnTo>
                  <a:lnTo>
                    <a:pt x="102981" y="88139"/>
                  </a:lnTo>
                  <a:cubicBezTo>
                    <a:pt x="102981" y="76559"/>
                    <a:pt x="112343" y="67164"/>
                    <a:pt x="123923" y="67164"/>
                  </a:cubicBezTo>
                  <a:lnTo>
                    <a:pt x="123923" y="20975"/>
                  </a:lnTo>
                  <a:cubicBezTo>
                    <a:pt x="112343" y="20975"/>
                    <a:pt x="102981" y="11580"/>
                    <a:pt x="102981" y="0"/>
                  </a:cubicBezTo>
                  <a:close/>
                </a:path>
              </a:pathLst>
            </a:custGeom>
            <a:solidFill>
              <a:srgbClr val="C1F1A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0" name="Google Shape;890;p35"/>
            <p:cNvSpPr/>
            <p:nvPr/>
          </p:nvSpPr>
          <p:spPr>
            <a:xfrm>
              <a:off x="1879700" y="2565550"/>
              <a:ext cx="1048750" cy="2203475"/>
            </a:xfrm>
            <a:custGeom>
              <a:rect b="b" l="l" r="r" t="t"/>
              <a:pathLst>
                <a:path extrusionOk="0" h="88139" w="41950">
                  <a:moveTo>
                    <a:pt x="20975" y="0"/>
                  </a:moveTo>
                  <a:cubicBezTo>
                    <a:pt x="20975" y="11580"/>
                    <a:pt x="11581" y="20975"/>
                    <a:pt x="1" y="20975"/>
                  </a:cubicBezTo>
                  <a:lnTo>
                    <a:pt x="1" y="67164"/>
                  </a:lnTo>
                  <a:cubicBezTo>
                    <a:pt x="11581" y="67164"/>
                    <a:pt x="20975" y="76559"/>
                    <a:pt x="20975" y="88139"/>
                  </a:cubicBezTo>
                  <a:lnTo>
                    <a:pt x="41950" y="88139"/>
                  </a:lnTo>
                  <a:lnTo>
                    <a:pt x="41950" y="0"/>
                  </a:lnTo>
                  <a:close/>
                </a:path>
              </a:pathLst>
            </a:custGeom>
            <a:solidFill>
              <a:srgbClr val="A1D7A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1" name="Google Shape;891;p35"/>
            <p:cNvSpPr/>
            <p:nvPr/>
          </p:nvSpPr>
          <p:spPr>
            <a:xfrm>
              <a:off x="3132300" y="2301325"/>
              <a:ext cx="1335825" cy="2731925"/>
            </a:xfrm>
            <a:custGeom>
              <a:rect b="b" l="l" r="r" t="t"/>
              <a:pathLst>
                <a:path extrusionOk="0" h="109277" w="53433">
                  <a:moveTo>
                    <a:pt x="26717" y="0"/>
                  </a:moveTo>
                  <a:cubicBezTo>
                    <a:pt x="22280" y="0"/>
                    <a:pt x="18692" y="3588"/>
                    <a:pt x="18692" y="8025"/>
                  </a:cubicBezTo>
                  <a:lnTo>
                    <a:pt x="18692" y="10569"/>
                  </a:lnTo>
                  <a:cubicBezTo>
                    <a:pt x="12005" y="12657"/>
                    <a:pt x="6460" y="17224"/>
                    <a:pt x="3198" y="23291"/>
                  </a:cubicBezTo>
                  <a:cubicBezTo>
                    <a:pt x="1175" y="27075"/>
                    <a:pt x="1" y="31348"/>
                    <a:pt x="1" y="35915"/>
                  </a:cubicBezTo>
                  <a:cubicBezTo>
                    <a:pt x="1" y="50626"/>
                    <a:pt x="12005" y="62630"/>
                    <a:pt x="26717" y="62630"/>
                  </a:cubicBezTo>
                  <a:cubicBezTo>
                    <a:pt x="32621" y="62630"/>
                    <a:pt x="37416" y="67393"/>
                    <a:pt x="37416" y="73297"/>
                  </a:cubicBezTo>
                  <a:cubicBezTo>
                    <a:pt x="37416" y="79201"/>
                    <a:pt x="32621" y="83964"/>
                    <a:pt x="26717" y="83964"/>
                  </a:cubicBezTo>
                  <a:cubicBezTo>
                    <a:pt x="22933" y="83964"/>
                    <a:pt x="19508" y="82039"/>
                    <a:pt x="17550" y="78777"/>
                  </a:cubicBezTo>
                  <a:cubicBezTo>
                    <a:pt x="16044" y="76280"/>
                    <a:pt x="13387" y="74891"/>
                    <a:pt x="10666" y="74891"/>
                  </a:cubicBezTo>
                  <a:cubicBezTo>
                    <a:pt x="9264" y="74891"/>
                    <a:pt x="7845" y="75260"/>
                    <a:pt x="6557" y="76037"/>
                  </a:cubicBezTo>
                  <a:cubicBezTo>
                    <a:pt x="4470" y="77309"/>
                    <a:pt x="3132" y="79397"/>
                    <a:pt x="2774" y="81615"/>
                  </a:cubicBezTo>
                  <a:cubicBezTo>
                    <a:pt x="2741" y="81876"/>
                    <a:pt x="2708" y="82137"/>
                    <a:pt x="2676" y="82431"/>
                  </a:cubicBezTo>
                  <a:cubicBezTo>
                    <a:pt x="2676" y="82887"/>
                    <a:pt x="2676" y="83377"/>
                    <a:pt x="2741" y="83833"/>
                  </a:cubicBezTo>
                  <a:cubicBezTo>
                    <a:pt x="2871" y="84942"/>
                    <a:pt x="3198" y="86019"/>
                    <a:pt x="3817" y="87030"/>
                  </a:cubicBezTo>
                  <a:cubicBezTo>
                    <a:pt x="7210" y="92673"/>
                    <a:pt x="12560" y="96751"/>
                    <a:pt x="18692" y="98708"/>
                  </a:cubicBezTo>
                  <a:lnTo>
                    <a:pt x="18692" y="101252"/>
                  </a:lnTo>
                  <a:cubicBezTo>
                    <a:pt x="18692" y="105689"/>
                    <a:pt x="22280" y="109277"/>
                    <a:pt x="26717" y="109277"/>
                  </a:cubicBezTo>
                  <a:cubicBezTo>
                    <a:pt x="31153" y="109277"/>
                    <a:pt x="34741" y="105689"/>
                    <a:pt x="34741" y="101252"/>
                  </a:cubicBezTo>
                  <a:lnTo>
                    <a:pt x="34741" y="98708"/>
                  </a:lnTo>
                  <a:cubicBezTo>
                    <a:pt x="45538" y="95316"/>
                    <a:pt x="53432" y="85236"/>
                    <a:pt x="53432" y="73297"/>
                  </a:cubicBezTo>
                  <a:cubicBezTo>
                    <a:pt x="53432" y="58586"/>
                    <a:pt x="41428" y="46581"/>
                    <a:pt x="26717" y="46581"/>
                  </a:cubicBezTo>
                  <a:cubicBezTo>
                    <a:pt x="20812" y="46581"/>
                    <a:pt x="16050" y="41786"/>
                    <a:pt x="16050" y="35915"/>
                  </a:cubicBezTo>
                  <a:cubicBezTo>
                    <a:pt x="16050" y="30011"/>
                    <a:pt x="20812" y="25215"/>
                    <a:pt x="26717" y="25215"/>
                  </a:cubicBezTo>
                  <a:cubicBezTo>
                    <a:pt x="30500" y="25215"/>
                    <a:pt x="33926" y="27173"/>
                    <a:pt x="35883" y="30435"/>
                  </a:cubicBezTo>
                  <a:cubicBezTo>
                    <a:pt x="37389" y="32931"/>
                    <a:pt x="40047" y="34320"/>
                    <a:pt x="42767" y="34320"/>
                  </a:cubicBezTo>
                  <a:cubicBezTo>
                    <a:pt x="44169" y="34320"/>
                    <a:pt x="45589" y="33951"/>
                    <a:pt x="46876" y="33175"/>
                  </a:cubicBezTo>
                  <a:cubicBezTo>
                    <a:pt x="50660" y="30891"/>
                    <a:pt x="51899" y="25966"/>
                    <a:pt x="49616" y="22182"/>
                  </a:cubicBezTo>
                  <a:cubicBezTo>
                    <a:pt x="46223" y="16539"/>
                    <a:pt x="40874" y="12494"/>
                    <a:pt x="34741" y="10569"/>
                  </a:cubicBezTo>
                  <a:lnTo>
                    <a:pt x="34741" y="8025"/>
                  </a:lnTo>
                  <a:cubicBezTo>
                    <a:pt x="34741" y="3588"/>
                    <a:pt x="31153" y="0"/>
                    <a:pt x="26717" y="0"/>
                  </a:cubicBezTo>
                  <a:close/>
                </a:path>
              </a:pathLst>
            </a:custGeom>
            <a:solidFill>
              <a:srgbClr val="8ABE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2" name="Google Shape;892;p35"/>
            <p:cNvSpPr/>
            <p:nvPr/>
          </p:nvSpPr>
          <p:spPr>
            <a:xfrm>
              <a:off x="1190625" y="238125"/>
              <a:ext cx="5219200" cy="5219200"/>
            </a:xfrm>
            <a:custGeom>
              <a:rect b="b" l="l" r="r" t="t"/>
              <a:pathLst>
                <a:path extrusionOk="0" h="208768" w="208768">
                  <a:moveTo>
                    <a:pt x="54736" y="6133"/>
                  </a:moveTo>
                  <a:cubicBezTo>
                    <a:pt x="69317" y="6133"/>
                    <a:pt x="82528" y="15886"/>
                    <a:pt x="86671" y="30076"/>
                  </a:cubicBezTo>
                  <a:cubicBezTo>
                    <a:pt x="87813" y="33925"/>
                    <a:pt x="88041" y="35784"/>
                    <a:pt x="88041" y="46646"/>
                  </a:cubicBezTo>
                  <a:cubicBezTo>
                    <a:pt x="88041" y="48897"/>
                    <a:pt x="88041" y="51572"/>
                    <a:pt x="88041" y="54704"/>
                  </a:cubicBezTo>
                  <a:cubicBezTo>
                    <a:pt x="88008" y="57802"/>
                    <a:pt x="88008" y="61423"/>
                    <a:pt x="88008" y="65566"/>
                  </a:cubicBezTo>
                  <a:lnTo>
                    <a:pt x="69350" y="65566"/>
                  </a:lnTo>
                  <a:cubicBezTo>
                    <a:pt x="68110" y="62206"/>
                    <a:pt x="64881" y="59825"/>
                    <a:pt x="61097" y="59825"/>
                  </a:cubicBezTo>
                  <a:lnTo>
                    <a:pt x="59172" y="59825"/>
                  </a:lnTo>
                  <a:cubicBezTo>
                    <a:pt x="53529" y="59825"/>
                    <a:pt x="49517" y="54834"/>
                    <a:pt x="50169" y="49680"/>
                  </a:cubicBezTo>
                  <a:lnTo>
                    <a:pt x="53333" y="49680"/>
                  </a:lnTo>
                  <a:cubicBezTo>
                    <a:pt x="55030" y="49680"/>
                    <a:pt x="56367" y="48310"/>
                    <a:pt x="56367" y="46646"/>
                  </a:cubicBezTo>
                  <a:cubicBezTo>
                    <a:pt x="56367" y="44950"/>
                    <a:pt x="55030" y="43580"/>
                    <a:pt x="53333" y="43580"/>
                  </a:cubicBezTo>
                  <a:lnTo>
                    <a:pt x="47951" y="43580"/>
                  </a:lnTo>
                  <a:cubicBezTo>
                    <a:pt x="41362" y="42993"/>
                    <a:pt x="37774" y="35882"/>
                    <a:pt x="40775" y="30336"/>
                  </a:cubicBezTo>
                  <a:lnTo>
                    <a:pt x="53333" y="30336"/>
                  </a:lnTo>
                  <a:cubicBezTo>
                    <a:pt x="55030" y="30336"/>
                    <a:pt x="56367" y="28966"/>
                    <a:pt x="56367" y="27270"/>
                  </a:cubicBezTo>
                  <a:cubicBezTo>
                    <a:pt x="56367" y="25574"/>
                    <a:pt x="55030" y="24204"/>
                    <a:pt x="53333" y="24204"/>
                  </a:cubicBezTo>
                  <a:lnTo>
                    <a:pt x="38165" y="24204"/>
                  </a:lnTo>
                  <a:cubicBezTo>
                    <a:pt x="33109" y="24204"/>
                    <a:pt x="28934" y="20224"/>
                    <a:pt x="28869" y="15331"/>
                  </a:cubicBezTo>
                  <a:cubicBezTo>
                    <a:pt x="28771" y="10243"/>
                    <a:pt x="32881" y="6133"/>
                    <a:pt x="37904" y="6133"/>
                  </a:cubicBezTo>
                  <a:close/>
                  <a:moveTo>
                    <a:pt x="170863" y="6133"/>
                  </a:moveTo>
                  <a:cubicBezTo>
                    <a:pt x="175854" y="6133"/>
                    <a:pt x="179931" y="10177"/>
                    <a:pt x="179931" y="15168"/>
                  </a:cubicBezTo>
                  <a:cubicBezTo>
                    <a:pt x="179931" y="20159"/>
                    <a:pt x="175854" y="24204"/>
                    <a:pt x="170863" y="24204"/>
                  </a:cubicBezTo>
                  <a:lnTo>
                    <a:pt x="155434" y="24204"/>
                  </a:lnTo>
                  <a:cubicBezTo>
                    <a:pt x="153770" y="24204"/>
                    <a:pt x="152400" y="25574"/>
                    <a:pt x="152400" y="27270"/>
                  </a:cubicBezTo>
                  <a:cubicBezTo>
                    <a:pt x="152400" y="28966"/>
                    <a:pt x="153770" y="30336"/>
                    <a:pt x="155434" y="30336"/>
                  </a:cubicBezTo>
                  <a:lnTo>
                    <a:pt x="167992" y="30336"/>
                  </a:lnTo>
                  <a:cubicBezTo>
                    <a:pt x="170993" y="35882"/>
                    <a:pt x="167405" y="42993"/>
                    <a:pt x="160816" y="43580"/>
                  </a:cubicBezTo>
                  <a:lnTo>
                    <a:pt x="155434" y="43580"/>
                  </a:lnTo>
                  <a:cubicBezTo>
                    <a:pt x="153770" y="43580"/>
                    <a:pt x="152400" y="44950"/>
                    <a:pt x="152400" y="46646"/>
                  </a:cubicBezTo>
                  <a:cubicBezTo>
                    <a:pt x="152400" y="48310"/>
                    <a:pt x="153770" y="49680"/>
                    <a:pt x="155434" y="49680"/>
                  </a:cubicBezTo>
                  <a:lnTo>
                    <a:pt x="158598" y="49680"/>
                  </a:lnTo>
                  <a:cubicBezTo>
                    <a:pt x="159250" y="54834"/>
                    <a:pt x="155238" y="59825"/>
                    <a:pt x="149595" y="59825"/>
                  </a:cubicBezTo>
                  <a:lnTo>
                    <a:pt x="147670" y="59825"/>
                  </a:lnTo>
                  <a:cubicBezTo>
                    <a:pt x="143886" y="59825"/>
                    <a:pt x="140657" y="62206"/>
                    <a:pt x="139417" y="65566"/>
                  </a:cubicBezTo>
                  <a:lnTo>
                    <a:pt x="120759" y="65566"/>
                  </a:lnTo>
                  <a:lnTo>
                    <a:pt x="120759" y="39405"/>
                  </a:lnTo>
                  <a:cubicBezTo>
                    <a:pt x="120759" y="21301"/>
                    <a:pt x="135536" y="6133"/>
                    <a:pt x="154031" y="6133"/>
                  </a:cubicBezTo>
                  <a:close/>
                  <a:moveTo>
                    <a:pt x="37904" y="0"/>
                  </a:moveTo>
                  <a:cubicBezTo>
                    <a:pt x="29456" y="0"/>
                    <a:pt x="22606" y="6915"/>
                    <a:pt x="22736" y="15429"/>
                  </a:cubicBezTo>
                  <a:cubicBezTo>
                    <a:pt x="22867" y="22345"/>
                    <a:pt x="27792" y="28184"/>
                    <a:pt x="34316" y="29847"/>
                  </a:cubicBezTo>
                  <a:cubicBezTo>
                    <a:pt x="31739" y="37611"/>
                    <a:pt x="35980" y="46451"/>
                    <a:pt x="44102" y="49028"/>
                  </a:cubicBezTo>
                  <a:cubicBezTo>
                    <a:pt x="43156" y="56693"/>
                    <a:pt x="48277" y="63870"/>
                    <a:pt x="55878" y="65566"/>
                  </a:cubicBezTo>
                  <a:lnTo>
                    <a:pt x="37382" y="65566"/>
                  </a:lnTo>
                  <a:cubicBezTo>
                    <a:pt x="35686" y="65566"/>
                    <a:pt x="34316" y="66936"/>
                    <a:pt x="34316" y="68632"/>
                  </a:cubicBezTo>
                  <a:cubicBezTo>
                    <a:pt x="34316" y="70296"/>
                    <a:pt x="35686" y="71666"/>
                    <a:pt x="37382" y="71666"/>
                  </a:cubicBezTo>
                  <a:lnTo>
                    <a:pt x="187825" y="71666"/>
                  </a:lnTo>
                  <a:cubicBezTo>
                    <a:pt x="196013" y="71698"/>
                    <a:pt x="202667" y="78288"/>
                    <a:pt x="202667" y="86508"/>
                  </a:cubicBezTo>
                  <a:lnTo>
                    <a:pt x="202667" y="187825"/>
                  </a:lnTo>
                  <a:cubicBezTo>
                    <a:pt x="202667" y="196045"/>
                    <a:pt x="195980" y="202667"/>
                    <a:pt x="187825" y="202667"/>
                  </a:cubicBezTo>
                  <a:lnTo>
                    <a:pt x="20942" y="202667"/>
                  </a:lnTo>
                  <a:cubicBezTo>
                    <a:pt x="12787" y="202667"/>
                    <a:pt x="6100" y="196045"/>
                    <a:pt x="6100" y="187825"/>
                  </a:cubicBezTo>
                  <a:lnTo>
                    <a:pt x="6100" y="86508"/>
                  </a:lnTo>
                  <a:cubicBezTo>
                    <a:pt x="6100" y="78353"/>
                    <a:pt x="12722" y="71698"/>
                    <a:pt x="20942" y="71666"/>
                  </a:cubicBezTo>
                  <a:lnTo>
                    <a:pt x="25150" y="71666"/>
                  </a:lnTo>
                  <a:cubicBezTo>
                    <a:pt x="26814" y="71666"/>
                    <a:pt x="28184" y="70296"/>
                    <a:pt x="28184" y="68632"/>
                  </a:cubicBezTo>
                  <a:cubicBezTo>
                    <a:pt x="28184" y="66936"/>
                    <a:pt x="26814" y="65566"/>
                    <a:pt x="25150" y="65566"/>
                  </a:cubicBezTo>
                  <a:lnTo>
                    <a:pt x="20942" y="65566"/>
                  </a:lnTo>
                  <a:cubicBezTo>
                    <a:pt x="9362" y="65566"/>
                    <a:pt x="0" y="74960"/>
                    <a:pt x="0" y="86508"/>
                  </a:cubicBezTo>
                  <a:lnTo>
                    <a:pt x="0" y="187825"/>
                  </a:lnTo>
                  <a:cubicBezTo>
                    <a:pt x="0" y="199405"/>
                    <a:pt x="9395" y="208767"/>
                    <a:pt x="20942" y="208767"/>
                  </a:cubicBezTo>
                  <a:lnTo>
                    <a:pt x="187825" y="208767"/>
                  </a:lnTo>
                  <a:cubicBezTo>
                    <a:pt x="199438" y="208767"/>
                    <a:pt x="208767" y="199373"/>
                    <a:pt x="208767" y="187825"/>
                  </a:cubicBezTo>
                  <a:lnTo>
                    <a:pt x="208767" y="86508"/>
                  </a:lnTo>
                  <a:cubicBezTo>
                    <a:pt x="208767" y="74895"/>
                    <a:pt x="199373" y="65566"/>
                    <a:pt x="187825" y="65566"/>
                  </a:cubicBezTo>
                  <a:lnTo>
                    <a:pt x="152922" y="65566"/>
                  </a:lnTo>
                  <a:cubicBezTo>
                    <a:pt x="160490" y="63870"/>
                    <a:pt x="165611" y="56661"/>
                    <a:pt x="164665" y="49028"/>
                  </a:cubicBezTo>
                  <a:cubicBezTo>
                    <a:pt x="172755" y="46483"/>
                    <a:pt x="177028" y="37643"/>
                    <a:pt x="174451" y="29912"/>
                  </a:cubicBezTo>
                  <a:cubicBezTo>
                    <a:pt x="181105" y="28281"/>
                    <a:pt x="186031" y="22279"/>
                    <a:pt x="186031" y="15168"/>
                  </a:cubicBezTo>
                  <a:cubicBezTo>
                    <a:pt x="186031" y="6818"/>
                    <a:pt x="179246" y="0"/>
                    <a:pt x="170863" y="0"/>
                  </a:cubicBezTo>
                  <a:lnTo>
                    <a:pt x="154031" y="0"/>
                  </a:lnTo>
                  <a:cubicBezTo>
                    <a:pt x="132143" y="0"/>
                    <a:pt x="114659" y="17941"/>
                    <a:pt x="114659" y="39405"/>
                  </a:cubicBezTo>
                  <a:lnTo>
                    <a:pt x="114659" y="65566"/>
                  </a:lnTo>
                  <a:lnTo>
                    <a:pt x="94108" y="65566"/>
                  </a:lnTo>
                  <a:cubicBezTo>
                    <a:pt x="94141" y="61423"/>
                    <a:pt x="94141" y="57835"/>
                    <a:pt x="94141" y="54704"/>
                  </a:cubicBezTo>
                  <a:cubicBezTo>
                    <a:pt x="94141" y="51572"/>
                    <a:pt x="94174" y="48897"/>
                    <a:pt x="94174" y="46646"/>
                  </a:cubicBezTo>
                  <a:cubicBezTo>
                    <a:pt x="94174" y="35654"/>
                    <a:pt x="93945" y="33077"/>
                    <a:pt x="92543" y="28347"/>
                  </a:cubicBezTo>
                  <a:cubicBezTo>
                    <a:pt x="87650" y="11645"/>
                    <a:pt x="72123" y="0"/>
                    <a:pt x="54736"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3" name="Google Shape;893;p35"/>
            <p:cNvSpPr/>
            <p:nvPr/>
          </p:nvSpPr>
          <p:spPr>
            <a:xfrm>
              <a:off x="2482350" y="543925"/>
              <a:ext cx="740500" cy="586850"/>
            </a:xfrm>
            <a:custGeom>
              <a:rect b="b" l="l" r="r" t="t"/>
              <a:pathLst>
                <a:path extrusionOk="0" h="23474" w="29620">
                  <a:moveTo>
                    <a:pt x="3067" y="0"/>
                  </a:moveTo>
                  <a:cubicBezTo>
                    <a:pt x="1371" y="0"/>
                    <a:pt x="1" y="1370"/>
                    <a:pt x="1" y="3067"/>
                  </a:cubicBezTo>
                  <a:cubicBezTo>
                    <a:pt x="1" y="4763"/>
                    <a:pt x="1371" y="6133"/>
                    <a:pt x="3067" y="6133"/>
                  </a:cubicBezTo>
                  <a:cubicBezTo>
                    <a:pt x="12331" y="6133"/>
                    <a:pt x="20649" y="12331"/>
                    <a:pt x="23259" y="21269"/>
                  </a:cubicBezTo>
                  <a:cubicBezTo>
                    <a:pt x="23663" y="22616"/>
                    <a:pt x="24891" y="23474"/>
                    <a:pt x="26207" y="23474"/>
                  </a:cubicBezTo>
                  <a:cubicBezTo>
                    <a:pt x="26484" y="23474"/>
                    <a:pt x="26765" y="23436"/>
                    <a:pt x="27043" y="23356"/>
                  </a:cubicBezTo>
                  <a:cubicBezTo>
                    <a:pt x="28674" y="22867"/>
                    <a:pt x="29620" y="21171"/>
                    <a:pt x="29130" y="19540"/>
                  </a:cubicBezTo>
                  <a:cubicBezTo>
                    <a:pt x="25771" y="8025"/>
                    <a:pt x="15039" y="0"/>
                    <a:pt x="3067"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4" name="Google Shape;894;p35"/>
            <p:cNvSpPr/>
            <p:nvPr/>
          </p:nvSpPr>
          <p:spPr>
            <a:xfrm>
              <a:off x="4362900" y="626500"/>
              <a:ext cx="462400" cy="672600"/>
            </a:xfrm>
            <a:custGeom>
              <a:rect b="b" l="l" r="r" t="t"/>
              <a:pathLst>
                <a:path extrusionOk="0" h="26904" w="18496">
                  <a:moveTo>
                    <a:pt x="14997" y="1"/>
                  </a:moveTo>
                  <a:cubicBezTo>
                    <a:pt x="14475" y="1"/>
                    <a:pt x="13949" y="135"/>
                    <a:pt x="13472" y="416"/>
                  </a:cubicBezTo>
                  <a:cubicBezTo>
                    <a:pt x="5154" y="5309"/>
                    <a:pt x="0" y="14280"/>
                    <a:pt x="0" y="23870"/>
                  </a:cubicBezTo>
                  <a:cubicBezTo>
                    <a:pt x="0" y="25566"/>
                    <a:pt x="1370" y="26903"/>
                    <a:pt x="3034" y="26903"/>
                  </a:cubicBezTo>
                  <a:cubicBezTo>
                    <a:pt x="4730" y="26903"/>
                    <a:pt x="6100" y="25566"/>
                    <a:pt x="6100" y="23870"/>
                  </a:cubicBezTo>
                  <a:cubicBezTo>
                    <a:pt x="6100" y="16432"/>
                    <a:pt x="10112" y="9484"/>
                    <a:pt x="16571" y="5701"/>
                  </a:cubicBezTo>
                  <a:cubicBezTo>
                    <a:pt x="18006" y="4852"/>
                    <a:pt x="18496" y="2960"/>
                    <a:pt x="17648" y="1525"/>
                  </a:cubicBezTo>
                  <a:cubicBezTo>
                    <a:pt x="17081" y="544"/>
                    <a:pt x="16048" y="1"/>
                    <a:pt x="14997"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5" name="Google Shape;895;p35"/>
            <p:cNvSpPr/>
            <p:nvPr/>
          </p:nvSpPr>
          <p:spPr>
            <a:xfrm>
              <a:off x="1803050" y="2225475"/>
              <a:ext cx="3994325" cy="2883625"/>
            </a:xfrm>
            <a:custGeom>
              <a:rect b="b" l="l" r="r" t="t"/>
              <a:pathLst>
                <a:path extrusionOk="0" h="115345" w="159773">
                  <a:moveTo>
                    <a:pt x="60249" y="16669"/>
                  </a:moveTo>
                  <a:cubicBezTo>
                    <a:pt x="53595" y="22443"/>
                    <a:pt x="50105" y="30663"/>
                    <a:pt x="50105" y="38949"/>
                  </a:cubicBezTo>
                  <a:cubicBezTo>
                    <a:pt x="50105" y="55357"/>
                    <a:pt x="63479" y="68698"/>
                    <a:pt x="79887" y="68698"/>
                  </a:cubicBezTo>
                  <a:cubicBezTo>
                    <a:pt x="84095" y="68698"/>
                    <a:pt x="87520" y="72123"/>
                    <a:pt x="87520" y="76331"/>
                  </a:cubicBezTo>
                  <a:cubicBezTo>
                    <a:pt x="87520" y="80539"/>
                    <a:pt x="84095" y="83964"/>
                    <a:pt x="79887" y="83964"/>
                  </a:cubicBezTo>
                  <a:cubicBezTo>
                    <a:pt x="77179" y="83964"/>
                    <a:pt x="74733" y="82561"/>
                    <a:pt x="73330" y="80245"/>
                  </a:cubicBezTo>
                  <a:cubicBezTo>
                    <a:pt x="71263" y="76801"/>
                    <a:pt x="67590" y="74890"/>
                    <a:pt x="63831" y="74890"/>
                  </a:cubicBezTo>
                  <a:cubicBezTo>
                    <a:pt x="61895" y="74890"/>
                    <a:pt x="59936" y="75397"/>
                    <a:pt x="58162" y="76462"/>
                  </a:cubicBezTo>
                  <a:cubicBezTo>
                    <a:pt x="52877" y="79626"/>
                    <a:pt x="51246" y="86476"/>
                    <a:pt x="54378" y="91662"/>
                  </a:cubicBezTo>
                  <a:cubicBezTo>
                    <a:pt x="55976" y="94305"/>
                    <a:pt x="57966" y="96686"/>
                    <a:pt x="60282" y="98676"/>
                  </a:cubicBezTo>
                  <a:lnTo>
                    <a:pt x="26879" y="98676"/>
                  </a:lnTo>
                  <a:cubicBezTo>
                    <a:pt x="25509" y="87879"/>
                    <a:pt x="16930" y="79300"/>
                    <a:pt x="6100" y="77897"/>
                  </a:cubicBezTo>
                  <a:lnTo>
                    <a:pt x="6100" y="37448"/>
                  </a:lnTo>
                  <a:cubicBezTo>
                    <a:pt x="16930" y="36046"/>
                    <a:pt x="25509" y="27467"/>
                    <a:pt x="26879" y="16669"/>
                  </a:cubicBezTo>
                  <a:close/>
                  <a:moveTo>
                    <a:pt x="79887" y="6101"/>
                  </a:moveTo>
                  <a:cubicBezTo>
                    <a:pt x="82627" y="6101"/>
                    <a:pt x="84845" y="8319"/>
                    <a:pt x="84845" y="11059"/>
                  </a:cubicBezTo>
                  <a:lnTo>
                    <a:pt x="84845" y="13603"/>
                  </a:lnTo>
                  <a:cubicBezTo>
                    <a:pt x="84845" y="14941"/>
                    <a:pt x="85726" y="16115"/>
                    <a:pt x="86965" y="16506"/>
                  </a:cubicBezTo>
                  <a:cubicBezTo>
                    <a:pt x="92576" y="18300"/>
                    <a:pt x="97240" y="21921"/>
                    <a:pt x="100176" y="26782"/>
                  </a:cubicBezTo>
                  <a:cubicBezTo>
                    <a:pt x="101579" y="29130"/>
                    <a:pt x="100829" y="32164"/>
                    <a:pt x="98480" y="33566"/>
                  </a:cubicBezTo>
                  <a:cubicBezTo>
                    <a:pt x="97680" y="34044"/>
                    <a:pt x="96796" y="34272"/>
                    <a:pt x="95924" y="34272"/>
                  </a:cubicBezTo>
                  <a:cubicBezTo>
                    <a:pt x="94235" y="34272"/>
                    <a:pt x="92587" y="33419"/>
                    <a:pt x="91662" y="31870"/>
                  </a:cubicBezTo>
                  <a:cubicBezTo>
                    <a:pt x="89151" y="27695"/>
                    <a:pt x="84747" y="25216"/>
                    <a:pt x="79887" y="25216"/>
                  </a:cubicBezTo>
                  <a:cubicBezTo>
                    <a:pt x="72319" y="25216"/>
                    <a:pt x="66154" y="31381"/>
                    <a:pt x="66154" y="38949"/>
                  </a:cubicBezTo>
                  <a:cubicBezTo>
                    <a:pt x="66154" y="46517"/>
                    <a:pt x="72319" y="52682"/>
                    <a:pt x="79887" y="52682"/>
                  </a:cubicBezTo>
                  <a:cubicBezTo>
                    <a:pt x="92935" y="52682"/>
                    <a:pt x="103536" y="63283"/>
                    <a:pt x="103536" y="76331"/>
                  </a:cubicBezTo>
                  <a:cubicBezTo>
                    <a:pt x="103536" y="86672"/>
                    <a:pt x="96882" y="95707"/>
                    <a:pt x="86965" y="98839"/>
                  </a:cubicBezTo>
                  <a:cubicBezTo>
                    <a:pt x="85693" y="99263"/>
                    <a:pt x="84845" y="100437"/>
                    <a:pt x="84845" y="101742"/>
                  </a:cubicBezTo>
                  <a:lnTo>
                    <a:pt x="84845" y="104286"/>
                  </a:lnTo>
                  <a:cubicBezTo>
                    <a:pt x="84845" y="107026"/>
                    <a:pt x="82627" y="109245"/>
                    <a:pt x="79887" y="109245"/>
                  </a:cubicBezTo>
                  <a:cubicBezTo>
                    <a:pt x="77147" y="109245"/>
                    <a:pt x="74928" y="107026"/>
                    <a:pt x="74928" y="104286"/>
                  </a:cubicBezTo>
                  <a:lnTo>
                    <a:pt x="74928" y="101742"/>
                  </a:lnTo>
                  <a:cubicBezTo>
                    <a:pt x="74928" y="100437"/>
                    <a:pt x="74048" y="99230"/>
                    <a:pt x="72775" y="98839"/>
                  </a:cubicBezTo>
                  <a:cubicBezTo>
                    <a:pt x="67230" y="97045"/>
                    <a:pt x="62533" y="93391"/>
                    <a:pt x="59597" y="88498"/>
                  </a:cubicBezTo>
                  <a:cubicBezTo>
                    <a:pt x="58194" y="86182"/>
                    <a:pt x="58945" y="83116"/>
                    <a:pt x="61293" y="81713"/>
                  </a:cubicBezTo>
                  <a:cubicBezTo>
                    <a:pt x="62093" y="81235"/>
                    <a:pt x="62973" y="81007"/>
                    <a:pt x="63842" y="81007"/>
                  </a:cubicBezTo>
                  <a:cubicBezTo>
                    <a:pt x="65524" y="81007"/>
                    <a:pt x="67165" y="81861"/>
                    <a:pt x="68111" y="83410"/>
                  </a:cubicBezTo>
                  <a:cubicBezTo>
                    <a:pt x="70623" y="87585"/>
                    <a:pt x="75026" y="90064"/>
                    <a:pt x="79887" y="90064"/>
                  </a:cubicBezTo>
                  <a:cubicBezTo>
                    <a:pt x="87454" y="90064"/>
                    <a:pt x="93620" y="83899"/>
                    <a:pt x="93620" y="76331"/>
                  </a:cubicBezTo>
                  <a:cubicBezTo>
                    <a:pt x="93620" y="68763"/>
                    <a:pt x="87454" y="62598"/>
                    <a:pt x="79887" y="62598"/>
                  </a:cubicBezTo>
                  <a:cubicBezTo>
                    <a:pt x="66839" y="62598"/>
                    <a:pt x="56237" y="51997"/>
                    <a:pt x="56237" y="38949"/>
                  </a:cubicBezTo>
                  <a:cubicBezTo>
                    <a:pt x="56237" y="28902"/>
                    <a:pt x="62565" y="19736"/>
                    <a:pt x="72775" y="16506"/>
                  </a:cubicBezTo>
                  <a:cubicBezTo>
                    <a:pt x="74015" y="16147"/>
                    <a:pt x="74928" y="14941"/>
                    <a:pt x="74928" y="13603"/>
                  </a:cubicBezTo>
                  <a:lnTo>
                    <a:pt x="74928" y="11059"/>
                  </a:lnTo>
                  <a:cubicBezTo>
                    <a:pt x="74928" y="8319"/>
                    <a:pt x="77147" y="6101"/>
                    <a:pt x="79887" y="6101"/>
                  </a:cubicBezTo>
                  <a:close/>
                  <a:moveTo>
                    <a:pt x="79887" y="1"/>
                  </a:moveTo>
                  <a:cubicBezTo>
                    <a:pt x="73950" y="1"/>
                    <a:pt x="69089" y="4665"/>
                    <a:pt x="68828" y="10537"/>
                  </a:cubicBezTo>
                  <a:lnTo>
                    <a:pt x="24009" y="10537"/>
                  </a:lnTo>
                  <a:cubicBezTo>
                    <a:pt x="22345" y="10537"/>
                    <a:pt x="20975" y="11907"/>
                    <a:pt x="20975" y="13603"/>
                  </a:cubicBezTo>
                  <a:cubicBezTo>
                    <a:pt x="20975" y="23487"/>
                    <a:pt x="12918" y="31511"/>
                    <a:pt x="3067" y="31511"/>
                  </a:cubicBezTo>
                  <a:cubicBezTo>
                    <a:pt x="1371" y="31511"/>
                    <a:pt x="1" y="32881"/>
                    <a:pt x="1" y="34578"/>
                  </a:cubicBezTo>
                  <a:lnTo>
                    <a:pt x="1" y="80767"/>
                  </a:lnTo>
                  <a:cubicBezTo>
                    <a:pt x="1" y="82464"/>
                    <a:pt x="1371" y="83834"/>
                    <a:pt x="3067" y="83834"/>
                  </a:cubicBezTo>
                  <a:cubicBezTo>
                    <a:pt x="12918" y="83834"/>
                    <a:pt x="20975" y="91858"/>
                    <a:pt x="20975" y="101742"/>
                  </a:cubicBezTo>
                  <a:cubicBezTo>
                    <a:pt x="20975" y="103438"/>
                    <a:pt x="22345" y="104808"/>
                    <a:pt x="24009" y="104808"/>
                  </a:cubicBezTo>
                  <a:lnTo>
                    <a:pt x="68828" y="104808"/>
                  </a:lnTo>
                  <a:cubicBezTo>
                    <a:pt x="69089" y="110680"/>
                    <a:pt x="73950" y="115344"/>
                    <a:pt x="79887" y="115344"/>
                  </a:cubicBezTo>
                  <a:cubicBezTo>
                    <a:pt x="85823" y="115344"/>
                    <a:pt x="90684" y="110680"/>
                    <a:pt x="90945" y="104808"/>
                  </a:cubicBezTo>
                  <a:lnTo>
                    <a:pt x="135732" y="104808"/>
                  </a:lnTo>
                  <a:cubicBezTo>
                    <a:pt x="137428" y="104808"/>
                    <a:pt x="138798" y="103438"/>
                    <a:pt x="138798" y="101742"/>
                  </a:cubicBezTo>
                  <a:cubicBezTo>
                    <a:pt x="138798" y="98643"/>
                    <a:pt x="139581" y="95707"/>
                    <a:pt x="141081" y="93032"/>
                  </a:cubicBezTo>
                  <a:cubicBezTo>
                    <a:pt x="141897" y="91532"/>
                    <a:pt x="141375" y="89673"/>
                    <a:pt x="139907" y="88857"/>
                  </a:cubicBezTo>
                  <a:cubicBezTo>
                    <a:pt x="139434" y="88600"/>
                    <a:pt x="138925" y="88479"/>
                    <a:pt x="138424" y="88479"/>
                  </a:cubicBezTo>
                  <a:cubicBezTo>
                    <a:pt x="137338" y="88479"/>
                    <a:pt x="136290" y="89049"/>
                    <a:pt x="135732" y="90031"/>
                  </a:cubicBezTo>
                  <a:cubicBezTo>
                    <a:pt x="134231" y="92739"/>
                    <a:pt x="133285" y="95642"/>
                    <a:pt x="132894" y="98676"/>
                  </a:cubicBezTo>
                  <a:lnTo>
                    <a:pt x="99491" y="98676"/>
                  </a:lnTo>
                  <a:cubicBezTo>
                    <a:pt x="105819" y="93196"/>
                    <a:pt x="109636" y="85138"/>
                    <a:pt x="109636" y="76331"/>
                  </a:cubicBezTo>
                  <a:cubicBezTo>
                    <a:pt x="109636" y="59923"/>
                    <a:pt x="96294" y="46582"/>
                    <a:pt x="79887" y="46582"/>
                  </a:cubicBezTo>
                  <a:cubicBezTo>
                    <a:pt x="75679" y="46582"/>
                    <a:pt x="72254" y="43157"/>
                    <a:pt x="72254" y="38949"/>
                  </a:cubicBezTo>
                  <a:cubicBezTo>
                    <a:pt x="72254" y="34741"/>
                    <a:pt x="75679" y="31316"/>
                    <a:pt x="79887" y="31316"/>
                  </a:cubicBezTo>
                  <a:cubicBezTo>
                    <a:pt x="82594" y="31316"/>
                    <a:pt x="85041" y="32718"/>
                    <a:pt x="86443" y="35034"/>
                  </a:cubicBezTo>
                  <a:cubicBezTo>
                    <a:pt x="88510" y="38479"/>
                    <a:pt x="92183" y="40389"/>
                    <a:pt x="95942" y="40389"/>
                  </a:cubicBezTo>
                  <a:cubicBezTo>
                    <a:pt x="97878" y="40389"/>
                    <a:pt x="99837" y="39883"/>
                    <a:pt x="101611" y="38818"/>
                  </a:cubicBezTo>
                  <a:cubicBezTo>
                    <a:pt x="106863" y="35687"/>
                    <a:pt x="108559" y="28869"/>
                    <a:pt x="105395" y="23617"/>
                  </a:cubicBezTo>
                  <a:cubicBezTo>
                    <a:pt x="103830" y="21008"/>
                    <a:pt x="101840" y="18659"/>
                    <a:pt x="99524" y="16669"/>
                  </a:cubicBezTo>
                  <a:lnTo>
                    <a:pt x="132894" y="16669"/>
                  </a:lnTo>
                  <a:cubicBezTo>
                    <a:pt x="134264" y="27499"/>
                    <a:pt x="142843" y="36046"/>
                    <a:pt x="153673" y="37448"/>
                  </a:cubicBezTo>
                  <a:lnTo>
                    <a:pt x="153673" y="77897"/>
                  </a:lnTo>
                  <a:cubicBezTo>
                    <a:pt x="150835" y="78256"/>
                    <a:pt x="148160" y="79104"/>
                    <a:pt x="145648" y="80409"/>
                  </a:cubicBezTo>
                  <a:cubicBezTo>
                    <a:pt x="144148" y="81191"/>
                    <a:pt x="143561" y="83018"/>
                    <a:pt x="144343" y="84551"/>
                  </a:cubicBezTo>
                  <a:cubicBezTo>
                    <a:pt x="144886" y="85592"/>
                    <a:pt x="145947" y="86178"/>
                    <a:pt x="147036" y="86178"/>
                  </a:cubicBezTo>
                  <a:cubicBezTo>
                    <a:pt x="147517" y="86178"/>
                    <a:pt x="148004" y="86063"/>
                    <a:pt x="148454" y="85823"/>
                  </a:cubicBezTo>
                  <a:cubicBezTo>
                    <a:pt x="151030" y="84519"/>
                    <a:pt x="153803" y="83834"/>
                    <a:pt x="156706" y="83834"/>
                  </a:cubicBezTo>
                  <a:cubicBezTo>
                    <a:pt x="158403" y="83834"/>
                    <a:pt x="159773" y="82464"/>
                    <a:pt x="159773" y="80767"/>
                  </a:cubicBezTo>
                  <a:lnTo>
                    <a:pt x="159773" y="34578"/>
                  </a:lnTo>
                  <a:cubicBezTo>
                    <a:pt x="159773" y="32881"/>
                    <a:pt x="158403" y="31511"/>
                    <a:pt x="156706" y="31511"/>
                  </a:cubicBezTo>
                  <a:cubicBezTo>
                    <a:pt x="146855" y="31511"/>
                    <a:pt x="138798" y="23520"/>
                    <a:pt x="138798" y="13603"/>
                  </a:cubicBezTo>
                  <a:cubicBezTo>
                    <a:pt x="138798" y="11939"/>
                    <a:pt x="137461" y="10537"/>
                    <a:pt x="135732" y="10537"/>
                  </a:cubicBezTo>
                  <a:lnTo>
                    <a:pt x="90945" y="10537"/>
                  </a:lnTo>
                  <a:cubicBezTo>
                    <a:pt x="90684" y="4665"/>
                    <a:pt x="85823" y="1"/>
                    <a:pt x="79887"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6" name="Google Shape;896;p35"/>
          <p:cNvGrpSpPr/>
          <p:nvPr/>
        </p:nvGrpSpPr>
        <p:grpSpPr>
          <a:xfrm rot="-928280">
            <a:off x="6873407" y="2226632"/>
            <a:ext cx="606529" cy="606529"/>
            <a:chOff x="1190625" y="238125"/>
            <a:chExt cx="5219200" cy="5219200"/>
          </a:xfrm>
        </p:grpSpPr>
        <p:sp>
          <p:nvSpPr>
            <p:cNvPr id="897" name="Google Shape;897;p35"/>
            <p:cNvSpPr/>
            <p:nvPr/>
          </p:nvSpPr>
          <p:spPr>
            <a:xfrm>
              <a:off x="4318850" y="314775"/>
              <a:ext cx="1445900" cy="1089525"/>
            </a:xfrm>
            <a:custGeom>
              <a:rect b="b" l="l" r="r" t="t"/>
              <a:pathLst>
                <a:path extrusionOk="0" h="43581" w="57836">
                  <a:moveTo>
                    <a:pt x="28902" y="0"/>
                  </a:moveTo>
                  <a:cubicBezTo>
                    <a:pt x="22215" y="0"/>
                    <a:pt x="15952" y="1827"/>
                    <a:pt x="10570" y="4991"/>
                  </a:cubicBezTo>
                  <a:lnTo>
                    <a:pt x="1" y="43580"/>
                  </a:lnTo>
                  <a:lnTo>
                    <a:pt x="35850" y="43580"/>
                  </a:lnTo>
                  <a:cubicBezTo>
                    <a:pt x="45408" y="42830"/>
                    <a:pt x="50301" y="31805"/>
                    <a:pt x="44527" y="24204"/>
                  </a:cubicBezTo>
                  <a:lnTo>
                    <a:pt x="45734" y="24204"/>
                  </a:lnTo>
                  <a:cubicBezTo>
                    <a:pt x="52421" y="24204"/>
                    <a:pt x="57836" y="18789"/>
                    <a:pt x="57836" y="12102"/>
                  </a:cubicBezTo>
                  <a:cubicBezTo>
                    <a:pt x="57836" y="5415"/>
                    <a:pt x="52421" y="0"/>
                    <a:pt x="4573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8" name="Google Shape;898;p35"/>
            <p:cNvSpPr/>
            <p:nvPr/>
          </p:nvSpPr>
          <p:spPr>
            <a:xfrm>
              <a:off x="4132925" y="439550"/>
              <a:ext cx="1153950" cy="1842350"/>
            </a:xfrm>
            <a:custGeom>
              <a:rect b="b" l="l" r="r" t="t"/>
              <a:pathLst>
                <a:path extrusionOk="0" h="73694" w="46158">
                  <a:moveTo>
                    <a:pt x="18007" y="0"/>
                  </a:moveTo>
                  <a:cubicBezTo>
                    <a:pt x="7242" y="6296"/>
                    <a:pt x="0" y="17974"/>
                    <a:pt x="0" y="31348"/>
                  </a:cubicBezTo>
                  <a:lnTo>
                    <a:pt x="0" y="61325"/>
                  </a:lnTo>
                  <a:cubicBezTo>
                    <a:pt x="0" y="67947"/>
                    <a:pt x="5187" y="73525"/>
                    <a:pt x="11776" y="73688"/>
                  </a:cubicBezTo>
                  <a:cubicBezTo>
                    <a:pt x="11895" y="73692"/>
                    <a:pt x="12014" y="73693"/>
                    <a:pt x="12132" y="73693"/>
                  </a:cubicBezTo>
                  <a:cubicBezTo>
                    <a:pt x="18819" y="73693"/>
                    <a:pt x="24237" y="68286"/>
                    <a:pt x="24237" y="61586"/>
                  </a:cubicBezTo>
                  <a:cubicBezTo>
                    <a:pt x="24237" y="57835"/>
                    <a:pt x="27271" y="54834"/>
                    <a:pt x="30989" y="54834"/>
                  </a:cubicBezTo>
                  <a:lnTo>
                    <a:pt x="31903" y="54834"/>
                  </a:lnTo>
                  <a:cubicBezTo>
                    <a:pt x="40253" y="54834"/>
                    <a:pt x="46158" y="46516"/>
                    <a:pt x="43287" y="38589"/>
                  </a:cubicBezTo>
                  <a:cubicBezTo>
                    <a:pt x="29326" y="38589"/>
                    <a:pt x="18007" y="27270"/>
                    <a:pt x="18007" y="13309"/>
                  </a:cubicBezTo>
                  <a:lnTo>
                    <a:pt x="1800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9" name="Google Shape;899;p35"/>
            <p:cNvSpPr/>
            <p:nvPr/>
          </p:nvSpPr>
          <p:spPr>
            <a:xfrm>
              <a:off x="2068075" y="314775"/>
              <a:ext cx="1400250" cy="1494825"/>
            </a:xfrm>
            <a:custGeom>
              <a:rect b="b" l="l" r="r" t="t"/>
              <a:pathLst>
                <a:path extrusionOk="0" h="59793" w="56010">
                  <a:moveTo>
                    <a:pt x="2806" y="0"/>
                  </a:moveTo>
                  <a:cubicBezTo>
                    <a:pt x="1828" y="0"/>
                    <a:pt x="914" y="98"/>
                    <a:pt x="1" y="326"/>
                  </a:cubicBezTo>
                  <a:lnTo>
                    <a:pt x="31740" y="59792"/>
                  </a:lnTo>
                  <a:lnTo>
                    <a:pt x="56009" y="43580"/>
                  </a:lnTo>
                  <a:cubicBezTo>
                    <a:pt x="56009" y="32783"/>
                    <a:pt x="55781" y="30500"/>
                    <a:pt x="54509" y="26129"/>
                  </a:cubicBezTo>
                  <a:cubicBezTo>
                    <a:pt x="50105" y="11058"/>
                    <a:pt x="36111" y="0"/>
                    <a:pt x="1963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0" name="Google Shape;900;p35"/>
            <p:cNvSpPr/>
            <p:nvPr/>
          </p:nvSpPr>
          <p:spPr>
            <a:xfrm>
              <a:off x="1832400" y="322925"/>
              <a:ext cx="1635925" cy="1958975"/>
            </a:xfrm>
            <a:custGeom>
              <a:rect b="b" l="l" r="r" t="t"/>
              <a:pathLst>
                <a:path extrusionOk="0" h="78359" w="65437">
                  <a:moveTo>
                    <a:pt x="9428" y="0"/>
                  </a:moveTo>
                  <a:cubicBezTo>
                    <a:pt x="4013" y="1273"/>
                    <a:pt x="1" y="6198"/>
                    <a:pt x="131" y="12070"/>
                  </a:cubicBezTo>
                  <a:cubicBezTo>
                    <a:pt x="294" y="18659"/>
                    <a:pt x="5840" y="23878"/>
                    <a:pt x="12462" y="23878"/>
                  </a:cubicBezTo>
                  <a:lnTo>
                    <a:pt x="13440" y="23878"/>
                  </a:lnTo>
                  <a:cubicBezTo>
                    <a:pt x="7699" y="31446"/>
                    <a:pt x="12559" y="42504"/>
                    <a:pt x="22117" y="43254"/>
                  </a:cubicBezTo>
                  <a:cubicBezTo>
                    <a:pt x="19214" y="51181"/>
                    <a:pt x="25151" y="59466"/>
                    <a:pt x="33501" y="59466"/>
                  </a:cubicBezTo>
                  <a:lnTo>
                    <a:pt x="34676" y="59466"/>
                  </a:lnTo>
                  <a:cubicBezTo>
                    <a:pt x="38264" y="59466"/>
                    <a:pt x="41167" y="62402"/>
                    <a:pt x="41167" y="65990"/>
                  </a:cubicBezTo>
                  <a:cubicBezTo>
                    <a:pt x="41167" y="72612"/>
                    <a:pt x="46354" y="78190"/>
                    <a:pt x="52943" y="78353"/>
                  </a:cubicBezTo>
                  <a:cubicBezTo>
                    <a:pt x="53062" y="78357"/>
                    <a:pt x="53180" y="78358"/>
                    <a:pt x="53298" y="78358"/>
                  </a:cubicBezTo>
                  <a:cubicBezTo>
                    <a:pt x="59986" y="78358"/>
                    <a:pt x="65404" y="72951"/>
                    <a:pt x="65404" y="66251"/>
                  </a:cubicBezTo>
                  <a:cubicBezTo>
                    <a:pt x="65404" y="55748"/>
                    <a:pt x="65436" y="48506"/>
                    <a:pt x="65436" y="43254"/>
                  </a:cubicBezTo>
                  <a:lnTo>
                    <a:pt x="62500" y="43254"/>
                  </a:lnTo>
                  <a:cubicBezTo>
                    <a:pt x="52160" y="43254"/>
                    <a:pt x="42602" y="36567"/>
                    <a:pt x="39471" y="25803"/>
                  </a:cubicBezTo>
                  <a:cubicBezTo>
                    <a:pt x="35491" y="12233"/>
                    <a:pt x="23781" y="1925"/>
                    <a:pt x="942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1" name="Google Shape;901;p35"/>
            <p:cNvSpPr/>
            <p:nvPr/>
          </p:nvSpPr>
          <p:spPr>
            <a:xfrm>
              <a:off x="2622625" y="1953925"/>
              <a:ext cx="3710525" cy="3426725"/>
            </a:xfrm>
            <a:custGeom>
              <a:rect b="b" l="l" r="r" t="t"/>
              <a:pathLst>
                <a:path extrusionOk="0" h="137069" w="148421">
                  <a:moveTo>
                    <a:pt x="17876" y="0"/>
                  </a:moveTo>
                  <a:lnTo>
                    <a:pt x="0" y="17876"/>
                  </a:lnTo>
                  <a:lnTo>
                    <a:pt x="0" y="119193"/>
                  </a:lnTo>
                  <a:lnTo>
                    <a:pt x="17876" y="137069"/>
                  </a:lnTo>
                  <a:lnTo>
                    <a:pt x="130545" y="137069"/>
                  </a:lnTo>
                  <a:cubicBezTo>
                    <a:pt x="140429" y="137069"/>
                    <a:pt x="148421" y="129077"/>
                    <a:pt x="148421" y="119193"/>
                  </a:cubicBezTo>
                  <a:lnTo>
                    <a:pt x="148421" y="17876"/>
                  </a:lnTo>
                  <a:cubicBezTo>
                    <a:pt x="148421" y="7992"/>
                    <a:pt x="140429" y="0"/>
                    <a:pt x="130545"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2" name="Google Shape;902;p35"/>
            <p:cNvSpPr/>
            <p:nvPr/>
          </p:nvSpPr>
          <p:spPr>
            <a:xfrm>
              <a:off x="1267275" y="1953925"/>
              <a:ext cx="2108075" cy="3426725"/>
            </a:xfrm>
            <a:custGeom>
              <a:rect b="b" l="l" r="r" t="t"/>
              <a:pathLst>
                <a:path extrusionOk="0" h="137069" w="84323">
                  <a:moveTo>
                    <a:pt x="17876" y="0"/>
                  </a:moveTo>
                  <a:cubicBezTo>
                    <a:pt x="7992" y="0"/>
                    <a:pt x="0" y="7992"/>
                    <a:pt x="0" y="17876"/>
                  </a:cubicBezTo>
                  <a:lnTo>
                    <a:pt x="0" y="119193"/>
                  </a:lnTo>
                  <a:cubicBezTo>
                    <a:pt x="0" y="129077"/>
                    <a:pt x="7992" y="137069"/>
                    <a:pt x="17876" y="137069"/>
                  </a:cubicBezTo>
                  <a:lnTo>
                    <a:pt x="84323" y="137069"/>
                  </a:lnTo>
                  <a:cubicBezTo>
                    <a:pt x="74471" y="137069"/>
                    <a:pt x="66447" y="129077"/>
                    <a:pt x="66447" y="119193"/>
                  </a:cubicBezTo>
                  <a:lnTo>
                    <a:pt x="66447" y="17876"/>
                  </a:lnTo>
                  <a:cubicBezTo>
                    <a:pt x="66447" y="7992"/>
                    <a:pt x="74471" y="0"/>
                    <a:pt x="84323" y="0"/>
                  </a:cubicBezTo>
                  <a:close/>
                </a:path>
              </a:pathLst>
            </a:custGeom>
            <a:solidFill>
              <a:srgbClr val="A1D7A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3" name="Google Shape;903;p35"/>
            <p:cNvSpPr/>
            <p:nvPr/>
          </p:nvSpPr>
          <p:spPr>
            <a:xfrm>
              <a:off x="2622625" y="2565550"/>
              <a:ext cx="3098100" cy="2203475"/>
            </a:xfrm>
            <a:custGeom>
              <a:rect b="b" l="l" r="r" t="t"/>
              <a:pathLst>
                <a:path extrusionOk="0" h="88139" w="123924">
                  <a:moveTo>
                    <a:pt x="12233" y="0"/>
                  </a:moveTo>
                  <a:lnTo>
                    <a:pt x="0" y="44070"/>
                  </a:lnTo>
                  <a:lnTo>
                    <a:pt x="12233" y="88139"/>
                  </a:lnTo>
                  <a:lnTo>
                    <a:pt x="102981" y="88139"/>
                  </a:lnTo>
                  <a:cubicBezTo>
                    <a:pt x="102981" y="76559"/>
                    <a:pt x="112343" y="67164"/>
                    <a:pt x="123923" y="67164"/>
                  </a:cubicBezTo>
                  <a:lnTo>
                    <a:pt x="123923" y="20975"/>
                  </a:lnTo>
                  <a:cubicBezTo>
                    <a:pt x="112343" y="20975"/>
                    <a:pt x="102981" y="11580"/>
                    <a:pt x="102981" y="0"/>
                  </a:cubicBezTo>
                  <a:close/>
                </a:path>
              </a:pathLst>
            </a:custGeom>
            <a:solidFill>
              <a:srgbClr val="C1F1A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4" name="Google Shape;904;p35"/>
            <p:cNvSpPr/>
            <p:nvPr/>
          </p:nvSpPr>
          <p:spPr>
            <a:xfrm>
              <a:off x="1879700" y="2565550"/>
              <a:ext cx="1048750" cy="2203475"/>
            </a:xfrm>
            <a:custGeom>
              <a:rect b="b" l="l" r="r" t="t"/>
              <a:pathLst>
                <a:path extrusionOk="0" h="88139" w="41950">
                  <a:moveTo>
                    <a:pt x="20975" y="0"/>
                  </a:moveTo>
                  <a:cubicBezTo>
                    <a:pt x="20975" y="11580"/>
                    <a:pt x="11581" y="20975"/>
                    <a:pt x="1" y="20975"/>
                  </a:cubicBezTo>
                  <a:lnTo>
                    <a:pt x="1" y="67164"/>
                  </a:lnTo>
                  <a:cubicBezTo>
                    <a:pt x="11581" y="67164"/>
                    <a:pt x="20975" y="76559"/>
                    <a:pt x="20975" y="88139"/>
                  </a:cubicBezTo>
                  <a:lnTo>
                    <a:pt x="41950" y="88139"/>
                  </a:lnTo>
                  <a:lnTo>
                    <a:pt x="41950" y="0"/>
                  </a:lnTo>
                  <a:close/>
                </a:path>
              </a:pathLst>
            </a:custGeom>
            <a:solidFill>
              <a:srgbClr val="A1D7A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5" name="Google Shape;905;p35"/>
            <p:cNvSpPr/>
            <p:nvPr/>
          </p:nvSpPr>
          <p:spPr>
            <a:xfrm>
              <a:off x="3132300" y="2301325"/>
              <a:ext cx="1335825" cy="2731925"/>
            </a:xfrm>
            <a:custGeom>
              <a:rect b="b" l="l" r="r" t="t"/>
              <a:pathLst>
                <a:path extrusionOk="0" h="109277" w="53433">
                  <a:moveTo>
                    <a:pt x="26717" y="0"/>
                  </a:moveTo>
                  <a:cubicBezTo>
                    <a:pt x="22280" y="0"/>
                    <a:pt x="18692" y="3588"/>
                    <a:pt x="18692" y="8025"/>
                  </a:cubicBezTo>
                  <a:lnTo>
                    <a:pt x="18692" y="10569"/>
                  </a:lnTo>
                  <a:cubicBezTo>
                    <a:pt x="12005" y="12657"/>
                    <a:pt x="6460" y="17224"/>
                    <a:pt x="3198" y="23291"/>
                  </a:cubicBezTo>
                  <a:cubicBezTo>
                    <a:pt x="1175" y="27075"/>
                    <a:pt x="1" y="31348"/>
                    <a:pt x="1" y="35915"/>
                  </a:cubicBezTo>
                  <a:cubicBezTo>
                    <a:pt x="1" y="50626"/>
                    <a:pt x="12005" y="62630"/>
                    <a:pt x="26717" y="62630"/>
                  </a:cubicBezTo>
                  <a:cubicBezTo>
                    <a:pt x="32621" y="62630"/>
                    <a:pt x="37416" y="67393"/>
                    <a:pt x="37416" y="73297"/>
                  </a:cubicBezTo>
                  <a:cubicBezTo>
                    <a:pt x="37416" y="79201"/>
                    <a:pt x="32621" y="83964"/>
                    <a:pt x="26717" y="83964"/>
                  </a:cubicBezTo>
                  <a:cubicBezTo>
                    <a:pt x="22933" y="83964"/>
                    <a:pt x="19508" y="82039"/>
                    <a:pt x="17550" y="78777"/>
                  </a:cubicBezTo>
                  <a:cubicBezTo>
                    <a:pt x="16044" y="76280"/>
                    <a:pt x="13387" y="74891"/>
                    <a:pt x="10666" y="74891"/>
                  </a:cubicBezTo>
                  <a:cubicBezTo>
                    <a:pt x="9264" y="74891"/>
                    <a:pt x="7845" y="75260"/>
                    <a:pt x="6557" y="76037"/>
                  </a:cubicBezTo>
                  <a:cubicBezTo>
                    <a:pt x="4470" y="77309"/>
                    <a:pt x="3132" y="79397"/>
                    <a:pt x="2774" y="81615"/>
                  </a:cubicBezTo>
                  <a:cubicBezTo>
                    <a:pt x="2741" y="81876"/>
                    <a:pt x="2708" y="82137"/>
                    <a:pt x="2676" y="82431"/>
                  </a:cubicBezTo>
                  <a:cubicBezTo>
                    <a:pt x="2676" y="82887"/>
                    <a:pt x="2676" y="83377"/>
                    <a:pt x="2741" y="83833"/>
                  </a:cubicBezTo>
                  <a:cubicBezTo>
                    <a:pt x="2871" y="84942"/>
                    <a:pt x="3198" y="86019"/>
                    <a:pt x="3817" y="87030"/>
                  </a:cubicBezTo>
                  <a:cubicBezTo>
                    <a:pt x="7210" y="92673"/>
                    <a:pt x="12560" y="96751"/>
                    <a:pt x="18692" y="98708"/>
                  </a:cubicBezTo>
                  <a:lnTo>
                    <a:pt x="18692" y="101252"/>
                  </a:lnTo>
                  <a:cubicBezTo>
                    <a:pt x="18692" y="105689"/>
                    <a:pt x="22280" y="109277"/>
                    <a:pt x="26717" y="109277"/>
                  </a:cubicBezTo>
                  <a:cubicBezTo>
                    <a:pt x="31153" y="109277"/>
                    <a:pt x="34741" y="105689"/>
                    <a:pt x="34741" y="101252"/>
                  </a:cubicBezTo>
                  <a:lnTo>
                    <a:pt x="34741" y="98708"/>
                  </a:lnTo>
                  <a:cubicBezTo>
                    <a:pt x="45538" y="95316"/>
                    <a:pt x="53432" y="85236"/>
                    <a:pt x="53432" y="73297"/>
                  </a:cubicBezTo>
                  <a:cubicBezTo>
                    <a:pt x="53432" y="58586"/>
                    <a:pt x="41428" y="46581"/>
                    <a:pt x="26717" y="46581"/>
                  </a:cubicBezTo>
                  <a:cubicBezTo>
                    <a:pt x="20812" y="46581"/>
                    <a:pt x="16050" y="41786"/>
                    <a:pt x="16050" y="35915"/>
                  </a:cubicBezTo>
                  <a:cubicBezTo>
                    <a:pt x="16050" y="30011"/>
                    <a:pt x="20812" y="25215"/>
                    <a:pt x="26717" y="25215"/>
                  </a:cubicBezTo>
                  <a:cubicBezTo>
                    <a:pt x="30500" y="25215"/>
                    <a:pt x="33926" y="27173"/>
                    <a:pt x="35883" y="30435"/>
                  </a:cubicBezTo>
                  <a:cubicBezTo>
                    <a:pt x="37389" y="32931"/>
                    <a:pt x="40047" y="34320"/>
                    <a:pt x="42767" y="34320"/>
                  </a:cubicBezTo>
                  <a:cubicBezTo>
                    <a:pt x="44169" y="34320"/>
                    <a:pt x="45589" y="33951"/>
                    <a:pt x="46876" y="33175"/>
                  </a:cubicBezTo>
                  <a:cubicBezTo>
                    <a:pt x="50660" y="30891"/>
                    <a:pt x="51899" y="25966"/>
                    <a:pt x="49616" y="22182"/>
                  </a:cubicBezTo>
                  <a:cubicBezTo>
                    <a:pt x="46223" y="16539"/>
                    <a:pt x="40874" y="12494"/>
                    <a:pt x="34741" y="10569"/>
                  </a:cubicBezTo>
                  <a:lnTo>
                    <a:pt x="34741" y="8025"/>
                  </a:lnTo>
                  <a:cubicBezTo>
                    <a:pt x="34741" y="3588"/>
                    <a:pt x="31153" y="0"/>
                    <a:pt x="26717" y="0"/>
                  </a:cubicBezTo>
                  <a:close/>
                </a:path>
              </a:pathLst>
            </a:custGeom>
            <a:solidFill>
              <a:srgbClr val="8ABE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6" name="Google Shape;906;p35"/>
            <p:cNvSpPr/>
            <p:nvPr/>
          </p:nvSpPr>
          <p:spPr>
            <a:xfrm>
              <a:off x="1190625" y="238125"/>
              <a:ext cx="5219200" cy="5219200"/>
            </a:xfrm>
            <a:custGeom>
              <a:rect b="b" l="l" r="r" t="t"/>
              <a:pathLst>
                <a:path extrusionOk="0" h="208768" w="208768">
                  <a:moveTo>
                    <a:pt x="54736" y="6133"/>
                  </a:moveTo>
                  <a:cubicBezTo>
                    <a:pt x="69317" y="6133"/>
                    <a:pt x="82528" y="15886"/>
                    <a:pt x="86671" y="30076"/>
                  </a:cubicBezTo>
                  <a:cubicBezTo>
                    <a:pt x="87813" y="33925"/>
                    <a:pt x="88041" y="35784"/>
                    <a:pt x="88041" y="46646"/>
                  </a:cubicBezTo>
                  <a:cubicBezTo>
                    <a:pt x="88041" y="48897"/>
                    <a:pt x="88041" y="51572"/>
                    <a:pt x="88041" y="54704"/>
                  </a:cubicBezTo>
                  <a:cubicBezTo>
                    <a:pt x="88008" y="57802"/>
                    <a:pt x="88008" y="61423"/>
                    <a:pt x="88008" y="65566"/>
                  </a:cubicBezTo>
                  <a:lnTo>
                    <a:pt x="69350" y="65566"/>
                  </a:lnTo>
                  <a:cubicBezTo>
                    <a:pt x="68110" y="62206"/>
                    <a:pt x="64881" y="59825"/>
                    <a:pt x="61097" y="59825"/>
                  </a:cubicBezTo>
                  <a:lnTo>
                    <a:pt x="59172" y="59825"/>
                  </a:lnTo>
                  <a:cubicBezTo>
                    <a:pt x="53529" y="59825"/>
                    <a:pt x="49517" y="54834"/>
                    <a:pt x="50169" y="49680"/>
                  </a:cubicBezTo>
                  <a:lnTo>
                    <a:pt x="53333" y="49680"/>
                  </a:lnTo>
                  <a:cubicBezTo>
                    <a:pt x="55030" y="49680"/>
                    <a:pt x="56367" y="48310"/>
                    <a:pt x="56367" y="46646"/>
                  </a:cubicBezTo>
                  <a:cubicBezTo>
                    <a:pt x="56367" y="44950"/>
                    <a:pt x="55030" y="43580"/>
                    <a:pt x="53333" y="43580"/>
                  </a:cubicBezTo>
                  <a:lnTo>
                    <a:pt x="47951" y="43580"/>
                  </a:lnTo>
                  <a:cubicBezTo>
                    <a:pt x="41362" y="42993"/>
                    <a:pt x="37774" y="35882"/>
                    <a:pt x="40775" y="30336"/>
                  </a:cubicBezTo>
                  <a:lnTo>
                    <a:pt x="53333" y="30336"/>
                  </a:lnTo>
                  <a:cubicBezTo>
                    <a:pt x="55030" y="30336"/>
                    <a:pt x="56367" y="28966"/>
                    <a:pt x="56367" y="27270"/>
                  </a:cubicBezTo>
                  <a:cubicBezTo>
                    <a:pt x="56367" y="25574"/>
                    <a:pt x="55030" y="24204"/>
                    <a:pt x="53333" y="24204"/>
                  </a:cubicBezTo>
                  <a:lnTo>
                    <a:pt x="38165" y="24204"/>
                  </a:lnTo>
                  <a:cubicBezTo>
                    <a:pt x="33109" y="24204"/>
                    <a:pt x="28934" y="20224"/>
                    <a:pt x="28869" y="15331"/>
                  </a:cubicBezTo>
                  <a:cubicBezTo>
                    <a:pt x="28771" y="10243"/>
                    <a:pt x="32881" y="6133"/>
                    <a:pt x="37904" y="6133"/>
                  </a:cubicBezTo>
                  <a:close/>
                  <a:moveTo>
                    <a:pt x="170863" y="6133"/>
                  </a:moveTo>
                  <a:cubicBezTo>
                    <a:pt x="175854" y="6133"/>
                    <a:pt x="179931" y="10177"/>
                    <a:pt x="179931" y="15168"/>
                  </a:cubicBezTo>
                  <a:cubicBezTo>
                    <a:pt x="179931" y="20159"/>
                    <a:pt x="175854" y="24204"/>
                    <a:pt x="170863" y="24204"/>
                  </a:cubicBezTo>
                  <a:lnTo>
                    <a:pt x="155434" y="24204"/>
                  </a:lnTo>
                  <a:cubicBezTo>
                    <a:pt x="153770" y="24204"/>
                    <a:pt x="152400" y="25574"/>
                    <a:pt x="152400" y="27270"/>
                  </a:cubicBezTo>
                  <a:cubicBezTo>
                    <a:pt x="152400" y="28966"/>
                    <a:pt x="153770" y="30336"/>
                    <a:pt x="155434" y="30336"/>
                  </a:cubicBezTo>
                  <a:lnTo>
                    <a:pt x="167992" y="30336"/>
                  </a:lnTo>
                  <a:cubicBezTo>
                    <a:pt x="170993" y="35882"/>
                    <a:pt x="167405" y="42993"/>
                    <a:pt x="160816" y="43580"/>
                  </a:cubicBezTo>
                  <a:lnTo>
                    <a:pt x="155434" y="43580"/>
                  </a:lnTo>
                  <a:cubicBezTo>
                    <a:pt x="153770" y="43580"/>
                    <a:pt x="152400" y="44950"/>
                    <a:pt x="152400" y="46646"/>
                  </a:cubicBezTo>
                  <a:cubicBezTo>
                    <a:pt x="152400" y="48310"/>
                    <a:pt x="153770" y="49680"/>
                    <a:pt x="155434" y="49680"/>
                  </a:cubicBezTo>
                  <a:lnTo>
                    <a:pt x="158598" y="49680"/>
                  </a:lnTo>
                  <a:cubicBezTo>
                    <a:pt x="159250" y="54834"/>
                    <a:pt x="155238" y="59825"/>
                    <a:pt x="149595" y="59825"/>
                  </a:cubicBezTo>
                  <a:lnTo>
                    <a:pt x="147670" y="59825"/>
                  </a:lnTo>
                  <a:cubicBezTo>
                    <a:pt x="143886" y="59825"/>
                    <a:pt x="140657" y="62206"/>
                    <a:pt x="139417" y="65566"/>
                  </a:cubicBezTo>
                  <a:lnTo>
                    <a:pt x="120759" y="65566"/>
                  </a:lnTo>
                  <a:lnTo>
                    <a:pt x="120759" y="39405"/>
                  </a:lnTo>
                  <a:cubicBezTo>
                    <a:pt x="120759" y="21301"/>
                    <a:pt x="135536" y="6133"/>
                    <a:pt x="154031" y="6133"/>
                  </a:cubicBezTo>
                  <a:close/>
                  <a:moveTo>
                    <a:pt x="37904" y="0"/>
                  </a:moveTo>
                  <a:cubicBezTo>
                    <a:pt x="29456" y="0"/>
                    <a:pt x="22606" y="6915"/>
                    <a:pt x="22736" y="15429"/>
                  </a:cubicBezTo>
                  <a:cubicBezTo>
                    <a:pt x="22867" y="22345"/>
                    <a:pt x="27792" y="28184"/>
                    <a:pt x="34316" y="29847"/>
                  </a:cubicBezTo>
                  <a:cubicBezTo>
                    <a:pt x="31739" y="37611"/>
                    <a:pt x="35980" y="46451"/>
                    <a:pt x="44102" y="49028"/>
                  </a:cubicBezTo>
                  <a:cubicBezTo>
                    <a:pt x="43156" y="56693"/>
                    <a:pt x="48277" y="63870"/>
                    <a:pt x="55878" y="65566"/>
                  </a:cubicBezTo>
                  <a:lnTo>
                    <a:pt x="37382" y="65566"/>
                  </a:lnTo>
                  <a:cubicBezTo>
                    <a:pt x="35686" y="65566"/>
                    <a:pt x="34316" y="66936"/>
                    <a:pt x="34316" y="68632"/>
                  </a:cubicBezTo>
                  <a:cubicBezTo>
                    <a:pt x="34316" y="70296"/>
                    <a:pt x="35686" y="71666"/>
                    <a:pt x="37382" y="71666"/>
                  </a:cubicBezTo>
                  <a:lnTo>
                    <a:pt x="187825" y="71666"/>
                  </a:lnTo>
                  <a:cubicBezTo>
                    <a:pt x="196013" y="71698"/>
                    <a:pt x="202667" y="78288"/>
                    <a:pt x="202667" y="86508"/>
                  </a:cubicBezTo>
                  <a:lnTo>
                    <a:pt x="202667" y="187825"/>
                  </a:lnTo>
                  <a:cubicBezTo>
                    <a:pt x="202667" y="196045"/>
                    <a:pt x="195980" y="202667"/>
                    <a:pt x="187825" y="202667"/>
                  </a:cubicBezTo>
                  <a:lnTo>
                    <a:pt x="20942" y="202667"/>
                  </a:lnTo>
                  <a:cubicBezTo>
                    <a:pt x="12787" y="202667"/>
                    <a:pt x="6100" y="196045"/>
                    <a:pt x="6100" y="187825"/>
                  </a:cubicBezTo>
                  <a:lnTo>
                    <a:pt x="6100" y="86508"/>
                  </a:lnTo>
                  <a:cubicBezTo>
                    <a:pt x="6100" y="78353"/>
                    <a:pt x="12722" y="71698"/>
                    <a:pt x="20942" y="71666"/>
                  </a:cubicBezTo>
                  <a:lnTo>
                    <a:pt x="25150" y="71666"/>
                  </a:lnTo>
                  <a:cubicBezTo>
                    <a:pt x="26814" y="71666"/>
                    <a:pt x="28184" y="70296"/>
                    <a:pt x="28184" y="68632"/>
                  </a:cubicBezTo>
                  <a:cubicBezTo>
                    <a:pt x="28184" y="66936"/>
                    <a:pt x="26814" y="65566"/>
                    <a:pt x="25150" y="65566"/>
                  </a:cubicBezTo>
                  <a:lnTo>
                    <a:pt x="20942" y="65566"/>
                  </a:lnTo>
                  <a:cubicBezTo>
                    <a:pt x="9362" y="65566"/>
                    <a:pt x="0" y="74960"/>
                    <a:pt x="0" y="86508"/>
                  </a:cubicBezTo>
                  <a:lnTo>
                    <a:pt x="0" y="187825"/>
                  </a:lnTo>
                  <a:cubicBezTo>
                    <a:pt x="0" y="199405"/>
                    <a:pt x="9395" y="208767"/>
                    <a:pt x="20942" y="208767"/>
                  </a:cubicBezTo>
                  <a:lnTo>
                    <a:pt x="187825" y="208767"/>
                  </a:lnTo>
                  <a:cubicBezTo>
                    <a:pt x="199438" y="208767"/>
                    <a:pt x="208767" y="199373"/>
                    <a:pt x="208767" y="187825"/>
                  </a:cubicBezTo>
                  <a:lnTo>
                    <a:pt x="208767" y="86508"/>
                  </a:lnTo>
                  <a:cubicBezTo>
                    <a:pt x="208767" y="74895"/>
                    <a:pt x="199373" y="65566"/>
                    <a:pt x="187825" y="65566"/>
                  </a:cubicBezTo>
                  <a:lnTo>
                    <a:pt x="152922" y="65566"/>
                  </a:lnTo>
                  <a:cubicBezTo>
                    <a:pt x="160490" y="63870"/>
                    <a:pt x="165611" y="56661"/>
                    <a:pt x="164665" y="49028"/>
                  </a:cubicBezTo>
                  <a:cubicBezTo>
                    <a:pt x="172755" y="46483"/>
                    <a:pt x="177028" y="37643"/>
                    <a:pt x="174451" y="29912"/>
                  </a:cubicBezTo>
                  <a:cubicBezTo>
                    <a:pt x="181105" y="28281"/>
                    <a:pt x="186031" y="22279"/>
                    <a:pt x="186031" y="15168"/>
                  </a:cubicBezTo>
                  <a:cubicBezTo>
                    <a:pt x="186031" y="6818"/>
                    <a:pt x="179246" y="0"/>
                    <a:pt x="170863" y="0"/>
                  </a:cubicBezTo>
                  <a:lnTo>
                    <a:pt x="154031" y="0"/>
                  </a:lnTo>
                  <a:cubicBezTo>
                    <a:pt x="132143" y="0"/>
                    <a:pt x="114659" y="17941"/>
                    <a:pt x="114659" y="39405"/>
                  </a:cubicBezTo>
                  <a:lnTo>
                    <a:pt x="114659" y="65566"/>
                  </a:lnTo>
                  <a:lnTo>
                    <a:pt x="94108" y="65566"/>
                  </a:lnTo>
                  <a:cubicBezTo>
                    <a:pt x="94141" y="61423"/>
                    <a:pt x="94141" y="57835"/>
                    <a:pt x="94141" y="54704"/>
                  </a:cubicBezTo>
                  <a:cubicBezTo>
                    <a:pt x="94141" y="51572"/>
                    <a:pt x="94174" y="48897"/>
                    <a:pt x="94174" y="46646"/>
                  </a:cubicBezTo>
                  <a:cubicBezTo>
                    <a:pt x="94174" y="35654"/>
                    <a:pt x="93945" y="33077"/>
                    <a:pt x="92543" y="28347"/>
                  </a:cubicBezTo>
                  <a:cubicBezTo>
                    <a:pt x="87650" y="11645"/>
                    <a:pt x="72123" y="0"/>
                    <a:pt x="54736"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7" name="Google Shape;907;p35"/>
            <p:cNvSpPr/>
            <p:nvPr/>
          </p:nvSpPr>
          <p:spPr>
            <a:xfrm>
              <a:off x="2482350" y="543925"/>
              <a:ext cx="740500" cy="586850"/>
            </a:xfrm>
            <a:custGeom>
              <a:rect b="b" l="l" r="r" t="t"/>
              <a:pathLst>
                <a:path extrusionOk="0" h="23474" w="29620">
                  <a:moveTo>
                    <a:pt x="3067" y="0"/>
                  </a:moveTo>
                  <a:cubicBezTo>
                    <a:pt x="1371" y="0"/>
                    <a:pt x="1" y="1370"/>
                    <a:pt x="1" y="3067"/>
                  </a:cubicBezTo>
                  <a:cubicBezTo>
                    <a:pt x="1" y="4763"/>
                    <a:pt x="1371" y="6133"/>
                    <a:pt x="3067" y="6133"/>
                  </a:cubicBezTo>
                  <a:cubicBezTo>
                    <a:pt x="12331" y="6133"/>
                    <a:pt x="20649" y="12331"/>
                    <a:pt x="23259" y="21269"/>
                  </a:cubicBezTo>
                  <a:cubicBezTo>
                    <a:pt x="23663" y="22616"/>
                    <a:pt x="24891" y="23474"/>
                    <a:pt x="26207" y="23474"/>
                  </a:cubicBezTo>
                  <a:cubicBezTo>
                    <a:pt x="26484" y="23474"/>
                    <a:pt x="26765" y="23436"/>
                    <a:pt x="27043" y="23356"/>
                  </a:cubicBezTo>
                  <a:cubicBezTo>
                    <a:pt x="28674" y="22867"/>
                    <a:pt x="29620" y="21171"/>
                    <a:pt x="29130" y="19540"/>
                  </a:cubicBezTo>
                  <a:cubicBezTo>
                    <a:pt x="25771" y="8025"/>
                    <a:pt x="15039" y="0"/>
                    <a:pt x="3067"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8" name="Google Shape;908;p35"/>
            <p:cNvSpPr/>
            <p:nvPr/>
          </p:nvSpPr>
          <p:spPr>
            <a:xfrm>
              <a:off x="4362900" y="626500"/>
              <a:ext cx="462400" cy="672600"/>
            </a:xfrm>
            <a:custGeom>
              <a:rect b="b" l="l" r="r" t="t"/>
              <a:pathLst>
                <a:path extrusionOk="0" h="26904" w="18496">
                  <a:moveTo>
                    <a:pt x="14997" y="1"/>
                  </a:moveTo>
                  <a:cubicBezTo>
                    <a:pt x="14475" y="1"/>
                    <a:pt x="13949" y="135"/>
                    <a:pt x="13472" y="416"/>
                  </a:cubicBezTo>
                  <a:cubicBezTo>
                    <a:pt x="5154" y="5309"/>
                    <a:pt x="0" y="14280"/>
                    <a:pt x="0" y="23870"/>
                  </a:cubicBezTo>
                  <a:cubicBezTo>
                    <a:pt x="0" y="25566"/>
                    <a:pt x="1370" y="26903"/>
                    <a:pt x="3034" y="26903"/>
                  </a:cubicBezTo>
                  <a:cubicBezTo>
                    <a:pt x="4730" y="26903"/>
                    <a:pt x="6100" y="25566"/>
                    <a:pt x="6100" y="23870"/>
                  </a:cubicBezTo>
                  <a:cubicBezTo>
                    <a:pt x="6100" y="16432"/>
                    <a:pt x="10112" y="9484"/>
                    <a:pt x="16571" y="5701"/>
                  </a:cubicBezTo>
                  <a:cubicBezTo>
                    <a:pt x="18006" y="4852"/>
                    <a:pt x="18496" y="2960"/>
                    <a:pt x="17648" y="1525"/>
                  </a:cubicBezTo>
                  <a:cubicBezTo>
                    <a:pt x="17081" y="544"/>
                    <a:pt x="16048" y="1"/>
                    <a:pt x="14997"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9" name="Google Shape;909;p35"/>
            <p:cNvSpPr/>
            <p:nvPr/>
          </p:nvSpPr>
          <p:spPr>
            <a:xfrm>
              <a:off x="1803050" y="2225475"/>
              <a:ext cx="3994325" cy="2883625"/>
            </a:xfrm>
            <a:custGeom>
              <a:rect b="b" l="l" r="r" t="t"/>
              <a:pathLst>
                <a:path extrusionOk="0" h="115345" w="159773">
                  <a:moveTo>
                    <a:pt x="60249" y="16669"/>
                  </a:moveTo>
                  <a:cubicBezTo>
                    <a:pt x="53595" y="22443"/>
                    <a:pt x="50105" y="30663"/>
                    <a:pt x="50105" y="38949"/>
                  </a:cubicBezTo>
                  <a:cubicBezTo>
                    <a:pt x="50105" y="55357"/>
                    <a:pt x="63479" y="68698"/>
                    <a:pt x="79887" y="68698"/>
                  </a:cubicBezTo>
                  <a:cubicBezTo>
                    <a:pt x="84095" y="68698"/>
                    <a:pt x="87520" y="72123"/>
                    <a:pt x="87520" y="76331"/>
                  </a:cubicBezTo>
                  <a:cubicBezTo>
                    <a:pt x="87520" y="80539"/>
                    <a:pt x="84095" y="83964"/>
                    <a:pt x="79887" y="83964"/>
                  </a:cubicBezTo>
                  <a:cubicBezTo>
                    <a:pt x="77179" y="83964"/>
                    <a:pt x="74733" y="82561"/>
                    <a:pt x="73330" y="80245"/>
                  </a:cubicBezTo>
                  <a:cubicBezTo>
                    <a:pt x="71263" y="76801"/>
                    <a:pt x="67590" y="74890"/>
                    <a:pt x="63831" y="74890"/>
                  </a:cubicBezTo>
                  <a:cubicBezTo>
                    <a:pt x="61895" y="74890"/>
                    <a:pt x="59936" y="75397"/>
                    <a:pt x="58162" y="76462"/>
                  </a:cubicBezTo>
                  <a:cubicBezTo>
                    <a:pt x="52877" y="79626"/>
                    <a:pt x="51246" y="86476"/>
                    <a:pt x="54378" y="91662"/>
                  </a:cubicBezTo>
                  <a:cubicBezTo>
                    <a:pt x="55976" y="94305"/>
                    <a:pt x="57966" y="96686"/>
                    <a:pt x="60282" y="98676"/>
                  </a:cubicBezTo>
                  <a:lnTo>
                    <a:pt x="26879" y="98676"/>
                  </a:lnTo>
                  <a:cubicBezTo>
                    <a:pt x="25509" y="87879"/>
                    <a:pt x="16930" y="79300"/>
                    <a:pt x="6100" y="77897"/>
                  </a:cubicBezTo>
                  <a:lnTo>
                    <a:pt x="6100" y="37448"/>
                  </a:lnTo>
                  <a:cubicBezTo>
                    <a:pt x="16930" y="36046"/>
                    <a:pt x="25509" y="27467"/>
                    <a:pt x="26879" y="16669"/>
                  </a:cubicBezTo>
                  <a:close/>
                  <a:moveTo>
                    <a:pt x="79887" y="6101"/>
                  </a:moveTo>
                  <a:cubicBezTo>
                    <a:pt x="82627" y="6101"/>
                    <a:pt x="84845" y="8319"/>
                    <a:pt x="84845" y="11059"/>
                  </a:cubicBezTo>
                  <a:lnTo>
                    <a:pt x="84845" y="13603"/>
                  </a:lnTo>
                  <a:cubicBezTo>
                    <a:pt x="84845" y="14941"/>
                    <a:pt x="85726" y="16115"/>
                    <a:pt x="86965" y="16506"/>
                  </a:cubicBezTo>
                  <a:cubicBezTo>
                    <a:pt x="92576" y="18300"/>
                    <a:pt x="97240" y="21921"/>
                    <a:pt x="100176" y="26782"/>
                  </a:cubicBezTo>
                  <a:cubicBezTo>
                    <a:pt x="101579" y="29130"/>
                    <a:pt x="100829" y="32164"/>
                    <a:pt x="98480" y="33566"/>
                  </a:cubicBezTo>
                  <a:cubicBezTo>
                    <a:pt x="97680" y="34044"/>
                    <a:pt x="96796" y="34272"/>
                    <a:pt x="95924" y="34272"/>
                  </a:cubicBezTo>
                  <a:cubicBezTo>
                    <a:pt x="94235" y="34272"/>
                    <a:pt x="92587" y="33419"/>
                    <a:pt x="91662" y="31870"/>
                  </a:cubicBezTo>
                  <a:cubicBezTo>
                    <a:pt x="89151" y="27695"/>
                    <a:pt x="84747" y="25216"/>
                    <a:pt x="79887" y="25216"/>
                  </a:cubicBezTo>
                  <a:cubicBezTo>
                    <a:pt x="72319" y="25216"/>
                    <a:pt x="66154" y="31381"/>
                    <a:pt x="66154" y="38949"/>
                  </a:cubicBezTo>
                  <a:cubicBezTo>
                    <a:pt x="66154" y="46517"/>
                    <a:pt x="72319" y="52682"/>
                    <a:pt x="79887" y="52682"/>
                  </a:cubicBezTo>
                  <a:cubicBezTo>
                    <a:pt x="92935" y="52682"/>
                    <a:pt x="103536" y="63283"/>
                    <a:pt x="103536" y="76331"/>
                  </a:cubicBezTo>
                  <a:cubicBezTo>
                    <a:pt x="103536" y="86672"/>
                    <a:pt x="96882" y="95707"/>
                    <a:pt x="86965" y="98839"/>
                  </a:cubicBezTo>
                  <a:cubicBezTo>
                    <a:pt x="85693" y="99263"/>
                    <a:pt x="84845" y="100437"/>
                    <a:pt x="84845" y="101742"/>
                  </a:cubicBezTo>
                  <a:lnTo>
                    <a:pt x="84845" y="104286"/>
                  </a:lnTo>
                  <a:cubicBezTo>
                    <a:pt x="84845" y="107026"/>
                    <a:pt x="82627" y="109245"/>
                    <a:pt x="79887" y="109245"/>
                  </a:cubicBezTo>
                  <a:cubicBezTo>
                    <a:pt x="77147" y="109245"/>
                    <a:pt x="74928" y="107026"/>
                    <a:pt x="74928" y="104286"/>
                  </a:cubicBezTo>
                  <a:lnTo>
                    <a:pt x="74928" y="101742"/>
                  </a:lnTo>
                  <a:cubicBezTo>
                    <a:pt x="74928" y="100437"/>
                    <a:pt x="74048" y="99230"/>
                    <a:pt x="72775" y="98839"/>
                  </a:cubicBezTo>
                  <a:cubicBezTo>
                    <a:pt x="67230" y="97045"/>
                    <a:pt x="62533" y="93391"/>
                    <a:pt x="59597" y="88498"/>
                  </a:cubicBezTo>
                  <a:cubicBezTo>
                    <a:pt x="58194" y="86182"/>
                    <a:pt x="58945" y="83116"/>
                    <a:pt x="61293" y="81713"/>
                  </a:cubicBezTo>
                  <a:cubicBezTo>
                    <a:pt x="62093" y="81235"/>
                    <a:pt x="62973" y="81007"/>
                    <a:pt x="63842" y="81007"/>
                  </a:cubicBezTo>
                  <a:cubicBezTo>
                    <a:pt x="65524" y="81007"/>
                    <a:pt x="67165" y="81861"/>
                    <a:pt x="68111" y="83410"/>
                  </a:cubicBezTo>
                  <a:cubicBezTo>
                    <a:pt x="70623" y="87585"/>
                    <a:pt x="75026" y="90064"/>
                    <a:pt x="79887" y="90064"/>
                  </a:cubicBezTo>
                  <a:cubicBezTo>
                    <a:pt x="87454" y="90064"/>
                    <a:pt x="93620" y="83899"/>
                    <a:pt x="93620" y="76331"/>
                  </a:cubicBezTo>
                  <a:cubicBezTo>
                    <a:pt x="93620" y="68763"/>
                    <a:pt x="87454" y="62598"/>
                    <a:pt x="79887" y="62598"/>
                  </a:cubicBezTo>
                  <a:cubicBezTo>
                    <a:pt x="66839" y="62598"/>
                    <a:pt x="56237" y="51997"/>
                    <a:pt x="56237" y="38949"/>
                  </a:cubicBezTo>
                  <a:cubicBezTo>
                    <a:pt x="56237" y="28902"/>
                    <a:pt x="62565" y="19736"/>
                    <a:pt x="72775" y="16506"/>
                  </a:cubicBezTo>
                  <a:cubicBezTo>
                    <a:pt x="74015" y="16147"/>
                    <a:pt x="74928" y="14941"/>
                    <a:pt x="74928" y="13603"/>
                  </a:cubicBezTo>
                  <a:lnTo>
                    <a:pt x="74928" y="11059"/>
                  </a:lnTo>
                  <a:cubicBezTo>
                    <a:pt x="74928" y="8319"/>
                    <a:pt x="77147" y="6101"/>
                    <a:pt x="79887" y="6101"/>
                  </a:cubicBezTo>
                  <a:close/>
                  <a:moveTo>
                    <a:pt x="79887" y="1"/>
                  </a:moveTo>
                  <a:cubicBezTo>
                    <a:pt x="73950" y="1"/>
                    <a:pt x="69089" y="4665"/>
                    <a:pt x="68828" y="10537"/>
                  </a:cubicBezTo>
                  <a:lnTo>
                    <a:pt x="24009" y="10537"/>
                  </a:lnTo>
                  <a:cubicBezTo>
                    <a:pt x="22345" y="10537"/>
                    <a:pt x="20975" y="11907"/>
                    <a:pt x="20975" y="13603"/>
                  </a:cubicBezTo>
                  <a:cubicBezTo>
                    <a:pt x="20975" y="23487"/>
                    <a:pt x="12918" y="31511"/>
                    <a:pt x="3067" y="31511"/>
                  </a:cubicBezTo>
                  <a:cubicBezTo>
                    <a:pt x="1371" y="31511"/>
                    <a:pt x="1" y="32881"/>
                    <a:pt x="1" y="34578"/>
                  </a:cubicBezTo>
                  <a:lnTo>
                    <a:pt x="1" y="80767"/>
                  </a:lnTo>
                  <a:cubicBezTo>
                    <a:pt x="1" y="82464"/>
                    <a:pt x="1371" y="83834"/>
                    <a:pt x="3067" y="83834"/>
                  </a:cubicBezTo>
                  <a:cubicBezTo>
                    <a:pt x="12918" y="83834"/>
                    <a:pt x="20975" y="91858"/>
                    <a:pt x="20975" y="101742"/>
                  </a:cubicBezTo>
                  <a:cubicBezTo>
                    <a:pt x="20975" y="103438"/>
                    <a:pt x="22345" y="104808"/>
                    <a:pt x="24009" y="104808"/>
                  </a:cubicBezTo>
                  <a:lnTo>
                    <a:pt x="68828" y="104808"/>
                  </a:lnTo>
                  <a:cubicBezTo>
                    <a:pt x="69089" y="110680"/>
                    <a:pt x="73950" y="115344"/>
                    <a:pt x="79887" y="115344"/>
                  </a:cubicBezTo>
                  <a:cubicBezTo>
                    <a:pt x="85823" y="115344"/>
                    <a:pt x="90684" y="110680"/>
                    <a:pt x="90945" y="104808"/>
                  </a:cubicBezTo>
                  <a:lnTo>
                    <a:pt x="135732" y="104808"/>
                  </a:lnTo>
                  <a:cubicBezTo>
                    <a:pt x="137428" y="104808"/>
                    <a:pt x="138798" y="103438"/>
                    <a:pt x="138798" y="101742"/>
                  </a:cubicBezTo>
                  <a:cubicBezTo>
                    <a:pt x="138798" y="98643"/>
                    <a:pt x="139581" y="95707"/>
                    <a:pt x="141081" y="93032"/>
                  </a:cubicBezTo>
                  <a:cubicBezTo>
                    <a:pt x="141897" y="91532"/>
                    <a:pt x="141375" y="89673"/>
                    <a:pt x="139907" y="88857"/>
                  </a:cubicBezTo>
                  <a:cubicBezTo>
                    <a:pt x="139434" y="88600"/>
                    <a:pt x="138925" y="88479"/>
                    <a:pt x="138424" y="88479"/>
                  </a:cubicBezTo>
                  <a:cubicBezTo>
                    <a:pt x="137338" y="88479"/>
                    <a:pt x="136290" y="89049"/>
                    <a:pt x="135732" y="90031"/>
                  </a:cubicBezTo>
                  <a:cubicBezTo>
                    <a:pt x="134231" y="92739"/>
                    <a:pt x="133285" y="95642"/>
                    <a:pt x="132894" y="98676"/>
                  </a:cubicBezTo>
                  <a:lnTo>
                    <a:pt x="99491" y="98676"/>
                  </a:lnTo>
                  <a:cubicBezTo>
                    <a:pt x="105819" y="93196"/>
                    <a:pt x="109636" y="85138"/>
                    <a:pt x="109636" y="76331"/>
                  </a:cubicBezTo>
                  <a:cubicBezTo>
                    <a:pt x="109636" y="59923"/>
                    <a:pt x="96294" y="46582"/>
                    <a:pt x="79887" y="46582"/>
                  </a:cubicBezTo>
                  <a:cubicBezTo>
                    <a:pt x="75679" y="46582"/>
                    <a:pt x="72254" y="43157"/>
                    <a:pt x="72254" y="38949"/>
                  </a:cubicBezTo>
                  <a:cubicBezTo>
                    <a:pt x="72254" y="34741"/>
                    <a:pt x="75679" y="31316"/>
                    <a:pt x="79887" y="31316"/>
                  </a:cubicBezTo>
                  <a:cubicBezTo>
                    <a:pt x="82594" y="31316"/>
                    <a:pt x="85041" y="32718"/>
                    <a:pt x="86443" y="35034"/>
                  </a:cubicBezTo>
                  <a:cubicBezTo>
                    <a:pt x="88510" y="38479"/>
                    <a:pt x="92183" y="40389"/>
                    <a:pt x="95942" y="40389"/>
                  </a:cubicBezTo>
                  <a:cubicBezTo>
                    <a:pt x="97878" y="40389"/>
                    <a:pt x="99837" y="39883"/>
                    <a:pt x="101611" y="38818"/>
                  </a:cubicBezTo>
                  <a:cubicBezTo>
                    <a:pt x="106863" y="35687"/>
                    <a:pt x="108559" y="28869"/>
                    <a:pt x="105395" y="23617"/>
                  </a:cubicBezTo>
                  <a:cubicBezTo>
                    <a:pt x="103830" y="21008"/>
                    <a:pt x="101840" y="18659"/>
                    <a:pt x="99524" y="16669"/>
                  </a:cubicBezTo>
                  <a:lnTo>
                    <a:pt x="132894" y="16669"/>
                  </a:lnTo>
                  <a:cubicBezTo>
                    <a:pt x="134264" y="27499"/>
                    <a:pt x="142843" y="36046"/>
                    <a:pt x="153673" y="37448"/>
                  </a:cubicBezTo>
                  <a:lnTo>
                    <a:pt x="153673" y="77897"/>
                  </a:lnTo>
                  <a:cubicBezTo>
                    <a:pt x="150835" y="78256"/>
                    <a:pt x="148160" y="79104"/>
                    <a:pt x="145648" y="80409"/>
                  </a:cubicBezTo>
                  <a:cubicBezTo>
                    <a:pt x="144148" y="81191"/>
                    <a:pt x="143561" y="83018"/>
                    <a:pt x="144343" y="84551"/>
                  </a:cubicBezTo>
                  <a:cubicBezTo>
                    <a:pt x="144886" y="85592"/>
                    <a:pt x="145947" y="86178"/>
                    <a:pt x="147036" y="86178"/>
                  </a:cubicBezTo>
                  <a:cubicBezTo>
                    <a:pt x="147517" y="86178"/>
                    <a:pt x="148004" y="86063"/>
                    <a:pt x="148454" y="85823"/>
                  </a:cubicBezTo>
                  <a:cubicBezTo>
                    <a:pt x="151030" y="84519"/>
                    <a:pt x="153803" y="83834"/>
                    <a:pt x="156706" y="83834"/>
                  </a:cubicBezTo>
                  <a:cubicBezTo>
                    <a:pt x="158403" y="83834"/>
                    <a:pt x="159773" y="82464"/>
                    <a:pt x="159773" y="80767"/>
                  </a:cubicBezTo>
                  <a:lnTo>
                    <a:pt x="159773" y="34578"/>
                  </a:lnTo>
                  <a:cubicBezTo>
                    <a:pt x="159773" y="32881"/>
                    <a:pt x="158403" y="31511"/>
                    <a:pt x="156706" y="31511"/>
                  </a:cubicBezTo>
                  <a:cubicBezTo>
                    <a:pt x="146855" y="31511"/>
                    <a:pt x="138798" y="23520"/>
                    <a:pt x="138798" y="13603"/>
                  </a:cubicBezTo>
                  <a:cubicBezTo>
                    <a:pt x="138798" y="11939"/>
                    <a:pt x="137461" y="10537"/>
                    <a:pt x="135732" y="10537"/>
                  </a:cubicBezTo>
                  <a:lnTo>
                    <a:pt x="90945" y="10537"/>
                  </a:lnTo>
                  <a:cubicBezTo>
                    <a:pt x="90684" y="4665"/>
                    <a:pt x="85823" y="1"/>
                    <a:pt x="79887"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10" name="Google Shape;910;p35"/>
          <p:cNvSpPr/>
          <p:nvPr/>
        </p:nvSpPr>
        <p:spPr>
          <a:xfrm>
            <a:off x="3681644" y="-28575"/>
            <a:ext cx="99900" cy="8460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1" name="Google Shape;911;p35"/>
          <p:cNvSpPr/>
          <p:nvPr/>
        </p:nvSpPr>
        <p:spPr>
          <a:xfrm rot="5400000">
            <a:off x="1130025" y="365040"/>
            <a:ext cx="97800" cy="8460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912" name="Google Shape;912;p35"/>
          <p:cNvGrpSpPr/>
          <p:nvPr/>
        </p:nvGrpSpPr>
        <p:grpSpPr>
          <a:xfrm>
            <a:off x="6962578" y="3396508"/>
            <a:ext cx="1467945" cy="1517523"/>
            <a:chOff x="3989063" y="3801932"/>
            <a:chExt cx="1105297" cy="1142541"/>
          </a:xfrm>
        </p:grpSpPr>
        <p:sp>
          <p:nvSpPr>
            <p:cNvPr id="913" name="Google Shape;913;p35"/>
            <p:cNvSpPr/>
            <p:nvPr/>
          </p:nvSpPr>
          <p:spPr>
            <a:xfrm>
              <a:off x="4627540" y="4685850"/>
              <a:ext cx="309014" cy="252049"/>
            </a:xfrm>
            <a:custGeom>
              <a:rect b="b" l="l" r="r" t="t"/>
              <a:pathLst>
                <a:path extrusionOk="0" h="8013" w="9824">
                  <a:moveTo>
                    <a:pt x="5806" y="1"/>
                  </a:moveTo>
                  <a:cubicBezTo>
                    <a:pt x="3112" y="1"/>
                    <a:pt x="0" y="465"/>
                    <a:pt x="23" y="1255"/>
                  </a:cubicBezTo>
                  <a:cubicBezTo>
                    <a:pt x="47" y="2346"/>
                    <a:pt x="116" y="5644"/>
                    <a:pt x="116" y="5644"/>
                  </a:cubicBezTo>
                  <a:cubicBezTo>
                    <a:pt x="163" y="6968"/>
                    <a:pt x="1278" y="8013"/>
                    <a:pt x="2578" y="8013"/>
                  </a:cubicBezTo>
                  <a:lnTo>
                    <a:pt x="2694" y="8013"/>
                  </a:lnTo>
                  <a:lnTo>
                    <a:pt x="7409" y="7850"/>
                  </a:lnTo>
                  <a:cubicBezTo>
                    <a:pt x="8756" y="7781"/>
                    <a:pt x="9824" y="6620"/>
                    <a:pt x="9778" y="5273"/>
                  </a:cubicBezTo>
                  <a:cubicBezTo>
                    <a:pt x="9778" y="5273"/>
                    <a:pt x="9731" y="1975"/>
                    <a:pt x="9685" y="883"/>
                  </a:cubicBezTo>
                  <a:cubicBezTo>
                    <a:pt x="9661" y="279"/>
                    <a:pt x="7827" y="1"/>
                    <a:pt x="5806"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4" name="Google Shape;914;p35"/>
            <p:cNvSpPr/>
            <p:nvPr/>
          </p:nvSpPr>
          <p:spPr>
            <a:xfrm>
              <a:off x="4620242" y="4678552"/>
              <a:ext cx="324364" cy="265921"/>
            </a:xfrm>
            <a:custGeom>
              <a:rect b="b" l="l" r="r" t="t"/>
              <a:pathLst>
                <a:path extrusionOk="0" h="8454" w="10312">
                  <a:moveTo>
                    <a:pt x="6131" y="511"/>
                  </a:moveTo>
                  <a:cubicBezTo>
                    <a:pt x="8593" y="511"/>
                    <a:pt x="9661" y="906"/>
                    <a:pt x="9661" y="1138"/>
                  </a:cubicBezTo>
                  <a:cubicBezTo>
                    <a:pt x="9684" y="2207"/>
                    <a:pt x="9754" y="5505"/>
                    <a:pt x="9754" y="5528"/>
                  </a:cubicBezTo>
                  <a:cubicBezTo>
                    <a:pt x="9801" y="6782"/>
                    <a:pt x="8825" y="7781"/>
                    <a:pt x="7594" y="7850"/>
                  </a:cubicBezTo>
                  <a:lnTo>
                    <a:pt x="2880" y="8013"/>
                  </a:lnTo>
                  <a:lnTo>
                    <a:pt x="2787" y="8013"/>
                  </a:lnTo>
                  <a:cubicBezTo>
                    <a:pt x="1602" y="8013"/>
                    <a:pt x="604" y="7061"/>
                    <a:pt x="557" y="5876"/>
                  </a:cubicBezTo>
                  <a:cubicBezTo>
                    <a:pt x="557" y="5853"/>
                    <a:pt x="488" y="2555"/>
                    <a:pt x="464" y="1487"/>
                  </a:cubicBezTo>
                  <a:cubicBezTo>
                    <a:pt x="464" y="1138"/>
                    <a:pt x="2299" y="628"/>
                    <a:pt x="5318" y="511"/>
                  </a:cubicBezTo>
                  <a:close/>
                  <a:moveTo>
                    <a:pt x="6131" y="0"/>
                  </a:moveTo>
                  <a:lnTo>
                    <a:pt x="5318" y="0"/>
                  </a:lnTo>
                  <a:cubicBezTo>
                    <a:pt x="4413" y="47"/>
                    <a:pt x="0" y="233"/>
                    <a:pt x="23" y="1464"/>
                  </a:cubicBezTo>
                  <a:cubicBezTo>
                    <a:pt x="46" y="2532"/>
                    <a:pt x="116" y="5806"/>
                    <a:pt x="116" y="5876"/>
                  </a:cubicBezTo>
                  <a:cubicBezTo>
                    <a:pt x="163" y="7316"/>
                    <a:pt x="1370" y="8454"/>
                    <a:pt x="2810" y="8454"/>
                  </a:cubicBezTo>
                  <a:lnTo>
                    <a:pt x="2926" y="8454"/>
                  </a:lnTo>
                  <a:lnTo>
                    <a:pt x="7641" y="8245"/>
                  </a:lnTo>
                  <a:cubicBezTo>
                    <a:pt x="9104" y="8199"/>
                    <a:pt x="10311" y="6944"/>
                    <a:pt x="10242" y="5458"/>
                  </a:cubicBezTo>
                  <a:cubicBezTo>
                    <a:pt x="10242" y="5435"/>
                    <a:pt x="10195" y="2160"/>
                    <a:pt x="10149" y="1069"/>
                  </a:cubicBezTo>
                  <a:cubicBezTo>
                    <a:pt x="10102" y="186"/>
                    <a:pt x="7710" y="0"/>
                    <a:pt x="6131" y="0"/>
                  </a:cubicBezTo>
                  <a:close/>
                </a:path>
              </a:pathLst>
            </a:custGeom>
            <a:solidFill>
              <a:srgbClr val="034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5" name="Google Shape;915;p35"/>
            <p:cNvSpPr/>
            <p:nvPr/>
          </p:nvSpPr>
          <p:spPr>
            <a:xfrm>
              <a:off x="4190690" y="4687328"/>
              <a:ext cx="309045" cy="246922"/>
            </a:xfrm>
            <a:custGeom>
              <a:rect b="b" l="l" r="r" t="t"/>
              <a:pathLst>
                <a:path extrusionOk="0" h="7850" w="9825">
                  <a:moveTo>
                    <a:pt x="4854" y="0"/>
                  </a:moveTo>
                  <a:cubicBezTo>
                    <a:pt x="2485" y="0"/>
                    <a:pt x="116" y="302"/>
                    <a:pt x="93" y="999"/>
                  </a:cubicBezTo>
                  <a:cubicBezTo>
                    <a:pt x="93" y="2114"/>
                    <a:pt x="0" y="5388"/>
                    <a:pt x="0" y="5388"/>
                  </a:cubicBezTo>
                  <a:cubicBezTo>
                    <a:pt x="0" y="6758"/>
                    <a:pt x="1092" y="7850"/>
                    <a:pt x="2485" y="7850"/>
                  </a:cubicBezTo>
                  <a:lnTo>
                    <a:pt x="7200" y="7850"/>
                  </a:lnTo>
                  <a:lnTo>
                    <a:pt x="7246" y="7850"/>
                  </a:lnTo>
                  <a:cubicBezTo>
                    <a:pt x="8593" y="7850"/>
                    <a:pt x="9708" y="6758"/>
                    <a:pt x="9708" y="5388"/>
                  </a:cubicBezTo>
                  <a:cubicBezTo>
                    <a:pt x="9708" y="5388"/>
                    <a:pt x="9801" y="2090"/>
                    <a:pt x="9824" y="999"/>
                  </a:cubicBezTo>
                  <a:cubicBezTo>
                    <a:pt x="9754" y="349"/>
                    <a:pt x="7293" y="0"/>
                    <a:pt x="4854" y="0"/>
                  </a:cubicBezTo>
                  <a:close/>
                </a:path>
              </a:pathLst>
            </a:custGeom>
            <a:solidFill>
              <a:srgbClr val="04797C"/>
            </a:solidFill>
            <a:ln cap="flat" cmpd="sng" w="9525">
              <a:solidFill>
                <a:srgbClr val="03444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6" name="Google Shape;916;p35"/>
            <p:cNvSpPr/>
            <p:nvPr/>
          </p:nvSpPr>
          <p:spPr>
            <a:xfrm>
              <a:off x="4182638" y="4679999"/>
              <a:ext cx="322194" cy="261580"/>
            </a:xfrm>
            <a:custGeom>
              <a:rect b="b" l="l" r="r" t="t"/>
              <a:pathLst>
                <a:path extrusionOk="0" h="8316" w="10243">
                  <a:moveTo>
                    <a:pt x="5110" y="465"/>
                  </a:moveTo>
                  <a:cubicBezTo>
                    <a:pt x="6991" y="465"/>
                    <a:pt x="8896" y="651"/>
                    <a:pt x="9592" y="1092"/>
                  </a:cubicBezTo>
                  <a:cubicBezTo>
                    <a:pt x="9732" y="1185"/>
                    <a:pt x="9755" y="1232"/>
                    <a:pt x="9755" y="1278"/>
                  </a:cubicBezTo>
                  <a:cubicBezTo>
                    <a:pt x="9755" y="2347"/>
                    <a:pt x="9639" y="5621"/>
                    <a:pt x="9639" y="5691"/>
                  </a:cubicBezTo>
                  <a:cubicBezTo>
                    <a:pt x="9639" y="6922"/>
                    <a:pt x="8617" y="7920"/>
                    <a:pt x="7409" y="7920"/>
                  </a:cubicBezTo>
                  <a:lnTo>
                    <a:pt x="7409" y="7920"/>
                  </a:lnTo>
                  <a:lnTo>
                    <a:pt x="2672" y="7920"/>
                  </a:lnTo>
                  <a:cubicBezTo>
                    <a:pt x="1418" y="7920"/>
                    <a:pt x="442" y="6898"/>
                    <a:pt x="442" y="5691"/>
                  </a:cubicBezTo>
                  <a:cubicBezTo>
                    <a:pt x="442" y="5644"/>
                    <a:pt x="535" y="2370"/>
                    <a:pt x="558" y="1301"/>
                  </a:cubicBezTo>
                  <a:cubicBezTo>
                    <a:pt x="558" y="1278"/>
                    <a:pt x="605" y="1185"/>
                    <a:pt x="767" y="1092"/>
                  </a:cubicBezTo>
                  <a:cubicBezTo>
                    <a:pt x="1510" y="628"/>
                    <a:pt x="3322" y="465"/>
                    <a:pt x="5110" y="465"/>
                  </a:cubicBezTo>
                  <a:close/>
                  <a:moveTo>
                    <a:pt x="5087" y="1"/>
                  </a:moveTo>
                  <a:cubicBezTo>
                    <a:pt x="3206" y="1"/>
                    <a:pt x="1301" y="187"/>
                    <a:pt x="558" y="628"/>
                  </a:cubicBezTo>
                  <a:cubicBezTo>
                    <a:pt x="256" y="767"/>
                    <a:pt x="117" y="1000"/>
                    <a:pt x="117" y="1232"/>
                  </a:cubicBezTo>
                  <a:cubicBezTo>
                    <a:pt x="94" y="2323"/>
                    <a:pt x="1" y="5598"/>
                    <a:pt x="1" y="5621"/>
                  </a:cubicBezTo>
                  <a:cubicBezTo>
                    <a:pt x="1" y="7107"/>
                    <a:pt x="1185" y="8315"/>
                    <a:pt x="2695" y="8315"/>
                  </a:cubicBezTo>
                  <a:lnTo>
                    <a:pt x="7433" y="8315"/>
                  </a:lnTo>
                  <a:lnTo>
                    <a:pt x="7433" y="8315"/>
                  </a:lnTo>
                  <a:cubicBezTo>
                    <a:pt x="8919" y="8315"/>
                    <a:pt x="10127" y="7131"/>
                    <a:pt x="10127" y="5621"/>
                  </a:cubicBezTo>
                  <a:cubicBezTo>
                    <a:pt x="10127" y="5598"/>
                    <a:pt x="10219" y="2323"/>
                    <a:pt x="10243" y="1232"/>
                  </a:cubicBezTo>
                  <a:cubicBezTo>
                    <a:pt x="10243" y="1000"/>
                    <a:pt x="10103" y="814"/>
                    <a:pt x="9848" y="651"/>
                  </a:cubicBezTo>
                  <a:cubicBezTo>
                    <a:pt x="9081" y="233"/>
                    <a:pt x="7084" y="1"/>
                    <a:pt x="5087" y="1"/>
                  </a:cubicBezTo>
                  <a:close/>
                </a:path>
              </a:pathLst>
            </a:custGeom>
            <a:solidFill>
              <a:srgbClr val="034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7" name="Google Shape;917;p35"/>
            <p:cNvSpPr/>
            <p:nvPr/>
          </p:nvSpPr>
          <p:spPr>
            <a:xfrm>
              <a:off x="4037283" y="3809230"/>
              <a:ext cx="1050503" cy="1049779"/>
            </a:xfrm>
            <a:custGeom>
              <a:rect b="b" l="l" r="r" t="t"/>
              <a:pathLst>
                <a:path extrusionOk="0" h="33374" w="33397">
                  <a:moveTo>
                    <a:pt x="16698" y="1"/>
                  </a:moveTo>
                  <a:cubicBezTo>
                    <a:pt x="7478" y="1"/>
                    <a:pt x="0" y="7479"/>
                    <a:pt x="0" y="16699"/>
                  </a:cubicBezTo>
                  <a:cubicBezTo>
                    <a:pt x="0" y="25896"/>
                    <a:pt x="7478" y="33374"/>
                    <a:pt x="16698" y="33374"/>
                  </a:cubicBezTo>
                  <a:cubicBezTo>
                    <a:pt x="25895" y="33374"/>
                    <a:pt x="33396" y="25896"/>
                    <a:pt x="33396" y="16699"/>
                  </a:cubicBezTo>
                  <a:cubicBezTo>
                    <a:pt x="33396" y="7479"/>
                    <a:pt x="25895" y="1"/>
                    <a:pt x="16698"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8" name="Google Shape;918;p35"/>
            <p:cNvSpPr/>
            <p:nvPr/>
          </p:nvSpPr>
          <p:spPr>
            <a:xfrm>
              <a:off x="4037283" y="3909320"/>
              <a:ext cx="350660" cy="856205"/>
            </a:xfrm>
            <a:custGeom>
              <a:rect b="b" l="l" r="r" t="t"/>
              <a:pathLst>
                <a:path extrusionOk="0" h="27220" w="11148">
                  <a:moveTo>
                    <a:pt x="6921" y="1"/>
                  </a:moveTo>
                  <a:cubicBezTo>
                    <a:pt x="2741" y="3020"/>
                    <a:pt x="0" y="7943"/>
                    <a:pt x="0" y="13517"/>
                  </a:cubicBezTo>
                  <a:cubicBezTo>
                    <a:pt x="0" y="19207"/>
                    <a:pt x="2857" y="24200"/>
                    <a:pt x="7177" y="27219"/>
                  </a:cubicBezTo>
                  <a:cubicBezTo>
                    <a:pt x="9685" y="23712"/>
                    <a:pt x="11148" y="18742"/>
                    <a:pt x="11148" y="13471"/>
                  </a:cubicBezTo>
                  <a:cubicBezTo>
                    <a:pt x="11148" y="8129"/>
                    <a:pt x="9569" y="3391"/>
                    <a:pt x="6921" y="1"/>
                  </a:cubicBezTo>
                  <a:close/>
                </a:path>
              </a:pathLst>
            </a:custGeom>
            <a:solidFill>
              <a:srgbClr val="FFFFFF"/>
            </a:solidFill>
            <a:ln cap="flat" cmpd="sng" w="11600">
              <a:solidFill>
                <a:srgbClr val="BCBCBC"/>
              </a:solidFill>
              <a:prstDash val="solid"/>
              <a:miter lim="23223"/>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9" name="Google Shape;919;p35"/>
            <p:cNvSpPr/>
            <p:nvPr/>
          </p:nvSpPr>
          <p:spPr>
            <a:xfrm>
              <a:off x="4735651" y="3907873"/>
              <a:ext cx="351415" cy="856897"/>
            </a:xfrm>
            <a:custGeom>
              <a:rect b="b" l="l" r="r" t="t"/>
              <a:pathLst>
                <a:path extrusionOk="0" h="27242" w="11172">
                  <a:moveTo>
                    <a:pt x="4250" y="0"/>
                  </a:moveTo>
                  <a:cubicBezTo>
                    <a:pt x="1580" y="3414"/>
                    <a:pt x="0" y="8129"/>
                    <a:pt x="0" y="13470"/>
                  </a:cubicBezTo>
                  <a:cubicBezTo>
                    <a:pt x="0" y="18765"/>
                    <a:pt x="1487" y="23712"/>
                    <a:pt x="3995" y="27242"/>
                  </a:cubicBezTo>
                  <a:cubicBezTo>
                    <a:pt x="8315" y="24246"/>
                    <a:pt x="11171" y="19230"/>
                    <a:pt x="11171" y="13540"/>
                  </a:cubicBezTo>
                  <a:cubicBezTo>
                    <a:pt x="11171" y="7966"/>
                    <a:pt x="8431" y="3066"/>
                    <a:pt x="4250" y="0"/>
                  </a:cubicBezTo>
                  <a:close/>
                </a:path>
              </a:pathLst>
            </a:custGeom>
            <a:solidFill>
              <a:srgbClr val="FFFFFF"/>
            </a:solidFill>
            <a:ln cap="flat" cmpd="sng" w="11600">
              <a:solidFill>
                <a:srgbClr val="BCBCBC"/>
              </a:solidFill>
              <a:prstDash val="solid"/>
              <a:miter lim="23223"/>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0" name="Google Shape;920;p35"/>
            <p:cNvSpPr/>
            <p:nvPr/>
          </p:nvSpPr>
          <p:spPr>
            <a:xfrm>
              <a:off x="4552299" y="3804858"/>
              <a:ext cx="14627" cy="1046854"/>
            </a:xfrm>
            <a:custGeom>
              <a:rect b="b" l="l" r="r" t="t"/>
              <a:pathLst>
                <a:path extrusionOk="0" h="33281" w="465">
                  <a:moveTo>
                    <a:pt x="0" y="1"/>
                  </a:moveTo>
                  <a:lnTo>
                    <a:pt x="0" y="33281"/>
                  </a:lnTo>
                  <a:lnTo>
                    <a:pt x="465" y="33281"/>
                  </a:lnTo>
                  <a:lnTo>
                    <a:pt x="465" y="1"/>
                  </a:lnTo>
                  <a:close/>
                </a:path>
              </a:pathLst>
            </a:custGeom>
            <a:solidFill>
              <a:srgbClr val="034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1" name="Google Shape;921;p35"/>
            <p:cNvSpPr/>
            <p:nvPr/>
          </p:nvSpPr>
          <p:spPr>
            <a:xfrm>
              <a:off x="4882484" y="3983837"/>
              <a:ext cx="81846" cy="113993"/>
            </a:xfrm>
            <a:custGeom>
              <a:rect b="b" l="l" r="r" t="t"/>
              <a:pathLst>
                <a:path extrusionOk="0" h="3624" w="2602">
                  <a:moveTo>
                    <a:pt x="651" y="0"/>
                  </a:moveTo>
                  <a:cubicBezTo>
                    <a:pt x="465" y="0"/>
                    <a:pt x="279" y="117"/>
                    <a:pt x="140" y="372"/>
                  </a:cubicBezTo>
                  <a:cubicBezTo>
                    <a:pt x="0" y="767"/>
                    <a:pt x="744" y="1255"/>
                    <a:pt x="1394" y="1998"/>
                  </a:cubicBezTo>
                  <a:cubicBezTo>
                    <a:pt x="1742" y="2462"/>
                    <a:pt x="2021" y="2996"/>
                    <a:pt x="2230" y="3554"/>
                  </a:cubicBezTo>
                  <a:cubicBezTo>
                    <a:pt x="2253" y="3600"/>
                    <a:pt x="2276" y="3623"/>
                    <a:pt x="2346" y="3623"/>
                  </a:cubicBezTo>
                  <a:cubicBezTo>
                    <a:pt x="2439" y="3623"/>
                    <a:pt x="2509" y="3577"/>
                    <a:pt x="2555" y="3484"/>
                  </a:cubicBezTo>
                  <a:cubicBezTo>
                    <a:pt x="2601" y="3159"/>
                    <a:pt x="2601" y="2811"/>
                    <a:pt x="2555" y="2509"/>
                  </a:cubicBezTo>
                  <a:cubicBezTo>
                    <a:pt x="2346" y="1301"/>
                    <a:pt x="1347" y="0"/>
                    <a:pt x="651" y="0"/>
                  </a:cubicBezTo>
                  <a:close/>
                </a:path>
              </a:pathLst>
            </a:custGeom>
            <a:solidFill>
              <a:srgbClr val="C1C1C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2" name="Google Shape;922;p35"/>
            <p:cNvSpPr/>
            <p:nvPr/>
          </p:nvSpPr>
          <p:spPr>
            <a:xfrm>
              <a:off x="4881005" y="4038631"/>
              <a:ext cx="54103" cy="72346"/>
            </a:xfrm>
            <a:custGeom>
              <a:rect b="b" l="l" r="r" t="t"/>
              <a:pathLst>
                <a:path extrusionOk="0" h="2300" w="1720">
                  <a:moveTo>
                    <a:pt x="582" y="0"/>
                  </a:moveTo>
                  <a:cubicBezTo>
                    <a:pt x="419" y="0"/>
                    <a:pt x="280" y="93"/>
                    <a:pt x="164" y="302"/>
                  </a:cubicBezTo>
                  <a:cubicBezTo>
                    <a:pt x="1" y="558"/>
                    <a:pt x="535" y="836"/>
                    <a:pt x="930" y="1278"/>
                  </a:cubicBezTo>
                  <a:cubicBezTo>
                    <a:pt x="1162" y="1580"/>
                    <a:pt x="1325" y="1881"/>
                    <a:pt x="1394" y="2230"/>
                  </a:cubicBezTo>
                  <a:cubicBezTo>
                    <a:pt x="1394" y="2276"/>
                    <a:pt x="1441" y="2299"/>
                    <a:pt x="1464" y="2299"/>
                  </a:cubicBezTo>
                  <a:cubicBezTo>
                    <a:pt x="1511" y="2299"/>
                    <a:pt x="1603" y="2230"/>
                    <a:pt x="1627" y="2183"/>
                  </a:cubicBezTo>
                  <a:cubicBezTo>
                    <a:pt x="1696" y="1974"/>
                    <a:pt x="1720" y="1742"/>
                    <a:pt x="1720" y="1533"/>
                  </a:cubicBezTo>
                  <a:cubicBezTo>
                    <a:pt x="1673" y="790"/>
                    <a:pt x="1092" y="0"/>
                    <a:pt x="582" y="0"/>
                  </a:cubicBezTo>
                  <a:close/>
                </a:path>
              </a:pathLst>
            </a:custGeom>
            <a:solidFill>
              <a:srgbClr val="C1C1C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3" name="Google Shape;923;p35"/>
            <p:cNvSpPr/>
            <p:nvPr/>
          </p:nvSpPr>
          <p:spPr>
            <a:xfrm>
              <a:off x="4168042" y="3983837"/>
              <a:ext cx="82569" cy="113993"/>
            </a:xfrm>
            <a:custGeom>
              <a:rect b="b" l="l" r="r" t="t"/>
              <a:pathLst>
                <a:path extrusionOk="0" h="3624" w="2625">
                  <a:moveTo>
                    <a:pt x="70" y="2509"/>
                  </a:moveTo>
                  <a:cubicBezTo>
                    <a:pt x="0" y="2811"/>
                    <a:pt x="0" y="3159"/>
                    <a:pt x="70" y="3484"/>
                  </a:cubicBezTo>
                  <a:cubicBezTo>
                    <a:pt x="93" y="3577"/>
                    <a:pt x="186" y="3623"/>
                    <a:pt x="256" y="3623"/>
                  </a:cubicBezTo>
                  <a:cubicBezTo>
                    <a:pt x="326" y="3623"/>
                    <a:pt x="372" y="3600"/>
                    <a:pt x="372" y="3554"/>
                  </a:cubicBezTo>
                  <a:cubicBezTo>
                    <a:pt x="581" y="2996"/>
                    <a:pt x="836" y="2462"/>
                    <a:pt x="1208" y="1998"/>
                  </a:cubicBezTo>
                  <a:cubicBezTo>
                    <a:pt x="1835" y="1255"/>
                    <a:pt x="2625" y="744"/>
                    <a:pt x="2462" y="372"/>
                  </a:cubicBezTo>
                  <a:cubicBezTo>
                    <a:pt x="2346" y="117"/>
                    <a:pt x="2183" y="0"/>
                    <a:pt x="1951" y="0"/>
                  </a:cubicBezTo>
                  <a:cubicBezTo>
                    <a:pt x="1231" y="0"/>
                    <a:pt x="233" y="1301"/>
                    <a:pt x="70" y="2509"/>
                  </a:cubicBezTo>
                  <a:close/>
                </a:path>
              </a:pathLst>
            </a:custGeom>
            <a:solidFill>
              <a:srgbClr val="C1C1C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4" name="Google Shape;924;p35"/>
            <p:cNvSpPr/>
            <p:nvPr/>
          </p:nvSpPr>
          <p:spPr>
            <a:xfrm>
              <a:off x="4197264" y="4038631"/>
              <a:ext cx="54071" cy="72346"/>
            </a:xfrm>
            <a:custGeom>
              <a:rect b="b" l="l" r="r" t="t"/>
              <a:pathLst>
                <a:path extrusionOk="0" h="2300" w="1719">
                  <a:moveTo>
                    <a:pt x="0" y="1533"/>
                  </a:moveTo>
                  <a:cubicBezTo>
                    <a:pt x="0" y="1765"/>
                    <a:pt x="0" y="1974"/>
                    <a:pt x="93" y="2183"/>
                  </a:cubicBezTo>
                  <a:cubicBezTo>
                    <a:pt x="116" y="2230"/>
                    <a:pt x="209" y="2299"/>
                    <a:pt x="256" y="2299"/>
                  </a:cubicBezTo>
                  <a:cubicBezTo>
                    <a:pt x="302" y="2299"/>
                    <a:pt x="325" y="2253"/>
                    <a:pt x="325" y="2230"/>
                  </a:cubicBezTo>
                  <a:cubicBezTo>
                    <a:pt x="418" y="1881"/>
                    <a:pt x="581" y="1580"/>
                    <a:pt x="790" y="1278"/>
                  </a:cubicBezTo>
                  <a:cubicBezTo>
                    <a:pt x="1162" y="813"/>
                    <a:pt x="1719" y="558"/>
                    <a:pt x="1580" y="302"/>
                  </a:cubicBezTo>
                  <a:cubicBezTo>
                    <a:pt x="1463" y="93"/>
                    <a:pt x="1278" y="0"/>
                    <a:pt x="1138" y="0"/>
                  </a:cubicBezTo>
                  <a:cubicBezTo>
                    <a:pt x="604" y="0"/>
                    <a:pt x="24" y="790"/>
                    <a:pt x="0" y="1533"/>
                  </a:cubicBezTo>
                  <a:close/>
                </a:path>
              </a:pathLst>
            </a:custGeom>
            <a:solidFill>
              <a:srgbClr val="C1C1C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5" name="Google Shape;925;p35"/>
            <p:cNvSpPr/>
            <p:nvPr/>
          </p:nvSpPr>
          <p:spPr>
            <a:xfrm>
              <a:off x="4193616" y="3922468"/>
              <a:ext cx="746616" cy="770710"/>
            </a:xfrm>
            <a:custGeom>
              <a:rect b="b" l="l" r="r" t="t"/>
              <a:pathLst>
                <a:path extrusionOk="0" h="24502" w="23736">
                  <a:moveTo>
                    <a:pt x="23735" y="12263"/>
                  </a:moveTo>
                  <a:cubicBezTo>
                    <a:pt x="23735" y="19021"/>
                    <a:pt x="18440" y="24502"/>
                    <a:pt x="11868" y="24502"/>
                  </a:cubicBezTo>
                  <a:cubicBezTo>
                    <a:pt x="5319" y="24502"/>
                    <a:pt x="0" y="19021"/>
                    <a:pt x="0" y="12263"/>
                  </a:cubicBezTo>
                  <a:cubicBezTo>
                    <a:pt x="0" y="5482"/>
                    <a:pt x="5319" y="1"/>
                    <a:pt x="11868" y="1"/>
                  </a:cubicBezTo>
                  <a:cubicBezTo>
                    <a:pt x="18440" y="1"/>
                    <a:pt x="23735" y="5482"/>
                    <a:pt x="23735" y="12263"/>
                  </a:cubicBezTo>
                  <a:close/>
                </a:path>
              </a:pathLst>
            </a:custGeom>
            <a:solidFill>
              <a:srgbClr val="E2BFA1"/>
            </a:solidFill>
            <a:ln cap="flat" cmpd="sng" w="11025">
              <a:solidFill>
                <a:srgbClr val="034444"/>
              </a:solidFill>
              <a:prstDash val="solid"/>
              <a:miter lim="23223"/>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6" name="Google Shape;926;p35"/>
            <p:cNvSpPr/>
            <p:nvPr/>
          </p:nvSpPr>
          <p:spPr>
            <a:xfrm>
              <a:off x="3989063" y="3801932"/>
              <a:ext cx="1105297" cy="1063651"/>
            </a:xfrm>
            <a:custGeom>
              <a:rect b="b" l="l" r="r" t="t"/>
              <a:pathLst>
                <a:path extrusionOk="0" h="33815" w="35139">
                  <a:moveTo>
                    <a:pt x="18231" y="465"/>
                  </a:moveTo>
                  <a:cubicBezTo>
                    <a:pt x="27312" y="465"/>
                    <a:pt x="34674" y="7827"/>
                    <a:pt x="34697" y="16931"/>
                  </a:cubicBezTo>
                  <a:cubicBezTo>
                    <a:pt x="34697" y="23573"/>
                    <a:pt x="30679" y="29588"/>
                    <a:pt x="24525" y="32119"/>
                  </a:cubicBezTo>
                  <a:cubicBezTo>
                    <a:pt x="22505" y="32956"/>
                    <a:pt x="20345" y="33350"/>
                    <a:pt x="18231" y="33350"/>
                  </a:cubicBezTo>
                  <a:cubicBezTo>
                    <a:pt x="13935" y="33350"/>
                    <a:pt x="9731" y="31678"/>
                    <a:pt x="6596" y="28543"/>
                  </a:cubicBezTo>
                  <a:cubicBezTo>
                    <a:pt x="1882" y="23829"/>
                    <a:pt x="465" y="16745"/>
                    <a:pt x="3020" y="10637"/>
                  </a:cubicBezTo>
                  <a:cubicBezTo>
                    <a:pt x="5574" y="4483"/>
                    <a:pt x="11566" y="465"/>
                    <a:pt x="18231" y="465"/>
                  </a:cubicBezTo>
                  <a:close/>
                  <a:moveTo>
                    <a:pt x="18231" y="1"/>
                  </a:moveTo>
                  <a:cubicBezTo>
                    <a:pt x="13819" y="1"/>
                    <a:pt x="9499" y="1719"/>
                    <a:pt x="6271" y="4971"/>
                  </a:cubicBezTo>
                  <a:cubicBezTo>
                    <a:pt x="1417" y="9801"/>
                    <a:pt x="1" y="17047"/>
                    <a:pt x="2625" y="23387"/>
                  </a:cubicBezTo>
                  <a:cubicBezTo>
                    <a:pt x="5226" y="29704"/>
                    <a:pt x="11380" y="33815"/>
                    <a:pt x="18231" y="33815"/>
                  </a:cubicBezTo>
                  <a:cubicBezTo>
                    <a:pt x="27544" y="33815"/>
                    <a:pt x="35138" y="26244"/>
                    <a:pt x="35138" y="16931"/>
                  </a:cubicBezTo>
                  <a:cubicBezTo>
                    <a:pt x="35138" y="10080"/>
                    <a:pt x="31004" y="3926"/>
                    <a:pt x="24688" y="1278"/>
                  </a:cubicBezTo>
                  <a:cubicBezTo>
                    <a:pt x="22621" y="419"/>
                    <a:pt x="20414" y="1"/>
                    <a:pt x="18231" y="1"/>
                  </a:cubicBezTo>
                  <a:close/>
                </a:path>
              </a:pathLst>
            </a:custGeom>
            <a:solidFill>
              <a:srgbClr val="034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7" name="Google Shape;927;p35"/>
            <p:cNvSpPr/>
            <p:nvPr/>
          </p:nvSpPr>
          <p:spPr>
            <a:xfrm>
              <a:off x="4082579" y="4568240"/>
              <a:ext cx="300993" cy="157841"/>
            </a:xfrm>
            <a:custGeom>
              <a:rect b="b" l="l" r="r" t="t"/>
              <a:pathLst>
                <a:path extrusionOk="0" h="5018" w="9569">
                  <a:moveTo>
                    <a:pt x="7966" y="5017"/>
                  </a:moveTo>
                  <a:lnTo>
                    <a:pt x="1579" y="5017"/>
                  </a:lnTo>
                  <a:cubicBezTo>
                    <a:pt x="720" y="5017"/>
                    <a:pt x="0" y="4320"/>
                    <a:pt x="0" y="3438"/>
                  </a:cubicBezTo>
                  <a:lnTo>
                    <a:pt x="0" y="1603"/>
                  </a:lnTo>
                  <a:cubicBezTo>
                    <a:pt x="0" y="721"/>
                    <a:pt x="697" y="1"/>
                    <a:pt x="1579" y="1"/>
                  </a:cubicBezTo>
                  <a:lnTo>
                    <a:pt x="7966" y="1"/>
                  </a:lnTo>
                  <a:cubicBezTo>
                    <a:pt x="8849" y="1"/>
                    <a:pt x="9568" y="697"/>
                    <a:pt x="9568" y="1603"/>
                  </a:cubicBezTo>
                  <a:lnTo>
                    <a:pt x="9568" y="3438"/>
                  </a:lnTo>
                  <a:cubicBezTo>
                    <a:pt x="9568" y="4320"/>
                    <a:pt x="8849" y="5017"/>
                    <a:pt x="7966" y="5017"/>
                  </a:cubicBezTo>
                  <a:close/>
                </a:path>
              </a:pathLst>
            </a:custGeom>
            <a:solidFill>
              <a:srgbClr val="CECECE"/>
            </a:solidFill>
            <a:ln cap="flat" cmpd="sng" w="11025">
              <a:solidFill>
                <a:srgbClr val="1E1E1E"/>
              </a:solidFill>
              <a:prstDash val="solid"/>
              <a:miter lim="23223"/>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8" name="Google Shape;928;p35"/>
            <p:cNvSpPr/>
            <p:nvPr/>
          </p:nvSpPr>
          <p:spPr>
            <a:xfrm>
              <a:off x="4541321" y="4686573"/>
              <a:ext cx="36582" cy="72378"/>
            </a:xfrm>
            <a:custGeom>
              <a:rect b="b" l="l" r="r" t="t"/>
              <a:pathLst>
                <a:path extrusionOk="0" h="2301" w="1163">
                  <a:moveTo>
                    <a:pt x="442" y="1"/>
                  </a:moveTo>
                  <a:cubicBezTo>
                    <a:pt x="349" y="1"/>
                    <a:pt x="280" y="94"/>
                    <a:pt x="280" y="187"/>
                  </a:cubicBezTo>
                  <a:lnTo>
                    <a:pt x="1" y="2138"/>
                  </a:lnTo>
                  <a:cubicBezTo>
                    <a:pt x="1" y="2207"/>
                    <a:pt x="94" y="2300"/>
                    <a:pt x="187" y="2300"/>
                  </a:cubicBezTo>
                  <a:lnTo>
                    <a:pt x="999" y="2300"/>
                  </a:lnTo>
                  <a:cubicBezTo>
                    <a:pt x="1092" y="2300"/>
                    <a:pt x="1162" y="2230"/>
                    <a:pt x="1162" y="2138"/>
                  </a:cubicBezTo>
                  <a:lnTo>
                    <a:pt x="907" y="187"/>
                  </a:lnTo>
                  <a:cubicBezTo>
                    <a:pt x="907" y="94"/>
                    <a:pt x="814" y="1"/>
                    <a:pt x="744" y="1"/>
                  </a:cubicBezTo>
                  <a:close/>
                </a:path>
              </a:pathLst>
            </a:custGeom>
            <a:solidFill>
              <a:srgbClr val="FFFFFF"/>
            </a:solidFill>
            <a:ln cap="flat" cmpd="sng" w="11600">
              <a:solidFill>
                <a:srgbClr val="BCBCBC"/>
              </a:solidFill>
              <a:prstDash val="solid"/>
              <a:miter lim="23223"/>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9" name="Google Shape;929;p35"/>
            <p:cNvSpPr/>
            <p:nvPr/>
          </p:nvSpPr>
          <p:spPr>
            <a:xfrm>
              <a:off x="4039070" y="3821231"/>
              <a:ext cx="767785" cy="1049056"/>
            </a:xfrm>
            <a:custGeom>
              <a:rect b="b" l="l" r="r" t="t"/>
              <a:pathLst>
                <a:path extrusionOk="0" h="33351" w="24409">
                  <a:moveTo>
                    <a:pt x="16675" y="1"/>
                  </a:moveTo>
                  <a:cubicBezTo>
                    <a:pt x="7455" y="1"/>
                    <a:pt x="1" y="7456"/>
                    <a:pt x="1" y="16699"/>
                  </a:cubicBezTo>
                  <a:cubicBezTo>
                    <a:pt x="1" y="25895"/>
                    <a:pt x="7455" y="33350"/>
                    <a:pt x="16675" y="33350"/>
                  </a:cubicBezTo>
                  <a:cubicBezTo>
                    <a:pt x="19462" y="33350"/>
                    <a:pt x="22086" y="32654"/>
                    <a:pt x="24409" y="31469"/>
                  </a:cubicBezTo>
                  <a:cubicBezTo>
                    <a:pt x="19067" y="28706"/>
                    <a:pt x="15444" y="23132"/>
                    <a:pt x="15444" y="16699"/>
                  </a:cubicBezTo>
                  <a:cubicBezTo>
                    <a:pt x="15444" y="10242"/>
                    <a:pt x="19067" y="4669"/>
                    <a:pt x="24409" y="1882"/>
                  </a:cubicBezTo>
                  <a:cubicBezTo>
                    <a:pt x="22110" y="697"/>
                    <a:pt x="19462" y="1"/>
                    <a:pt x="16675" y="1"/>
                  </a:cubicBezTo>
                  <a:close/>
                </a:path>
              </a:pathLst>
            </a:custGeom>
            <a:solidFill>
              <a:srgbClr val="FCFCFC">
                <a:alpha val="1061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0" name="Google Shape;930;p35"/>
            <p:cNvSpPr/>
            <p:nvPr/>
          </p:nvSpPr>
          <p:spPr>
            <a:xfrm>
              <a:off x="4444911" y="4279703"/>
              <a:ext cx="67219" cy="67219"/>
            </a:xfrm>
            <a:custGeom>
              <a:rect b="b" l="l" r="r" t="t"/>
              <a:pathLst>
                <a:path extrusionOk="0" h="2137" w="2137">
                  <a:moveTo>
                    <a:pt x="1069" y="0"/>
                  </a:moveTo>
                  <a:cubicBezTo>
                    <a:pt x="465" y="0"/>
                    <a:pt x="0" y="488"/>
                    <a:pt x="0" y="1068"/>
                  </a:cubicBezTo>
                  <a:cubicBezTo>
                    <a:pt x="0" y="1672"/>
                    <a:pt x="465" y="2137"/>
                    <a:pt x="1069" y="2137"/>
                  </a:cubicBezTo>
                  <a:cubicBezTo>
                    <a:pt x="1672" y="2137"/>
                    <a:pt x="2137" y="1672"/>
                    <a:pt x="2137" y="1068"/>
                  </a:cubicBezTo>
                  <a:cubicBezTo>
                    <a:pt x="2137" y="488"/>
                    <a:pt x="1672" y="0"/>
                    <a:pt x="1069"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1" name="Google Shape;931;p35"/>
            <p:cNvSpPr/>
            <p:nvPr/>
          </p:nvSpPr>
          <p:spPr>
            <a:xfrm>
              <a:off x="4618040" y="4279703"/>
              <a:ext cx="67974" cy="67219"/>
            </a:xfrm>
            <a:custGeom>
              <a:rect b="b" l="l" r="r" t="t"/>
              <a:pathLst>
                <a:path extrusionOk="0" h="2137" w="2161">
                  <a:moveTo>
                    <a:pt x="1092" y="0"/>
                  </a:moveTo>
                  <a:cubicBezTo>
                    <a:pt x="488" y="0"/>
                    <a:pt x="0" y="488"/>
                    <a:pt x="0" y="1068"/>
                  </a:cubicBezTo>
                  <a:cubicBezTo>
                    <a:pt x="0" y="1672"/>
                    <a:pt x="488" y="2137"/>
                    <a:pt x="1092" y="2137"/>
                  </a:cubicBezTo>
                  <a:cubicBezTo>
                    <a:pt x="1672" y="2137"/>
                    <a:pt x="2160" y="1672"/>
                    <a:pt x="2160" y="1068"/>
                  </a:cubicBezTo>
                  <a:cubicBezTo>
                    <a:pt x="2160" y="488"/>
                    <a:pt x="1672" y="0"/>
                    <a:pt x="1092"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2" name="Google Shape;932;p35"/>
            <p:cNvSpPr/>
            <p:nvPr/>
          </p:nvSpPr>
          <p:spPr>
            <a:xfrm rot="-1466547">
              <a:off x="4412040" y="4216854"/>
              <a:ext cx="132956" cy="21955"/>
            </a:xfrm>
            <a:custGeom>
              <a:rect b="b" l="l" r="r" t="t"/>
              <a:pathLst>
                <a:path extrusionOk="0" h="698" w="4227">
                  <a:moveTo>
                    <a:pt x="349" y="1"/>
                  </a:moveTo>
                  <a:cubicBezTo>
                    <a:pt x="140" y="1"/>
                    <a:pt x="0" y="140"/>
                    <a:pt x="0" y="349"/>
                  </a:cubicBezTo>
                  <a:cubicBezTo>
                    <a:pt x="0" y="558"/>
                    <a:pt x="140" y="698"/>
                    <a:pt x="349" y="698"/>
                  </a:cubicBezTo>
                  <a:lnTo>
                    <a:pt x="3879" y="698"/>
                  </a:lnTo>
                  <a:cubicBezTo>
                    <a:pt x="4088" y="698"/>
                    <a:pt x="4227" y="558"/>
                    <a:pt x="4227" y="349"/>
                  </a:cubicBezTo>
                  <a:cubicBezTo>
                    <a:pt x="4227" y="140"/>
                    <a:pt x="4088" y="1"/>
                    <a:pt x="3879"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3" name="Google Shape;933;p35"/>
            <p:cNvSpPr/>
            <p:nvPr/>
          </p:nvSpPr>
          <p:spPr>
            <a:xfrm rot="1489657">
              <a:off x="4585171" y="4216855"/>
              <a:ext cx="133714" cy="21956"/>
            </a:xfrm>
            <a:custGeom>
              <a:rect b="b" l="l" r="r" t="t"/>
              <a:pathLst>
                <a:path extrusionOk="0" h="698" w="4251">
                  <a:moveTo>
                    <a:pt x="349" y="1"/>
                  </a:moveTo>
                  <a:cubicBezTo>
                    <a:pt x="163" y="1"/>
                    <a:pt x="0" y="140"/>
                    <a:pt x="0" y="349"/>
                  </a:cubicBezTo>
                  <a:cubicBezTo>
                    <a:pt x="0" y="558"/>
                    <a:pt x="163" y="698"/>
                    <a:pt x="349" y="698"/>
                  </a:cubicBezTo>
                  <a:lnTo>
                    <a:pt x="3902" y="698"/>
                  </a:lnTo>
                  <a:cubicBezTo>
                    <a:pt x="4111" y="698"/>
                    <a:pt x="4250" y="558"/>
                    <a:pt x="4250" y="349"/>
                  </a:cubicBezTo>
                  <a:cubicBezTo>
                    <a:pt x="4250" y="140"/>
                    <a:pt x="4111" y="1"/>
                    <a:pt x="3902"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4" name="Google Shape;934;p35"/>
            <p:cNvSpPr/>
            <p:nvPr/>
          </p:nvSpPr>
          <p:spPr>
            <a:xfrm>
              <a:off x="4256432" y="4330817"/>
              <a:ext cx="138842" cy="113269"/>
            </a:xfrm>
            <a:custGeom>
              <a:rect b="b" l="l" r="r" t="t"/>
              <a:pathLst>
                <a:path extrusionOk="0" h="3601" w="4414">
                  <a:moveTo>
                    <a:pt x="2207" y="1"/>
                  </a:moveTo>
                  <a:cubicBezTo>
                    <a:pt x="999" y="1"/>
                    <a:pt x="1" y="814"/>
                    <a:pt x="1" y="1789"/>
                  </a:cubicBezTo>
                  <a:cubicBezTo>
                    <a:pt x="1" y="2788"/>
                    <a:pt x="999" y="3601"/>
                    <a:pt x="2207" y="3601"/>
                  </a:cubicBezTo>
                  <a:cubicBezTo>
                    <a:pt x="3438" y="3601"/>
                    <a:pt x="4413" y="2788"/>
                    <a:pt x="4413" y="1789"/>
                  </a:cubicBezTo>
                  <a:cubicBezTo>
                    <a:pt x="4413" y="814"/>
                    <a:pt x="3438" y="1"/>
                    <a:pt x="2207"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5" name="Google Shape;935;p35"/>
            <p:cNvSpPr/>
            <p:nvPr/>
          </p:nvSpPr>
          <p:spPr>
            <a:xfrm>
              <a:off x="4745874" y="4330817"/>
              <a:ext cx="138842" cy="113269"/>
            </a:xfrm>
            <a:custGeom>
              <a:rect b="b" l="l" r="r" t="t"/>
              <a:pathLst>
                <a:path extrusionOk="0" h="3601" w="4414">
                  <a:moveTo>
                    <a:pt x="2207" y="1"/>
                  </a:moveTo>
                  <a:cubicBezTo>
                    <a:pt x="999" y="1"/>
                    <a:pt x="1" y="814"/>
                    <a:pt x="1" y="1789"/>
                  </a:cubicBezTo>
                  <a:cubicBezTo>
                    <a:pt x="1" y="2788"/>
                    <a:pt x="999" y="3601"/>
                    <a:pt x="2207" y="3601"/>
                  </a:cubicBezTo>
                  <a:cubicBezTo>
                    <a:pt x="3438" y="3601"/>
                    <a:pt x="4413" y="2788"/>
                    <a:pt x="4413" y="1789"/>
                  </a:cubicBezTo>
                  <a:cubicBezTo>
                    <a:pt x="4413" y="814"/>
                    <a:pt x="3438" y="1"/>
                    <a:pt x="2207"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6" name="Google Shape;936;p35"/>
            <p:cNvSpPr txBox="1"/>
            <p:nvPr/>
          </p:nvSpPr>
          <p:spPr>
            <a:xfrm>
              <a:off x="4020362" y="4568975"/>
              <a:ext cx="419700" cy="1578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700">
                  <a:latin typeface="Audiowide"/>
                  <a:ea typeface="Audiowide"/>
                  <a:cs typeface="Audiowide"/>
                  <a:sym typeface="Audiowide"/>
                </a:rPr>
                <a:t>002</a:t>
              </a:r>
              <a:endParaRPr sz="700">
                <a:latin typeface="Audiowide"/>
                <a:ea typeface="Audiowide"/>
                <a:cs typeface="Audiowide"/>
                <a:sym typeface="Audiowide"/>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49" name="Shape 349"/>
        <p:cNvGrpSpPr/>
        <p:nvPr/>
      </p:nvGrpSpPr>
      <p:grpSpPr>
        <a:xfrm>
          <a:off x="0" y="0"/>
          <a:ext cx="0" cy="0"/>
          <a:chOff x="0" y="0"/>
          <a:chExt cx="0" cy="0"/>
        </a:xfrm>
      </p:grpSpPr>
      <p:grpSp>
        <p:nvGrpSpPr>
          <p:cNvPr id="350" name="Google Shape;350;p25"/>
          <p:cNvGrpSpPr/>
          <p:nvPr/>
        </p:nvGrpSpPr>
        <p:grpSpPr>
          <a:xfrm>
            <a:off x="911275" y="99026"/>
            <a:ext cx="2447725" cy="212700"/>
            <a:chOff x="1520875" y="632426"/>
            <a:chExt cx="2447725" cy="212700"/>
          </a:xfrm>
        </p:grpSpPr>
        <p:sp>
          <p:nvSpPr>
            <p:cNvPr id="351" name="Google Shape;351;p25"/>
            <p:cNvSpPr/>
            <p:nvPr/>
          </p:nvSpPr>
          <p:spPr>
            <a:xfrm>
              <a:off x="1520875" y="632426"/>
              <a:ext cx="212700" cy="212700"/>
            </a:xfrm>
            <a:prstGeom prst="roundRect">
              <a:avLst>
                <a:gd fmla="val 39242" name="adj"/>
              </a:avLst>
            </a:prstGeom>
            <a:solidFill>
              <a:srgbClr val="DE8C9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2" name="Google Shape;352;p25"/>
            <p:cNvSpPr/>
            <p:nvPr/>
          </p:nvSpPr>
          <p:spPr>
            <a:xfrm>
              <a:off x="3755900" y="632426"/>
              <a:ext cx="212700" cy="212700"/>
            </a:xfrm>
            <a:prstGeom prst="roundRect">
              <a:avLst>
                <a:gd fmla="val 39242" name="adj"/>
              </a:avLst>
            </a:prstGeom>
            <a:solidFill>
              <a:srgbClr val="DE8C9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3" name="Google Shape;353;p25"/>
          <p:cNvSpPr txBox="1"/>
          <p:nvPr>
            <p:ph type="title"/>
          </p:nvPr>
        </p:nvSpPr>
        <p:spPr>
          <a:xfrm>
            <a:off x="720000" y="445750"/>
            <a:ext cx="7704000" cy="5727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My Teaching Context</a:t>
            </a:r>
            <a:endParaRPr/>
          </a:p>
        </p:txBody>
      </p:sp>
      <p:sp>
        <p:nvSpPr>
          <p:cNvPr id="354" name="Google Shape;354;p25"/>
          <p:cNvSpPr txBox="1"/>
          <p:nvPr>
            <p:ph idx="1" type="body"/>
          </p:nvPr>
        </p:nvSpPr>
        <p:spPr>
          <a:xfrm>
            <a:off x="720000" y="1152475"/>
            <a:ext cx="77040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050"/>
              <a:t>Who do you teach, what do you teach, and where do you teach them?</a:t>
            </a:r>
            <a:endParaRPr sz="2050">
              <a:solidFill>
                <a:schemeClr val="lt1"/>
              </a:solidFill>
            </a:endParaRPr>
          </a:p>
        </p:txBody>
      </p:sp>
      <p:sp>
        <p:nvSpPr>
          <p:cNvPr id="355" name="Google Shape;355;p25"/>
          <p:cNvSpPr/>
          <p:nvPr/>
        </p:nvSpPr>
        <p:spPr>
          <a:xfrm rot="5400000">
            <a:off x="8266175" y="459025"/>
            <a:ext cx="49200" cy="7713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6" name="Google Shape;356;p25"/>
          <p:cNvSpPr/>
          <p:nvPr/>
        </p:nvSpPr>
        <p:spPr>
          <a:xfrm>
            <a:off x="1978325" y="-2"/>
            <a:ext cx="48900" cy="89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57" name="Google Shape;357;p25"/>
          <p:cNvPicPr preferRelativeResize="0"/>
          <p:nvPr/>
        </p:nvPicPr>
        <p:blipFill>
          <a:blip r:embed="rId4">
            <a:alphaModFix/>
          </a:blip>
          <a:stretch>
            <a:fillRect/>
          </a:stretch>
        </p:blipFill>
        <p:spPr>
          <a:xfrm>
            <a:off x="414525" y="1747500"/>
            <a:ext cx="4028499" cy="3021376"/>
          </a:xfrm>
          <a:prstGeom prst="rect">
            <a:avLst/>
          </a:prstGeom>
          <a:noFill/>
          <a:ln>
            <a:noFill/>
          </a:ln>
        </p:spPr>
      </p:pic>
      <p:pic>
        <p:nvPicPr>
          <p:cNvPr id="358" name="Google Shape;358;p25"/>
          <p:cNvPicPr preferRelativeResize="0"/>
          <p:nvPr/>
        </p:nvPicPr>
        <p:blipFill>
          <a:blip r:embed="rId5">
            <a:alphaModFix/>
          </a:blip>
          <a:stretch>
            <a:fillRect/>
          </a:stretch>
        </p:blipFill>
        <p:spPr>
          <a:xfrm>
            <a:off x="4647925" y="1747488"/>
            <a:ext cx="4028501" cy="302139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62" name="Shape 362"/>
        <p:cNvGrpSpPr/>
        <p:nvPr/>
      </p:nvGrpSpPr>
      <p:grpSpPr>
        <a:xfrm>
          <a:off x="0" y="0"/>
          <a:ext cx="0" cy="0"/>
          <a:chOff x="0" y="0"/>
          <a:chExt cx="0" cy="0"/>
        </a:xfrm>
      </p:grpSpPr>
      <p:sp>
        <p:nvSpPr>
          <p:cNvPr id="363" name="Google Shape;363;p26"/>
          <p:cNvSpPr/>
          <p:nvPr/>
        </p:nvSpPr>
        <p:spPr>
          <a:xfrm rot="10800000">
            <a:off x="1496775" y="2231475"/>
            <a:ext cx="86400" cy="980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4" name="Google Shape;364;p26"/>
          <p:cNvSpPr/>
          <p:nvPr/>
        </p:nvSpPr>
        <p:spPr>
          <a:xfrm>
            <a:off x="4199925" y="1405574"/>
            <a:ext cx="484800" cy="484800"/>
          </a:xfrm>
          <a:prstGeom prst="roundRect">
            <a:avLst>
              <a:gd fmla="val 39242" name="adj"/>
            </a:avLst>
          </a:prstGeom>
          <a:solidFill>
            <a:srgbClr val="DE8C9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5" name="Google Shape;365;p26"/>
          <p:cNvSpPr/>
          <p:nvPr/>
        </p:nvSpPr>
        <p:spPr>
          <a:xfrm>
            <a:off x="5287326" y="2522430"/>
            <a:ext cx="337208" cy="215395"/>
          </a:xfrm>
          <a:custGeom>
            <a:rect b="b" l="l" r="r" t="t"/>
            <a:pathLst>
              <a:path extrusionOk="0" h="8763" w="13716">
                <a:moveTo>
                  <a:pt x="13716" y="8763"/>
                </a:moveTo>
                <a:lnTo>
                  <a:pt x="0" y="8763"/>
                </a:lnTo>
                <a:lnTo>
                  <a:pt x="571" y="3620"/>
                </a:lnTo>
                <a:lnTo>
                  <a:pt x="3715" y="0"/>
                </a:lnTo>
                <a:lnTo>
                  <a:pt x="13144" y="0"/>
                </a:lnTo>
                <a:close/>
              </a:path>
            </a:pathLst>
          </a:custGeom>
          <a:solidFill>
            <a:srgbClr val="DE8C93"/>
          </a:solidFill>
          <a:ln>
            <a:noFill/>
          </a:ln>
        </p:spPr>
      </p:sp>
      <p:sp>
        <p:nvSpPr>
          <p:cNvPr id="366" name="Google Shape;366;p26"/>
          <p:cNvSpPr txBox="1"/>
          <p:nvPr>
            <p:ph idx="2" type="title"/>
          </p:nvPr>
        </p:nvSpPr>
        <p:spPr>
          <a:xfrm>
            <a:off x="936600" y="2390375"/>
            <a:ext cx="7270800" cy="5727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Toolbox Session</a:t>
            </a:r>
            <a:endParaRPr/>
          </a:p>
        </p:txBody>
      </p:sp>
      <p:sp>
        <p:nvSpPr>
          <p:cNvPr id="367" name="Google Shape;367;p26"/>
          <p:cNvSpPr txBox="1"/>
          <p:nvPr>
            <p:ph idx="1" type="subTitle"/>
          </p:nvPr>
        </p:nvSpPr>
        <p:spPr>
          <a:xfrm>
            <a:off x="2764438" y="3132175"/>
            <a:ext cx="3615000" cy="713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&amp; don’t fear the games!</a:t>
            </a:r>
            <a:endParaRPr/>
          </a:p>
        </p:txBody>
      </p:sp>
      <p:sp>
        <p:nvSpPr>
          <p:cNvPr id="368" name="Google Shape;368;p26"/>
          <p:cNvSpPr txBox="1"/>
          <p:nvPr>
            <p:ph type="title"/>
          </p:nvPr>
        </p:nvSpPr>
        <p:spPr>
          <a:xfrm>
            <a:off x="3701400" y="1227075"/>
            <a:ext cx="17412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01</a:t>
            </a:r>
            <a:endParaRPr/>
          </a:p>
        </p:txBody>
      </p:sp>
      <p:grpSp>
        <p:nvGrpSpPr>
          <p:cNvPr id="369" name="Google Shape;369;p26"/>
          <p:cNvGrpSpPr/>
          <p:nvPr/>
        </p:nvGrpSpPr>
        <p:grpSpPr>
          <a:xfrm flipH="1">
            <a:off x="284" y="2590428"/>
            <a:ext cx="2580834" cy="2559381"/>
            <a:chOff x="-761089" y="594525"/>
            <a:chExt cx="5186563" cy="5143450"/>
          </a:xfrm>
        </p:grpSpPr>
        <p:sp>
          <p:nvSpPr>
            <p:cNvPr id="370" name="Google Shape;370;p26"/>
            <p:cNvSpPr/>
            <p:nvPr/>
          </p:nvSpPr>
          <p:spPr>
            <a:xfrm>
              <a:off x="2726750" y="594525"/>
              <a:ext cx="1698400" cy="4321525"/>
            </a:xfrm>
            <a:custGeom>
              <a:rect b="b" l="l" r="r" t="t"/>
              <a:pathLst>
                <a:path extrusionOk="0" h="172861" w="67936">
                  <a:moveTo>
                    <a:pt x="67935" y="0"/>
                  </a:moveTo>
                  <a:lnTo>
                    <a:pt x="1" y="22524"/>
                  </a:lnTo>
                  <a:lnTo>
                    <a:pt x="1" y="172860"/>
                  </a:lnTo>
                  <a:lnTo>
                    <a:pt x="67935" y="172860"/>
                  </a:lnTo>
                  <a:lnTo>
                    <a:pt x="67935" y="0"/>
                  </a:lnTo>
                  <a:close/>
                </a:path>
              </a:pathLst>
            </a:custGeom>
            <a:solidFill>
              <a:schemeClr val="accent1"/>
            </a:solidFill>
            <a:ln cap="flat" cmpd="sng" w="28575">
              <a:solidFill>
                <a:srgbClr val="8ABE8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1" name="Google Shape;371;p26"/>
            <p:cNvSpPr/>
            <p:nvPr/>
          </p:nvSpPr>
          <p:spPr>
            <a:xfrm>
              <a:off x="-761089" y="2681950"/>
              <a:ext cx="5186563" cy="3056025"/>
            </a:xfrm>
            <a:custGeom>
              <a:rect b="b" l="l" r="r" t="t"/>
              <a:pathLst>
                <a:path extrusionOk="0" h="89364" w="111097">
                  <a:moveTo>
                    <a:pt x="84530" y="0"/>
                  </a:moveTo>
                  <a:lnTo>
                    <a:pt x="84530" y="13678"/>
                  </a:lnTo>
                  <a:lnTo>
                    <a:pt x="67630" y="13678"/>
                  </a:lnTo>
                  <a:lnTo>
                    <a:pt x="67630" y="28998"/>
                  </a:lnTo>
                  <a:lnTo>
                    <a:pt x="50730" y="28998"/>
                  </a:lnTo>
                  <a:lnTo>
                    <a:pt x="50730" y="45107"/>
                  </a:lnTo>
                  <a:lnTo>
                    <a:pt x="33830" y="45107"/>
                  </a:lnTo>
                  <a:lnTo>
                    <a:pt x="33830" y="59575"/>
                  </a:lnTo>
                  <a:lnTo>
                    <a:pt x="16110" y="59575"/>
                  </a:lnTo>
                  <a:lnTo>
                    <a:pt x="16110" y="73253"/>
                  </a:lnTo>
                  <a:lnTo>
                    <a:pt x="0" y="73253"/>
                  </a:lnTo>
                  <a:lnTo>
                    <a:pt x="0" y="89363"/>
                  </a:lnTo>
                  <a:lnTo>
                    <a:pt x="111096" y="89363"/>
                  </a:lnTo>
                  <a:lnTo>
                    <a:pt x="111096" y="0"/>
                  </a:lnTo>
                  <a:close/>
                </a:path>
              </a:pathLst>
            </a:custGeom>
            <a:solidFill>
              <a:schemeClr val="dk2"/>
            </a:solidFill>
            <a:ln cap="flat" cmpd="sng" w="2857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2" name="Google Shape;372;p26"/>
            <p:cNvSpPr/>
            <p:nvPr/>
          </p:nvSpPr>
          <p:spPr>
            <a:xfrm>
              <a:off x="3315675" y="1561875"/>
              <a:ext cx="427850" cy="826025"/>
            </a:xfrm>
            <a:custGeom>
              <a:rect b="b" l="l" r="r" t="t"/>
              <a:pathLst>
                <a:path extrusionOk="0" h="33041" w="17114">
                  <a:moveTo>
                    <a:pt x="8542" y="0"/>
                  </a:moveTo>
                  <a:cubicBezTo>
                    <a:pt x="3830" y="0"/>
                    <a:pt x="1" y="3860"/>
                    <a:pt x="1" y="8572"/>
                  </a:cubicBezTo>
                  <a:lnTo>
                    <a:pt x="1" y="33040"/>
                  </a:lnTo>
                  <a:lnTo>
                    <a:pt x="17113" y="30760"/>
                  </a:lnTo>
                  <a:lnTo>
                    <a:pt x="17113" y="8572"/>
                  </a:lnTo>
                  <a:cubicBezTo>
                    <a:pt x="17113" y="3860"/>
                    <a:pt x="13253" y="0"/>
                    <a:pt x="8542" y="0"/>
                  </a:cubicBezTo>
                  <a:close/>
                </a:path>
              </a:pathLst>
            </a:custGeom>
            <a:solidFill>
              <a:srgbClr val="191919">
                <a:alpha val="18440"/>
              </a:srgbClr>
            </a:solidFill>
            <a:ln cap="flat" cmpd="sng" w="28575">
              <a:solidFill>
                <a:srgbClr val="8ABE8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3" name="Google Shape;373;p26"/>
            <p:cNvSpPr/>
            <p:nvPr/>
          </p:nvSpPr>
          <p:spPr>
            <a:xfrm>
              <a:off x="3314275" y="1559175"/>
              <a:ext cx="337184" cy="832964"/>
            </a:xfrm>
            <a:custGeom>
              <a:rect b="b" l="l" r="r" t="t"/>
              <a:pathLst>
                <a:path extrusionOk="0" h="33041" w="13375">
                  <a:moveTo>
                    <a:pt x="8542" y="0"/>
                  </a:moveTo>
                  <a:cubicBezTo>
                    <a:pt x="3830" y="0"/>
                    <a:pt x="1" y="3861"/>
                    <a:pt x="1" y="8572"/>
                  </a:cubicBezTo>
                  <a:lnTo>
                    <a:pt x="1" y="33040"/>
                  </a:lnTo>
                  <a:lnTo>
                    <a:pt x="2615" y="32706"/>
                  </a:lnTo>
                  <a:lnTo>
                    <a:pt x="2615" y="9757"/>
                  </a:lnTo>
                  <a:cubicBezTo>
                    <a:pt x="2615" y="5016"/>
                    <a:pt x="6475" y="1186"/>
                    <a:pt x="11186" y="1186"/>
                  </a:cubicBezTo>
                  <a:cubicBezTo>
                    <a:pt x="11946" y="1186"/>
                    <a:pt x="12645" y="1307"/>
                    <a:pt x="13375" y="1490"/>
                  </a:cubicBezTo>
                  <a:cubicBezTo>
                    <a:pt x="12007" y="548"/>
                    <a:pt x="10335" y="0"/>
                    <a:pt x="8542" y="0"/>
                  </a:cubicBezTo>
                  <a:close/>
                </a:path>
              </a:pathLst>
            </a:custGeom>
            <a:solidFill>
              <a:srgbClr val="8ABE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74" name="Google Shape;374;p26"/>
          <p:cNvSpPr/>
          <p:nvPr/>
        </p:nvSpPr>
        <p:spPr>
          <a:xfrm rot="5400000">
            <a:off x="6829600" y="2602025"/>
            <a:ext cx="82800" cy="7713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75" name="Google Shape;375;p26"/>
          <p:cNvGrpSpPr/>
          <p:nvPr/>
        </p:nvGrpSpPr>
        <p:grpSpPr>
          <a:xfrm>
            <a:off x="6563159" y="2590428"/>
            <a:ext cx="2580834" cy="2559381"/>
            <a:chOff x="-761089" y="594525"/>
            <a:chExt cx="5186563" cy="5143450"/>
          </a:xfrm>
        </p:grpSpPr>
        <p:sp>
          <p:nvSpPr>
            <p:cNvPr id="376" name="Google Shape;376;p26"/>
            <p:cNvSpPr/>
            <p:nvPr/>
          </p:nvSpPr>
          <p:spPr>
            <a:xfrm>
              <a:off x="2726750" y="594525"/>
              <a:ext cx="1698400" cy="4321525"/>
            </a:xfrm>
            <a:custGeom>
              <a:rect b="b" l="l" r="r" t="t"/>
              <a:pathLst>
                <a:path extrusionOk="0" h="172861" w="67936">
                  <a:moveTo>
                    <a:pt x="67935" y="0"/>
                  </a:moveTo>
                  <a:lnTo>
                    <a:pt x="1" y="22524"/>
                  </a:lnTo>
                  <a:lnTo>
                    <a:pt x="1" y="172860"/>
                  </a:lnTo>
                  <a:lnTo>
                    <a:pt x="67935" y="172860"/>
                  </a:lnTo>
                  <a:lnTo>
                    <a:pt x="67935" y="0"/>
                  </a:lnTo>
                  <a:close/>
                </a:path>
              </a:pathLst>
            </a:custGeom>
            <a:solidFill>
              <a:schemeClr val="accent3"/>
            </a:solidFill>
            <a:ln cap="flat" cmpd="sng" w="28575">
              <a:solidFill>
                <a:srgbClr val="2E90A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7" name="Google Shape;377;p26"/>
            <p:cNvSpPr/>
            <p:nvPr/>
          </p:nvSpPr>
          <p:spPr>
            <a:xfrm>
              <a:off x="-761089" y="2681950"/>
              <a:ext cx="5186563" cy="3056025"/>
            </a:xfrm>
            <a:custGeom>
              <a:rect b="b" l="l" r="r" t="t"/>
              <a:pathLst>
                <a:path extrusionOk="0" h="89364" w="111097">
                  <a:moveTo>
                    <a:pt x="84530" y="0"/>
                  </a:moveTo>
                  <a:lnTo>
                    <a:pt x="84530" y="13678"/>
                  </a:lnTo>
                  <a:lnTo>
                    <a:pt x="67630" y="13678"/>
                  </a:lnTo>
                  <a:lnTo>
                    <a:pt x="67630" y="28998"/>
                  </a:lnTo>
                  <a:lnTo>
                    <a:pt x="50730" y="28998"/>
                  </a:lnTo>
                  <a:lnTo>
                    <a:pt x="50730" y="45107"/>
                  </a:lnTo>
                  <a:lnTo>
                    <a:pt x="33830" y="45107"/>
                  </a:lnTo>
                  <a:lnTo>
                    <a:pt x="33830" y="59575"/>
                  </a:lnTo>
                  <a:lnTo>
                    <a:pt x="16110" y="59575"/>
                  </a:lnTo>
                  <a:lnTo>
                    <a:pt x="16110" y="73253"/>
                  </a:lnTo>
                  <a:lnTo>
                    <a:pt x="0" y="73253"/>
                  </a:lnTo>
                  <a:lnTo>
                    <a:pt x="0" y="89363"/>
                  </a:lnTo>
                  <a:lnTo>
                    <a:pt x="111096" y="89363"/>
                  </a:lnTo>
                  <a:lnTo>
                    <a:pt x="111096" y="0"/>
                  </a:lnTo>
                  <a:close/>
                </a:path>
              </a:pathLst>
            </a:custGeom>
            <a:solidFill>
              <a:schemeClr val="dk2"/>
            </a:solidFill>
            <a:ln cap="flat" cmpd="sng" w="2857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8" name="Google Shape;378;p26"/>
            <p:cNvSpPr/>
            <p:nvPr/>
          </p:nvSpPr>
          <p:spPr>
            <a:xfrm>
              <a:off x="3315675" y="1561875"/>
              <a:ext cx="427850" cy="826025"/>
            </a:xfrm>
            <a:custGeom>
              <a:rect b="b" l="l" r="r" t="t"/>
              <a:pathLst>
                <a:path extrusionOk="0" h="33041" w="17114">
                  <a:moveTo>
                    <a:pt x="8542" y="0"/>
                  </a:moveTo>
                  <a:cubicBezTo>
                    <a:pt x="3830" y="0"/>
                    <a:pt x="1" y="3860"/>
                    <a:pt x="1" y="8572"/>
                  </a:cubicBezTo>
                  <a:lnTo>
                    <a:pt x="1" y="33040"/>
                  </a:lnTo>
                  <a:lnTo>
                    <a:pt x="17113" y="30760"/>
                  </a:lnTo>
                  <a:lnTo>
                    <a:pt x="17113" y="8572"/>
                  </a:lnTo>
                  <a:cubicBezTo>
                    <a:pt x="17113" y="3860"/>
                    <a:pt x="13253" y="0"/>
                    <a:pt x="8542" y="0"/>
                  </a:cubicBezTo>
                  <a:close/>
                </a:path>
              </a:pathLst>
            </a:custGeom>
            <a:solidFill>
              <a:srgbClr val="191919">
                <a:alpha val="18440"/>
              </a:srgbClr>
            </a:solidFill>
            <a:ln cap="flat" cmpd="sng" w="28575">
              <a:solidFill>
                <a:srgbClr val="2E90A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9" name="Google Shape;379;p26"/>
            <p:cNvSpPr/>
            <p:nvPr/>
          </p:nvSpPr>
          <p:spPr>
            <a:xfrm>
              <a:off x="3314275" y="1559175"/>
              <a:ext cx="337184" cy="832964"/>
            </a:xfrm>
            <a:custGeom>
              <a:rect b="b" l="l" r="r" t="t"/>
              <a:pathLst>
                <a:path extrusionOk="0" h="33041" w="13375">
                  <a:moveTo>
                    <a:pt x="8542" y="0"/>
                  </a:moveTo>
                  <a:cubicBezTo>
                    <a:pt x="3830" y="0"/>
                    <a:pt x="1" y="3861"/>
                    <a:pt x="1" y="8572"/>
                  </a:cubicBezTo>
                  <a:lnTo>
                    <a:pt x="1" y="33040"/>
                  </a:lnTo>
                  <a:lnTo>
                    <a:pt x="2615" y="32706"/>
                  </a:lnTo>
                  <a:lnTo>
                    <a:pt x="2615" y="9757"/>
                  </a:lnTo>
                  <a:cubicBezTo>
                    <a:pt x="2615" y="5016"/>
                    <a:pt x="6475" y="1186"/>
                    <a:pt x="11186" y="1186"/>
                  </a:cubicBezTo>
                  <a:cubicBezTo>
                    <a:pt x="11946" y="1186"/>
                    <a:pt x="12645" y="1307"/>
                    <a:pt x="13375" y="1490"/>
                  </a:cubicBezTo>
                  <a:cubicBezTo>
                    <a:pt x="12007" y="548"/>
                    <a:pt x="10335" y="0"/>
                    <a:pt x="8542" y="0"/>
                  </a:cubicBezTo>
                  <a:close/>
                </a:path>
              </a:pathLst>
            </a:custGeom>
            <a:solidFill>
              <a:srgbClr val="1E657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83" name="Shape 383"/>
        <p:cNvGrpSpPr/>
        <p:nvPr/>
      </p:nvGrpSpPr>
      <p:grpSpPr>
        <a:xfrm>
          <a:off x="0" y="0"/>
          <a:ext cx="0" cy="0"/>
          <a:chOff x="0" y="0"/>
          <a:chExt cx="0" cy="0"/>
        </a:xfrm>
      </p:grpSpPr>
      <p:sp>
        <p:nvSpPr>
          <p:cNvPr id="384" name="Google Shape;384;p27"/>
          <p:cNvSpPr/>
          <p:nvPr/>
        </p:nvSpPr>
        <p:spPr>
          <a:xfrm>
            <a:off x="5455438" y="3015425"/>
            <a:ext cx="932400" cy="484800"/>
          </a:xfrm>
          <a:prstGeom prst="roundRect">
            <a:avLst>
              <a:gd fmla="val 16667" name="adj"/>
            </a:avLst>
          </a:prstGeom>
          <a:solidFill>
            <a:schemeClr val="lt1"/>
          </a:solidFill>
          <a:ln cap="flat" cmpd="sng" w="28575">
            <a:solidFill>
              <a:srgbClr val="BCBCB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5" name="Google Shape;385;p27"/>
          <p:cNvSpPr/>
          <p:nvPr/>
        </p:nvSpPr>
        <p:spPr>
          <a:xfrm>
            <a:off x="4105800" y="1594825"/>
            <a:ext cx="932400" cy="484800"/>
          </a:xfrm>
          <a:prstGeom prst="roundRect">
            <a:avLst>
              <a:gd fmla="val 16667" name="adj"/>
            </a:avLst>
          </a:prstGeom>
          <a:solidFill>
            <a:schemeClr val="lt1"/>
          </a:solidFill>
          <a:ln cap="flat" cmpd="sng" w="28575">
            <a:solidFill>
              <a:srgbClr val="BCBCB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6" name="Google Shape;386;p27"/>
          <p:cNvSpPr/>
          <p:nvPr/>
        </p:nvSpPr>
        <p:spPr>
          <a:xfrm>
            <a:off x="2756163" y="3015425"/>
            <a:ext cx="932400" cy="484800"/>
          </a:xfrm>
          <a:prstGeom prst="roundRect">
            <a:avLst>
              <a:gd fmla="val 16667" name="adj"/>
            </a:avLst>
          </a:prstGeom>
          <a:solidFill>
            <a:schemeClr val="lt1"/>
          </a:solidFill>
          <a:ln cap="flat" cmpd="sng" w="28575">
            <a:solidFill>
              <a:srgbClr val="BCBCB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7" name="Google Shape;387;p27"/>
          <p:cNvSpPr/>
          <p:nvPr/>
        </p:nvSpPr>
        <p:spPr>
          <a:xfrm>
            <a:off x="1406525" y="1594825"/>
            <a:ext cx="932400" cy="484800"/>
          </a:xfrm>
          <a:prstGeom prst="roundRect">
            <a:avLst>
              <a:gd fmla="val 16667" name="adj"/>
            </a:avLst>
          </a:prstGeom>
          <a:solidFill>
            <a:schemeClr val="lt1"/>
          </a:solidFill>
          <a:ln cap="flat" cmpd="sng" w="28575">
            <a:solidFill>
              <a:srgbClr val="BCBCB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8" name="Google Shape;388;p27"/>
          <p:cNvSpPr/>
          <p:nvPr/>
        </p:nvSpPr>
        <p:spPr>
          <a:xfrm>
            <a:off x="6805075" y="1594825"/>
            <a:ext cx="932400" cy="484800"/>
          </a:xfrm>
          <a:prstGeom prst="roundRect">
            <a:avLst>
              <a:gd fmla="val 16667" name="adj"/>
            </a:avLst>
          </a:prstGeom>
          <a:solidFill>
            <a:schemeClr val="lt1"/>
          </a:solidFill>
          <a:ln cap="flat" cmpd="sng" w="28575">
            <a:solidFill>
              <a:srgbClr val="BCBCB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9" name="Google Shape;389;p27"/>
          <p:cNvSpPr/>
          <p:nvPr/>
        </p:nvSpPr>
        <p:spPr>
          <a:xfrm>
            <a:off x="4663850" y="626976"/>
            <a:ext cx="222474" cy="142092"/>
          </a:xfrm>
          <a:custGeom>
            <a:rect b="b" l="l" r="r" t="t"/>
            <a:pathLst>
              <a:path extrusionOk="0" h="8763" w="13716">
                <a:moveTo>
                  <a:pt x="13716" y="8763"/>
                </a:moveTo>
                <a:lnTo>
                  <a:pt x="0" y="8763"/>
                </a:lnTo>
                <a:lnTo>
                  <a:pt x="571" y="3620"/>
                </a:lnTo>
                <a:lnTo>
                  <a:pt x="3715" y="0"/>
                </a:lnTo>
                <a:lnTo>
                  <a:pt x="13144" y="0"/>
                </a:lnTo>
                <a:close/>
              </a:path>
            </a:pathLst>
          </a:custGeom>
          <a:solidFill>
            <a:srgbClr val="DE8C93"/>
          </a:solidFill>
          <a:ln>
            <a:noFill/>
          </a:ln>
        </p:spPr>
      </p:sp>
      <p:sp>
        <p:nvSpPr>
          <p:cNvPr id="390" name="Google Shape;390;p27"/>
          <p:cNvSpPr txBox="1"/>
          <p:nvPr>
            <p:ph idx="15" type="title"/>
          </p:nvPr>
        </p:nvSpPr>
        <p:spPr>
          <a:xfrm>
            <a:off x="510850" y="411675"/>
            <a:ext cx="7704000" cy="5727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USING </a:t>
            </a:r>
            <a:r>
              <a:rPr lang="en"/>
              <a:t>GAMES</a:t>
            </a:r>
            <a:endParaRPr/>
          </a:p>
        </p:txBody>
      </p:sp>
      <p:sp>
        <p:nvSpPr>
          <p:cNvPr id="391" name="Google Shape;391;p27"/>
          <p:cNvSpPr/>
          <p:nvPr/>
        </p:nvSpPr>
        <p:spPr>
          <a:xfrm rot="5400000">
            <a:off x="7038188" y="190275"/>
            <a:ext cx="48300" cy="7713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2" name="Google Shape;392;p27"/>
          <p:cNvSpPr/>
          <p:nvPr/>
        </p:nvSpPr>
        <p:spPr>
          <a:xfrm rot="5400000">
            <a:off x="1848563" y="249225"/>
            <a:ext cx="48300" cy="7713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3" name="Google Shape;393;p27"/>
          <p:cNvSpPr txBox="1"/>
          <p:nvPr>
            <p:ph type="title"/>
          </p:nvPr>
        </p:nvSpPr>
        <p:spPr>
          <a:xfrm>
            <a:off x="719975" y="1653784"/>
            <a:ext cx="2305500" cy="3669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001</a:t>
            </a:r>
            <a:endParaRPr/>
          </a:p>
        </p:txBody>
      </p:sp>
      <p:sp>
        <p:nvSpPr>
          <p:cNvPr id="394" name="Google Shape;394;p27"/>
          <p:cNvSpPr txBox="1"/>
          <p:nvPr>
            <p:ph idx="1" type="subTitle"/>
          </p:nvPr>
        </p:nvSpPr>
        <p:spPr>
          <a:xfrm>
            <a:off x="719975" y="2159888"/>
            <a:ext cx="2305500" cy="484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Set the stage</a:t>
            </a:r>
            <a:endParaRPr/>
          </a:p>
        </p:txBody>
      </p:sp>
      <p:sp>
        <p:nvSpPr>
          <p:cNvPr id="395" name="Google Shape;395;p27"/>
          <p:cNvSpPr txBox="1"/>
          <p:nvPr>
            <p:ph idx="2" type="title"/>
          </p:nvPr>
        </p:nvSpPr>
        <p:spPr>
          <a:xfrm>
            <a:off x="3419246" y="1653784"/>
            <a:ext cx="2305500" cy="3669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002</a:t>
            </a:r>
            <a:endParaRPr/>
          </a:p>
        </p:txBody>
      </p:sp>
      <p:sp>
        <p:nvSpPr>
          <p:cNvPr id="396" name="Google Shape;396;p27"/>
          <p:cNvSpPr txBox="1"/>
          <p:nvPr>
            <p:ph idx="3" type="subTitle"/>
          </p:nvPr>
        </p:nvSpPr>
        <p:spPr>
          <a:xfrm>
            <a:off x="3419244" y="2159888"/>
            <a:ext cx="2305500" cy="484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Demo, model or click and test</a:t>
            </a:r>
            <a:endParaRPr/>
          </a:p>
        </p:txBody>
      </p:sp>
      <p:sp>
        <p:nvSpPr>
          <p:cNvPr id="397" name="Google Shape;397;p27"/>
          <p:cNvSpPr txBox="1"/>
          <p:nvPr>
            <p:ph idx="4" type="title"/>
          </p:nvPr>
        </p:nvSpPr>
        <p:spPr>
          <a:xfrm>
            <a:off x="2069613" y="3074375"/>
            <a:ext cx="2305500" cy="3669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004</a:t>
            </a:r>
            <a:endParaRPr/>
          </a:p>
        </p:txBody>
      </p:sp>
      <p:sp>
        <p:nvSpPr>
          <p:cNvPr id="398" name="Google Shape;398;p27"/>
          <p:cNvSpPr txBox="1"/>
          <p:nvPr>
            <p:ph idx="5" type="subTitle"/>
          </p:nvPr>
        </p:nvSpPr>
        <p:spPr>
          <a:xfrm>
            <a:off x="2069613" y="3576425"/>
            <a:ext cx="2305500" cy="484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Post-game reflection</a:t>
            </a:r>
            <a:endParaRPr/>
          </a:p>
        </p:txBody>
      </p:sp>
      <p:sp>
        <p:nvSpPr>
          <p:cNvPr id="399" name="Google Shape;399;p27"/>
          <p:cNvSpPr txBox="1"/>
          <p:nvPr>
            <p:ph idx="6" type="title"/>
          </p:nvPr>
        </p:nvSpPr>
        <p:spPr>
          <a:xfrm>
            <a:off x="4768883" y="3074375"/>
            <a:ext cx="2305500" cy="3669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005</a:t>
            </a:r>
            <a:endParaRPr/>
          </a:p>
        </p:txBody>
      </p:sp>
      <p:sp>
        <p:nvSpPr>
          <p:cNvPr id="400" name="Google Shape;400;p27"/>
          <p:cNvSpPr txBox="1"/>
          <p:nvPr>
            <p:ph idx="7" type="subTitle"/>
          </p:nvPr>
        </p:nvSpPr>
        <p:spPr>
          <a:xfrm>
            <a:off x="4768885" y="3576425"/>
            <a:ext cx="2305500" cy="484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Connect to future/past learning</a:t>
            </a:r>
            <a:endParaRPr/>
          </a:p>
        </p:txBody>
      </p:sp>
      <p:sp>
        <p:nvSpPr>
          <p:cNvPr id="401" name="Google Shape;401;p27"/>
          <p:cNvSpPr txBox="1"/>
          <p:nvPr>
            <p:ph idx="8" type="title"/>
          </p:nvPr>
        </p:nvSpPr>
        <p:spPr>
          <a:xfrm>
            <a:off x="6118524" y="1653784"/>
            <a:ext cx="2305500" cy="3669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003</a:t>
            </a:r>
            <a:endParaRPr/>
          </a:p>
        </p:txBody>
      </p:sp>
      <p:sp>
        <p:nvSpPr>
          <p:cNvPr id="402" name="Google Shape;402;p27"/>
          <p:cNvSpPr txBox="1"/>
          <p:nvPr>
            <p:ph idx="9" type="subTitle"/>
          </p:nvPr>
        </p:nvSpPr>
        <p:spPr>
          <a:xfrm>
            <a:off x="6118520" y="2159888"/>
            <a:ext cx="2305500" cy="484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Encouragement, </a:t>
            </a:r>
            <a:r>
              <a:rPr lang="en"/>
              <a:t>announcements</a:t>
            </a:r>
            <a:r>
              <a:rPr lang="en"/>
              <a:t> and focus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406" name="Shape 406"/>
        <p:cNvGrpSpPr/>
        <p:nvPr/>
      </p:nvGrpSpPr>
      <p:grpSpPr>
        <a:xfrm>
          <a:off x="0" y="0"/>
          <a:ext cx="0" cy="0"/>
          <a:chOff x="0" y="0"/>
          <a:chExt cx="0" cy="0"/>
        </a:xfrm>
      </p:grpSpPr>
      <p:sp>
        <p:nvSpPr>
          <p:cNvPr id="407" name="Google Shape;407;p28"/>
          <p:cNvSpPr/>
          <p:nvPr/>
        </p:nvSpPr>
        <p:spPr>
          <a:xfrm>
            <a:off x="1775129" y="1206326"/>
            <a:ext cx="330967" cy="211429"/>
          </a:xfrm>
          <a:custGeom>
            <a:rect b="b" l="l" r="r" t="t"/>
            <a:pathLst>
              <a:path extrusionOk="0" h="8763" w="13716">
                <a:moveTo>
                  <a:pt x="13716" y="8763"/>
                </a:moveTo>
                <a:lnTo>
                  <a:pt x="0" y="8763"/>
                </a:lnTo>
                <a:lnTo>
                  <a:pt x="571" y="3620"/>
                </a:lnTo>
                <a:lnTo>
                  <a:pt x="3715" y="0"/>
                </a:lnTo>
                <a:lnTo>
                  <a:pt x="13144" y="0"/>
                </a:lnTo>
                <a:close/>
              </a:path>
            </a:pathLst>
          </a:custGeom>
          <a:solidFill>
            <a:srgbClr val="DE8C93"/>
          </a:solidFill>
          <a:ln>
            <a:noFill/>
          </a:ln>
        </p:spPr>
      </p:sp>
      <p:sp>
        <p:nvSpPr>
          <p:cNvPr id="408" name="Google Shape;408;p28"/>
          <p:cNvSpPr/>
          <p:nvPr/>
        </p:nvSpPr>
        <p:spPr>
          <a:xfrm>
            <a:off x="5756729" y="1206326"/>
            <a:ext cx="330967" cy="211429"/>
          </a:xfrm>
          <a:custGeom>
            <a:rect b="b" l="l" r="r" t="t"/>
            <a:pathLst>
              <a:path extrusionOk="0" h="8763" w="13716">
                <a:moveTo>
                  <a:pt x="13716" y="8763"/>
                </a:moveTo>
                <a:lnTo>
                  <a:pt x="0" y="8763"/>
                </a:lnTo>
                <a:lnTo>
                  <a:pt x="571" y="3620"/>
                </a:lnTo>
                <a:lnTo>
                  <a:pt x="3715" y="0"/>
                </a:lnTo>
                <a:lnTo>
                  <a:pt x="13144" y="0"/>
                </a:lnTo>
                <a:close/>
              </a:path>
            </a:pathLst>
          </a:custGeom>
          <a:solidFill>
            <a:srgbClr val="DE8C93"/>
          </a:solidFill>
          <a:ln>
            <a:noFill/>
          </a:ln>
        </p:spPr>
      </p:sp>
      <p:sp>
        <p:nvSpPr>
          <p:cNvPr id="409" name="Google Shape;409;p28"/>
          <p:cNvSpPr/>
          <p:nvPr/>
        </p:nvSpPr>
        <p:spPr>
          <a:xfrm>
            <a:off x="3748801" y="1185325"/>
            <a:ext cx="351300" cy="351300"/>
          </a:xfrm>
          <a:prstGeom prst="roundRect">
            <a:avLst>
              <a:gd fmla="val 39242" name="adj"/>
            </a:avLst>
          </a:prstGeom>
          <a:solidFill>
            <a:srgbClr val="DE8C9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0" name="Google Shape;410;p28"/>
          <p:cNvSpPr txBox="1"/>
          <p:nvPr>
            <p:ph idx="1" type="subTitle"/>
          </p:nvPr>
        </p:nvSpPr>
        <p:spPr>
          <a:xfrm>
            <a:off x="1565850" y="1796225"/>
            <a:ext cx="6012300" cy="902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1" lang="en" sz="2500"/>
              <a:t>Let’s get to the games!</a:t>
            </a:r>
            <a:endParaRPr b="1" sz="2500"/>
          </a:p>
        </p:txBody>
      </p:sp>
      <p:sp>
        <p:nvSpPr>
          <p:cNvPr id="411" name="Google Shape;411;p28"/>
          <p:cNvSpPr txBox="1"/>
          <p:nvPr>
            <p:ph type="title"/>
          </p:nvPr>
        </p:nvSpPr>
        <p:spPr>
          <a:xfrm>
            <a:off x="1010600" y="1074575"/>
            <a:ext cx="7122900" cy="5727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ARE YOU READY?</a:t>
            </a:r>
            <a:endParaRPr/>
          </a:p>
        </p:txBody>
      </p:sp>
      <p:sp>
        <p:nvSpPr>
          <p:cNvPr id="412" name="Google Shape;412;p28"/>
          <p:cNvSpPr/>
          <p:nvPr/>
        </p:nvSpPr>
        <p:spPr>
          <a:xfrm>
            <a:off x="2786500" y="3077100"/>
            <a:ext cx="1293000" cy="1293000"/>
          </a:xfrm>
          <a:prstGeom prst="ellipse">
            <a:avLst/>
          </a:prstGeom>
          <a:solidFill>
            <a:schemeClr val="accent1"/>
          </a:solidFill>
          <a:ln cap="flat" cmpd="sng" w="28575">
            <a:solidFill>
              <a:srgbClr val="5A885A"/>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3" name="Google Shape;413;p28"/>
          <p:cNvSpPr/>
          <p:nvPr/>
        </p:nvSpPr>
        <p:spPr>
          <a:xfrm>
            <a:off x="5064509" y="3077100"/>
            <a:ext cx="1293000" cy="1293000"/>
          </a:xfrm>
          <a:prstGeom prst="ellipse">
            <a:avLst/>
          </a:prstGeom>
          <a:solidFill>
            <a:schemeClr val="accent2"/>
          </a:solidFill>
          <a:ln cap="flat" cmpd="sng" w="28575">
            <a:solidFill>
              <a:srgbClr val="DE7000"/>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4" name="Google Shape;414;p28"/>
          <p:cNvSpPr/>
          <p:nvPr/>
        </p:nvSpPr>
        <p:spPr>
          <a:xfrm>
            <a:off x="5172350" y="3184950"/>
            <a:ext cx="1077300" cy="1077300"/>
          </a:xfrm>
          <a:prstGeom prst="mathMultiply">
            <a:avLst>
              <a:gd fmla="val 23520" name="adj1"/>
            </a:avLst>
          </a:prstGeom>
          <a:solidFill>
            <a:schemeClr val="lt1"/>
          </a:solidFill>
          <a:ln cap="flat" cmpd="sng" w="28575">
            <a:solidFill>
              <a:srgbClr val="DE7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5" name="Google Shape;415;p28"/>
          <p:cNvSpPr/>
          <p:nvPr/>
        </p:nvSpPr>
        <p:spPr>
          <a:xfrm>
            <a:off x="2981800" y="3272400"/>
            <a:ext cx="902400" cy="902400"/>
          </a:xfrm>
          <a:prstGeom prst="donut">
            <a:avLst>
              <a:gd fmla="val 25000" name="adj"/>
            </a:avLst>
          </a:prstGeom>
          <a:solidFill>
            <a:schemeClr val="lt1"/>
          </a:solidFill>
          <a:ln cap="flat" cmpd="sng" w="28575">
            <a:solidFill>
              <a:srgbClr val="5A885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6" name="Google Shape;416;p28"/>
          <p:cNvSpPr/>
          <p:nvPr/>
        </p:nvSpPr>
        <p:spPr>
          <a:xfrm rot="10800000">
            <a:off x="2224200" y="701727"/>
            <a:ext cx="80400" cy="515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7" name="Google Shape;417;p28"/>
          <p:cNvSpPr/>
          <p:nvPr/>
        </p:nvSpPr>
        <p:spPr>
          <a:xfrm rot="10800000">
            <a:off x="6645400" y="701727"/>
            <a:ext cx="69600" cy="515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421" name="Shape 421"/>
        <p:cNvGrpSpPr/>
        <p:nvPr/>
      </p:nvGrpSpPr>
      <p:grpSpPr>
        <a:xfrm>
          <a:off x="0" y="0"/>
          <a:ext cx="0" cy="0"/>
          <a:chOff x="0" y="0"/>
          <a:chExt cx="0" cy="0"/>
        </a:xfrm>
      </p:grpSpPr>
      <p:sp>
        <p:nvSpPr>
          <p:cNvPr id="422" name="Google Shape;422;p29"/>
          <p:cNvSpPr/>
          <p:nvPr/>
        </p:nvSpPr>
        <p:spPr>
          <a:xfrm>
            <a:off x="8460700" y="265438"/>
            <a:ext cx="219000" cy="122700"/>
          </a:xfrm>
          <a:prstGeom prst="roundRect">
            <a:avLst>
              <a:gd fmla="val 39242" name="adj"/>
            </a:avLst>
          </a:prstGeom>
          <a:solidFill>
            <a:srgbClr val="DE8C9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3" name="Google Shape;423;p29"/>
          <p:cNvSpPr/>
          <p:nvPr/>
        </p:nvSpPr>
        <p:spPr>
          <a:xfrm>
            <a:off x="4454368" y="468025"/>
            <a:ext cx="235264" cy="122551"/>
          </a:xfrm>
          <a:custGeom>
            <a:rect b="b" l="l" r="r" t="t"/>
            <a:pathLst>
              <a:path extrusionOk="0" h="8763" w="13716">
                <a:moveTo>
                  <a:pt x="13716" y="8763"/>
                </a:moveTo>
                <a:lnTo>
                  <a:pt x="0" y="8763"/>
                </a:lnTo>
                <a:lnTo>
                  <a:pt x="571" y="3620"/>
                </a:lnTo>
                <a:lnTo>
                  <a:pt x="3715" y="0"/>
                </a:lnTo>
                <a:lnTo>
                  <a:pt x="13144" y="0"/>
                </a:lnTo>
                <a:close/>
              </a:path>
            </a:pathLst>
          </a:custGeom>
          <a:solidFill>
            <a:srgbClr val="DE8C93"/>
          </a:solidFill>
          <a:ln>
            <a:noFill/>
          </a:ln>
        </p:spPr>
      </p:sp>
      <p:sp>
        <p:nvSpPr>
          <p:cNvPr id="424" name="Google Shape;424;p29"/>
          <p:cNvSpPr txBox="1"/>
          <p:nvPr>
            <p:ph idx="6" type="title"/>
          </p:nvPr>
        </p:nvSpPr>
        <p:spPr>
          <a:xfrm>
            <a:off x="720000" y="265450"/>
            <a:ext cx="7704000" cy="5277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THE ULTIMATUM GAME</a:t>
            </a:r>
            <a:endParaRPr/>
          </a:p>
        </p:txBody>
      </p:sp>
      <p:sp>
        <p:nvSpPr>
          <p:cNvPr id="425" name="Google Shape;425;p29"/>
          <p:cNvSpPr txBox="1"/>
          <p:nvPr>
            <p:ph type="title"/>
          </p:nvPr>
        </p:nvSpPr>
        <p:spPr>
          <a:xfrm>
            <a:off x="1759925" y="1577200"/>
            <a:ext cx="3390900" cy="5277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Are people rational?</a:t>
            </a:r>
            <a:endParaRPr/>
          </a:p>
        </p:txBody>
      </p:sp>
      <p:sp>
        <p:nvSpPr>
          <p:cNvPr id="426" name="Google Shape;426;p29"/>
          <p:cNvSpPr txBox="1"/>
          <p:nvPr>
            <p:ph idx="1" type="subTitle"/>
          </p:nvPr>
        </p:nvSpPr>
        <p:spPr>
          <a:xfrm>
            <a:off x="1759925" y="2112325"/>
            <a:ext cx="3889500" cy="249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Divide 20 dollars, points, etc.</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One student determines how to </a:t>
            </a:r>
            <a:r>
              <a:rPr lang="en"/>
              <a:t>divide</a:t>
            </a:r>
            <a:r>
              <a:rPr lang="en"/>
              <a:t> the amount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responder accepts or denies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Accept = get the money</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Reject = No one gets anything and the game ends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Framing: Money Mindset</a:t>
            </a:r>
            <a:endParaRPr/>
          </a:p>
        </p:txBody>
      </p:sp>
      <p:grpSp>
        <p:nvGrpSpPr>
          <p:cNvPr id="427" name="Google Shape;427;p29"/>
          <p:cNvGrpSpPr/>
          <p:nvPr/>
        </p:nvGrpSpPr>
        <p:grpSpPr>
          <a:xfrm>
            <a:off x="1025072" y="1554726"/>
            <a:ext cx="572670" cy="572670"/>
            <a:chOff x="2786500" y="3077100"/>
            <a:chExt cx="1293000" cy="1293000"/>
          </a:xfrm>
        </p:grpSpPr>
        <p:sp>
          <p:nvSpPr>
            <p:cNvPr id="428" name="Google Shape;428;p29"/>
            <p:cNvSpPr/>
            <p:nvPr/>
          </p:nvSpPr>
          <p:spPr>
            <a:xfrm>
              <a:off x="2786500" y="3077100"/>
              <a:ext cx="1293000" cy="1293000"/>
            </a:xfrm>
            <a:prstGeom prst="ellipse">
              <a:avLst/>
            </a:prstGeom>
            <a:solidFill>
              <a:schemeClr val="accent1"/>
            </a:solidFill>
            <a:ln cap="flat" cmpd="sng" w="28575">
              <a:solidFill>
                <a:srgbClr val="5A885A"/>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9" name="Google Shape;429;p29"/>
            <p:cNvSpPr/>
            <p:nvPr/>
          </p:nvSpPr>
          <p:spPr>
            <a:xfrm>
              <a:off x="2981800" y="3272400"/>
              <a:ext cx="902400" cy="902400"/>
            </a:xfrm>
            <a:prstGeom prst="donut">
              <a:avLst>
                <a:gd fmla="val 25000" name="adj"/>
              </a:avLst>
            </a:prstGeom>
            <a:solidFill>
              <a:schemeClr val="lt1"/>
            </a:solidFill>
            <a:ln cap="flat" cmpd="sng" w="28575">
              <a:solidFill>
                <a:srgbClr val="5A885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30" name="Google Shape;430;p29"/>
          <p:cNvSpPr/>
          <p:nvPr/>
        </p:nvSpPr>
        <p:spPr>
          <a:xfrm>
            <a:off x="1025069" y="300100"/>
            <a:ext cx="48300" cy="458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1" name="Google Shape;431;p29"/>
          <p:cNvSpPr/>
          <p:nvPr/>
        </p:nvSpPr>
        <p:spPr>
          <a:xfrm rot="5400000">
            <a:off x="8315029" y="452238"/>
            <a:ext cx="48300" cy="781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descr="Julian is back with an all new season of The Science of Empathy! Twenty dollars is a lot of money...well, maybe not that much. But how much of that money would you be willing to share with another person? How would they feel if they were your spouse, cousin or maybe even a total stranger? On the premiere episode of The Science of Empathy, we investigate the ability to feel what others are feeling with a little game. We gathered strangers, couples, friends, and family alike for our premiere experiment in the Science of Empathy. What cut of the twenty dollars would you give away, when you consider someone else’s feelings?&#10;&#10;For further reading about the ultimatum game:&#10;http://money.howstuffworks.com/ultimatum-game.htm&#10;&#10;CREDITS:&#10;Executive Producer | Mike Bernstein &#10;Executive Producer | Matt Pittman&#10;Executive Producer | Bayan Joonam&#10;Executive Producer | Shabnam Mogharabi&#10;Director | Zach Wechter&#10;Writer / Host | Julian Huguet&#10;Producer | Hashem Selph&#10;Prod. Coordinator | Tiffany Hutson&#10;Casting Director | Pardis Sullins&#10;DP | Jake Menache&#10;Camera Operator | Fio Occhipinti&#10;Camera Operator | Cory Driskill&#10;1st AC | Jay Janocko&#10;Gaffer | Sam Heesen&#10;Sound Mixer | Eric Bucklin&#10;Production Designer | Michelle Hall&#10;Set Dresser | Valerie Sakmary&#10;&#10;We love to connect with YOU, no matter what language you speak. Help SoulPancake create captions in your language by clicking here:&#10;http://bit.ly/27FqhGH&#10;&#10;▃ ▅ ▆ SUBSCRIBE to SoulPancake ▆ ▅ ▃&#10;http://bitly.com/SoulPancakeSubscribe&#10;&#10;THE SPOONFUL, our weekly dose of good stuff from across the web: http://ow.ly/t7K7p&#10;&#10;MERCH STORE: http://bit.ly/soulpancakeshop &#10;Buy our BOOK: http://book.soulpancake.com&#10;&#10;Follow us on FACEBOOK: http://facebook.com/soulpancake&#10;TWEET us at: http://twitter.com/soulpancake &#10;Visit our WEBSITE: http://soulpancake.com" id="432" name="Google Shape;432;p29" title="The Ultimatum Game | The Science of Empathy">
            <a:hlinkClick r:id="rId4"/>
          </p:cNvPr>
          <p:cNvPicPr preferRelativeResize="0"/>
          <p:nvPr/>
        </p:nvPicPr>
        <p:blipFill>
          <a:blip r:embed="rId5">
            <a:alphaModFix/>
          </a:blip>
          <a:stretch>
            <a:fillRect/>
          </a:stretch>
        </p:blipFill>
        <p:spPr>
          <a:xfrm>
            <a:off x="6018425" y="1033675"/>
            <a:ext cx="3048000" cy="1714500"/>
          </a:xfrm>
          <a:prstGeom prst="rect">
            <a:avLst/>
          </a:prstGeom>
          <a:noFill/>
          <a:ln>
            <a:noFill/>
          </a:ln>
        </p:spPr>
      </p:pic>
      <p:pic>
        <p:nvPicPr>
          <p:cNvPr descr="This is a quick overview of The Ultimatum Game. It is a super fun activity and a great way to show that people don't just look at money when they make decisions. &#10;&#10;Crash Course Economics- Behavior Economics&#10;https://www.youtube.com/watch?v=dqxQ3E1bubI&#10;&#10;Get the Ultimate Review Packet&#10;http://www.acdcecon.com/#!review-packet/czji&#10;&#10;Macroeconomics Videos&#10;https://www.youtube.com/watch?v=XnFv3d8qllI&#10;&#10;Microeconomics Videos&#10;https://www.youtube.com/watch?v=swnoF533C_c&#10;&#10;Watch Econmovies&#10;https://www.youtube.com/playlist?list=PL1oDmcs0xTD9Aig5cP8_R1gzq-mQHgcAH&#10;&#10;Follow me on Twitter&#10;https://twitter.com/acdcleadership" id="433" name="Google Shape;433;p29" title="The Ultimatum Game- Are people rational?">
            <a:hlinkClick r:id="rId6"/>
          </p:cNvPr>
          <p:cNvPicPr preferRelativeResize="0"/>
          <p:nvPr/>
        </p:nvPicPr>
        <p:blipFill>
          <a:blip r:embed="rId7">
            <a:alphaModFix/>
          </a:blip>
          <a:stretch>
            <a:fillRect/>
          </a:stretch>
        </p:blipFill>
        <p:spPr>
          <a:xfrm>
            <a:off x="6018425" y="3052800"/>
            <a:ext cx="3048000" cy="17145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2"/>
                                        </p:tgtEl>
                                        <p:attrNameLst>
                                          <p:attrName>style.visibility</p:attrName>
                                        </p:attrNameLst>
                                      </p:cBhvr>
                                      <p:to>
                                        <p:strVal val="visible"/>
                                      </p:to>
                                    </p:set>
                                    <p:animEffect filter="fade" transition="in">
                                      <p:cBhvr>
                                        <p:cTn dur="1000"/>
                                        <p:tgtEl>
                                          <p:spTgt spid="43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3"/>
                                        </p:tgtEl>
                                        <p:attrNameLst>
                                          <p:attrName>style.visibility</p:attrName>
                                        </p:attrNameLst>
                                      </p:cBhvr>
                                      <p:to>
                                        <p:strVal val="visible"/>
                                      </p:to>
                                    </p:set>
                                    <p:animEffect filter="fade" transition="in">
                                      <p:cBhvr>
                                        <p:cTn dur="1000"/>
                                        <p:tgtEl>
                                          <p:spTgt spid="43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437" name="Shape 437"/>
        <p:cNvGrpSpPr/>
        <p:nvPr/>
      </p:nvGrpSpPr>
      <p:grpSpPr>
        <a:xfrm>
          <a:off x="0" y="0"/>
          <a:ext cx="0" cy="0"/>
          <a:chOff x="0" y="0"/>
          <a:chExt cx="0" cy="0"/>
        </a:xfrm>
      </p:grpSpPr>
      <p:sp>
        <p:nvSpPr>
          <p:cNvPr id="438" name="Google Shape;438;p30"/>
          <p:cNvSpPr/>
          <p:nvPr/>
        </p:nvSpPr>
        <p:spPr>
          <a:xfrm>
            <a:off x="6975137" y="366326"/>
            <a:ext cx="222474" cy="142092"/>
          </a:xfrm>
          <a:custGeom>
            <a:rect b="b" l="l" r="r" t="t"/>
            <a:pathLst>
              <a:path extrusionOk="0" h="8763" w="13716">
                <a:moveTo>
                  <a:pt x="13716" y="8763"/>
                </a:moveTo>
                <a:lnTo>
                  <a:pt x="0" y="8763"/>
                </a:lnTo>
                <a:lnTo>
                  <a:pt x="571" y="3620"/>
                </a:lnTo>
                <a:lnTo>
                  <a:pt x="3715" y="0"/>
                </a:lnTo>
                <a:lnTo>
                  <a:pt x="13144" y="0"/>
                </a:lnTo>
                <a:close/>
              </a:path>
            </a:pathLst>
          </a:custGeom>
          <a:solidFill>
            <a:srgbClr val="DE8C93"/>
          </a:solidFill>
          <a:ln>
            <a:noFill/>
          </a:ln>
        </p:spPr>
      </p:sp>
      <p:sp>
        <p:nvSpPr>
          <p:cNvPr id="439" name="Google Shape;439;p30"/>
          <p:cNvSpPr/>
          <p:nvPr/>
        </p:nvSpPr>
        <p:spPr>
          <a:xfrm>
            <a:off x="1469428" y="1339318"/>
            <a:ext cx="2497800" cy="2160300"/>
          </a:xfrm>
          <a:prstGeom prst="triangle">
            <a:avLst>
              <a:gd fmla="val 50000" name="adj"/>
            </a:avLst>
          </a:prstGeom>
          <a:solidFill>
            <a:schemeClr val="lt1"/>
          </a:solidFill>
          <a:ln cap="flat" cmpd="sng" w="28575">
            <a:solidFill>
              <a:srgbClr val="BCBCB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0" name="Google Shape;440;p30"/>
          <p:cNvSpPr txBox="1"/>
          <p:nvPr>
            <p:ph idx="6" type="title"/>
          </p:nvPr>
        </p:nvSpPr>
        <p:spPr>
          <a:xfrm>
            <a:off x="704325" y="93575"/>
            <a:ext cx="7704000" cy="5727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Trading Games</a:t>
            </a:r>
            <a:endParaRPr/>
          </a:p>
        </p:txBody>
      </p:sp>
      <p:sp>
        <p:nvSpPr>
          <p:cNvPr id="441" name="Google Shape;441;p30"/>
          <p:cNvSpPr txBox="1"/>
          <p:nvPr>
            <p:ph type="title"/>
          </p:nvPr>
        </p:nvSpPr>
        <p:spPr>
          <a:xfrm>
            <a:off x="2147000" y="2217050"/>
            <a:ext cx="1120800" cy="3909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1200" u="sng">
                <a:solidFill>
                  <a:schemeClr val="dk2"/>
                </a:solidFill>
                <a:hlinkClick r:id="rId4">
                  <a:extLst>
                    <a:ext uri="{A12FA001-AC4F-418D-AE19-62706E023703}">
                      <ahyp:hlinkClr val="tx"/>
                    </a:ext>
                  </a:extLst>
                </a:hlinkClick>
              </a:rPr>
              <a:t>Bloomberg</a:t>
            </a:r>
            <a:endParaRPr sz="1200">
              <a:solidFill>
                <a:schemeClr val="dk2"/>
              </a:solidFill>
            </a:endParaRPr>
          </a:p>
        </p:txBody>
      </p:sp>
      <p:sp>
        <p:nvSpPr>
          <p:cNvPr id="442" name="Google Shape;442;p30"/>
          <p:cNvSpPr txBox="1"/>
          <p:nvPr>
            <p:ph idx="1" type="subTitle"/>
          </p:nvPr>
        </p:nvSpPr>
        <p:spPr>
          <a:xfrm>
            <a:off x="1877400" y="2585540"/>
            <a:ext cx="1659900" cy="817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Time </a:t>
            </a:r>
            <a:r>
              <a:rPr lang="en"/>
              <a:t>individual</a:t>
            </a:r>
            <a:r>
              <a:rPr lang="en"/>
              <a:t> stocks &amp; accumulate gains</a:t>
            </a:r>
            <a:endParaRPr/>
          </a:p>
        </p:txBody>
      </p:sp>
      <p:sp>
        <p:nvSpPr>
          <p:cNvPr id="443" name="Google Shape;443;p30"/>
          <p:cNvSpPr/>
          <p:nvPr/>
        </p:nvSpPr>
        <p:spPr>
          <a:xfrm rot="10800000">
            <a:off x="3307425" y="1339095"/>
            <a:ext cx="2497800" cy="2160300"/>
          </a:xfrm>
          <a:prstGeom prst="triangle">
            <a:avLst>
              <a:gd fmla="val 50000" name="adj"/>
            </a:avLst>
          </a:prstGeom>
          <a:solidFill>
            <a:schemeClr val="lt1"/>
          </a:solidFill>
          <a:ln cap="flat" cmpd="sng" w="28575">
            <a:solidFill>
              <a:srgbClr val="BCBCB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4" name="Google Shape;444;p30"/>
          <p:cNvSpPr txBox="1"/>
          <p:nvPr>
            <p:ph idx="2" type="title"/>
          </p:nvPr>
        </p:nvSpPr>
        <p:spPr>
          <a:xfrm>
            <a:off x="3952200" y="2217050"/>
            <a:ext cx="1120800" cy="3909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1500" u="sng">
                <a:solidFill>
                  <a:schemeClr val="dk2"/>
                </a:solidFill>
                <a:hlinkClick r:id="rId5">
                  <a:extLst>
                    <a:ext uri="{A12FA001-AC4F-418D-AE19-62706E023703}">
                      <ahyp:hlinkClr val="tx"/>
                    </a:ext>
                  </a:extLst>
                </a:hlinkClick>
              </a:rPr>
              <a:t>Wharton</a:t>
            </a:r>
            <a:endParaRPr sz="1500">
              <a:solidFill>
                <a:schemeClr val="dk2"/>
              </a:solidFill>
            </a:endParaRPr>
          </a:p>
        </p:txBody>
      </p:sp>
      <p:sp>
        <p:nvSpPr>
          <p:cNvPr id="445" name="Google Shape;445;p30"/>
          <p:cNvSpPr txBox="1"/>
          <p:nvPr>
            <p:ph idx="3" type="subTitle"/>
          </p:nvPr>
        </p:nvSpPr>
        <p:spPr>
          <a:xfrm>
            <a:off x="3715400" y="1391148"/>
            <a:ext cx="1659900" cy="817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Global investment challenge - NOT portfolio growth!</a:t>
            </a:r>
            <a:endParaRPr/>
          </a:p>
        </p:txBody>
      </p:sp>
      <p:sp>
        <p:nvSpPr>
          <p:cNvPr id="446" name="Google Shape;446;p30"/>
          <p:cNvSpPr/>
          <p:nvPr/>
        </p:nvSpPr>
        <p:spPr>
          <a:xfrm>
            <a:off x="5176783" y="1339318"/>
            <a:ext cx="2497800" cy="2160300"/>
          </a:xfrm>
          <a:prstGeom prst="triangle">
            <a:avLst>
              <a:gd fmla="val 50000" name="adj"/>
            </a:avLst>
          </a:prstGeom>
          <a:solidFill>
            <a:schemeClr val="lt1"/>
          </a:solidFill>
          <a:ln cap="flat" cmpd="sng" w="28575">
            <a:solidFill>
              <a:srgbClr val="BCBCB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7" name="Google Shape;447;p30"/>
          <p:cNvSpPr txBox="1"/>
          <p:nvPr>
            <p:ph idx="4" type="title"/>
          </p:nvPr>
        </p:nvSpPr>
        <p:spPr>
          <a:xfrm>
            <a:off x="5854325" y="2217050"/>
            <a:ext cx="1120800" cy="3909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1400" u="sng">
                <a:solidFill>
                  <a:schemeClr val="dk2"/>
                </a:solidFill>
                <a:hlinkClick r:id="rId6">
                  <a:extLst>
                    <a:ext uri="{A12FA001-AC4F-418D-AE19-62706E023703}">
                      <ahyp:hlinkClr val="tx"/>
                    </a:ext>
                  </a:extLst>
                </a:hlinkClick>
              </a:rPr>
              <a:t>S&amp;P 500</a:t>
            </a:r>
            <a:endParaRPr sz="1400">
              <a:solidFill>
                <a:schemeClr val="dk2"/>
              </a:solidFill>
            </a:endParaRPr>
          </a:p>
        </p:txBody>
      </p:sp>
      <p:sp>
        <p:nvSpPr>
          <p:cNvPr id="448" name="Google Shape;448;p30"/>
          <p:cNvSpPr txBox="1"/>
          <p:nvPr>
            <p:ph idx="5" type="subTitle"/>
          </p:nvPr>
        </p:nvSpPr>
        <p:spPr>
          <a:xfrm>
            <a:off x="5606696" y="2585540"/>
            <a:ext cx="1659900" cy="817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10 years of timing the market</a:t>
            </a:r>
            <a:endParaRPr/>
          </a:p>
        </p:txBody>
      </p:sp>
      <p:sp>
        <p:nvSpPr>
          <p:cNvPr id="449" name="Google Shape;449;p30"/>
          <p:cNvSpPr/>
          <p:nvPr/>
        </p:nvSpPr>
        <p:spPr>
          <a:xfrm rot="5400000">
            <a:off x="6386175" y="240350"/>
            <a:ext cx="48300" cy="7713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0" name="Google Shape;450;p30"/>
          <p:cNvSpPr/>
          <p:nvPr/>
        </p:nvSpPr>
        <p:spPr>
          <a:xfrm rot="5400000">
            <a:off x="2709525" y="240350"/>
            <a:ext cx="48300" cy="7713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1" name="Google Shape;451;p30"/>
          <p:cNvSpPr/>
          <p:nvPr/>
        </p:nvSpPr>
        <p:spPr>
          <a:xfrm rot="10800000">
            <a:off x="5056500" y="772675"/>
            <a:ext cx="50100" cy="3096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2" name="Google Shape;452;p30"/>
          <p:cNvSpPr/>
          <p:nvPr/>
        </p:nvSpPr>
        <p:spPr>
          <a:xfrm>
            <a:off x="2288403" y="4838162"/>
            <a:ext cx="859854" cy="156363"/>
          </a:xfrm>
          <a:custGeom>
            <a:rect b="b" l="l" r="r" t="t"/>
            <a:pathLst>
              <a:path extrusionOk="0" h="4971" w="27336">
                <a:moveTo>
                  <a:pt x="1" y="2463"/>
                </a:moveTo>
                <a:cubicBezTo>
                  <a:pt x="1" y="1116"/>
                  <a:pt x="6132" y="1"/>
                  <a:pt x="13680" y="1"/>
                </a:cubicBezTo>
                <a:lnTo>
                  <a:pt x="13680" y="1"/>
                </a:lnTo>
                <a:cubicBezTo>
                  <a:pt x="21227" y="1"/>
                  <a:pt x="27335" y="1116"/>
                  <a:pt x="27335" y="2463"/>
                </a:cubicBezTo>
                <a:lnTo>
                  <a:pt x="27335" y="2463"/>
                </a:lnTo>
                <a:cubicBezTo>
                  <a:pt x="27335" y="3833"/>
                  <a:pt x="21227" y="4948"/>
                  <a:pt x="13680" y="4948"/>
                </a:cubicBezTo>
                <a:lnTo>
                  <a:pt x="13680" y="4948"/>
                </a:lnTo>
                <a:cubicBezTo>
                  <a:pt x="6132" y="4971"/>
                  <a:pt x="1" y="3856"/>
                  <a:pt x="1" y="2463"/>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3" name="Google Shape;453;p30"/>
          <p:cNvSpPr/>
          <p:nvPr/>
        </p:nvSpPr>
        <p:spPr>
          <a:xfrm>
            <a:off x="2773473" y="4665034"/>
            <a:ext cx="347766" cy="279824"/>
          </a:xfrm>
          <a:custGeom>
            <a:rect b="b" l="l" r="r" t="t"/>
            <a:pathLst>
              <a:path extrusionOk="0" h="8896" w="11056">
                <a:moveTo>
                  <a:pt x="8291" y="1"/>
                </a:moveTo>
                <a:cubicBezTo>
                  <a:pt x="5365" y="1"/>
                  <a:pt x="1" y="1209"/>
                  <a:pt x="163" y="2254"/>
                </a:cubicBezTo>
                <a:lnTo>
                  <a:pt x="860" y="6782"/>
                </a:lnTo>
                <a:cubicBezTo>
                  <a:pt x="1069" y="8036"/>
                  <a:pt x="2184" y="8896"/>
                  <a:pt x="3391" y="8896"/>
                </a:cubicBezTo>
                <a:cubicBezTo>
                  <a:pt x="3531" y="8896"/>
                  <a:pt x="3716" y="8896"/>
                  <a:pt x="3856" y="8872"/>
                </a:cubicBezTo>
                <a:lnTo>
                  <a:pt x="8709" y="8036"/>
                </a:lnTo>
                <a:cubicBezTo>
                  <a:pt x="10103" y="7804"/>
                  <a:pt x="11055" y="6457"/>
                  <a:pt x="10800" y="5040"/>
                </a:cubicBezTo>
                <a:lnTo>
                  <a:pt x="10103" y="512"/>
                </a:lnTo>
                <a:cubicBezTo>
                  <a:pt x="10033" y="140"/>
                  <a:pt x="9313" y="1"/>
                  <a:pt x="8291"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4" name="Google Shape;454;p30"/>
          <p:cNvSpPr/>
          <p:nvPr/>
        </p:nvSpPr>
        <p:spPr>
          <a:xfrm>
            <a:off x="2763974" y="4656289"/>
            <a:ext cx="364563" cy="295142"/>
          </a:xfrm>
          <a:custGeom>
            <a:rect b="b" l="l" r="r" t="t"/>
            <a:pathLst>
              <a:path extrusionOk="0" h="9383" w="11590">
                <a:moveTo>
                  <a:pt x="8570" y="465"/>
                </a:moveTo>
                <a:cubicBezTo>
                  <a:pt x="9639" y="465"/>
                  <a:pt x="10149" y="650"/>
                  <a:pt x="10173" y="813"/>
                </a:cubicBezTo>
                <a:cubicBezTo>
                  <a:pt x="10335" y="1928"/>
                  <a:pt x="10869" y="5318"/>
                  <a:pt x="10869" y="5342"/>
                </a:cubicBezTo>
                <a:cubicBezTo>
                  <a:pt x="11102" y="6619"/>
                  <a:pt x="10242" y="7850"/>
                  <a:pt x="8942" y="8082"/>
                </a:cubicBezTo>
                <a:lnTo>
                  <a:pt x="4088" y="8918"/>
                </a:lnTo>
                <a:cubicBezTo>
                  <a:pt x="3949" y="8941"/>
                  <a:pt x="3833" y="8941"/>
                  <a:pt x="3693" y="8941"/>
                </a:cubicBezTo>
                <a:cubicBezTo>
                  <a:pt x="2555" y="8941"/>
                  <a:pt x="1580" y="8129"/>
                  <a:pt x="1371" y="6991"/>
                </a:cubicBezTo>
                <a:cubicBezTo>
                  <a:pt x="1371" y="6967"/>
                  <a:pt x="860" y="3577"/>
                  <a:pt x="674" y="2462"/>
                </a:cubicBezTo>
                <a:cubicBezTo>
                  <a:pt x="628" y="2090"/>
                  <a:pt x="2439" y="1278"/>
                  <a:pt x="5551" y="767"/>
                </a:cubicBezTo>
                <a:cubicBezTo>
                  <a:pt x="6852" y="558"/>
                  <a:pt x="7850" y="465"/>
                  <a:pt x="8570" y="465"/>
                </a:cubicBezTo>
                <a:close/>
                <a:moveTo>
                  <a:pt x="8593" y="0"/>
                </a:moveTo>
                <a:cubicBezTo>
                  <a:pt x="7525" y="0"/>
                  <a:pt x="6248" y="186"/>
                  <a:pt x="5505" y="302"/>
                </a:cubicBezTo>
                <a:cubicBezTo>
                  <a:pt x="4576" y="441"/>
                  <a:pt x="1" y="1278"/>
                  <a:pt x="233" y="2532"/>
                </a:cubicBezTo>
                <a:cubicBezTo>
                  <a:pt x="419" y="3646"/>
                  <a:pt x="930" y="7037"/>
                  <a:pt x="930" y="7060"/>
                </a:cubicBezTo>
                <a:cubicBezTo>
                  <a:pt x="1162" y="8407"/>
                  <a:pt x="2323" y="9383"/>
                  <a:pt x="3693" y="9383"/>
                </a:cubicBezTo>
                <a:cubicBezTo>
                  <a:pt x="3833" y="9383"/>
                  <a:pt x="4018" y="9383"/>
                  <a:pt x="4181" y="9359"/>
                </a:cubicBezTo>
                <a:lnTo>
                  <a:pt x="9035" y="8523"/>
                </a:lnTo>
                <a:cubicBezTo>
                  <a:pt x="10567" y="8245"/>
                  <a:pt x="11589" y="6805"/>
                  <a:pt x="11334" y="5272"/>
                </a:cubicBezTo>
                <a:cubicBezTo>
                  <a:pt x="11334" y="5226"/>
                  <a:pt x="10800" y="1835"/>
                  <a:pt x="10637" y="697"/>
                </a:cubicBezTo>
                <a:cubicBezTo>
                  <a:pt x="10544" y="186"/>
                  <a:pt x="9639" y="0"/>
                  <a:pt x="8593" y="0"/>
                </a:cubicBezTo>
                <a:close/>
              </a:path>
            </a:pathLst>
          </a:custGeom>
          <a:solidFill>
            <a:srgbClr val="034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5" name="Google Shape;455;p30"/>
          <p:cNvSpPr/>
          <p:nvPr/>
        </p:nvSpPr>
        <p:spPr>
          <a:xfrm>
            <a:off x="2342474" y="4651885"/>
            <a:ext cx="379159" cy="306120"/>
          </a:xfrm>
          <a:custGeom>
            <a:rect b="b" l="l" r="r" t="t"/>
            <a:pathLst>
              <a:path extrusionOk="0" h="9732" w="12054">
                <a:moveTo>
                  <a:pt x="2950" y="1"/>
                </a:moveTo>
                <a:cubicBezTo>
                  <a:pt x="2485" y="1"/>
                  <a:pt x="2207" y="94"/>
                  <a:pt x="2114" y="326"/>
                </a:cubicBezTo>
                <a:cubicBezTo>
                  <a:pt x="1719" y="1394"/>
                  <a:pt x="465" y="4599"/>
                  <a:pt x="465" y="4599"/>
                </a:cubicBezTo>
                <a:cubicBezTo>
                  <a:pt x="0" y="5923"/>
                  <a:pt x="674" y="7409"/>
                  <a:pt x="2021" y="7897"/>
                </a:cubicBezTo>
                <a:lnTo>
                  <a:pt x="6666" y="9592"/>
                </a:lnTo>
                <a:cubicBezTo>
                  <a:pt x="6968" y="9708"/>
                  <a:pt x="7246" y="9732"/>
                  <a:pt x="7548" y="9732"/>
                </a:cubicBezTo>
                <a:cubicBezTo>
                  <a:pt x="8593" y="9732"/>
                  <a:pt x="9569" y="9081"/>
                  <a:pt x="9987" y="8036"/>
                </a:cubicBezTo>
                <a:cubicBezTo>
                  <a:pt x="9987" y="8036"/>
                  <a:pt x="11241" y="4831"/>
                  <a:pt x="11636" y="3786"/>
                </a:cubicBezTo>
                <a:cubicBezTo>
                  <a:pt x="12054" y="2625"/>
                  <a:pt x="5365" y="1"/>
                  <a:pt x="2950"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6" name="Google Shape;456;p30"/>
          <p:cNvSpPr/>
          <p:nvPr/>
        </p:nvSpPr>
        <p:spPr>
          <a:xfrm>
            <a:off x="2332975" y="4644588"/>
            <a:ext cx="383562" cy="320715"/>
          </a:xfrm>
          <a:custGeom>
            <a:rect b="b" l="l" r="r" t="t"/>
            <a:pathLst>
              <a:path extrusionOk="0" h="10196" w="12194">
                <a:moveTo>
                  <a:pt x="3182" y="465"/>
                </a:moveTo>
                <a:lnTo>
                  <a:pt x="3252" y="465"/>
                </a:lnTo>
                <a:cubicBezTo>
                  <a:pt x="5296" y="465"/>
                  <a:pt x="10567" y="2439"/>
                  <a:pt x="11566" y="3624"/>
                </a:cubicBezTo>
                <a:cubicBezTo>
                  <a:pt x="11659" y="3740"/>
                  <a:pt x="11705" y="3833"/>
                  <a:pt x="11682" y="3879"/>
                </a:cubicBezTo>
                <a:cubicBezTo>
                  <a:pt x="11264" y="4971"/>
                  <a:pt x="10056" y="8129"/>
                  <a:pt x="10033" y="8152"/>
                </a:cubicBezTo>
                <a:cubicBezTo>
                  <a:pt x="9685" y="9104"/>
                  <a:pt x="8779" y="9685"/>
                  <a:pt x="7827" y="9685"/>
                </a:cubicBezTo>
                <a:cubicBezTo>
                  <a:pt x="7548" y="9685"/>
                  <a:pt x="7270" y="9639"/>
                  <a:pt x="7014" y="9546"/>
                </a:cubicBezTo>
                <a:lnTo>
                  <a:pt x="2369" y="7874"/>
                </a:lnTo>
                <a:cubicBezTo>
                  <a:pt x="1138" y="7409"/>
                  <a:pt x="511" y="6062"/>
                  <a:pt x="976" y="4854"/>
                </a:cubicBezTo>
                <a:cubicBezTo>
                  <a:pt x="976" y="4831"/>
                  <a:pt x="2207" y="1626"/>
                  <a:pt x="2625" y="581"/>
                </a:cubicBezTo>
                <a:cubicBezTo>
                  <a:pt x="2648" y="512"/>
                  <a:pt x="2764" y="488"/>
                  <a:pt x="2903" y="465"/>
                </a:cubicBezTo>
                <a:close/>
                <a:moveTo>
                  <a:pt x="3229" y="1"/>
                </a:moveTo>
                <a:cubicBezTo>
                  <a:pt x="3089" y="1"/>
                  <a:pt x="2950" y="1"/>
                  <a:pt x="2834" y="24"/>
                </a:cubicBezTo>
                <a:cubicBezTo>
                  <a:pt x="2509" y="94"/>
                  <a:pt x="2276" y="233"/>
                  <a:pt x="2184" y="442"/>
                </a:cubicBezTo>
                <a:cubicBezTo>
                  <a:pt x="1789" y="1510"/>
                  <a:pt x="535" y="4669"/>
                  <a:pt x="535" y="4738"/>
                </a:cubicBezTo>
                <a:cubicBezTo>
                  <a:pt x="0" y="6178"/>
                  <a:pt x="767" y="7804"/>
                  <a:pt x="2207" y="8338"/>
                </a:cubicBezTo>
                <a:lnTo>
                  <a:pt x="6852" y="10010"/>
                </a:lnTo>
                <a:cubicBezTo>
                  <a:pt x="7177" y="10126"/>
                  <a:pt x="7479" y="10196"/>
                  <a:pt x="7827" y="10196"/>
                </a:cubicBezTo>
                <a:cubicBezTo>
                  <a:pt x="9011" y="10196"/>
                  <a:pt x="10056" y="9453"/>
                  <a:pt x="10451" y="8338"/>
                </a:cubicBezTo>
                <a:cubicBezTo>
                  <a:pt x="10451" y="8292"/>
                  <a:pt x="11705" y="5110"/>
                  <a:pt x="12123" y="4065"/>
                </a:cubicBezTo>
                <a:cubicBezTo>
                  <a:pt x="12193" y="3833"/>
                  <a:pt x="12147" y="3600"/>
                  <a:pt x="11938" y="3345"/>
                </a:cubicBezTo>
                <a:cubicBezTo>
                  <a:pt x="10869" y="2044"/>
                  <a:pt x="5435" y="1"/>
                  <a:pt x="3229" y="1"/>
                </a:cubicBezTo>
                <a:close/>
              </a:path>
            </a:pathLst>
          </a:custGeom>
          <a:solidFill>
            <a:srgbClr val="034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7" name="Google Shape;457;p30"/>
          <p:cNvSpPr/>
          <p:nvPr/>
        </p:nvSpPr>
        <p:spPr>
          <a:xfrm>
            <a:off x="2194163" y="3738023"/>
            <a:ext cx="1097276" cy="1096521"/>
          </a:xfrm>
          <a:custGeom>
            <a:rect b="b" l="l" r="r" t="t"/>
            <a:pathLst>
              <a:path extrusionOk="0" h="34860" w="34884">
                <a:moveTo>
                  <a:pt x="17419" y="1"/>
                </a:moveTo>
                <a:cubicBezTo>
                  <a:pt x="7781" y="1"/>
                  <a:pt x="1" y="7804"/>
                  <a:pt x="1" y="17419"/>
                </a:cubicBezTo>
                <a:cubicBezTo>
                  <a:pt x="1" y="27057"/>
                  <a:pt x="7827" y="34860"/>
                  <a:pt x="17419" y="34860"/>
                </a:cubicBezTo>
                <a:cubicBezTo>
                  <a:pt x="27034" y="34860"/>
                  <a:pt x="34883" y="27057"/>
                  <a:pt x="34883" y="17419"/>
                </a:cubicBezTo>
                <a:cubicBezTo>
                  <a:pt x="34883" y="7804"/>
                  <a:pt x="27057" y="1"/>
                  <a:pt x="17419"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8" name="Google Shape;458;p30"/>
          <p:cNvSpPr/>
          <p:nvPr/>
        </p:nvSpPr>
        <p:spPr>
          <a:xfrm>
            <a:off x="2193440" y="3789892"/>
            <a:ext cx="520895" cy="1001559"/>
          </a:xfrm>
          <a:custGeom>
            <a:rect b="b" l="l" r="r" t="t"/>
            <a:pathLst>
              <a:path extrusionOk="0" h="31841" w="16560">
                <a:moveTo>
                  <a:pt x="10010" y="1"/>
                </a:moveTo>
                <a:cubicBezTo>
                  <a:pt x="4088" y="2787"/>
                  <a:pt x="1" y="8802"/>
                  <a:pt x="1" y="15793"/>
                </a:cubicBezTo>
                <a:cubicBezTo>
                  <a:pt x="1" y="22992"/>
                  <a:pt x="4390" y="29216"/>
                  <a:pt x="10591" y="31841"/>
                </a:cubicBezTo>
                <a:cubicBezTo>
                  <a:pt x="14283" y="28450"/>
                  <a:pt x="16559" y="22388"/>
                  <a:pt x="16559" y="15863"/>
                </a:cubicBezTo>
                <a:cubicBezTo>
                  <a:pt x="16559" y="9151"/>
                  <a:pt x="14051" y="3368"/>
                  <a:pt x="10010" y="1"/>
                </a:cubicBezTo>
                <a:close/>
              </a:path>
            </a:pathLst>
          </a:custGeom>
          <a:solidFill>
            <a:schemeClr val="lt1"/>
          </a:solidFill>
          <a:ln cap="flat" cmpd="sng" w="11600">
            <a:solidFill>
              <a:srgbClr val="BCBCBC"/>
            </a:solidFill>
            <a:prstDash val="solid"/>
            <a:miter lim="23223"/>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9" name="Google Shape;459;p30"/>
          <p:cNvSpPr/>
          <p:nvPr/>
        </p:nvSpPr>
        <p:spPr>
          <a:xfrm>
            <a:off x="2142325" y="3730725"/>
            <a:ext cx="1154965" cy="1111871"/>
          </a:xfrm>
          <a:custGeom>
            <a:rect b="b" l="l" r="r" t="t"/>
            <a:pathLst>
              <a:path extrusionOk="0" h="35348" w="36718">
                <a:moveTo>
                  <a:pt x="19067" y="465"/>
                </a:moveTo>
                <a:cubicBezTo>
                  <a:pt x="28589" y="465"/>
                  <a:pt x="36253" y="8152"/>
                  <a:pt x="36299" y="17674"/>
                </a:cubicBezTo>
                <a:cubicBezTo>
                  <a:pt x="36299" y="24641"/>
                  <a:pt x="32119" y="30912"/>
                  <a:pt x="25662" y="33559"/>
                </a:cubicBezTo>
                <a:cubicBezTo>
                  <a:pt x="23549" y="34418"/>
                  <a:pt x="21296" y="34860"/>
                  <a:pt x="19067" y="34860"/>
                </a:cubicBezTo>
                <a:cubicBezTo>
                  <a:pt x="14608" y="34860"/>
                  <a:pt x="10195" y="33118"/>
                  <a:pt x="6898" y="29820"/>
                </a:cubicBezTo>
                <a:cubicBezTo>
                  <a:pt x="1974" y="24873"/>
                  <a:pt x="511" y="17511"/>
                  <a:pt x="3182" y="11055"/>
                </a:cubicBezTo>
                <a:cubicBezTo>
                  <a:pt x="5829" y="4668"/>
                  <a:pt x="12100" y="465"/>
                  <a:pt x="19067" y="465"/>
                </a:cubicBezTo>
                <a:close/>
                <a:moveTo>
                  <a:pt x="19067" y="0"/>
                </a:moveTo>
                <a:cubicBezTo>
                  <a:pt x="14492" y="0"/>
                  <a:pt x="9963" y="1789"/>
                  <a:pt x="6572" y="5156"/>
                </a:cubicBezTo>
                <a:cubicBezTo>
                  <a:pt x="1510" y="10219"/>
                  <a:pt x="0" y="17813"/>
                  <a:pt x="2740" y="24432"/>
                </a:cubicBezTo>
                <a:cubicBezTo>
                  <a:pt x="5458" y="31028"/>
                  <a:pt x="11914" y="35347"/>
                  <a:pt x="19044" y="35347"/>
                </a:cubicBezTo>
                <a:cubicBezTo>
                  <a:pt x="28798" y="35347"/>
                  <a:pt x="36694" y="27428"/>
                  <a:pt x="36717" y="17697"/>
                </a:cubicBezTo>
                <a:cubicBezTo>
                  <a:pt x="36717" y="10567"/>
                  <a:pt x="32421" y="4111"/>
                  <a:pt x="25802" y="1371"/>
                </a:cubicBezTo>
                <a:cubicBezTo>
                  <a:pt x="23665" y="442"/>
                  <a:pt x="21366" y="0"/>
                  <a:pt x="19067" y="0"/>
                </a:cubicBezTo>
                <a:close/>
              </a:path>
            </a:pathLst>
          </a:custGeom>
          <a:solidFill>
            <a:srgbClr val="034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0" name="Google Shape;460;p30"/>
          <p:cNvSpPr/>
          <p:nvPr/>
        </p:nvSpPr>
        <p:spPr>
          <a:xfrm>
            <a:off x="2773473" y="4615366"/>
            <a:ext cx="241826" cy="225753"/>
          </a:xfrm>
          <a:custGeom>
            <a:rect b="b" l="l" r="r" t="t"/>
            <a:pathLst>
              <a:path extrusionOk="0" h="7177" w="7688">
                <a:moveTo>
                  <a:pt x="7688" y="1"/>
                </a:moveTo>
                <a:lnTo>
                  <a:pt x="7688" y="1"/>
                </a:lnTo>
                <a:cubicBezTo>
                  <a:pt x="7455" y="94"/>
                  <a:pt x="7246" y="186"/>
                  <a:pt x="7014" y="256"/>
                </a:cubicBezTo>
                <a:cubicBezTo>
                  <a:pt x="6155" y="1859"/>
                  <a:pt x="5110" y="3229"/>
                  <a:pt x="3856" y="4274"/>
                </a:cubicBezTo>
                <a:cubicBezTo>
                  <a:pt x="2671" y="5249"/>
                  <a:pt x="1394" y="6132"/>
                  <a:pt x="1" y="6759"/>
                </a:cubicBezTo>
                <a:lnTo>
                  <a:pt x="163" y="7177"/>
                </a:lnTo>
                <a:cubicBezTo>
                  <a:pt x="1603" y="6480"/>
                  <a:pt x="2927" y="5644"/>
                  <a:pt x="4158" y="4599"/>
                </a:cubicBezTo>
                <a:cubicBezTo>
                  <a:pt x="5551" y="3438"/>
                  <a:pt x="6735" y="1835"/>
                  <a:pt x="7688" y="1"/>
                </a:cubicBezTo>
                <a:close/>
              </a:path>
            </a:pathLst>
          </a:custGeom>
          <a:solidFill>
            <a:srgbClr val="034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1" name="Google Shape;461;p30"/>
          <p:cNvSpPr/>
          <p:nvPr/>
        </p:nvSpPr>
        <p:spPr>
          <a:xfrm>
            <a:off x="2197088" y="3754096"/>
            <a:ext cx="781688" cy="1070225"/>
          </a:xfrm>
          <a:custGeom>
            <a:rect b="b" l="l" r="r" t="t"/>
            <a:pathLst>
              <a:path extrusionOk="0" h="34024" w="24851">
                <a:moveTo>
                  <a:pt x="12844" y="1"/>
                </a:moveTo>
                <a:cubicBezTo>
                  <a:pt x="5435" y="2044"/>
                  <a:pt x="1" y="8802"/>
                  <a:pt x="1" y="16815"/>
                </a:cubicBezTo>
                <a:cubicBezTo>
                  <a:pt x="1" y="25501"/>
                  <a:pt x="6341" y="32700"/>
                  <a:pt x="14632" y="34024"/>
                </a:cubicBezTo>
                <a:cubicBezTo>
                  <a:pt x="20693" y="30958"/>
                  <a:pt x="24850" y="24688"/>
                  <a:pt x="24850" y="17419"/>
                </a:cubicBezTo>
                <a:cubicBezTo>
                  <a:pt x="24850" y="9476"/>
                  <a:pt x="19857" y="2671"/>
                  <a:pt x="12844" y="1"/>
                </a:cubicBezTo>
                <a:close/>
              </a:path>
            </a:pathLst>
          </a:custGeom>
          <a:solidFill>
            <a:srgbClr val="FCFCFC">
              <a:alpha val="1061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2" name="Google Shape;462;p30"/>
          <p:cNvSpPr/>
          <p:nvPr/>
        </p:nvSpPr>
        <p:spPr>
          <a:xfrm>
            <a:off x="2851639" y="4695010"/>
            <a:ext cx="31" cy="31"/>
          </a:xfrm>
          <a:custGeom>
            <a:rect b="b" l="l" r="r" t="t"/>
            <a:pathLst>
              <a:path extrusionOk="0" h="1" w="1">
                <a:moveTo>
                  <a:pt x="0" y="0"/>
                </a:move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3" name="Google Shape;463;p30"/>
          <p:cNvSpPr/>
          <p:nvPr/>
        </p:nvSpPr>
        <p:spPr>
          <a:xfrm>
            <a:off x="2365845" y="4453939"/>
            <a:ext cx="147587" cy="191404"/>
          </a:xfrm>
          <a:custGeom>
            <a:rect b="b" l="l" r="r" t="t"/>
            <a:pathLst>
              <a:path extrusionOk="0" h="6085" w="4692">
                <a:moveTo>
                  <a:pt x="999" y="93"/>
                </a:moveTo>
                <a:cubicBezTo>
                  <a:pt x="1" y="604"/>
                  <a:pt x="1278" y="3646"/>
                  <a:pt x="2996" y="5202"/>
                </a:cubicBezTo>
                <a:cubicBezTo>
                  <a:pt x="3414" y="5551"/>
                  <a:pt x="3832" y="5829"/>
                  <a:pt x="4297" y="6062"/>
                </a:cubicBezTo>
                <a:cubicBezTo>
                  <a:pt x="4390" y="6085"/>
                  <a:pt x="4460" y="6085"/>
                  <a:pt x="4506" y="6062"/>
                </a:cubicBezTo>
                <a:cubicBezTo>
                  <a:pt x="4622" y="5992"/>
                  <a:pt x="4692" y="5829"/>
                  <a:pt x="4552" y="5690"/>
                </a:cubicBezTo>
                <a:cubicBezTo>
                  <a:pt x="3925" y="4900"/>
                  <a:pt x="3391" y="4064"/>
                  <a:pt x="2996" y="3159"/>
                </a:cubicBezTo>
                <a:cubicBezTo>
                  <a:pt x="2369" y="1649"/>
                  <a:pt x="2160" y="116"/>
                  <a:pt x="1533" y="0"/>
                </a:cubicBezTo>
                <a:cubicBezTo>
                  <a:pt x="1324" y="0"/>
                  <a:pt x="1115" y="23"/>
                  <a:pt x="999" y="93"/>
                </a:cubicBezTo>
                <a:close/>
              </a:path>
            </a:pathLst>
          </a:custGeom>
          <a:solidFill>
            <a:srgbClr val="FCFCF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4" name="Google Shape;464;p30"/>
          <p:cNvSpPr/>
          <p:nvPr/>
        </p:nvSpPr>
        <p:spPr>
          <a:xfrm>
            <a:off x="2511955" y="3878281"/>
            <a:ext cx="747339" cy="770710"/>
          </a:xfrm>
          <a:custGeom>
            <a:rect b="b" l="l" r="r" t="t"/>
            <a:pathLst>
              <a:path extrusionOk="0" h="24502" w="23759">
                <a:moveTo>
                  <a:pt x="23758" y="12263"/>
                </a:moveTo>
                <a:cubicBezTo>
                  <a:pt x="23758" y="19021"/>
                  <a:pt x="18440" y="24502"/>
                  <a:pt x="11891" y="24502"/>
                </a:cubicBezTo>
                <a:cubicBezTo>
                  <a:pt x="5319" y="24502"/>
                  <a:pt x="0" y="19021"/>
                  <a:pt x="0" y="12263"/>
                </a:cubicBezTo>
                <a:cubicBezTo>
                  <a:pt x="0" y="5482"/>
                  <a:pt x="5319" y="1"/>
                  <a:pt x="11891" y="1"/>
                </a:cubicBezTo>
                <a:cubicBezTo>
                  <a:pt x="18440" y="1"/>
                  <a:pt x="23758" y="5482"/>
                  <a:pt x="23758" y="12263"/>
                </a:cubicBezTo>
                <a:close/>
              </a:path>
            </a:pathLst>
          </a:custGeom>
          <a:solidFill>
            <a:srgbClr val="E2BFA1"/>
          </a:solidFill>
          <a:ln cap="flat" cmpd="sng" w="11025">
            <a:solidFill>
              <a:srgbClr val="034444"/>
            </a:solidFill>
            <a:prstDash val="solid"/>
            <a:miter lim="23223"/>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5" name="Google Shape;465;p30"/>
          <p:cNvSpPr/>
          <p:nvPr/>
        </p:nvSpPr>
        <p:spPr>
          <a:xfrm>
            <a:off x="2379717" y="4524052"/>
            <a:ext cx="301748" cy="157841"/>
          </a:xfrm>
          <a:custGeom>
            <a:rect b="b" l="l" r="r" t="t"/>
            <a:pathLst>
              <a:path extrusionOk="0" h="5018" w="9593">
                <a:moveTo>
                  <a:pt x="7990" y="5017"/>
                </a:moveTo>
                <a:lnTo>
                  <a:pt x="1603" y="5017"/>
                </a:lnTo>
                <a:cubicBezTo>
                  <a:pt x="721" y="5017"/>
                  <a:pt x="1" y="4320"/>
                  <a:pt x="1" y="3438"/>
                </a:cubicBezTo>
                <a:lnTo>
                  <a:pt x="1" y="1603"/>
                </a:lnTo>
                <a:cubicBezTo>
                  <a:pt x="1" y="721"/>
                  <a:pt x="698" y="1"/>
                  <a:pt x="1603" y="1"/>
                </a:cubicBezTo>
                <a:lnTo>
                  <a:pt x="7990" y="1"/>
                </a:lnTo>
                <a:cubicBezTo>
                  <a:pt x="8849" y="1"/>
                  <a:pt x="9592" y="697"/>
                  <a:pt x="9592" y="1603"/>
                </a:cubicBezTo>
                <a:lnTo>
                  <a:pt x="9592" y="3438"/>
                </a:lnTo>
                <a:cubicBezTo>
                  <a:pt x="9546" y="4320"/>
                  <a:pt x="8849" y="5017"/>
                  <a:pt x="7990" y="5017"/>
                </a:cubicBezTo>
                <a:close/>
              </a:path>
            </a:pathLst>
          </a:custGeom>
          <a:solidFill>
            <a:srgbClr val="CECECE"/>
          </a:solidFill>
          <a:ln cap="flat" cmpd="sng" w="11025">
            <a:solidFill>
              <a:srgbClr val="1E1E1E"/>
            </a:solidFill>
            <a:prstDash val="solid"/>
            <a:miter lim="23223"/>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6" name="Google Shape;466;p30"/>
          <p:cNvSpPr/>
          <p:nvPr/>
        </p:nvSpPr>
        <p:spPr>
          <a:xfrm>
            <a:off x="2973622" y="4623419"/>
            <a:ext cx="37306" cy="72346"/>
          </a:xfrm>
          <a:custGeom>
            <a:rect b="b" l="l" r="r" t="t"/>
            <a:pathLst>
              <a:path extrusionOk="0" h="2300" w="1186">
                <a:moveTo>
                  <a:pt x="419" y="0"/>
                </a:moveTo>
                <a:cubicBezTo>
                  <a:pt x="326" y="0"/>
                  <a:pt x="256" y="93"/>
                  <a:pt x="256" y="186"/>
                </a:cubicBezTo>
                <a:lnTo>
                  <a:pt x="1" y="2137"/>
                </a:lnTo>
                <a:cubicBezTo>
                  <a:pt x="1" y="2206"/>
                  <a:pt x="71" y="2299"/>
                  <a:pt x="163" y="2299"/>
                </a:cubicBezTo>
                <a:lnTo>
                  <a:pt x="976" y="2299"/>
                </a:lnTo>
                <a:cubicBezTo>
                  <a:pt x="1069" y="2299"/>
                  <a:pt x="1162" y="2206"/>
                  <a:pt x="1185" y="2137"/>
                </a:cubicBezTo>
                <a:lnTo>
                  <a:pt x="930" y="186"/>
                </a:lnTo>
                <a:cubicBezTo>
                  <a:pt x="930" y="93"/>
                  <a:pt x="837" y="0"/>
                  <a:pt x="744" y="0"/>
                </a:cubicBezTo>
                <a:close/>
              </a:path>
            </a:pathLst>
          </a:custGeom>
          <a:solidFill>
            <a:srgbClr val="FFFFFF"/>
          </a:solidFill>
          <a:ln cap="flat" cmpd="sng" w="11600">
            <a:solidFill>
              <a:srgbClr val="BCBCBC"/>
            </a:solidFill>
            <a:prstDash val="solid"/>
            <a:miter lim="23223"/>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7" name="Google Shape;467;p30"/>
          <p:cNvSpPr/>
          <p:nvPr/>
        </p:nvSpPr>
        <p:spPr>
          <a:xfrm>
            <a:off x="2686531" y="4286630"/>
            <a:ext cx="138842" cy="113269"/>
          </a:xfrm>
          <a:custGeom>
            <a:rect b="b" l="l" r="r" t="t"/>
            <a:pathLst>
              <a:path extrusionOk="0" h="3601" w="4414">
                <a:moveTo>
                  <a:pt x="2207" y="1"/>
                </a:moveTo>
                <a:cubicBezTo>
                  <a:pt x="999" y="1"/>
                  <a:pt x="1" y="814"/>
                  <a:pt x="1" y="1789"/>
                </a:cubicBezTo>
                <a:cubicBezTo>
                  <a:pt x="1" y="2788"/>
                  <a:pt x="999" y="3601"/>
                  <a:pt x="2207" y="3601"/>
                </a:cubicBezTo>
                <a:cubicBezTo>
                  <a:pt x="3415" y="3601"/>
                  <a:pt x="4413" y="2788"/>
                  <a:pt x="4413" y="1789"/>
                </a:cubicBezTo>
                <a:cubicBezTo>
                  <a:pt x="4413" y="814"/>
                  <a:pt x="3415" y="1"/>
                  <a:pt x="2207"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8" name="Google Shape;468;p30"/>
          <p:cNvSpPr/>
          <p:nvPr/>
        </p:nvSpPr>
        <p:spPr>
          <a:xfrm rot="-186152">
            <a:off x="3152965" y="4286631"/>
            <a:ext cx="101572" cy="113273"/>
          </a:xfrm>
          <a:custGeom>
            <a:rect b="b" l="l" r="r" t="t"/>
            <a:pathLst>
              <a:path extrusionOk="0" h="3601" w="3229">
                <a:moveTo>
                  <a:pt x="2207" y="1"/>
                </a:moveTo>
                <a:cubicBezTo>
                  <a:pt x="999" y="1"/>
                  <a:pt x="0" y="814"/>
                  <a:pt x="0" y="1812"/>
                </a:cubicBezTo>
                <a:cubicBezTo>
                  <a:pt x="0" y="2788"/>
                  <a:pt x="976" y="3601"/>
                  <a:pt x="2207" y="3601"/>
                </a:cubicBezTo>
                <a:lnTo>
                  <a:pt x="2346" y="3601"/>
                </a:lnTo>
                <a:cubicBezTo>
                  <a:pt x="2810" y="2532"/>
                  <a:pt x="3112" y="1394"/>
                  <a:pt x="3228" y="210"/>
                </a:cubicBezTo>
                <a:cubicBezTo>
                  <a:pt x="2903" y="71"/>
                  <a:pt x="2578" y="1"/>
                  <a:pt x="2207"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9" name="Google Shape;469;p30"/>
          <p:cNvSpPr/>
          <p:nvPr/>
        </p:nvSpPr>
        <p:spPr>
          <a:xfrm>
            <a:off x="2887435" y="4235515"/>
            <a:ext cx="67974" cy="67219"/>
          </a:xfrm>
          <a:custGeom>
            <a:rect b="b" l="l" r="r" t="t"/>
            <a:pathLst>
              <a:path extrusionOk="0" h="2137" w="2161">
                <a:moveTo>
                  <a:pt x="1069" y="0"/>
                </a:moveTo>
                <a:cubicBezTo>
                  <a:pt x="488" y="0"/>
                  <a:pt x="0" y="488"/>
                  <a:pt x="0" y="1068"/>
                </a:cubicBezTo>
                <a:cubicBezTo>
                  <a:pt x="0" y="1672"/>
                  <a:pt x="488" y="2137"/>
                  <a:pt x="1069" y="2137"/>
                </a:cubicBezTo>
                <a:cubicBezTo>
                  <a:pt x="1673" y="2137"/>
                  <a:pt x="2160" y="1672"/>
                  <a:pt x="2160" y="1068"/>
                </a:cubicBezTo>
                <a:cubicBezTo>
                  <a:pt x="2160" y="488"/>
                  <a:pt x="1673" y="0"/>
                  <a:pt x="1069"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0" name="Google Shape;470;p30"/>
          <p:cNvSpPr/>
          <p:nvPr/>
        </p:nvSpPr>
        <p:spPr>
          <a:xfrm>
            <a:off x="3062011" y="4235515"/>
            <a:ext cx="67251" cy="67219"/>
          </a:xfrm>
          <a:custGeom>
            <a:rect b="b" l="l" r="r" t="t"/>
            <a:pathLst>
              <a:path extrusionOk="0" h="2137" w="2138">
                <a:moveTo>
                  <a:pt x="1069" y="0"/>
                </a:moveTo>
                <a:cubicBezTo>
                  <a:pt x="465" y="0"/>
                  <a:pt x="1" y="488"/>
                  <a:pt x="1" y="1068"/>
                </a:cubicBezTo>
                <a:cubicBezTo>
                  <a:pt x="1" y="1672"/>
                  <a:pt x="465" y="2137"/>
                  <a:pt x="1069" y="2137"/>
                </a:cubicBezTo>
                <a:cubicBezTo>
                  <a:pt x="1673" y="2137"/>
                  <a:pt x="2138" y="1672"/>
                  <a:pt x="2138" y="1068"/>
                </a:cubicBezTo>
                <a:cubicBezTo>
                  <a:pt x="2138" y="488"/>
                  <a:pt x="1673" y="0"/>
                  <a:pt x="1069"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1" name="Google Shape;471;p30"/>
          <p:cNvSpPr/>
          <p:nvPr/>
        </p:nvSpPr>
        <p:spPr>
          <a:xfrm>
            <a:off x="2854564" y="4172668"/>
            <a:ext cx="133715" cy="21956"/>
          </a:xfrm>
          <a:custGeom>
            <a:rect b="b" l="l" r="r" t="t"/>
            <a:pathLst>
              <a:path extrusionOk="0" h="698" w="4251">
                <a:moveTo>
                  <a:pt x="349" y="1"/>
                </a:moveTo>
                <a:cubicBezTo>
                  <a:pt x="140" y="1"/>
                  <a:pt x="0" y="140"/>
                  <a:pt x="0" y="349"/>
                </a:cubicBezTo>
                <a:cubicBezTo>
                  <a:pt x="0" y="558"/>
                  <a:pt x="140" y="698"/>
                  <a:pt x="349" y="698"/>
                </a:cubicBezTo>
                <a:lnTo>
                  <a:pt x="3902" y="698"/>
                </a:lnTo>
                <a:cubicBezTo>
                  <a:pt x="4088" y="698"/>
                  <a:pt x="4250" y="558"/>
                  <a:pt x="4250" y="349"/>
                </a:cubicBezTo>
                <a:cubicBezTo>
                  <a:pt x="4250" y="140"/>
                  <a:pt x="4088" y="1"/>
                  <a:pt x="3902"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2" name="Google Shape;472;p30"/>
          <p:cNvSpPr/>
          <p:nvPr/>
        </p:nvSpPr>
        <p:spPr>
          <a:xfrm>
            <a:off x="3029141" y="4172668"/>
            <a:ext cx="132992" cy="21956"/>
          </a:xfrm>
          <a:custGeom>
            <a:rect b="b" l="l" r="r" t="t"/>
            <a:pathLst>
              <a:path extrusionOk="0" h="698" w="4228">
                <a:moveTo>
                  <a:pt x="349" y="1"/>
                </a:moveTo>
                <a:cubicBezTo>
                  <a:pt x="140" y="1"/>
                  <a:pt x="1" y="140"/>
                  <a:pt x="1" y="349"/>
                </a:cubicBezTo>
                <a:cubicBezTo>
                  <a:pt x="1" y="558"/>
                  <a:pt x="140" y="698"/>
                  <a:pt x="349" y="698"/>
                </a:cubicBezTo>
                <a:lnTo>
                  <a:pt x="3879" y="698"/>
                </a:lnTo>
                <a:cubicBezTo>
                  <a:pt x="4065" y="698"/>
                  <a:pt x="4228" y="558"/>
                  <a:pt x="4228" y="349"/>
                </a:cubicBezTo>
                <a:cubicBezTo>
                  <a:pt x="4228" y="140"/>
                  <a:pt x="4088" y="1"/>
                  <a:pt x="3879"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3" name="Google Shape;473;p30"/>
          <p:cNvSpPr/>
          <p:nvPr/>
        </p:nvSpPr>
        <p:spPr>
          <a:xfrm>
            <a:off x="2988249" y="4334127"/>
            <a:ext cx="50422" cy="21956"/>
          </a:xfrm>
          <a:custGeom>
            <a:rect b="b" l="l" r="r" t="t"/>
            <a:pathLst>
              <a:path extrusionOk="0" h="698" w="1603">
                <a:moveTo>
                  <a:pt x="349" y="0"/>
                </a:moveTo>
                <a:cubicBezTo>
                  <a:pt x="140" y="0"/>
                  <a:pt x="0" y="140"/>
                  <a:pt x="0" y="349"/>
                </a:cubicBezTo>
                <a:cubicBezTo>
                  <a:pt x="0" y="558"/>
                  <a:pt x="140" y="697"/>
                  <a:pt x="349" y="697"/>
                </a:cubicBezTo>
                <a:lnTo>
                  <a:pt x="1278" y="697"/>
                </a:lnTo>
                <a:cubicBezTo>
                  <a:pt x="1463" y="697"/>
                  <a:pt x="1603" y="558"/>
                  <a:pt x="1603" y="349"/>
                </a:cubicBezTo>
                <a:cubicBezTo>
                  <a:pt x="1603" y="140"/>
                  <a:pt x="1463" y="0"/>
                  <a:pt x="1278"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4" name="Google Shape;474;p30"/>
          <p:cNvSpPr/>
          <p:nvPr/>
        </p:nvSpPr>
        <p:spPr>
          <a:xfrm>
            <a:off x="2498083" y="3898726"/>
            <a:ext cx="31" cy="208232"/>
          </a:xfrm>
          <a:custGeom>
            <a:rect b="b" l="l" r="r" t="t"/>
            <a:pathLst>
              <a:path extrusionOk="0" fill="none" h="6620" w="1">
                <a:moveTo>
                  <a:pt x="0" y="1"/>
                </a:moveTo>
                <a:lnTo>
                  <a:pt x="0" y="6620"/>
                </a:lnTo>
              </a:path>
            </a:pathLst>
          </a:custGeom>
          <a:noFill/>
          <a:ln cap="rnd" cmpd="sng" w="11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5" name="Google Shape;475;p30"/>
          <p:cNvSpPr/>
          <p:nvPr/>
        </p:nvSpPr>
        <p:spPr>
          <a:xfrm>
            <a:off x="2554325" y="3898726"/>
            <a:ext cx="31" cy="276898"/>
          </a:xfrm>
          <a:custGeom>
            <a:rect b="b" l="l" r="r" t="t"/>
            <a:pathLst>
              <a:path extrusionOk="0" fill="none" h="8803" w="1">
                <a:moveTo>
                  <a:pt x="0" y="1"/>
                </a:moveTo>
                <a:lnTo>
                  <a:pt x="0" y="8803"/>
                </a:lnTo>
              </a:path>
            </a:pathLst>
          </a:custGeom>
          <a:noFill/>
          <a:ln cap="rnd" cmpd="sng" w="11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6" name="Google Shape;476;p30"/>
          <p:cNvSpPr/>
          <p:nvPr/>
        </p:nvSpPr>
        <p:spPr>
          <a:xfrm>
            <a:off x="2609843" y="3898726"/>
            <a:ext cx="31" cy="390860"/>
          </a:xfrm>
          <a:custGeom>
            <a:rect b="b" l="l" r="r" t="t"/>
            <a:pathLst>
              <a:path extrusionOk="0" fill="none" h="12426" w="1">
                <a:moveTo>
                  <a:pt x="0" y="1"/>
                </a:moveTo>
                <a:lnTo>
                  <a:pt x="0" y="12426"/>
                </a:lnTo>
              </a:path>
            </a:pathLst>
          </a:custGeom>
          <a:noFill/>
          <a:ln cap="rnd" cmpd="sng" w="11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7" name="Google Shape;477;p30"/>
          <p:cNvSpPr/>
          <p:nvPr/>
        </p:nvSpPr>
        <p:spPr>
          <a:xfrm>
            <a:off x="2665362" y="3898726"/>
            <a:ext cx="31" cy="208232"/>
          </a:xfrm>
          <a:custGeom>
            <a:rect b="b" l="l" r="r" t="t"/>
            <a:pathLst>
              <a:path extrusionOk="0" fill="none" h="6620" w="1">
                <a:moveTo>
                  <a:pt x="0" y="1"/>
                </a:moveTo>
                <a:lnTo>
                  <a:pt x="0" y="6620"/>
                </a:lnTo>
              </a:path>
            </a:pathLst>
          </a:custGeom>
          <a:noFill/>
          <a:ln cap="rnd" cmpd="sng" w="11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8" name="Google Shape;478;p30"/>
          <p:cNvSpPr/>
          <p:nvPr/>
        </p:nvSpPr>
        <p:spPr>
          <a:xfrm>
            <a:off x="2270159" y="4308554"/>
            <a:ext cx="146863" cy="192159"/>
          </a:xfrm>
          <a:custGeom>
            <a:rect b="b" l="l" r="r" t="t"/>
            <a:pathLst>
              <a:path extrusionOk="0" h="6109" w="4669">
                <a:moveTo>
                  <a:pt x="999" y="93"/>
                </a:moveTo>
                <a:cubicBezTo>
                  <a:pt x="0" y="604"/>
                  <a:pt x="1278" y="3670"/>
                  <a:pt x="2996" y="5203"/>
                </a:cubicBezTo>
                <a:cubicBezTo>
                  <a:pt x="3391" y="5551"/>
                  <a:pt x="3832" y="5830"/>
                  <a:pt x="4297" y="6062"/>
                </a:cubicBezTo>
                <a:cubicBezTo>
                  <a:pt x="4390" y="6108"/>
                  <a:pt x="4436" y="6108"/>
                  <a:pt x="4506" y="6062"/>
                </a:cubicBezTo>
                <a:cubicBezTo>
                  <a:pt x="4622" y="6016"/>
                  <a:pt x="4668" y="5830"/>
                  <a:pt x="4552" y="5690"/>
                </a:cubicBezTo>
                <a:cubicBezTo>
                  <a:pt x="3925" y="4901"/>
                  <a:pt x="3391" y="4065"/>
                  <a:pt x="2996" y="3159"/>
                </a:cubicBezTo>
                <a:cubicBezTo>
                  <a:pt x="2346" y="1649"/>
                  <a:pt x="2137" y="117"/>
                  <a:pt x="1533" y="1"/>
                </a:cubicBezTo>
                <a:cubicBezTo>
                  <a:pt x="1347" y="1"/>
                  <a:pt x="1138" y="1"/>
                  <a:pt x="999" y="93"/>
                </a:cubicBezTo>
                <a:close/>
              </a:path>
            </a:pathLst>
          </a:custGeom>
          <a:solidFill>
            <a:srgbClr val="C1C1C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9" name="Google Shape;479;p30"/>
          <p:cNvSpPr/>
          <p:nvPr/>
        </p:nvSpPr>
        <p:spPr>
          <a:xfrm>
            <a:off x="2328603" y="3996614"/>
            <a:ext cx="68698" cy="92100"/>
          </a:xfrm>
          <a:custGeom>
            <a:rect b="b" l="l" r="r" t="t"/>
            <a:pathLst>
              <a:path extrusionOk="0" h="2928" w="2184">
                <a:moveTo>
                  <a:pt x="1951" y="373"/>
                </a:moveTo>
                <a:cubicBezTo>
                  <a:pt x="1765" y="117"/>
                  <a:pt x="1533" y="1"/>
                  <a:pt x="1301" y="1"/>
                </a:cubicBezTo>
                <a:cubicBezTo>
                  <a:pt x="1231" y="1"/>
                  <a:pt x="1138" y="1"/>
                  <a:pt x="1068" y="24"/>
                </a:cubicBezTo>
                <a:cubicBezTo>
                  <a:pt x="488" y="233"/>
                  <a:pt x="0" y="1092"/>
                  <a:pt x="23" y="1929"/>
                </a:cubicBezTo>
                <a:cubicBezTo>
                  <a:pt x="23" y="2207"/>
                  <a:pt x="116" y="2463"/>
                  <a:pt x="209" y="2695"/>
                </a:cubicBezTo>
                <a:cubicBezTo>
                  <a:pt x="302" y="2834"/>
                  <a:pt x="441" y="2927"/>
                  <a:pt x="581" y="2927"/>
                </a:cubicBezTo>
                <a:lnTo>
                  <a:pt x="604" y="2927"/>
                </a:lnTo>
                <a:cubicBezTo>
                  <a:pt x="767" y="2927"/>
                  <a:pt x="836" y="2811"/>
                  <a:pt x="883" y="2695"/>
                </a:cubicBezTo>
                <a:cubicBezTo>
                  <a:pt x="929" y="2347"/>
                  <a:pt x="1045" y="2021"/>
                  <a:pt x="1254" y="1743"/>
                </a:cubicBezTo>
                <a:cubicBezTo>
                  <a:pt x="1370" y="1580"/>
                  <a:pt x="1486" y="1441"/>
                  <a:pt x="1626" y="1301"/>
                </a:cubicBezTo>
                <a:cubicBezTo>
                  <a:pt x="1881" y="1000"/>
                  <a:pt x="2183" y="698"/>
                  <a:pt x="1951" y="373"/>
                </a:cubicBezTo>
                <a:close/>
              </a:path>
            </a:pathLst>
          </a:custGeom>
          <a:solidFill>
            <a:srgbClr val="C1C1C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0" name="Google Shape;480;p30"/>
          <p:cNvSpPr/>
          <p:nvPr/>
        </p:nvSpPr>
        <p:spPr>
          <a:xfrm>
            <a:off x="2385568" y="4026591"/>
            <a:ext cx="48252" cy="62124"/>
          </a:xfrm>
          <a:custGeom>
            <a:rect b="b" l="l" r="r" t="t"/>
            <a:pathLst>
              <a:path extrusionOk="0" h="1975" w="1534">
                <a:moveTo>
                  <a:pt x="1348" y="256"/>
                </a:moveTo>
                <a:cubicBezTo>
                  <a:pt x="1278" y="93"/>
                  <a:pt x="1092" y="0"/>
                  <a:pt x="883" y="0"/>
                </a:cubicBezTo>
                <a:cubicBezTo>
                  <a:pt x="837" y="0"/>
                  <a:pt x="767" y="0"/>
                  <a:pt x="721" y="23"/>
                </a:cubicBezTo>
                <a:cubicBezTo>
                  <a:pt x="349" y="163"/>
                  <a:pt x="1" y="743"/>
                  <a:pt x="24" y="1277"/>
                </a:cubicBezTo>
                <a:cubicBezTo>
                  <a:pt x="24" y="1440"/>
                  <a:pt x="47" y="1626"/>
                  <a:pt x="117" y="1765"/>
                </a:cubicBezTo>
                <a:cubicBezTo>
                  <a:pt x="163" y="1881"/>
                  <a:pt x="279" y="1974"/>
                  <a:pt x="419" y="1974"/>
                </a:cubicBezTo>
                <a:lnTo>
                  <a:pt x="465" y="1974"/>
                </a:lnTo>
                <a:cubicBezTo>
                  <a:pt x="581" y="1974"/>
                  <a:pt x="697" y="1881"/>
                  <a:pt x="721" y="1742"/>
                </a:cubicBezTo>
                <a:cubicBezTo>
                  <a:pt x="744" y="1533"/>
                  <a:pt x="813" y="1370"/>
                  <a:pt x="930" y="1185"/>
                </a:cubicBezTo>
                <a:cubicBezTo>
                  <a:pt x="999" y="1092"/>
                  <a:pt x="1069" y="1022"/>
                  <a:pt x="1162" y="929"/>
                </a:cubicBezTo>
                <a:cubicBezTo>
                  <a:pt x="1301" y="743"/>
                  <a:pt x="1533" y="511"/>
                  <a:pt x="1348" y="256"/>
                </a:cubicBezTo>
                <a:close/>
              </a:path>
            </a:pathLst>
          </a:custGeom>
          <a:solidFill>
            <a:srgbClr val="C1C1C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1" name="Google Shape;481;p30"/>
          <p:cNvSpPr/>
          <p:nvPr/>
        </p:nvSpPr>
        <p:spPr>
          <a:xfrm>
            <a:off x="6019887" y="4838917"/>
            <a:ext cx="859854" cy="155608"/>
          </a:xfrm>
          <a:custGeom>
            <a:rect b="b" l="l" r="r" t="t"/>
            <a:pathLst>
              <a:path extrusionOk="0" h="4947" w="27336">
                <a:moveTo>
                  <a:pt x="13679" y="4947"/>
                </a:moveTo>
                <a:lnTo>
                  <a:pt x="13679" y="4947"/>
                </a:lnTo>
                <a:cubicBezTo>
                  <a:pt x="6132" y="4947"/>
                  <a:pt x="1" y="3832"/>
                  <a:pt x="1" y="2485"/>
                </a:cubicBezTo>
                <a:lnTo>
                  <a:pt x="1" y="2485"/>
                </a:lnTo>
                <a:cubicBezTo>
                  <a:pt x="1" y="1115"/>
                  <a:pt x="6132" y="0"/>
                  <a:pt x="13679" y="0"/>
                </a:cubicBezTo>
                <a:lnTo>
                  <a:pt x="13679" y="0"/>
                </a:lnTo>
                <a:cubicBezTo>
                  <a:pt x="21227" y="0"/>
                  <a:pt x="27335" y="1115"/>
                  <a:pt x="27335" y="2485"/>
                </a:cubicBezTo>
                <a:cubicBezTo>
                  <a:pt x="27335" y="3832"/>
                  <a:pt x="21227" y="4947"/>
                  <a:pt x="13679" y="4947"/>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2" name="Google Shape;482;p30"/>
          <p:cNvSpPr/>
          <p:nvPr/>
        </p:nvSpPr>
        <p:spPr>
          <a:xfrm>
            <a:off x="6048385" y="4665034"/>
            <a:ext cx="347012" cy="279824"/>
          </a:xfrm>
          <a:custGeom>
            <a:rect b="b" l="l" r="r" t="t"/>
            <a:pathLst>
              <a:path extrusionOk="0" h="8896" w="11032">
                <a:moveTo>
                  <a:pt x="929" y="512"/>
                </a:moveTo>
                <a:lnTo>
                  <a:pt x="232" y="5040"/>
                </a:lnTo>
                <a:cubicBezTo>
                  <a:pt x="0" y="6434"/>
                  <a:pt x="929" y="7781"/>
                  <a:pt x="2323" y="8036"/>
                </a:cubicBezTo>
                <a:lnTo>
                  <a:pt x="7153" y="8872"/>
                </a:lnTo>
                <a:cubicBezTo>
                  <a:pt x="7316" y="8896"/>
                  <a:pt x="7478" y="8896"/>
                  <a:pt x="7618" y="8896"/>
                </a:cubicBezTo>
                <a:cubicBezTo>
                  <a:pt x="8849" y="8896"/>
                  <a:pt x="9940" y="8036"/>
                  <a:pt x="10149" y="6782"/>
                </a:cubicBezTo>
                <a:lnTo>
                  <a:pt x="10846" y="2254"/>
                </a:lnTo>
                <a:cubicBezTo>
                  <a:pt x="11032" y="1209"/>
                  <a:pt x="5644" y="1"/>
                  <a:pt x="2717" y="1"/>
                </a:cubicBezTo>
                <a:cubicBezTo>
                  <a:pt x="1696" y="1"/>
                  <a:pt x="976" y="140"/>
                  <a:pt x="929" y="512"/>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3" name="Google Shape;483;p30"/>
          <p:cNvSpPr/>
          <p:nvPr/>
        </p:nvSpPr>
        <p:spPr>
          <a:xfrm>
            <a:off x="6039610" y="4656289"/>
            <a:ext cx="363840" cy="295866"/>
          </a:xfrm>
          <a:custGeom>
            <a:rect b="b" l="l" r="r" t="t"/>
            <a:pathLst>
              <a:path extrusionOk="0" h="9406" w="11567">
                <a:moveTo>
                  <a:pt x="6039" y="767"/>
                </a:moveTo>
                <a:cubicBezTo>
                  <a:pt x="9151" y="1278"/>
                  <a:pt x="11009" y="2090"/>
                  <a:pt x="10916" y="2462"/>
                </a:cubicBezTo>
                <a:cubicBezTo>
                  <a:pt x="10753" y="3577"/>
                  <a:pt x="10219" y="6967"/>
                  <a:pt x="10219" y="6991"/>
                </a:cubicBezTo>
                <a:cubicBezTo>
                  <a:pt x="10010" y="8129"/>
                  <a:pt x="9011" y="8941"/>
                  <a:pt x="7897" y="8941"/>
                </a:cubicBezTo>
                <a:cubicBezTo>
                  <a:pt x="7757" y="8941"/>
                  <a:pt x="7641" y="8941"/>
                  <a:pt x="7502" y="8918"/>
                </a:cubicBezTo>
                <a:lnTo>
                  <a:pt x="2648" y="8082"/>
                </a:lnTo>
                <a:cubicBezTo>
                  <a:pt x="1371" y="7850"/>
                  <a:pt x="511" y="6619"/>
                  <a:pt x="720" y="5342"/>
                </a:cubicBezTo>
                <a:cubicBezTo>
                  <a:pt x="720" y="5295"/>
                  <a:pt x="1255" y="1928"/>
                  <a:pt x="1417" y="813"/>
                </a:cubicBezTo>
                <a:cubicBezTo>
                  <a:pt x="1464" y="650"/>
                  <a:pt x="1951" y="465"/>
                  <a:pt x="3020" y="465"/>
                </a:cubicBezTo>
                <a:cubicBezTo>
                  <a:pt x="3763" y="465"/>
                  <a:pt x="4738" y="558"/>
                  <a:pt x="6039" y="767"/>
                </a:cubicBezTo>
                <a:close/>
                <a:moveTo>
                  <a:pt x="976" y="743"/>
                </a:moveTo>
                <a:cubicBezTo>
                  <a:pt x="790" y="1858"/>
                  <a:pt x="279" y="5226"/>
                  <a:pt x="279" y="5295"/>
                </a:cubicBezTo>
                <a:cubicBezTo>
                  <a:pt x="1" y="6828"/>
                  <a:pt x="1022" y="8291"/>
                  <a:pt x="2555" y="8547"/>
                </a:cubicBezTo>
                <a:lnTo>
                  <a:pt x="7409" y="9383"/>
                </a:lnTo>
                <a:cubicBezTo>
                  <a:pt x="7595" y="9406"/>
                  <a:pt x="7757" y="9406"/>
                  <a:pt x="7897" y="9406"/>
                </a:cubicBezTo>
                <a:cubicBezTo>
                  <a:pt x="9267" y="9406"/>
                  <a:pt x="10428" y="8431"/>
                  <a:pt x="10660" y="7084"/>
                </a:cubicBezTo>
                <a:cubicBezTo>
                  <a:pt x="10660" y="7060"/>
                  <a:pt x="11194" y="3670"/>
                  <a:pt x="11357" y="2555"/>
                </a:cubicBezTo>
                <a:cubicBezTo>
                  <a:pt x="11566" y="1278"/>
                  <a:pt x="7014" y="465"/>
                  <a:pt x="6108" y="325"/>
                </a:cubicBezTo>
                <a:cubicBezTo>
                  <a:pt x="5342" y="209"/>
                  <a:pt x="4111" y="23"/>
                  <a:pt x="2996" y="23"/>
                </a:cubicBezTo>
                <a:cubicBezTo>
                  <a:pt x="1951" y="0"/>
                  <a:pt x="1046" y="186"/>
                  <a:pt x="976" y="743"/>
                </a:cubicBezTo>
                <a:close/>
              </a:path>
            </a:pathLst>
          </a:custGeom>
          <a:solidFill>
            <a:srgbClr val="034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4" name="Google Shape;484;p30"/>
          <p:cNvSpPr/>
          <p:nvPr/>
        </p:nvSpPr>
        <p:spPr>
          <a:xfrm>
            <a:off x="6447961" y="4651162"/>
            <a:ext cx="379159" cy="306120"/>
          </a:xfrm>
          <a:custGeom>
            <a:rect b="b" l="l" r="r" t="t"/>
            <a:pathLst>
              <a:path extrusionOk="0" h="9732" w="12054">
                <a:moveTo>
                  <a:pt x="419" y="3763"/>
                </a:moveTo>
                <a:cubicBezTo>
                  <a:pt x="814" y="4854"/>
                  <a:pt x="2068" y="8036"/>
                  <a:pt x="2068" y="8036"/>
                </a:cubicBezTo>
                <a:cubicBezTo>
                  <a:pt x="2462" y="9081"/>
                  <a:pt x="3461" y="9731"/>
                  <a:pt x="4506" y="9731"/>
                </a:cubicBezTo>
                <a:cubicBezTo>
                  <a:pt x="4785" y="9731"/>
                  <a:pt x="5087" y="9662"/>
                  <a:pt x="5365" y="9569"/>
                </a:cubicBezTo>
                <a:lnTo>
                  <a:pt x="10010" y="7897"/>
                </a:lnTo>
                <a:cubicBezTo>
                  <a:pt x="11380" y="7409"/>
                  <a:pt x="12054" y="5923"/>
                  <a:pt x="11589" y="4576"/>
                </a:cubicBezTo>
                <a:cubicBezTo>
                  <a:pt x="11589" y="4576"/>
                  <a:pt x="10335" y="1371"/>
                  <a:pt x="9941" y="326"/>
                </a:cubicBezTo>
                <a:cubicBezTo>
                  <a:pt x="9848" y="117"/>
                  <a:pt x="9546" y="1"/>
                  <a:pt x="9081" y="1"/>
                </a:cubicBezTo>
                <a:cubicBezTo>
                  <a:pt x="6643" y="24"/>
                  <a:pt x="1" y="2648"/>
                  <a:pt x="419" y="3763"/>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5" name="Google Shape;485;p30"/>
          <p:cNvSpPr/>
          <p:nvPr/>
        </p:nvSpPr>
        <p:spPr>
          <a:xfrm>
            <a:off x="6451609" y="4644588"/>
            <a:ext cx="383562" cy="320715"/>
          </a:xfrm>
          <a:custGeom>
            <a:rect b="b" l="l" r="r" t="t"/>
            <a:pathLst>
              <a:path extrusionOk="0" h="10196" w="12194">
                <a:moveTo>
                  <a:pt x="9290" y="488"/>
                </a:moveTo>
                <a:cubicBezTo>
                  <a:pt x="9430" y="535"/>
                  <a:pt x="9546" y="581"/>
                  <a:pt x="9592" y="604"/>
                </a:cubicBezTo>
                <a:cubicBezTo>
                  <a:pt x="9964" y="1696"/>
                  <a:pt x="11218" y="4878"/>
                  <a:pt x="11241" y="4878"/>
                </a:cubicBezTo>
                <a:cubicBezTo>
                  <a:pt x="11682" y="6109"/>
                  <a:pt x="11055" y="7432"/>
                  <a:pt x="9848" y="7897"/>
                </a:cubicBezTo>
                <a:lnTo>
                  <a:pt x="5203" y="9592"/>
                </a:lnTo>
                <a:cubicBezTo>
                  <a:pt x="4948" y="9662"/>
                  <a:pt x="4646" y="9731"/>
                  <a:pt x="4390" y="9731"/>
                </a:cubicBezTo>
                <a:cubicBezTo>
                  <a:pt x="3438" y="9731"/>
                  <a:pt x="2532" y="9104"/>
                  <a:pt x="2184" y="8199"/>
                </a:cubicBezTo>
                <a:cubicBezTo>
                  <a:pt x="2184" y="8152"/>
                  <a:pt x="930" y="4971"/>
                  <a:pt x="535" y="3925"/>
                </a:cubicBezTo>
                <a:cubicBezTo>
                  <a:pt x="489" y="3856"/>
                  <a:pt x="558" y="3786"/>
                  <a:pt x="651" y="3670"/>
                </a:cubicBezTo>
                <a:cubicBezTo>
                  <a:pt x="1627" y="2439"/>
                  <a:pt x="6922" y="488"/>
                  <a:pt x="8942" y="488"/>
                </a:cubicBezTo>
                <a:lnTo>
                  <a:pt x="9035" y="488"/>
                </a:lnTo>
                <a:cubicBezTo>
                  <a:pt x="9128" y="465"/>
                  <a:pt x="9198" y="465"/>
                  <a:pt x="9290" y="488"/>
                </a:cubicBezTo>
                <a:close/>
                <a:moveTo>
                  <a:pt x="256" y="3345"/>
                </a:moveTo>
                <a:cubicBezTo>
                  <a:pt x="47" y="3600"/>
                  <a:pt x="1" y="3833"/>
                  <a:pt x="94" y="4065"/>
                </a:cubicBezTo>
                <a:cubicBezTo>
                  <a:pt x="465" y="5133"/>
                  <a:pt x="1719" y="8338"/>
                  <a:pt x="1743" y="8338"/>
                </a:cubicBezTo>
                <a:cubicBezTo>
                  <a:pt x="2161" y="9430"/>
                  <a:pt x="3229" y="10196"/>
                  <a:pt x="4390" y="10196"/>
                </a:cubicBezTo>
                <a:cubicBezTo>
                  <a:pt x="4715" y="10196"/>
                  <a:pt x="5017" y="10126"/>
                  <a:pt x="5342" y="10010"/>
                </a:cubicBezTo>
                <a:lnTo>
                  <a:pt x="9987" y="8338"/>
                </a:lnTo>
                <a:cubicBezTo>
                  <a:pt x="11473" y="7781"/>
                  <a:pt x="12193" y="6178"/>
                  <a:pt x="11659" y="4738"/>
                </a:cubicBezTo>
                <a:cubicBezTo>
                  <a:pt x="11659" y="4669"/>
                  <a:pt x="10428" y="1510"/>
                  <a:pt x="10010" y="442"/>
                </a:cubicBezTo>
                <a:cubicBezTo>
                  <a:pt x="9917" y="210"/>
                  <a:pt x="9685" y="94"/>
                  <a:pt x="9383" y="24"/>
                </a:cubicBezTo>
                <a:cubicBezTo>
                  <a:pt x="9267" y="1"/>
                  <a:pt x="9105" y="1"/>
                  <a:pt x="8965" y="1"/>
                </a:cubicBezTo>
                <a:cubicBezTo>
                  <a:pt x="6805" y="1"/>
                  <a:pt x="1348" y="2044"/>
                  <a:pt x="256" y="3345"/>
                </a:cubicBezTo>
                <a:close/>
              </a:path>
            </a:pathLst>
          </a:custGeom>
          <a:solidFill>
            <a:srgbClr val="034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6" name="Google Shape;486;p30"/>
          <p:cNvSpPr/>
          <p:nvPr/>
        </p:nvSpPr>
        <p:spPr>
          <a:xfrm>
            <a:off x="5877427" y="3738746"/>
            <a:ext cx="1096521" cy="1096553"/>
          </a:xfrm>
          <a:custGeom>
            <a:rect b="b" l="l" r="r" t="t"/>
            <a:pathLst>
              <a:path extrusionOk="0" h="34861" w="34860">
                <a:moveTo>
                  <a:pt x="1" y="17419"/>
                </a:moveTo>
                <a:cubicBezTo>
                  <a:pt x="1" y="27057"/>
                  <a:pt x="7804" y="34860"/>
                  <a:pt x="17442" y="34860"/>
                </a:cubicBezTo>
                <a:cubicBezTo>
                  <a:pt x="27080" y="34860"/>
                  <a:pt x="34860" y="27057"/>
                  <a:pt x="34860" y="17419"/>
                </a:cubicBezTo>
                <a:cubicBezTo>
                  <a:pt x="34860" y="7804"/>
                  <a:pt x="27057" y="1"/>
                  <a:pt x="17442" y="1"/>
                </a:cubicBezTo>
                <a:cubicBezTo>
                  <a:pt x="7827" y="1"/>
                  <a:pt x="1" y="7781"/>
                  <a:pt x="1" y="17419"/>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7" name="Google Shape;487;p30"/>
          <p:cNvSpPr/>
          <p:nvPr/>
        </p:nvSpPr>
        <p:spPr>
          <a:xfrm>
            <a:off x="6454535" y="3789892"/>
            <a:ext cx="520171" cy="1001559"/>
          </a:xfrm>
          <a:custGeom>
            <a:rect b="b" l="l" r="r" t="t"/>
            <a:pathLst>
              <a:path extrusionOk="0" h="31841" w="16537">
                <a:moveTo>
                  <a:pt x="6527" y="1"/>
                </a:moveTo>
                <a:cubicBezTo>
                  <a:pt x="2486" y="3368"/>
                  <a:pt x="1" y="9151"/>
                  <a:pt x="1" y="15863"/>
                </a:cubicBezTo>
                <a:cubicBezTo>
                  <a:pt x="1" y="22388"/>
                  <a:pt x="2253" y="28450"/>
                  <a:pt x="5946" y="31841"/>
                </a:cubicBezTo>
                <a:cubicBezTo>
                  <a:pt x="12147" y="29216"/>
                  <a:pt x="16536" y="22992"/>
                  <a:pt x="16536" y="15793"/>
                </a:cubicBezTo>
                <a:cubicBezTo>
                  <a:pt x="16536" y="8802"/>
                  <a:pt x="12449" y="2787"/>
                  <a:pt x="6527" y="1"/>
                </a:cubicBezTo>
                <a:close/>
              </a:path>
            </a:pathLst>
          </a:custGeom>
          <a:solidFill>
            <a:srgbClr val="FFFFFF"/>
          </a:solidFill>
          <a:ln cap="flat" cmpd="sng" w="11600">
            <a:solidFill>
              <a:srgbClr val="BCBCBC"/>
            </a:solidFill>
            <a:prstDash val="solid"/>
            <a:miter lim="23223"/>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8" name="Google Shape;488;p30"/>
          <p:cNvSpPr/>
          <p:nvPr/>
        </p:nvSpPr>
        <p:spPr>
          <a:xfrm>
            <a:off x="5870129" y="3730725"/>
            <a:ext cx="1154965" cy="1111871"/>
          </a:xfrm>
          <a:custGeom>
            <a:rect b="b" l="l" r="r" t="t"/>
            <a:pathLst>
              <a:path extrusionOk="0" h="35348" w="36718">
                <a:moveTo>
                  <a:pt x="33582" y="11078"/>
                </a:moveTo>
                <a:cubicBezTo>
                  <a:pt x="36253" y="17511"/>
                  <a:pt x="34767" y="24897"/>
                  <a:pt x="29867" y="29843"/>
                </a:cubicBezTo>
                <a:cubicBezTo>
                  <a:pt x="26592" y="33118"/>
                  <a:pt x="22179" y="34883"/>
                  <a:pt x="17697" y="34883"/>
                </a:cubicBezTo>
                <a:cubicBezTo>
                  <a:pt x="15491" y="34883"/>
                  <a:pt x="13261" y="34465"/>
                  <a:pt x="11125" y="33582"/>
                </a:cubicBezTo>
                <a:cubicBezTo>
                  <a:pt x="4692" y="30912"/>
                  <a:pt x="488" y="24641"/>
                  <a:pt x="488" y="17697"/>
                </a:cubicBezTo>
                <a:cubicBezTo>
                  <a:pt x="488" y="8175"/>
                  <a:pt x="8175" y="488"/>
                  <a:pt x="17697" y="488"/>
                </a:cubicBezTo>
                <a:cubicBezTo>
                  <a:pt x="24641" y="465"/>
                  <a:pt x="30912" y="4668"/>
                  <a:pt x="33582" y="11078"/>
                </a:cubicBezTo>
                <a:close/>
                <a:moveTo>
                  <a:pt x="10916" y="1371"/>
                </a:moveTo>
                <a:cubicBezTo>
                  <a:pt x="4320" y="4088"/>
                  <a:pt x="1" y="10544"/>
                  <a:pt x="1" y="17697"/>
                </a:cubicBezTo>
                <a:cubicBezTo>
                  <a:pt x="1" y="27451"/>
                  <a:pt x="7920" y="35347"/>
                  <a:pt x="17674" y="35347"/>
                </a:cubicBezTo>
                <a:cubicBezTo>
                  <a:pt x="24827" y="35347"/>
                  <a:pt x="31260" y="31051"/>
                  <a:pt x="34000" y="24432"/>
                </a:cubicBezTo>
                <a:cubicBezTo>
                  <a:pt x="36718" y="17860"/>
                  <a:pt x="35208" y="10242"/>
                  <a:pt x="30145" y="5156"/>
                </a:cubicBezTo>
                <a:cubicBezTo>
                  <a:pt x="26755" y="1789"/>
                  <a:pt x="22249" y="0"/>
                  <a:pt x="17651" y="0"/>
                </a:cubicBezTo>
                <a:cubicBezTo>
                  <a:pt x="15375" y="0"/>
                  <a:pt x="13099" y="442"/>
                  <a:pt x="10916" y="1371"/>
                </a:cubicBezTo>
                <a:close/>
              </a:path>
            </a:pathLst>
          </a:custGeom>
          <a:solidFill>
            <a:srgbClr val="034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9" name="Google Shape;489;p30"/>
          <p:cNvSpPr/>
          <p:nvPr/>
        </p:nvSpPr>
        <p:spPr>
          <a:xfrm>
            <a:off x="6152848" y="4615366"/>
            <a:ext cx="242550" cy="225753"/>
          </a:xfrm>
          <a:custGeom>
            <a:rect b="b" l="l" r="r" t="t"/>
            <a:pathLst>
              <a:path extrusionOk="0" h="7177" w="7711">
                <a:moveTo>
                  <a:pt x="0" y="1"/>
                </a:moveTo>
                <a:lnTo>
                  <a:pt x="0" y="1"/>
                </a:lnTo>
                <a:cubicBezTo>
                  <a:pt x="952" y="1835"/>
                  <a:pt x="2160" y="3438"/>
                  <a:pt x="3554" y="4599"/>
                </a:cubicBezTo>
                <a:cubicBezTo>
                  <a:pt x="4761" y="5644"/>
                  <a:pt x="6108" y="6480"/>
                  <a:pt x="7525" y="7177"/>
                </a:cubicBezTo>
                <a:lnTo>
                  <a:pt x="7711" y="6759"/>
                </a:lnTo>
                <a:cubicBezTo>
                  <a:pt x="6317" y="6132"/>
                  <a:pt x="5040" y="5249"/>
                  <a:pt x="3832" y="4274"/>
                </a:cubicBezTo>
                <a:cubicBezTo>
                  <a:pt x="2625" y="3229"/>
                  <a:pt x="1556" y="1859"/>
                  <a:pt x="674" y="256"/>
                </a:cubicBezTo>
                <a:cubicBezTo>
                  <a:pt x="442" y="186"/>
                  <a:pt x="233" y="94"/>
                  <a:pt x="0" y="1"/>
                </a:cubicBezTo>
                <a:close/>
              </a:path>
            </a:pathLst>
          </a:custGeom>
          <a:solidFill>
            <a:srgbClr val="034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0" name="Google Shape;490;p30"/>
          <p:cNvSpPr/>
          <p:nvPr/>
        </p:nvSpPr>
        <p:spPr>
          <a:xfrm>
            <a:off x="6183517" y="3755574"/>
            <a:ext cx="781688" cy="1069470"/>
          </a:xfrm>
          <a:custGeom>
            <a:rect b="b" l="l" r="r" t="t"/>
            <a:pathLst>
              <a:path extrusionOk="0" h="34000" w="24851">
                <a:moveTo>
                  <a:pt x="12007" y="0"/>
                </a:moveTo>
                <a:cubicBezTo>
                  <a:pt x="4994" y="2671"/>
                  <a:pt x="1" y="9452"/>
                  <a:pt x="1" y="17418"/>
                </a:cubicBezTo>
                <a:cubicBezTo>
                  <a:pt x="1" y="24664"/>
                  <a:pt x="4135" y="30958"/>
                  <a:pt x="10219" y="34000"/>
                </a:cubicBezTo>
                <a:cubicBezTo>
                  <a:pt x="18510" y="32676"/>
                  <a:pt x="24850" y="25477"/>
                  <a:pt x="24850" y="16791"/>
                </a:cubicBezTo>
                <a:cubicBezTo>
                  <a:pt x="24850" y="8779"/>
                  <a:pt x="19416" y="2021"/>
                  <a:pt x="12007" y="0"/>
                </a:cubicBezTo>
                <a:close/>
              </a:path>
            </a:pathLst>
          </a:custGeom>
          <a:solidFill>
            <a:srgbClr val="FCFCFC">
              <a:alpha val="1061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1" name="Google Shape;491;p30"/>
          <p:cNvSpPr/>
          <p:nvPr/>
        </p:nvSpPr>
        <p:spPr>
          <a:xfrm>
            <a:off x="6316478" y="4695010"/>
            <a:ext cx="31" cy="31"/>
          </a:xfrm>
          <a:custGeom>
            <a:rect b="b" l="l" r="r" t="t"/>
            <a:pathLst>
              <a:path extrusionOk="0" h="1" w="1">
                <a:moveTo>
                  <a:pt x="0" y="0"/>
                </a:move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2" name="Google Shape;492;p30"/>
          <p:cNvSpPr/>
          <p:nvPr/>
        </p:nvSpPr>
        <p:spPr>
          <a:xfrm>
            <a:off x="6655439" y="4453939"/>
            <a:ext cx="146863" cy="192882"/>
          </a:xfrm>
          <a:custGeom>
            <a:rect b="b" l="l" r="r" t="t"/>
            <a:pathLst>
              <a:path extrusionOk="0" h="6132" w="4669">
                <a:moveTo>
                  <a:pt x="3136" y="23"/>
                </a:moveTo>
                <a:cubicBezTo>
                  <a:pt x="2532" y="140"/>
                  <a:pt x="2323" y="1649"/>
                  <a:pt x="1672" y="3182"/>
                </a:cubicBezTo>
                <a:cubicBezTo>
                  <a:pt x="1278" y="4088"/>
                  <a:pt x="720" y="4924"/>
                  <a:pt x="116" y="5713"/>
                </a:cubicBezTo>
                <a:cubicBezTo>
                  <a:pt x="0" y="5829"/>
                  <a:pt x="47" y="6015"/>
                  <a:pt x="163" y="6085"/>
                </a:cubicBezTo>
                <a:cubicBezTo>
                  <a:pt x="233" y="6131"/>
                  <a:pt x="325" y="6131"/>
                  <a:pt x="372" y="6085"/>
                </a:cubicBezTo>
                <a:cubicBezTo>
                  <a:pt x="860" y="5853"/>
                  <a:pt x="1301" y="5574"/>
                  <a:pt x="1672" y="5226"/>
                </a:cubicBezTo>
                <a:cubicBezTo>
                  <a:pt x="3368" y="3693"/>
                  <a:pt x="4668" y="627"/>
                  <a:pt x="3693" y="116"/>
                </a:cubicBezTo>
                <a:cubicBezTo>
                  <a:pt x="3577" y="23"/>
                  <a:pt x="3368" y="0"/>
                  <a:pt x="3136" y="23"/>
                </a:cubicBezTo>
                <a:close/>
              </a:path>
            </a:pathLst>
          </a:custGeom>
          <a:solidFill>
            <a:srgbClr val="FCFCF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3" name="Google Shape;493;p30"/>
          <p:cNvSpPr/>
          <p:nvPr/>
        </p:nvSpPr>
        <p:spPr>
          <a:xfrm>
            <a:off x="5908850" y="3878281"/>
            <a:ext cx="747339" cy="770710"/>
          </a:xfrm>
          <a:custGeom>
            <a:rect b="b" l="l" r="r" t="t"/>
            <a:pathLst>
              <a:path extrusionOk="0" h="24502" w="23759">
                <a:moveTo>
                  <a:pt x="23759" y="12263"/>
                </a:moveTo>
                <a:cubicBezTo>
                  <a:pt x="23759" y="19021"/>
                  <a:pt x="18440" y="24502"/>
                  <a:pt x="11891" y="24502"/>
                </a:cubicBezTo>
                <a:cubicBezTo>
                  <a:pt x="5319" y="24502"/>
                  <a:pt x="0" y="19021"/>
                  <a:pt x="0" y="12263"/>
                </a:cubicBezTo>
                <a:cubicBezTo>
                  <a:pt x="0" y="5482"/>
                  <a:pt x="5319" y="1"/>
                  <a:pt x="11891" y="1"/>
                </a:cubicBezTo>
                <a:cubicBezTo>
                  <a:pt x="18440" y="1"/>
                  <a:pt x="23759" y="5482"/>
                  <a:pt x="23759" y="12263"/>
                </a:cubicBezTo>
                <a:close/>
              </a:path>
            </a:pathLst>
          </a:custGeom>
          <a:solidFill>
            <a:srgbClr val="E2BFA1"/>
          </a:solidFill>
          <a:ln cap="flat" cmpd="sng" w="11025">
            <a:solidFill>
              <a:srgbClr val="034444"/>
            </a:solidFill>
            <a:prstDash val="solid"/>
            <a:miter lim="23223"/>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4" name="Google Shape;494;p30"/>
          <p:cNvSpPr/>
          <p:nvPr/>
        </p:nvSpPr>
        <p:spPr>
          <a:xfrm>
            <a:off x="5833610" y="4524052"/>
            <a:ext cx="300993" cy="157841"/>
          </a:xfrm>
          <a:custGeom>
            <a:rect b="b" l="l" r="r" t="t"/>
            <a:pathLst>
              <a:path extrusionOk="0" h="5018" w="9569">
                <a:moveTo>
                  <a:pt x="1603" y="5017"/>
                </a:moveTo>
                <a:lnTo>
                  <a:pt x="7989" y="5017"/>
                </a:lnTo>
                <a:cubicBezTo>
                  <a:pt x="8849" y="5017"/>
                  <a:pt x="9569" y="4320"/>
                  <a:pt x="9569" y="3438"/>
                </a:cubicBezTo>
                <a:lnTo>
                  <a:pt x="9569" y="1603"/>
                </a:lnTo>
                <a:cubicBezTo>
                  <a:pt x="9569" y="721"/>
                  <a:pt x="8872" y="1"/>
                  <a:pt x="7989" y="1"/>
                </a:cubicBezTo>
                <a:lnTo>
                  <a:pt x="1603" y="1"/>
                </a:lnTo>
                <a:cubicBezTo>
                  <a:pt x="720" y="1"/>
                  <a:pt x="0" y="697"/>
                  <a:pt x="0" y="1603"/>
                </a:cubicBezTo>
                <a:lnTo>
                  <a:pt x="0" y="3438"/>
                </a:lnTo>
                <a:cubicBezTo>
                  <a:pt x="24" y="4320"/>
                  <a:pt x="720" y="5017"/>
                  <a:pt x="1603" y="5017"/>
                </a:cubicBezTo>
                <a:close/>
              </a:path>
            </a:pathLst>
          </a:custGeom>
          <a:solidFill>
            <a:srgbClr val="CECECE"/>
          </a:solidFill>
          <a:ln cap="flat" cmpd="sng" w="11025">
            <a:solidFill>
              <a:srgbClr val="1E1E1E"/>
            </a:solidFill>
            <a:prstDash val="solid"/>
            <a:miter lim="23223"/>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5" name="Google Shape;495;p30"/>
          <p:cNvSpPr/>
          <p:nvPr/>
        </p:nvSpPr>
        <p:spPr>
          <a:xfrm>
            <a:off x="6158699" y="4623419"/>
            <a:ext cx="36551" cy="72346"/>
          </a:xfrm>
          <a:custGeom>
            <a:rect b="b" l="l" r="r" t="t"/>
            <a:pathLst>
              <a:path extrusionOk="0" h="2300" w="1162">
                <a:moveTo>
                  <a:pt x="441" y="0"/>
                </a:moveTo>
                <a:cubicBezTo>
                  <a:pt x="348" y="0"/>
                  <a:pt x="256" y="93"/>
                  <a:pt x="256" y="186"/>
                </a:cubicBezTo>
                <a:lnTo>
                  <a:pt x="0" y="2137"/>
                </a:lnTo>
                <a:cubicBezTo>
                  <a:pt x="0" y="2206"/>
                  <a:pt x="93" y="2299"/>
                  <a:pt x="163" y="2299"/>
                </a:cubicBezTo>
                <a:lnTo>
                  <a:pt x="975" y="2299"/>
                </a:lnTo>
                <a:cubicBezTo>
                  <a:pt x="1068" y="2299"/>
                  <a:pt x="1161" y="2206"/>
                  <a:pt x="1161" y="2137"/>
                </a:cubicBezTo>
                <a:lnTo>
                  <a:pt x="906" y="186"/>
                </a:lnTo>
                <a:cubicBezTo>
                  <a:pt x="906" y="93"/>
                  <a:pt x="813" y="0"/>
                  <a:pt x="720" y="0"/>
                </a:cubicBezTo>
                <a:close/>
              </a:path>
            </a:pathLst>
          </a:custGeom>
          <a:solidFill>
            <a:srgbClr val="FFFFFF"/>
          </a:solidFill>
          <a:ln cap="flat" cmpd="sng" w="11600">
            <a:solidFill>
              <a:srgbClr val="BCBCBC"/>
            </a:solidFill>
            <a:prstDash val="solid"/>
            <a:miter lim="23223"/>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6" name="Google Shape;496;p30"/>
          <p:cNvSpPr/>
          <p:nvPr/>
        </p:nvSpPr>
        <p:spPr>
          <a:xfrm>
            <a:off x="6342774" y="4286630"/>
            <a:ext cx="138842" cy="113269"/>
          </a:xfrm>
          <a:custGeom>
            <a:rect b="b" l="l" r="r" t="t"/>
            <a:pathLst>
              <a:path extrusionOk="0" h="3601" w="4414">
                <a:moveTo>
                  <a:pt x="2207" y="1"/>
                </a:moveTo>
                <a:cubicBezTo>
                  <a:pt x="999" y="1"/>
                  <a:pt x="0" y="814"/>
                  <a:pt x="0" y="1789"/>
                </a:cubicBezTo>
                <a:cubicBezTo>
                  <a:pt x="0" y="2788"/>
                  <a:pt x="999" y="3601"/>
                  <a:pt x="2207" y="3601"/>
                </a:cubicBezTo>
                <a:cubicBezTo>
                  <a:pt x="3438" y="3601"/>
                  <a:pt x="4413" y="2788"/>
                  <a:pt x="4413" y="1789"/>
                </a:cubicBezTo>
                <a:cubicBezTo>
                  <a:pt x="4413" y="814"/>
                  <a:pt x="3438" y="1"/>
                  <a:pt x="2207"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7" name="Google Shape;497;p30"/>
          <p:cNvSpPr/>
          <p:nvPr/>
        </p:nvSpPr>
        <p:spPr>
          <a:xfrm>
            <a:off x="6213462" y="4235515"/>
            <a:ext cx="67251" cy="67219"/>
          </a:xfrm>
          <a:custGeom>
            <a:rect b="b" l="l" r="r" t="t"/>
            <a:pathLst>
              <a:path extrusionOk="0" h="2137" w="2138">
                <a:moveTo>
                  <a:pt x="1069" y="0"/>
                </a:moveTo>
                <a:cubicBezTo>
                  <a:pt x="465" y="0"/>
                  <a:pt x="1" y="488"/>
                  <a:pt x="1" y="1068"/>
                </a:cubicBezTo>
                <a:cubicBezTo>
                  <a:pt x="1" y="1672"/>
                  <a:pt x="465" y="2137"/>
                  <a:pt x="1069" y="2137"/>
                </a:cubicBezTo>
                <a:cubicBezTo>
                  <a:pt x="1673" y="2137"/>
                  <a:pt x="2137" y="1672"/>
                  <a:pt x="2137" y="1068"/>
                </a:cubicBezTo>
                <a:cubicBezTo>
                  <a:pt x="2137" y="488"/>
                  <a:pt x="1673" y="0"/>
                  <a:pt x="1069"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8" name="Google Shape;498;p30"/>
          <p:cNvSpPr/>
          <p:nvPr/>
        </p:nvSpPr>
        <p:spPr>
          <a:xfrm>
            <a:off x="6039610" y="4235515"/>
            <a:ext cx="67974" cy="67219"/>
          </a:xfrm>
          <a:custGeom>
            <a:rect b="b" l="l" r="r" t="t"/>
            <a:pathLst>
              <a:path extrusionOk="0" h="2137" w="2161">
                <a:moveTo>
                  <a:pt x="1092" y="0"/>
                </a:moveTo>
                <a:cubicBezTo>
                  <a:pt x="488" y="0"/>
                  <a:pt x="1" y="488"/>
                  <a:pt x="1" y="1068"/>
                </a:cubicBezTo>
                <a:cubicBezTo>
                  <a:pt x="1" y="1672"/>
                  <a:pt x="488" y="2137"/>
                  <a:pt x="1092" y="2137"/>
                </a:cubicBezTo>
                <a:cubicBezTo>
                  <a:pt x="1673" y="2137"/>
                  <a:pt x="2160" y="1672"/>
                  <a:pt x="2160" y="1068"/>
                </a:cubicBezTo>
                <a:cubicBezTo>
                  <a:pt x="2160" y="488"/>
                  <a:pt x="1673" y="0"/>
                  <a:pt x="1092"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9" name="Google Shape;499;p30"/>
          <p:cNvSpPr/>
          <p:nvPr/>
        </p:nvSpPr>
        <p:spPr>
          <a:xfrm>
            <a:off x="6180592" y="4172668"/>
            <a:ext cx="132992" cy="21956"/>
          </a:xfrm>
          <a:custGeom>
            <a:rect b="b" l="l" r="r" t="t"/>
            <a:pathLst>
              <a:path extrusionOk="0" h="698" w="4228">
                <a:moveTo>
                  <a:pt x="349" y="1"/>
                </a:moveTo>
                <a:cubicBezTo>
                  <a:pt x="140" y="1"/>
                  <a:pt x="1" y="140"/>
                  <a:pt x="1" y="349"/>
                </a:cubicBezTo>
                <a:cubicBezTo>
                  <a:pt x="1" y="558"/>
                  <a:pt x="140" y="698"/>
                  <a:pt x="349" y="698"/>
                </a:cubicBezTo>
                <a:lnTo>
                  <a:pt x="3879" y="698"/>
                </a:lnTo>
                <a:cubicBezTo>
                  <a:pt x="4088" y="698"/>
                  <a:pt x="4228" y="558"/>
                  <a:pt x="4228" y="349"/>
                </a:cubicBezTo>
                <a:cubicBezTo>
                  <a:pt x="4228" y="140"/>
                  <a:pt x="4088" y="1"/>
                  <a:pt x="3879"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0" name="Google Shape;500;p30"/>
          <p:cNvSpPr/>
          <p:nvPr/>
        </p:nvSpPr>
        <p:spPr>
          <a:xfrm>
            <a:off x="6006015" y="4172668"/>
            <a:ext cx="133715" cy="21956"/>
          </a:xfrm>
          <a:custGeom>
            <a:rect b="b" l="l" r="r" t="t"/>
            <a:pathLst>
              <a:path extrusionOk="0" h="698" w="4251">
                <a:moveTo>
                  <a:pt x="349" y="1"/>
                </a:moveTo>
                <a:cubicBezTo>
                  <a:pt x="140" y="1"/>
                  <a:pt x="0" y="140"/>
                  <a:pt x="0" y="349"/>
                </a:cubicBezTo>
                <a:cubicBezTo>
                  <a:pt x="0" y="558"/>
                  <a:pt x="186" y="698"/>
                  <a:pt x="349" y="698"/>
                </a:cubicBezTo>
                <a:lnTo>
                  <a:pt x="3902" y="698"/>
                </a:lnTo>
                <a:cubicBezTo>
                  <a:pt x="4088" y="698"/>
                  <a:pt x="4250" y="558"/>
                  <a:pt x="4250" y="349"/>
                </a:cubicBezTo>
                <a:cubicBezTo>
                  <a:pt x="4250" y="140"/>
                  <a:pt x="4088" y="1"/>
                  <a:pt x="3902"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1" name="Google Shape;501;p30"/>
          <p:cNvSpPr/>
          <p:nvPr/>
        </p:nvSpPr>
        <p:spPr>
          <a:xfrm>
            <a:off x="6129477" y="4334127"/>
            <a:ext cx="51146" cy="21956"/>
          </a:xfrm>
          <a:custGeom>
            <a:rect b="b" l="l" r="r" t="t"/>
            <a:pathLst>
              <a:path extrusionOk="0" h="698" w="1626">
                <a:moveTo>
                  <a:pt x="348" y="0"/>
                </a:moveTo>
                <a:cubicBezTo>
                  <a:pt x="139" y="0"/>
                  <a:pt x="0" y="140"/>
                  <a:pt x="0" y="349"/>
                </a:cubicBezTo>
                <a:cubicBezTo>
                  <a:pt x="0" y="558"/>
                  <a:pt x="139" y="697"/>
                  <a:pt x="348" y="697"/>
                </a:cubicBezTo>
                <a:lnTo>
                  <a:pt x="1277" y="697"/>
                </a:lnTo>
                <a:cubicBezTo>
                  <a:pt x="1486" y="697"/>
                  <a:pt x="1626" y="558"/>
                  <a:pt x="1626" y="349"/>
                </a:cubicBezTo>
                <a:cubicBezTo>
                  <a:pt x="1626" y="140"/>
                  <a:pt x="1486" y="0"/>
                  <a:pt x="1277"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2" name="Google Shape;502;p30"/>
          <p:cNvSpPr/>
          <p:nvPr/>
        </p:nvSpPr>
        <p:spPr>
          <a:xfrm>
            <a:off x="6670034" y="3898726"/>
            <a:ext cx="31" cy="208232"/>
          </a:xfrm>
          <a:custGeom>
            <a:rect b="b" l="l" r="r" t="t"/>
            <a:pathLst>
              <a:path extrusionOk="0" fill="none" h="6620" w="1">
                <a:moveTo>
                  <a:pt x="1" y="1"/>
                </a:moveTo>
                <a:lnTo>
                  <a:pt x="1" y="6620"/>
                </a:lnTo>
              </a:path>
            </a:pathLst>
          </a:custGeom>
          <a:noFill/>
          <a:ln cap="rnd" cmpd="sng" w="11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3" name="Google Shape;503;p30"/>
          <p:cNvSpPr/>
          <p:nvPr/>
        </p:nvSpPr>
        <p:spPr>
          <a:xfrm>
            <a:off x="6614516" y="3898726"/>
            <a:ext cx="31" cy="276898"/>
          </a:xfrm>
          <a:custGeom>
            <a:rect b="b" l="l" r="r" t="t"/>
            <a:pathLst>
              <a:path extrusionOk="0" fill="none" h="8803" w="1">
                <a:moveTo>
                  <a:pt x="1" y="1"/>
                </a:moveTo>
                <a:lnTo>
                  <a:pt x="1" y="8803"/>
                </a:lnTo>
              </a:path>
            </a:pathLst>
          </a:custGeom>
          <a:noFill/>
          <a:ln cap="rnd" cmpd="sng" w="11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4" name="Google Shape;504;p30"/>
          <p:cNvSpPr/>
          <p:nvPr/>
        </p:nvSpPr>
        <p:spPr>
          <a:xfrm>
            <a:off x="6558274" y="3898726"/>
            <a:ext cx="31" cy="390860"/>
          </a:xfrm>
          <a:custGeom>
            <a:rect b="b" l="l" r="r" t="t"/>
            <a:pathLst>
              <a:path extrusionOk="0" fill="none" h="12426" w="1">
                <a:moveTo>
                  <a:pt x="1" y="1"/>
                </a:moveTo>
                <a:lnTo>
                  <a:pt x="1" y="12426"/>
                </a:lnTo>
              </a:path>
            </a:pathLst>
          </a:custGeom>
          <a:noFill/>
          <a:ln cap="rnd" cmpd="sng" w="11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5" name="Google Shape;505;p30"/>
          <p:cNvSpPr/>
          <p:nvPr/>
        </p:nvSpPr>
        <p:spPr>
          <a:xfrm>
            <a:off x="6502755" y="3898726"/>
            <a:ext cx="31" cy="208232"/>
          </a:xfrm>
          <a:custGeom>
            <a:rect b="b" l="l" r="r" t="t"/>
            <a:pathLst>
              <a:path extrusionOk="0" fill="none" h="6620" w="1">
                <a:moveTo>
                  <a:pt x="1" y="1"/>
                </a:moveTo>
                <a:lnTo>
                  <a:pt x="1" y="6620"/>
                </a:lnTo>
              </a:path>
            </a:pathLst>
          </a:custGeom>
          <a:noFill/>
          <a:ln cap="rnd" cmpd="sng" w="11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6" name="Google Shape;506;p30"/>
          <p:cNvSpPr/>
          <p:nvPr/>
        </p:nvSpPr>
        <p:spPr>
          <a:xfrm>
            <a:off x="6750402" y="4308554"/>
            <a:ext cx="146863" cy="192882"/>
          </a:xfrm>
          <a:custGeom>
            <a:rect b="b" l="l" r="r" t="t"/>
            <a:pathLst>
              <a:path extrusionOk="0" h="6132" w="4669">
                <a:moveTo>
                  <a:pt x="3136" y="24"/>
                </a:moveTo>
                <a:cubicBezTo>
                  <a:pt x="2532" y="140"/>
                  <a:pt x="2323" y="1649"/>
                  <a:pt x="1673" y="3205"/>
                </a:cubicBezTo>
                <a:cubicBezTo>
                  <a:pt x="1278" y="4088"/>
                  <a:pt x="720" y="4947"/>
                  <a:pt x="117" y="5714"/>
                </a:cubicBezTo>
                <a:cubicBezTo>
                  <a:pt x="0" y="5830"/>
                  <a:pt x="47" y="6016"/>
                  <a:pt x="163" y="6108"/>
                </a:cubicBezTo>
                <a:cubicBezTo>
                  <a:pt x="233" y="6132"/>
                  <a:pt x="326" y="6132"/>
                  <a:pt x="372" y="6108"/>
                </a:cubicBezTo>
                <a:cubicBezTo>
                  <a:pt x="860" y="5853"/>
                  <a:pt x="1301" y="5574"/>
                  <a:pt x="1673" y="5226"/>
                </a:cubicBezTo>
                <a:cubicBezTo>
                  <a:pt x="3368" y="3693"/>
                  <a:pt x="4668" y="628"/>
                  <a:pt x="3693" y="117"/>
                </a:cubicBezTo>
                <a:cubicBezTo>
                  <a:pt x="3577" y="1"/>
                  <a:pt x="3391" y="1"/>
                  <a:pt x="3136" y="24"/>
                </a:cubicBezTo>
                <a:close/>
              </a:path>
            </a:pathLst>
          </a:custGeom>
          <a:solidFill>
            <a:srgbClr val="C1C1C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7" name="Google Shape;507;p30"/>
          <p:cNvSpPr/>
          <p:nvPr/>
        </p:nvSpPr>
        <p:spPr>
          <a:xfrm>
            <a:off x="6771571" y="3996614"/>
            <a:ext cx="67974" cy="92100"/>
          </a:xfrm>
          <a:custGeom>
            <a:rect b="b" l="l" r="r" t="t"/>
            <a:pathLst>
              <a:path extrusionOk="0" h="2928" w="2161">
                <a:moveTo>
                  <a:pt x="233" y="373"/>
                </a:moveTo>
                <a:cubicBezTo>
                  <a:pt x="396" y="117"/>
                  <a:pt x="628" y="1"/>
                  <a:pt x="860" y="1"/>
                </a:cubicBezTo>
                <a:cubicBezTo>
                  <a:pt x="953" y="1"/>
                  <a:pt x="1046" y="1"/>
                  <a:pt x="1092" y="24"/>
                </a:cubicBezTo>
                <a:cubicBezTo>
                  <a:pt x="1673" y="233"/>
                  <a:pt x="2161" y="1092"/>
                  <a:pt x="2138" y="1929"/>
                </a:cubicBezTo>
                <a:cubicBezTo>
                  <a:pt x="2138" y="2207"/>
                  <a:pt x="2045" y="2463"/>
                  <a:pt x="1975" y="2695"/>
                </a:cubicBezTo>
                <a:cubicBezTo>
                  <a:pt x="1882" y="2834"/>
                  <a:pt x="1743" y="2927"/>
                  <a:pt x="1580" y="2927"/>
                </a:cubicBezTo>
                <a:lnTo>
                  <a:pt x="1557" y="2927"/>
                </a:lnTo>
                <a:cubicBezTo>
                  <a:pt x="1418" y="2927"/>
                  <a:pt x="1325" y="2811"/>
                  <a:pt x="1301" y="2695"/>
                </a:cubicBezTo>
                <a:cubicBezTo>
                  <a:pt x="1232" y="2347"/>
                  <a:pt x="1116" y="2021"/>
                  <a:pt x="930" y="1743"/>
                </a:cubicBezTo>
                <a:cubicBezTo>
                  <a:pt x="814" y="1580"/>
                  <a:pt x="698" y="1441"/>
                  <a:pt x="535" y="1301"/>
                </a:cubicBezTo>
                <a:cubicBezTo>
                  <a:pt x="280" y="1000"/>
                  <a:pt x="1" y="698"/>
                  <a:pt x="233" y="373"/>
                </a:cubicBezTo>
                <a:close/>
              </a:path>
            </a:pathLst>
          </a:custGeom>
          <a:solidFill>
            <a:srgbClr val="C1C1C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8" name="Google Shape;508;p30"/>
          <p:cNvSpPr/>
          <p:nvPr/>
        </p:nvSpPr>
        <p:spPr>
          <a:xfrm>
            <a:off x="6735052" y="4026591"/>
            <a:ext cx="48252" cy="62124"/>
          </a:xfrm>
          <a:custGeom>
            <a:rect b="b" l="l" r="r" t="t"/>
            <a:pathLst>
              <a:path extrusionOk="0" h="1975" w="1534">
                <a:moveTo>
                  <a:pt x="163" y="256"/>
                </a:moveTo>
                <a:cubicBezTo>
                  <a:pt x="256" y="93"/>
                  <a:pt x="419" y="0"/>
                  <a:pt x="628" y="0"/>
                </a:cubicBezTo>
                <a:cubicBezTo>
                  <a:pt x="697" y="0"/>
                  <a:pt x="744" y="0"/>
                  <a:pt x="814" y="23"/>
                </a:cubicBezTo>
                <a:cubicBezTo>
                  <a:pt x="1185" y="163"/>
                  <a:pt x="1534" y="743"/>
                  <a:pt x="1510" y="1277"/>
                </a:cubicBezTo>
                <a:cubicBezTo>
                  <a:pt x="1510" y="1440"/>
                  <a:pt x="1464" y="1626"/>
                  <a:pt x="1417" y="1765"/>
                </a:cubicBezTo>
                <a:cubicBezTo>
                  <a:pt x="1348" y="1881"/>
                  <a:pt x="1232" y="1974"/>
                  <a:pt x="1092" y="1974"/>
                </a:cubicBezTo>
                <a:lnTo>
                  <a:pt x="1069" y="1974"/>
                </a:lnTo>
                <a:cubicBezTo>
                  <a:pt x="953" y="1974"/>
                  <a:pt x="837" y="1881"/>
                  <a:pt x="814" y="1742"/>
                </a:cubicBezTo>
                <a:cubicBezTo>
                  <a:pt x="767" y="1533"/>
                  <a:pt x="721" y="1370"/>
                  <a:pt x="605" y="1185"/>
                </a:cubicBezTo>
                <a:cubicBezTo>
                  <a:pt x="512" y="1092"/>
                  <a:pt x="465" y="1022"/>
                  <a:pt x="372" y="929"/>
                </a:cubicBezTo>
                <a:cubicBezTo>
                  <a:pt x="233" y="743"/>
                  <a:pt x="1" y="511"/>
                  <a:pt x="163" y="256"/>
                </a:cubicBezTo>
                <a:close/>
              </a:path>
            </a:pathLst>
          </a:custGeom>
          <a:solidFill>
            <a:srgbClr val="C1C1C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9" name="Google Shape;509;p30"/>
          <p:cNvSpPr txBox="1"/>
          <p:nvPr/>
        </p:nvSpPr>
        <p:spPr>
          <a:xfrm>
            <a:off x="2335907" y="4520247"/>
            <a:ext cx="383700" cy="1578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700">
                <a:latin typeface="Audiowide"/>
                <a:ea typeface="Audiowide"/>
                <a:cs typeface="Audiowide"/>
                <a:sym typeface="Audiowide"/>
              </a:rPr>
              <a:t>001</a:t>
            </a:r>
            <a:endParaRPr sz="700">
              <a:latin typeface="Audiowide"/>
              <a:ea typeface="Audiowide"/>
              <a:cs typeface="Audiowide"/>
              <a:sym typeface="Audiowide"/>
            </a:endParaRPr>
          </a:p>
        </p:txBody>
      </p:sp>
      <p:grpSp>
        <p:nvGrpSpPr>
          <p:cNvPr id="510" name="Google Shape;510;p30"/>
          <p:cNvGrpSpPr/>
          <p:nvPr/>
        </p:nvGrpSpPr>
        <p:grpSpPr>
          <a:xfrm>
            <a:off x="3989063" y="3801932"/>
            <a:ext cx="1105297" cy="1205388"/>
            <a:chOff x="3989063" y="3801932"/>
            <a:chExt cx="1105297" cy="1205388"/>
          </a:xfrm>
        </p:grpSpPr>
        <p:sp>
          <p:nvSpPr>
            <p:cNvPr id="511" name="Google Shape;511;p30"/>
            <p:cNvSpPr/>
            <p:nvPr/>
          </p:nvSpPr>
          <p:spPr>
            <a:xfrm>
              <a:off x="4126396" y="4851681"/>
              <a:ext cx="859854" cy="155639"/>
            </a:xfrm>
            <a:custGeom>
              <a:rect b="b" l="l" r="r" t="t"/>
              <a:pathLst>
                <a:path extrusionOk="0" h="4948" w="27336">
                  <a:moveTo>
                    <a:pt x="1" y="2462"/>
                  </a:moveTo>
                  <a:cubicBezTo>
                    <a:pt x="1" y="1092"/>
                    <a:pt x="6109" y="1"/>
                    <a:pt x="13656" y="1"/>
                  </a:cubicBezTo>
                  <a:lnTo>
                    <a:pt x="13656" y="1"/>
                  </a:lnTo>
                  <a:cubicBezTo>
                    <a:pt x="21204" y="1"/>
                    <a:pt x="27335" y="1092"/>
                    <a:pt x="27335" y="2462"/>
                  </a:cubicBezTo>
                  <a:lnTo>
                    <a:pt x="27335" y="2462"/>
                  </a:lnTo>
                  <a:cubicBezTo>
                    <a:pt x="27335" y="3833"/>
                    <a:pt x="21204" y="4924"/>
                    <a:pt x="13656" y="4924"/>
                  </a:cubicBezTo>
                  <a:lnTo>
                    <a:pt x="13656" y="4924"/>
                  </a:lnTo>
                  <a:cubicBezTo>
                    <a:pt x="6109" y="4947"/>
                    <a:pt x="1" y="3856"/>
                    <a:pt x="1" y="2462"/>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2" name="Google Shape;512;p30"/>
            <p:cNvSpPr/>
            <p:nvPr/>
          </p:nvSpPr>
          <p:spPr>
            <a:xfrm>
              <a:off x="4627540" y="4685850"/>
              <a:ext cx="309014" cy="252049"/>
            </a:xfrm>
            <a:custGeom>
              <a:rect b="b" l="l" r="r" t="t"/>
              <a:pathLst>
                <a:path extrusionOk="0" h="8013" w="9824">
                  <a:moveTo>
                    <a:pt x="5806" y="1"/>
                  </a:moveTo>
                  <a:cubicBezTo>
                    <a:pt x="3112" y="1"/>
                    <a:pt x="0" y="465"/>
                    <a:pt x="23" y="1255"/>
                  </a:cubicBezTo>
                  <a:cubicBezTo>
                    <a:pt x="47" y="2346"/>
                    <a:pt x="116" y="5644"/>
                    <a:pt x="116" y="5644"/>
                  </a:cubicBezTo>
                  <a:cubicBezTo>
                    <a:pt x="163" y="6968"/>
                    <a:pt x="1278" y="8013"/>
                    <a:pt x="2578" y="8013"/>
                  </a:cubicBezTo>
                  <a:lnTo>
                    <a:pt x="2694" y="8013"/>
                  </a:lnTo>
                  <a:lnTo>
                    <a:pt x="7409" y="7850"/>
                  </a:lnTo>
                  <a:cubicBezTo>
                    <a:pt x="8756" y="7781"/>
                    <a:pt x="9824" y="6620"/>
                    <a:pt x="9778" y="5273"/>
                  </a:cubicBezTo>
                  <a:cubicBezTo>
                    <a:pt x="9778" y="5273"/>
                    <a:pt x="9731" y="1975"/>
                    <a:pt x="9685" y="883"/>
                  </a:cubicBezTo>
                  <a:cubicBezTo>
                    <a:pt x="9661" y="279"/>
                    <a:pt x="7827" y="1"/>
                    <a:pt x="5806"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3" name="Google Shape;513;p30"/>
            <p:cNvSpPr/>
            <p:nvPr/>
          </p:nvSpPr>
          <p:spPr>
            <a:xfrm>
              <a:off x="4620242" y="4678552"/>
              <a:ext cx="324364" cy="265921"/>
            </a:xfrm>
            <a:custGeom>
              <a:rect b="b" l="l" r="r" t="t"/>
              <a:pathLst>
                <a:path extrusionOk="0" h="8454" w="10312">
                  <a:moveTo>
                    <a:pt x="6131" y="511"/>
                  </a:moveTo>
                  <a:cubicBezTo>
                    <a:pt x="8593" y="511"/>
                    <a:pt x="9661" y="906"/>
                    <a:pt x="9661" y="1138"/>
                  </a:cubicBezTo>
                  <a:cubicBezTo>
                    <a:pt x="9684" y="2207"/>
                    <a:pt x="9754" y="5505"/>
                    <a:pt x="9754" y="5528"/>
                  </a:cubicBezTo>
                  <a:cubicBezTo>
                    <a:pt x="9801" y="6782"/>
                    <a:pt x="8825" y="7781"/>
                    <a:pt x="7594" y="7850"/>
                  </a:cubicBezTo>
                  <a:lnTo>
                    <a:pt x="2880" y="8013"/>
                  </a:lnTo>
                  <a:lnTo>
                    <a:pt x="2787" y="8013"/>
                  </a:lnTo>
                  <a:cubicBezTo>
                    <a:pt x="1602" y="8013"/>
                    <a:pt x="604" y="7061"/>
                    <a:pt x="557" y="5876"/>
                  </a:cubicBezTo>
                  <a:cubicBezTo>
                    <a:pt x="557" y="5853"/>
                    <a:pt x="488" y="2555"/>
                    <a:pt x="464" y="1487"/>
                  </a:cubicBezTo>
                  <a:cubicBezTo>
                    <a:pt x="464" y="1138"/>
                    <a:pt x="2299" y="628"/>
                    <a:pt x="5318" y="511"/>
                  </a:cubicBezTo>
                  <a:close/>
                  <a:moveTo>
                    <a:pt x="6131" y="0"/>
                  </a:moveTo>
                  <a:lnTo>
                    <a:pt x="5318" y="0"/>
                  </a:lnTo>
                  <a:cubicBezTo>
                    <a:pt x="4413" y="47"/>
                    <a:pt x="0" y="233"/>
                    <a:pt x="23" y="1464"/>
                  </a:cubicBezTo>
                  <a:cubicBezTo>
                    <a:pt x="46" y="2532"/>
                    <a:pt x="116" y="5806"/>
                    <a:pt x="116" y="5876"/>
                  </a:cubicBezTo>
                  <a:cubicBezTo>
                    <a:pt x="163" y="7316"/>
                    <a:pt x="1370" y="8454"/>
                    <a:pt x="2810" y="8454"/>
                  </a:cubicBezTo>
                  <a:lnTo>
                    <a:pt x="2926" y="8454"/>
                  </a:lnTo>
                  <a:lnTo>
                    <a:pt x="7641" y="8245"/>
                  </a:lnTo>
                  <a:cubicBezTo>
                    <a:pt x="9104" y="8199"/>
                    <a:pt x="10311" y="6944"/>
                    <a:pt x="10242" y="5458"/>
                  </a:cubicBezTo>
                  <a:cubicBezTo>
                    <a:pt x="10242" y="5435"/>
                    <a:pt x="10195" y="2160"/>
                    <a:pt x="10149" y="1069"/>
                  </a:cubicBezTo>
                  <a:cubicBezTo>
                    <a:pt x="10102" y="186"/>
                    <a:pt x="7710" y="0"/>
                    <a:pt x="6131" y="0"/>
                  </a:cubicBezTo>
                  <a:close/>
                </a:path>
              </a:pathLst>
            </a:custGeom>
            <a:solidFill>
              <a:srgbClr val="034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4" name="Google Shape;514;p30"/>
            <p:cNvSpPr/>
            <p:nvPr/>
          </p:nvSpPr>
          <p:spPr>
            <a:xfrm>
              <a:off x="4190690" y="4687328"/>
              <a:ext cx="309045" cy="246922"/>
            </a:xfrm>
            <a:custGeom>
              <a:rect b="b" l="l" r="r" t="t"/>
              <a:pathLst>
                <a:path extrusionOk="0" h="7850" w="9825">
                  <a:moveTo>
                    <a:pt x="4854" y="0"/>
                  </a:moveTo>
                  <a:cubicBezTo>
                    <a:pt x="2485" y="0"/>
                    <a:pt x="116" y="302"/>
                    <a:pt x="93" y="999"/>
                  </a:cubicBezTo>
                  <a:cubicBezTo>
                    <a:pt x="93" y="2114"/>
                    <a:pt x="0" y="5388"/>
                    <a:pt x="0" y="5388"/>
                  </a:cubicBezTo>
                  <a:cubicBezTo>
                    <a:pt x="0" y="6758"/>
                    <a:pt x="1092" y="7850"/>
                    <a:pt x="2485" y="7850"/>
                  </a:cubicBezTo>
                  <a:lnTo>
                    <a:pt x="7200" y="7850"/>
                  </a:lnTo>
                  <a:lnTo>
                    <a:pt x="7246" y="7850"/>
                  </a:lnTo>
                  <a:cubicBezTo>
                    <a:pt x="8593" y="7850"/>
                    <a:pt x="9708" y="6758"/>
                    <a:pt x="9708" y="5388"/>
                  </a:cubicBezTo>
                  <a:cubicBezTo>
                    <a:pt x="9708" y="5388"/>
                    <a:pt x="9801" y="2090"/>
                    <a:pt x="9824" y="999"/>
                  </a:cubicBezTo>
                  <a:cubicBezTo>
                    <a:pt x="9754" y="349"/>
                    <a:pt x="7293" y="0"/>
                    <a:pt x="4854" y="0"/>
                  </a:cubicBezTo>
                  <a:close/>
                </a:path>
              </a:pathLst>
            </a:custGeom>
            <a:solidFill>
              <a:srgbClr val="04797C"/>
            </a:solidFill>
            <a:ln cap="flat" cmpd="sng" w="9525">
              <a:solidFill>
                <a:srgbClr val="03444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5" name="Google Shape;515;p30"/>
            <p:cNvSpPr/>
            <p:nvPr/>
          </p:nvSpPr>
          <p:spPr>
            <a:xfrm>
              <a:off x="4182638" y="4679999"/>
              <a:ext cx="322194" cy="261580"/>
            </a:xfrm>
            <a:custGeom>
              <a:rect b="b" l="l" r="r" t="t"/>
              <a:pathLst>
                <a:path extrusionOk="0" h="8316" w="10243">
                  <a:moveTo>
                    <a:pt x="5110" y="465"/>
                  </a:moveTo>
                  <a:cubicBezTo>
                    <a:pt x="6991" y="465"/>
                    <a:pt x="8896" y="651"/>
                    <a:pt x="9592" y="1092"/>
                  </a:cubicBezTo>
                  <a:cubicBezTo>
                    <a:pt x="9732" y="1185"/>
                    <a:pt x="9755" y="1232"/>
                    <a:pt x="9755" y="1278"/>
                  </a:cubicBezTo>
                  <a:cubicBezTo>
                    <a:pt x="9755" y="2347"/>
                    <a:pt x="9639" y="5621"/>
                    <a:pt x="9639" y="5691"/>
                  </a:cubicBezTo>
                  <a:cubicBezTo>
                    <a:pt x="9639" y="6922"/>
                    <a:pt x="8617" y="7920"/>
                    <a:pt x="7409" y="7920"/>
                  </a:cubicBezTo>
                  <a:lnTo>
                    <a:pt x="7409" y="7920"/>
                  </a:lnTo>
                  <a:lnTo>
                    <a:pt x="2672" y="7920"/>
                  </a:lnTo>
                  <a:cubicBezTo>
                    <a:pt x="1418" y="7920"/>
                    <a:pt x="442" y="6898"/>
                    <a:pt x="442" y="5691"/>
                  </a:cubicBezTo>
                  <a:cubicBezTo>
                    <a:pt x="442" y="5644"/>
                    <a:pt x="535" y="2370"/>
                    <a:pt x="558" y="1301"/>
                  </a:cubicBezTo>
                  <a:cubicBezTo>
                    <a:pt x="558" y="1278"/>
                    <a:pt x="605" y="1185"/>
                    <a:pt x="767" y="1092"/>
                  </a:cubicBezTo>
                  <a:cubicBezTo>
                    <a:pt x="1510" y="628"/>
                    <a:pt x="3322" y="465"/>
                    <a:pt x="5110" y="465"/>
                  </a:cubicBezTo>
                  <a:close/>
                  <a:moveTo>
                    <a:pt x="5087" y="1"/>
                  </a:moveTo>
                  <a:cubicBezTo>
                    <a:pt x="3206" y="1"/>
                    <a:pt x="1301" y="187"/>
                    <a:pt x="558" y="628"/>
                  </a:cubicBezTo>
                  <a:cubicBezTo>
                    <a:pt x="256" y="767"/>
                    <a:pt x="117" y="1000"/>
                    <a:pt x="117" y="1232"/>
                  </a:cubicBezTo>
                  <a:cubicBezTo>
                    <a:pt x="94" y="2323"/>
                    <a:pt x="1" y="5598"/>
                    <a:pt x="1" y="5621"/>
                  </a:cubicBezTo>
                  <a:cubicBezTo>
                    <a:pt x="1" y="7107"/>
                    <a:pt x="1185" y="8315"/>
                    <a:pt x="2695" y="8315"/>
                  </a:cubicBezTo>
                  <a:lnTo>
                    <a:pt x="7433" y="8315"/>
                  </a:lnTo>
                  <a:lnTo>
                    <a:pt x="7433" y="8315"/>
                  </a:lnTo>
                  <a:cubicBezTo>
                    <a:pt x="8919" y="8315"/>
                    <a:pt x="10127" y="7131"/>
                    <a:pt x="10127" y="5621"/>
                  </a:cubicBezTo>
                  <a:cubicBezTo>
                    <a:pt x="10127" y="5598"/>
                    <a:pt x="10219" y="2323"/>
                    <a:pt x="10243" y="1232"/>
                  </a:cubicBezTo>
                  <a:cubicBezTo>
                    <a:pt x="10243" y="1000"/>
                    <a:pt x="10103" y="814"/>
                    <a:pt x="9848" y="651"/>
                  </a:cubicBezTo>
                  <a:cubicBezTo>
                    <a:pt x="9081" y="233"/>
                    <a:pt x="7084" y="1"/>
                    <a:pt x="5087" y="1"/>
                  </a:cubicBezTo>
                  <a:close/>
                </a:path>
              </a:pathLst>
            </a:custGeom>
            <a:solidFill>
              <a:srgbClr val="034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6" name="Google Shape;516;p30"/>
            <p:cNvSpPr/>
            <p:nvPr/>
          </p:nvSpPr>
          <p:spPr>
            <a:xfrm>
              <a:off x="4037283" y="3809230"/>
              <a:ext cx="1050503" cy="1049779"/>
            </a:xfrm>
            <a:custGeom>
              <a:rect b="b" l="l" r="r" t="t"/>
              <a:pathLst>
                <a:path extrusionOk="0" h="33374" w="33397">
                  <a:moveTo>
                    <a:pt x="16698" y="1"/>
                  </a:moveTo>
                  <a:cubicBezTo>
                    <a:pt x="7478" y="1"/>
                    <a:pt x="0" y="7479"/>
                    <a:pt x="0" y="16699"/>
                  </a:cubicBezTo>
                  <a:cubicBezTo>
                    <a:pt x="0" y="25896"/>
                    <a:pt x="7478" y="33374"/>
                    <a:pt x="16698" y="33374"/>
                  </a:cubicBezTo>
                  <a:cubicBezTo>
                    <a:pt x="25895" y="33374"/>
                    <a:pt x="33396" y="25896"/>
                    <a:pt x="33396" y="16699"/>
                  </a:cubicBezTo>
                  <a:cubicBezTo>
                    <a:pt x="33396" y="7479"/>
                    <a:pt x="25895" y="1"/>
                    <a:pt x="16698"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7" name="Google Shape;517;p30"/>
            <p:cNvSpPr/>
            <p:nvPr/>
          </p:nvSpPr>
          <p:spPr>
            <a:xfrm>
              <a:off x="4037283" y="3909320"/>
              <a:ext cx="350660" cy="856205"/>
            </a:xfrm>
            <a:custGeom>
              <a:rect b="b" l="l" r="r" t="t"/>
              <a:pathLst>
                <a:path extrusionOk="0" h="27220" w="11148">
                  <a:moveTo>
                    <a:pt x="6921" y="1"/>
                  </a:moveTo>
                  <a:cubicBezTo>
                    <a:pt x="2741" y="3020"/>
                    <a:pt x="0" y="7943"/>
                    <a:pt x="0" y="13517"/>
                  </a:cubicBezTo>
                  <a:cubicBezTo>
                    <a:pt x="0" y="19207"/>
                    <a:pt x="2857" y="24200"/>
                    <a:pt x="7177" y="27219"/>
                  </a:cubicBezTo>
                  <a:cubicBezTo>
                    <a:pt x="9685" y="23712"/>
                    <a:pt x="11148" y="18742"/>
                    <a:pt x="11148" y="13471"/>
                  </a:cubicBezTo>
                  <a:cubicBezTo>
                    <a:pt x="11148" y="8129"/>
                    <a:pt x="9569" y="3391"/>
                    <a:pt x="6921" y="1"/>
                  </a:cubicBezTo>
                  <a:close/>
                </a:path>
              </a:pathLst>
            </a:custGeom>
            <a:solidFill>
              <a:srgbClr val="FFFFFF"/>
            </a:solidFill>
            <a:ln cap="flat" cmpd="sng" w="11600">
              <a:solidFill>
                <a:srgbClr val="BCBCBC"/>
              </a:solidFill>
              <a:prstDash val="solid"/>
              <a:miter lim="23223"/>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8" name="Google Shape;518;p30"/>
            <p:cNvSpPr/>
            <p:nvPr/>
          </p:nvSpPr>
          <p:spPr>
            <a:xfrm>
              <a:off x="4735651" y="3907873"/>
              <a:ext cx="351415" cy="856897"/>
            </a:xfrm>
            <a:custGeom>
              <a:rect b="b" l="l" r="r" t="t"/>
              <a:pathLst>
                <a:path extrusionOk="0" h="27242" w="11172">
                  <a:moveTo>
                    <a:pt x="4250" y="0"/>
                  </a:moveTo>
                  <a:cubicBezTo>
                    <a:pt x="1580" y="3414"/>
                    <a:pt x="0" y="8129"/>
                    <a:pt x="0" y="13470"/>
                  </a:cubicBezTo>
                  <a:cubicBezTo>
                    <a:pt x="0" y="18765"/>
                    <a:pt x="1487" y="23712"/>
                    <a:pt x="3995" y="27242"/>
                  </a:cubicBezTo>
                  <a:cubicBezTo>
                    <a:pt x="8315" y="24246"/>
                    <a:pt x="11171" y="19230"/>
                    <a:pt x="11171" y="13540"/>
                  </a:cubicBezTo>
                  <a:cubicBezTo>
                    <a:pt x="11171" y="7966"/>
                    <a:pt x="8431" y="3066"/>
                    <a:pt x="4250" y="0"/>
                  </a:cubicBezTo>
                  <a:close/>
                </a:path>
              </a:pathLst>
            </a:custGeom>
            <a:solidFill>
              <a:srgbClr val="FFFFFF"/>
            </a:solidFill>
            <a:ln cap="flat" cmpd="sng" w="11600">
              <a:solidFill>
                <a:srgbClr val="BCBCBC"/>
              </a:solidFill>
              <a:prstDash val="solid"/>
              <a:miter lim="23223"/>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9" name="Google Shape;519;p30"/>
            <p:cNvSpPr/>
            <p:nvPr/>
          </p:nvSpPr>
          <p:spPr>
            <a:xfrm>
              <a:off x="4552299" y="3804858"/>
              <a:ext cx="14627" cy="1046854"/>
            </a:xfrm>
            <a:custGeom>
              <a:rect b="b" l="l" r="r" t="t"/>
              <a:pathLst>
                <a:path extrusionOk="0" h="33281" w="465">
                  <a:moveTo>
                    <a:pt x="0" y="1"/>
                  </a:moveTo>
                  <a:lnTo>
                    <a:pt x="0" y="33281"/>
                  </a:lnTo>
                  <a:lnTo>
                    <a:pt x="465" y="33281"/>
                  </a:lnTo>
                  <a:lnTo>
                    <a:pt x="465" y="1"/>
                  </a:lnTo>
                  <a:close/>
                </a:path>
              </a:pathLst>
            </a:custGeom>
            <a:solidFill>
              <a:srgbClr val="034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0" name="Google Shape;520;p30"/>
            <p:cNvSpPr/>
            <p:nvPr/>
          </p:nvSpPr>
          <p:spPr>
            <a:xfrm>
              <a:off x="4882484" y="3983837"/>
              <a:ext cx="81846" cy="113993"/>
            </a:xfrm>
            <a:custGeom>
              <a:rect b="b" l="l" r="r" t="t"/>
              <a:pathLst>
                <a:path extrusionOk="0" h="3624" w="2602">
                  <a:moveTo>
                    <a:pt x="651" y="0"/>
                  </a:moveTo>
                  <a:cubicBezTo>
                    <a:pt x="465" y="0"/>
                    <a:pt x="279" y="117"/>
                    <a:pt x="140" y="372"/>
                  </a:cubicBezTo>
                  <a:cubicBezTo>
                    <a:pt x="0" y="767"/>
                    <a:pt x="744" y="1255"/>
                    <a:pt x="1394" y="1998"/>
                  </a:cubicBezTo>
                  <a:cubicBezTo>
                    <a:pt x="1742" y="2462"/>
                    <a:pt x="2021" y="2996"/>
                    <a:pt x="2230" y="3554"/>
                  </a:cubicBezTo>
                  <a:cubicBezTo>
                    <a:pt x="2253" y="3600"/>
                    <a:pt x="2276" y="3623"/>
                    <a:pt x="2346" y="3623"/>
                  </a:cubicBezTo>
                  <a:cubicBezTo>
                    <a:pt x="2439" y="3623"/>
                    <a:pt x="2509" y="3577"/>
                    <a:pt x="2555" y="3484"/>
                  </a:cubicBezTo>
                  <a:cubicBezTo>
                    <a:pt x="2601" y="3159"/>
                    <a:pt x="2601" y="2811"/>
                    <a:pt x="2555" y="2509"/>
                  </a:cubicBezTo>
                  <a:cubicBezTo>
                    <a:pt x="2346" y="1301"/>
                    <a:pt x="1347" y="0"/>
                    <a:pt x="651" y="0"/>
                  </a:cubicBezTo>
                  <a:close/>
                </a:path>
              </a:pathLst>
            </a:custGeom>
            <a:solidFill>
              <a:srgbClr val="C1C1C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1" name="Google Shape;521;p30"/>
            <p:cNvSpPr/>
            <p:nvPr/>
          </p:nvSpPr>
          <p:spPr>
            <a:xfrm>
              <a:off x="4881005" y="4038631"/>
              <a:ext cx="54103" cy="72346"/>
            </a:xfrm>
            <a:custGeom>
              <a:rect b="b" l="l" r="r" t="t"/>
              <a:pathLst>
                <a:path extrusionOk="0" h="2300" w="1720">
                  <a:moveTo>
                    <a:pt x="582" y="0"/>
                  </a:moveTo>
                  <a:cubicBezTo>
                    <a:pt x="419" y="0"/>
                    <a:pt x="280" y="93"/>
                    <a:pt x="164" y="302"/>
                  </a:cubicBezTo>
                  <a:cubicBezTo>
                    <a:pt x="1" y="558"/>
                    <a:pt x="535" y="836"/>
                    <a:pt x="930" y="1278"/>
                  </a:cubicBezTo>
                  <a:cubicBezTo>
                    <a:pt x="1162" y="1580"/>
                    <a:pt x="1325" y="1881"/>
                    <a:pt x="1394" y="2230"/>
                  </a:cubicBezTo>
                  <a:cubicBezTo>
                    <a:pt x="1394" y="2276"/>
                    <a:pt x="1441" y="2299"/>
                    <a:pt x="1464" y="2299"/>
                  </a:cubicBezTo>
                  <a:cubicBezTo>
                    <a:pt x="1511" y="2299"/>
                    <a:pt x="1603" y="2230"/>
                    <a:pt x="1627" y="2183"/>
                  </a:cubicBezTo>
                  <a:cubicBezTo>
                    <a:pt x="1696" y="1974"/>
                    <a:pt x="1720" y="1742"/>
                    <a:pt x="1720" y="1533"/>
                  </a:cubicBezTo>
                  <a:cubicBezTo>
                    <a:pt x="1673" y="790"/>
                    <a:pt x="1092" y="0"/>
                    <a:pt x="582" y="0"/>
                  </a:cubicBezTo>
                  <a:close/>
                </a:path>
              </a:pathLst>
            </a:custGeom>
            <a:solidFill>
              <a:srgbClr val="C1C1C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2" name="Google Shape;522;p30"/>
            <p:cNvSpPr/>
            <p:nvPr/>
          </p:nvSpPr>
          <p:spPr>
            <a:xfrm>
              <a:off x="4168042" y="3983837"/>
              <a:ext cx="82569" cy="113993"/>
            </a:xfrm>
            <a:custGeom>
              <a:rect b="b" l="l" r="r" t="t"/>
              <a:pathLst>
                <a:path extrusionOk="0" h="3624" w="2625">
                  <a:moveTo>
                    <a:pt x="70" y="2509"/>
                  </a:moveTo>
                  <a:cubicBezTo>
                    <a:pt x="0" y="2811"/>
                    <a:pt x="0" y="3159"/>
                    <a:pt x="70" y="3484"/>
                  </a:cubicBezTo>
                  <a:cubicBezTo>
                    <a:pt x="93" y="3577"/>
                    <a:pt x="186" y="3623"/>
                    <a:pt x="256" y="3623"/>
                  </a:cubicBezTo>
                  <a:cubicBezTo>
                    <a:pt x="326" y="3623"/>
                    <a:pt x="372" y="3600"/>
                    <a:pt x="372" y="3554"/>
                  </a:cubicBezTo>
                  <a:cubicBezTo>
                    <a:pt x="581" y="2996"/>
                    <a:pt x="836" y="2462"/>
                    <a:pt x="1208" y="1998"/>
                  </a:cubicBezTo>
                  <a:cubicBezTo>
                    <a:pt x="1835" y="1255"/>
                    <a:pt x="2625" y="744"/>
                    <a:pt x="2462" y="372"/>
                  </a:cubicBezTo>
                  <a:cubicBezTo>
                    <a:pt x="2346" y="117"/>
                    <a:pt x="2183" y="0"/>
                    <a:pt x="1951" y="0"/>
                  </a:cubicBezTo>
                  <a:cubicBezTo>
                    <a:pt x="1231" y="0"/>
                    <a:pt x="233" y="1301"/>
                    <a:pt x="70" y="2509"/>
                  </a:cubicBezTo>
                  <a:close/>
                </a:path>
              </a:pathLst>
            </a:custGeom>
            <a:solidFill>
              <a:srgbClr val="C1C1C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3" name="Google Shape;523;p30"/>
            <p:cNvSpPr/>
            <p:nvPr/>
          </p:nvSpPr>
          <p:spPr>
            <a:xfrm>
              <a:off x="4197264" y="4038631"/>
              <a:ext cx="54071" cy="72346"/>
            </a:xfrm>
            <a:custGeom>
              <a:rect b="b" l="l" r="r" t="t"/>
              <a:pathLst>
                <a:path extrusionOk="0" h="2300" w="1719">
                  <a:moveTo>
                    <a:pt x="0" y="1533"/>
                  </a:moveTo>
                  <a:cubicBezTo>
                    <a:pt x="0" y="1765"/>
                    <a:pt x="0" y="1974"/>
                    <a:pt x="93" y="2183"/>
                  </a:cubicBezTo>
                  <a:cubicBezTo>
                    <a:pt x="116" y="2230"/>
                    <a:pt x="209" y="2299"/>
                    <a:pt x="256" y="2299"/>
                  </a:cubicBezTo>
                  <a:cubicBezTo>
                    <a:pt x="302" y="2299"/>
                    <a:pt x="325" y="2253"/>
                    <a:pt x="325" y="2230"/>
                  </a:cubicBezTo>
                  <a:cubicBezTo>
                    <a:pt x="418" y="1881"/>
                    <a:pt x="581" y="1580"/>
                    <a:pt x="790" y="1278"/>
                  </a:cubicBezTo>
                  <a:cubicBezTo>
                    <a:pt x="1162" y="813"/>
                    <a:pt x="1719" y="558"/>
                    <a:pt x="1580" y="302"/>
                  </a:cubicBezTo>
                  <a:cubicBezTo>
                    <a:pt x="1463" y="93"/>
                    <a:pt x="1278" y="0"/>
                    <a:pt x="1138" y="0"/>
                  </a:cubicBezTo>
                  <a:cubicBezTo>
                    <a:pt x="604" y="0"/>
                    <a:pt x="24" y="790"/>
                    <a:pt x="0" y="1533"/>
                  </a:cubicBezTo>
                  <a:close/>
                </a:path>
              </a:pathLst>
            </a:custGeom>
            <a:solidFill>
              <a:srgbClr val="C1C1C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4" name="Google Shape;524;p30"/>
            <p:cNvSpPr/>
            <p:nvPr/>
          </p:nvSpPr>
          <p:spPr>
            <a:xfrm>
              <a:off x="4193616" y="3922468"/>
              <a:ext cx="746616" cy="770710"/>
            </a:xfrm>
            <a:custGeom>
              <a:rect b="b" l="l" r="r" t="t"/>
              <a:pathLst>
                <a:path extrusionOk="0" h="24502" w="23736">
                  <a:moveTo>
                    <a:pt x="23735" y="12263"/>
                  </a:moveTo>
                  <a:cubicBezTo>
                    <a:pt x="23735" y="19021"/>
                    <a:pt x="18440" y="24502"/>
                    <a:pt x="11868" y="24502"/>
                  </a:cubicBezTo>
                  <a:cubicBezTo>
                    <a:pt x="5319" y="24502"/>
                    <a:pt x="0" y="19021"/>
                    <a:pt x="0" y="12263"/>
                  </a:cubicBezTo>
                  <a:cubicBezTo>
                    <a:pt x="0" y="5482"/>
                    <a:pt x="5319" y="1"/>
                    <a:pt x="11868" y="1"/>
                  </a:cubicBezTo>
                  <a:cubicBezTo>
                    <a:pt x="18440" y="1"/>
                    <a:pt x="23735" y="5482"/>
                    <a:pt x="23735" y="12263"/>
                  </a:cubicBezTo>
                  <a:close/>
                </a:path>
              </a:pathLst>
            </a:custGeom>
            <a:solidFill>
              <a:srgbClr val="E2BFA1"/>
            </a:solidFill>
            <a:ln cap="flat" cmpd="sng" w="11025">
              <a:solidFill>
                <a:srgbClr val="034444"/>
              </a:solidFill>
              <a:prstDash val="solid"/>
              <a:miter lim="23223"/>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5" name="Google Shape;525;p30"/>
            <p:cNvSpPr/>
            <p:nvPr/>
          </p:nvSpPr>
          <p:spPr>
            <a:xfrm>
              <a:off x="3989063" y="3801932"/>
              <a:ext cx="1105297" cy="1063651"/>
            </a:xfrm>
            <a:custGeom>
              <a:rect b="b" l="l" r="r" t="t"/>
              <a:pathLst>
                <a:path extrusionOk="0" h="33815" w="35139">
                  <a:moveTo>
                    <a:pt x="18231" y="465"/>
                  </a:moveTo>
                  <a:cubicBezTo>
                    <a:pt x="27312" y="465"/>
                    <a:pt x="34674" y="7827"/>
                    <a:pt x="34697" y="16931"/>
                  </a:cubicBezTo>
                  <a:cubicBezTo>
                    <a:pt x="34697" y="23573"/>
                    <a:pt x="30679" y="29588"/>
                    <a:pt x="24525" y="32119"/>
                  </a:cubicBezTo>
                  <a:cubicBezTo>
                    <a:pt x="22505" y="32956"/>
                    <a:pt x="20345" y="33350"/>
                    <a:pt x="18231" y="33350"/>
                  </a:cubicBezTo>
                  <a:cubicBezTo>
                    <a:pt x="13935" y="33350"/>
                    <a:pt x="9731" y="31678"/>
                    <a:pt x="6596" y="28543"/>
                  </a:cubicBezTo>
                  <a:cubicBezTo>
                    <a:pt x="1882" y="23829"/>
                    <a:pt x="465" y="16745"/>
                    <a:pt x="3020" y="10637"/>
                  </a:cubicBezTo>
                  <a:cubicBezTo>
                    <a:pt x="5574" y="4483"/>
                    <a:pt x="11566" y="465"/>
                    <a:pt x="18231" y="465"/>
                  </a:cubicBezTo>
                  <a:close/>
                  <a:moveTo>
                    <a:pt x="18231" y="1"/>
                  </a:moveTo>
                  <a:cubicBezTo>
                    <a:pt x="13819" y="1"/>
                    <a:pt x="9499" y="1719"/>
                    <a:pt x="6271" y="4971"/>
                  </a:cubicBezTo>
                  <a:cubicBezTo>
                    <a:pt x="1417" y="9801"/>
                    <a:pt x="1" y="17047"/>
                    <a:pt x="2625" y="23387"/>
                  </a:cubicBezTo>
                  <a:cubicBezTo>
                    <a:pt x="5226" y="29704"/>
                    <a:pt x="11380" y="33815"/>
                    <a:pt x="18231" y="33815"/>
                  </a:cubicBezTo>
                  <a:cubicBezTo>
                    <a:pt x="27544" y="33815"/>
                    <a:pt x="35138" y="26244"/>
                    <a:pt x="35138" y="16931"/>
                  </a:cubicBezTo>
                  <a:cubicBezTo>
                    <a:pt x="35138" y="10080"/>
                    <a:pt x="31004" y="3926"/>
                    <a:pt x="24688" y="1278"/>
                  </a:cubicBezTo>
                  <a:cubicBezTo>
                    <a:pt x="22621" y="419"/>
                    <a:pt x="20414" y="1"/>
                    <a:pt x="18231" y="1"/>
                  </a:cubicBezTo>
                  <a:close/>
                </a:path>
              </a:pathLst>
            </a:custGeom>
            <a:solidFill>
              <a:srgbClr val="034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6" name="Google Shape;526;p30"/>
            <p:cNvSpPr/>
            <p:nvPr/>
          </p:nvSpPr>
          <p:spPr>
            <a:xfrm>
              <a:off x="4082579" y="4568240"/>
              <a:ext cx="300993" cy="157841"/>
            </a:xfrm>
            <a:custGeom>
              <a:rect b="b" l="l" r="r" t="t"/>
              <a:pathLst>
                <a:path extrusionOk="0" h="5018" w="9569">
                  <a:moveTo>
                    <a:pt x="7966" y="5017"/>
                  </a:moveTo>
                  <a:lnTo>
                    <a:pt x="1579" y="5017"/>
                  </a:lnTo>
                  <a:cubicBezTo>
                    <a:pt x="720" y="5017"/>
                    <a:pt x="0" y="4320"/>
                    <a:pt x="0" y="3438"/>
                  </a:cubicBezTo>
                  <a:lnTo>
                    <a:pt x="0" y="1603"/>
                  </a:lnTo>
                  <a:cubicBezTo>
                    <a:pt x="0" y="721"/>
                    <a:pt x="697" y="1"/>
                    <a:pt x="1579" y="1"/>
                  </a:cubicBezTo>
                  <a:lnTo>
                    <a:pt x="7966" y="1"/>
                  </a:lnTo>
                  <a:cubicBezTo>
                    <a:pt x="8849" y="1"/>
                    <a:pt x="9568" y="697"/>
                    <a:pt x="9568" y="1603"/>
                  </a:cubicBezTo>
                  <a:lnTo>
                    <a:pt x="9568" y="3438"/>
                  </a:lnTo>
                  <a:cubicBezTo>
                    <a:pt x="9568" y="4320"/>
                    <a:pt x="8849" y="5017"/>
                    <a:pt x="7966" y="5017"/>
                  </a:cubicBezTo>
                  <a:close/>
                </a:path>
              </a:pathLst>
            </a:custGeom>
            <a:solidFill>
              <a:srgbClr val="CECECE"/>
            </a:solidFill>
            <a:ln cap="flat" cmpd="sng" w="11025">
              <a:solidFill>
                <a:srgbClr val="1E1E1E"/>
              </a:solidFill>
              <a:prstDash val="solid"/>
              <a:miter lim="23223"/>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7" name="Google Shape;527;p30"/>
            <p:cNvSpPr/>
            <p:nvPr/>
          </p:nvSpPr>
          <p:spPr>
            <a:xfrm>
              <a:off x="4541321" y="4686573"/>
              <a:ext cx="36582" cy="72378"/>
            </a:xfrm>
            <a:custGeom>
              <a:rect b="b" l="l" r="r" t="t"/>
              <a:pathLst>
                <a:path extrusionOk="0" h="2301" w="1163">
                  <a:moveTo>
                    <a:pt x="442" y="1"/>
                  </a:moveTo>
                  <a:cubicBezTo>
                    <a:pt x="349" y="1"/>
                    <a:pt x="280" y="94"/>
                    <a:pt x="280" y="187"/>
                  </a:cubicBezTo>
                  <a:lnTo>
                    <a:pt x="1" y="2138"/>
                  </a:lnTo>
                  <a:cubicBezTo>
                    <a:pt x="1" y="2207"/>
                    <a:pt x="94" y="2300"/>
                    <a:pt x="187" y="2300"/>
                  </a:cubicBezTo>
                  <a:lnTo>
                    <a:pt x="999" y="2300"/>
                  </a:lnTo>
                  <a:cubicBezTo>
                    <a:pt x="1092" y="2300"/>
                    <a:pt x="1162" y="2230"/>
                    <a:pt x="1162" y="2138"/>
                  </a:cubicBezTo>
                  <a:lnTo>
                    <a:pt x="907" y="187"/>
                  </a:lnTo>
                  <a:cubicBezTo>
                    <a:pt x="907" y="94"/>
                    <a:pt x="814" y="1"/>
                    <a:pt x="744" y="1"/>
                  </a:cubicBezTo>
                  <a:close/>
                </a:path>
              </a:pathLst>
            </a:custGeom>
            <a:solidFill>
              <a:srgbClr val="FFFFFF"/>
            </a:solidFill>
            <a:ln cap="flat" cmpd="sng" w="11600">
              <a:solidFill>
                <a:srgbClr val="BCBCBC"/>
              </a:solidFill>
              <a:prstDash val="solid"/>
              <a:miter lim="23223"/>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8" name="Google Shape;528;p30"/>
            <p:cNvSpPr/>
            <p:nvPr/>
          </p:nvSpPr>
          <p:spPr>
            <a:xfrm>
              <a:off x="4039070" y="3821231"/>
              <a:ext cx="767785" cy="1049056"/>
            </a:xfrm>
            <a:custGeom>
              <a:rect b="b" l="l" r="r" t="t"/>
              <a:pathLst>
                <a:path extrusionOk="0" h="33351" w="24409">
                  <a:moveTo>
                    <a:pt x="16675" y="1"/>
                  </a:moveTo>
                  <a:cubicBezTo>
                    <a:pt x="7455" y="1"/>
                    <a:pt x="1" y="7456"/>
                    <a:pt x="1" y="16699"/>
                  </a:cubicBezTo>
                  <a:cubicBezTo>
                    <a:pt x="1" y="25895"/>
                    <a:pt x="7455" y="33350"/>
                    <a:pt x="16675" y="33350"/>
                  </a:cubicBezTo>
                  <a:cubicBezTo>
                    <a:pt x="19462" y="33350"/>
                    <a:pt x="22086" y="32654"/>
                    <a:pt x="24409" y="31469"/>
                  </a:cubicBezTo>
                  <a:cubicBezTo>
                    <a:pt x="19067" y="28706"/>
                    <a:pt x="15444" y="23132"/>
                    <a:pt x="15444" y="16699"/>
                  </a:cubicBezTo>
                  <a:cubicBezTo>
                    <a:pt x="15444" y="10242"/>
                    <a:pt x="19067" y="4669"/>
                    <a:pt x="24409" y="1882"/>
                  </a:cubicBezTo>
                  <a:cubicBezTo>
                    <a:pt x="22110" y="697"/>
                    <a:pt x="19462" y="1"/>
                    <a:pt x="16675" y="1"/>
                  </a:cubicBezTo>
                  <a:close/>
                </a:path>
              </a:pathLst>
            </a:custGeom>
            <a:solidFill>
              <a:srgbClr val="FCFCFC">
                <a:alpha val="1061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9" name="Google Shape;529;p30"/>
            <p:cNvSpPr/>
            <p:nvPr/>
          </p:nvSpPr>
          <p:spPr>
            <a:xfrm>
              <a:off x="4224284" y="3942914"/>
              <a:ext cx="31" cy="208232"/>
            </a:xfrm>
            <a:custGeom>
              <a:rect b="b" l="l" r="r" t="t"/>
              <a:pathLst>
                <a:path extrusionOk="0" fill="none" h="6620" w="1">
                  <a:moveTo>
                    <a:pt x="1" y="1"/>
                  </a:moveTo>
                  <a:lnTo>
                    <a:pt x="1" y="6620"/>
                  </a:lnTo>
                </a:path>
              </a:pathLst>
            </a:custGeom>
            <a:noFill/>
            <a:ln cap="rnd" cmpd="sng" w="11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0" name="Google Shape;530;p30"/>
            <p:cNvSpPr/>
            <p:nvPr/>
          </p:nvSpPr>
          <p:spPr>
            <a:xfrm>
              <a:off x="4280526" y="3942914"/>
              <a:ext cx="31" cy="276898"/>
            </a:xfrm>
            <a:custGeom>
              <a:rect b="b" l="l" r="r" t="t"/>
              <a:pathLst>
                <a:path extrusionOk="0" fill="none" h="8803" w="1">
                  <a:moveTo>
                    <a:pt x="1" y="1"/>
                  </a:moveTo>
                  <a:lnTo>
                    <a:pt x="1" y="8803"/>
                  </a:lnTo>
                </a:path>
              </a:pathLst>
            </a:custGeom>
            <a:noFill/>
            <a:ln cap="rnd" cmpd="sng" w="11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1" name="Google Shape;531;p30"/>
            <p:cNvSpPr/>
            <p:nvPr/>
          </p:nvSpPr>
          <p:spPr>
            <a:xfrm>
              <a:off x="4336045" y="3942914"/>
              <a:ext cx="31" cy="390860"/>
            </a:xfrm>
            <a:custGeom>
              <a:rect b="b" l="l" r="r" t="t"/>
              <a:pathLst>
                <a:path extrusionOk="0" fill="none" h="12426" w="1">
                  <a:moveTo>
                    <a:pt x="1" y="1"/>
                  </a:moveTo>
                  <a:lnTo>
                    <a:pt x="1" y="12426"/>
                  </a:lnTo>
                </a:path>
              </a:pathLst>
            </a:custGeom>
            <a:noFill/>
            <a:ln cap="rnd" cmpd="sng" w="11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2" name="Google Shape;532;p30"/>
            <p:cNvSpPr/>
            <p:nvPr/>
          </p:nvSpPr>
          <p:spPr>
            <a:xfrm>
              <a:off x="4391563" y="3942914"/>
              <a:ext cx="31" cy="208232"/>
            </a:xfrm>
            <a:custGeom>
              <a:rect b="b" l="l" r="r" t="t"/>
              <a:pathLst>
                <a:path extrusionOk="0" fill="none" h="6620" w="1">
                  <a:moveTo>
                    <a:pt x="1" y="1"/>
                  </a:moveTo>
                  <a:lnTo>
                    <a:pt x="1" y="6620"/>
                  </a:lnTo>
                </a:path>
              </a:pathLst>
            </a:custGeom>
            <a:noFill/>
            <a:ln cap="rnd" cmpd="sng" w="11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3" name="Google Shape;533;p30"/>
            <p:cNvSpPr/>
            <p:nvPr/>
          </p:nvSpPr>
          <p:spPr>
            <a:xfrm>
              <a:off x="4444911" y="4279703"/>
              <a:ext cx="67219" cy="67219"/>
            </a:xfrm>
            <a:custGeom>
              <a:rect b="b" l="l" r="r" t="t"/>
              <a:pathLst>
                <a:path extrusionOk="0" h="2137" w="2137">
                  <a:moveTo>
                    <a:pt x="1069" y="0"/>
                  </a:moveTo>
                  <a:cubicBezTo>
                    <a:pt x="465" y="0"/>
                    <a:pt x="0" y="488"/>
                    <a:pt x="0" y="1068"/>
                  </a:cubicBezTo>
                  <a:cubicBezTo>
                    <a:pt x="0" y="1672"/>
                    <a:pt x="465" y="2137"/>
                    <a:pt x="1069" y="2137"/>
                  </a:cubicBezTo>
                  <a:cubicBezTo>
                    <a:pt x="1672" y="2137"/>
                    <a:pt x="2137" y="1672"/>
                    <a:pt x="2137" y="1068"/>
                  </a:cubicBezTo>
                  <a:cubicBezTo>
                    <a:pt x="2137" y="488"/>
                    <a:pt x="1672" y="0"/>
                    <a:pt x="1069"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4" name="Google Shape;534;p30"/>
            <p:cNvSpPr/>
            <p:nvPr/>
          </p:nvSpPr>
          <p:spPr>
            <a:xfrm>
              <a:off x="4618040" y="4279703"/>
              <a:ext cx="67974" cy="67219"/>
            </a:xfrm>
            <a:custGeom>
              <a:rect b="b" l="l" r="r" t="t"/>
              <a:pathLst>
                <a:path extrusionOk="0" h="2137" w="2161">
                  <a:moveTo>
                    <a:pt x="1092" y="0"/>
                  </a:moveTo>
                  <a:cubicBezTo>
                    <a:pt x="488" y="0"/>
                    <a:pt x="0" y="488"/>
                    <a:pt x="0" y="1068"/>
                  </a:cubicBezTo>
                  <a:cubicBezTo>
                    <a:pt x="0" y="1672"/>
                    <a:pt x="488" y="2137"/>
                    <a:pt x="1092" y="2137"/>
                  </a:cubicBezTo>
                  <a:cubicBezTo>
                    <a:pt x="1672" y="2137"/>
                    <a:pt x="2160" y="1672"/>
                    <a:pt x="2160" y="1068"/>
                  </a:cubicBezTo>
                  <a:cubicBezTo>
                    <a:pt x="2160" y="488"/>
                    <a:pt x="1672" y="0"/>
                    <a:pt x="1092"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5" name="Google Shape;535;p30"/>
            <p:cNvSpPr/>
            <p:nvPr/>
          </p:nvSpPr>
          <p:spPr>
            <a:xfrm>
              <a:off x="4412040" y="4216856"/>
              <a:ext cx="132960" cy="21956"/>
            </a:xfrm>
            <a:custGeom>
              <a:rect b="b" l="l" r="r" t="t"/>
              <a:pathLst>
                <a:path extrusionOk="0" h="698" w="4227">
                  <a:moveTo>
                    <a:pt x="349" y="1"/>
                  </a:moveTo>
                  <a:cubicBezTo>
                    <a:pt x="140" y="1"/>
                    <a:pt x="0" y="140"/>
                    <a:pt x="0" y="349"/>
                  </a:cubicBezTo>
                  <a:cubicBezTo>
                    <a:pt x="0" y="558"/>
                    <a:pt x="140" y="698"/>
                    <a:pt x="349" y="698"/>
                  </a:cubicBezTo>
                  <a:lnTo>
                    <a:pt x="3879" y="698"/>
                  </a:lnTo>
                  <a:cubicBezTo>
                    <a:pt x="4088" y="698"/>
                    <a:pt x="4227" y="558"/>
                    <a:pt x="4227" y="349"/>
                  </a:cubicBezTo>
                  <a:cubicBezTo>
                    <a:pt x="4227" y="140"/>
                    <a:pt x="4088" y="1"/>
                    <a:pt x="3879"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6" name="Google Shape;536;p30"/>
            <p:cNvSpPr/>
            <p:nvPr/>
          </p:nvSpPr>
          <p:spPr>
            <a:xfrm>
              <a:off x="4585169" y="4216856"/>
              <a:ext cx="133715" cy="21956"/>
            </a:xfrm>
            <a:custGeom>
              <a:rect b="b" l="l" r="r" t="t"/>
              <a:pathLst>
                <a:path extrusionOk="0" h="698" w="4251">
                  <a:moveTo>
                    <a:pt x="349" y="1"/>
                  </a:moveTo>
                  <a:cubicBezTo>
                    <a:pt x="163" y="1"/>
                    <a:pt x="0" y="140"/>
                    <a:pt x="0" y="349"/>
                  </a:cubicBezTo>
                  <a:cubicBezTo>
                    <a:pt x="0" y="558"/>
                    <a:pt x="163" y="698"/>
                    <a:pt x="349" y="698"/>
                  </a:cubicBezTo>
                  <a:lnTo>
                    <a:pt x="3902" y="698"/>
                  </a:lnTo>
                  <a:cubicBezTo>
                    <a:pt x="4111" y="698"/>
                    <a:pt x="4250" y="558"/>
                    <a:pt x="4250" y="349"/>
                  </a:cubicBezTo>
                  <a:cubicBezTo>
                    <a:pt x="4250" y="140"/>
                    <a:pt x="4111" y="1"/>
                    <a:pt x="3902"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7" name="Google Shape;537;p30"/>
            <p:cNvSpPr/>
            <p:nvPr/>
          </p:nvSpPr>
          <p:spPr>
            <a:xfrm>
              <a:off x="4544970" y="4378314"/>
              <a:ext cx="51177" cy="21956"/>
            </a:xfrm>
            <a:custGeom>
              <a:rect b="b" l="l" r="r" t="t"/>
              <a:pathLst>
                <a:path extrusionOk="0" h="698" w="1627">
                  <a:moveTo>
                    <a:pt x="349" y="0"/>
                  </a:moveTo>
                  <a:cubicBezTo>
                    <a:pt x="164" y="0"/>
                    <a:pt x="1" y="140"/>
                    <a:pt x="1" y="349"/>
                  </a:cubicBezTo>
                  <a:cubicBezTo>
                    <a:pt x="1" y="558"/>
                    <a:pt x="164" y="697"/>
                    <a:pt x="349" y="697"/>
                  </a:cubicBezTo>
                  <a:lnTo>
                    <a:pt x="1278" y="697"/>
                  </a:lnTo>
                  <a:cubicBezTo>
                    <a:pt x="1487" y="697"/>
                    <a:pt x="1627" y="558"/>
                    <a:pt x="1627" y="349"/>
                  </a:cubicBezTo>
                  <a:cubicBezTo>
                    <a:pt x="1627" y="140"/>
                    <a:pt x="1487" y="0"/>
                    <a:pt x="1278"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8" name="Google Shape;538;p30"/>
            <p:cNvSpPr/>
            <p:nvPr/>
          </p:nvSpPr>
          <p:spPr>
            <a:xfrm>
              <a:off x="4256432" y="4330817"/>
              <a:ext cx="138842" cy="113269"/>
            </a:xfrm>
            <a:custGeom>
              <a:rect b="b" l="l" r="r" t="t"/>
              <a:pathLst>
                <a:path extrusionOk="0" h="3601" w="4414">
                  <a:moveTo>
                    <a:pt x="2207" y="1"/>
                  </a:moveTo>
                  <a:cubicBezTo>
                    <a:pt x="999" y="1"/>
                    <a:pt x="1" y="814"/>
                    <a:pt x="1" y="1789"/>
                  </a:cubicBezTo>
                  <a:cubicBezTo>
                    <a:pt x="1" y="2788"/>
                    <a:pt x="999" y="3601"/>
                    <a:pt x="2207" y="3601"/>
                  </a:cubicBezTo>
                  <a:cubicBezTo>
                    <a:pt x="3438" y="3601"/>
                    <a:pt x="4413" y="2788"/>
                    <a:pt x="4413" y="1789"/>
                  </a:cubicBezTo>
                  <a:cubicBezTo>
                    <a:pt x="4413" y="814"/>
                    <a:pt x="3438" y="1"/>
                    <a:pt x="2207"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9" name="Google Shape;539;p30"/>
            <p:cNvSpPr/>
            <p:nvPr/>
          </p:nvSpPr>
          <p:spPr>
            <a:xfrm>
              <a:off x="4745874" y="4330817"/>
              <a:ext cx="138842" cy="113269"/>
            </a:xfrm>
            <a:custGeom>
              <a:rect b="b" l="l" r="r" t="t"/>
              <a:pathLst>
                <a:path extrusionOk="0" h="3601" w="4414">
                  <a:moveTo>
                    <a:pt x="2207" y="1"/>
                  </a:moveTo>
                  <a:cubicBezTo>
                    <a:pt x="999" y="1"/>
                    <a:pt x="1" y="814"/>
                    <a:pt x="1" y="1789"/>
                  </a:cubicBezTo>
                  <a:cubicBezTo>
                    <a:pt x="1" y="2788"/>
                    <a:pt x="999" y="3601"/>
                    <a:pt x="2207" y="3601"/>
                  </a:cubicBezTo>
                  <a:cubicBezTo>
                    <a:pt x="3438" y="3601"/>
                    <a:pt x="4413" y="2788"/>
                    <a:pt x="4413" y="1789"/>
                  </a:cubicBezTo>
                  <a:cubicBezTo>
                    <a:pt x="4413" y="814"/>
                    <a:pt x="3438" y="1"/>
                    <a:pt x="2207"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0" name="Google Shape;540;p30"/>
            <p:cNvSpPr txBox="1"/>
            <p:nvPr/>
          </p:nvSpPr>
          <p:spPr>
            <a:xfrm>
              <a:off x="4020362" y="4568975"/>
              <a:ext cx="419700" cy="1578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700">
                  <a:latin typeface="Audiowide"/>
                  <a:ea typeface="Audiowide"/>
                  <a:cs typeface="Audiowide"/>
                  <a:sym typeface="Audiowide"/>
                </a:rPr>
                <a:t>002</a:t>
              </a:r>
              <a:endParaRPr sz="700">
                <a:latin typeface="Audiowide"/>
                <a:ea typeface="Audiowide"/>
                <a:cs typeface="Audiowide"/>
                <a:sym typeface="Audiowide"/>
              </a:endParaRPr>
            </a:p>
          </p:txBody>
        </p:sp>
      </p:grpSp>
      <p:sp>
        <p:nvSpPr>
          <p:cNvPr id="541" name="Google Shape;541;p30"/>
          <p:cNvSpPr txBox="1"/>
          <p:nvPr/>
        </p:nvSpPr>
        <p:spPr>
          <a:xfrm>
            <a:off x="5773563" y="4518600"/>
            <a:ext cx="419700" cy="1578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700">
                <a:latin typeface="Audiowide"/>
                <a:ea typeface="Audiowide"/>
                <a:cs typeface="Audiowide"/>
                <a:sym typeface="Audiowide"/>
              </a:rPr>
              <a:t>003</a:t>
            </a:r>
            <a:endParaRPr sz="700">
              <a:latin typeface="Audiowide"/>
              <a:ea typeface="Audiowide"/>
              <a:cs typeface="Audiowide"/>
              <a:sym typeface="Audiowide"/>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45" name="Shape 545"/>
        <p:cNvGrpSpPr/>
        <p:nvPr/>
      </p:nvGrpSpPr>
      <p:grpSpPr>
        <a:xfrm>
          <a:off x="0" y="0"/>
          <a:ext cx="0" cy="0"/>
          <a:chOff x="0" y="0"/>
          <a:chExt cx="0" cy="0"/>
        </a:xfrm>
      </p:grpSpPr>
      <p:grpSp>
        <p:nvGrpSpPr>
          <p:cNvPr id="546" name="Google Shape;546;p31"/>
          <p:cNvGrpSpPr/>
          <p:nvPr/>
        </p:nvGrpSpPr>
        <p:grpSpPr>
          <a:xfrm>
            <a:off x="7244944" y="1213473"/>
            <a:ext cx="2489545" cy="3850422"/>
            <a:chOff x="7244944" y="1213473"/>
            <a:chExt cx="2489545" cy="3850422"/>
          </a:xfrm>
        </p:grpSpPr>
        <p:sp>
          <p:nvSpPr>
            <p:cNvPr id="547" name="Google Shape;547;p31"/>
            <p:cNvSpPr/>
            <p:nvPr/>
          </p:nvSpPr>
          <p:spPr>
            <a:xfrm>
              <a:off x="7882151" y="4838150"/>
              <a:ext cx="1195608" cy="225746"/>
            </a:xfrm>
            <a:custGeom>
              <a:rect b="b" l="l" r="r" t="t"/>
              <a:pathLst>
                <a:path extrusionOk="0" h="4971" w="27336">
                  <a:moveTo>
                    <a:pt x="1" y="2463"/>
                  </a:moveTo>
                  <a:cubicBezTo>
                    <a:pt x="1" y="1116"/>
                    <a:pt x="6132" y="1"/>
                    <a:pt x="13680" y="1"/>
                  </a:cubicBezTo>
                  <a:lnTo>
                    <a:pt x="13680" y="1"/>
                  </a:lnTo>
                  <a:cubicBezTo>
                    <a:pt x="21227" y="1"/>
                    <a:pt x="27335" y="1116"/>
                    <a:pt x="27335" y="2463"/>
                  </a:cubicBezTo>
                  <a:lnTo>
                    <a:pt x="27335" y="2463"/>
                  </a:lnTo>
                  <a:cubicBezTo>
                    <a:pt x="27335" y="3833"/>
                    <a:pt x="21227" y="4948"/>
                    <a:pt x="13680" y="4948"/>
                  </a:cubicBezTo>
                  <a:lnTo>
                    <a:pt x="13680" y="4948"/>
                  </a:lnTo>
                  <a:cubicBezTo>
                    <a:pt x="6132" y="4971"/>
                    <a:pt x="1" y="3856"/>
                    <a:pt x="1" y="2463"/>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48" name="Google Shape;548;p31"/>
            <p:cNvGrpSpPr/>
            <p:nvPr/>
          </p:nvGrpSpPr>
          <p:grpSpPr>
            <a:xfrm>
              <a:off x="7244944" y="1213473"/>
              <a:ext cx="2489545" cy="3745815"/>
              <a:chOff x="7244944" y="1213473"/>
              <a:chExt cx="2489545" cy="3745815"/>
            </a:xfrm>
          </p:grpSpPr>
          <p:sp>
            <p:nvSpPr>
              <p:cNvPr id="549" name="Google Shape;549;p31"/>
              <p:cNvSpPr/>
              <p:nvPr/>
            </p:nvSpPr>
            <p:spPr>
              <a:xfrm flipH="1">
                <a:off x="8095359" y="2480389"/>
                <a:ext cx="788700" cy="2478900"/>
              </a:xfrm>
              <a:prstGeom prst="trapezoid">
                <a:avLst>
                  <a:gd fmla="val 25000" name="adj"/>
                </a:avLst>
              </a:prstGeom>
              <a:solidFill>
                <a:srgbClr val="A23F1C"/>
              </a:solidFill>
              <a:ln cap="flat" cmpd="sng" w="38100">
                <a:solidFill>
                  <a:srgbClr val="6D2A1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50" name="Google Shape;550;p31"/>
              <p:cNvGrpSpPr/>
              <p:nvPr/>
            </p:nvGrpSpPr>
            <p:grpSpPr>
              <a:xfrm flipH="1">
                <a:off x="7244944" y="1213473"/>
                <a:ext cx="2489545" cy="1747068"/>
                <a:chOff x="668525" y="1207425"/>
                <a:chExt cx="2352400" cy="1650825"/>
              </a:xfrm>
            </p:grpSpPr>
            <p:sp>
              <p:nvSpPr>
                <p:cNvPr id="551" name="Google Shape;551;p31"/>
                <p:cNvSpPr/>
                <p:nvPr/>
              </p:nvSpPr>
              <p:spPr>
                <a:xfrm>
                  <a:off x="668525" y="1207425"/>
                  <a:ext cx="2352400" cy="1650825"/>
                </a:xfrm>
                <a:custGeom>
                  <a:rect b="b" l="l" r="r" t="t"/>
                  <a:pathLst>
                    <a:path extrusionOk="0" h="66033" w="94096">
                      <a:moveTo>
                        <a:pt x="35052" y="0"/>
                      </a:moveTo>
                      <a:cubicBezTo>
                        <a:pt x="35005" y="36"/>
                        <a:pt x="34886" y="36"/>
                        <a:pt x="34767" y="36"/>
                      </a:cubicBezTo>
                      <a:cubicBezTo>
                        <a:pt x="32743" y="36"/>
                        <a:pt x="30719" y="346"/>
                        <a:pt x="28778" y="965"/>
                      </a:cubicBezTo>
                      <a:cubicBezTo>
                        <a:pt x="26742" y="1596"/>
                        <a:pt x="24765" y="2548"/>
                        <a:pt x="22908" y="3798"/>
                      </a:cubicBezTo>
                      <a:cubicBezTo>
                        <a:pt x="21063" y="5037"/>
                        <a:pt x="19408" y="6513"/>
                        <a:pt x="18015" y="8168"/>
                      </a:cubicBezTo>
                      <a:cubicBezTo>
                        <a:pt x="16574" y="9859"/>
                        <a:pt x="15443" y="11704"/>
                        <a:pt x="14633" y="13645"/>
                      </a:cubicBezTo>
                      <a:cubicBezTo>
                        <a:pt x="13812" y="15621"/>
                        <a:pt x="13383" y="17753"/>
                        <a:pt x="13383" y="19788"/>
                      </a:cubicBezTo>
                      <a:cubicBezTo>
                        <a:pt x="13383" y="20872"/>
                        <a:pt x="13502" y="21979"/>
                        <a:pt x="13740" y="23063"/>
                      </a:cubicBezTo>
                      <a:cubicBezTo>
                        <a:pt x="13919" y="23837"/>
                        <a:pt x="14157" y="24622"/>
                        <a:pt x="14467" y="25396"/>
                      </a:cubicBezTo>
                      <a:cubicBezTo>
                        <a:pt x="13871" y="25230"/>
                        <a:pt x="13216" y="25146"/>
                        <a:pt x="12562" y="25099"/>
                      </a:cubicBezTo>
                      <a:cubicBezTo>
                        <a:pt x="12323" y="25087"/>
                        <a:pt x="12085" y="25075"/>
                        <a:pt x="11871" y="25075"/>
                      </a:cubicBezTo>
                      <a:cubicBezTo>
                        <a:pt x="11299" y="25075"/>
                        <a:pt x="10704" y="25111"/>
                        <a:pt x="10097" y="25218"/>
                      </a:cubicBezTo>
                      <a:cubicBezTo>
                        <a:pt x="8621" y="25456"/>
                        <a:pt x="7168" y="26051"/>
                        <a:pt x="5882" y="26944"/>
                      </a:cubicBezTo>
                      <a:cubicBezTo>
                        <a:pt x="3489" y="28611"/>
                        <a:pt x="1655" y="31326"/>
                        <a:pt x="691" y="34564"/>
                      </a:cubicBezTo>
                      <a:cubicBezTo>
                        <a:pt x="227" y="36112"/>
                        <a:pt x="0" y="37731"/>
                        <a:pt x="0" y="39362"/>
                      </a:cubicBezTo>
                      <a:cubicBezTo>
                        <a:pt x="0" y="41005"/>
                        <a:pt x="274" y="42613"/>
                        <a:pt x="774" y="44101"/>
                      </a:cubicBezTo>
                      <a:cubicBezTo>
                        <a:pt x="1048" y="44875"/>
                        <a:pt x="1370" y="45625"/>
                        <a:pt x="1763" y="46304"/>
                      </a:cubicBezTo>
                      <a:cubicBezTo>
                        <a:pt x="2144" y="47018"/>
                        <a:pt x="2656" y="47720"/>
                        <a:pt x="3239" y="48411"/>
                      </a:cubicBezTo>
                      <a:cubicBezTo>
                        <a:pt x="3989" y="49280"/>
                        <a:pt x="4906" y="50078"/>
                        <a:pt x="5918" y="50745"/>
                      </a:cubicBezTo>
                      <a:cubicBezTo>
                        <a:pt x="6835" y="51352"/>
                        <a:pt x="7882" y="51864"/>
                        <a:pt x="9037" y="52245"/>
                      </a:cubicBezTo>
                      <a:cubicBezTo>
                        <a:pt x="10287" y="52673"/>
                        <a:pt x="11669" y="52935"/>
                        <a:pt x="13157" y="53019"/>
                      </a:cubicBezTo>
                      <a:cubicBezTo>
                        <a:pt x="13633" y="54959"/>
                        <a:pt x="14550" y="56829"/>
                        <a:pt x="15776" y="58424"/>
                      </a:cubicBezTo>
                      <a:cubicBezTo>
                        <a:pt x="17086" y="60103"/>
                        <a:pt x="18753" y="61520"/>
                        <a:pt x="20741" y="62651"/>
                      </a:cubicBezTo>
                      <a:cubicBezTo>
                        <a:pt x="21658" y="63187"/>
                        <a:pt x="22658" y="63627"/>
                        <a:pt x="23789" y="64032"/>
                      </a:cubicBezTo>
                      <a:cubicBezTo>
                        <a:pt x="24956" y="64449"/>
                        <a:pt x="26170" y="64746"/>
                        <a:pt x="27373" y="64901"/>
                      </a:cubicBezTo>
                      <a:cubicBezTo>
                        <a:pt x="28063" y="64985"/>
                        <a:pt x="28742" y="65032"/>
                        <a:pt x="29433" y="65032"/>
                      </a:cubicBezTo>
                      <a:cubicBezTo>
                        <a:pt x="29933" y="65032"/>
                        <a:pt x="30469" y="64996"/>
                        <a:pt x="30992" y="64961"/>
                      </a:cubicBezTo>
                      <a:cubicBezTo>
                        <a:pt x="32147" y="64842"/>
                        <a:pt x="33314" y="64604"/>
                        <a:pt x="34457" y="64223"/>
                      </a:cubicBezTo>
                      <a:cubicBezTo>
                        <a:pt x="36362" y="63603"/>
                        <a:pt x="38184" y="62627"/>
                        <a:pt x="39863" y="61329"/>
                      </a:cubicBezTo>
                      <a:cubicBezTo>
                        <a:pt x="40684" y="60698"/>
                        <a:pt x="41470" y="59972"/>
                        <a:pt x="42232" y="59162"/>
                      </a:cubicBezTo>
                      <a:cubicBezTo>
                        <a:pt x="42792" y="58567"/>
                        <a:pt x="43375" y="57936"/>
                        <a:pt x="43839" y="57234"/>
                      </a:cubicBezTo>
                      <a:cubicBezTo>
                        <a:pt x="44827" y="58841"/>
                        <a:pt x="46078" y="60282"/>
                        <a:pt x="47566" y="61520"/>
                      </a:cubicBezTo>
                      <a:cubicBezTo>
                        <a:pt x="49114" y="62794"/>
                        <a:pt x="50923" y="63842"/>
                        <a:pt x="52900" y="64604"/>
                      </a:cubicBezTo>
                      <a:cubicBezTo>
                        <a:pt x="55353" y="65532"/>
                        <a:pt x="58008" y="66032"/>
                        <a:pt x="60758" y="66032"/>
                      </a:cubicBezTo>
                      <a:cubicBezTo>
                        <a:pt x="62270" y="66032"/>
                        <a:pt x="63794" y="65877"/>
                        <a:pt x="65294" y="65580"/>
                      </a:cubicBezTo>
                      <a:cubicBezTo>
                        <a:pt x="66318" y="65377"/>
                        <a:pt x="67366" y="65104"/>
                        <a:pt x="68402" y="64746"/>
                      </a:cubicBezTo>
                      <a:cubicBezTo>
                        <a:pt x="68985" y="64556"/>
                        <a:pt x="69497" y="64342"/>
                        <a:pt x="69973" y="64139"/>
                      </a:cubicBezTo>
                      <a:cubicBezTo>
                        <a:pt x="70474" y="63913"/>
                        <a:pt x="70986" y="63663"/>
                        <a:pt x="71545" y="63353"/>
                      </a:cubicBezTo>
                      <a:cubicBezTo>
                        <a:pt x="73450" y="62282"/>
                        <a:pt x="75188" y="60794"/>
                        <a:pt x="76736" y="58924"/>
                      </a:cubicBezTo>
                      <a:cubicBezTo>
                        <a:pt x="78129" y="57257"/>
                        <a:pt x="79320" y="55269"/>
                        <a:pt x="80284" y="53031"/>
                      </a:cubicBezTo>
                      <a:cubicBezTo>
                        <a:pt x="80546" y="53066"/>
                        <a:pt x="80832" y="53066"/>
                        <a:pt x="81165" y="53066"/>
                      </a:cubicBezTo>
                      <a:cubicBezTo>
                        <a:pt x="82142" y="53066"/>
                        <a:pt x="83106" y="52959"/>
                        <a:pt x="84035" y="52769"/>
                      </a:cubicBezTo>
                      <a:cubicBezTo>
                        <a:pt x="85261" y="52495"/>
                        <a:pt x="86452" y="52042"/>
                        <a:pt x="87595" y="51388"/>
                      </a:cubicBezTo>
                      <a:cubicBezTo>
                        <a:pt x="89095" y="50518"/>
                        <a:pt x="90428" y="49316"/>
                        <a:pt x="91464" y="47887"/>
                      </a:cubicBezTo>
                      <a:cubicBezTo>
                        <a:pt x="93131" y="45577"/>
                        <a:pt x="94060" y="42577"/>
                        <a:pt x="94084" y="39398"/>
                      </a:cubicBezTo>
                      <a:cubicBezTo>
                        <a:pt x="94096" y="37898"/>
                        <a:pt x="93893" y="36410"/>
                        <a:pt x="93512" y="34969"/>
                      </a:cubicBezTo>
                      <a:cubicBezTo>
                        <a:pt x="93131" y="33528"/>
                        <a:pt x="92572" y="32183"/>
                        <a:pt x="91845" y="30980"/>
                      </a:cubicBezTo>
                      <a:cubicBezTo>
                        <a:pt x="91107" y="29742"/>
                        <a:pt x="90178" y="28671"/>
                        <a:pt x="89119" y="27825"/>
                      </a:cubicBezTo>
                      <a:cubicBezTo>
                        <a:pt x="88047" y="26956"/>
                        <a:pt x="86797" y="26337"/>
                        <a:pt x="85511" y="26004"/>
                      </a:cubicBezTo>
                      <a:cubicBezTo>
                        <a:pt x="84737" y="25813"/>
                        <a:pt x="83940" y="25706"/>
                        <a:pt x="83130" y="25706"/>
                      </a:cubicBezTo>
                      <a:cubicBezTo>
                        <a:pt x="82868" y="25706"/>
                        <a:pt x="82606" y="25730"/>
                        <a:pt x="82273" y="25742"/>
                      </a:cubicBezTo>
                      <a:cubicBezTo>
                        <a:pt x="81677" y="25789"/>
                        <a:pt x="81082" y="25884"/>
                        <a:pt x="80487" y="26015"/>
                      </a:cubicBezTo>
                      <a:cubicBezTo>
                        <a:pt x="80296" y="26063"/>
                        <a:pt x="80118" y="26111"/>
                        <a:pt x="79927" y="26170"/>
                      </a:cubicBezTo>
                      <a:cubicBezTo>
                        <a:pt x="80010" y="26063"/>
                        <a:pt x="80106" y="25944"/>
                        <a:pt x="80165" y="25825"/>
                      </a:cubicBezTo>
                      <a:cubicBezTo>
                        <a:pt x="80427" y="25384"/>
                        <a:pt x="80653" y="24884"/>
                        <a:pt x="80880" y="24289"/>
                      </a:cubicBezTo>
                      <a:cubicBezTo>
                        <a:pt x="81237" y="23313"/>
                        <a:pt x="81439" y="22194"/>
                        <a:pt x="81499" y="20979"/>
                      </a:cubicBezTo>
                      <a:cubicBezTo>
                        <a:pt x="81546" y="19884"/>
                        <a:pt x="81439" y="18741"/>
                        <a:pt x="81177" y="17586"/>
                      </a:cubicBezTo>
                      <a:cubicBezTo>
                        <a:pt x="80963" y="16633"/>
                        <a:pt x="80630" y="15657"/>
                        <a:pt x="80130" y="14645"/>
                      </a:cubicBezTo>
                      <a:cubicBezTo>
                        <a:pt x="79391" y="13097"/>
                        <a:pt x="78367" y="11609"/>
                        <a:pt x="77082" y="10240"/>
                      </a:cubicBezTo>
                      <a:cubicBezTo>
                        <a:pt x="75879" y="8954"/>
                        <a:pt x="74462" y="7787"/>
                        <a:pt x="72855" y="6787"/>
                      </a:cubicBezTo>
                      <a:cubicBezTo>
                        <a:pt x="71319" y="5822"/>
                        <a:pt x="69640" y="5049"/>
                        <a:pt x="67890" y="4501"/>
                      </a:cubicBezTo>
                      <a:cubicBezTo>
                        <a:pt x="66140" y="3953"/>
                        <a:pt x="64354" y="3632"/>
                        <a:pt x="62592" y="3572"/>
                      </a:cubicBezTo>
                      <a:cubicBezTo>
                        <a:pt x="62389" y="3572"/>
                        <a:pt x="62211" y="3560"/>
                        <a:pt x="62020" y="3560"/>
                      </a:cubicBezTo>
                      <a:cubicBezTo>
                        <a:pt x="60413" y="3560"/>
                        <a:pt x="58853" y="3787"/>
                        <a:pt x="57377" y="4227"/>
                      </a:cubicBezTo>
                      <a:cubicBezTo>
                        <a:pt x="56543" y="4489"/>
                        <a:pt x="55722" y="4810"/>
                        <a:pt x="54924" y="5227"/>
                      </a:cubicBezTo>
                      <a:cubicBezTo>
                        <a:pt x="54162" y="5620"/>
                        <a:pt x="53424" y="6108"/>
                        <a:pt x="52662" y="6715"/>
                      </a:cubicBezTo>
                      <a:cubicBezTo>
                        <a:pt x="51721" y="7466"/>
                        <a:pt x="50864" y="8370"/>
                        <a:pt x="50066" y="9406"/>
                      </a:cubicBezTo>
                      <a:cubicBezTo>
                        <a:pt x="49280" y="7537"/>
                        <a:pt x="48137" y="5882"/>
                        <a:pt x="46661" y="4489"/>
                      </a:cubicBezTo>
                      <a:cubicBezTo>
                        <a:pt x="45173" y="3072"/>
                        <a:pt x="43375" y="1965"/>
                        <a:pt x="41339" y="1179"/>
                      </a:cubicBezTo>
                      <a:cubicBezTo>
                        <a:pt x="39386" y="441"/>
                        <a:pt x="37267" y="36"/>
                        <a:pt x="35052" y="0"/>
                      </a:cubicBezTo>
                      <a:close/>
                    </a:path>
                  </a:pathLst>
                </a:custGeom>
                <a:solidFill>
                  <a:schemeClr val="accent1"/>
                </a:solidFill>
                <a:ln cap="flat" cmpd="sng" w="38100">
                  <a:solidFill>
                    <a:srgbClr val="8ABE8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2" name="Google Shape;552;p31"/>
                <p:cNvSpPr/>
                <p:nvPr/>
              </p:nvSpPr>
              <p:spPr>
                <a:xfrm>
                  <a:off x="2706875" y="1973375"/>
                  <a:ext cx="256900" cy="485425"/>
                </a:xfrm>
                <a:custGeom>
                  <a:rect b="b" l="l" r="r" t="t"/>
                  <a:pathLst>
                    <a:path extrusionOk="0" h="19417" w="10276">
                      <a:moveTo>
                        <a:pt x="7501" y="1045"/>
                      </a:moveTo>
                      <a:cubicBezTo>
                        <a:pt x="7513" y="1057"/>
                        <a:pt x="7513" y="1081"/>
                        <a:pt x="7525" y="1104"/>
                      </a:cubicBezTo>
                      <a:cubicBezTo>
                        <a:pt x="7513" y="1081"/>
                        <a:pt x="7501" y="1069"/>
                        <a:pt x="7501" y="1045"/>
                      </a:cubicBezTo>
                      <a:close/>
                      <a:moveTo>
                        <a:pt x="2167" y="16892"/>
                      </a:moveTo>
                      <a:cubicBezTo>
                        <a:pt x="2132" y="16904"/>
                        <a:pt x="2096" y="16904"/>
                        <a:pt x="2048" y="16916"/>
                      </a:cubicBezTo>
                      <a:cubicBezTo>
                        <a:pt x="2096" y="16916"/>
                        <a:pt x="2132" y="16904"/>
                        <a:pt x="2167" y="16892"/>
                      </a:cubicBezTo>
                      <a:close/>
                      <a:moveTo>
                        <a:pt x="7780" y="0"/>
                      </a:moveTo>
                      <a:cubicBezTo>
                        <a:pt x="7681" y="0"/>
                        <a:pt x="7597" y="27"/>
                        <a:pt x="7525" y="80"/>
                      </a:cubicBezTo>
                      <a:cubicBezTo>
                        <a:pt x="7263" y="283"/>
                        <a:pt x="7251" y="604"/>
                        <a:pt x="7394" y="878"/>
                      </a:cubicBezTo>
                      <a:cubicBezTo>
                        <a:pt x="7454" y="961"/>
                        <a:pt x="7501" y="1069"/>
                        <a:pt x="7549" y="1152"/>
                      </a:cubicBezTo>
                      <a:cubicBezTo>
                        <a:pt x="7978" y="1997"/>
                        <a:pt x="8287" y="2866"/>
                        <a:pt x="8513" y="3759"/>
                      </a:cubicBezTo>
                      <a:cubicBezTo>
                        <a:pt x="8513" y="3736"/>
                        <a:pt x="8502" y="3700"/>
                        <a:pt x="8502" y="3676"/>
                      </a:cubicBezTo>
                      <a:lnTo>
                        <a:pt x="8502" y="3676"/>
                      </a:lnTo>
                      <a:cubicBezTo>
                        <a:pt x="8513" y="3700"/>
                        <a:pt x="8513" y="3748"/>
                        <a:pt x="8525" y="3771"/>
                      </a:cubicBezTo>
                      <a:cubicBezTo>
                        <a:pt x="8525" y="3795"/>
                        <a:pt x="8525" y="3807"/>
                        <a:pt x="8537" y="3819"/>
                      </a:cubicBezTo>
                      <a:lnTo>
                        <a:pt x="8537" y="3795"/>
                      </a:lnTo>
                      <a:cubicBezTo>
                        <a:pt x="8811" y="4962"/>
                        <a:pt x="8918" y="6176"/>
                        <a:pt x="8883" y="7379"/>
                      </a:cubicBezTo>
                      <a:cubicBezTo>
                        <a:pt x="8835" y="8546"/>
                        <a:pt x="8656" y="9689"/>
                        <a:pt x="8335" y="10808"/>
                      </a:cubicBezTo>
                      <a:cubicBezTo>
                        <a:pt x="8049" y="11677"/>
                        <a:pt x="7680" y="12534"/>
                        <a:pt x="7204" y="13320"/>
                      </a:cubicBezTo>
                      <a:cubicBezTo>
                        <a:pt x="6787" y="13963"/>
                        <a:pt x="6311" y="14558"/>
                        <a:pt x="5763" y="15070"/>
                      </a:cubicBezTo>
                      <a:cubicBezTo>
                        <a:pt x="5299" y="15475"/>
                        <a:pt x="4811" y="15832"/>
                        <a:pt x="4275" y="16142"/>
                      </a:cubicBezTo>
                      <a:cubicBezTo>
                        <a:pt x="3632" y="16475"/>
                        <a:pt x="2977" y="16725"/>
                        <a:pt x="2275" y="16904"/>
                      </a:cubicBezTo>
                      <a:cubicBezTo>
                        <a:pt x="1894" y="16999"/>
                        <a:pt x="1489" y="17059"/>
                        <a:pt x="1096" y="17106"/>
                      </a:cubicBezTo>
                      <a:cubicBezTo>
                        <a:pt x="477" y="17202"/>
                        <a:pt x="0" y="17737"/>
                        <a:pt x="72" y="18380"/>
                      </a:cubicBezTo>
                      <a:cubicBezTo>
                        <a:pt x="108" y="18678"/>
                        <a:pt x="250" y="18952"/>
                        <a:pt x="477" y="19154"/>
                      </a:cubicBezTo>
                      <a:cubicBezTo>
                        <a:pt x="727" y="19357"/>
                        <a:pt x="1012" y="19416"/>
                        <a:pt x="1334" y="19416"/>
                      </a:cubicBezTo>
                      <a:cubicBezTo>
                        <a:pt x="2215" y="19392"/>
                        <a:pt x="3108" y="19178"/>
                        <a:pt x="3930" y="18868"/>
                      </a:cubicBezTo>
                      <a:cubicBezTo>
                        <a:pt x="4692" y="18583"/>
                        <a:pt x="5418" y="18154"/>
                        <a:pt x="6061" y="17654"/>
                      </a:cubicBezTo>
                      <a:cubicBezTo>
                        <a:pt x="7323" y="16654"/>
                        <a:pt x="8275" y="15344"/>
                        <a:pt x="8930" y="13880"/>
                      </a:cubicBezTo>
                      <a:cubicBezTo>
                        <a:pt x="9585" y="12439"/>
                        <a:pt x="9966" y="10856"/>
                        <a:pt x="10121" y="9284"/>
                      </a:cubicBezTo>
                      <a:cubicBezTo>
                        <a:pt x="10276" y="7688"/>
                        <a:pt x="10204" y="6057"/>
                        <a:pt x="9883" y="4498"/>
                      </a:cubicBezTo>
                      <a:cubicBezTo>
                        <a:pt x="9585" y="3009"/>
                        <a:pt x="9073" y="1569"/>
                        <a:pt x="8335" y="247"/>
                      </a:cubicBezTo>
                      <a:cubicBezTo>
                        <a:pt x="8240" y="80"/>
                        <a:pt x="8061" y="9"/>
                        <a:pt x="7882" y="9"/>
                      </a:cubicBezTo>
                      <a:cubicBezTo>
                        <a:pt x="7847" y="3"/>
                        <a:pt x="7812" y="0"/>
                        <a:pt x="7780" y="0"/>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3" name="Google Shape;553;p31"/>
                <p:cNvSpPr/>
                <p:nvPr/>
              </p:nvSpPr>
              <p:spPr>
                <a:xfrm>
                  <a:off x="2608950" y="2399825"/>
                  <a:ext cx="59550" cy="58075"/>
                </a:xfrm>
                <a:custGeom>
                  <a:rect b="b" l="l" r="r" t="t"/>
                  <a:pathLst>
                    <a:path extrusionOk="0" h="2323" w="2382">
                      <a:moveTo>
                        <a:pt x="1072" y="1"/>
                      </a:moveTo>
                      <a:cubicBezTo>
                        <a:pt x="786" y="13"/>
                        <a:pt x="477" y="203"/>
                        <a:pt x="298" y="417"/>
                      </a:cubicBezTo>
                      <a:cubicBezTo>
                        <a:pt x="107" y="656"/>
                        <a:pt x="0" y="965"/>
                        <a:pt x="36" y="1275"/>
                      </a:cubicBezTo>
                      <a:cubicBezTo>
                        <a:pt x="60" y="1572"/>
                        <a:pt x="215" y="1858"/>
                        <a:pt x="453" y="2049"/>
                      </a:cubicBezTo>
                      <a:cubicBezTo>
                        <a:pt x="703" y="2263"/>
                        <a:pt x="989" y="2322"/>
                        <a:pt x="1310" y="2322"/>
                      </a:cubicBezTo>
                      <a:cubicBezTo>
                        <a:pt x="1596" y="2322"/>
                        <a:pt x="1905" y="2120"/>
                        <a:pt x="2084" y="1906"/>
                      </a:cubicBezTo>
                      <a:cubicBezTo>
                        <a:pt x="2274" y="1668"/>
                        <a:pt x="2382" y="1346"/>
                        <a:pt x="2358" y="1037"/>
                      </a:cubicBezTo>
                      <a:cubicBezTo>
                        <a:pt x="2322" y="739"/>
                        <a:pt x="2167" y="453"/>
                        <a:pt x="1941" y="263"/>
                      </a:cubicBezTo>
                      <a:cubicBezTo>
                        <a:pt x="1679" y="60"/>
                        <a:pt x="1405" y="1"/>
                        <a:pt x="1072" y="1"/>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4" name="Google Shape;554;p31"/>
                <p:cNvSpPr/>
                <p:nvPr/>
              </p:nvSpPr>
              <p:spPr>
                <a:xfrm>
                  <a:off x="1211150" y="1296925"/>
                  <a:ext cx="420325" cy="406525"/>
                </a:xfrm>
                <a:custGeom>
                  <a:rect b="b" l="l" r="r" t="t"/>
                  <a:pathLst>
                    <a:path extrusionOk="0" h="16261" w="16813">
                      <a:moveTo>
                        <a:pt x="1608" y="12744"/>
                      </a:moveTo>
                      <a:cubicBezTo>
                        <a:pt x="1603" y="12762"/>
                        <a:pt x="1597" y="12781"/>
                        <a:pt x="1592" y="12800"/>
                      </a:cubicBezTo>
                      <a:lnTo>
                        <a:pt x="1592" y="12800"/>
                      </a:lnTo>
                      <a:cubicBezTo>
                        <a:pt x="1598" y="12783"/>
                        <a:pt x="1604" y="12765"/>
                        <a:pt x="1608" y="12744"/>
                      </a:cubicBezTo>
                      <a:close/>
                      <a:moveTo>
                        <a:pt x="13485" y="0"/>
                      </a:moveTo>
                      <a:cubicBezTo>
                        <a:pt x="13230" y="0"/>
                        <a:pt x="12972" y="28"/>
                        <a:pt x="12705" y="64"/>
                      </a:cubicBezTo>
                      <a:cubicBezTo>
                        <a:pt x="11692" y="195"/>
                        <a:pt x="10680" y="492"/>
                        <a:pt x="9728" y="873"/>
                      </a:cubicBezTo>
                      <a:cubicBezTo>
                        <a:pt x="8775" y="1278"/>
                        <a:pt x="7871" y="1790"/>
                        <a:pt x="7025" y="2385"/>
                      </a:cubicBezTo>
                      <a:cubicBezTo>
                        <a:pt x="6156" y="2981"/>
                        <a:pt x="5382" y="3659"/>
                        <a:pt x="4656" y="4409"/>
                      </a:cubicBezTo>
                      <a:cubicBezTo>
                        <a:pt x="3953" y="5124"/>
                        <a:pt x="3346" y="5898"/>
                        <a:pt x="2799" y="6731"/>
                      </a:cubicBezTo>
                      <a:cubicBezTo>
                        <a:pt x="2513" y="7160"/>
                        <a:pt x="2251" y="7600"/>
                        <a:pt x="1989" y="8053"/>
                      </a:cubicBezTo>
                      <a:cubicBezTo>
                        <a:pt x="1739" y="8493"/>
                        <a:pt x="1536" y="8970"/>
                        <a:pt x="1334" y="9446"/>
                      </a:cubicBezTo>
                      <a:cubicBezTo>
                        <a:pt x="560" y="11267"/>
                        <a:pt x="120" y="13184"/>
                        <a:pt x="12" y="15149"/>
                      </a:cubicBezTo>
                      <a:cubicBezTo>
                        <a:pt x="1" y="15304"/>
                        <a:pt x="1" y="15446"/>
                        <a:pt x="1" y="15613"/>
                      </a:cubicBezTo>
                      <a:cubicBezTo>
                        <a:pt x="1" y="15756"/>
                        <a:pt x="1" y="15899"/>
                        <a:pt x="108" y="16030"/>
                      </a:cubicBezTo>
                      <a:cubicBezTo>
                        <a:pt x="191" y="16149"/>
                        <a:pt x="310" y="16220"/>
                        <a:pt x="465" y="16256"/>
                      </a:cubicBezTo>
                      <a:cubicBezTo>
                        <a:pt x="485" y="16259"/>
                        <a:pt x="506" y="16260"/>
                        <a:pt x="527" y="16260"/>
                      </a:cubicBezTo>
                      <a:cubicBezTo>
                        <a:pt x="780" y="16260"/>
                        <a:pt x="1084" y="16067"/>
                        <a:pt x="1084" y="15792"/>
                      </a:cubicBezTo>
                      <a:cubicBezTo>
                        <a:pt x="1119" y="14764"/>
                        <a:pt x="1315" y="13770"/>
                        <a:pt x="1592" y="12800"/>
                      </a:cubicBezTo>
                      <a:lnTo>
                        <a:pt x="1592" y="12800"/>
                      </a:lnTo>
                      <a:cubicBezTo>
                        <a:pt x="1584" y="12820"/>
                        <a:pt x="1576" y="12838"/>
                        <a:pt x="1569" y="12857"/>
                      </a:cubicBezTo>
                      <a:lnTo>
                        <a:pt x="1569" y="12857"/>
                      </a:lnTo>
                      <a:cubicBezTo>
                        <a:pt x="1902" y="11784"/>
                        <a:pt x="2363" y="10723"/>
                        <a:pt x="2941" y="9743"/>
                      </a:cubicBezTo>
                      <a:cubicBezTo>
                        <a:pt x="3346" y="9112"/>
                        <a:pt x="3763" y="8481"/>
                        <a:pt x="4227" y="7886"/>
                      </a:cubicBezTo>
                      <a:cubicBezTo>
                        <a:pt x="4715" y="7243"/>
                        <a:pt x="5287" y="6648"/>
                        <a:pt x="5847" y="6088"/>
                      </a:cubicBezTo>
                      <a:cubicBezTo>
                        <a:pt x="6775" y="5219"/>
                        <a:pt x="7787" y="4469"/>
                        <a:pt x="8883" y="3850"/>
                      </a:cubicBezTo>
                      <a:cubicBezTo>
                        <a:pt x="9776" y="3397"/>
                        <a:pt x="10728" y="3040"/>
                        <a:pt x="11692" y="2778"/>
                      </a:cubicBezTo>
                      <a:cubicBezTo>
                        <a:pt x="12335" y="2647"/>
                        <a:pt x="12990" y="2540"/>
                        <a:pt x="13633" y="2504"/>
                      </a:cubicBezTo>
                      <a:cubicBezTo>
                        <a:pt x="13912" y="2482"/>
                        <a:pt x="14201" y="2473"/>
                        <a:pt x="14491" y="2473"/>
                      </a:cubicBezTo>
                      <a:cubicBezTo>
                        <a:pt x="14658" y="2473"/>
                        <a:pt x="14825" y="2476"/>
                        <a:pt x="14991" y="2481"/>
                      </a:cubicBezTo>
                      <a:lnTo>
                        <a:pt x="15741" y="2481"/>
                      </a:lnTo>
                      <a:cubicBezTo>
                        <a:pt x="15955" y="2469"/>
                        <a:pt x="16134" y="2397"/>
                        <a:pt x="16312" y="2278"/>
                      </a:cubicBezTo>
                      <a:cubicBezTo>
                        <a:pt x="16550" y="2100"/>
                        <a:pt x="16729" y="1826"/>
                        <a:pt x="16776" y="1528"/>
                      </a:cubicBezTo>
                      <a:cubicBezTo>
                        <a:pt x="16812" y="1230"/>
                        <a:pt x="16741" y="921"/>
                        <a:pt x="16562" y="683"/>
                      </a:cubicBezTo>
                      <a:cubicBezTo>
                        <a:pt x="16491" y="611"/>
                        <a:pt x="16419" y="540"/>
                        <a:pt x="16360" y="457"/>
                      </a:cubicBezTo>
                      <a:cubicBezTo>
                        <a:pt x="16193" y="337"/>
                        <a:pt x="16014" y="254"/>
                        <a:pt x="15824" y="218"/>
                      </a:cubicBezTo>
                      <a:cubicBezTo>
                        <a:pt x="15300" y="76"/>
                        <a:pt x="14752" y="64"/>
                        <a:pt x="14217" y="40"/>
                      </a:cubicBezTo>
                      <a:lnTo>
                        <a:pt x="13978" y="40"/>
                      </a:lnTo>
                      <a:cubicBezTo>
                        <a:pt x="13814" y="12"/>
                        <a:pt x="13650" y="0"/>
                        <a:pt x="13485" y="0"/>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5" name="Google Shape;555;p31"/>
                <p:cNvSpPr/>
                <p:nvPr/>
              </p:nvSpPr>
              <p:spPr>
                <a:xfrm>
                  <a:off x="1659725" y="1306850"/>
                  <a:ext cx="58950" cy="57750"/>
                </a:xfrm>
                <a:custGeom>
                  <a:rect b="b" l="l" r="r" t="t"/>
                  <a:pathLst>
                    <a:path extrusionOk="0" h="2310" w="2358">
                      <a:moveTo>
                        <a:pt x="1060" y="0"/>
                      </a:moveTo>
                      <a:cubicBezTo>
                        <a:pt x="762" y="24"/>
                        <a:pt x="453" y="226"/>
                        <a:pt x="274" y="452"/>
                      </a:cubicBezTo>
                      <a:cubicBezTo>
                        <a:pt x="96" y="691"/>
                        <a:pt x="0" y="988"/>
                        <a:pt x="36" y="1286"/>
                      </a:cubicBezTo>
                      <a:cubicBezTo>
                        <a:pt x="60" y="1595"/>
                        <a:pt x="226" y="1881"/>
                        <a:pt x="465" y="2072"/>
                      </a:cubicBezTo>
                      <a:cubicBezTo>
                        <a:pt x="715" y="2286"/>
                        <a:pt x="988" y="2310"/>
                        <a:pt x="1298" y="2310"/>
                      </a:cubicBezTo>
                      <a:cubicBezTo>
                        <a:pt x="1596" y="2310"/>
                        <a:pt x="1905" y="2107"/>
                        <a:pt x="2084" y="1881"/>
                      </a:cubicBezTo>
                      <a:cubicBezTo>
                        <a:pt x="2262" y="1643"/>
                        <a:pt x="2358" y="1345"/>
                        <a:pt x="2322" y="1048"/>
                      </a:cubicBezTo>
                      <a:cubicBezTo>
                        <a:pt x="2298" y="738"/>
                        <a:pt x="2131" y="452"/>
                        <a:pt x="1893" y="262"/>
                      </a:cubicBezTo>
                      <a:cubicBezTo>
                        <a:pt x="1643" y="48"/>
                        <a:pt x="1369" y="0"/>
                        <a:pt x="1060" y="0"/>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6" name="Google Shape;556;p31"/>
                <p:cNvSpPr/>
                <p:nvPr/>
              </p:nvSpPr>
              <p:spPr>
                <a:xfrm>
                  <a:off x="1368900" y="2168250"/>
                  <a:ext cx="110175" cy="53000"/>
                </a:xfrm>
                <a:custGeom>
                  <a:rect b="b" l="l" r="r" t="t"/>
                  <a:pathLst>
                    <a:path extrusionOk="0" h="2120" w="4407">
                      <a:moveTo>
                        <a:pt x="2204" y="1"/>
                      </a:moveTo>
                      <a:cubicBezTo>
                        <a:pt x="989" y="1"/>
                        <a:pt x="1" y="477"/>
                        <a:pt x="1" y="1060"/>
                      </a:cubicBezTo>
                      <a:cubicBezTo>
                        <a:pt x="1" y="1644"/>
                        <a:pt x="977" y="2120"/>
                        <a:pt x="2204" y="2120"/>
                      </a:cubicBezTo>
                      <a:cubicBezTo>
                        <a:pt x="3406" y="2120"/>
                        <a:pt x="4406" y="1644"/>
                        <a:pt x="4406" y="1060"/>
                      </a:cubicBezTo>
                      <a:cubicBezTo>
                        <a:pt x="4406" y="477"/>
                        <a:pt x="3418" y="1"/>
                        <a:pt x="2204" y="1"/>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57" name="Google Shape;557;p31"/>
              <p:cNvSpPr/>
              <p:nvPr/>
            </p:nvSpPr>
            <p:spPr>
              <a:xfrm flipH="1" rot="-5400000">
                <a:off x="8214909" y="4409359"/>
                <a:ext cx="340148" cy="280592"/>
              </a:xfrm>
              <a:custGeom>
                <a:rect b="b" l="l" r="r" t="t"/>
                <a:pathLst>
                  <a:path extrusionOk="0" h="5338" w="6471">
                    <a:moveTo>
                      <a:pt x="3236" y="1"/>
                    </a:moveTo>
                    <a:cubicBezTo>
                      <a:pt x="1449" y="1"/>
                      <a:pt x="0" y="1193"/>
                      <a:pt x="0" y="2669"/>
                    </a:cubicBezTo>
                    <a:cubicBezTo>
                      <a:pt x="0" y="4142"/>
                      <a:pt x="1449" y="5338"/>
                      <a:pt x="3236" y="5338"/>
                    </a:cubicBezTo>
                    <a:cubicBezTo>
                      <a:pt x="5022" y="5338"/>
                      <a:pt x="6471" y="4142"/>
                      <a:pt x="6471" y="2669"/>
                    </a:cubicBezTo>
                    <a:cubicBezTo>
                      <a:pt x="6471" y="1193"/>
                      <a:pt x="5022" y="1"/>
                      <a:pt x="3236" y="1"/>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8" name="Google Shape;558;p31"/>
              <p:cNvSpPr/>
              <p:nvPr/>
            </p:nvSpPr>
            <p:spPr>
              <a:xfrm flipH="1" rot="-5400000">
                <a:off x="8241735" y="4115449"/>
                <a:ext cx="202801" cy="167306"/>
              </a:xfrm>
              <a:custGeom>
                <a:rect b="b" l="l" r="r" t="t"/>
                <a:pathLst>
                  <a:path extrusionOk="0" h="5338" w="6471">
                    <a:moveTo>
                      <a:pt x="3236" y="1"/>
                    </a:moveTo>
                    <a:cubicBezTo>
                      <a:pt x="1449" y="1"/>
                      <a:pt x="0" y="1193"/>
                      <a:pt x="0" y="2669"/>
                    </a:cubicBezTo>
                    <a:cubicBezTo>
                      <a:pt x="0" y="4142"/>
                      <a:pt x="1449" y="5338"/>
                      <a:pt x="3236" y="5338"/>
                    </a:cubicBezTo>
                    <a:cubicBezTo>
                      <a:pt x="5022" y="5338"/>
                      <a:pt x="6471" y="4142"/>
                      <a:pt x="6471" y="2669"/>
                    </a:cubicBezTo>
                    <a:cubicBezTo>
                      <a:pt x="6471" y="1193"/>
                      <a:pt x="5022" y="1"/>
                      <a:pt x="3236" y="1"/>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559" name="Google Shape;559;p31"/>
          <p:cNvSpPr/>
          <p:nvPr/>
        </p:nvSpPr>
        <p:spPr>
          <a:xfrm>
            <a:off x="8496632" y="81623"/>
            <a:ext cx="480900" cy="480900"/>
          </a:xfrm>
          <a:prstGeom prst="roundRect">
            <a:avLst>
              <a:gd fmla="val 39242" name="adj"/>
            </a:avLst>
          </a:prstGeom>
          <a:solidFill>
            <a:srgbClr val="DE8C9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0" name="Google Shape;560;p31"/>
          <p:cNvSpPr/>
          <p:nvPr/>
        </p:nvSpPr>
        <p:spPr>
          <a:xfrm>
            <a:off x="7560728" y="81623"/>
            <a:ext cx="480900" cy="480900"/>
          </a:xfrm>
          <a:prstGeom prst="roundRect">
            <a:avLst>
              <a:gd fmla="val 39242" name="adj"/>
            </a:avLst>
          </a:prstGeom>
          <a:solidFill>
            <a:srgbClr val="DE8C9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1" name="Google Shape;561;p31"/>
          <p:cNvSpPr/>
          <p:nvPr/>
        </p:nvSpPr>
        <p:spPr>
          <a:xfrm>
            <a:off x="4725538" y="2021272"/>
            <a:ext cx="781668" cy="328963"/>
          </a:xfrm>
          <a:custGeom>
            <a:rect b="b" l="l" r="r" t="t"/>
            <a:pathLst>
              <a:path extrusionOk="0" h="40191" w="95500">
                <a:moveTo>
                  <a:pt x="66409" y="0"/>
                </a:moveTo>
                <a:cubicBezTo>
                  <a:pt x="64164" y="0"/>
                  <a:pt x="62227" y="461"/>
                  <a:pt x="60750" y="819"/>
                </a:cubicBezTo>
                <a:cubicBezTo>
                  <a:pt x="57256" y="1639"/>
                  <a:pt x="53979" y="3205"/>
                  <a:pt x="51087" y="5350"/>
                </a:cubicBezTo>
                <a:cubicBezTo>
                  <a:pt x="49273" y="6711"/>
                  <a:pt x="47083" y="7415"/>
                  <a:pt x="44862" y="7415"/>
                </a:cubicBezTo>
                <a:cubicBezTo>
                  <a:pt x="43898" y="7415"/>
                  <a:pt x="42927" y="7282"/>
                  <a:pt x="41978" y="7012"/>
                </a:cubicBezTo>
                <a:cubicBezTo>
                  <a:pt x="41118" y="6741"/>
                  <a:pt x="40228" y="6609"/>
                  <a:pt x="39341" y="6609"/>
                </a:cubicBezTo>
                <a:cubicBezTo>
                  <a:pt x="38415" y="6609"/>
                  <a:pt x="37491" y="6753"/>
                  <a:pt x="36604" y="7037"/>
                </a:cubicBezTo>
                <a:cubicBezTo>
                  <a:pt x="32821" y="8241"/>
                  <a:pt x="32869" y="11398"/>
                  <a:pt x="28532" y="13615"/>
                </a:cubicBezTo>
                <a:cubicBezTo>
                  <a:pt x="27472" y="14164"/>
                  <a:pt x="26466" y="14368"/>
                  <a:pt x="25481" y="14368"/>
                </a:cubicBezTo>
                <a:cubicBezTo>
                  <a:pt x="22594" y="14368"/>
                  <a:pt x="19890" y="12608"/>
                  <a:pt x="16542" y="12608"/>
                </a:cubicBezTo>
                <a:cubicBezTo>
                  <a:pt x="15817" y="12608"/>
                  <a:pt x="15061" y="12691"/>
                  <a:pt x="14266" y="12892"/>
                </a:cubicBezTo>
                <a:cubicBezTo>
                  <a:pt x="7013" y="14724"/>
                  <a:pt x="0" y="23881"/>
                  <a:pt x="3663" y="30098"/>
                </a:cubicBezTo>
                <a:cubicBezTo>
                  <a:pt x="7207" y="36139"/>
                  <a:pt x="12262" y="37898"/>
                  <a:pt x="16946" y="37898"/>
                </a:cubicBezTo>
                <a:cubicBezTo>
                  <a:pt x="23472" y="37898"/>
                  <a:pt x="29279" y="34484"/>
                  <a:pt x="29279" y="34484"/>
                </a:cubicBezTo>
                <a:cubicBezTo>
                  <a:pt x="29279" y="34484"/>
                  <a:pt x="32749" y="37809"/>
                  <a:pt x="36604" y="39231"/>
                </a:cubicBezTo>
                <a:cubicBezTo>
                  <a:pt x="37149" y="39445"/>
                  <a:pt x="39162" y="40191"/>
                  <a:pt x="41678" y="40191"/>
                </a:cubicBezTo>
                <a:cubicBezTo>
                  <a:pt x="42836" y="40191"/>
                  <a:pt x="44100" y="40033"/>
                  <a:pt x="45376" y="39592"/>
                </a:cubicBezTo>
                <a:cubicBezTo>
                  <a:pt x="48846" y="38412"/>
                  <a:pt x="49063" y="36291"/>
                  <a:pt x="51979" y="35930"/>
                </a:cubicBezTo>
                <a:cubicBezTo>
                  <a:pt x="52194" y="35904"/>
                  <a:pt x="52394" y="35892"/>
                  <a:pt x="52584" y="35892"/>
                </a:cubicBezTo>
                <a:cubicBezTo>
                  <a:pt x="54373" y="35892"/>
                  <a:pt x="55224" y="36970"/>
                  <a:pt x="58557" y="38146"/>
                </a:cubicBezTo>
                <a:cubicBezTo>
                  <a:pt x="60333" y="38760"/>
                  <a:pt x="63483" y="39860"/>
                  <a:pt x="66709" y="39860"/>
                </a:cubicBezTo>
                <a:cubicBezTo>
                  <a:pt x="68298" y="39860"/>
                  <a:pt x="69906" y="39593"/>
                  <a:pt x="71377" y="38869"/>
                </a:cubicBezTo>
                <a:cubicBezTo>
                  <a:pt x="74341" y="37399"/>
                  <a:pt x="73884" y="35423"/>
                  <a:pt x="76848" y="34484"/>
                </a:cubicBezTo>
                <a:cubicBezTo>
                  <a:pt x="77541" y="34260"/>
                  <a:pt x="78153" y="34177"/>
                  <a:pt x="78733" y="34177"/>
                </a:cubicBezTo>
                <a:cubicBezTo>
                  <a:pt x="80408" y="34177"/>
                  <a:pt x="81811" y="34871"/>
                  <a:pt x="84135" y="34871"/>
                </a:cubicBezTo>
                <a:cubicBezTo>
                  <a:pt x="84386" y="34871"/>
                  <a:pt x="84647" y="34863"/>
                  <a:pt x="84920" y="34845"/>
                </a:cubicBezTo>
                <a:lnTo>
                  <a:pt x="85089" y="34845"/>
                </a:lnTo>
                <a:cubicBezTo>
                  <a:pt x="89427" y="34484"/>
                  <a:pt x="93089" y="31423"/>
                  <a:pt x="94222" y="27206"/>
                </a:cubicBezTo>
                <a:cubicBezTo>
                  <a:pt x="95499" y="22507"/>
                  <a:pt x="94848" y="20242"/>
                  <a:pt x="93692" y="19109"/>
                </a:cubicBezTo>
                <a:cubicBezTo>
                  <a:pt x="91595" y="17037"/>
                  <a:pt x="88246" y="19109"/>
                  <a:pt x="84896" y="16555"/>
                </a:cubicBezTo>
                <a:cubicBezTo>
                  <a:pt x="82245" y="14507"/>
                  <a:pt x="83354" y="12386"/>
                  <a:pt x="80510" y="8121"/>
                </a:cubicBezTo>
                <a:cubicBezTo>
                  <a:pt x="79763" y="7012"/>
                  <a:pt x="76775" y="2651"/>
                  <a:pt x="71377" y="819"/>
                </a:cubicBezTo>
                <a:cubicBezTo>
                  <a:pt x="69610" y="214"/>
                  <a:pt x="67938" y="0"/>
                  <a:pt x="66409" y="0"/>
                </a:cubicBezTo>
                <a:close/>
              </a:path>
            </a:pathLst>
          </a:custGeom>
          <a:solidFill>
            <a:srgbClr val="FFFFFF">
              <a:alpha val="17320"/>
            </a:srgbClr>
          </a:solidFill>
          <a:ln cap="flat" cmpd="sng" w="28575">
            <a:solidFill>
              <a:srgbClr val="0E19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2" name="Google Shape;562;p31"/>
          <p:cNvSpPr/>
          <p:nvPr/>
        </p:nvSpPr>
        <p:spPr>
          <a:xfrm rot="5400000">
            <a:off x="6233060" y="263100"/>
            <a:ext cx="102900" cy="2248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3" name="Google Shape;563;p31"/>
          <p:cNvSpPr/>
          <p:nvPr/>
        </p:nvSpPr>
        <p:spPr>
          <a:xfrm>
            <a:off x="4343600" y="-1491077"/>
            <a:ext cx="48900" cy="89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4" name="Google Shape;564;p31"/>
          <p:cNvSpPr/>
          <p:nvPr/>
        </p:nvSpPr>
        <p:spPr>
          <a:xfrm rot="10800000">
            <a:off x="521325" y="1797550"/>
            <a:ext cx="101700" cy="5046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5" name="Google Shape;565;p31"/>
          <p:cNvSpPr/>
          <p:nvPr/>
        </p:nvSpPr>
        <p:spPr>
          <a:xfrm>
            <a:off x="2932603" y="4838162"/>
            <a:ext cx="859854" cy="156363"/>
          </a:xfrm>
          <a:custGeom>
            <a:rect b="b" l="l" r="r" t="t"/>
            <a:pathLst>
              <a:path extrusionOk="0" h="4971" w="27336">
                <a:moveTo>
                  <a:pt x="1" y="2463"/>
                </a:moveTo>
                <a:cubicBezTo>
                  <a:pt x="1" y="1116"/>
                  <a:pt x="6132" y="1"/>
                  <a:pt x="13680" y="1"/>
                </a:cubicBezTo>
                <a:lnTo>
                  <a:pt x="13680" y="1"/>
                </a:lnTo>
                <a:cubicBezTo>
                  <a:pt x="21227" y="1"/>
                  <a:pt x="27335" y="1116"/>
                  <a:pt x="27335" y="2463"/>
                </a:cubicBezTo>
                <a:lnTo>
                  <a:pt x="27335" y="2463"/>
                </a:lnTo>
                <a:cubicBezTo>
                  <a:pt x="27335" y="3833"/>
                  <a:pt x="21227" y="4948"/>
                  <a:pt x="13680" y="4948"/>
                </a:cubicBezTo>
                <a:lnTo>
                  <a:pt x="13680" y="4948"/>
                </a:lnTo>
                <a:cubicBezTo>
                  <a:pt x="6132" y="4971"/>
                  <a:pt x="1" y="3856"/>
                  <a:pt x="1" y="2463"/>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6" name="Google Shape;566;p31"/>
          <p:cNvSpPr txBox="1"/>
          <p:nvPr>
            <p:ph type="title"/>
          </p:nvPr>
        </p:nvSpPr>
        <p:spPr>
          <a:xfrm>
            <a:off x="713250" y="562513"/>
            <a:ext cx="5528700" cy="25293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4"/>
              </a:rPr>
              <a:t>Backtest Portfolios</a:t>
            </a:r>
            <a:endParaRPr/>
          </a:p>
        </p:txBody>
      </p:sp>
      <p:grpSp>
        <p:nvGrpSpPr>
          <p:cNvPr id="567" name="Google Shape;567;p31"/>
          <p:cNvGrpSpPr/>
          <p:nvPr/>
        </p:nvGrpSpPr>
        <p:grpSpPr>
          <a:xfrm>
            <a:off x="3365052" y="2350225"/>
            <a:ext cx="5427113" cy="2713671"/>
            <a:chOff x="3365052" y="2350225"/>
            <a:chExt cx="5427113" cy="2713671"/>
          </a:xfrm>
        </p:grpSpPr>
        <p:grpSp>
          <p:nvGrpSpPr>
            <p:cNvPr id="568" name="Google Shape;568;p31"/>
            <p:cNvGrpSpPr/>
            <p:nvPr/>
          </p:nvGrpSpPr>
          <p:grpSpPr>
            <a:xfrm>
              <a:off x="3365052" y="2350225"/>
              <a:ext cx="4842934" cy="2713671"/>
              <a:chOff x="3365052" y="2350225"/>
              <a:chExt cx="4842934" cy="2713671"/>
            </a:xfrm>
          </p:grpSpPr>
          <p:sp>
            <p:nvSpPr>
              <p:cNvPr id="569" name="Google Shape;569;p31"/>
              <p:cNvSpPr/>
              <p:nvPr/>
            </p:nvSpPr>
            <p:spPr>
              <a:xfrm>
                <a:off x="5970800" y="4838150"/>
                <a:ext cx="2022727" cy="225746"/>
              </a:xfrm>
              <a:custGeom>
                <a:rect b="b" l="l" r="r" t="t"/>
                <a:pathLst>
                  <a:path extrusionOk="0" h="4971" w="27336">
                    <a:moveTo>
                      <a:pt x="1" y="2463"/>
                    </a:moveTo>
                    <a:cubicBezTo>
                      <a:pt x="1" y="1116"/>
                      <a:pt x="6132" y="1"/>
                      <a:pt x="13680" y="1"/>
                    </a:cubicBezTo>
                    <a:lnTo>
                      <a:pt x="13680" y="1"/>
                    </a:lnTo>
                    <a:cubicBezTo>
                      <a:pt x="21227" y="1"/>
                      <a:pt x="27335" y="1116"/>
                      <a:pt x="27335" y="2463"/>
                    </a:cubicBezTo>
                    <a:lnTo>
                      <a:pt x="27335" y="2463"/>
                    </a:lnTo>
                    <a:cubicBezTo>
                      <a:pt x="27335" y="3833"/>
                      <a:pt x="21227" y="4948"/>
                      <a:pt x="13680" y="4948"/>
                    </a:cubicBezTo>
                    <a:lnTo>
                      <a:pt x="13680" y="4948"/>
                    </a:lnTo>
                    <a:cubicBezTo>
                      <a:pt x="6132" y="4971"/>
                      <a:pt x="1" y="3856"/>
                      <a:pt x="1" y="2463"/>
                    </a:cubicBezTo>
                    <a:close/>
                  </a:path>
                </a:pathLst>
              </a:custGeom>
              <a:solidFill>
                <a:srgbClr val="191919">
                  <a:alpha val="184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0" name="Google Shape;570;p31"/>
              <p:cNvSpPr/>
              <p:nvPr/>
            </p:nvSpPr>
            <p:spPr>
              <a:xfrm>
                <a:off x="6266026" y="4342175"/>
                <a:ext cx="715035" cy="615886"/>
              </a:xfrm>
              <a:custGeom>
                <a:rect b="b" l="l" r="r" t="t"/>
                <a:pathLst>
                  <a:path extrusionOk="0" h="14846" w="17236">
                    <a:moveTo>
                      <a:pt x="10135" y="1593"/>
                    </a:moveTo>
                    <a:cubicBezTo>
                      <a:pt x="6623" y="545"/>
                      <a:pt x="3007" y="0"/>
                      <a:pt x="2693" y="991"/>
                    </a:cubicBezTo>
                    <a:cubicBezTo>
                      <a:pt x="2191" y="2607"/>
                      <a:pt x="622" y="7415"/>
                      <a:pt x="622" y="7415"/>
                    </a:cubicBezTo>
                    <a:cubicBezTo>
                      <a:pt x="1" y="9428"/>
                      <a:pt x="1139" y="11529"/>
                      <a:pt x="3151" y="12151"/>
                    </a:cubicBezTo>
                    <a:lnTo>
                      <a:pt x="10096" y="14240"/>
                    </a:lnTo>
                    <a:cubicBezTo>
                      <a:pt x="10108" y="14244"/>
                      <a:pt x="10119" y="14248"/>
                      <a:pt x="10127" y="14248"/>
                    </a:cubicBezTo>
                    <a:cubicBezTo>
                      <a:pt x="12132" y="14846"/>
                      <a:pt x="14240" y="13697"/>
                      <a:pt x="14830" y="11708"/>
                    </a:cubicBezTo>
                    <a:cubicBezTo>
                      <a:pt x="14830" y="11708"/>
                      <a:pt x="16408" y="6884"/>
                      <a:pt x="16920" y="5291"/>
                    </a:cubicBezTo>
                    <a:cubicBezTo>
                      <a:pt x="17235" y="4274"/>
                      <a:pt x="13740" y="2666"/>
                      <a:pt x="10135" y="1593"/>
                    </a:cubicBezTo>
                    <a:close/>
                  </a:path>
                </a:pathLst>
              </a:custGeom>
              <a:solidFill>
                <a:srgbClr val="E2BFA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1" name="Google Shape;571;p31"/>
              <p:cNvSpPr/>
              <p:nvPr/>
            </p:nvSpPr>
            <p:spPr>
              <a:xfrm>
                <a:off x="5347400" y="3224381"/>
                <a:ext cx="826381" cy="783652"/>
              </a:xfrm>
              <a:custGeom>
                <a:rect b="b" l="l" r="r" t="t"/>
                <a:pathLst>
                  <a:path extrusionOk="0" h="18890" w="19920">
                    <a:moveTo>
                      <a:pt x="19919" y="0"/>
                    </a:moveTo>
                    <a:lnTo>
                      <a:pt x="9959" y="1639"/>
                    </a:lnTo>
                    <a:lnTo>
                      <a:pt x="1" y="3275"/>
                    </a:lnTo>
                    <a:lnTo>
                      <a:pt x="6397" y="11083"/>
                    </a:lnTo>
                    <a:lnTo>
                      <a:pt x="9299" y="14620"/>
                    </a:lnTo>
                    <a:lnTo>
                      <a:pt x="11816" y="14209"/>
                    </a:lnTo>
                    <a:lnTo>
                      <a:pt x="10915" y="16594"/>
                    </a:lnTo>
                    <a:lnTo>
                      <a:pt x="12799" y="18890"/>
                    </a:lnTo>
                    <a:lnTo>
                      <a:pt x="16357" y="9446"/>
                    </a:lnTo>
                    <a:lnTo>
                      <a:pt x="19919" y="0"/>
                    </a:lnTo>
                    <a:close/>
                  </a:path>
                </a:pathLst>
              </a:custGeom>
              <a:solidFill>
                <a:srgbClr val="5B3C2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2" name="Google Shape;572;p31"/>
              <p:cNvSpPr/>
              <p:nvPr/>
            </p:nvSpPr>
            <p:spPr>
              <a:xfrm>
                <a:off x="6251382" y="4348273"/>
                <a:ext cx="732086" cy="604976"/>
              </a:xfrm>
              <a:custGeom>
                <a:rect b="b" l="l" r="r" t="t"/>
                <a:pathLst>
                  <a:path extrusionOk="0" h="14583" w="17647">
                    <a:moveTo>
                      <a:pt x="4525" y="639"/>
                    </a:moveTo>
                    <a:cubicBezTo>
                      <a:pt x="5692" y="639"/>
                      <a:pt x="7693" y="948"/>
                      <a:pt x="10395" y="1753"/>
                    </a:cubicBezTo>
                    <a:cubicBezTo>
                      <a:pt x="13751" y="2752"/>
                      <a:pt x="16497" y="4064"/>
                      <a:pt x="16928" y="4872"/>
                    </a:cubicBezTo>
                    <a:cubicBezTo>
                      <a:pt x="16967" y="4946"/>
                      <a:pt x="16983" y="5004"/>
                      <a:pt x="16967" y="5047"/>
                    </a:cubicBezTo>
                    <a:cubicBezTo>
                      <a:pt x="16454" y="6639"/>
                      <a:pt x="14880" y="11463"/>
                      <a:pt x="14877" y="11472"/>
                    </a:cubicBezTo>
                    <a:cubicBezTo>
                      <a:pt x="14432" y="12965"/>
                      <a:pt x="13058" y="13934"/>
                      <a:pt x="11554" y="13934"/>
                    </a:cubicBezTo>
                    <a:cubicBezTo>
                      <a:pt x="11220" y="13934"/>
                      <a:pt x="10880" y="13887"/>
                      <a:pt x="10542" y="13786"/>
                    </a:cubicBezTo>
                    <a:lnTo>
                      <a:pt x="3597" y="11696"/>
                    </a:lnTo>
                    <a:cubicBezTo>
                      <a:pt x="1759" y="11129"/>
                      <a:pt x="719" y="9184"/>
                      <a:pt x="1278" y="7366"/>
                    </a:cubicBezTo>
                    <a:cubicBezTo>
                      <a:pt x="1293" y="7319"/>
                      <a:pt x="2855" y="2537"/>
                      <a:pt x="3353" y="941"/>
                    </a:cubicBezTo>
                    <a:cubicBezTo>
                      <a:pt x="3411" y="754"/>
                      <a:pt x="3812" y="639"/>
                      <a:pt x="4525" y="639"/>
                    </a:cubicBezTo>
                    <a:close/>
                    <a:moveTo>
                      <a:pt x="4618" y="1"/>
                    </a:moveTo>
                    <a:cubicBezTo>
                      <a:pt x="3650" y="1"/>
                      <a:pt x="2913" y="198"/>
                      <a:pt x="2738" y="747"/>
                    </a:cubicBezTo>
                    <a:cubicBezTo>
                      <a:pt x="2241" y="2343"/>
                      <a:pt x="684" y="7121"/>
                      <a:pt x="664" y="7171"/>
                    </a:cubicBezTo>
                    <a:cubicBezTo>
                      <a:pt x="0" y="9335"/>
                      <a:pt x="1232" y="11638"/>
                      <a:pt x="3410" y="12311"/>
                    </a:cubicBezTo>
                    <a:lnTo>
                      <a:pt x="10391" y="14412"/>
                    </a:lnTo>
                    <a:cubicBezTo>
                      <a:pt x="10780" y="14528"/>
                      <a:pt x="11174" y="14583"/>
                      <a:pt x="11561" y="14583"/>
                    </a:cubicBezTo>
                    <a:cubicBezTo>
                      <a:pt x="13328" y="14583"/>
                      <a:pt x="14962" y="13433"/>
                      <a:pt x="15491" y="11662"/>
                    </a:cubicBezTo>
                    <a:cubicBezTo>
                      <a:pt x="15491" y="11662"/>
                      <a:pt x="17064" y="6837"/>
                      <a:pt x="17580" y="5241"/>
                    </a:cubicBezTo>
                    <a:cubicBezTo>
                      <a:pt x="17646" y="5023"/>
                      <a:pt x="17619" y="4798"/>
                      <a:pt x="17495" y="4565"/>
                    </a:cubicBezTo>
                    <a:cubicBezTo>
                      <a:pt x="16850" y="3365"/>
                      <a:pt x="13366" y="1967"/>
                      <a:pt x="10581" y="1135"/>
                    </a:cubicBezTo>
                    <a:cubicBezTo>
                      <a:pt x="9440" y="795"/>
                      <a:pt x="6563" y="1"/>
                      <a:pt x="4618" y="1"/>
                    </a:cubicBezTo>
                    <a:close/>
                  </a:path>
                </a:pathLst>
              </a:custGeom>
              <a:solidFill>
                <a:srgbClr val="C39F8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3" name="Google Shape;573;p31"/>
              <p:cNvSpPr/>
              <p:nvPr/>
            </p:nvSpPr>
            <p:spPr>
              <a:xfrm>
                <a:off x="6266026" y="4630117"/>
                <a:ext cx="622358" cy="309727"/>
              </a:xfrm>
              <a:custGeom>
                <a:rect b="b" l="l" r="r" t="t"/>
                <a:pathLst>
                  <a:path extrusionOk="0" h="7466" w="15002">
                    <a:moveTo>
                      <a:pt x="773" y="1"/>
                    </a:moveTo>
                    <a:cubicBezTo>
                      <a:pt x="676" y="296"/>
                      <a:pt x="622" y="474"/>
                      <a:pt x="622" y="474"/>
                    </a:cubicBezTo>
                    <a:cubicBezTo>
                      <a:pt x="1" y="2487"/>
                      <a:pt x="1139" y="4588"/>
                      <a:pt x="3151" y="5210"/>
                    </a:cubicBezTo>
                    <a:lnTo>
                      <a:pt x="10096" y="7299"/>
                    </a:lnTo>
                    <a:cubicBezTo>
                      <a:pt x="10108" y="7303"/>
                      <a:pt x="10119" y="7307"/>
                      <a:pt x="10127" y="7307"/>
                    </a:cubicBezTo>
                    <a:cubicBezTo>
                      <a:pt x="10487" y="7415"/>
                      <a:pt x="10850" y="7466"/>
                      <a:pt x="11207" y="7466"/>
                    </a:cubicBezTo>
                    <a:cubicBezTo>
                      <a:pt x="12839" y="7466"/>
                      <a:pt x="14346" y="6399"/>
                      <a:pt x="14830" y="4767"/>
                    </a:cubicBezTo>
                    <a:cubicBezTo>
                      <a:pt x="14830" y="4767"/>
                      <a:pt x="14897" y="4569"/>
                      <a:pt x="15002" y="4242"/>
                    </a:cubicBezTo>
                    <a:lnTo>
                      <a:pt x="77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4" name="Google Shape;574;p31"/>
              <p:cNvSpPr/>
              <p:nvPr/>
            </p:nvSpPr>
            <p:spPr>
              <a:xfrm>
                <a:off x="6251382" y="4613689"/>
                <a:ext cx="653928" cy="339555"/>
              </a:xfrm>
              <a:custGeom>
                <a:rect b="b" l="l" r="r" t="t"/>
                <a:pathLst>
                  <a:path extrusionOk="0" h="8185" w="15763">
                    <a:moveTo>
                      <a:pt x="1336" y="793"/>
                    </a:moveTo>
                    <a:lnTo>
                      <a:pt x="14947" y="4852"/>
                    </a:lnTo>
                    <a:lnTo>
                      <a:pt x="14877" y="5074"/>
                    </a:lnTo>
                    <a:cubicBezTo>
                      <a:pt x="14432" y="6567"/>
                      <a:pt x="13058" y="7536"/>
                      <a:pt x="11554" y="7536"/>
                    </a:cubicBezTo>
                    <a:cubicBezTo>
                      <a:pt x="11220" y="7536"/>
                      <a:pt x="10880" y="7489"/>
                      <a:pt x="10542" y="7388"/>
                    </a:cubicBezTo>
                    <a:lnTo>
                      <a:pt x="3597" y="5298"/>
                    </a:lnTo>
                    <a:cubicBezTo>
                      <a:pt x="1759" y="4731"/>
                      <a:pt x="719" y="2790"/>
                      <a:pt x="1278" y="968"/>
                    </a:cubicBezTo>
                    <a:lnTo>
                      <a:pt x="1336" y="793"/>
                    </a:lnTo>
                    <a:close/>
                    <a:moveTo>
                      <a:pt x="920" y="0"/>
                    </a:moveTo>
                    <a:lnTo>
                      <a:pt x="664" y="773"/>
                    </a:lnTo>
                    <a:cubicBezTo>
                      <a:pt x="0" y="2937"/>
                      <a:pt x="1232" y="5240"/>
                      <a:pt x="3410" y="5913"/>
                    </a:cubicBezTo>
                    <a:lnTo>
                      <a:pt x="10391" y="8014"/>
                    </a:lnTo>
                    <a:cubicBezTo>
                      <a:pt x="10780" y="8130"/>
                      <a:pt x="11174" y="8185"/>
                      <a:pt x="11561" y="8185"/>
                    </a:cubicBezTo>
                    <a:cubicBezTo>
                      <a:pt x="13328" y="8185"/>
                      <a:pt x="14962" y="7035"/>
                      <a:pt x="15491" y="5264"/>
                    </a:cubicBezTo>
                    <a:lnTo>
                      <a:pt x="15762" y="4425"/>
                    </a:lnTo>
                    <a:lnTo>
                      <a:pt x="920" y="0"/>
                    </a:lnTo>
                    <a:close/>
                  </a:path>
                </a:pathLst>
              </a:custGeom>
              <a:solidFill>
                <a:srgbClr val="BCBCB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5" name="Google Shape;575;p31"/>
              <p:cNvSpPr/>
              <p:nvPr/>
            </p:nvSpPr>
            <p:spPr>
              <a:xfrm>
                <a:off x="6345136" y="4361631"/>
                <a:ext cx="635924" cy="299771"/>
              </a:xfrm>
              <a:custGeom>
                <a:rect b="b" l="l" r="r" t="t"/>
                <a:pathLst>
                  <a:path extrusionOk="0" h="7226" w="15329">
                    <a:moveTo>
                      <a:pt x="2306" y="1"/>
                    </a:moveTo>
                    <a:cubicBezTo>
                      <a:pt x="1465" y="1"/>
                      <a:pt x="902" y="157"/>
                      <a:pt x="786" y="522"/>
                    </a:cubicBezTo>
                    <a:cubicBezTo>
                      <a:pt x="614" y="1073"/>
                      <a:pt x="315" y="2002"/>
                      <a:pt x="1" y="2984"/>
                    </a:cubicBezTo>
                    <a:lnTo>
                      <a:pt x="14233" y="7226"/>
                    </a:lnTo>
                    <a:cubicBezTo>
                      <a:pt x="14547" y="6263"/>
                      <a:pt x="14839" y="5358"/>
                      <a:pt x="15013" y="4822"/>
                    </a:cubicBezTo>
                    <a:cubicBezTo>
                      <a:pt x="15328" y="3805"/>
                      <a:pt x="11833" y="2197"/>
                      <a:pt x="8228" y="1124"/>
                    </a:cubicBezTo>
                    <a:cubicBezTo>
                      <a:pt x="6009" y="462"/>
                      <a:pt x="3749" y="1"/>
                      <a:pt x="2306"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6" name="Google Shape;576;p31"/>
              <p:cNvSpPr/>
              <p:nvPr/>
            </p:nvSpPr>
            <p:spPr>
              <a:xfrm>
                <a:off x="6328211" y="4348273"/>
                <a:ext cx="655256" cy="329764"/>
              </a:xfrm>
              <a:custGeom>
                <a:rect b="b" l="l" r="r" t="t"/>
                <a:pathLst>
                  <a:path extrusionOk="0" h="7949" w="15795">
                    <a:moveTo>
                      <a:pt x="2673" y="639"/>
                    </a:moveTo>
                    <a:cubicBezTo>
                      <a:pt x="3840" y="639"/>
                      <a:pt x="5841" y="948"/>
                      <a:pt x="8543" y="1753"/>
                    </a:cubicBezTo>
                    <a:cubicBezTo>
                      <a:pt x="11899" y="2752"/>
                      <a:pt x="14645" y="4064"/>
                      <a:pt x="15076" y="4872"/>
                    </a:cubicBezTo>
                    <a:cubicBezTo>
                      <a:pt x="15115" y="4946"/>
                      <a:pt x="15126" y="5004"/>
                      <a:pt x="15115" y="5050"/>
                    </a:cubicBezTo>
                    <a:cubicBezTo>
                      <a:pt x="14959" y="5529"/>
                      <a:pt x="14706" y="6305"/>
                      <a:pt x="14431" y="7152"/>
                    </a:cubicBezTo>
                    <a:lnTo>
                      <a:pt x="813" y="3093"/>
                    </a:lnTo>
                    <a:cubicBezTo>
                      <a:pt x="1092" y="2227"/>
                      <a:pt x="1345" y="1434"/>
                      <a:pt x="1501" y="941"/>
                    </a:cubicBezTo>
                    <a:cubicBezTo>
                      <a:pt x="1559" y="754"/>
                      <a:pt x="1960" y="639"/>
                      <a:pt x="2673" y="639"/>
                    </a:cubicBezTo>
                    <a:close/>
                    <a:moveTo>
                      <a:pt x="2766" y="1"/>
                    </a:moveTo>
                    <a:cubicBezTo>
                      <a:pt x="1798" y="1"/>
                      <a:pt x="1061" y="198"/>
                      <a:pt x="886" y="747"/>
                    </a:cubicBezTo>
                    <a:cubicBezTo>
                      <a:pt x="716" y="1302"/>
                      <a:pt x="416" y="2227"/>
                      <a:pt x="102" y="3206"/>
                    </a:cubicBezTo>
                    <a:lnTo>
                      <a:pt x="1" y="3521"/>
                    </a:lnTo>
                    <a:lnTo>
                      <a:pt x="14851" y="7949"/>
                    </a:lnTo>
                    <a:lnTo>
                      <a:pt x="14948" y="7649"/>
                    </a:lnTo>
                    <a:cubicBezTo>
                      <a:pt x="15262" y="6686"/>
                      <a:pt x="15554" y="5781"/>
                      <a:pt x="15728" y="5245"/>
                    </a:cubicBezTo>
                    <a:lnTo>
                      <a:pt x="15728" y="5241"/>
                    </a:lnTo>
                    <a:cubicBezTo>
                      <a:pt x="15794" y="5023"/>
                      <a:pt x="15767" y="4798"/>
                      <a:pt x="15643" y="4565"/>
                    </a:cubicBezTo>
                    <a:cubicBezTo>
                      <a:pt x="14998" y="3365"/>
                      <a:pt x="11514" y="1967"/>
                      <a:pt x="8729" y="1135"/>
                    </a:cubicBezTo>
                    <a:cubicBezTo>
                      <a:pt x="7588" y="795"/>
                      <a:pt x="4711" y="1"/>
                      <a:pt x="2766"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7" name="Google Shape;577;p31"/>
              <p:cNvSpPr/>
              <p:nvPr/>
            </p:nvSpPr>
            <p:spPr>
              <a:xfrm>
                <a:off x="6977061" y="4426630"/>
                <a:ext cx="652352" cy="544034"/>
              </a:xfrm>
              <a:custGeom>
                <a:rect b="b" l="l" r="r" t="t"/>
                <a:pathLst>
                  <a:path extrusionOk="0" h="13114" w="15725">
                    <a:moveTo>
                      <a:pt x="7179" y="431"/>
                    </a:moveTo>
                    <a:cubicBezTo>
                      <a:pt x="3540" y="854"/>
                      <a:pt x="1" y="1783"/>
                      <a:pt x="101" y="2817"/>
                    </a:cubicBezTo>
                    <a:cubicBezTo>
                      <a:pt x="280" y="4499"/>
                      <a:pt x="731" y="9536"/>
                      <a:pt x="731" y="9536"/>
                    </a:cubicBezTo>
                    <a:cubicBezTo>
                      <a:pt x="956" y="11630"/>
                      <a:pt x="2828" y="13113"/>
                      <a:pt x="4922" y="12889"/>
                    </a:cubicBezTo>
                    <a:lnTo>
                      <a:pt x="12132" y="12073"/>
                    </a:lnTo>
                    <a:cubicBezTo>
                      <a:pt x="12143" y="12073"/>
                      <a:pt x="12155" y="12069"/>
                      <a:pt x="12163" y="12069"/>
                    </a:cubicBezTo>
                    <a:cubicBezTo>
                      <a:pt x="14240" y="11828"/>
                      <a:pt x="15725" y="9940"/>
                      <a:pt x="15483" y="7882"/>
                    </a:cubicBezTo>
                    <a:cubicBezTo>
                      <a:pt x="15483" y="7882"/>
                      <a:pt x="15029" y="2824"/>
                      <a:pt x="14873" y="1157"/>
                    </a:cubicBezTo>
                    <a:cubicBezTo>
                      <a:pt x="14761" y="98"/>
                      <a:pt x="10920" y="1"/>
                      <a:pt x="7179" y="431"/>
                    </a:cubicBezTo>
                    <a:close/>
                  </a:path>
                </a:pathLst>
              </a:custGeom>
              <a:solidFill>
                <a:srgbClr val="E2BFA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8" name="Google Shape;578;p31"/>
              <p:cNvSpPr/>
              <p:nvPr/>
            </p:nvSpPr>
            <p:spPr>
              <a:xfrm>
                <a:off x="6961131" y="4421320"/>
                <a:ext cx="682428" cy="554364"/>
              </a:xfrm>
              <a:custGeom>
                <a:rect b="b" l="l" r="r" t="t"/>
                <a:pathLst>
                  <a:path extrusionOk="0" h="13363" w="16450">
                    <a:moveTo>
                      <a:pt x="11412" y="644"/>
                    </a:moveTo>
                    <a:cubicBezTo>
                      <a:pt x="13123" y="644"/>
                      <a:pt x="14403" y="824"/>
                      <a:pt x="14834" y="1169"/>
                    </a:cubicBezTo>
                    <a:cubicBezTo>
                      <a:pt x="14900" y="1224"/>
                      <a:pt x="14935" y="1274"/>
                      <a:pt x="14940" y="1317"/>
                    </a:cubicBezTo>
                    <a:cubicBezTo>
                      <a:pt x="15094" y="2983"/>
                      <a:pt x="15549" y="8037"/>
                      <a:pt x="15549" y="8044"/>
                    </a:cubicBezTo>
                    <a:cubicBezTo>
                      <a:pt x="15770" y="9940"/>
                      <a:pt x="14407" y="11656"/>
                      <a:pt x="12477" y="11882"/>
                    </a:cubicBezTo>
                    <a:lnTo>
                      <a:pt x="5271" y="12698"/>
                    </a:lnTo>
                    <a:cubicBezTo>
                      <a:pt x="5144" y="12711"/>
                      <a:pt x="5018" y="12718"/>
                      <a:pt x="4893" y="12718"/>
                    </a:cubicBezTo>
                    <a:cubicBezTo>
                      <a:pt x="3138" y="12718"/>
                      <a:pt x="1626" y="11399"/>
                      <a:pt x="1434" y="9634"/>
                    </a:cubicBezTo>
                    <a:cubicBezTo>
                      <a:pt x="1430" y="9582"/>
                      <a:pt x="983" y="4576"/>
                      <a:pt x="808" y="2913"/>
                    </a:cubicBezTo>
                    <a:cubicBezTo>
                      <a:pt x="758" y="2397"/>
                      <a:pt x="3088" y="1402"/>
                      <a:pt x="7602" y="882"/>
                    </a:cubicBezTo>
                    <a:cubicBezTo>
                      <a:pt x="8980" y="722"/>
                      <a:pt x="10289" y="644"/>
                      <a:pt x="11412" y="644"/>
                    </a:cubicBezTo>
                    <a:close/>
                    <a:moveTo>
                      <a:pt x="11413" y="1"/>
                    </a:moveTo>
                    <a:cubicBezTo>
                      <a:pt x="10145" y="1"/>
                      <a:pt x="8758" y="99"/>
                      <a:pt x="7528" y="241"/>
                    </a:cubicBezTo>
                    <a:cubicBezTo>
                      <a:pt x="5757" y="446"/>
                      <a:pt x="1" y="1251"/>
                      <a:pt x="168" y="2976"/>
                    </a:cubicBezTo>
                    <a:cubicBezTo>
                      <a:pt x="342" y="4638"/>
                      <a:pt x="793" y="9641"/>
                      <a:pt x="797" y="9695"/>
                    </a:cubicBezTo>
                    <a:cubicBezTo>
                      <a:pt x="1022" y="11800"/>
                      <a:pt x="2817" y="13363"/>
                      <a:pt x="4899" y="13363"/>
                    </a:cubicBezTo>
                    <a:cubicBezTo>
                      <a:pt x="5045" y="13363"/>
                      <a:pt x="5193" y="13355"/>
                      <a:pt x="5341" y="13339"/>
                    </a:cubicBezTo>
                    <a:lnTo>
                      <a:pt x="12586" y="12515"/>
                    </a:lnTo>
                    <a:cubicBezTo>
                      <a:pt x="14834" y="12255"/>
                      <a:pt x="16450" y="10216"/>
                      <a:pt x="16190" y="7979"/>
                    </a:cubicBezTo>
                    <a:cubicBezTo>
                      <a:pt x="16190" y="7979"/>
                      <a:pt x="15736" y="2925"/>
                      <a:pt x="15580" y="1251"/>
                    </a:cubicBezTo>
                    <a:cubicBezTo>
                      <a:pt x="15553" y="1029"/>
                      <a:pt x="15440" y="831"/>
                      <a:pt x="15234" y="668"/>
                    </a:cubicBezTo>
                    <a:cubicBezTo>
                      <a:pt x="14623" y="179"/>
                      <a:pt x="13125" y="1"/>
                      <a:pt x="11413" y="1"/>
                    </a:cubicBezTo>
                    <a:close/>
                  </a:path>
                </a:pathLst>
              </a:custGeom>
              <a:solidFill>
                <a:srgbClr val="C39F8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9" name="Google Shape;579;p31"/>
              <p:cNvSpPr/>
              <p:nvPr/>
            </p:nvSpPr>
            <p:spPr>
              <a:xfrm>
                <a:off x="7005602" y="4730668"/>
                <a:ext cx="623810" cy="231611"/>
              </a:xfrm>
              <a:custGeom>
                <a:rect b="b" l="l" r="r" t="t"/>
                <a:pathLst>
                  <a:path extrusionOk="0" h="5583" w="15037">
                    <a:moveTo>
                      <a:pt x="14749" y="1"/>
                    </a:moveTo>
                    <a:lnTo>
                      <a:pt x="1" y="1710"/>
                    </a:lnTo>
                    <a:cubicBezTo>
                      <a:pt x="28" y="2021"/>
                      <a:pt x="43" y="2207"/>
                      <a:pt x="43" y="2207"/>
                    </a:cubicBezTo>
                    <a:cubicBezTo>
                      <a:pt x="253" y="4160"/>
                      <a:pt x="1896" y="5582"/>
                      <a:pt x="3815" y="5582"/>
                    </a:cubicBezTo>
                    <a:cubicBezTo>
                      <a:pt x="3953" y="5582"/>
                      <a:pt x="4093" y="5575"/>
                      <a:pt x="4234" y="5560"/>
                    </a:cubicBezTo>
                    <a:lnTo>
                      <a:pt x="11444" y="4744"/>
                    </a:lnTo>
                    <a:cubicBezTo>
                      <a:pt x="11455" y="4744"/>
                      <a:pt x="11467" y="4740"/>
                      <a:pt x="11475" y="4740"/>
                    </a:cubicBezTo>
                    <a:cubicBezTo>
                      <a:pt x="13552" y="4499"/>
                      <a:pt x="15037" y="2611"/>
                      <a:pt x="14795" y="553"/>
                    </a:cubicBezTo>
                    <a:cubicBezTo>
                      <a:pt x="14795" y="553"/>
                      <a:pt x="14780" y="343"/>
                      <a:pt x="1474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0" name="Google Shape;580;p31"/>
              <p:cNvSpPr/>
              <p:nvPr/>
            </p:nvSpPr>
            <p:spPr>
              <a:xfrm>
                <a:off x="6991124" y="4715858"/>
                <a:ext cx="652435" cy="259821"/>
              </a:xfrm>
              <a:custGeom>
                <a:rect b="b" l="l" r="r" t="t"/>
                <a:pathLst>
                  <a:path extrusionOk="0" h="6263" w="15727">
                    <a:moveTo>
                      <a:pt x="14807" y="716"/>
                    </a:moveTo>
                    <a:lnTo>
                      <a:pt x="14826" y="944"/>
                    </a:lnTo>
                    <a:cubicBezTo>
                      <a:pt x="15047" y="2840"/>
                      <a:pt x="13684" y="4556"/>
                      <a:pt x="11754" y="4782"/>
                    </a:cubicBezTo>
                    <a:lnTo>
                      <a:pt x="4548" y="5598"/>
                    </a:lnTo>
                    <a:cubicBezTo>
                      <a:pt x="4421" y="5611"/>
                      <a:pt x="4295" y="5618"/>
                      <a:pt x="4169" y="5618"/>
                    </a:cubicBezTo>
                    <a:cubicBezTo>
                      <a:pt x="2415" y="5618"/>
                      <a:pt x="903" y="4302"/>
                      <a:pt x="711" y="2534"/>
                    </a:cubicBezTo>
                    <a:lnTo>
                      <a:pt x="695" y="2351"/>
                    </a:lnTo>
                    <a:lnTo>
                      <a:pt x="14807" y="716"/>
                    </a:lnTo>
                    <a:close/>
                    <a:moveTo>
                      <a:pt x="15386" y="1"/>
                    </a:moveTo>
                    <a:lnTo>
                      <a:pt x="0" y="1783"/>
                    </a:lnTo>
                    <a:lnTo>
                      <a:pt x="74" y="2595"/>
                    </a:lnTo>
                    <a:cubicBezTo>
                      <a:pt x="299" y="4700"/>
                      <a:pt x="2094" y="6263"/>
                      <a:pt x="4176" y="6263"/>
                    </a:cubicBezTo>
                    <a:cubicBezTo>
                      <a:pt x="4322" y="6263"/>
                      <a:pt x="4470" y="6255"/>
                      <a:pt x="4618" y="6239"/>
                    </a:cubicBezTo>
                    <a:lnTo>
                      <a:pt x="11863" y="5415"/>
                    </a:lnTo>
                    <a:cubicBezTo>
                      <a:pt x="14111" y="5155"/>
                      <a:pt x="15727" y="3116"/>
                      <a:pt x="15467" y="879"/>
                    </a:cubicBezTo>
                    <a:lnTo>
                      <a:pt x="15386" y="1"/>
                    </a:lnTo>
                    <a:close/>
                  </a:path>
                </a:pathLst>
              </a:custGeom>
              <a:solidFill>
                <a:srgbClr val="BCBCB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1" name="Google Shape;581;p31"/>
              <p:cNvSpPr/>
              <p:nvPr/>
            </p:nvSpPr>
            <p:spPr>
              <a:xfrm>
                <a:off x="6977061" y="4434554"/>
                <a:ext cx="626714" cy="215598"/>
              </a:xfrm>
              <a:custGeom>
                <a:rect b="b" l="l" r="r" t="t"/>
                <a:pathLst>
                  <a:path extrusionOk="0" h="5197" w="15107">
                    <a:moveTo>
                      <a:pt x="11038" y="1"/>
                    </a:moveTo>
                    <a:cubicBezTo>
                      <a:pt x="9854" y="1"/>
                      <a:pt x="8510" y="87"/>
                      <a:pt x="7179" y="240"/>
                    </a:cubicBezTo>
                    <a:cubicBezTo>
                      <a:pt x="3540" y="663"/>
                      <a:pt x="1" y="1592"/>
                      <a:pt x="101" y="2626"/>
                    </a:cubicBezTo>
                    <a:cubicBezTo>
                      <a:pt x="164" y="3200"/>
                      <a:pt x="257" y="4171"/>
                      <a:pt x="350" y="5197"/>
                    </a:cubicBezTo>
                    <a:lnTo>
                      <a:pt x="15107" y="3483"/>
                    </a:lnTo>
                    <a:cubicBezTo>
                      <a:pt x="15013" y="2478"/>
                      <a:pt x="14928" y="1530"/>
                      <a:pt x="14873" y="966"/>
                    </a:cubicBezTo>
                    <a:cubicBezTo>
                      <a:pt x="14801" y="284"/>
                      <a:pt x="13181" y="1"/>
                      <a:pt x="11038"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2" name="Google Shape;582;p31"/>
              <p:cNvSpPr/>
              <p:nvPr/>
            </p:nvSpPr>
            <p:spPr>
              <a:xfrm>
                <a:off x="6961131" y="4421320"/>
                <a:ext cx="656998" cy="243641"/>
              </a:xfrm>
              <a:custGeom>
                <a:rect b="b" l="l" r="r" t="t"/>
                <a:pathLst>
                  <a:path extrusionOk="0" h="5873" w="15837">
                    <a:moveTo>
                      <a:pt x="11412" y="644"/>
                    </a:moveTo>
                    <a:cubicBezTo>
                      <a:pt x="13123" y="644"/>
                      <a:pt x="14403" y="824"/>
                      <a:pt x="14834" y="1169"/>
                    </a:cubicBezTo>
                    <a:cubicBezTo>
                      <a:pt x="14897" y="1224"/>
                      <a:pt x="14935" y="1274"/>
                      <a:pt x="14940" y="1321"/>
                    </a:cubicBezTo>
                    <a:cubicBezTo>
                      <a:pt x="14986" y="1821"/>
                      <a:pt x="15060" y="2633"/>
                      <a:pt x="15141" y="3519"/>
                    </a:cubicBezTo>
                    <a:lnTo>
                      <a:pt x="1026" y="5159"/>
                    </a:lnTo>
                    <a:cubicBezTo>
                      <a:pt x="940" y="4254"/>
                      <a:pt x="858" y="3426"/>
                      <a:pt x="808" y="2913"/>
                    </a:cubicBezTo>
                    <a:cubicBezTo>
                      <a:pt x="758" y="2397"/>
                      <a:pt x="3088" y="1402"/>
                      <a:pt x="7602" y="882"/>
                    </a:cubicBezTo>
                    <a:cubicBezTo>
                      <a:pt x="8980" y="722"/>
                      <a:pt x="10289" y="644"/>
                      <a:pt x="11412" y="644"/>
                    </a:cubicBezTo>
                    <a:close/>
                    <a:moveTo>
                      <a:pt x="11413" y="1"/>
                    </a:moveTo>
                    <a:cubicBezTo>
                      <a:pt x="10145" y="1"/>
                      <a:pt x="8758" y="99"/>
                      <a:pt x="7528" y="241"/>
                    </a:cubicBezTo>
                    <a:cubicBezTo>
                      <a:pt x="5757" y="446"/>
                      <a:pt x="1" y="1251"/>
                      <a:pt x="168" y="2976"/>
                    </a:cubicBezTo>
                    <a:cubicBezTo>
                      <a:pt x="229" y="3551"/>
                      <a:pt x="319" y="4521"/>
                      <a:pt x="416" y="5547"/>
                    </a:cubicBezTo>
                    <a:lnTo>
                      <a:pt x="447" y="5873"/>
                    </a:lnTo>
                    <a:lnTo>
                      <a:pt x="15836" y="4087"/>
                    </a:lnTo>
                    <a:lnTo>
                      <a:pt x="15809" y="3775"/>
                    </a:lnTo>
                    <a:cubicBezTo>
                      <a:pt x="15720" y="2766"/>
                      <a:pt x="15630" y="1818"/>
                      <a:pt x="15580" y="1258"/>
                    </a:cubicBezTo>
                    <a:lnTo>
                      <a:pt x="15580" y="1251"/>
                    </a:lnTo>
                    <a:cubicBezTo>
                      <a:pt x="15553" y="1029"/>
                      <a:pt x="15440" y="831"/>
                      <a:pt x="15234" y="668"/>
                    </a:cubicBezTo>
                    <a:cubicBezTo>
                      <a:pt x="14623" y="179"/>
                      <a:pt x="13125" y="1"/>
                      <a:pt x="11413"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3" name="Google Shape;583;p31"/>
              <p:cNvSpPr/>
              <p:nvPr/>
            </p:nvSpPr>
            <p:spPr>
              <a:xfrm>
                <a:off x="5328525" y="3206585"/>
                <a:ext cx="864091" cy="819246"/>
              </a:xfrm>
              <a:custGeom>
                <a:rect b="b" l="l" r="r" t="t"/>
                <a:pathLst>
                  <a:path extrusionOk="0" h="19748" w="20829">
                    <a:moveTo>
                      <a:pt x="19713" y="973"/>
                    </a:moveTo>
                    <a:lnTo>
                      <a:pt x="13114" y="18472"/>
                    </a:lnTo>
                    <a:lnTo>
                      <a:pt x="11859" y="16942"/>
                    </a:lnTo>
                    <a:lnTo>
                      <a:pt x="12671" y="14789"/>
                    </a:lnTo>
                    <a:cubicBezTo>
                      <a:pt x="12725" y="14646"/>
                      <a:pt x="12698" y="14483"/>
                      <a:pt x="12601" y="14366"/>
                    </a:cubicBezTo>
                    <a:cubicBezTo>
                      <a:pt x="12519" y="14264"/>
                      <a:pt x="12398" y="14210"/>
                      <a:pt x="12270" y="14210"/>
                    </a:cubicBezTo>
                    <a:cubicBezTo>
                      <a:pt x="12248" y="14210"/>
                      <a:pt x="12225" y="14211"/>
                      <a:pt x="12202" y="14215"/>
                    </a:cubicBezTo>
                    <a:lnTo>
                      <a:pt x="9929" y="14588"/>
                    </a:lnTo>
                    <a:lnTo>
                      <a:pt x="1255" y="4007"/>
                    </a:lnTo>
                    <a:lnTo>
                      <a:pt x="19713" y="973"/>
                    </a:lnTo>
                    <a:close/>
                    <a:moveTo>
                      <a:pt x="20371" y="1"/>
                    </a:moveTo>
                    <a:cubicBezTo>
                      <a:pt x="20349" y="1"/>
                      <a:pt x="20327" y="3"/>
                      <a:pt x="20304" y="6"/>
                    </a:cubicBezTo>
                    <a:lnTo>
                      <a:pt x="10345" y="1645"/>
                    </a:lnTo>
                    <a:lnTo>
                      <a:pt x="386" y="3285"/>
                    </a:lnTo>
                    <a:cubicBezTo>
                      <a:pt x="234" y="3308"/>
                      <a:pt x="110" y="3412"/>
                      <a:pt x="56" y="3556"/>
                    </a:cubicBezTo>
                    <a:cubicBezTo>
                      <a:pt x="1" y="3696"/>
                      <a:pt x="29" y="3859"/>
                      <a:pt x="126" y="3975"/>
                    </a:cubicBezTo>
                    <a:lnTo>
                      <a:pt x="9424" y="15322"/>
                    </a:lnTo>
                    <a:cubicBezTo>
                      <a:pt x="9506" y="15422"/>
                      <a:pt x="9625" y="15480"/>
                      <a:pt x="9751" y="15480"/>
                    </a:cubicBezTo>
                    <a:cubicBezTo>
                      <a:pt x="9775" y="15480"/>
                      <a:pt x="9800" y="15478"/>
                      <a:pt x="9824" y="15474"/>
                    </a:cubicBezTo>
                    <a:lnTo>
                      <a:pt x="11607" y="15182"/>
                    </a:lnTo>
                    <a:lnTo>
                      <a:pt x="10970" y="16872"/>
                    </a:lnTo>
                    <a:cubicBezTo>
                      <a:pt x="10916" y="17015"/>
                      <a:pt x="10943" y="17175"/>
                      <a:pt x="11040" y="17295"/>
                    </a:cubicBezTo>
                    <a:lnTo>
                      <a:pt x="12920" y="19590"/>
                    </a:lnTo>
                    <a:cubicBezTo>
                      <a:pt x="12982" y="19669"/>
                      <a:pt x="13068" y="19719"/>
                      <a:pt x="13161" y="19738"/>
                    </a:cubicBezTo>
                    <a:cubicBezTo>
                      <a:pt x="13189" y="19745"/>
                      <a:pt x="13218" y="19747"/>
                      <a:pt x="13247" y="19747"/>
                    </a:cubicBezTo>
                    <a:cubicBezTo>
                      <a:pt x="13271" y="19747"/>
                      <a:pt x="13296" y="19746"/>
                      <a:pt x="13320" y="19742"/>
                    </a:cubicBezTo>
                    <a:cubicBezTo>
                      <a:pt x="13471" y="19719"/>
                      <a:pt x="13600" y="19614"/>
                      <a:pt x="13654" y="19470"/>
                    </a:cubicBezTo>
                    <a:lnTo>
                      <a:pt x="20778" y="581"/>
                    </a:lnTo>
                    <a:cubicBezTo>
                      <a:pt x="20828" y="437"/>
                      <a:pt x="20805" y="278"/>
                      <a:pt x="20708" y="157"/>
                    </a:cubicBezTo>
                    <a:cubicBezTo>
                      <a:pt x="20625" y="58"/>
                      <a:pt x="20500" y="1"/>
                      <a:pt x="20371" y="1"/>
                    </a:cubicBezTo>
                    <a:close/>
                  </a:path>
                </a:pathLst>
              </a:custGeom>
              <a:solidFill>
                <a:srgbClr val="1E1E1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4" name="Google Shape;584;p31"/>
              <p:cNvSpPr/>
              <p:nvPr/>
            </p:nvSpPr>
            <p:spPr>
              <a:xfrm>
                <a:off x="5973231" y="2457379"/>
                <a:ext cx="2135150" cy="2135108"/>
              </a:xfrm>
              <a:custGeom>
                <a:rect b="b" l="l" r="r" t="t"/>
                <a:pathLst>
                  <a:path extrusionOk="0" h="51467" w="51468">
                    <a:moveTo>
                      <a:pt x="1" y="25726"/>
                    </a:moveTo>
                    <a:cubicBezTo>
                      <a:pt x="1" y="39938"/>
                      <a:pt x="11529" y="51467"/>
                      <a:pt x="25742" y="51467"/>
                    </a:cubicBezTo>
                    <a:cubicBezTo>
                      <a:pt x="39959" y="51467"/>
                      <a:pt x="51468" y="39938"/>
                      <a:pt x="51468" y="25726"/>
                    </a:cubicBezTo>
                    <a:cubicBezTo>
                      <a:pt x="51468" y="11528"/>
                      <a:pt x="39959" y="0"/>
                      <a:pt x="25742" y="0"/>
                    </a:cubicBezTo>
                    <a:cubicBezTo>
                      <a:pt x="11529" y="0"/>
                      <a:pt x="1" y="11528"/>
                      <a:pt x="1" y="25726"/>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5" name="Google Shape;585;p31"/>
              <p:cNvSpPr/>
              <p:nvPr/>
            </p:nvSpPr>
            <p:spPr>
              <a:xfrm>
                <a:off x="5959084" y="2443025"/>
                <a:ext cx="2248902" cy="2163650"/>
              </a:xfrm>
              <a:custGeom>
                <a:rect b="b" l="l" r="r" t="t"/>
                <a:pathLst>
                  <a:path extrusionOk="0" h="52155" w="54210">
                    <a:moveTo>
                      <a:pt x="49536" y="16365"/>
                    </a:moveTo>
                    <a:cubicBezTo>
                      <a:pt x="53467" y="25854"/>
                      <a:pt x="51303" y="36769"/>
                      <a:pt x="44032" y="44036"/>
                    </a:cubicBezTo>
                    <a:cubicBezTo>
                      <a:pt x="39172" y="48896"/>
                      <a:pt x="32682" y="51475"/>
                      <a:pt x="26079" y="51475"/>
                    </a:cubicBezTo>
                    <a:cubicBezTo>
                      <a:pt x="22808" y="51475"/>
                      <a:pt x="19507" y="50841"/>
                      <a:pt x="16361" y="49536"/>
                    </a:cubicBezTo>
                    <a:cubicBezTo>
                      <a:pt x="6876" y="45606"/>
                      <a:pt x="688" y="36354"/>
                      <a:pt x="688" y="26087"/>
                    </a:cubicBezTo>
                    <a:cubicBezTo>
                      <a:pt x="703" y="12053"/>
                      <a:pt x="12049" y="688"/>
                      <a:pt x="26083" y="688"/>
                    </a:cubicBezTo>
                    <a:cubicBezTo>
                      <a:pt x="36349" y="688"/>
                      <a:pt x="45621" y="6876"/>
                      <a:pt x="49536" y="16365"/>
                    </a:cubicBezTo>
                    <a:close/>
                    <a:moveTo>
                      <a:pt x="16093" y="1989"/>
                    </a:moveTo>
                    <a:cubicBezTo>
                      <a:pt x="6351" y="6029"/>
                      <a:pt x="1" y="15533"/>
                      <a:pt x="1" y="26087"/>
                    </a:cubicBezTo>
                    <a:cubicBezTo>
                      <a:pt x="19" y="40463"/>
                      <a:pt x="11688" y="52135"/>
                      <a:pt x="26083" y="52155"/>
                    </a:cubicBezTo>
                    <a:cubicBezTo>
                      <a:pt x="36617" y="52155"/>
                      <a:pt x="46126" y="45804"/>
                      <a:pt x="50165" y="36062"/>
                    </a:cubicBezTo>
                    <a:cubicBezTo>
                      <a:pt x="54209" y="26320"/>
                      <a:pt x="51972" y="15103"/>
                      <a:pt x="44522" y="7633"/>
                    </a:cubicBezTo>
                    <a:cubicBezTo>
                      <a:pt x="39527" y="2650"/>
                      <a:pt x="32857" y="1"/>
                      <a:pt x="26071" y="1"/>
                    </a:cubicBezTo>
                    <a:cubicBezTo>
                      <a:pt x="22711" y="1"/>
                      <a:pt x="19325" y="649"/>
                      <a:pt x="16093" y="1989"/>
                    </a:cubicBezTo>
                    <a:close/>
                  </a:path>
                </a:pathLst>
              </a:custGeom>
              <a:solidFill>
                <a:srgbClr val="CAA10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6" name="Google Shape;586;p31"/>
              <p:cNvSpPr/>
              <p:nvPr/>
            </p:nvSpPr>
            <p:spPr>
              <a:xfrm>
                <a:off x="6345468" y="3766747"/>
                <a:ext cx="1390992" cy="826547"/>
              </a:xfrm>
              <a:custGeom>
                <a:rect b="b" l="l" r="r" t="t"/>
                <a:pathLst>
                  <a:path extrusionOk="0" h="19924" w="33530">
                    <a:moveTo>
                      <a:pt x="1065" y="1"/>
                    </a:moveTo>
                    <a:lnTo>
                      <a:pt x="1065" y="13786"/>
                    </a:lnTo>
                    <a:lnTo>
                      <a:pt x="0" y="13786"/>
                    </a:lnTo>
                    <a:cubicBezTo>
                      <a:pt x="1348" y="14936"/>
                      <a:pt x="3053" y="16085"/>
                      <a:pt x="4619" y="16940"/>
                    </a:cubicBezTo>
                    <a:cubicBezTo>
                      <a:pt x="5955" y="17651"/>
                      <a:pt x="7357" y="18245"/>
                      <a:pt x="8818" y="18711"/>
                    </a:cubicBezTo>
                    <a:cubicBezTo>
                      <a:pt x="11354" y="19550"/>
                      <a:pt x="14066" y="19923"/>
                      <a:pt x="16886" y="19923"/>
                    </a:cubicBezTo>
                    <a:cubicBezTo>
                      <a:pt x="23240" y="19923"/>
                      <a:pt x="29051" y="17609"/>
                      <a:pt x="33530" y="13786"/>
                    </a:cubicBezTo>
                    <a:lnTo>
                      <a:pt x="25590" y="13786"/>
                    </a:lnTo>
                    <a:lnTo>
                      <a:pt x="25590" y="67"/>
                    </a:lnTo>
                    <a:cubicBezTo>
                      <a:pt x="24060" y="44"/>
                      <a:pt x="22502" y="20"/>
                      <a:pt x="21391" y="1"/>
                    </a:cubicBezTo>
                    <a:lnTo>
                      <a:pt x="21391" y="13786"/>
                    </a:lnTo>
                    <a:lnTo>
                      <a:pt x="5264" y="13786"/>
                    </a:lnTo>
                    <a:lnTo>
                      <a:pt x="5264" y="67"/>
                    </a:lnTo>
                    <a:cubicBezTo>
                      <a:pt x="3733" y="44"/>
                      <a:pt x="2171" y="20"/>
                      <a:pt x="1065"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7" name="Google Shape;587;p31"/>
              <p:cNvSpPr/>
              <p:nvPr/>
            </p:nvSpPr>
            <p:spPr>
              <a:xfrm>
                <a:off x="6309377" y="3753223"/>
                <a:ext cx="1463176" cy="853429"/>
              </a:xfrm>
              <a:custGeom>
                <a:rect b="b" l="l" r="r" t="t"/>
                <a:pathLst>
                  <a:path extrusionOk="0" h="20572" w="35270">
                    <a:moveTo>
                      <a:pt x="22584" y="653"/>
                    </a:moveTo>
                    <a:cubicBezTo>
                      <a:pt x="23578" y="669"/>
                      <a:pt x="24855" y="692"/>
                      <a:pt x="26142" y="712"/>
                    </a:cubicBezTo>
                    <a:lnTo>
                      <a:pt x="26142" y="14430"/>
                    </a:lnTo>
                    <a:lnTo>
                      <a:pt x="33502" y="14430"/>
                    </a:lnTo>
                    <a:cubicBezTo>
                      <a:pt x="29036" y="17985"/>
                      <a:pt x="23477" y="19927"/>
                      <a:pt x="17756" y="19927"/>
                    </a:cubicBezTo>
                    <a:cubicBezTo>
                      <a:pt x="14870" y="19927"/>
                      <a:pt x="12189" y="19527"/>
                      <a:pt x="9785" y="18731"/>
                    </a:cubicBezTo>
                    <a:cubicBezTo>
                      <a:pt x="8364" y="18276"/>
                      <a:pt x="6969" y="17689"/>
                      <a:pt x="5644" y="16986"/>
                    </a:cubicBezTo>
                    <a:cubicBezTo>
                      <a:pt x="4312" y="16257"/>
                      <a:pt x="2941" y="15351"/>
                      <a:pt x="1772" y="14430"/>
                    </a:cubicBezTo>
                    <a:lnTo>
                      <a:pt x="2257" y="14430"/>
                    </a:lnTo>
                    <a:lnTo>
                      <a:pt x="2257" y="653"/>
                    </a:lnTo>
                    <a:cubicBezTo>
                      <a:pt x="3251" y="669"/>
                      <a:pt x="4529" y="692"/>
                      <a:pt x="5811" y="712"/>
                    </a:cubicBezTo>
                    <a:lnTo>
                      <a:pt x="5811" y="14430"/>
                    </a:lnTo>
                    <a:lnTo>
                      <a:pt x="22584" y="14430"/>
                    </a:lnTo>
                    <a:lnTo>
                      <a:pt x="22584" y="653"/>
                    </a:lnTo>
                    <a:close/>
                    <a:moveTo>
                      <a:pt x="1612" y="0"/>
                    </a:moveTo>
                    <a:lnTo>
                      <a:pt x="1612" y="13790"/>
                    </a:lnTo>
                    <a:lnTo>
                      <a:pt x="1" y="13790"/>
                    </a:lnTo>
                    <a:lnTo>
                      <a:pt x="661" y="14353"/>
                    </a:lnTo>
                    <a:cubicBezTo>
                      <a:pt x="1989" y="15487"/>
                      <a:pt x="3694" y="16653"/>
                      <a:pt x="5341" y="17550"/>
                    </a:cubicBezTo>
                    <a:cubicBezTo>
                      <a:pt x="6700" y="18272"/>
                      <a:pt x="8130" y="18878"/>
                      <a:pt x="9587" y="19340"/>
                    </a:cubicBezTo>
                    <a:cubicBezTo>
                      <a:pt x="12053" y="20156"/>
                      <a:pt x="14800" y="20572"/>
                      <a:pt x="17756" y="20572"/>
                    </a:cubicBezTo>
                    <a:cubicBezTo>
                      <a:pt x="23928" y="20572"/>
                      <a:pt x="29913" y="18365"/>
                      <a:pt x="34609" y="14353"/>
                    </a:cubicBezTo>
                    <a:lnTo>
                      <a:pt x="35269" y="13790"/>
                    </a:lnTo>
                    <a:lnTo>
                      <a:pt x="26782" y="13790"/>
                    </a:lnTo>
                    <a:lnTo>
                      <a:pt x="26782" y="78"/>
                    </a:lnTo>
                    <a:lnTo>
                      <a:pt x="26468" y="74"/>
                    </a:lnTo>
                    <a:cubicBezTo>
                      <a:pt x="24934" y="51"/>
                      <a:pt x="23376" y="24"/>
                      <a:pt x="22269" y="4"/>
                    </a:cubicBezTo>
                    <a:lnTo>
                      <a:pt x="21942" y="0"/>
                    </a:lnTo>
                    <a:lnTo>
                      <a:pt x="21942" y="13790"/>
                    </a:lnTo>
                    <a:lnTo>
                      <a:pt x="6452" y="13790"/>
                    </a:lnTo>
                    <a:lnTo>
                      <a:pt x="6452" y="78"/>
                    </a:lnTo>
                    <a:lnTo>
                      <a:pt x="6137" y="74"/>
                    </a:lnTo>
                    <a:cubicBezTo>
                      <a:pt x="4608" y="51"/>
                      <a:pt x="3050" y="24"/>
                      <a:pt x="1939" y="4"/>
                    </a:cubicBezTo>
                    <a:lnTo>
                      <a:pt x="1612"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8" name="Google Shape;588;p31"/>
              <p:cNvSpPr/>
              <p:nvPr/>
            </p:nvSpPr>
            <p:spPr>
              <a:xfrm>
                <a:off x="6034129" y="2730345"/>
                <a:ext cx="1506237" cy="1552618"/>
              </a:xfrm>
              <a:custGeom>
                <a:rect b="b" l="l" r="r" t="t"/>
                <a:pathLst>
                  <a:path extrusionOk="0" h="37426" w="36308">
                    <a:moveTo>
                      <a:pt x="1" y="18711"/>
                    </a:moveTo>
                    <a:cubicBezTo>
                      <a:pt x="1" y="29046"/>
                      <a:pt x="8131" y="37425"/>
                      <a:pt x="18156" y="37425"/>
                    </a:cubicBezTo>
                    <a:cubicBezTo>
                      <a:pt x="28181" y="37425"/>
                      <a:pt x="36307" y="29046"/>
                      <a:pt x="36307" y="18711"/>
                    </a:cubicBezTo>
                    <a:cubicBezTo>
                      <a:pt x="36307" y="8379"/>
                      <a:pt x="28181" y="0"/>
                      <a:pt x="18156" y="0"/>
                    </a:cubicBezTo>
                    <a:cubicBezTo>
                      <a:pt x="8131" y="0"/>
                      <a:pt x="1" y="8379"/>
                      <a:pt x="1" y="18711"/>
                    </a:cubicBezTo>
                    <a:close/>
                  </a:path>
                </a:pathLst>
              </a:custGeom>
              <a:solidFill>
                <a:srgbClr val="E2BFA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9" name="Google Shape;589;p31"/>
              <p:cNvSpPr/>
              <p:nvPr/>
            </p:nvSpPr>
            <p:spPr>
              <a:xfrm>
                <a:off x="6020979" y="2716946"/>
                <a:ext cx="1532746" cy="1579209"/>
              </a:xfrm>
              <a:custGeom>
                <a:rect b="b" l="l" r="r" t="t"/>
                <a:pathLst>
                  <a:path extrusionOk="0" h="38067" w="36947">
                    <a:moveTo>
                      <a:pt x="18473" y="642"/>
                    </a:moveTo>
                    <a:cubicBezTo>
                      <a:pt x="28304" y="642"/>
                      <a:pt x="36302" y="8892"/>
                      <a:pt x="36302" y="19034"/>
                    </a:cubicBezTo>
                    <a:cubicBezTo>
                      <a:pt x="36302" y="29175"/>
                      <a:pt x="28304" y="37426"/>
                      <a:pt x="18473" y="37426"/>
                    </a:cubicBezTo>
                    <a:cubicBezTo>
                      <a:pt x="8638" y="37426"/>
                      <a:pt x="641" y="29175"/>
                      <a:pt x="641" y="19034"/>
                    </a:cubicBezTo>
                    <a:cubicBezTo>
                      <a:pt x="641" y="8892"/>
                      <a:pt x="8638" y="642"/>
                      <a:pt x="18473" y="642"/>
                    </a:cubicBezTo>
                    <a:close/>
                    <a:moveTo>
                      <a:pt x="18473" y="1"/>
                    </a:moveTo>
                    <a:cubicBezTo>
                      <a:pt x="8285" y="1"/>
                      <a:pt x="0" y="8539"/>
                      <a:pt x="0" y="19034"/>
                    </a:cubicBezTo>
                    <a:cubicBezTo>
                      <a:pt x="0" y="29529"/>
                      <a:pt x="8285" y="38067"/>
                      <a:pt x="18473" y="38067"/>
                    </a:cubicBezTo>
                    <a:cubicBezTo>
                      <a:pt x="28657" y="38067"/>
                      <a:pt x="36947" y="29529"/>
                      <a:pt x="36947" y="19034"/>
                    </a:cubicBezTo>
                    <a:cubicBezTo>
                      <a:pt x="36947" y="8539"/>
                      <a:pt x="28657" y="1"/>
                      <a:pt x="18473" y="1"/>
                    </a:cubicBezTo>
                    <a:close/>
                  </a:path>
                </a:pathLst>
              </a:custGeom>
              <a:solidFill>
                <a:srgbClr val="CAA10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0" name="Google Shape;590;p31"/>
              <p:cNvSpPr/>
              <p:nvPr/>
            </p:nvSpPr>
            <p:spPr>
              <a:xfrm>
                <a:off x="7410284" y="3981718"/>
                <a:ext cx="485997" cy="501014"/>
              </a:xfrm>
              <a:custGeom>
                <a:rect b="b" l="l" r="r" t="t"/>
                <a:pathLst>
                  <a:path extrusionOk="0" h="12077" w="11715">
                    <a:moveTo>
                      <a:pt x="0" y="6040"/>
                    </a:moveTo>
                    <a:cubicBezTo>
                      <a:pt x="0" y="9373"/>
                      <a:pt x="2622" y="12076"/>
                      <a:pt x="5857" y="12076"/>
                    </a:cubicBezTo>
                    <a:cubicBezTo>
                      <a:pt x="9093" y="12076"/>
                      <a:pt x="11714" y="9373"/>
                      <a:pt x="11714" y="6040"/>
                    </a:cubicBezTo>
                    <a:cubicBezTo>
                      <a:pt x="11714" y="2704"/>
                      <a:pt x="9093" y="0"/>
                      <a:pt x="5857" y="0"/>
                    </a:cubicBezTo>
                    <a:cubicBezTo>
                      <a:pt x="2622" y="0"/>
                      <a:pt x="0" y="2704"/>
                      <a:pt x="0" y="6040"/>
                    </a:cubicBezTo>
                    <a:close/>
                  </a:path>
                </a:pathLst>
              </a:custGeom>
              <a:solidFill>
                <a:srgbClr val="E2BFA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1" name="Google Shape;591;p31"/>
              <p:cNvSpPr/>
              <p:nvPr/>
            </p:nvSpPr>
            <p:spPr>
              <a:xfrm>
                <a:off x="7405887" y="3977362"/>
                <a:ext cx="494626" cy="509726"/>
              </a:xfrm>
              <a:custGeom>
                <a:rect b="b" l="l" r="r" t="t"/>
                <a:pathLst>
                  <a:path extrusionOk="0" h="12287" w="11923">
                    <a:moveTo>
                      <a:pt x="5963" y="211"/>
                    </a:moveTo>
                    <a:cubicBezTo>
                      <a:pt x="9133" y="211"/>
                      <a:pt x="11716" y="2871"/>
                      <a:pt x="11716" y="6145"/>
                    </a:cubicBezTo>
                    <a:cubicBezTo>
                      <a:pt x="11716" y="9416"/>
                      <a:pt x="9133" y="12077"/>
                      <a:pt x="5963" y="12077"/>
                    </a:cubicBezTo>
                    <a:cubicBezTo>
                      <a:pt x="2790" y="12077"/>
                      <a:pt x="211" y="9416"/>
                      <a:pt x="211" y="6145"/>
                    </a:cubicBezTo>
                    <a:cubicBezTo>
                      <a:pt x="211" y="2871"/>
                      <a:pt x="2790" y="211"/>
                      <a:pt x="5963" y="211"/>
                    </a:cubicBezTo>
                    <a:close/>
                    <a:moveTo>
                      <a:pt x="5963" y="1"/>
                    </a:moveTo>
                    <a:cubicBezTo>
                      <a:pt x="2677" y="1"/>
                      <a:pt x="1" y="2758"/>
                      <a:pt x="1" y="6145"/>
                    </a:cubicBezTo>
                    <a:cubicBezTo>
                      <a:pt x="1" y="9528"/>
                      <a:pt x="2677" y="12287"/>
                      <a:pt x="5963" y="12287"/>
                    </a:cubicBezTo>
                    <a:cubicBezTo>
                      <a:pt x="9249" y="12287"/>
                      <a:pt x="11922" y="9528"/>
                      <a:pt x="11922" y="6145"/>
                    </a:cubicBezTo>
                    <a:cubicBezTo>
                      <a:pt x="11922" y="2758"/>
                      <a:pt x="9249" y="1"/>
                      <a:pt x="5963" y="1"/>
                    </a:cubicBezTo>
                    <a:close/>
                  </a:path>
                </a:pathLst>
              </a:custGeom>
              <a:solidFill>
                <a:srgbClr val="FFC800"/>
              </a:solidFill>
              <a:ln cap="flat" cmpd="sng" w="19050">
                <a:solidFill>
                  <a:srgbClr val="C39F8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2" name="Google Shape;592;p31"/>
              <p:cNvSpPr/>
              <p:nvPr/>
            </p:nvSpPr>
            <p:spPr>
              <a:xfrm>
                <a:off x="5861398" y="3981718"/>
                <a:ext cx="486038" cy="501014"/>
              </a:xfrm>
              <a:custGeom>
                <a:rect b="b" l="l" r="r" t="t"/>
                <a:pathLst>
                  <a:path extrusionOk="0" h="12077" w="11716">
                    <a:moveTo>
                      <a:pt x="0" y="6040"/>
                    </a:moveTo>
                    <a:cubicBezTo>
                      <a:pt x="0" y="9373"/>
                      <a:pt x="2622" y="12076"/>
                      <a:pt x="5858" y="12076"/>
                    </a:cubicBezTo>
                    <a:cubicBezTo>
                      <a:pt x="9093" y="12076"/>
                      <a:pt x="11716" y="9373"/>
                      <a:pt x="11716" y="6040"/>
                    </a:cubicBezTo>
                    <a:cubicBezTo>
                      <a:pt x="11716" y="2704"/>
                      <a:pt x="9093" y="0"/>
                      <a:pt x="5858" y="0"/>
                    </a:cubicBezTo>
                    <a:cubicBezTo>
                      <a:pt x="2622" y="0"/>
                      <a:pt x="0" y="2704"/>
                      <a:pt x="0" y="6040"/>
                    </a:cubicBezTo>
                    <a:close/>
                  </a:path>
                </a:pathLst>
              </a:custGeom>
              <a:solidFill>
                <a:srgbClr val="E2BFA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3" name="Google Shape;593;p31"/>
              <p:cNvSpPr/>
              <p:nvPr/>
            </p:nvSpPr>
            <p:spPr>
              <a:xfrm>
                <a:off x="5857042" y="3977362"/>
                <a:ext cx="494584" cy="509726"/>
              </a:xfrm>
              <a:custGeom>
                <a:rect b="b" l="l" r="r" t="t"/>
                <a:pathLst>
                  <a:path extrusionOk="0" h="12287" w="11922">
                    <a:moveTo>
                      <a:pt x="5963" y="211"/>
                    </a:moveTo>
                    <a:cubicBezTo>
                      <a:pt x="9132" y="211"/>
                      <a:pt x="11715" y="2871"/>
                      <a:pt x="11715" y="6145"/>
                    </a:cubicBezTo>
                    <a:cubicBezTo>
                      <a:pt x="11715" y="9416"/>
                      <a:pt x="9132" y="12077"/>
                      <a:pt x="5963" y="12077"/>
                    </a:cubicBezTo>
                    <a:cubicBezTo>
                      <a:pt x="2789" y="12077"/>
                      <a:pt x="206" y="9416"/>
                      <a:pt x="206" y="6145"/>
                    </a:cubicBezTo>
                    <a:cubicBezTo>
                      <a:pt x="206" y="2871"/>
                      <a:pt x="2789" y="211"/>
                      <a:pt x="5963" y="211"/>
                    </a:cubicBezTo>
                    <a:close/>
                    <a:moveTo>
                      <a:pt x="5963" y="1"/>
                    </a:moveTo>
                    <a:cubicBezTo>
                      <a:pt x="2676" y="1"/>
                      <a:pt x="0" y="2758"/>
                      <a:pt x="0" y="6145"/>
                    </a:cubicBezTo>
                    <a:cubicBezTo>
                      <a:pt x="0" y="9528"/>
                      <a:pt x="2676" y="12287"/>
                      <a:pt x="5963" y="12287"/>
                    </a:cubicBezTo>
                    <a:cubicBezTo>
                      <a:pt x="9249" y="12287"/>
                      <a:pt x="11921" y="9528"/>
                      <a:pt x="11921" y="6145"/>
                    </a:cubicBezTo>
                    <a:cubicBezTo>
                      <a:pt x="11921" y="2758"/>
                      <a:pt x="9249" y="1"/>
                      <a:pt x="5963" y="1"/>
                    </a:cubicBezTo>
                    <a:close/>
                  </a:path>
                </a:pathLst>
              </a:custGeom>
              <a:solidFill>
                <a:srgbClr val="CAA109"/>
              </a:solidFill>
              <a:ln cap="flat" cmpd="sng" w="19050">
                <a:solidFill>
                  <a:srgbClr val="C39F8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4" name="Google Shape;594;p31"/>
              <p:cNvSpPr/>
              <p:nvPr/>
            </p:nvSpPr>
            <p:spPr>
              <a:xfrm>
                <a:off x="6879660" y="3708586"/>
                <a:ext cx="268449" cy="221447"/>
              </a:xfrm>
              <a:custGeom>
                <a:rect b="b" l="l" r="r" t="t"/>
                <a:pathLst>
                  <a:path extrusionOk="0" h="5338" w="6471">
                    <a:moveTo>
                      <a:pt x="3236" y="1"/>
                    </a:moveTo>
                    <a:cubicBezTo>
                      <a:pt x="1449" y="1"/>
                      <a:pt x="0" y="1193"/>
                      <a:pt x="0" y="2669"/>
                    </a:cubicBezTo>
                    <a:cubicBezTo>
                      <a:pt x="0" y="4142"/>
                      <a:pt x="1449" y="5338"/>
                      <a:pt x="3236" y="5338"/>
                    </a:cubicBezTo>
                    <a:cubicBezTo>
                      <a:pt x="5022" y="5338"/>
                      <a:pt x="6471" y="4142"/>
                      <a:pt x="6471" y="2669"/>
                    </a:cubicBezTo>
                    <a:cubicBezTo>
                      <a:pt x="6471" y="1193"/>
                      <a:pt x="5022" y="1"/>
                      <a:pt x="3236" y="1"/>
                    </a:cubicBezTo>
                    <a:close/>
                  </a:path>
                </a:pathLst>
              </a:custGeom>
              <a:solidFill>
                <a:srgbClr val="DE9E8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5" name="Google Shape;595;p31"/>
              <p:cNvSpPr/>
              <p:nvPr/>
            </p:nvSpPr>
            <p:spPr>
              <a:xfrm rot="4573392">
                <a:off x="4590748" y="2609200"/>
                <a:ext cx="723103" cy="2841699"/>
              </a:xfrm>
              <a:prstGeom prst="trapezoid">
                <a:avLst>
                  <a:gd fmla="val 45927" name="adj"/>
                </a:avLst>
              </a:prstGeom>
              <a:solidFill>
                <a:srgbClr val="D0254D">
                  <a:alpha val="5195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6" name="Google Shape;596;p31"/>
              <p:cNvSpPr/>
              <p:nvPr/>
            </p:nvSpPr>
            <p:spPr>
              <a:xfrm>
                <a:off x="6288261" y="3616449"/>
                <a:ext cx="131673" cy="131507"/>
              </a:xfrm>
              <a:custGeom>
                <a:rect b="b" l="l" r="r" t="t"/>
                <a:pathLst>
                  <a:path extrusionOk="0" h="3170" w="3174">
                    <a:moveTo>
                      <a:pt x="1589" y="0"/>
                    </a:moveTo>
                    <a:cubicBezTo>
                      <a:pt x="712" y="0"/>
                      <a:pt x="1" y="707"/>
                      <a:pt x="1" y="1585"/>
                    </a:cubicBezTo>
                    <a:cubicBezTo>
                      <a:pt x="1" y="2458"/>
                      <a:pt x="712" y="3170"/>
                      <a:pt x="1589" y="3170"/>
                    </a:cubicBezTo>
                    <a:cubicBezTo>
                      <a:pt x="2464" y="3170"/>
                      <a:pt x="3174" y="2458"/>
                      <a:pt x="3174" y="1585"/>
                    </a:cubicBezTo>
                    <a:cubicBezTo>
                      <a:pt x="3174" y="707"/>
                      <a:pt x="2464" y="0"/>
                      <a:pt x="1589"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7" name="Google Shape;597;p31"/>
              <p:cNvSpPr/>
              <p:nvPr/>
            </p:nvSpPr>
            <p:spPr>
              <a:xfrm rot="-1012928">
                <a:off x="6562389" y="3511929"/>
                <a:ext cx="260404" cy="42771"/>
              </a:xfrm>
              <a:custGeom>
                <a:rect b="b" l="l" r="r" t="t"/>
                <a:pathLst>
                  <a:path extrusionOk="0" h="1031" w="6277">
                    <a:moveTo>
                      <a:pt x="517" y="1"/>
                    </a:moveTo>
                    <a:cubicBezTo>
                      <a:pt x="233" y="1"/>
                      <a:pt x="0" y="230"/>
                      <a:pt x="0" y="517"/>
                    </a:cubicBezTo>
                    <a:cubicBezTo>
                      <a:pt x="0" y="802"/>
                      <a:pt x="233" y="1030"/>
                      <a:pt x="517" y="1030"/>
                    </a:cubicBezTo>
                    <a:lnTo>
                      <a:pt x="5760" y="1030"/>
                    </a:lnTo>
                    <a:cubicBezTo>
                      <a:pt x="6044" y="1030"/>
                      <a:pt x="6277" y="802"/>
                      <a:pt x="6277" y="517"/>
                    </a:cubicBezTo>
                    <a:cubicBezTo>
                      <a:pt x="6277" y="230"/>
                      <a:pt x="6044" y="1"/>
                      <a:pt x="5760"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8" name="Google Shape;598;p31"/>
              <p:cNvSpPr/>
              <p:nvPr/>
            </p:nvSpPr>
            <p:spPr>
              <a:xfrm rot="599243">
                <a:off x="6224003" y="3511945"/>
                <a:ext cx="260284" cy="42772"/>
              </a:xfrm>
              <a:custGeom>
                <a:rect b="b" l="l" r="r" t="t"/>
                <a:pathLst>
                  <a:path extrusionOk="0" h="1031" w="6274">
                    <a:moveTo>
                      <a:pt x="517" y="1"/>
                    </a:moveTo>
                    <a:cubicBezTo>
                      <a:pt x="229" y="1"/>
                      <a:pt x="0" y="230"/>
                      <a:pt x="0" y="517"/>
                    </a:cubicBezTo>
                    <a:cubicBezTo>
                      <a:pt x="0" y="802"/>
                      <a:pt x="229" y="1030"/>
                      <a:pt x="517" y="1030"/>
                    </a:cubicBezTo>
                    <a:lnTo>
                      <a:pt x="5760" y="1030"/>
                    </a:lnTo>
                    <a:cubicBezTo>
                      <a:pt x="6044" y="1030"/>
                      <a:pt x="6273" y="802"/>
                      <a:pt x="6273" y="517"/>
                    </a:cubicBezTo>
                    <a:cubicBezTo>
                      <a:pt x="6273" y="230"/>
                      <a:pt x="6044" y="1"/>
                      <a:pt x="5760"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9" name="Google Shape;599;p31"/>
              <p:cNvSpPr/>
              <p:nvPr/>
            </p:nvSpPr>
            <p:spPr>
              <a:xfrm>
                <a:off x="6462951" y="3808023"/>
                <a:ext cx="99481" cy="42730"/>
              </a:xfrm>
              <a:custGeom>
                <a:rect b="b" l="l" r="r" t="t"/>
                <a:pathLst>
                  <a:path extrusionOk="0" h="1030" w="2398">
                    <a:moveTo>
                      <a:pt x="513" y="0"/>
                    </a:moveTo>
                    <a:cubicBezTo>
                      <a:pt x="230" y="0"/>
                      <a:pt x="0" y="230"/>
                      <a:pt x="0" y="517"/>
                    </a:cubicBezTo>
                    <a:cubicBezTo>
                      <a:pt x="0" y="800"/>
                      <a:pt x="230" y="1030"/>
                      <a:pt x="513" y="1030"/>
                    </a:cubicBezTo>
                    <a:lnTo>
                      <a:pt x="1884" y="1030"/>
                    </a:lnTo>
                    <a:cubicBezTo>
                      <a:pt x="2168" y="1030"/>
                      <a:pt x="2397" y="800"/>
                      <a:pt x="2397" y="517"/>
                    </a:cubicBezTo>
                    <a:cubicBezTo>
                      <a:pt x="2397" y="230"/>
                      <a:pt x="2168" y="0"/>
                      <a:pt x="1884"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0" name="Google Shape;600;p31"/>
              <p:cNvSpPr/>
              <p:nvPr/>
            </p:nvSpPr>
            <p:spPr>
              <a:xfrm>
                <a:off x="5779417" y="2369557"/>
                <a:ext cx="2405508" cy="1080643"/>
              </a:xfrm>
              <a:custGeom>
                <a:rect b="b" l="l" r="r" t="t"/>
                <a:pathLst>
                  <a:path extrusionOk="0" h="26049" w="57985">
                    <a:moveTo>
                      <a:pt x="28993" y="0"/>
                    </a:moveTo>
                    <a:cubicBezTo>
                      <a:pt x="15522" y="0"/>
                      <a:pt x="4094" y="10931"/>
                      <a:pt x="0" y="26049"/>
                    </a:cubicBezTo>
                    <a:lnTo>
                      <a:pt x="0" y="26049"/>
                    </a:lnTo>
                    <a:lnTo>
                      <a:pt x="178" y="25997"/>
                    </a:lnTo>
                    <a:cubicBezTo>
                      <a:pt x="9501" y="24607"/>
                      <a:pt x="19158" y="23877"/>
                      <a:pt x="29043" y="23877"/>
                    </a:cubicBezTo>
                    <a:cubicBezTo>
                      <a:pt x="33463" y="23877"/>
                      <a:pt x="37829" y="24032"/>
                      <a:pt x="42148" y="24316"/>
                    </a:cubicBezTo>
                    <a:lnTo>
                      <a:pt x="42983" y="22653"/>
                    </a:lnTo>
                    <a:lnTo>
                      <a:pt x="44824" y="18994"/>
                    </a:lnTo>
                    <a:lnTo>
                      <a:pt x="46631" y="22677"/>
                    </a:lnTo>
                    <a:lnTo>
                      <a:pt x="47652" y="24755"/>
                    </a:lnTo>
                    <a:cubicBezTo>
                      <a:pt x="51109" y="25081"/>
                      <a:pt x="54527" y="25497"/>
                      <a:pt x="57903" y="25997"/>
                    </a:cubicBezTo>
                    <a:lnTo>
                      <a:pt x="57985" y="25997"/>
                    </a:lnTo>
                    <a:cubicBezTo>
                      <a:pt x="53890" y="10880"/>
                      <a:pt x="42463" y="0"/>
                      <a:pt x="28993" y="0"/>
                    </a:cubicBezTo>
                    <a:close/>
                  </a:path>
                </a:pathLst>
              </a:custGeom>
              <a:solidFill>
                <a:srgbClr val="5B3C2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1" name="Google Shape;601;p31"/>
              <p:cNvSpPr/>
              <p:nvPr/>
            </p:nvSpPr>
            <p:spPr>
              <a:xfrm>
                <a:off x="5759712" y="2350225"/>
                <a:ext cx="2444711" cy="1119141"/>
              </a:xfrm>
              <a:custGeom>
                <a:rect b="b" l="l" r="r" t="t"/>
                <a:pathLst>
                  <a:path extrusionOk="0" h="26977" w="58930">
                    <a:moveTo>
                      <a:pt x="29468" y="929"/>
                    </a:moveTo>
                    <a:cubicBezTo>
                      <a:pt x="42204" y="929"/>
                      <a:pt x="53534" y="10942"/>
                      <a:pt x="57845" y="25920"/>
                    </a:cubicBezTo>
                    <a:cubicBezTo>
                      <a:pt x="54765" y="25470"/>
                      <a:pt x="51596" y="25088"/>
                      <a:pt x="48411" y="24782"/>
                    </a:cubicBezTo>
                    <a:lnTo>
                      <a:pt x="45696" y="19251"/>
                    </a:lnTo>
                    <a:cubicBezTo>
                      <a:pt x="45622" y="19099"/>
                      <a:pt x="45470" y="19002"/>
                      <a:pt x="45303" y="18998"/>
                    </a:cubicBezTo>
                    <a:lnTo>
                      <a:pt x="45299" y="18998"/>
                    </a:lnTo>
                    <a:cubicBezTo>
                      <a:pt x="45133" y="18998"/>
                      <a:pt x="44981" y="19095"/>
                      <a:pt x="44903" y="19247"/>
                    </a:cubicBezTo>
                    <a:lnTo>
                      <a:pt x="42359" y="24301"/>
                    </a:lnTo>
                    <a:cubicBezTo>
                      <a:pt x="38040" y="24021"/>
                      <a:pt x="33720" y="23881"/>
                      <a:pt x="29518" y="23881"/>
                    </a:cubicBezTo>
                    <a:cubicBezTo>
                      <a:pt x="19955" y="23881"/>
                      <a:pt x="10395" y="24572"/>
                      <a:pt x="1101" y="25932"/>
                    </a:cubicBezTo>
                    <a:cubicBezTo>
                      <a:pt x="5424" y="10942"/>
                      <a:pt x="16750" y="929"/>
                      <a:pt x="29468" y="929"/>
                    </a:cubicBezTo>
                    <a:close/>
                    <a:moveTo>
                      <a:pt x="29468" y="0"/>
                    </a:moveTo>
                    <a:cubicBezTo>
                      <a:pt x="16144" y="0"/>
                      <a:pt x="4321" y="10604"/>
                      <a:pt x="44" y="26390"/>
                    </a:cubicBezTo>
                    <a:cubicBezTo>
                      <a:pt x="1" y="26549"/>
                      <a:pt x="44" y="26720"/>
                      <a:pt x="157" y="26841"/>
                    </a:cubicBezTo>
                    <a:cubicBezTo>
                      <a:pt x="242" y="26929"/>
                      <a:pt x="355" y="26976"/>
                      <a:pt x="472" y="26976"/>
                    </a:cubicBezTo>
                    <a:cubicBezTo>
                      <a:pt x="510" y="26976"/>
                      <a:pt x="549" y="26972"/>
                      <a:pt x="588" y="26961"/>
                    </a:cubicBezTo>
                    <a:lnTo>
                      <a:pt x="743" y="26918"/>
                    </a:lnTo>
                    <a:cubicBezTo>
                      <a:pt x="10151" y="25516"/>
                      <a:pt x="19830" y="24805"/>
                      <a:pt x="29518" y="24805"/>
                    </a:cubicBezTo>
                    <a:cubicBezTo>
                      <a:pt x="33794" y="24805"/>
                      <a:pt x="38191" y="24953"/>
                      <a:pt x="42592" y="25244"/>
                    </a:cubicBezTo>
                    <a:cubicBezTo>
                      <a:pt x="42596" y="25244"/>
                      <a:pt x="42599" y="25244"/>
                      <a:pt x="42603" y="25244"/>
                    </a:cubicBezTo>
                    <a:cubicBezTo>
                      <a:pt x="42773" y="25244"/>
                      <a:pt x="42936" y="25155"/>
                      <a:pt x="43015" y="24995"/>
                    </a:cubicBezTo>
                    <a:lnTo>
                      <a:pt x="45296" y="20470"/>
                    </a:lnTo>
                    <a:lnTo>
                      <a:pt x="47727" y="25430"/>
                    </a:lnTo>
                    <a:cubicBezTo>
                      <a:pt x="47797" y="25570"/>
                      <a:pt x="47933" y="25667"/>
                      <a:pt x="48085" y="25679"/>
                    </a:cubicBezTo>
                    <a:cubicBezTo>
                      <a:pt x="51545" y="26009"/>
                      <a:pt x="54987" y="26425"/>
                      <a:pt x="58311" y="26922"/>
                    </a:cubicBezTo>
                    <a:cubicBezTo>
                      <a:pt x="58335" y="26926"/>
                      <a:pt x="58354" y="26926"/>
                      <a:pt x="58378" y="26926"/>
                    </a:cubicBezTo>
                    <a:lnTo>
                      <a:pt x="58460" y="26926"/>
                    </a:lnTo>
                    <a:cubicBezTo>
                      <a:pt x="58599" y="26926"/>
                      <a:pt x="58731" y="26860"/>
                      <a:pt x="58817" y="26743"/>
                    </a:cubicBezTo>
                    <a:cubicBezTo>
                      <a:pt x="58902" y="26626"/>
                      <a:pt x="58929" y="26479"/>
                      <a:pt x="58890" y="26339"/>
                    </a:cubicBezTo>
                    <a:cubicBezTo>
                      <a:pt x="54622" y="10585"/>
                      <a:pt x="42798" y="0"/>
                      <a:pt x="29468" y="0"/>
                    </a:cubicBezTo>
                    <a:close/>
                  </a:path>
                </a:pathLst>
              </a:custGeom>
              <a:solidFill>
                <a:srgbClr val="1E1E1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2" name="Google Shape;602;p31"/>
              <p:cNvSpPr/>
              <p:nvPr/>
            </p:nvSpPr>
            <p:spPr>
              <a:xfrm rot="4573392">
                <a:off x="4715601" y="2416332"/>
                <a:ext cx="723103" cy="3348336"/>
              </a:xfrm>
              <a:prstGeom prst="trapezoid">
                <a:avLst>
                  <a:gd fmla="val 45927" name="adj"/>
                </a:avLst>
              </a:prstGeom>
              <a:solidFill>
                <a:srgbClr val="D0254D">
                  <a:alpha val="5195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3" name="Google Shape;603;p31"/>
              <p:cNvSpPr/>
              <p:nvPr/>
            </p:nvSpPr>
            <p:spPr>
              <a:xfrm>
                <a:off x="6626814" y="3616449"/>
                <a:ext cx="131507" cy="131507"/>
              </a:xfrm>
              <a:custGeom>
                <a:rect b="b" l="l" r="r" t="t"/>
                <a:pathLst>
                  <a:path extrusionOk="0" h="3170" w="3170">
                    <a:moveTo>
                      <a:pt x="1585" y="0"/>
                    </a:moveTo>
                    <a:cubicBezTo>
                      <a:pt x="712" y="0"/>
                      <a:pt x="0" y="707"/>
                      <a:pt x="0" y="1585"/>
                    </a:cubicBezTo>
                    <a:cubicBezTo>
                      <a:pt x="0" y="2458"/>
                      <a:pt x="712" y="3170"/>
                      <a:pt x="1585" y="3170"/>
                    </a:cubicBezTo>
                    <a:cubicBezTo>
                      <a:pt x="2463" y="3170"/>
                      <a:pt x="3170" y="2458"/>
                      <a:pt x="3170" y="1585"/>
                    </a:cubicBezTo>
                    <a:cubicBezTo>
                      <a:pt x="3170" y="707"/>
                      <a:pt x="2463" y="0"/>
                      <a:pt x="1585"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4" name="Google Shape;604;p31"/>
            <p:cNvSpPr/>
            <p:nvPr/>
          </p:nvSpPr>
          <p:spPr>
            <a:xfrm rot="-936093">
              <a:off x="7909402" y="3151339"/>
              <a:ext cx="762513" cy="833455"/>
            </a:xfrm>
            <a:custGeom>
              <a:rect b="b" l="l" r="r" t="t"/>
              <a:pathLst>
                <a:path extrusionOk="0" h="20090" w="18380">
                  <a:moveTo>
                    <a:pt x="0" y="0"/>
                  </a:moveTo>
                  <a:lnTo>
                    <a:pt x="983" y="10045"/>
                  </a:lnTo>
                  <a:lnTo>
                    <a:pt x="1965" y="20090"/>
                  </a:lnTo>
                  <a:lnTo>
                    <a:pt x="10173" y="14217"/>
                  </a:lnTo>
                  <a:lnTo>
                    <a:pt x="13894" y="11556"/>
                  </a:lnTo>
                  <a:lnTo>
                    <a:pt x="13645" y="9016"/>
                  </a:lnTo>
                  <a:lnTo>
                    <a:pt x="15968" y="10073"/>
                  </a:lnTo>
                  <a:lnTo>
                    <a:pt x="18380" y="8344"/>
                  </a:lnTo>
                  <a:lnTo>
                    <a:pt x="9190" y="4172"/>
                  </a:lnTo>
                  <a:lnTo>
                    <a:pt x="0" y="0"/>
                  </a:lnTo>
                  <a:close/>
                </a:path>
              </a:pathLst>
            </a:custGeom>
            <a:solidFill>
              <a:srgbClr val="5B3C2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5" name="Google Shape;605;p31"/>
            <p:cNvSpPr/>
            <p:nvPr/>
          </p:nvSpPr>
          <p:spPr>
            <a:xfrm rot="-936093">
              <a:off x="7891035" y="3133580"/>
              <a:ext cx="798980" cy="869091"/>
            </a:xfrm>
            <a:custGeom>
              <a:rect b="b" l="l" r="r" t="t"/>
              <a:pathLst>
                <a:path extrusionOk="0" h="20949" w="19259">
                  <a:moveTo>
                    <a:pt x="940" y="1125"/>
                  </a:moveTo>
                  <a:lnTo>
                    <a:pt x="17973" y="8855"/>
                  </a:lnTo>
                  <a:lnTo>
                    <a:pt x="16365" y="10008"/>
                  </a:lnTo>
                  <a:lnTo>
                    <a:pt x="14267" y="9057"/>
                  </a:lnTo>
                  <a:cubicBezTo>
                    <a:pt x="14211" y="9032"/>
                    <a:pt x="14150" y="9019"/>
                    <a:pt x="14090" y="9019"/>
                  </a:cubicBezTo>
                  <a:cubicBezTo>
                    <a:pt x="14002" y="9019"/>
                    <a:pt x="13914" y="9046"/>
                    <a:pt x="13840" y="9099"/>
                  </a:cubicBezTo>
                  <a:cubicBezTo>
                    <a:pt x="13715" y="9189"/>
                    <a:pt x="13649" y="9337"/>
                    <a:pt x="13665" y="9488"/>
                  </a:cubicBezTo>
                  <a:lnTo>
                    <a:pt x="13887" y="11779"/>
                  </a:lnTo>
                  <a:lnTo>
                    <a:pt x="2762" y="19742"/>
                  </a:lnTo>
                  <a:lnTo>
                    <a:pt x="940" y="1125"/>
                  </a:lnTo>
                  <a:close/>
                  <a:moveTo>
                    <a:pt x="443" y="0"/>
                  </a:moveTo>
                  <a:cubicBezTo>
                    <a:pt x="356" y="0"/>
                    <a:pt x="268" y="27"/>
                    <a:pt x="194" y="80"/>
                  </a:cubicBezTo>
                  <a:cubicBezTo>
                    <a:pt x="70" y="169"/>
                    <a:pt x="0" y="318"/>
                    <a:pt x="15" y="472"/>
                  </a:cubicBezTo>
                  <a:lnTo>
                    <a:pt x="999" y="10517"/>
                  </a:lnTo>
                  <a:lnTo>
                    <a:pt x="1981" y="20562"/>
                  </a:lnTo>
                  <a:cubicBezTo>
                    <a:pt x="1996" y="20714"/>
                    <a:pt x="2090" y="20850"/>
                    <a:pt x="2229" y="20911"/>
                  </a:cubicBezTo>
                  <a:cubicBezTo>
                    <a:pt x="2286" y="20937"/>
                    <a:pt x="2346" y="20949"/>
                    <a:pt x="2406" y="20949"/>
                  </a:cubicBezTo>
                  <a:cubicBezTo>
                    <a:pt x="2495" y="20949"/>
                    <a:pt x="2583" y="20922"/>
                    <a:pt x="2657" y="20868"/>
                  </a:cubicBezTo>
                  <a:lnTo>
                    <a:pt x="14586" y="12331"/>
                  </a:lnTo>
                  <a:cubicBezTo>
                    <a:pt x="14714" y="12242"/>
                    <a:pt x="14780" y="12094"/>
                    <a:pt x="14764" y="11942"/>
                  </a:cubicBezTo>
                  <a:lnTo>
                    <a:pt x="14590" y="10144"/>
                  </a:lnTo>
                  <a:lnTo>
                    <a:pt x="16232" y="10890"/>
                  </a:lnTo>
                  <a:cubicBezTo>
                    <a:pt x="16289" y="10915"/>
                    <a:pt x="16349" y="10928"/>
                    <a:pt x="16409" y="10928"/>
                  </a:cubicBezTo>
                  <a:cubicBezTo>
                    <a:pt x="16498" y="10928"/>
                    <a:pt x="16586" y="10900"/>
                    <a:pt x="16660" y="10847"/>
                  </a:cubicBezTo>
                  <a:lnTo>
                    <a:pt x="19076" y="9122"/>
                  </a:lnTo>
                  <a:cubicBezTo>
                    <a:pt x="19154" y="9065"/>
                    <a:pt x="19212" y="8983"/>
                    <a:pt x="19235" y="8894"/>
                  </a:cubicBezTo>
                  <a:cubicBezTo>
                    <a:pt x="19251" y="8839"/>
                    <a:pt x="19258" y="8785"/>
                    <a:pt x="19251" y="8731"/>
                  </a:cubicBezTo>
                  <a:cubicBezTo>
                    <a:pt x="19235" y="8579"/>
                    <a:pt x="19142" y="8447"/>
                    <a:pt x="19002" y="8381"/>
                  </a:cubicBezTo>
                  <a:lnTo>
                    <a:pt x="618" y="38"/>
                  </a:lnTo>
                  <a:cubicBezTo>
                    <a:pt x="563" y="13"/>
                    <a:pt x="503" y="0"/>
                    <a:pt x="443" y="0"/>
                  </a:cubicBezTo>
                  <a:close/>
                </a:path>
              </a:pathLst>
            </a:custGeom>
            <a:solidFill>
              <a:srgbClr val="1E1E1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06" name="Google Shape;606;p31"/>
          <p:cNvGrpSpPr/>
          <p:nvPr/>
        </p:nvGrpSpPr>
        <p:grpSpPr>
          <a:xfrm>
            <a:off x="2725995" y="3622589"/>
            <a:ext cx="1233323" cy="1318665"/>
            <a:chOff x="1057783" y="3179461"/>
            <a:chExt cx="1538576" cy="1644631"/>
          </a:xfrm>
        </p:grpSpPr>
        <p:sp>
          <p:nvSpPr>
            <p:cNvPr id="607" name="Google Shape;607;p31"/>
            <p:cNvSpPr/>
            <p:nvPr/>
          </p:nvSpPr>
          <p:spPr>
            <a:xfrm>
              <a:off x="1898556" y="4424091"/>
              <a:ext cx="463274" cy="372765"/>
            </a:xfrm>
            <a:custGeom>
              <a:rect b="b" l="l" r="r" t="t"/>
              <a:pathLst>
                <a:path extrusionOk="0" h="8896" w="11056">
                  <a:moveTo>
                    <a:pt x="8291" y="1"/>
                  </a:moveTo>
                  <a:cubicBezTo>
                    <a:pt x="5365" y="1"/>
                    <a:pt x="1" y="1209"/>
                    <a:pt x="163" y="2254"/>
                  </a:cubicBezTo>
                  <a:lnTo>
                    <a:pt x="860" y="6782"/>
                  </a:lnTo>
                  <a:cubicBezTo>
                    <a:pt x="1069" y="8036"/>
                    <a:pt x="2184" y="8896"/>
                    <a:pt x="3391" y="8896"/>
                  </a:cubicBezTo>
                  <a:cubicBezTo>
                    <a:pt x="3531" y="8896"/>
                    <a:pt x="3716" y="8896"/>
                    <a:pt x="3856" y="8872"/>
                  </a:cubicBezTo>
                  <a:lnTo>
                    <a:pt x="8709" y="8036"/>
                  </a:lnTo>
                  <a:cubicBezTo>
                    <a:pt x="10103" y="7804"/>
                    <a:pt x="11055" y="6457"/>
                    <a:pt x="10800" y="5040"/>
                  </a:cubicBezTo>
                  <a:lnTo>
                    <a:pt x="10103" y="512"/>
                  </a:lnTo>
                  <a:cubicBezTo>
                    <a:pt x="10033" y="140"/>
                    <a:pt x="9313" y="1"/>
                    <a:pt x="8291"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8" name="Google Shape;608;p31"/>
            <p:cNvSpPr/>
            <p:nvPr/>
          </p:nvSpPr>
          <p:spPr>
            <a:xfrm>
              <a:off x="1885902" y="4412442"/>
              <a:ext cx="485650" cy="393171"/>
            </a:xfrm>
            <a:custGeom>
              <a:rect b="b" l="l" r="r" t="t"/>
              <a:pathLst>
                <a:path extrusionOk="0" h="9383" w="11590">
                  <a:moveTo>
                    <a:pt x="8570" y="465"/>
                  </a:moveTo>
                  <a:cubicBezTo>
                    <a:pt x="9639" y="465"/>
                    <a:pt x="10149" y="650"/>
                    <a:pt x="10173" y="813"/>
                  </a:cubicBezTo>
                  <a:cubicBezTo>
                    <a:pt x="10335" y="1928"/>
                    <a:pt x="10869" y="5318"/>
                    <a:pt x="10869" y="5342"/>
                  </a:cubicBezTo>
                  <a:cubicBezTo>
                    <a:pt x="11102" y="6619"/>
                    <a:pt x="10242" y="7850"/>
                    <a:pt x="8942" y="8082"/>
                  </a:cubicBezTo>
                  <a:lnTo>
                    <a:pt x="4088" y="8918"/>
                  </a:lnTo>
                  <a:cubicBezTo>
                    <a:pt x="3949" y="8941"/>
                    <a:pt x="3833" y="8941"/>
                    <a:pt x="3693" y="8941"/>
                  </a:cubicBezTo>
                  <a:cubicBezTo>
                    <a:pt x="2555" y="8941"/>
                    <a:pt x="1580" y="8129"/>
                    <a:pt x="1371" y="6991"/>
                  </a:cubicBezTo>
                  <a:cubicBezTo>
                    <a:pt x="1371" y="6967"/>
                    <a:pt x="860" y="3577"/>
                    <a:pt x="674" y="2462"/>
                  </a:cubicBezTo>
                  <a:cubicBezTo>
                    <a:pt x="628" y="2090"/>
                    <a:pt x="2439" y="1278"/>
                    <a:pt x="5551" y="767"/>
                  </a:cubicBezTo>
                  <a:cubicBezTo>
                    <a:pt x="6852" y="558"/>
                    <a:pt x="7850" y="465"/>
                    <a:pt x="8570" y="465"/>
                  </a:cubicBezTo>
                  <a:close/>
                  <a:moveTo>
                    <a:pt x="8593" y="0"/>
                  </a:moveTo>
                  <a:cubicBezTo>
                    <a:pt x="7525" y="0"/>
                    <a:pt x="6248" y="186"/>
                    <a:pt x="5505" y="302"/>
                  </a:cubicBezTo>
                  <a:cubicBezTo>
                    <a:pt x="4576" y="441"/>
                    <a:pt x="1" y="1278"/>
                    <a:pt x="233" y="2532"/>
                  </a:cubicBezTo>
                  <a:cubicBezTo>
                    <a:pt x="419" y="3646"/>
                    <a:pt x="930" y="7037"/>
                    <a:pt x="930" y="7060"/>
                  </a:cubicBezTo>
                  <a:cubicBezTo>
                    <a:pt x="1162" y="8407"/>
                    <a:pt x="2323" y="9383"/>
                    <a:pt x="3693" y="9383"/>
                  </a:cubicBezTo>
                  <a:cubicBezTo>
                    <a:pt x="3833" y="9383"/>
                    <a:pt x="4018" y="9383"/>
                    <a:pt x="4181" y="9359"/>
                  </a:cubicBezTo>
                  <a:lnTo>
                    <a:pt x="9035" y="8523"/>
                  </a:lnTo>
                  <a:cubicBezTo>
                    <a:pt x="10567" y="8245"/>
                    <a:pt x="11589" y="6805"/>
                    <a:pt x="11334" y="5272"/>
                  </a:cubicBezTo>
                  <a:cubicBezTo>
                    <a:pt x="11334" y="5226"/>
                    <a:pt x="10800" y="1835"/>
                    <a:pt x="10637" y="697"/>
                  </a:cubicBezTo>
                  <a:cubicBezTo>
                    <a:pt x="10544" y="186"/>
                    <a:pt x="9639" y="0"/>
                    <a:pt x="8593" y="0"/>
                  </a:cubicBezTo>
                  <a:close/>
                </a:path>
              </a:pathLst>
            </a:custGeom>
            <a:solidFill>
              <a:srgbClr val="CE1B31"/>
            </a:solidFill>
            <a:ln cap="flat" cmpd="sng" w="9525">
              <a:solidFill>
                <a:srgbClr val="CE1B3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9" name="Google Shape;609;p31"/>
            <p:cNvSpPr/>
            <p:nvPr/>
          </p:nvSpPr>
          <p:spPr>
            <a:xfrm>
              <a:off x="1324408" y="4406576"/>
              <a:ext cx="505093" cy="407795"/>
            </a:xfrm>
            <a:custGeom>
              <a:rect b="b" l="l" r="r" t="t"/>
              <a:pathLst>
                <a:path extrusionOk="0" h="9732" w="12054">
                  <a:moveTo>
                    <a:pt x="2950" y="1"/>
                  </a:moveTo>
                  <a:cubicBezTo>
                    <a:pt x="2485" y="1"/>
                    <a:pt x="2207" y="94"/>
                    <a:pt x="2114" y="326"/>
                  </a:cubicBezTo>
                  <a:cubicBezTo>
                    <a:pt x="1719" y="1394"/>
                    <a:pt x="465" y="4599"/>
                    <a:pt x="465" y="4599"/>
                  </a:cubicBezTo>
                  <a:cubicBezTo>
                    <a:pt x="0" y="5923"/>
                    <a:pt x="674" y="7409"/>
                    <a:pt x="2021" y="7897"/>
                  </a:cubicBezTo>
                  <a:lnTo>
                    <a:pt x="6666" y="9592"/>
                  </a:lnTo>
                  <a:cubicBezTo>
                    <a:pt x="6968" y="9708"/>
                    <a:pt x="7246" y="9732"/>
                    <a:pt x="7548" y="9732"/>
                  </a:cubicBezTo>
                  <a:cubicBezTo>
                    <a:pt x="8593" y="9732"/>
                    <a:pt x="9569" y="9081"/>
                    <a:pt x="9987" y="8036"/>
                  </a:cubicBezTo>
                  <a:cubicBezTo>
                    <a:pt x="9987" y="8036"/>
                    <a:pt x="11241" y="4831"/>
                    <a:pt x="11636" y="3786"/>
                  </a:cubicBezTo>
                  <a:cubicBezTo>
                    <a:pt x="12054" y="2625"/>
                    <a:pt x="5365" y="1"/>
                    <a:pt x="2950"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0" name="Google Shape;610;p31"/>
            <p:cNvSpPr/>
            <p:nvPr/>
          </p:nvSpPr>
          <p:spPr>
            <a:xfrm>
              <a:off x="1311754" y="4396854"/>
              <a:ext cx="510959" cy="427238"/>
            </a:xfrm>
            <a:custGeom>
              <a:rect b="b" l="l" r="r" t="t"/>
              <a:pathLst>
                <a:path extrusionOk="0" h="10196" w="12194">
                  <a:moveTo>
                    <a:pt x="3182" y="465"/>
                  </a:moveTo>
                  <a:lnTo>
                    <a:pt x="3252" y="465"/>
                  </a:lnTo>
                  <a:cubicBezTo>
                    <a:pt x="5296" y="465"/>
                    <a:pt x="10567" y="2439"/>
                    <a:pt x="11566" y="3624"/>
                  </a:cubicBezTo>
                  <a:cubicBezTo>
                    <a:pt x="11659" y="3740"/>
                    <a:pt x="11705" y="3833"/>
                    <a:pt x="11682" y="3879"/>
                  </a:cubicBezTo>
                  <a:cubicBezTo>
                    <a:pt x="11264" y="4971"/>
                    <a:pt x="10056" y="8129"/>
                    <a:pt x="10033" y="8152"/>
                  </a:cubicBezTo>
                  <a:cubicBezTo>
                    <a:pt x="9685" y="9104"/>
                    <a:pt x="8779" y="9685"/>
                    <a:pt x="7827" y="9685"/>
                  </a:cubicBezTo>
                  <a:cubicBezTo>
                    <a:pt x="7548" y="9685"/>
                    <a:pt x="7270" y="9639"/>
                    <a:pt x="7014" y="9546"/>
                  </a:cubicBezTo>
                  <a:lnTo>
                    <a:pt x="2369" y="7874"/>
                  </a:lnTo>
                  <a:cubicBezTo>
                    <a:pt x="1138" y="7409"/>
                    <a:pt x="511" y="6062"/>
                    <a:pt x="976" y="4854"/>
                  </a:cubicBezTo>
                  <a:cubicBezTo>
                    <a:pt x="976" y="4831"/>
                    <a:pt x="2207" y="1626"/>
                    <a:pt x="2625" y="581"/>
                  </a:cubicBezTo>
                  <a:cubicBezTo>
                    <a:pt x="2648" y="512"/>
                    <a:pt x="2764" y="488"/>
                    <a:pt x="2903" y="465"/>
                  </a:cubicBezTo>
                  <a:close/>
                  <a:moveTo>
                    <a:pt x="3229" y="1"/>
                  </a:moveTo>
                  <a:cubicBezTo>
                    <a:pt x="3089" y="1"/>
                    <a:pt x="2950" y="1"/>
                    <a:pt x="2834" y="24"/>
                  </a:cubicBezTo>
                  <a:cubicBezTo>
                    <a:pt x="2509" y="94"/>
                    <a:pt x="2276" y="233"/>
                    <a:pt x="2184" y="442"/>
                  </a:cubicBezTo>
                  <a:cubicBezTo>
                    <a:pt x="1789" y="1510"/>
                    <a:pt x="535" y="4669"/>
                    <a:pt x="535" y="4738"/>
                  </a:cubicBezTo>
                  <a:cubicBezTo>
                    <a:pt x="0" y="6178"/>
                    <a:pt x="767" y="7804"/>
                    <a:pt x="2207" y="8338"/>
                  </a:cubicBezTo>
                  <a:lnTo>
                    <a:pt x="6852" y="10010"/>
                  </a:lnTo>
                  <a:cubicBezTo>
                    <a:pt x="7177" y="10126"/>
                    <a:pt x="7479" y="10196"/>
                    <a:pt x="7827" y="10196"/>
                  </a:cubicBezTo>
                  <a:cubicBezTo>
                    <a:pt x="9011" y="10196"/>
                    <a:pt x="10056" y="9453"/>
                    <a:pt x="10451" y="8338"/>
                  </a:cubicBezTo>
                  <a:cubicBezTo>
                    <a:pt x="10451" y="8292"/>
                    <a:pt x="11705" y="5110"/>
                    <a:pt x="12123" y="4065"/>
                  </a:cubicBezTo>
                  <a:cubicBezTo>
                    <a:pt x="12193" y="3833"/>
                    <a:pt x="12147" y="3600"/>
                    <a:pt x="11938" y="3345"/>
                  </a:cubicBezTo>
                  <a:cubicBezTo>
                    <a:pt x="10869" y="2044"/>
                    <a:pt x="5435" y="1"/>
                    <a:pt x="3229" y="1"/>
                  </a:cubicBezTo>
                  <a:close/>
                </a:path>
              </a:pathLst>
            </a:custGeom>
            <a:solidFill>
              <a:srgbClr val="CE1B31"/>
            </a:solidFill>
            <a:ln cap="flat" cmpd="sng" w="9525">
              <a:solidFill>
                <a:srgbClr val="CE1B3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1" name="Google Shape;611;p31"/>
            <p:cNvSpPr/>
            <p:nvPr/>
          </p:nvSpPr>
          <p:spPr>
            <a:xfrm>
              <a:off x="1126838" y="3189182"/>
              <a:ext cx="1461727" cy="1460721"/>
            </a:xfrm>
            <a:custGeom>
              <a:rect b="b" l="l" r="r" t="t"/>
              <a:pathLst>
                <a:path extrusionOk="0" h="34860" w="34884">
                  <a:moveTo>
                    <a:pt x="17419" y="1"/>
                  </a:moveTo>
                  <a:cubicBezTo>
                    <a:pt x="7781" y="1"/>
                    <a:pt x="1" y="7804"/>
                    <a:pt x="1" y="17419"/>
                  </a:cubicBezTo>
                  <a:cubicBezTo>
                    <a:pt x="1" y="27057"/>
                    <a:pt x="7827" y="34860"/>
                    <a:pt x="17419" y="34860"/>
                  </a:cubicBezTo>
                  <a:cubicBezTo>
                    <a:pt x="27034" y="34860"/>
                    <a:pt x="34883" y="27057"/>
                    <a:pt x="34883" y="17419"/>
                  </a:cubicBezTo>
                  <a:cubicBezTo>
                    <a:pt x="34883" y="7804"/>
                    <a:pt x="27057" y="1"/>
                    <a:pt x="17419"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2" name="Google Shape;612;p31"/>
            <p:cNvSpPr/>
            <p:nvPr/>
          </p:nvSpPr>
          <p:spPr>
            <a:xfrm>
              <a:off x="1125874" y="3258280"/>
              <a:ext cx="693905" cy="1334218"/>
            </a:xfrm>
            <a:custGeom>
              <a:rect b="b" l="l" r="r" t="t"/>
              <a:pathLst>
                <a:path extrusionOk="0" h="31841" w="16560">
                  <a:moveTo>
                    <a:pt x="10010" y="1"/>
                  </a:moveTo>
                  <a:cubicBezTo>
                    <a:pt x="4088" y="2787"/>
                    <a:pt x="1" y="8802"/>
                    <a:pt x="1" y="15793"/>
                  </a:cubicBezTo>
                  <a:cubicBezTo>
                    <a:pt x="1" y="22992"/>
                    <a:pt x="4390" y="29216"/>
                    <a:pt x="10591" y="31841"/>
                  </a:cubicBezTo>
                  <a:cubicBezTo>
                    <a:pt x="14283" y="28450"/>
                    <a:pt x="16559" y="22388"/>
                    <a:pt x="16559" y="15863"/>
                  </a:cubicBezTo>
                  <a:cubicBezTo>
                    <a:pt x="16559" y="9151"/>
                    <a:pt x="14051" y="3368"/>
                    <a:pt x="10010" y="1"/>
                  </a:cubicBezTo>
                  <a:close/>
                </a:path>
              </a:pathLst>
            </a:custGeom>
            <a:solidFill>
              <a:schemeClr val="lt1"/>
            </a:solidFill>
            <a:ln cap="flat" cmpd="sng" w="11600">
              <a:solidFill>
                <a:srgbClr val="BCBCBC"/>
              </a:solidFill>
              <a:prstDash val="solid"/>
              <a:miter lim="23223"/>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3" name="Google Shape;613;p31"/>
            <p:cNvSpPr/>
            <p:nvPr/>
          </p:nvSpPr>
          <p:spPr>
            <a:xfrm>
              <a:off x="1057783" y="3179461"/>
              <a:ext cx="1538576" cy="1481170"/>
            </a:xfrm>
            <a:custGeom>
              <a:rect b="b" l="l" r="r" t="t"/>
              <a:pathLst>
                <a:path extrusionOk="0" h="35348" w="36718">
                  <a:moveTo>
                    <a:pt x="19067" y="465"/>
                  </a:moveTo>
                  <a:cubicBezTo>
                    <a:pt x="28589" y="465"/>
                    <a:pt x="36253" y="8152"/>
                    <a:pt x="36299" y="17674"/>
                  </a:cubicBezTo>
                  <a:cubicBezTo>
                    <a:pt x="36299" y="24641"/>
                    <a:pt x="32119" y="30912"/>
                    <a:pt x="25662" y="33559"/>
                  </a:cubicBezTo>
                  <a:cubicBezTo>
                    <a:pt x="23549" y="34418"/>
                    <a:pt x="21296" y="34860"/>
                    <a:pt x="19067" y="34860"/>
                  </a:cubicBezTo>
                  <a:cubicBezTo>
                    <a:pt x="14608" y="34860"/>
                    <a:pt x="10195" y="33118"/>
                    <a:pt x="6898" y="29820"/>
                  </a:cubicBezTo>
                  <a:cubicBezTo>
                    <a:pt x="1974" y="24873"/>
                    <a:pt x="511" y="17511"/>
                    <a:pt x="3182" y="11055"/>
                  </a:cubicBezTo>
                  <a:cubicBezTo>
                    <a:pt x="5829" y="4668"/>
                    <a:pt x="12100" y="465"/>
                    <a:pt x="19067" y="465"/>
                  </a:cubicBezTo>
                  <a:close/>
                  <a:moveTo>
                    <a:pt x="19067" y="0"/>
                  </a:moveTo>
                  <a:cubicBezTo>
                    <a:pt x="14492" y="0"/>
                    <a:pt x="9963" y="1789"/>
                    <a:pt x="6572" y="5156"/>
                  </a:cubicBezTo>
                  <a:cubicBezTo>
                    <a:pt x="1510" y="10219"/>
                    <a:pt x="0" y="17813"/>
                    <a:pt x="2740" y="24432"/>
                  </a:cubicBezTo>
                  <a:cubicBezTo>
                    <a:pt x="5458" y="31028"/>
                    <a:pt x="11914" y="35347"/>
                    <a:pt x="19044" y="35347"/>
                  </a:cubicBezTo>
                  <a:cubicBezTo>
                    <a:pt x="28798" y="35347"/>
                    <a:pt x="36694" y="27428"/>
                    <a:pt x="36717" y="17697"/>
                  </a:cubicBezTo>
                  <a:cubicBezTo>
                    <a:pt x="36717" y="10567"/>
                    <a:pt x="32421" y="4111"/>
                    <a:pt x="25802" y="1371"/>
                  </a:cubicBezTo>
                  <a:cubicBezTo>
                    <a:pt x="23665" y="442"/>
                    <a:pt x="21366" y="0"/>
                    <a:pt x="19067" y="0"/>
                  </a:cubicBezTo>
                  <a:close/>
                </a:path>
              </a:pathLst>
            </a:custGeom>
            <a:solidFill>
              <a:srgbClr val="CE1B31"/>
            </a:solidFill>
            <a:ln cap="flat" cmpd="sng" w="9525">
              <a:solidFill>
                <a:srgbClr val="CE1B3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4" name="Google Shape;614;p31"/>
            <p:cNvSpPr/>
            <p:nvPr/>
          </p:nvSpPr>
          <p:spPr>
            <a:xfrm>
              <a:off x="1898557" y="4357913"/>
              <a:ext cx="322146" cy="288856"/>
            </a:xfrm>
            <a:custGeom>
              <a:rect b="b" l="l" r="r" t="t"/>
              <a:pathLst>
                <a:path extrusionOk="0" h="7177" w="7688">
                  <a:moveTo>
                    <a:pt x="7688" y="1"/>
                  </a:moveTo>
                  <a:lnTo>
                    <a:pt x="7688" y="1"/>
                  </a:lnTo>
                  <a:cubicBezTo>
                    <a:pt x="7455" y="94"/>
                    <a:pt x="7246" y="186"/>
                    <a:pt x="7014" y="256"/>
                  </a:cubicBezTo>
                  <a:cubicBezTo>
                    <a:pt x="6155" y="1859"/>
                    <a:pt x="5110" y="3229"/>
                    <a:pt x="3856" y="4274"/>
                  </a:cubicBezTo>
                  <a:cubicBezTo>
                    <a:pt x="2671" y="5249"/>
                    <a:pt x="1394" y="6132"/>
                    <a:pt x="1" y="6759"/>
                  </a:cubicBezTo>
                  <a:lnTo>
                    <a:pt x="163" y="7177"/>
                  </a:lnTo>
                  <a:cubicBezTo>
                    <a:pt x="1603" y="6480"/>
                    <a:pt x="2927" y="5644"/>
                    <a:pt x="4158" y="4599"/>
                  </a:cubicBezTo>
                  <a:cubicBezTo>
                    <a:pt x="5551" y="3438"/>
                    <a:pt x="6735" y="1835"/>
                    <a:pt x="7688" y="1"/>
                  </a:cubicBezTo>
                  <a:close/>
                </a:path>
              </a:pathLst>
            </a:custGeom>
            <a:solidFill>
              <a:srgbClr val="034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5" name="Google Shape;615;p31"/>
            <p:cNvSpPr/>
            <p:nvPr/>
          </p:nvSpPr>
          <p:spPr>
            <a:xfrm>
              <a:off x="1130735" y="3210595"/>
              <a:ext cx="1041319" cy="1425691"/>
            </a:xfrm>
            <a:custGeom>
              <a:rect b="b" l="l" r="r" t="t"/>
              <a:pathLst>
                <a:path extrusionOk="0" h="34024" w="24851">
                  <a:moveTo>
                    <a:pt x="12844" y="1"/>
                  </a:moveTo>
                  <a:cubicBezTo>
                    <a:pt x="5435" y="2044"/>
                    <a:pt x="1" y="8802"/>
                    <a:pt x="1" y="16815"/>
                  </a:cubicBezTo>
                  <a:cubicBezTo>
                    <a:pt x="1" y="25501"/>
                    <a:pt x="6341" y="32700"/>
                    <a:pt x="14632" y="34024"/>
                  </a:cubicBezTo>
                  <a:cubicBezTo>
                    <a:pt x="20693" y="30958"/>
                    <a:pt x="24850" y="24688"/>
                    <a:pt x="24850" y="17419"/>
                  </a:cubicBezTo>
                  <a:cubicBezTo>
                    <a:pt x="24850" y="9476"/>
                    <a:pt x="19857" y="2671"/>
                    <a:pt x="12844" y="1"/>
                  </a:cubicBezTo>
                  <a:close/>
                </a:path>
              </a:pathLst>
            </a:custGeom>
            <a:solidFill>
              <a:srgbClr val="FCFCFC">
                <a:alpha val="1061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6" name="Google Shape;616;p31"/>
            <p:cNvSpPr/>
            <p:nvPr/>
          </p:nvSpPr>
          <p:spPr>
            <a:xfrm>
              <a:off x="2002684" y="4464024"/>
              <a:ext cx="42" cy="42"/>
            </a:xfrm>
            <a:custGeom>
              <a:rect b="b" l="l" r="r" t="t"/>
              <a:pathLst>
                <a:path extrusionOk="0" h="1" w="1">
                  <a:moveTo>
                    <a:pt x="0" y="0"/>
                  </a:move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7" name="Google Shape;617;p31"/>
            <p:cNvSpPr/>
            <p:nvPr/>
          </p:nvSpPr>
          <p:spPr>
            <a:xfrm>
              <a:off x="1355542" y="4142883"/>
              <a:ext cx="196607" cy="254977"/>
            </a:xfrm>
            <a:custGeom>
              <a:rect b="b" l="l" r="r" t="t"/>
              <a:pathLst>
                <a:path extrusionOk="0" h="6085" w="4692">
                  <a:moveTo>
                    <a:pt x="999" y="93"/>
                  </a:moveTo>
                  <a:cubicBezTo>
                    <a:pt x="1" y="604"/>
                    <a:pt x="1278" y="3646"/>
                    <a:pt x="2996" y="5202"/>
                  </a:cubicBezTo>
                  <a:cubicBezTo>
                    <a:pt x="3414" y="5551"/>
                    <a:pt x="3832" y="5829"/>
                    <a:pt x="4297" y="6062"/>
                  </a:cubicBezTo>
                  <a:cubicBezTo>
                    <a:pt x="4390" y="6085"/>
                    <a:pt x="4460" y="6085"/>
                    <a:pt x="4506" y="6062"/>
                  </a:cubicBezTo>
                  <a:cubicBezTo>
                    <a:pt x="4622" y="5992"/>
                    <a:pt x="4692" y="5829"/>
                    <a:pt x="4552" y="5690"/>
                  </a:cubicBezTo>
                  <a:cubicBezTo>
                    <a:pt x="3925" y="4900"/>
                    <a:pt x="3391" y="4064"/>
                    <a:pt x="2996" y="3159"/>
                  </a:cubicBezTo>
                  <a:cubicBezTo>
                    <a:pt x="2369" y="1649"/>
                    <a:pt x="2160" y="116"/>
                    <a:pt x="1533" y="0"/>
                  </a:cubicBezTo>
                  <a:cubicBezTo>
                    <a:pt x="1324" y="0"/>
                    <a:pt x="1115" y="23"/>
                    <a:pt x="999" y="93"/>
                  </a:cubicBezTo>
                  <a:close/>
                </a:path>
              </a:pathLst>
            </a:custGeom>
            <a:solidFill>
              <a:srgbClr val="FCFCF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8" name="Google Shape;618;p31"/>
            <p:cNvSpPr/>
            <p:nvPr/>
          </p:nvSpPr>
          <p:spPr>
            <a:xfrm>
              <a:off x="1550179" y="3376026"/>
              <a:ext cx="995561" cy="1026695"/>
            </a:xfrm>
            <a:custGeom>
              <a:rect b="b" l="l" r="r" t="t"/>
              <a:pathLst>
                <a:path extrusionOk="0" h="24502" w="23759">
                  <a:moveTo>
                    <a:pt x="23758" y="12263"/>
                  </a:moveTo>
                  <a:cubicBezTo>
                    <a:pt x="23758" y="19021"/>
                    <a:pt x="18440" y="24502"/>
                    <a:pt x="11891" y="24502"/>
                  </a:cubicBezTo>
                  <a:cubicBezTo>
                    <a:pt x="5319" y="24502"/>
                    <a:pt x="0" y="19021"/>
                    <a:pt x="0" y="12263"/>
                  </a:cubicBezTo>
                  <a:cubicBezTo>
                    <a:pt x="0" y="5482"/>
                    <a:pt x="5319" y="1"/>
                    <a:pt x="11891" y="1"/>
                  </a:cubicBezTo>
                  <a:cubicBezTo>
                    <a:pt x="18440" y="1"/>
                    <a:pt x="23758" y="5482"/>
                    <a:pt x="23758" y="12263"/>
                  </a:cubicBezTo>
                  <a:close/>
                </a:path>
              </a:pathLst>
            </a:custGeom>
            <a:solidFill>
              <a:srgbClr val="E2BFA1"/>
            </a:solidFill>
            <a:ln cap="flat" cmpd="sng" w="11025">
              <a:solidFill>
                <a:srgbClr val="034444"/>
              </a:solidFill>
              <a:prstDash val="solid"/>
              <a:miter lim="23223"/>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9" name="Google Shape;619;p31"/>
            <p:cNvSpPr/>
            <p:nvPr/>
          </p:nvSpPr>
          <p:spPr>
            <a:xfrm>
              <a:off x="1374021" y="4236284"/>
              <a:ext cx="401971" cy="210267"/>
            </a:xfrm>
            <a:custGeom>
              <a:rect b="b" l="l" r="r" t="t"/>
              <a:pathLst>
                <a:path extrusionOk="0" h="5018" w="9593">
                  <a:moveTo>
                    <a:pt x="7990" y="5017"/>
                  </a:moveTo>
                  <a:lnTo>
                    <a:pt x="1603" y="5017"/>
                  </a:lnTo>
                  <a:cubicBezTo>
                    <a:pt x="721" y="5017"/>
                    <a:pt x="1" y="4320"/>
                    <a:pt x="1" y="3438"/>
                  </a:cubicBezTo>
                  <a:lnTo>
                    <a:pt x="1" y="1603"/>
                  </a:lnTo>
                  <a:cubicBezTo>
                    <a:pt x="1" y="721"/>
                    <a:pt x="698" y="1"/>
                    <a:pt x="1603" y="1"/>
                  </a:cubicBezTo>
                  <a:lnTo>
                    <a:pt x="7990" y="1"/>
                  </a:lnTo>
                  <a:cubicBezTo>
                    <a:pt x="8849" y="1"/>
                    <a:pt x="9592" y="697"/>
                    <a:pt x="9592" y="1603"/>
                  </a:cubicBezTo>
                  <a:lnTo>
                    <a:pt x="9592" y="3438"/>
                  </a:lnTo>
                  <a:cubicBezTo>
                    <a:pt x="9546" y="4320"/>
                    <a:pt x="8849" y="5017"/>
                    <a:pt x="7990" y="5017"/>
                  </a:cubicBezTo>
                  <a:close/>
                </a:path>
              </a:pathLst>
            </a:custGeom>
            <a:solidFill>
              <a:srgbClr val="CECECE"/>
            </a:solidFill>
            <a:ln cap="flat" cmpd="sng" w="11025">
              <a:solidFill>
                <a:schemeClr val="accent5"/>
              </a:solidFill>
              <a:prstDash val="solid"/>
              <a:miter lim="23223"/>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0" name="Google Shape;620;p31"/>
            <p:cNvSpPr/>
            <p:nvPr/>
          </p:nvSpPr>
          <p:spPr>
            <a:xfrm>
              <a:off x="2165182" y="4368654"/>
              <a:ext cx="49696" cy="96376"/>
            </a:xfrm>
            <a:custGeom>
              <a:rect b="b" l="l" r="r" t="t"/>
              <a:pathLst>
                <a:path extrusionOk="0" h="2300" w="1186">
                  <a:moveTo>
                    <a:pt x="419" y="0"/>
                  </a:moveTo>
                  <a:cubicBezTo>
                    <a:pt x="326" y="0"/>
                    <a:pt x="256" y="93"/>
                    <a:pt x="256" y="186"/>
                  </a:cubicBezTo>
                  <a:lnTo>
                    <a:pt x="1" y="2137"/>
                  </a:lnTo>
                  <a:cubicBezTo>
                    <a:pt x="1" y="2206"/>
                    <a:pt x="71" y="2299"/>
                    <a:pt x="163" y="2299"/>
                  </a:cubicBezTo>
                  <a:lnTo>
                    <a:pt x="976" y="2299"/>
                  </a:lnTo>
                  <a:cubicBezTo>
                    <a:pt x="1069" y="2299"/>
                    <a:pt x="1162" y="2206"/>
                    <a:pt x="1185" y="2137"/>
                  </a:cubicBezTo>
                  <a:lnTo>
                    <a:pt x="930" y="186"/>
                  </a:lnTo>
                  <a:cubicBezTo>
                    <a:pt x="930" y="93"/>
                    <a:pt x="837" y="0"/>
                    <a:pt x="744" y="0"/>
                  </a:cubicBezTo>
                  <a:close/>
                </a:path>
              </a:pathLst>
            </a:custGeom>
            <a:solidFill>
              <a:srgbClr val="FFFFFF"/>
            </a:solidFill>
            <a:ln cap="flat" cmpd="sng" w="11600">
              <a:solidFill>
                <a:srgbClr val="BCBCBC"/>
              </a:solidFill>
              <a:prstDash val="solid"/>
              <a:miter lim="23223"/>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1" name="Google Shape;621;p31"/>
            <p:cNvSpPr/>
            <p:nvPr/>
          </p:nvSpPr>
          <p:spPr>
            <a:xfrm>
              <a:off x="1782738" y="3920004"/>
              <a:ext cx="184958" cy="150891"/>
            </a:xfrm>
            <a:custGeom>
              <a:rect b="b" l="l" r="r" t="t"/>
              <a:pathLst>
                <a:path extrusionOk="0" h="3601" w="4414">
                  <a:moveTo>
                    <a:pt x="2207" y="1"/>
                  </a:moveTo>
                  <a:cubicBezTo>
                    <a:pt x="999" y="1"/>
                    <a:pt x="1" y="814"/>
                    <a:pt x="1" y="1789"/>
                  </a:cubicBezTo>
                  <a:cubicBezTo>
                    <a:pt x="1" y="2788"/>
                    <a:pt x="999" y="3601"/>
                    <a:pt x="2207" y="3601"/>
                  </a:cubicBezTo>
                  <a:cubicBezTo>
                    <a:pt x="3415" y="3601"/>
                    <a:pt x="4413" y="2788"/>
                    <a:pt x="4413" y="1789"/>
                  </a:cubicBezTo>
                  <a:cubicBezTo>
                    <a:pt x="4413" y="814"/>
                    <a:pt x="3415" y="1"/>
                    <a:pt x="2207"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2" name="Google Shape;622;p31"/>
            <p:cNvSpPr/>
            <p:nvPr/>
          </p:nvSpPr>
          <p:spPr>
            <a:xfrm rot="-192485">
              <a:off x="2404497" y="3920005"/>
              <a:ext cx="135305" cy="150894"/>
            </a:xfrm>
            <a:custGeom>
              <a:rect b="b" l="l" r="r" t="t"/>
              <a:pathLst>
                <a:path extrusionOk="0" h="3601" w="3229">
                  <a:moveTo>
                    <a:pt x="2207" y="1"/>
                  </a:moveTo>
                  <a:cubicBezTo>
                    <a:pt x="999" y="1"/>
                    <a:pt x="0" y="814"/>
                    <a:pt x="0" y="1812"/>
                  </a:cubicBezTo>
                  <a:cubicBezTo>
                    <a:pt x="0" y="2788"/>
                    <a:pt x="976" y="3601"/>
                    <a:pt x="2207" y="3601"/>
                  </a:cubicBezTo>
                  <a:lnTo>
                    <a:pt x="2346" y="3601"/>
                  </a:lnTo>
                  <a:cubicBezTo>
                    <a:pt x="2810" y="2532"/>
                    <a:pt x="3112" y="1394"/>
                    <a:pt x="3228" y="210"/>
                  </a:cubicBezTo>
                  <a:cubicBezTo>
                    <a:pt x="2903" y="71"/>
                    <a:pt x="2578" y="1"/>
                    <a:pt x="2207"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3" name="Google Shape;623;p31"/>
            <p:cNvSpPr/>
            <p:nvPr/>
          </p:nvSpPr>
          <p:spPr>
            <a:xfrm>
              <a:off x="2050369" y="3851912"/>
              <a:ext cx="90551" cy="89546"/>
            </a:xfrm>
            <a:custGeom>
              <a:rect b="b" l="l" r="r" t="t"/>
              <a:pathLst>
                <a:path extrusionOk="0" h="2137" w="2161">
                  <a:moveTo>
                    <a:pt x="1069" y="0"/>
                  </a:moveTo>
                  <a:cubicBezTo>
                    <a:pt x="488" y="0"/>
                    <a:pt x="0" y="488"/>
                    <a:pt x="0" y="1068"/>
                  </a:cubicBezTo>
                  <a:cubicBezTo>
                    <a:pt x="0" y="1672"/>
                    <a:pt x="488" y="2137"/>
                    <a:pt x="1069" y="2137"/>
                  </a:cubicBezTo>
                  <a:cubicBezTo>
                    <a:pt x="1673" y="2137"/>
                    <a:pt x="2160" y="1672"/>
                    <a:pt x="2160" y="1068"/>
                  </a:cubicBezTo>
                  <a:cubicBezTo>
                    <a:pt x="2160" y="488"/>
                    <a:pt x="1673" y="0"/>
                    <a:pt x="1069"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4" name="Google Shape;624;p31"/>
            <p:cNvSpPr/>
            <p:nvPr/>
          </p:nvSpPr>
          <p:spPr>
            <a:xfrm>
              <a:off x="2282928" y="3851912"/>
              <a:ext cx="89588" cy="89546"/>
            </a:xfrm>
            <a:custGeom>
              <a:rect b="b" l="l" r="r" t="t"/>
              <a:pathLst>
                <a:path extrusionOk="0" h="2137" w="2138">
                  <a:moveTo>
                    <a:pt x="1069" y="0"/>
                  </a:moveTo>
                  <a:cubicBezTo>
                    <a:pt x="465" y="0"/>
                    <a:pt x="1" y="488"/>
                    <a:pt x="1" y="1068"/>
                  </a:cubicBezTo>
                  <a:cubicBezTo>
                    <a:pt x="1" y="1672"/>
                    <a:pt x="465" y="2137"/>
                    <a:pt x="1069" y="2137"/>
                  </a:cubicBezTo>
                  <a:cubicBezTo>
                    <a:pt x="1673" y="2137"/>
                    <a:pt x="2138" y="1672"/>
                    <a:pt x="2138" y="1068"/>
                  </a:cubicBezTo>
                  <a:cubicBezTo>
                    <a:pt x="2138" y="488"/>
                    <a:pt x="1673" y="0"/>
                    <a:pt x="1069"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5" name="Google Shape;625;p31"/>
            <p:cNvSpPr/>
            <p:nvPr/>
          </p:nvSpPr>
          <p:spPr>
            <a:xfrm rot="-619667">
              <a:off x="2006582" y="3768190"/>
              <a:ext cx="178134" cy="29248"/>
            </a:xfrm>
            <a:custGeom>
              <a:rect b="b" l="l" r="r" t="t"/>
              <a:pathLst>
                <a:path extrusionOk="0" h="698" w="4251">
                  <a:moveTo>
                    <a:pt x="349" y="1"/>
                  </a:moveTo>
                  <a:cubicBezTo>
                    <a:pt x="140" y="1"/>
                    <a:pt x="0" y="140"/>
                    <a:pt x="0" y="349"/>
                  </a:cubicBezTo>
                  <a:cubicBezTo>
                    <a:pt x="0" y="558"/>
                    <a:pt x="140" y="698"/>
                    <a:pt x="349" y="698"/>
                  </a:cubicBezTo>
                  <a:lnTo>
                    <a:pt x="3902" y="698"/>
                  </a:lnTo>
                  <a:cubicBezTo>
                    <a:pt x="4088" y="698"/>
                    <a:pt x="4250" y="558"/>
                    <a:pt x="4250" y="349"/>
                  </a:cubicBezTo>
                  <a:cubicBezTo>
                    <a:pt x="4250" y="140"/>
                    <a:pt x="4088" y="1"/>
                    <a:pt x="3902"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6" name="Google Shape;626;p31"/>
            <p:cNvSpPr/>
            <p:nvPr/>
          </p:nvSpPr>
          <p:spPr>
            <a:xfrm rot="1341715">
              <a:off x="2239144" y="3768192"/>
              <a:ext cx="177169" cy="29251"/>
            </a:xfrm>
            <a:custGeom>
              <a:rect b="b" l="l" r="r" t="t"/>
              <a:pathLst>
                <a:path extrusionOk="0" h="698" w="4228">
                  <a:moveTo>
                    <a:pt x="349" y="1"/>
                  </a:moveTo>
                  <a:cubicBezTo>
                    <a:pt x="140" y="1"/>
                    <a:pt x="1" y="140"/>
                    <a:pt x="1" y="349"/>
                  </a:cubicBezTo>
                  <a:cubicBezTo>
                    <a:pt x="1" y="558"/>
                    <a:pt x="140" y="698"/>
                    <a:pt x="349" y="698"/>
                  </a:cubicBezTo>
                  <a:lnTo>
                    <a:pt x="3879" y="698"/>
                  </a:lnTo>
                  <a:cubicBezTo>
                    <a:pt x="4065" y="698"/>
                    <a:pt x="4228" y="558"/>
                    <a:pt x="4228" y="349"/>
                  </a:cubicBezTo>
                  <a:cubicBezTo>
                    <a:pt x="4228" y="140"/>
                    <a:pt x="4088" y="1"/>
                    <a:pt x="3879"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7" name="Google Shape;627;p31"/>
            <p:cNvSpPr/>
            <p:nvPr/>
          </p:nvSpPr>
          <p:spPr>
            <a:xfrm>
              <a:off x="2184667" y="3983277"/>
              <a:ext cx="67170" cy="29248"/>
            </a:xfrm>
            <a:custGeom>
              <a:rect b="b" l="l" r="r" t="t"/>
              <a:pathLst>
                <a:path extrusionOk="0" h="698" w="1603">
                  <a:moveTo>
                    <a:pt x="349" y="0"/>
                  </a:moveTo>
                  <a:cubicBezTo>
                    <a:pt x="140" y="0"/>
                    <a:pt x="0" y="140"/>
                    <a:pt x="0" y="349"/>
                  </a:cubicBezTo>
                  <a:cubicBezTo>
                    <a:pt x="0" y="558"/>
                    <a:pt x="140" y="697"/>
                    <a:pt x="349" y="697"/>
                  </a:cubicBezTo>
                  <a:lnTo>
                    <a:pt x="1278" y="697"/>
                  </a:lnTo>
                  <a:cubicBezTo>
                    <a:pt x="1463" y="697"/>
                    <a:pt x="1603" y="558"/>
                    <a:pt x="1603" y="349"/>
                  </a:cubicBezTo>
                  <a:cubicBezTo>
                    <a:pt x="1603" y="140"/>
                    <a:pt x="1463" y="0"/>
                    <a:pt x="1278"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8" name="Google Shape;628;p31"/>
            <p:cNvSpPr/>
            <p:nvPr/>
          </p:nvSpPr>
          <p:spPr>
            <a:xfrm>
              <a:off x="1531700" y="3403262"/>
              <a:ext cx="42" cy="277395"/>
            </a:xfrm>
            <a:custGeom>
              <a:rect b="b" l="l" r="r" t="t"/>
              <a:pathLst>
                <a:path extrusionOk="0" fill="none" h="6620" w="1">
                  <a:moveTo>
                    <a:pt x="0" y="1"/>
                  </a:moveTo>
                  <a:lnTo>
                    <a:pt x="0" y="6620"/>
                  </a:lnTo>
                </a:path>
              </a:pathLst>
            </a:custGeom>
            <a:solidFill>
              <a:schemeClr val="dk1"/>
            </a:solidFill>
            <a:ln cap="rnd" cmpd="sng" w="11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9" name="Google Shape;629;p31"/>
            <p:cNvSpPr/>
            <p:nvPr/>
          </p:nvSpPr>
          <p:spPr>
            <a:xfrm>
              <a:off x="1606622" y="3403262"/>
              <a:ext cx="42" cy="368868"/>
            </a:xfrm>
            <a:custGeom>
              <a:rect b="b" l="l" r="r" t="t"/>
              <a:pathLst>
                <a:path extrusionOk="0" fill="none" h="8803" w="1">
                  <a:moveTo>
                    <a:pt x="0" y="1"/>
                  </a:moveTo>
                  <a:lnTo>
                    <a:pt x="0" y="8803"/>
                  </a:lnTo>
                </a:path>
              </a:pathLst>
            </a:custGeom>
            <a:solidFill>
              <a:schemeClr val="dk1"/>
            </a:solidFill>
            <a:ln cap="rnd" cmpd="sng" w="11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0" name="Google Shape;630;p31"/>
            <p:cNvSpPr/>
            <p:nvPr/>
          </p:nvSpPr>
          <p:spPr>
            <a:xfrm>
              <a:off x="1680580" y="3403262"/>
              <a:ext cx="42" cy="520680"/>
            </a:xfrm>
            <a:custGeom>
              <a:rect b="b" l="l" r="r" t="t"/>
              <a:pathLst>
                <a:path extrusionOk="0" fill="none" h="12426" w="1">
                  <a:moveTo>
                    <a:pt x="0" y="1"/>
                  </a:moveTo>
                  <a:lnTo>
                    <a:pt x="0" y="12426"/>
                  </a:lnTo>
                </a:path>
              </a:pathLst>
            </a:custGeom>
            <a:solidFill>
              <a:schemeClr val="dk1"/>
            </a:solidFill>
            <a:ln cap="rnd" cmpd="sng" w="11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1" name="Google Shape;631;p31"/>
            <p:cNvSpPr/>
            <p:nvPr/>
          </p:nvSpPr>
          <p:spPr>
            <a:xfrm>
              <a:off x="1754538" y="3403262"/>
              <a:ext cx="42" cy="277395"/>
            </a:xfrm>
            <a:custGeom>
              <a:rect b="b" l="l" r="r" t="t"/>
              <a:pathLst>
                <a:path extrusionOk="0" fill="none" h="6620" w="1">
                  <a:moveTo>
                    <a:pt x="0" y="1"/>
                  </a:moveTo>
                  <a:lnTo>
                    <a:pt x="0" y="6620"/>
                  </a:lnTo>
                </a:path>
              </a:pathLst>
            </a:custGeom>
            <a:solidFill>
              <a:schemeClr val="dk1"/>
            </a:solidFill>
            <a:ln cap="rnd" cmpd="sng" w="11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2" name="Google Shape;632;p31"/>
            <p:cNvSpPr/>
            <p:nvPr/>
          </p:nvSpPr>
          <p:spPr>
            <a:xfrm>
              <a:off x="1228075" y="3949210"/>
              <a:ext cx="195643" cy="255982"/>
            </a:xfrm>
            <a:custGeom>
              <a:rect b="b" l="l" r="r" t="t"/>
              <a:pathLst>
                <a:path extrusionOk="0" h="6109" w="4669">
                  <a:moveTo>
                    <a:pt x="999" y="93"/>
                  </a:moveTo>
                  <a:cubicBezTo>
                    <a:pt x="0" y="604"/>
                    <a:pt x="1278" y="3670"/>
                    <a:pt x="2996" y="5203"/>
                  </a:cubicBezTo>
                  <a:cubicBezTo>
                    <a:pt x="3391" y="5551"/>
                    <a:pt x="3832" y="5830"/>
                    <a:pt x="4297" y="6062"/>
                  </a:cubicBezTo>
                  <a:cubicBezTo>
                    <a:pt x="4390" y="6108"/>
                    <a:pt x="4436" y="6108"/>
                    <a:pt x="4506" y="6062"/>
                  </a:cubicBezTo>
                  <a:cubicBezTo>
                    <a:pt x="4622" y="6016"/>
                    <a:pt x="4668" y="5830"/>
                    <a:pt x="4552" y="5690"/>
                  </a:cubicBezTo>
                  <a:cubicBezTo>
                    <a:pt x="3925" y="4901"/>
                    <a:pt x="3391" y="4065"/>
                    <a:pt x="2996" y="3159"/>
                  </a:cubicBezTo>
                  <a:cubicBezTo>
                    <a:pt x="2346" y="1649"/>
                    <a:pt x="2137" y="117"/>
                    <a:pt x="1533" y="1"/>
                  </a:cubicBezTo>
                  <a:cubicBezTo>
                    <a:pt x="1347" y="1"/>
                    <a:pt x="1138" y="1"/>
                    <a:pt x="999" y="93"/>
                  </a:cubicBezTo>
                  <a:close/>
                </a:path>
              </a:pathLst>
            </a:custGeom>
            <a:solidFill>
              <a:srgbClr val="C1C1C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3" name="Google Shape;633;p31"/>
            <p:cNvSpPr/>
            <p:nvPr/>
          </p:nvSpPr>
          <p:spPr>
            <a:xfrm>
              <a:off x="1305929" y="3533663"/>
              <a:ext cx="91515" cy="122691"/>
            </a:xfrm>
            <a:custGeom>
              <a:rect b="b" l="l" r="r" t="t"/>
              <a:pathLst>
                <a:path extrusionOk="0" h="2928" w="2184">
                  <a:moveTo>
                    <a:pt x="1951" y="373"/>
                  </a:moveTo>
                  <a:cubicBezTo>
                    <a:pt x="1765" y="117"/>
                    <a:pt x="1533" y="1"/>
                    <a:pt x="1301" y="1"/>
                  </a:cubicBezTo>
                  <a:cubicBezTo>
                    <a:pt x="1231" y="1"/>
                    <a:pt x="1138" y="1"/>
                    <a:pt x="1068" y="24"/>
                  </a:cubicBezTo>
                  <a:cubicBezTo>
                    <a:pt x="488" y="233"/>
                    <a:pt x="0" y="1092"/>
                    <a:pt x="23" y="1929"/>
                  </a:cubicBezTo>
                  <a:cubicBezTo>
                    <a:pt x="23" y="2207"/>
                    <a:pt x="116" y="2463"/>
                    <a:pt x="209" y="2695"/>
                  </a:cubicBezTo>
                  <a:cubicBezTo>
                    <a:pt x="302" y="2834"/>
                    <a:pt x="441" y="2927"/>
                    <a:pt x="581" y="2927"/>
                  </a:cubicBezTo>
                  <a:lnTo>
                    <a:pt x="604" y="2927"/>
                  </a:lnTo>
                  <a:cubicBezTo>
                    <a:pt x="767" y="2927"/>
                    <a:pt x="836" y="2811"/>
                    <a:pt x="883" y="2695"/>
                  </a:cubicBezTo>
                  <a:cubicBezTo>
                    <a:pt x="929" y="2347"/>
                    <a:pt x="1045" y="2021"/>
                    <a:pt x="1254" y="1743"/>
                  </a:cubicBezTo>
                  <a:cubicBezTo>
                    <a:pt x="1370" y="1580"/>
                    <a:pt x="1486" y="1441"/>
                    <a:pt x="1626" y="1301"/>
                  </a:cubicBezTo>
                  <a:cubicBezTo>
                    <a:pt x="1881" y="1000"/>
                    <a:pt x="2183" y="698"/>
                    <a:pt x="1951" y="373"/>
                  </a:cubicBezTo>
                  <a:close/>
                </a:path>
              </a:pathLst>
            </a:custGeom>
            <a:solidFill>
              <a:srgbClr val="C1C1C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4" name="Google Shape;634;p31"/>
            <p:cNvSpPr/>
            <p:nvPr/>
          </p:nvSpPr>
          <p:spPr>
            <a:xfrm>
              <a:off x="1381815" y="3573596"/>
              <a:ext cx="64278" cy="82757"/>
            </a:xfrm>
            <a:custGeom>
              <a:rect b="b" l="l" r="r" t="t"/>
              <a:pathLst>
                <a:path extrusionOk="0" h="1975" w="1534">
                  <a:moveTo>
                    <a:pt x="1348" y="256"/>
                  </a:moveTo>
                  <a:cubicBezTo>
                    <a:pt x="1278" y="93"/>
                    <a:pt x="1092" y="0"/>
                    <a:pt x="883" y="0"/>
                  </a:cubicBezTo>
                  <a:cubicBezTo>
                    <a:pt x="837" y="0"/>
                    <a:pt x="767" y="0"/>
                    <a:pt x="721" y="23"/>
                  </a:cubicBezTo>
                  <a:cubicBezTo>
                    <a:pt x="349" y="163"/>
                    <a:pt x="1" y="743"/>
                    <a:pt x="24" y="1277"/>
                  </a:cubicBezTo>
                  <a:cubicBezTo>
                    <a:pt x="24" y="1440"/>
                    <a:pt x="47" y="1626"/>
                    <a:pt x="117" y="1765"/>
                  </a:cubicBezTo>
                  <a:cubicBezTo>
                    <a:pt x="163" y="1881"/>
                    <a:pt x="279" y="1974"/>
                    <a:pt x="419" y="1974"/>
                  </a:cubicBezTo>
                  <a:lnTo>
                    <a:pt x="465" y="1974"/>
                  </a:lnTo>
                  <a:cubicBezTo>
                    <a:pt x="581" y="1974"/>
                    <a:pt x="697" y="1881"/>
                    <a:pt x="721" y="1742"/>
                  </a:cubicBezTo>
                  <a:cubicBezTo>
                    <a:pt x="744" y="1533"/>
                    <a:pt x="813" y="1370"/>
                    <a:pt x="930" y="1185"/>
                  </a:cubicBezTo>
                  <a:cubicBezTo>
                    <a:pt x="999" y="1092"/>
                    <a:pt x="1069" y="1022"/>
                    <a:pt x="1162" y="929"/>
                  </a:cubicBezTo>
                  <a:cubicBezTo>
                    <a:pt x="1301" y="743"/>
                    <a:pt x="1533" y="511"/>
                    <a:pt x="1348" y="256"/>
                  </a:cubicBezTo>
                  <a:close/>
                </a:path>
              </a:pathLst>
            </a:custGeom>
            <a:solidFill>
              <a:srgbClr val="C1C1C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35" name="Google Shape;635;p31"/>
          <p:cNvSpPr txBox="1"/>
          <p:nvPr/>
        </p:nvSpPr>
        <p:spPr>
          <a:xfrm>
            <a:off x="2947516" y="4472201"/>
            <a:ext cx="383700" cy="1578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700">
                <a:latin typeface="Audiowide"/>
                <a:ea typeface="Audiowide"/>
                <a:cs typeface="Audiowide"/>
                <a:sym typeface="Audiowide"/>
              </a:rPr>
              <a:t>001</a:t>
            </a:r>
            <a:endParaRPr sz="700">
              <a:latin typeface="Audiowide"/>
              <a:ea typeface="Audiowide"/>
              <a:cs typeface="Audiowide"/>
              <a:sym typeface="Audiowide"/>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639" name="Shape 639"/>
        <p:cNvGrpSpPr/>
        <p:nvPr/>
      </p:nvGrpSpPr>
      <p:grpSpPr>
        <a:xfrm>
          <a:off x="0" y="0"/>
          <a:ext cx="0" cy="0"/>
          <a:chOff x="0" y="0"/>
          <a:chExt cx="0" cy="0"/>
        </a:xfrm>
      </p:grpSpPr>
      <p:sp>
        <p:nvSpPr>
          <p:cNvPr id="640" name="Google Shape;640;p32"/>
          <p:cNvSpPr/>
          <p:nvPr/>
        </p:nvSpPr>
        <p:spPr>
          <a:xfrm>
            <a:off x="4292450" y="3081816"/>
            <a:ext cx="376800" cy="376800"/>
          </a:xfrm>
          <a:prstGeom prst="roundRect">
            <a:avLst>
              <a:gd fmla="val 39242" name="adj"/>
            </a:avLst>
          </a:prstGeom>
          <a:solidFill>
            <a:srgbClr val="DE8C9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1" name="Google Shape;641;p32"/>
          <p:cNvSpPr txBox="1"/>
          <p:nvPr>
            <p:ph type="title"/>
          </p:nvPr>
        </p:nvSpPr>
        <p:spPr>
          <a:xfrm>
            <a:off x="1284000" y="2604050"/>
            <a:ext cx="6576000" cy="1162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5600" u="sng">
                <a:solidFill>
                  <a:schemeClr val="hlink"/>
                </a:solidFill>
                <a:hlinkClick r:id="rId4"/>
              </a:rPr>
              <a:t>Build Your Stax</a:t>
            </a:r>
            <a:endParaRPr sz="5600"/>
          </a:p>
        </p:txBody>
      </p:sp>
      <p:grpSp>
        <p:nvGrpSpPr>
          <p:cNvPr id="642" name="Google Shape;642;p32"/>
          <p:cNvGrpSpPr/>
          <p:nvPr/>
        </p:nvGrpSpPr>
        <p:grpSpPr>
          <a:xfrm>
            <a:off x="3730300" y="1"/>
            <a:ext cx="1683379" cy="2378319"/>
            <a:chOff x="3810925" y="-40300"/>
            <a:chExt cx="1479764" cy="2090646"/>
          </a:xfrm>
        </p:grpSpPr>
        <p:sp>
          <p:nvSpPr>
            <p:cNvPr id="643" name="Google Shape;643;p32"/>
            <p:cNvSpPr/>
            <p:nvPr/>
          </p:nvSpPr>
          <p:spPr>
            <a:xfrm rot="-2202761">
              <a:off x="3896690" y="521207"/>
              <a:ext cx="306121" cy="264721"/>
            </a:xfrm>
            <a:prstGeom prst="triangle">
              <a:avLst>
                <a:gd fmla="val 50000" name="adj"/>
              </a:avLst>
            </a:prstGeom>
            <a:solidFill>
              <a:schemeClr val="dk2"/>
            </a:solidFill>
            <a:ln cap="flat" cmpd="sng" w="19050">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4" name="Google Shape;644;p32"/>
            <p:cNvSpPr/>
            <p:nvPr/>
          </p:nvSpPr>
          <p:spPr>
            <a:xfrm rot="2702382">
              <a:off x="4935886" y="521198"/>
              <a:ext cx="306107" cy="264741"/>
            </a:xfrm>
            <a:prstGeom prst="triangle">
              <a:avLst>
                <a:gd fmla="val 50000" name="adj"/>
              </a:avLst>
            </a:prstGeom>
            <a:solidFill>
              <a:schemeClr val="dk2"/>
            </a:solidFill>
            <a:ln cap="flat" cmpd="sng" w="19050">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5" name="Google Shape;645;p32"/>
            <p:cNvSpPr/>
            <p:nvPr/>
          </p:nvSpPr>
          <p:spPr>
            <a:xfrm>
              <a:off x="4655207" y="1708352"/>
              <a:ext cx="408629" cy="333301"/>
            </a:xfrm>
            <a:custGeom>
              <a:rect b="b" l="l" r="r" t="t"/>
              <a:pathLst>
                <a:path extrusionOk="0" h="8013" w="9824">
                  <a:moveTo>
                    <a:pt x="5806" y="1"/>
                  </a:moveTo>
                  <a:cubicBezTo>
                    <a:pt x="3112" y="1"/>
                    <a:pt x="0" y="465"/>
                    <a:pt x="23" y="1255"/>
                  </a:cubicBezTo>
                  <a:cubicBezTo>
                    <a:pt x="47" y="2346"/>
                    <a:pt x="116" y="5644"/>
                    <a:pt x="116" y="5644"/>
                  </a:cubicBezTo>
                  <a:cubicBezTo>
                    <a:pt x="163" y="6968"/>
                    <a:pt x="1278" y="8013"/>
                    <a:pt x="2578" y="8013"/>
                  </a:cubicBezTo>
                  <a:lnTo>
                    <a:pt x="2694" y="8013"/>
                  </a:lnTo>
                  <a:lnTo>
                    <a:pt x="7409" y="7850"/>
                  </a:lnTo>
                  <a:cubicBezTo>
                    <a:pt x="8756" y="7781"/>
                    <a:pt x="9824" y="6620"/>
                    <a:pt x="9778" y="5273"/>
                  </a:cubicBezTo>
                  <a:cubicBezTo>
                    <a:pt x="9778" y="5273"/>
                    <a:pt x="9731" y="1975"/>
                    <a:pt x="9685" y="883"/>
                  </a:cubicBezTo>
                  <a:cubicBezTo>
                    <a:pt x="9661" y="279"/>
                    <a:pt x="7827" y="1"/>
                    <a:pt x="5806"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6" name="Google Shape;646;p32"/>
            <p:cNvSpPr/>
            <p:nvPr/>
          </p:nvSpPr>
          <p:spPr>
            <a:xfrm>
              <a:off x="4645557" y="1698702"/>
              <a:ext cx="428928" cy="351644"/>
            </a:xfrm>
            <a:custGeom>
              <a:rect b="b" l="l" r="r" t="t"/>
              <a:pathLst>
                <a:path extrusionOk="0" h="8454" w="10312">
                  <a:moveTo>
                    <a:pt x="6131" y="511"/>
                  </a:moveTo>
                  <a:cubicBezTo>
                    <a:pt x="8593" y="511"/>
                    <a:pt x="9661" y="906"/>
                    <a:pt x="9661" y="1138"/>
                  </a:cubicBezTo>
                  <a:cubicBezTo>
                    <a:pt x="9684" y="2207"/>
                    <a:pt x="9754" y="5505"/>
                    <a:pt x="9754" y="5528"/>
                  </a:cubicBezTo>
                  <a:cubicBezTo>
                    <a:pt x="9801" y="6782"/>
                    <a:pt x="8825" y="7781"/>
                    <a:pt x="7594" y="7850"/>
                  </a:cubicBezTo>
                  <a:lnTo>
                    <a:pt x="2880" y="8013"/>
                  </a:lnTo>
                  <a:lnTo>
                    <a:pt x="2787" y="8013"/>
                  </a:lnTo>
                  <a:cubicBezTo>
                    <a:pt x="1602" y="8013"/>
                    <a:pt x="604" y="7061"/>
                    <a:pt x="557" y="5876"/>
                  </a:cubicBezTo>
                  <a:cubicBezTo>
                    <a:pt x="557" y="5853"/>
                    <a:pt x="488" y="2555"/>
                    <a:pt x="464" y="1487"/>
                  </a:cubicBezTo>
                  <a:cubicBezTo>
                    <a:pt x="464" y="1138"/>
                    <a:pt x="2299" y="628"/>
                    <a:pt x="5318" y="511"/>
                  </a:cubicBezTo>
                  <a:close/>
                  <a:moveTo>
                    <a:pt x="6131" y="0"/>
                  </a:moveTo>
                  <a:lnTo>
                    <a:pt x="5318" y="0"/>
                  </a:lnTo>
                  <a:cubicBezTo>
                    <a:pt x="4413" y="47"/>
                    <a:pt x="0" y="233"/>
                    <a:pt x="23" y="1464"/>
                  </a:cubicBezTo>
                  <a:cubicBezTo>
                    <a:pt x="46" y="2532"/>
                    <a:pt x="116" y="5806"/>
                    <a:pt x="116" y="5876"/>
                  </a:cubicBezTo>
                  <a:cubicBezTo>
                    <a:pt x="163" y="7316"/>
                    <a:pt x="1370" y="8454"/>
                    <a:pt x="2810" y="8454"/>
                  </a:cubicBezTo>
                  <a:lnTo>
                    <a:pt x="2926" y="8454"/>
                  </a:lnTo>
                  <a:lnTo>
                    <a:pt x="7641" y="8245"/>
                  </a:lnTo>
                  <a:cubicBezTo>
                    <a:pt x="9104" y="8199"/>
                    <a:pt x="10311" y="6944"/>
                    <a:pt x="10242" y="5458"/>
                  </a:cubicBezTo>
                  <a:cubicBezTo>
                    <a:pt x="10242" y="5435"/>
                    <a:pt x="10195" y="2160"/>
                    <a:pt x="10149" y="1069"/>
                  </a:cubicBezTo>
                  <a:cubicBezTo>
                    <a:pt x="10102" y="186"/>
                    <a:pt x="7710" y="0"/>
                    <a:pt x="6131"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7" name="Google Shape;647;p32"/>
            <p:cNvSpPr/>
            <p:nvPr/>
          </p:nvSpPr>
          <p:spPr>
            <a:xfrm>
              <a:off x="4077545" y="1710307"/>
              <a:ext cx="408671" cy="326521"/>
            </a:xfrm>
            <a:custGeom>
              <a:rect b="b" l="l" r="r" t="t"/>
              <a:pathLst>
                <a:path extrusionOk="0" h="7850" w="9825">
                  <a:moveTo>
                    <a:pt x="4854" y="0"/>
                  </a:moveTo>
                  <a:cubicBezTo>
                    <a:pt x="2485" y="0"/>
                    <a:pt x="116" y="302"/>
                    <a:pt x="93" y="999"/>
                  </a:cubicBezTo>
                  <a:cubicBezTo>
                    <a:pt x="93" y="2114"/>
                    <a:pt x="0" y="5388"/>
                    <a:pt x="0" y="5388"/>
                  </a:cubicBezTo>
                  <a:cubicBezTo>
                    <a:pt x="0" y="6758"/>
                    <a:pt x="1092" y="7850"/>
                    <a:pt x="2485" y="7850"/>
                  </a:cubicBezTo>
                  <a:lnTo>
                    <a:pt x="7200" y="7850"/>
                  </a:lnTo>
                  <a:lnTo>
                    <a:pt x="7246" y="7850"/>
                  </a:lnTo>
                  <a:cubicBezTo>
                    <a:pt x="8593" y="7850"/>
                    <a:pt x="9708" y="6758"/>
                    <a:pt x="9708" y="5388"/>
                  </a:cubicBezTo>
                  <a:cubicBezTo>
                    <a:pt x="9708" y="5388"/>
                    <a:pt x="9801" y="2090"/>
                    <a:pt x="9824" y="999"/>
                  </a:cubicBezTo>
                  <a:cubicBezTo>
                    <a:pt x="9754" y="349"/>
                    <a:pt x="7293" y="0"/>
                    <a:pt x="4854"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8" name="Google Shape;648;p32"/>
            <p:cNvSpPr/>
            <p:nvPr/>
          </p:nvSpPr>
          <p:spPr>
            <a:xfrm>
              <a:off x="4066897" y="1700615"/>
              <a:ext cx="426058" cy="345904"/>
            </a:xfrm>
            <a:custGeom>
              <a:rect b="b" l="l" r="r" t="t"/>
              <a:pathLst>
                <a:path extrusionOk="0" h="8316" w="10243">
                  <a:moveTo>
                    <a:pt x="5110" y="465"/>
                  </a:moveTo>
                  <a:cubicBezTo>
                    <a:pt x="6991" y="465"/>
                    <a:pt x="8896" y="651"/>
                    <a:pt x="9592" y="1092"/>
                  </a:cubicBezTo>
                  <a:cubicBezTo>
                    <a:pt x="9732" y="1185"/>
                    <a:pt x="9755" y="1232"/>
                    <a:pt x="9755" y="1278"/>
                  </a:cubicBezTo>
                  <a:cubicBezTo>
                    <a:pt x="9755" y="2347"/>
                    <a:pt x="9639" y="5621"/>
                    <a:pt x="9639" y="5691"/>
                  </a:cubicBezTo>
                  <a:cubicBezTo>
                    <a:pt x="9639" y="6922"/>
                    <a:pt x="8617" y="7920"/>
                    <a:pt x="7409" y="7920"/>
                  </a:cubicBezTo>
                  <a:lnTo>
                    <a:pt x="7409" y="7920"/>
                  </a:lnTo>
                  <a:lnTo>
                    <a:pt x="2672" y="7920"/>
                  </a:lnTo>
                  <a:cubicBezTo>
                    <a:pt x="1418" y="7920"/>
                    <a:pt x="442" y="6898"/>
                    <a:pt x="442" y="5691"/>
                  </a:cubicBezTo>
                  <a:cubicBezTo>
                    <a:pt x="442" y="5644"/>
                    <a:pt x="535" y="2370"/>
                    <a:pt x="558" y="1301"/>
                  </a:cubicBezTo>
                  <a:cubicBezTo>
                    <a:pt x="558" y="1278"/>
                    <a:pt x="605" y="1185"/>
                    <a:pt x="767" y="1092"/>
                  </a:cubicBezTo>
                  <a:cubicBezTo>
                    <a:pt x="1510" y="628"/>
                    <a:pt x="3322" y="465"/>
                    <a:pt x="5110" y="465"/>
                  </a:cubicBezTo>
                  <a:close/>
                  <a:moveTo>
                    <a:pt x="5087" y="1"/>
                  </a:moveTo>
                  <a:cubicBezTo>
                    <a:pt x="3206" y="1"/>
                    <a:pt x="1301" y="187"/>
                    <a:pt x="558" y="628"/>
                  </a:cubicBezTo>
                  <a:cubicBezTo>
                    <a:pt x="256" y="767"/>
                    <a:pt x="117" y="1000"/>
                    <a:pt x="117" y="1232"/>
                  </a:cubicBezTo>
                  <a:cubicBezTo>
                    <a:pt x="94" y="2323"/>
                    <a:pt x="1" y="5598"/>
                    <a:pt x="1" y="5621"/>
                  </a:cubicBezTo>
                  <a:cubicBezTo>
                    <a:pt x="1" y="7107"/>
                    <a:pt x="1185" y="8315"/>
                    <a:pt x="2695" y="8315"/>
                  </a:cubicBezTo>
                  <a:lnTo>
                    <a:pt x="7433" y="8315"/>
                  </a:lnTo>
                  <a:lnTo>
                    <a:pt x="7433" y="8315"/>
                  </a:lnTo>
                  <a:cubicBezTo>
                    <a:pt x="8919" y="8315"/>
                    <a:pt x="10127" y="7131"/>
                    <a:pt x="10127" y="5621"/>
                  </a:cubicBezTo>
                  <a:cubicBezTo>
                    <a:pt x="10127" y="5598"/>
                    <a:pt x="10219" y="2323"/>
                    <a:pt x="10243" y="1232"/>
                  </a:cubicBezTo>
                  <a:cubicBezTo>
                    <a:pt x="10243" y="1000"/>
                    <a:pt x="10103" y="814"/>
                    <a:pt x="9848" y="651"/>
                  </a:cubicBezTo>
                  <a:cubicBezTo>
                    <a:pt x="9081" y="233"/>
                    <a:pt x="7084" y="1"/>
                    <a:pt x="5087"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9" name="Google Shape;649;p32"/>
            <p:cNvSpPr/>
            <p:nvPr/>
          </p:nvSpPr>
          <p:spPr>
            <a:xfrm>
              <a:off x="3874690" y="549150"/>
              <a:ext cx="1389148" cy="1388192"/>
            </a:xfrm>
            <a:custGeom>
              <a:rect b="b" l="l" r="r" t="t"/>
              <a:pathLst>
                <a:path extrusionOk="0" h="33374" w="33397">
                  <a:moveTo>
                    <a:pt x="16698" y="1"/>
                  </a:moveTo>
                  <a:cubicBezTo>
                    <a:pt x="7478" y="1"/>
                    <a:pt x="0" y="7479"/>
                    <a:pt x="0" y="16699"/>
                  </a:cubicBezTo>
                  <a:cubicBezTo>
                    <a:pt x="0" y="25896"/>
                    <a:pt x="7478" y="33374"/>
                    <a:pt x="16698" y="33374"/>
                  </a:cubicBezTo>
                  <a:cubicBezTo>
                    <a:pt x="25895" y="33374"/>
                    <a:pt x="33396" y="25896"/>
                    <a:pt x="33396" y="16699"/>
                  </a:cubicBezTo>
                  <a:cubicBezTo>
                    <a:pt x="33396" y="7479"/>
                    <a:pt x="25895" y="1"/>
                    <a:pt x="16698"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0" name="Google Shape;650;p32"/>
            <p:cNvSpPr/>
            <p:nvPr/>
          </p:nvSpPr>
          <p:spPr>
            <a:xfrm>
              <a:off x="4992329" y="780042"/>
              <a:ext cx="108230" cy="150740"/>
            </a:xfrm>
            <a:custGeom>
              <a:rect b="b" l="l" r="r" t="t"/>
              <a:pathLst>
                <a:path extrusionOk="0" h="3624" w="2602">
                  <a:moveTo>
                    <a:pt x="651" y="0"/>
                  </a:moveTo>
                  <a:cubicBezTo>
                    <a:pt x="465" y="0"/>
                    <a:pt x="279" y="117"/>
                    <a:pt x="140" y="372"/>
                  </a:cubicBezTo>
                  <a:cubicBezTo>
                    <a:pt x="0" y="767"/>
                    <a:pt x="744" y="1255"/>
                    <a:pt x="1394" y="1998"/>
                  </a:cubicBezTo>
                  <a:cubicBezTo>
                    <a:pt x="1742" y="2462"/>
                    <a:pt x="2021" y="2996"/>
                    <a:pt x="2230" y="3554"/>
                  </a:cubicBezTo>
                  <a:cubicBezTo>
                    <a:pt x="2253" y="3600"/>
                    <a:pt x="2276" y="3623"/>
                    <a:pt x="2346" y="3623"/>
                  </a:cubicBezTo>
                  <a:cubicBezTo>
                    <a:pt x="2439" y="3623"/>
                    <a:pt x="2509" y="3577"/>
                    <a:pt x="2555" y="3484"/>
                  </a:cubicBezTo>
                  <a:cubicBezTo>
                    <a:pt x="2601" y="3159"/>
                    <a:pt x="2601" y="2811"/>
                    <a:pt x="2555" y="2509"/>
                  </a:cubicBezTo>
                  <a:cubicBezTo>
                    <a:pt x="2346" y="1301"/>
                    <a:pt x="1347" y="0"/>
                    <a:pt x="651"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1" name="Google Shape;651;p32"/>
            <p:cNvSpPr/>
            <p:nvPr/>
          </p:nvSpPr>
          <p:spPr>
            <a:xfrm>
              <a:off x="4990374" y="852500"/>
              <a:ext cx="71543" cy="95668"/>
            </a:xfrm>
            <a:custGeom>
              <a:rect b="b" l="l" r="r" t="t"/>
              <a:pathLst>
                <a:path extrusionOk="0" h="2300" w="1720">
                  <a:moveTo>
                    <a:pt x="582" y="0"/>
                  </a:moveTo>
                  <a:cubicBezTo>
                    <a:pt x="419" y="0"/>
                    <a:pt x="280" y="93"/>
                    <a:pt x="164" y="302"/>
                  </a:cubicBezTo>
                  <a:cubicBezTo>
                    <a:pt x="1" y="558"/>
                    <a:pt x="535" y="836"/>
                    <a:pt x="930" y="1278"/>
                  </a:cubicBezTo>
                  <a:cubicBezTo>
                    <a:pt x="1162" y="1580"/>
                    <a:pt x="1325" y="1881"/>
                    <a:pt x="1394" y="2230"/>
                  </a:cubicBezTo>
                  <a:cubicBezTo>
                    <a:pt x="1394" y="2276"/>
                    <a:pt x="1441" y="2299"/>
                    <a:pt x="1464" y="2299"/>
                  </a:cubicBezTo>
                  <a:cubicBezTo>
                    <a:pt x="1511" y="2299"/>
                    <a:pt x="1603" y="2230"/>
                    <a:pt x="1627" y="2183"/>
                  </a:cubicBezTo>
                  <a:cubicBezTo>
                    <a:pt x="1696" y="1974"/>
                    <a:pt x="1720" y="1742"/>
                    <a:pt x="1720" y="1533"/>
                  </a:cubicBezTo>
                  <a:cubicBezTo>
                    <a:pt x="1673" y="790"/>
                    <a:pt x="1092" y="0"/>
                    <a:pt x="582"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2" name="Google Shape;652;p32"/>
            <p:cNvSpPr/>
            <p:nvPr/>
          </p:nvSpPr>
          <p:spPr>
            <a:xfrm>
              <a:off x="4047597" y="780042"/>
              <a:ext cx="109187" cy="150740"/>
            </a:xfrm>
            <a:custGeom>
              <a:rect b="b" l="l" r="r" t="t"/>
              <a:pathLst>
                <a:path extrusionOk="0" h="3624" w="2625">
                  <a:moveTo>
                    <a:pt x="70" y="2509"/>
                  </a:moveTo>
                  <a:cubicBezTo>
                    <a:pt x="0" y="2811"/>
                    <a:pt x="0" y="3159"/>
                    <a:pt x="70" y="3484"/>
                  </a:cubicBezTo>
                  <a:cubicBezTo>
                    <a:pt x="93" y="3577"/>
                    <a:pt x="186" y="3623"/>
                    <a:pt x="256" y="3623"/>
                  </a:cubicBezTo>
                  <a:cubicBezTo>
                    <a:pt x="326" y="3623"/>
                    <a:pt x="372" y="3600"/>
                    <a:pt x="372" y="3554"/>
                  </a:cubicBezTo>
                  <a:cubicBezTo>
                    <a:pt x="581" y="2996"/>
                    <a:pt x="836" y="2462"/>
                    <a:pt x="1208" y="1998"/>
                  </a:cubicBezTo>
                  <a:cubicBezTo>
                    <a:pt x="1835" y="1255"/>
                    <a:pt x="2625" y="744"/>
                    <a:pt x="2462" y="372"/>
                  </a:cubicBezTo>
                  <a:cubicBezTo>
                    <a:pt x="2346" y="117"/>
                    <a:pt x="2183" y="0"/>
                    <a:pt x="1951" y="0"/>
                  </a:cubicBezTo>
                  <a:cubicBezTo>
                    <a:pt x="1231" y="0"/>
                    <a:pt x="233" y="1301"/>
                    <a:pt x="70" y="2509"/>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3" name="Google Shape;653;p32"/>
            <p:cNvSpPr/>
            <p:nvPr/>
          </p:nvSpPr>
          <p:spPr>
            <a:xfrm>
              <a:off x="4086238" y="852500"/>
              <a:ext cx="71502" cy="95668"/>
            </a:xfrm>
            <a:custGeom>
              <a:rect b="b" l="l" r="r" t="t"/>
              <a:pathLst>
                <a:path extrusionOk="0" h="2300" w="1719">
                  <a:moveTo>
                    <a:pt x="0" y="1533"/>
                  </a:moveTo>
                  <a:cubicBezTo>
                    <a:pt x="0" y="1765"/>
                    <a:pt x="0" y="1974"/>
                    <a:pt x="93" y="2183"/>
                  </a:cubicBezTo>
                  <a:cubicBezTo>
                    <a:pt x="116" y="2230"/>
                    <a:pt x="209" y="2299"/>
                    <a:pt x="256" y="2299"/>
                  </a:cubicBezTo>
                  <a:cubicBezTo>
                    <a:pt x="302" y="2299"/>
                    <a:pt x="325" y="2253"/>
                    <a:pt x="325" y="2230"/>
                  </a:cubicBezTo>
                  <a:cubicBezTo>
                    <a:pt x="418" y="1881"/>
                    <a:pt x="581" y="1580"/>
                    <a:pt x="790" y="1278"/>
                  </a:cubicBezTo>
                  <a:cubicBezTo>
                    <a:pt x="1162" y="813"/>
                    <a:pt x="1719" y="558"/>
                    <a:pt x="1580" y="302"/>
                  </a:cubicBezTo>
                  <a:cubicBezTo>
                    <a:pt x="1463" y="93"/>
                    <a:pt x="1278" y="0"/>
                    <a:pt x="1138" y="0"/>
                  </a:cubicBezTo>
                  <a:cubicBezTo>
                    <a:pt x="604" y="0"/>
                    <a:pt x="24" y="790"/>
                    <a:pt x="0" y="1533"/>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4" name="Google Shape;654;p32"/>
            <p:cNvSpPr/>
            <p:nvPr/>
          </p:nvSpPr>
          <p:spPr>
            <a:xfrm>
              <a:off x="3810925" y="539500"/>
              <a:ext cx="1461607" cy="1406535"/>
            </a:xfrm>
            <a:custGeom>
              <a:rect b="b" l="l" r="r" t="t"/>
              <a:pathLst>
                <a:path extrusionOk="0" h="33815" w="35139">
                  <a:moveTo>
                    <a:pt x="18231" y="465"/>
                  </a:moveTo>
                  <a:cubicBezTo>
                    <a:pt x="27312" y="465"/>
                    <a:pt x="34674" y="7827"/>
                    <a:pt x="34697" y="16931"/>
                  </a:cubicBezTo>
                  <a:cubicBezTo>
                    <a:pt x="34697" y="23573"/>
                    <a:pt x="30679" y="29588"/>
                    <a:pt x="24525" y="32119"/>
                  </a:cubicBezTo>
                  <a:cubicBezTo>
                    <a:pt x="22505" y="32956"/>
                    <a:pt x="20345" y="33350"/>
                    <a:pt x="18231" y="33350"/>
                  </a:cubicBezTo>
                  <a:cubicBezTo>
                    <a:pt x="13935" y="33350"/>
                    <a:pt x="9731" y="31678"/>
                    <a:pt x="6596" y="28543"/>
                  </a:cubicBezTo>
                  <a:cubicBezTo>
                    <a:pt x="1882" y="23829"/>
                    <a:pt x="465" y="16745"/>
                    <a:pt x="3020" y="10637"/>
                  </a:cubicBezTo>
                  <a:cubicBezTo>
                    <a:pt x="5574" y="4483"/>
                    <a:pt x="11566" y="465"/>
                    <a:pt x="18231" y="465"/>
                  </a:cubicBezTo>
                  <a:close/>
                  <a:moveTo>
                    <a:pt x="18231" y="1"/>
                  </a:moveTo>
                  <a:cubicBezTo>
                    <a:pt x="13819" y="1"/>
                    <a:pt x="9499" y="1719"/>
                    <a:pt x="6271" y="4971"/>
                  </a:cubicBezTo>
                  <a:cubicBezTo>
                    <a:pt x="1417" y="9801"/>
                    <a:pt x="1" y="17047"/>
                    <a:pt x="2625" y="23387"/>
                  </a:cubicBezTo>
                  <a:cubicBezTo>
                    <a:pt x="5226" y="29704"/>
                    <a:pt x="11380" y="33815"/>
                    <a:pt x="18231" y="33815"/>
                  </a:cubicBezTo>
                  <a:cubicBezTo>
                    <a:pt x="27544" y="33815"/>
                    <a:pt x="35138" y="26244"/>
                    <a:pt x="35138" y="16931"/>
                  </a:cubicBezTo>
                  <a:cubicBezTo>
                    <a:pt x="35138" y="10080"/>
                    <a:pt x="31004" y="3926"/>
                    <a:pt x="24688" y="1278"/>
                  </a:cubicBezTo>
                  <a:cubicBezTo>
                    <a:pt x="22621" y="419"/>
                    <a:pt x="20414" y="1"/>
                    <a:pt x="18231"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5" name="Google Shape;655;p32"/>
            <p:cNvSpPr/>
            <p:nvPr/>
          </p:nvSpPr>
          <p:spPr>
            <a:xfrm>
              <a:off x="4413710" y="1230031"/>
              <a:ext cx="88889" cy="88889"/>
            </a:xfrm>
            <a:custGeom>
              <a:rect b="b" l="l" r="r" t="t"/>
              <a:pathLst>
                <a:path extrusionOk="0" h="2137" w="2137">
                  <a:moveTo>
                    <a:pt x="1069" y="0"/>
                  </a:moveTo>
                  <a:cubicBezTo>
                    <a:pt x="465" y="0"/>
                    <a:pt x="0" y="488"/>
                    <a:pt x="0" y="1068"/>
                  </a:cubicBezTo>
                  <a:cubicBezTo>
                    <a:pt x="0" y="1672"/>
                    <a:pt x="465" y="2137"/>
                    <a:pt x="1069" y="2137"/>
                  </a:cubicBezTo>
                  <a:cubicBezTo>
                    <a:pt x="1672" y="2137"/>
                    <a:pt x="2137" y="1672"/>
                    <a:pt x="2137" y="1068"/>
                  </a:cubicBezTo>
                  <a:cubicBezTo>
                    <a:pt x="2137" y="488"/>
                    <a:pt x="1672" y="0"/>
                    <a:pt x="1069"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6" name="Google Shape;656;p32"/>
            <p:cNvSpPr/>
            <p:nvPr/>
          </p:nvSpPr>
          <p:spPr>
            <a:xfrm>
              <a:off x="4642646" y="1230031"/>
              <a:ext cx="89887" cy="88889"/>
            </a:xfrm>
            <a:custGeom>
              <a:rect b="b" l="l" r="r" t="t"/>
              <a:pathLst>
                <a:path extrusionOk="0" h="2137" w="2161">
                  <a:moveTo>
                    <a:pt x="1092" y="0"/>
                  </a:moveTo>
                  <a:cubicBezTo>
                    <a:pt x="488" y="0"/>
                    <a:pt x="0" y="488"/>
                    <a:pt x="0" y="1068"/>
                  </a:cubicBezTo>
                  <a:cubicBezTo>
                    <a:pt x="0" y="1672"/>
                    <a:pt x="488" y="2137"/>
                    <a:pt x="1092" y="2137"/>
                  </a:cubicBezTo>
                  <a:cubicBezTo>
                    <a:pt x="1672" y="2137"/>
                    <a:pt x="2160" y="1672"/>
                    <a:pt x="2160" y="1068"/>
                  </a:cubicBezTo>
                  <a:cubicBezTo>
                    <a:pt x="2160" y="488"/>
                    <a:pt x="1672" y="0"/>
                    <a:pt x="1092"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7" name="Google Shape;657;p32"/>
            <p:cNvSpPr/>
            <p:nvPr/>
          </p:nvSpPr>
          <p:spPr>
            <a:xfrm>
              <a:off x="4370244" y="1146925"/>
              <a:ext cx="175822" cy="29033"/>
            </a:xfrm>
            <a:custGeom>
              <a:rect b="b" l="l" r="r" t="t"/>
              <a:pathLst>
                <a:path extrusionOk="0" h="698" w="4227">
                  <a:moveTo>
                    <a:pt x="349" y="1"/>
                  </a:moveTo>
                  <a:cubicBezTo>
                    <a:pt x="140" y="1"/>
                    <a:pt x="0" y="140"/>
                    <a:pt x="0" y="349"/>
                  </a:cubicBezTo>
                  <a:cubicBezTo>
                    <a:pt x="0" y="558"/>
                    <a:pt x="140" y="698"/>
                    <a:pt x="349" y="698"/>
                  </a:cubicBezTo>
                  <a:lnTo>
                    <a:pt x="3879" y="698"/>
                  </a:lnTo>
                  <a:cubicBezTo>
                    <a:pt x="4088" y="698"/>
                    <a:pt x="4227" y="558"/>
                    <a:pt x="4227" y="349"/>
                  </a:cubicBezTo>
                  <a:cubicBezTo>
                    <a:pt x="4227" y="140"/>
                    <a:pt x="4088" y="1"/>
                    <a:pt x="3879"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8" name="Google Shape;658;p32"/>
            <p:cNvSpPr/>
            <p:nvPr/>
          </p:nvSpPr>
          <p:spPr>
            <a:xfrm>
              <a:off x="4599179" y="1146925"/>
              <a:ext cx="176820" cy="29033"/>
            </a:xfrm>
            <a:custGeom>
              <a:rect b="b" l="l" r="r" t="t"/>
              <a:pathLst>
                <a:path extrusionOk="0" h="698" w="4251">
                  <a:moveTo>
                    <a:pt x="349" y="1"/>
                  </a:moveTo>
                  <a:cubicBezTo>
                    <a:pt x="163" y="1"/>
                    <a:pt x="0" y="140"/>
                    <a:pt x="0" y="349"/>
                  </a:cubicBezTo>
                  <a:cubicBezTo>
                    <a:pt x="0" y="558"/>
                    <a:pt x="163" y="698"/>
                    <a:pt x="349" y="698"/>
                  </a:cubicBezTo>
                  <a:lnTo>
                    <a:pt x="3902" y="698"/>
                  </a:lnTo>
                  <a:cubicBezTo>
                    <a:pt x="4111" y="698"/>
                    <a:pt x="4250" y="558"/>
                    <a:pt x="4250" y="349"/>
                  </a:cubicBezTo>
                  <a:cubicBezTo>
                    <a:pt x="4250" y="140"/>
                    <a:pt x="4111" y="1"/>
                    <a:pt x="3902"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9" name="Google Shape;659;p32"/>
            <p:cNvSpPr/>
            <p:nvPr/>
          </p:nvSpPr>
          <p:spPr>
            <a:xfrm>
              <a:off x="4164477" y="1297623"/>
              <a:ext cx="183600" cy="149784"/>
            </a:xfrm>
            <a:custGeom>
              <a:rect b="b" l="l" r="r" t="t"/>
              <a:pathLst>
                <a:path extrusionOk="0" h="3601" w="4414">
                  <a:moveTo>
                    <a:pt x="2207" y="1"/>
                  </a:moveTo>
                  <a:cubicBezTo>
                    <a:pt x="999" y="1"/>
                    <a:pt x="1" y="814"/>
                    <a:pt x="1" y="1789"/>
                  </a:cubicBezTo>
                  <a:cubicBezTo>
                    <a:pt x="1" y="2788"/>
                    <a:pt x="999" y="3601"/>
                    <a:pt x="2207" y="3601"/>
                  </a:cubicBezTo>
                  <a:cubicBezTo>
                    <a:pt x="3438" y="3601"/>
                    <a:pt x="4413" y="2788"/>
                    <a:pt x="4413" y="1789"/>
                  </a:cubicBezTo>
                  <a:cubicBezTo>
                    <a:pt x="4413" y="814"/>
                    <a:pt x="3438" y="1"/>
                    <a:pt x="2207"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0" name="Google Shape;660;p32"/>
            <p:cNvSpPr/>
            <p:nvPr/>
          </p:nvSpPr>
          <p:spPr>
            <a:xfrm>
              <a:off x="4811685" y="1297623"/>
              <a:ext cx="183600" cy="149784"/>
            </a:xfrm>
            <a:custGeom>
              <a:rect b="b" l="l" r="r" t="t"/>
              <a:pathLst>
                <a:path extrusionOk="0" h="3601" w="4414">
                  <a:moveTo>
                    <a:pt x="2207" y="1"/>
                  </a:moveTo>
                  <a:cubicBezTo>
                    <a:pt x="999" y="1"/>
                    <a:pt x="1" y="814"/>
                    <a:pt x="1" y="1789"/>
                  </a:cubicBezTo>
                  <a:cubicBezTo>
                    <a:pt x="1" y="2788"/>
                    <a:pt x="999" y="3601"/>
                    <a:pt x="2207" y="3601"/>
                  </a:cubicBezTo>
                  <a:cubicBezTo>
                    <a:pt x="3438" y="3601"/>
                    <a:pt x="4413" y="2788"/>
                    <a:pt x="4413" y="1789"/>
                  </a:cubicBezTo>
                  <a:cubicBezTo>
                    <a:pt x="4413" y="814"/>
                    <a:pt x="3438" y="1"/>
                    <a:pt x="2207"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1" name="Google Shape;661;p32"/>
            <p:cNvSpPr/>
            <p:nvPr/>
          </p:nvSpPr>
          <p:spPr>
            <a:xfrm>
              <a:off x="4375575" y="1384013"/>
              <a:ext cx="408600" cy="193500"/>
            </a:xfrm>
            <a:prstGeom prst="roundRect">
              <a:avLst>
                <a:gd fmla="val 50000" name="adj"/>
              </a:avLst>
            </a:prstGeom>
            <a:solidFill>
              <a:schemeClr val="dk2"/>
            </a:solidFill>
            <a:ln cap="flat" cmpd="sng" w="19050">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2" name="Google Shape;662;p32"/>
            <p:cNvSpPr/>
            <p:nvPr/>
          </p:nvSpPr>
          <p:spPr>
            <a:xfrm>
              <a:off x="4490741" y="1451523"/>
              <a:ext cx="58495" cy="58500"/>
            </a:xfrm>
            <a:custGeom>
              <a:rect b="b" l="l" r="r" t="t"/>
              <a:pathLst>
                <a:path extrusionOk="0" h="2137" w="2137">
                  <a:moveTo>
                    <a:pt x="1069" y="0"/>
                  </a:moveTo>
                  <a:cubicBezTo>
                    <a:pt x="465" y="0"/>
                    <a:pt x="0" y="488"/>
                    <a:pt x="0" y="1068"/>
                  </a:cubicBezTo>
                  <a:cubicBezTo>
                    <a:pt x="0" y="1672"/>
                    <a:pt x="465" y="2137"/>
                    <a:pt x="1069" y="2137"/>
                  </a:cubicBezTo>
                  <a:cubicBezTo>
                    <a:pt x="1672" y="2137"/>
                    <a:pt x="2137" y="1672"/>
                    <a:pt x="2137" y="1068"/>
                  </a:cubicBezTo>
                  <a:cubicBezTo>
                    <a:pt x="2137" y="488"/>
                    <a:pt x="1672" y="0"/>
                    <a:pt x="1069"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3" name="Google Shape;663;p32"/>
            <p:cNvSpPr/>
            <p:nvPr/>
          </p:nvSpPr>
          <p:spPr>
            <a:xfrm>
              <a:off x="4609866" y="1451523"/>
              <a:ext cx="59152" cy="58500"/>
            </a:xfrm>
            <a:custGeom>
              <a:rect b="b" l="l" r="r" t="t"/>
              <a:pathLst>
                <a:path extrusionOk="0" h="2137" w="2161">
                  <a:moveTo>
                    <a:pt x="1092" y="0"/>
                  </a:moveTo>
                  <a:cubicBezTo>
                    <a:pt x="488" y="0"/>
                    <a:pt x="0" y="488"/>
                    <a:pt x="0" y="1068"/>
                  </a:cubicBezTo>
                  <a:cubicBezTo>
                    <a:pt x="0" y="1672"/>
                    <a:pt x="488" y="2137"/>
                    <a:pt x="1092" y="2137"/>
                  </a:cubicBezTo>
                  <a:cubicBezTo>
                    <a:pt x="1672" y="2137"/>
                    <a:pt x="2160" y="1672"/>
                    <a:pt x="2160" y="1068"/>
                  </a:cubicBezTo>
                  <a:cubicBezTo>
                    <a:pt x="2160" y="488"/>
                    <a:pt x="1672" y="0"/>
                    <a:pt x="1092"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64" name="Google Shape;664;p32"/>
            <p:cNvCxnSpPr/>
            <p:nvPr/>
          </p:nvCxnSpPr>
          <p:spPr>
            <a:xfrm>
              <a:off x="4569275" y="-40300"/>
              <a:ext cx="0" cy="596700"/>
            </a:xfrm>
            <a:prstGeom prst="straightConnector1">
              <a:avLst/>
            </a:prstGeom>
            <a:noFill/>
            <a:ln cap="flat" cmpd="sng" w="28575">
              <a:solidFill>
                <a:schemeClr val="lt2"/>
              </a:solidFill>
              <a:prstDash val="solid"/>
              <a:round/>
              <a:headEnd len="med" w="med" type="none"/>
              <a:tailEnd len="med" w="med" type="none"/>
            </a:ln>
          </p:spPr>
        </p:cxnSp>
        <p:sp>
          <p:nvSpPr>
            <p:cNvPr id="665" name="Google Shape;665;p32"/>
            <p:cNvSpPr/>
            <p:nvPr/>
          </p:nvSpPr>
          <p:spPr>
            <a:xfrm>
              <a:off x="4240834" y="443324"/>
              <a:ext cx="46" cy="304106"/>
            </a:xfrm>
            <a:custGeom>
              <a:rect b="b" l="l" r="r" t="t"/>
              <a:pathLst>
                <a:path extrusionOk="0" fill="none" h="6620" w="1">
                  <a:moveTo>
                    <a:pt x="0" y="1"/>
                  </a:moveTo>
                  <a:lnTo>
                    <a:pt x="0" y="6620"/>
                  </a:lnTo>
                </a:path>
              </a:pathLst>
            </a:custGeom>
            <a:noFill/>
            <a:ln cap="rnd" cmpd="sng" w="1905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6" name="Google Shape;666;p32"/>
            <p:cNvSpPr/>
            <p:nvPr/>
          </p:nvSpPr>
          <p:spPr>
            <a:xfrm>
              <a:off x="4322981" y="443324"/>
              <a:ext cx="46" cy="404388"/>
            </a:xfrm>
            <a:custGeom>
              <a:rect b="b" l="l" r="r" t="t"/>
              <a:pathLst>
                <a:path extrusionOk="0" fill="none" h="8803" w="1">
                  <a:moveTo>
                    <a:pt x="0" y="1"/>
                  </a:moveTo>
                  <a:lnTo>
                    <a:pt x="0" y="8803"/>
                  </a:lnTo>
                </a:path>
              </a:pathLst>
            </a:custGeom>
            <a:noFill/>
            <a:ln cap="rnd" cmpd="sng" w="1905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7" name="Google Shape;667;p32"/>
            <p:cNvSpPr/>
            <p:nvPr/>
          </p:nvSpPr>
          <p:spPr>
            <a:xfrm>
              <a:off x="4404072" y="443324"/>
              <a:ext cx="46" cy="570819"/>
            </a:xfrm>
            <a:custGeom>
              <a:rect b="b" l="l" r="r" t="t"/>
              <a:pathLst>
                <a:path extrusionOk="0" fill="none" h="12426" w="1">
                  <a:moveTo>
                    <a:pt x="0" y="1"/>
                  </a:moveTo>
                  <a:lnTo>
                    <a:pt x="0" y="12426"/>
                  </a:lnTo>
                </a:path>
              </a:pathLst>
            </a:custGeom>
            <a:noFill/>
            <a:ln cap="rnd" cmpd="sng" w="1905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8" name="Google Shape;668;p32"/>
            <p:cNvSpPr/>
            <p:nvPr/>
          </p:nvSpPr>
          <p:spPr>
            <a:xfrm>
              <a:off x="4485163" y="443324"/>
              <a:ext cx="46" cy="304106"/>
            </a:xfrm>
            <a:custGeom>
              <a:rect b="b" l="l" r="r" t="t"/>
              <a:pathLst>
                <a:path extrusionOk="0" fill="none" h="6620" w="1">
                  <a:moveTo>
                    <a:pt x="0" y="1"/>
                  </a:moveTo>
                  <a:lnTo>
                    <a:pt x="0" y="6620"/>
                  </a:lnTo>
                </a:path>
              </a:pathLst>
            </a:custGeom>
            <a:noFill/>
            <a:ln cap="rnd" cmpd="sng" w="1905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69" name="Google Shape;669;p32"/>
          <p:cNvGrpSpPr/>
          <p:nvPr/>
        </p:nvGrpSpPr>
        <p:grpSpPr>
          <a:xfrm rot="-609560">
            <a:off x="2689498" y="920583"/>
            <a:ext cx="606587" cy="606587"/>
            <a:chOff x="1190625" y="238125"/>
            <a:chExt cx="5219200" cy="5219200"/>
          </a:xfrm>
        </p:grpSpPr>
        <p:sp>
          <p:nvSpPr>
            <p:cNvPr id="670" name="Google Shape;670;p32"/>
            <p:cNvSpPr/>
            <p:nvPr/>
          </p:nvSpPr>
          <p:spPr>
            <a:xfrm>
              <a:off x="4318850" y="314775"/>
              <a:ext cx="1445900" cy="1089525"/>
            </a:xfrm>
            <a:custGeom>
              <a:rect b="b" l="l" r="r" t="t"/>
              <a:pathLst>
                <a:path extrusionOk="0" h="43581" w="57836">
                  <a:moveTo>
                    <a:pt x="28902" y="0"/>
                  </a:moveTo>
                  <a:cubicBezTo>
                    <a:pt x="22215" y="0"/>
                    <a:pt x="15952" y="1827"/>
                    <a:pt x="10570" y="4991"/>
                  </a:cubicBezTo>
                  <a:lnTo>
                    <a:pt x="1" y="43580"/>
                  </a:lnTo>
                  <a:lnTo>
                    <a:pt x="35850" y="43580"/>
                  </a:lnTo>
                  <a:cubicBezTo>
                    <a:pt x="45408" y="42830"/>
                    <a:pt x="50301" y="31805"/>
                    <a:pt x="44527" y="24204"/>
                  </a:cubicBezTo>
                  <a:lnTo>
                    <a:pt x="45734" y="24204"/>
                  </a:lnTo>
                  <a:cubicBezTo>
                    <a:pt x="52421" y="24204"/>
                    <a:pt x="57836" y="18789"/>
                    <a:pt x="57836" y="12102"/>
                  </a:cubicBezTo>
                  <a:cubicBezTo>
                    <a:pt x="57836" y="5415"/>
                    <a:pt x="52421" y="0"/>
                    <a:pt x="4573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1" name="Google Shape;671;p32"/>
            <p:cNvSpPr/>
            <p:nvPr/>
          </p:nvSpPr>
          <p:spPr>
            <a:xfrm>
              <a:off x="4132925" y="439550"/>
              <a:ext cx="1153950" cy="1842350"/>
            </a:xfrm>
            <a:custGeom>
              <a:rect b="b" l="l" r="r" t="t"/>
              <a:pathLst>
                <a:path extrusionOk="0" h="73694" w="46158">
                  <a:moveTo>
                    <a:pt x="18007" y="0"/>
                  </a:moveTo>
                  <a:cubicBezTo>
                    <a:pt x="7242" y="6296"/>
                    <a:pt x="0" y="17974"/>
                    <a:pt x="0" y="31348"/>
                  </a:cubicBezTo>
                  <a:lnTo>
                    <a:pt x="0" y="61325"/>
                  </a:lnTo>
                  <a:cubicBezTo>
                    <a:pt x="0" y="67947"/>
                    <a:pt x="5187" y="73525"/>
                    <a:pt x="11776" y="73688"/>
                  </a:cubicBezTo>
                  <a:cubicBezTo>
                    <a:pt x="11895" y="73692"/>
                    <a:pt x="12014" y="73693"/>
                    <a:pt x="12132" y="73693"/>
                  </a:cubicBezTo>
                  <a:cubicBezTo>
                    <a:pt x="18819" y="73693"/>
                    <a:pt x="24237" y="68286"/>
                    <a:pt x="24237" y="61586"/>
                  </a:cubicBezTo>
                  <a:cubicBezTo>
                    <a:pt x="24237" y="57835"/>
                    <a:pt x="27271" y="54834"/>
                    <a:pt x="30989" y="54834"/>
                  </a:cubicBezTo>
                  <a:lnTo>
                    <a:pt x="31903" y="54834"/>
                  </a:lnTo>
                  <a:cubicBezTo>
                    <a:pt x="40253" y="54834"/>
                    <a:pt x="46158" y="46516"/>
                    <a:pt x="43287" y="38589"/>
                  </a:cubicBezTo>
                  <a:cubicBezTo>
                    <a:pt x="29326" y="38589"/>
                    <a:pt x="18007" y="27270"/>
                    <a:pt x="18007" y="13309"/>
                  </a:cubicBezTo>
                  <a:lnTo>
                    <a:pt x="1800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2" name="Google Shape;672;p32"/>
            <p:cNvSpPr/>
            <p:nvPr/>
          </p:nvSpPr>
          <p:spPr>
            <a:xfrm>
              <a:off x="2068075" y="314775"/>
              <a:ext cx="1400250" cy="1494825"/>
            </a:xfrm>
            <a:custGeom>
              <a:rect b="b" l="l" r="r" t="t"/>
              <a:pathLst>
                <a:path extrusionOk="0" h="59793" w="56010">
                  <a:moveTo>
                    <a:pt x="2806" y="0"/>
                  </a:moveTo>
                  <a:cubicBezTo>
                    <a:pt x="1828" y="0"/>
                    <a:pt x="914" y="98"/>
                    <a:pt x="1" y="326"/>
                  </a:cubicBezTo>
                  <a:lnTo>
                    <a:pt x="31740" y="59792"/>
                  </a:lnTo>
                  <a:lnTo>
                    <a:pt x="56009" y="43580"/>
                  </a:lnTo>
                  <a:cubicBezTo>
                    <a:pt x="56009" y="32783"/>
                    <a:pt x="55781" y="30500"/>
                    <a:pt x="54509" y="26129"/>
                  </a:cubicBezTo>
                  <a:cubicBezTo>
                    <a:pt x="50105" y="11058"/>
                    <a:pt x="36111" y="0"/>
                    <a:pt x="1963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3" name="Google Shape;673;p32"/>
            <p:cNvSpPr/>
            <p:nvPr/>
          </p:nvSpPr>
          <p:spPr>
            <a:xfrm>
              <a:off x="1832400" y="322925"/>
              <a:ext cx="1635925" cy="1958975"/>
            </a:xfrm>
            <a:custGeom>
              <a:rect b="b" l="l" r="r" t="t"/>
              <a:pathLst>
                <a:path extrusionOk="0" h="78359" w="65437">
                  <a:moveTo>
                    <a:pt x="9428" y="0"/>
                  </a:moveTo>
                  <a:cubicBezTo>
                    <a:pt x="4013" y="1273"/>
                    <a:pt x="1" y="6198"/>
                    <a:pt x="131" y="12070"/>
                  </a:cubicBezTo>
                  <a:cubicBezTo>
                    <a:pt x="294" y="18659"/>
                    <a:pt x="5840" y="23878"/>
                    <a:pt x="12462" y="23878"/>
                  </a:cubicBezTo>
                  <a:lnTo>
                    <a:pt x="13440" y="23878"/>
                  </a:lnTo>
                  <a:cubicBezTo>
                    <a:pt x="7699" y="31446"/>
                    <a:pt x="12559" y="42504"/>
                    <a:pt x="22117" y="43254"/>
                  </a:cubicBezTo>
                  <a:cubicBezTo>
                    <a:pt x="19214" y="51181"/>
                    <a:pt x="25151" y="59466"/>
                    <a:pt x="33501" y="59466"/>
                  </a:cubicBezTo>
                  <a:lnTo>
                    <a:pt x="34676" y="59466"/>
                  </a:lnTo>
                  <a:cubicBezTo>
                    <a:pt x="38264" y="59466"/>
                    <a:pt x="41167" y="62402"/>
                    <a:pt x="41167" y="65990"/>
                  </a:cubicBezTo>
                  <a:cubicBezTo>
                    <a:pt x="41167" y="72612"/>
                    <a:pt x="46354" y="78190"/>
                    <a:pt x="52943" y="78353"/>
                  </a:cubicBezTo>
                  <a:cubicBezTo>
                    <a:pt x="53062" y="78357"/>
                    <a:pt x="53180" y="78358"/>
                    <a:pt x="53298" y="78358"/>
                  </a:cubicBezTo>
                  <a:cubicBezTo>
                    <a:pt x="59986" y="78358"/>
                    <a:pt x="65404" y="72951"/>
                    <a:pt x="65404" y="66251"/>
                  </a:cubicBezTo>
                  <a:cubicBezTo>
                    <a:pt x="65404" y="55748"/>
                    <a:pt x="65436" y="48506"/>
                    <a:pt x="65436" y="43254"/>
                  </a:cubicBezTo>
                  <a:lnTo>
                    <a:pt x="62500" y="43254"/>
                  </a:lnTo>
                  <a:cubicBezTo>
                    <a:pt x="52160" y="43254"/>
                    <a:pt x="42602" y="36567"/>
                    <a:pt x="39471" y="25803"/>
                  </a:cubicBezTo>
                  <a:cubicBezTo>
                    <a:pt x="35491" y="12233"/>
                    <a:pt x="23781" y="1925"/>
                    <a:pt x="942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4" name="Google Shape;674;p32"/>
            <p:cNvSpPr/>
            <p:nvPr/>
          </p:nvSpPr>
          <p:spPr>
            <a:xfrm>
              <a:off x="2622625" y="1953925"/>
              <a:ext cx="3710525" cy="3426725"/>
            </a:xfrm>
            <a:custGeom>
              <a:rect b="b" l="l" r="r" t="t"/>
              <a:pathLst>
                <a:path extrusionOk="0" h="137069" w="148421">
                  <a:moveTo>
                    <a:pt x="17876" y="0"/>
                  </a:moveTo>
                  <a:lnTo>
                    <a:pt x="0" y="17876"/>
                  </a:lnTo>
                  <a:lnTo>
                    <a:pt x="0" y="119193"/>
                  </a:lnTo>
                  <a:lnTo>
                    <a:pt x="17876" y="137069"/>
                  </a:lnTo>
                  <a:lnTo>
                    <a:pt x="130545" y="137069"/>
                  </a:lnTo>
                  <a:cubicBezTo>
                    <a:pt x="140429" y="137069"/>
                    <a:pt x="148421" y="129077"/>
                    <a:pt x="148421" y="119193"/>
                  </a:cubicBezTo>
                  <a:lnTo>
                    <a:pt x="148421" y="17876"/>
                  </a:lnTo>
                  <a:cubicBezTo>
                    <a:pt x="148421" y="7992"/>
                    <a:pt x="140429" y="0"/>
                    <a:pt x="130545"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5" name="Google Shape;675;p32"/>
            <p:cNvSpPr/>
            <p:nvPr/>
          </p:nvSpPr>
          <p:spPr>
            <a:xfrm>
              <a:off x="1267275" y="1953925"/>
              <a:ext cx="2108075" cy="3426725"/>
            </a:xfrm>
            <a:custGeom>
              <a:rect b="b" l="l" r="r" t="t"/>
              <a:pathLst>
                <a:path extrusionOk="0" h="137069" w="84323">
                  <a:moveTo>
                    <a:pt x="17876" y="0"/>
                  </a:moveTo>
                  <a:cubicBezTo>
                    <a:pt x="7992" y="0"/>
                    <a:pt x="0" y="7992"/>
                    <a:pt x="0" y="17876"/>
                  </a:cubicBezTo>
                  <a:lnTo>
                    <a:pt x="0" y="119193"/>
                  </a:lnTo>
                  <a:cubicBezTo>
                    <a:pt x="0" y="129077"/>
                    <a:pt x="7992" y="137069"/>
                    <a:pt x="17876" y="137069"/>
                  </a:cubicBezTo>
                  <a:lnTo>
                    <a:pt x="84323" y="137069"/>
                  </a:lnTo>
                  <a:cubicBezTo>
                    <a:pt x="74471" y="137069"/>
                    <a:pt x="66447" y="129077"/>
                    <a:pt x="66447" y="119193"/>
                  </a:cubicBezTo>
                  <a:lnTo>
                    <a:pt x="66447" y="17876"/>
                  </a:lnTo>
                  <a:cubicBezTo>
                    <a:pt x="66447" y="7992"/>
                    <a:pt x="74471" y="0"/>
                    <a:pt x="84323" y="0"/>
                  </a:cubicBezTo>
                  <a:close/>
                </a:path>
              </a:pathLst>
            </a:custGeom>
            <a:solidFill>
              <a:srgbClr val="A1D7A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6" name="Google Shape;676;p32"/>
            <p:cNvSpPr/>
            <p:nvPr/>
          </p:nvSpPr>
          <p:spPr>
            <a:xfrm>
              <a:off x="2622625" y="2565550"/>
              <a:ext cx="3098100" cy="2203475"/>
            </a:xfrm>
            <a:custGeom>
              <a:rect b="b" l="l" r="r" t="t"/>
              <a:pathLst>
                <a:path extrusionOk="0" h="88139" w="123924">
                  <a:moveTo>
                    <a:pt x="12233" y="0"/>
                  </a:moveTo>
                  <a:lnTo>
                    <a:pt x="0" y="44070"/>
                  </a:lnTo>
                  <a:lnTo>
                    <a:pt x="12233" y="88139"/>
                  </a:lnTo>
                  <a:lnTo>
                    <a:pt x="102981" y="88139"/>
                  </a:lnTo>
                  <a:cubicBezTo>
                    <a:pt x="102981" y="76559"/>
                    <a:pt x="112343" y="67164"/>
                    <a:pt x="123923" y="67164"/>
                  </a:cubicBezTo>
                  <a:lnTo>
                    <a:pt x="123923" y="20975"/>
                  </a:lnTo>
                  <a:cubicBezTo>
                    <a:pt x="112343" y="20975"/>
                    <a:pt x="102981" y="11580"/>
                    <a:pt x="102981" y="0"/>
                  </a:cubicBezTo>
                  <a:close/>
                </a:path>
              </a:pathLst>
            </a:custGeom>
            <a:solidFill>
              <a:srgbClr val="C1F1A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7" name="Google Shape;677;p32"/>
            <p:cNvSpPr/>
            <p:nvPr/>
          </p:nvSpPr>
          <p:spPr>
            <a:xfrm>
              <a:off x="1879700" y="2565550"/>
              <a:ext cx="1048750" cy="2203475"/>
            </a:xfrm>
            <a:custGeom>
              <a:rect b="b" l="l" r="r" t="t"/>
              <a:pathLst>
                <a:path extrusionOk="0" h="88139" w="41950">
                  <a:moveTo>
                    <a:pt x="20975" y="0"/>
                  </a:moveTo>
                  <a:cubicBezTo>
                    <a:pt x="20975" y="11580"/>
                    <a:pt x="11581" y="20975"/>
                    <a:pt x="1" y="20975"/>
                  </a:cubicBezTo>
                  <a:lnTo>
                    <a:pt x="1" y="67164"/>
                  </a:lnTo>
                  <a:cubicBezTo>
                    <a:pt x="11581" y="67164"/>
                    <a:pt x="20975" y="76559"/>
                    <a:pt x="20975" y="88139"/>
                  </a:cubicBezTo>
                  <a:lnTo>
                    <a:pt x="41950" y="88139"/>
                  </a:lnTo>
                  <a:lnTo>
                    <a:pt x="41950" y="0"/>
                  </a:lnTo>
                  <a:close/>
                </a:path>
              </a:pathLst>
            </a:custGeom>
            <a:solidFill>
              <a:srgbClr val="A1D7A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8" name="Google Shape;678;p32"/>
            <p:cNvSpPr/>
            <p:nvPr/>
          </p:nvSpPr>
          <p:spPr>
            <a:xfrm>
              <a:off x="3132300" y="2301325"/>
              <a:ext cx="1335825" cy="2731925"/>
            </a:xfrm>
            <a:custGeom>
              <a:rect b="b" l="l" r="r" t="t"/>
              <a:pathLst>
                <a:path extrusionOk="0" h="109277" w="53433">
                  <a:moveTo>
                    <a:pt x="26717" y="0"/>
                  </a:moveTo>
                  <a:cubicBezTo>
                    <a:pt x="22280" y="0"/>
                    <a:pt x="18692" y="3588"/>
                    <a:pt x="18692" y="8025"/>
                  </a:cubicBezTo>
                  <a:lnTo>
                    <a:pt x="18692" y="10569"/>
                  </a:lnTo>
                  <a:cubicBezTo>
                    <a:pt x="12005" y="12657"/>
                    <a:pt x="6460" y="17224"/>
                    <a:pt x="3198" y="23291"/>
                  </a:cubicBezTo>
                  <a:cubicBezTo>
                    <a:pt x="1175" y="27075"/>
                    <a:pt x="1" y="31348"/>
                    <a:pt x="1" y="35915"/>
                  </a:cubicBezTo>
                  <a:cubicBezTo>
                    <a:pt x="1" y="50626"/>
                    <a:pt x="12005" y="62630"/>
                    <a:pt x="26717" y="62630"/>
                  </a:cubicBezTo>
                  <a:cubicBezTo>
                    <a:pt x="32621" y="62630"/>
                    <a:pt x="37416" y="67393"/>
                    <a:pt x="37416" y="73297"/>
                  </a:cubicBezTo>
                  <a:cubicBezTo>
                    <a:pt x="37416" y="79201"/>
                    <a:pt x="32621" y="83964"/>
                    <a:pt x="26717" y="83964"/>
                  </a:cubicBezTo>
                  <a:cubicBezTo>
                    <a:pt x="22933" y="83964"/>
                    <a:pt x="19508" y="82039"/>
                    <a:pt x="17550" y="78777"/>
                  </a:cubicBezTo>
                  <a:cubicBezTo>
                    <a:pt x="16044" y="76280"/>
                    <a:pt x="13387" y="74891"/>
                    <a:pt x="10666" y="74891"/>
                  </a:cubicBezTo>
                  <a:cubicBezTo>
                    <a:pt x="9264" y="74891"/>
                    <a:pt x="7845" y="75260"/>
                    <a:pt x="6557" y="76037"/>
                  </a:cubicBezTo>
                  <a:cubicBezTo>
                    <a:pt x="4470" y="77309"/>
                    <a:pt x="3132" y="79397"/>
                    <a:pt x="2774" y="81615"/>
                  </a:cubicBezTo>
                  <a:cubicBezTo>
                    <a:pt x="2741" y="81876"/>
                    <a:pt x="2708" y="82137"/>
                    <a:pt x="2676" y="82431"/>
                  </a:cubicBezTo>
                  <a:cubicBezTo>
                    <a:pt x="2676" y="82887"/>
                    <a:pt x="2676" y="83377"/>
                    <a:pt x="2741" y="83833"/>
                  </a:cubicBezTo>
                  <a:cubicBezTo>
                    <a:pt x="2871" y="84942"/>
                    <a:pt x="3198" y="86019"/>
                    <a:pt x="3817" y="87030"/>
                  </a:cubicBezTo>
                  <a:cubicBezTo>
                    <a:pt x="7210" y="92673"/>
                    <a:pt x="12560" y="96751"/>
                    <a:pt x="18692" y="98708"/>
                  </a:cubicBezTo>
                  <a:lnTo>
                    <a:pt x="18692" y="101252"/>
                  </a:lnTo>
                  <a:cubicBezTo>
                    <a:pt x="18692" y="105689"/>
                    <a:pt x="22280" y="109277"/>
                    <a:pt x="26717" y="109277"/>
                  </a:cubicBezTo>
                  <a:cubicBezTo>
                    <a:pt x="31153" y="109277"/>
                    <a:pt x="34741" y="105689"/>
                    <a:pt x="34741" y="101252"/>
                  </a:cubicBezTo>
                  <a:lnTo>
                    <a:pt x="34741" y="98708"/>
                  </a:lnTo>
                  <a:cubicBezTo>
                    <a:pt x="45538" y="95316"/>
                    <a:pt x="53432" y="85236"/>
                    <a:pt x="53432" y="73297"/>
                  </a:cubicBezTo>
                  <a:cubicBezTo>
                    <a:pt x="53432" y="58586"/>
                    <a:pt x="41428" y="46581"/>
                    <a:pt x="26717" y="46581"/>
                  </a:cubicBezTo>
                  <a:cubicBezTo>
                    <a:pt x="20812" y="46581"/>
                    <a:pt x="16050" y="41786"/>
                    <a:pt x="16050" y="35915"/>
                  </a:cubicBezTo>
                  <a:cubicBezTo>
                    <a:pt x="16050" y="30011"/>
                    <a:pt x="20812" y="25215"/>
                    <a:pt x="26717" y="25215"/>
                  </a:cubicBezTo>
                  <a:cubicBezTo>
                    <a:pt x="30500" y="25215"/>
                    <a:pt x="33926" y="27173"/>
                    <a:pt x="35883" y="30435"/>
                  </a:cubicBezTo>
                  <a:cubicBezTo>
                    <a:pt x="37389" y="32931"/>
                    <a:pt x="40047" y="34320"/>
                    <a:pt x="42767" y="34320"/>
                  </a:cubicBezTo>
                  <a:cubicBezTo>
                    <a:pt x="44169" y="34320"/>
                    <a:pt x="45589" y="33951"/>
                    <a:pt x="46876" y="33175"/>
                  </a:cubicBezTo>
                  <a:cubicBezTo>
                    <a:pt x="50660" y="30891"/>
                    <a:pt x="51899" y="25966"/>
                    <a:pt x="49616" y="22182"/>
                  </a:cubicBezTo>
                  <a:cubicBezTo>
                    <a:pt x="46223" y="16539"/>
                    <a:pt x="40874" y="12494"/>
                    <a:pt x="34741" y="10569"/>
                  </a:cubicBezTo>
                  <a:lnTo>
                    <a:pt x="34741" y="8025"/>
                  </a:lnTo>
                  <a:cubicBezTo>
                    <a:pt x="34741" y="3588"/>
                    <a:pt x="31153" y="0"/>
                    <a:pt x="26717" y="0"/>
                  </a:cubicBezTo>
                  <a:close/>
                </a:path>
              </a:pathLst>
            </a:custGeom>
            <a:solidFill>
              <a:srgbClr val="8ABE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9" name="Google Shape;679;p32"/>
            <p:cNvSpPr/>
            <p:nvPr/>
          </p:nvSpPr>
          <p:spPr>
            <a:xfrm>
              <a:off x="1190625" y="238125"/>
              <a:ext cx="5219200" cy="5219200"/>
            </a:xfrm>
            <a:custGeom>
              <a:rect b="b" l="l" r="r" t="t"/>
              <a:pathLst>
                <a:path extrusionOk="0" h="208768" w="208768">
                  <a:moveTo>
                    <a:pt x="54736" y="6133"/>
                  </a:moveTo>
                  <a:cubicBezTo>
                    <a:pt x="69317" y="6133"/>
                    <a:pt x="82528" y="15886"/>
                    <a:pt x="86671" y="30076"/>
                  </a:cubicBezTo>
                  <a:cubicBezTo>
                    <a:pt x="87813" y="33925"/>
                    <a:pt x="88041" y="35784"/>
                    <a:pt x="88041" y="46646"/>
                  </a:cubicBezTo>
                  <a:cubicBezTo>
                    <a:pt x="88041" y="48897"/>
                    <a:pt x="88041" y="51572"/>
                    <a:pt x="88041" y="54704"/>
                  </a:cubicBezTo>
                  <a:cubicBezTo>
                    <a:pt x="88008" y="57802"/>
                    <a:pt x="88008" y="61423"/>
                    <a:pt x="88008" y="65566"/>
                  </a:cubicBezTo>
                  <a:lnTo>
                    <a:pt x="69350" y="65566"/>
                  </a:lnTo>
                  <a:cubicBezTo>
                    <a:pt x="68110" y="62206"/>
                    <a:pt x="64881" y="59825"/>
                    <a:pt x="61097" y="59825"/>
                  </a:cubicBezTo>
                  <a:lnTo>
                    <a:pt x="59172" y="59825"/>
                  </a:lnTo>
                  <a:cubicBezTo>
                    <a:pt x="53529" y="59825"/>
                    <a:pt x="49517" y="54834"/>
                    <a:pt x="50169" y="49680"/>
                  </a:cubicBezTo>
                  <a:lnTo>
                    <a:pt x="53333" y="49680"/>
                  </a:lnTo>
                  <a:cubicBezTo>
                    <a:pt x="55030" y="49680"/>
                    <a:pt x="56367" y="48310"/>
                    <a:pt x="56367" y="46646"/>
                  </a:cubicBezTo>
                  <a:cubicBezTo>
                    <a:pt x="56367" y="44950"/>
                    <a:pt x="55030" y="43580"/>
                    <a:pt x="53333" y="43580"/>
                  </a:cubicBezTo>
                  <a:lnTo>
                    <a:pt x="47951" y="43580"/>
                  </a:lnTo>
                  <a:cubicBezTo>
                    <a:pt x="41362" y="42993"/>
                    <a:pt x="37774" y="35882"/>
                    <a:pt x="40775" y="30336"/>
                  </a:cubicBezTo>
                  <a:lnTo>
                    <a:pt x="53333" y="30336"/>
                  </a:lnTo>
                  <a:cubicBezTo>
                    <a:pt x="55030" y="30336"/>
                    <a:pt x="56367" y="28966"/>
                    <a:pt x="56367" y="27270"/>
                  </a:cubicBezTo>
                  <a:cubicBezTo>
                    <a:pt x="56367" y="25574"/>
                    <a:pt x="55030" y="24204"/>
                    <a:pt x="53333" y="24204"/>
                  </a:cubicBezTo>
                  <a:lnTo>
                    <a:pt x="38165" y="24204"/>
                  </a:lnTo>
                  <a:cubicBezTo>
                    <a:pt x="33109" y="24204"/>
                    <a:pt x="28934" y="20224"/>
                    <a:pt x="28869" y="15331"/>
                  </a:cubicBezTo>
                  <a:cubicBezTo>
                    <a:pt x="28771" y="10243"/>
                    <a:pt x="32881" y="6133"/>
                    <a:pt x="37904" y="6133"/>
                  </a:cubicBezTo>
                  <a:close/>
                  <a:moveTo>
                    <a:pt x="170863" y="6133"/>
                  </a:moveTo>
                  <a:cubicBezTo>
                    <a:pt x="175854" y="6133"/>
                    <a:pt x="179931" y="10177"/>
                    <a:pt x="179931" y="15168"/>
                  </a:cubicBezTo>
                  <a:cubicBezTo>
                    <a:pt x="179931" y="20159"/>
                    <a:pt x="175854" y="24204"/>
                    <a:pt x="170863" y="24204"/>
                  </a:cubicBezTo>
                  <a:lnTo>
                    <a:pt x="155434" y="24204"/>
                  </a:lnTo>
                  <a:cubicBezTo>
                    <a:pt x="153770" y="24204"/>
                    <a:pt x="152400" y="25574"/>
                    <a:pt x="152400" y="27270"/>
                  </a:cubicBezTo>
                  <a:cubicBezTo>
                    <a:pt x="152400" y="28966"/>
                    <a:pt x="153770" y="30336"/>
                    <a:pt x="155434" y="30336"/>
                  </a:cubicBezTo>
                  <a:lnTo>
                    <a:pt x="167992" y="30336"/>
                  </a:lnTo>
                  <a:cubicBezTo>
                    <a:pt x="170993" y="35882"/>
                    <a:pt x="167405" y="42993"/>
                    <a:pt x="160816" y="43580"/>
                  </a:cubicBezTo>
                  <a:lnTo>
                    <a:pt x="155434" y="43580"/>
                  </a:lnTo>
                  <a:cubicBezTo>
                    <a:pt x="153770" y="43580"/>
                    <a:pt x="152400" y="44950"/>
                    <a:pt x="152400" y="46646"/>
                  </a:cubicBezTo>
                  <a:cubicBezTo>
                    <a:pt x="152400" y="48310"/>
                    <a:pt x="153770" y="49680"/>
                    <a:pt x="155434" y="49680"/>
                  </a:cubicBezTo>
                  <a:lnTo>
                    <a:pt x="158598" y="49680"/>
                  </a:lnTo>
                  <a:cubicBezTo>
                    <a:pt x="159250" y="54834"/>
                    <a:pt x="155238" y="59825"/>
                    <a:pt x="149595" y="59825"/>
                  </a:cubicBezTo>
                  <a:lnTo>
                    <a:pt x="147670" y="59825"/>
                  </a:lnTo>
                  <a:cubicBezTo>
                    <a:pt x="143886" y="59825"/>
                    <a:pt x="140657" y="62206"/>
                    <a:pt x="139417" y="65566"/>
                  </a:cubicBezTo>
                  <a:lnTo>
                    <a:pt x="120759" y="65566"/>
                  </a:lnTo>
                  <a:lnTo>
                    <a:pt x="120759" y="39405"/>
                  </a:lnTo>
                  <a:cubicBezTo>
                    <a:pt x="120759" y="21301"/>
                    <a:pt x="135536" y="6133"/>
                    <a:pt x="154031" y="6133"/>
                  </a:cubicBezTo>
                  <a:close/>
                  <a:moveTo>
                    <a:pt x="37904" y="0"/>
                  </a:moveTo>
                  <a:cubicBezTo>
                    <a:pt x="29456" y="0"/>
                    <a:pt x="22606" y="6915"/>
                    <a:pt x="22736" y="15429"/>
                  </a:cubicBezTo>
                  <a:cubicBezTo>
                    <a:pt x="22867" y="22345"/>
                    <a:pt x="27792" y="28184"/>
                    <a:pt x="34316" y="29847"/>
                  </a:cubicBezTo>
                  <a:cubicBezTo>
                    <a:pt x="31739" y="37611"/>
                    <a:pt x="35980" y="46451"/>
                    <a:pt x="44102" y="49028"/>
                  </a:cubicBezTo>
                  <a:cubicBezTo>
                    <a:pt x="43156" y="56693"/>
                    <a:pt x="48277" y="63870"/>
                    <a:pt x="55878" y="65566"/>
                  </a:cubicBezTo>
                  <a:lnTo>
                    <a:pt x="37382" y="65566"/>
                  </a:lnTo>
                  <a:cubicBezTo>
                    <a:pt x="35686" y="65566"/>
                    <a:pt x="34316" y="66936"/>
                    <a:pt x="34316" y="68632"/>
                  </a:cubicBezTo>
                  <a:cubicBezTo>
                    <a:pt x="34316" y="70296"/>
                    <a:pt x="35686" y="71666"/>
                    <a:pt x="37382" y="71666"/>
                  </a:cubicBezTo>
                  <a:lnTo>
                    <a:pt x="187825" y="71666"/>
                  </a:lnTo>
                  <a:cubicBezTo>
                    <a:pt x="196013" y="71698"/>
                    <a:pt x="202667" y="78288"/>
                    <a:pt x="202667" y="86508"/>
                  </a:cubicBezTo>
                  <a:lnTo>
                    <a:pt x="202667" y="187825"/>
                  </a:lnTo>
                  <a:cubicBezTo>
                    <a:pt x="202667" y="196045"/>
                    <a:pt x="195980" y="202667"/>
                    <a:pt x="187825" y="202667"/>
                  </a:cubicBezTo>
                  <a:lnTo>
                    <a:pt x="20942" y="202667"/>
                  </a:lnTo>
                  <a:cubicBezTo>
                    <a:pt x="12787" y="202667"/>
                    <a:pt x="6100" y="196045"/>
                    <a:pt x="6100" y="187825"/>
                  </a:cubicBezTo>
                  <a:lnTo>
                    <a:pt x="6100" y="86508"/>
                  </a:lnTo>
                  <a:cubicBezTo>
                    <a:pt x="6100" y="78353"/>
                    <a:pt x="12722" y="71698"/>
                    <a:pt x="20942" y="71666"/>
                  </a:cubicBezTo>
                  <a:lnTo>
                    <a:pt x="25150" y="71666"/>
                  </a:lnTo>
                  <a:cubicBezTo>
                    <a:pt x="26814" y="71666"/>
                    <a:pt x="28184" y="70296"/>
                    <a:pt x="28184" y="68632"/>
                  </a:cubicBezTo>
                  <a:cubicBezTo>
                    <a:pt x="28184" y="66936"/>
                    <a:pt x="26814" y="65566"/>
                    <a:pt x="25150" y="65566"/>
                  </a:cubicBezTo>
                  <a:lnTo>
                    <a:pt x="20942" y="65566"/>
                  </a:lnTo>
                  <a:cubicBezTo>
                    <a:pt x="9362" y="65566"/>
                    <a:pt x="0" y="74960"/>
                    <a:pt x="0" y="86508"/>
                  </a:cubicBezTo>
                  <a:lnTo>
                    <a:pt x="0" y="187825"/>
                  </a:lnTo>
                  <a:cubicBezTo>
                    <a:pt x="0" y="199405"/>
                    <a:pt x="9395" y="208767"/>
                    <a:pt x="20942" y="208767"/>
                  </a:cubicBezTo>
                  <a:lnTo>
                    <a:pt x="187825" y="208767"/>
                  </a:lnTo>
                  <a:cubicBezTo>
                    <a:pt x="199438" y="208767"/>
                    <a:pt x="208767" y="199373"/>
                    <a:pt x="208767" y="187825"/>
                  </a:cubicBezTo>
                  <a:lnTo>
                    <a:pt x="208767" y="86508"/>
                  </a:lnTo>
                  <a:cubicBezTo>
                    <a:pt x="208767" y="74895"/>
                    <a:pt x="199373" y="65566"/>
                    <a:pt x="187825" y="65566"/>
                  </a:cubicBezTo>
                  <a:lnTo>
                    <a:pt x="152922" y="65566"/>
                  </a:lnTo>
                  <a:cubicBezTo>
                    <a:pt x="160490" y="63870"/>
                    <a:pt x="165611" y="56661"/>
                    <a:pt x="164665" y="49028"/>
                  </a:cubicBezTo>
                  <a:cubicBezTo>
                    <a:pt x="172755" y="46483"/>
                    <a:pt x="177028" y="37643"/>
                    <a:pt x="174451" y="29912"/>
                  </a:cubicBezTo>
                  <a:cubicBezTo>
                    <a:pt x="181105" y="28281"/>
                    <a:pt x="186031" y="22279"/>
                    <a:pt x="186031" y="15168"/>
                  </a:cubicBezTo>
                  <a:cubicBezTo>
                    <a:pt x="186031" y="6818"/>
                    <a:pt x="179246" y="0"/>
                    <a:pt x="170863" y="0"/>
                  </a:cubicBezTo>
                  <a:lnTo>
                    <a:pt x="154031" y="0"/>
                  </a:lnTo>
                  <a:cubicBezTo>
                    <a:pt x="132143" y="0"/>
                    <a:pt x="114659" y="17941"/>
                    <a:pt x="114659" y="39405"/>
                  </a:cubicBezTo>
                  <a:lnTo>
                    <a:pt x="114659" y="65566"/>
                  </a:lnTo>
                  <a:lnTo>
                    <a:pt x="94108" y="65566"/>
                  </a:lnTo>
                  <a:cubicBezTo>
                    <a:pt x="94141" y="61423"/>
                    <a:pt x="94141" y="57835"/>
                    <a:pt x="94141" y="54704"/>
                  </a:cubicBezTo>
                  <a:cubicBezTo>
                    <a:pt x="94141" y="51572"/>
                    <a:pt x="94174" y="48897"/>
                    <a:pt x="94174" y="46646"/>
                  </a:cubicBezTo>
                  <a:cubicBezTo>
                    <a:pt x="94174" y="35654"/>
                    <a:pt x="93945" y="33077"/>
                    <a:pt x="92543" y="28347"/>
                  </a:cubicBezTo>
                  <a:cubicBezTo>
                    <a:pt x="87650" y="11645"/>
                    <a:pt x="72123" y="0"/>
                    <a:pt x="54736"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0" name="Google Shape;680;p32"/>
            <p:cNvSpPr/>
            <p:nvPr/>
          </p:nvSpPr>
          <p:spPr>
            <a:xfrm>
              <a:off x="2482350" y="543925"/>
              <a:ext cx="740500" cy="586850"/>
            </a:xfrm>
            <a:custGeom>
              <a:rect b="b" l="l" r="r" t="t"/>
              <a:pathLst>
                <a:path extrusionOk="0" h="23474" w="29620">
                  <a:moveTo>
                    <a:pt x="3067" y="0"/>
                  </a:moveTo>
                  <a:cubicBezTo>
                    <a:pt x="1371" y="0"/>
                    <a:pt x="1" y="1370"/>
                    <a:pt x="1" y="3067"/>
                  </a:cubicBezTo>
                  <a:cubicBezTo>
                    <a:pt x="1" y="4763"/>
                    <a:pt x="1371" y="6133"/>
                    <a:pt x="3067" y="6133"/>
                  </a:cubicBezTo>
                  <a:cubicBezTo>
                    <a:pt x="12331" y="6133"/>
                    <a:pt x="20649" y="12331"/>
                    <a:pt x="23259" y="21269"/>
                  </a:cubicBezTo>
                  <a:cubicBezTo>
                    <a:pt x="23663" y="22616"/>
                    <a:pt x="24891" y="23474"/>
                    <a:pt x="26207" y="23474"/>
                  </a:cubicBezTo>
                  <a:cubicBezTo>
                    <a:pt x="26484" y="23474"/>
                    <a:pt x="26765" y="23436"/>
                    <a:pt x="27043" y="23356"/>
                  </a:cubicBezTo>
                  <a:cubicBezTo>
                    <a:pt x="28674" y="22867"/>
                    <a:pt x="29620" y="21171"/>
                    <a:pt x="29130" y="19540"/>
                  </a:cubicBezTo>
                  <a:cubicBezTo>
                    <a:pt x="25771" y="8025"/>
                    <a:pt x="15039" y="0"/>
                    <a:pt x="3067"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1" name="Google Shape;681;p32"/>
            <p:cNvSpPr/>
            <p:nvPr/>
          </p:nvSpPr>
          <p:spPr>
            <a:xfrm>
              <a:off x="4362900" y="626500"/>
              <a:ext cx="462400" cy="672600"/>
            </a:xfrm>
            <a:custGeom>
              <a:rect b="b" l="l" r="r" t="t"/>
              <a:pathLst>
                <a:path extrusionOk="0" h="26904" w="18496">
                  <a:moveTo>
                    <a:pt x="14997" y="1"/>
                  </a:moveTo>
                  <a:cubicBezTo>
                    <a:pt x="14475" y="1"/>
                    <a:pt x="13949" y="135"/>
                    <a:pt x="13472" y="416"/>
                  </a:cubicBezTo>
                  <a:cubicBezTo>
                    <a:pt x="5154" y="5309"/>
                    <a:pt x="0" y="14280"/>
                    <a:pt x="0" y="23870"/>
                  </a:cubicBezTo>
                  <a:cubicBezTo>
                    <a:pt x="0" y="25566"/>
                    <a:pt x="1370" y="26903"/>
                    <a:pt x="3034" y="26903"/>
                  </a:cubicBezTo>
                  <a:cubicBezTo>
                    <a:pt x="4730" y="26903"/>
                    <a:pt x="6100" y="25566"/>
                    <a:pt x="6100" y="23870"/>
                  </a:cubicBezTo>
                  <a:cubicBezTo>
                    <a:pt x="6100" y="16432"/>
                    <a:pt x="10112" y="9484"/>
                    <a:pt x="16571" y="5701"/>
                  </a:cubicBezTo>
                  <a:cubicBezTo>
                    <a:pt x="18006" y="4852"/>
                    <a:pt x="18496" y="2960"/>
                    <a:pt x="17648" y="1525"/>
                  </a:cubicBezTo>
                  <a:cubicBezTo>
                    <a:pt x="17081" y="544"/>
                    <a:pt x="16048" y="1"/>
                    <a:pt x="14997"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2" name="Google Shape;682;p32"/>
            <p:cNvSpPr/>
            <p:nvPr/>
          </p:nvSpPr>
          <p:spPr>
            <a:xfrm>
              <a:off x="1803050" y="2225475"/>
              <a:ext cx="3994325" cy="2883625"/>
            </a:xfrm>
            <a:custGeom>
              <a:rect b="b" l="l" r="r" t="t"/>
              <a:pathLst>
                <a:path extrusionOk="0" h="115345" w="159773">
                  <a:moveTo>
                    <a:pt x="60249" y="16669"/>
                  </a:moveTo>
                  <a:cubicBezTo>
                    <a:pt x="53595" y="22443"/>
                    <a:pt x="50105" y="30663"/>
                    <a:pt x="50105" y="38949"/>
                  </a:cubicBezTo>
                  <a:cubicBezTo>
                    <a:pt x="50105" y="55357"/>
                    <a:pt x="63479" y="68698"/>
                    <a:pt x="79887" y="68698"/>
                  </a:cubicBezTo>
                  <a:cubicBezTo>
                    <a:pt x="84095" y="68698"/>
                    <a:pt x="87520" y="72123"/>
                    <a:pt x="87520" y="76331"/>
                  </a:cubicBezTo>
                  <a:cubicBezTo>
                    <a:pt x="87520" y="80539"/>
                    <a:pt x="84095" y="83964"/>
                    <a:pt x="79887" y="83964"/>
                  </a:cubicBezTo>
                  <a:cubicBezTo>
                    <a:pt x="77179" y="83964"/>
                    <a:pt x="74733" y="82561"/>
                    <a:pt x="73330" y="80245"/>
                  </a:cubicBezTo>
                  <a:cubicBezTo>
                    <a:pt x="71263" y="76801"/>
                    <a:pt x="67590" y="74890"/>
                    <a:pt x="63831" y="74890"/>
                  </a:cubicBezTo>
                  <a:cubicBezTo>
                    <a:pt x="61895" y="74890"/>
                    <a:pt x="59936" y="75397"/>
                    <a:pt x="58162" y="76462"/>
                  </a:cubicBezTo>
                  <a:cubicBezTo>
                    <a:pt x="52877" y="79626"/>
                    <a:pt x="51246" y="86476"/>
                    <a:pt x="54378" y="91662"/>
                  </a:cubicBezTo>
                  <a:cubicBezTo>
                    <a:pt x="55976" y="94305"/>
                    <a:pt x="57966" y="96686"/>
                    <a:pt x="60282" y="98676"/>
                  </a:cubicBezTo>
                  <a:lnTo>
                    <a:pt x="26879" y="98676"/>
                  </a:lnTo>
                  <a:cubicBezTo>
                    <a:pt x="25509" y="87879"/>
                    <a:pt x="16930" y="79300"/>
                    <a:pt x="6100" y="77897"/>
                  </a:cubicBezTo>
                  <a:lnTo>
                    <a:pt x="6100" y="37448"/>
                  </a:lnTo>
                  <a:cubicBezTo>
                    <a:pt x="16930" y="36046"/>
                    <a:pt x="25509" y="27467"/>
                    <a:pt x="26879" y="16669"/>
                  </a:cubicBezTo>
                  <a:close/>
                  <a:moveTo>
                    <a:pt x="79887" y="6101"/>
                  </a:moveTo>
                  <a:cubicBezTo>
                    <a:pt x="82627" y="6101"/>
                    <a:pt x="84845" y="8319"/>
                    <a:pt x="84845" y="11059"/>
                  </a:cubicBezTo>
                  <a:lnTo>
                    <a:pt x="84845" y="13603"/>
                  </a:lnTo>
                  <a:cubicBezTo>
                    <a:pt x="84845" y="14941"/>
                    <a:pt x="85726" y="16115"/>
                    <a:pt x="86965" y="16506"/>
                  </a:cubicBezTo>
                  <a:cubicBezTo>
                    <a:pt x="92576" y="18300"/>
                    <a:pt x="97240" y="21921"/>
                    <a:pt x="100176" y="26782"/>
                  </a:cubicBezTo>
                  <a:cubicBezTo>
                    <a:pt x="101579" y="29130"/>
                    <a:pt x="100829" y="32164"/>
                    <a:pt x="98480" y="33566"/>
                  </a:cubicBezTo>
                  <a:cubicBezTo>
                    <a:pt x="97680" y="34044"/>
                    <a:pt x="96796" y="34272"/>
                    <a:pt x="95924" y="34272"/>
                  </a:cubicBezTo>
                  <a:cubicBezTo>
                    <a:pt x="94235" y="34272"/>
                    <a:pt x="92587" y="33419"/>
                    <a:pt x="91662" y="31870"/>
                  </a:cubicBezTo>
                  <a:cubicBezTo>
                    <a:pt x="89151" y="27695"/>
                    <a:pt x="84747" y="25216"/>
                    <a:pt x="79887" y="25216"/>
                  </a:cubicBezTo>
                  <a:cubicBezTo>
                    <a:pt x="72319" y="25216"/>
                    <a:pt x="66154" y="31381"/>
                    <a:pt x="66154" y="38949"/>
                  </a:cubicBezTo>
                  <a:cubicBezTo>
                    <a:pt x="66154" y="46517"/>
                    <a:pt x="72319" y="52682"/>
                    <a:pt x="79887" y="52682"/>
                  </a:cubicBezTo>
                  <a:cubicBezTo>
                    <a:pt x="92935" y="52682"/>
                    <a:pt x="103536" y="63283"/>
                    <a:pt x="103536" y="76331"/>
                  </a:cubicBezTo>
                  <a:cubicBezTo>
                    <a:pt x="103536" y="86672"/>
                    <a:pt x="96882" y="95707"/>
                    <a:pt x="86965" y="98839"/>
                  </a:cubicBezTo>
                  <a:cubicBezTo>
                    <a:pt x="85693" y="99263"/>
                    <a:pt x="84845" y="100437"/>
                    <a:pt x="84845" y="101742"/>
                  </a:cubicBezTo>
                  <a:lnTo>
                    <a:pt x="84845" y="104286"/>
                  </a:lnTo>
                  <a:cubicBezTo>
                    <a:pt x="84845" y="107026"/>
                    <a:pt x="82627" y="109245"/>
                    <a:pt x="79887" y="109245"/>
                  </a:cubicBezTo>
                  <a:cubicBezTo>
                    <a:pt x="77147" y="109245"/>
                    <a:pt x="74928" y="107026"/>
                    <a:pt x="74928" y="104286"/>
                  </a:cubicBezTo>
                  <a:lnTo>
                    <a:pt x="74928" y="101742"/>
                  </a:lnTo>
                  <a:cubicBezTo>
                    <a:pt x="74928" y="100437"/>
                    <a:pt x="74048" y="99230"/>
                    <a:pt x="72775" y="98839"/>
                  </a:cubicBezTo>
                  <a:cubicBezTo>
                    <a:pt x="67230" y="97045"/>
                    <a:pt x="62533" y="93391"/>
                    <a:pt x="59597" y="88498"/>
                  </a:cubicBezTo>
                  <a:cubicBezTo>
                    <a:pt x="58194" y="86182"/>
                    <a:pt x="58945" y="83116"/>
                    <a:pt x="61293" y="81713"/>
                  </a:cubicBezTo>
                  <a:cubicBezTo>
                    <a:pt x="62093" y="81235"/>
                    <a:pt x="62973" y="81007"/>
                    <a:pt x="63842" y="81007"/>
                  </a:cubicBezTo>
                  <a:cubicBezTo>
                    <a:pt x="65524" y="81007"/>
                    <a:pt x="67165" y="81861"/>
                    <a:pt x="68111" y="83410"/>
                  </a:cubicBezTo>
                  <a:cubicBezTo>
                    <a:pt x="70623" y="87585"/>
                    <a:pt x="75026" y="90064"/>
                    <a:pt x="79887" y="90064"/>
                  </a:cubicBezTo>
                  <a:cubicBezTo>
                    <a:pt x="87454" y="90064"/>
                    <a:pt x="93620" y="83899"/>
                    <a:pt x="93620" y="76331"/>
                  </a:cubicBezTo>
                  <a:cubicBezTo>
                    <a:pt x="93620" y="68763"/>
                    <a:pt x="87454" y="62598"/>
                    <a:pt x="79887" y="62598"/>
                  </a:cubicBezTo>
                  <a:cubicBezTo>
                    <a:pt x="66839" y="62598"/>
                    <a:pt x="56237" y="51997"/>
                    <a:pt x="56237" y="38949"/>
                  </a:cubicBezTo>
                  <a:cubicBezTo>
                    <a:pt x="56237" y="28902"/>
                    <a:pt x="62565" y="19736"/>
                    <a:pt x="72775" y="16506"/>
                  </a:cubicBezTo>
                  <a:cubicBezTo>
                    <a:pt x="74015" y="16147"/>
                    <a:pt x="74928" y="14941"/>
                    <a:pt x="74928" y="13603"/>
                  </a:cubicBezTo>
                  <a:lnTo>
                    <a:pt x="74928" y="11059"/>
                  </a:lnTo>
                  <a:cubicBezTo>
                    <a:pt x="74928" y="8319"/>
                    <a:pt x="77147" y="6101"/>
                    <a:pt x="79887" y="6101"/>
                  </a:cubicBezTo>
                  <a:close/>
                  <a:moveTo>
                    <a:pt x="79887" y="1"/>
                  </a:moveTo>
                  <a:cubicBezTo>
                    <a:pt x="73950" y="1"/>
                    <a:pt x="69089" y="4665"/>
                    <a:pt x="68828" y="10537"/>
                  </a:cubicBezTo>
                  <a:lnTo>
                    <a:pt x="24009" y="10537"/>
                  </a:lnTo>
                  <a:cubicBezTo>
                    <a:pt x="22345" y="10537"/>
                    <a:pt x="20975" y="11907"/>
                    <a:pt x="20975" y="13603"/>
                  </a:cubicBezTo>
                  <a:cubicBezTo>
                    <a:pt x="20975" y="23487"/>
                    <a:pt x="12918" y="31511"/>
                    <a:pt x="3067" y="31511"/>
                  </a:cubicBezTo>
                  <a:cubicBezTo>
                    <a:pt x="1371" y="31511"/>
                    <a:pt x="1" y="32881"/>
                    <a:pt x="1" y="34578"/>
                  </a:cubicBezTo>
                  <a:lnTo>
                    <a:pt x="1" y="80767"/>
                  </a:lnTo>
                  <a:cubicBezTo>
                    <a:pt x="1" y="82464"/>
                    <a:pt x="1371" y="83834"/>
                    <a:pt x="3067" y="83834"/>
                  </a:cubicBezTo>
                  <a:cubicBezTo>
                    <a:pt x="12918" y="83834"/>
                    <a:pt x="20975" y="91858"/>
                    <a:pt x="20975" y="101742"/>
                  </a:cubicBezTo>
                  <a:cubicBezTo>
                    <a:pt x="20975" y="103438"/>
                    <a:pt x="22345" y="104808"/>
                    <a:pt x="24009" y="104808"/>
                  </a:cubicBezTo>
                  <a:lnTo>
                    <a:pt x="68828" y="104808"/>
                  </a:lnTo>
                  <a:cubicBezTo>
                    <a:pt x="69089" y="110680"/>
                    <a:pt x="73950" y="115344"/>
                    <a:pt x="79887" y="115344"/>
                  </a:cubicBezTo>
                  <a:cubicBezTo>
                    <a:pt x="85823" y="115344"/>
                    <a:pt x="90684" y="110680"/>
                    <a:pt x="90945" y="104808"/>
                  </a:cubicBezTo>
                  <a:lnTo>
                    <a:pt x="135732" y="104808"/>
                  </a:lnTo>
                  <a:cubicBezTo>
                    <a:pt x="137428" y="104808"/>
                    <a:pt x="138798" y="103438"/>
                    <a:pt x="138798" y="101742"/>
                  </a:cubicBezTo>
                  <a:cubicBezTo>
                    <a:pt x="138798" y="98643"/>
                    <a:pt x="139581" y="95707"/>
                    <a:pt x="141081" y="93032"/>
                  </a:cubicBezTo>
                  <a:cubicBezTo>
                    <a:pt x="141897" y="91532"/>
                    <a:pt x="141375" y="89673"/>
                    <a:pt x="139907" y="88857"/>
                  </a:cubicBezTo>
                  <a:cubicBezTo>
                    <a:pt x="139434" y="88600"/>
                    <a:pt x="138925" y="88479"/>
                    <a:pt x="138424" y="88479"/>
                  </a:cubicBezTo>
                  <a:cubicBezTo>
                    <a:pt x="137338" y="88479"/>
                    <a:pt x="136290" y="89049"/>
                    <a:pt x="135732" y="90031"/>
                  </a:cubicBezTo>
                  <a:cubicBezTo>
                    <a:pt x="134231" y="92739"/>
                    <a:pt x="133285" y="95642"/>
                    <a:pt x="132894" y="98676"/>
                  </a:cubicBezTo>
                  <a:lnTo>
                    <a:pt x="99491" y="98676"/>
                  </a:lnTo>
                  <a:cubicBezTo>
                    <a:pt x="105819" y="93196"/>
                    <a:pt x="109636" y="85138"/>
                    <a:pt x="109636" y="76331"/>
                  </a:cubicBezTo>
                  <a:cubicBezTo>
                    <a:pt x="109636" y="59923"/>
                    <a:pt x="96294" y="46582"/>
                    <a:pt x="79887" y="46582"/>
                  </a:cubicBezTo>
                  <a:cubicBezTo>
                    <a:pt x="75679" y="46582"/>
                    <a:pt x="72254" y="43157"/>
                    <a:pt x="72254" y="38949"/>
                  </a:cubicBezTo>
                  <a:cubicBezTo>
                    <a:pt x="72254" y="34741"/>
                    <a:pt x="75679" y="31316"/>
                    <a:pt x="79887" y="31316"/>
                  </a:cubicBezTo>
                  <a:cubicBezTo>
                    <a:pt x="82594" y="31316"/>
                    <a:pt x="85041" y="32718"/>
                    <a:pt x="86443" y="35034"/>
                  </a:cubicBezTo>
                  <a:cubicBezTo>
                    <a:pt x="88510" y="38479"/>
                    <a:pt x="92183" y="40389"/>
                    <a:pt x="95942" y="40389"/>
                  </a:cubicBezTo>
                  <a:cubicBezTo>
                    <a:pt x="97878" y="40389"/>
                    <a:pt x="99837" y="39883"/>
                    <a:pt x="101611" y="38818"/>
                  </a:cubicBezTo>
                  <a:cubicBezTo>
                    <a:pt x="106863" y="35687"/>
                    <a:pt x="108559" y="28869"/>
                    <a:pt x="105395" y="23617"/>
                  </a:cubicBezTo>
                  <a:cubicBezTo>
                    <a:pt x="103830" y="21008"/>
                    <a:pt x="101840" y="18659"/>
                    <a:pt x="99524" y="16669"/>
                  </a:cubicBezTo>
                  <a:lnTo>
                    <a:pt x="132894" y="16669"/>
                  </a:lnTo>
                  <a:cubicBezTo>
                    <a:pt x="134264" y="27499"/>
                    <a:pt x="142843" y="36046"/>
                    <a:pt x="153673" y="37448"/>
                  </a:cubicBezTo>
                  <a:lnTo>
                    <a:pt x="153673" y="77897"/>
                  </a:lnTo>
                  <a:cubicBezTo>
                    <a:pt x="150835" y="78256"/>
                    <a:pt x="148160" y="79104"/>
                    <a:pt x="145648" y="80409"/>
                  </a:cubicBezTo>
                  <a:cubicBezTo>
                    <a:pt x="144148" y="81191"/>
                    <a:pt x="143561" y="83018"/>
                    <a:pt x="144343" y="84551"/>
                  </a:cubicBezTo>
                  <a:cubicBezTo>
                    <a:pt x="144886" y="85592"/>
                    <a:pt x="145947" y="86178"/>
                    <a:pt x="147036" y="86178"/>
                  </a:cubicBezTo>
                  <a:cubicBezTo>
                    <a:pt x="147517" y="86178"/>
                    <a:pt x="148004" y="86063"/>
                    <a:pt x="148454" y="85823"/>
                  </a:cubicBezTo>
                  <a:cubicBezTo>
                    <a:pt x="151030" y="84519"/>
                    <a:pt x="153803" y="83834"/>
                    <a:pt x="156706" y="83834"/>
                  </a:cubicBezTo>
                  <a:cubicBezTo>
                    <a:pt x="158403" y="83834"/>
                    <a:pt x="159773" y="82464"/>
                    <a:pt x="159773" y="80767"/>
                  </a:cubicBezTo>
                  <a:lnTo>
                    <a:pt x="159773" y="34578"/>
                  </a:lnTo>
                  <a:cubicBezTo>
                    <a:pt x="159773" y="32881"/>
                    <a:pt x="158403" y="31511"/>
                    <a:pt x="156706" y="31511"/>
                  </a:cubicBezTo>
                  <a:cubicBezTo>
                    <a:pt x="146855" y="31511"/>
                    <a:pt x="138798" y="23520"/>
                    <a:pt x="138798" y="13603"/>
                  </a:cubicBezTo>
                  <a:cubicBezTo>
                    <a:pt x="138798" y="11939"/>
                    <a:pt x="137461" y="10537"/>
                    <a:pt x="135732" y="10537"/>
                  </a:cubicBezTo>
                  <a:lnTo>
                    <a:pt x="90945" y="10537"/>
                  </a:lnTo>
                  <a:cubicBezTo>
                    <a:pt x="90684" y="4665"/>
                    <a:pt x="85823" y="1"/>
                    <a:pt x="79887"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83" name="Google Shape;683;p32"/>
          <p:cNvGrpSpPr/>
          <p:nvPr/>
        </p:nvGrpSpPr>
        <p:grpSpPr>
          <a:xfrm rot="845762">
            <a:off x="5832025" y="1838147"/>
            <a:ext cx="606465" cy="606465"/>
            <a:chOff x="1190625" y="238125"/>
            <a:chExt cx="5219200" cy="5219200"/>
          </a:xfrm>
        </p:grpSpPr>
        <p:sp>
          <p:nvSpPr>
            <p:cNvPr id="684" name="Google Shape;684;p32"/>
            <p:cNvSpPr/>
            <p:nvPr/>
          </p:nvSpPr>
          <p:spPr>
            <a:xfrm>
              <a:off x="4318850" y="314775"/>
              <a:ext cx="1445900" cy="1089525"/>
            </a:xfrm>
            <a:custGeom>
              <a:rect b="b" l="l" r="r" t="t"/>
              <a:pathLst>
                <a:path extrusionOk="0" h="43581" w="57836">
                  <a:moveTo>
                    <a:pt x="28902" y="0"/>
                  </a:moveTo>
                  <a:cubicBezTo>
                    <a:pt x="22215" y="0"/>
                    <a:pt x="15952" y="1827"/>
                    <a:pt x="10570" y="4991"/>
                  </a:cubicBezTo>
                  <a:lnTo>
                    <a:pt x="1" y="43580"/>
                  </a:lnTo>
                  <a:lnTo>
                    <a:pt x="35850" y="43580"/>
                  </a:lnTo>
                  <a:cubicBezTo>
                    <a:pt x="45408" y="42830"/>
                    <a:pt x="50301" y="31805"/>
                    <a:pt x="44527" y="24204"/>
                  </a:cubicBezTo>
                  <a:lnTo>
                    <a:pt x="45734" y="24204"/>
                  </a:lnTo>
                  <a:cubicBezTo>
                    <a:pt x="52421" y="24204"/>
                    <a:pt x="57836" y="18789"/>
                    <a:pt x="57836" y="12102"/>
                  </a:cubicBezTo>
                  <a:cubicBezTo>
                    <a:pt x="57836" y="5415"/>
                    <a:pt x="52421" y="0"/>
                    <a:pt x="4573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5" name="Google Shape;685;p32"/>
            <p:cNvSpPr/>
            <p:nvPr/>
          </p:nvSpPr>
          <p:spPr>
            <a:xfrm>
              <a:off x="4132925" y="439550"/>
              <a:ext cx="1153950" cy="1842350"/>
            </a:xfrm>
            <a:custGeom>
              <a:rect b="b" l="l" r="r" t="t"/>
              <a:pathLst>
                <a:path extrusionOk="0" h="73694" w="46158">
                  <a:moveTo>
                    <a:pt x="18007" y="0"/>
                  </a:moveTo>
                  <a:cubicBezTo>
                    <a:pt x="7242" y="6296"/>
                    <a:pt x="0" y="17974"/>
                    <a:pt x="0" y="31348"/>
                  </a:cubicBezTo>
                  <a:lnTo>
                    <a:pt x="0" y="61325"/>
                  </a:lnTo>
                  <a:cubicBezTo>
                    <a:pt x="0" y="67947"/>
                    <a:pt x="5187" y="73525"/>
                    <a:pt x="11776" y="73688"/>
                  </a:cubicBezTo>
                  <a:cubicBezTo>
                    <a:pt x="11895" y="73692"/>
                    <a:pt x="12014" y="73693"/>
                    <a:pt x="12132" y="73693"/>
                  </a:cubicBezTo>
                  <a:cubicBezTo>
                    <a:pt x="18819" y="73693"/>
                    <a:pt x="24237" y="68286"/>
                    <a:pt x="24237" y="61586"/>
                  </a:cubicBezTo>
                  <a:cubicBezTo>
                    <a:pt x="24237" y="57835"/>
                    <a:pt x="27271" y="54834"/>
                    <a:pt x="30989" y="54834"/>
                  </a:cubicBezTo>
                  <a:lnTo>
                    <a:pt x="31903" y="54834"/>
                  </a:lnTo>
                  <a:cubicBezTo>
                    <a:pt x="40253" y="54834"/>
                    <a:pt x="46158" y="46516"/>
                    <a:pt x="43287" y="38589"/>
                  </a:cubicBezTo>
                  <a:cubicBezTo>
                    <a:pt x="29326" y="38589"/>
                    <a:pt x="18007" y="27270"/>
                    <a:pt x="18007" y="13309"/>
                  </a:cubicBezTo>
                  <a:lnTo>
                    <a:pt x="1800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6" name="Google Shape;686;p32"/>
            <p:cNvSpPr/>
            <p:nvPr/>
          </p:nvSpPr>
          <p:spPr>
            <a:xfrm>
              <a:off x="2068075" y="314775"/>
              <a:ext cx="1400250" cy="1494825"/>
            </a:xfrm>
            <a:custGeom>
              <a:rect b="b" l="l" r="r" t="t"/>
              <a:pathLst>
                <a:path extrusionOk="0" h="59793" w="56010">
                  <a:moveTo>
                    <a:pt x="2806" y="0"/>
                  </a:moveTo>
                  <a:cubicBezTo>
                    <a:pt x="1828" y="0"/>
                    <a:pt x="914" y="98"/>
                    <a:pt x="1" y="326"/>
                  </a:cubicBezTo>
                  <a:lnTo>
                    <a:pt x="31740" y="59792"/>
                  </a:lnTo>
                  <a:lnTo>
                    <a:pt x="56009" y="43580"/>
                  </a:lnTo>
                  <a:cubicBezTo>
                    <a:pt x="56009" y="32783"/>
                    <a:pt x="55781" y="30500"/>
                    <a:pt x="54509" y="26129"/>
                  </a:cubicBezTo>
                  <a:cubicBezTo>
                    <a:pt x="50105" y="11058"/>
                    <a:pt x="36111" y="0"/>
                    <a:pt x="1963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7" name="Google Shape;687;p32"/>
            <p:cNvSpPr/>
            <p:nvPr/>
          </p:nvSpPr>
          <p:spPr>
            <a:xfrm>
              <a:off x="1832400" y="322925"/>
              <a:ext cx="1635925" cy="1958975"/>
            </a:xfrm>
            <a:custGeom>
              <a:rect b="b" l="l" r="r" t="t"/>
              <a:pathLst>
                <a:path extrusionOk="0" h="78359" w="65437">
                  <a:moveTo>
                    <a:pt x="9428" y="0"/>
                  </a:moveTo>
                  <a:cubicBezTo>
                    <a:pt x="4013" y="1273"/>
                    <a:pt x="1" y="6198"/>
                    <a:pt x="131" y="12070"/>
                  </a:cubicBezTo>
                  <a:cubicBezTo>
                    <a:pt x="294" y="18659"/>
                    <a:pt x="5840" y="23878"/>
                    <a:pt x="12462" y="23878"/>
                  </a:cubicBezTo>
                  <a:lnTo>
                    <a:pt x="13440" y="23878"/>
                  </a:lnTo>
                  <a:cubicBezTo>
                    <a:pt x="7699" y="31446"/>
                    <a:pt x="12559" y="42504"/>
                    <a:pt x="22117" y="43254"/>
                  </a:cubicBezTo>
                  <a:cubicBezTo>
                    <a:pt x="19214" y="51181"/>
                    <a:pt x="25151" y="59466"/>
                    <a:pt x="33501" y="59466"/>
                  </a:cubicBezTo>
                  <a:lnTo>
                    <a:pt x="34676" y="59466"/>
                  </a:lnTo>
                  <a:cubicBezTo>
                    <a:pt x="38264" y="59466"/>
                    <a:pt x="41167" y="62402"/>
                    <a:pt x="41167" y="65990"/>
                  </a:cubicBezTo>
                  <a:cubicBezTo>
                    <a:pt x="41167" y="72612"/>
                    <a:pt x="46354" y="78190"/>
                    <a:pt x="52943" y="78353"/>
                  </a:cubicBezTo>
                  <a:cubicBezTo>
                    <a:pt x="53062" y="78357"/>
                    <a:pt x="53180" y="78358"/>
                    <a:pt x="53298" y="78358"/>
                  </a:cubicBezTo>
                  <a:cubicBezTo>
                    <a:pt x="59986" y="78358"/>
                    <a:pt x="65404" y="72951"/>
                    <a:pt x="65404" y="66251"/>
                  </a:cubicBezTo>
                  <a:cubicBezTo>
                    <a:pt x="65404" y="55748"/>
                    <a:pt x="65436" y="48506"/>
                    <a:pt x="65436" y="43254"/>
                  </a:cubicBezTo>
                  <a:lnTo>
                    <a:pt x="62500" y="43254"/>
                  </a:lnTo>
                  <a:cubicBezTo>
                    <a:pt x="52160" y="43254"/>
                    <a:pt x="42602" y="36567"/>
                    <a:pt x="39471" y="25803"/>
                  </a:cubicBezTo>
                  <a:cubicBezTo>
                    <a:pt x="35491" y="12233"/>
                    <a:pt x="23781" y="1925"/>
                    <a:pt x="942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8" name="Google Shape;688;p32"/>
            <p:cNvSpPr/>
            <p:nvPr/>
          </p:nvSpPr>
          <p:spPr>
            <a:xfrm>
              <a:off x="2622625" y="1953925"/>
              <a:ext cx="3710525" cy="3426725"/>
            </a:xfrm>
            <a:custGeom>
              <a:rect b="b" l="l" r="r" t="t"/>
              <a:pathLst>
                <a:path extrusionOk="0" h="137069" w="148421">
                  <a:moveTo>
                    <a:pt x="17876" y="0"/>
                  </a:moveTo>
                  <a:lnTo>
                    <a:pt x="0" y="17876"/>
                  </a:lnTo>
                  <a:lnTo>
                    <a:pt x="0" y="119193"/>
                  </a:lnTo>
                  <a:lnTo>
                    <a:pt x="17876" y="137069"/>
                  </a:lnTo>
                  <a:lnTo>
                    <a:pt x="130545" y="137069"/>
                  </a:lnTo>
                  <a:cubicBezTo>
                    <a:pt x="140429" y="137069"/>
                    <a:pt x="148421" y="129077"/>
                    <a:pt x="148421" y="119193"/>
                  </a:cubicBezTo>
                  <a:lnTo>
                    <a:pt x="148421" y="17876"/>
                  </a:lnTo>
                  <a:cubicBezTo>
                    <a:pt x="148421" y="7992"/>
                    <a:pt x="140429" y="0"/>
                    <a:pt x="130545"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9" name="Google Shape;689;p32"/>
            <p:cNvSpPr/>
            <p:nvPr/>
          </p:nvSpPr>
          <p:spPr>
            <a:xfrm>
              <a:off x="1267275" y="1953925"/>
              <a:ext cx="2108075" cy="3426725"/>
            </a:xfrm>
            <a:custGeom>
              <a:rect b="b" l="l" r="r" t="t"/>
              <a:pathLst>
                <a:path extrusionOk="0" h="137069" w="84323">
                  <a:moveTo>
                    <a:pt x="17876" y="0"/>
                  </a:moveTo>
                  <a:cubicBezTo>
                    <a:pt x="7992" y="0"/>
                    <a:pt x="0" y="7992"/>
                    <a:pt x="0" y="17876"/>
                  </a:cubicBezTo>
                  <a:lnTo>
                    <a:pt x="0" y="119193"/>
                  </a:lnTo>
                  <a:cubicBezTo>
                    <a:pt x="0" y="129077"/>
                    <a:pt x="7992" y="137069"/>
                    <a:pt x="17876" y="137069"/>
                  </a:cubicBezTo>
                  <a:lnTo>
                    <a:pt x="84323" y="137069"/>
                  </a:lnTo>
                  <a:cubicBezTo>
                    <a:pt x="74471" y="137069"/>
                    <a:pt x="66447" y="129077"/>
                    <a:pt x="66447" y="119193"/>
                  </a:cubicBezTo>
                  <a:lnTo>
                    <a:pt x="66447" y="17876"/>
                  </a:lnTo>
                  <a:cubicBezTo>
                    <a:pt x="66447" y="7992"/>
                    <a:pt x="74471" y="0"/>
                    <a:pt x="84323" y="0"/>
                  </a:cubicBezTo>
                  <a:close/>
                </a:path>
              </a:pathLst>
            </a:custGeom>
            <a:solidFill>
              <a:srgbClr val="A1D7A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0" name="Google Shape;690;p32"/>
            <p:cNvSpPr/>
            <p:nvPr/>
          </p:nvSpPr>
          <p:spPr>
            <a:xfrm>
              <a:off x="2622625" y="2565550"/>
              <a:ext cx="3098100" cy="2203475"/>
            </a:xfrm>
            <a:custGeom>
              <a:rect b="b" l="l" r="r" t="t"/>
              <a:pathLst>
                <a:path extrusionOk="0" h="88139" w="123924">
                  <a:moveTo>
                    <a:pt x="12233" y="0"/>
                  </a:moveTo>
                  <a:lnTo>
                    <a:pt x="0" y="44070"/>
                  </a:lnTo>
                  <a:lnTo>
                    <a:pt x="12233" y="88139"/>
                  </a:lnTo>
                  <a:lnTo>
                    <a:pt x="102981" y="88139"/>
                  </a:lnTo>
                  <a:cubicBezTo>
                    <a:pt x="102981" y="76559"/>
                    <a:pt x="112343" y="67164"/>
                    <a:pt x="123923" y="67164"/>
                  </a:cubicBezTo>
                  <a:lnTo>
                    <a:pt x="123923" y="20975"/>
                  </a:lnTo>
                  <a:cubicBezTo>
                    <a:pt x="112343" y="20975"/>
                    <a:pt x="102981" y="11580"/>
                    <a:pt x="102981" y="0"/>
                  </a:cubicBezTo>
                  <a:close/>
                </a:path>
              </a:pathLst>
            </a:custGeom>
            <a:solidFill>
              <a:srgbClr val="C1F1A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1" name="Google Shape;691;p32"/>
            <p:cNvSpPr/>
            <p:nvPr/>
          </p:nvSpPr>
          <p:spPr>
            <a:xfrm>
              <a:off x="1879700" y="2565550"/>
              <a:ext cx="1048750" cy="2203475"/>
            </a:xfrm>
            <a:custGeom>
              <a:rect b="b" l="l" r="r" t="t"/>
              <a:pathLst>
                <a:path extrusionOk="0" h="88139" w="41950">
                  <a:moveTo>
                    <a:pt x="20975" y="0"/>
                  </a:moveTo>
                  <a:cubicBezTo>
                    <a:pt x="20975" y="11580"/>
                    <a:pt x="11581" y="20975"/>
                    <a:pt x="1" y="20975"/>
                  </a:cubicBezTo>
                  <a:lnTo>
                    <a:pt x="1" y="67164"/>
                  </a:lnTo>
                  <a:cubicBezTo>
                    <a:pt x="11581" y="67164"/>
                    <a:pt x="20975" y="76559"/>
                    <a:pt x="20975" y="88139"/>
                  </a:cubicBezTo>
                  <a:lnTo>
                    <a:pt x="41950" y="88139"/>
                  </a:lnTo>
                  <a:lnTo>
                    <a:pt x="41950" y="0"/>
                  </a:lnTo>
                  <a:close/>
                </a:path>
              </a:pathLst>
            </a:custGeom>
            <a:solidFill>
              <a:srgbClr val="A1D7A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2" name="Google Shape;692;p32"/>
            <p:cNvSpPr/>
            <p:nvPr/>
          </p:nvSpPr>
          <p:spPr>
            <a:xfrm>
              <a:off x="3132300" y="2301325"/>
              <a:ext cx="1335825" cy="2731925"/>
            </a:xfrm>
            <a:custGeom>
              <a:rect b="b" l="l" r="r" t="t"/>
              <a:pathLst>
                <a:path extrusionOk="0" h="109277" w="53433">
                  <a:moveTo>
                    <a:pt x="26717" y="0"/>
                  </a:moveTo>
                  <a:cubicBezTo>
                    <a:pt x="22280" y="0"/>
                    <a:pt x="18692" y="3588"/>
                    <a:pt x="18692" y="8025"/>
                  </a:cubicBezTo>
                  <a:lnTo>
                    <a:pt x="18692" y="10569"/>
                  </a:lnTo>
                  <a:cubicBezTo>
                    <a:pt x="12005" y="12657"/>
                    <a:pt x="6460" y="17224"/>
                    <a:pt x="3198" y="23291"/>
                  </a:cubicBezTo>
                  <a:cubicBezTo>
                    <a:pt x="1175" y="27075"/>
                    <a:pt x="1" y="31348"/>
                    <a:pt x="1" y="35915"/>
                  </a:cubicBezTo>
                  <a:cubicBezTo>
                    <a:pt x="1" y="50626"/>
                    <a:pt x="12005" y="62630"/>
                    <a:pt x="26717" y="62630"/>
                  </a:cubicBezTo>
                  <a:cubicBezTo>
                    <a:pt x="32621" y="62630"/>
                    <a:pt x="37416" y="67393"/>
                    <a:pt x="37416" y="73297"/>
                  </a:cubicBezTo>
                  <a:cubicBezTo>
                    <a:pt x="37416" y="79201"/>
                    <a:pt x="32621" y="83964"/>
                    <a:pt x="26717" y="83964"/>
                  </a:cubicBezTo>
                  <a:cubicBezTo>
                    <a:pt x="22933" y="83964"/>
                    <a:pt x="19508" y="82039"/>
                    <a:pt x="17550" y="78777"/>
                  </a:cubicBezTo>
                  <a:cubicBezTo>
                    <a:pt x="16044" y="76280"/>
                    <a:pt x="13387" y="74891"/>
                    <a:pt x="10666" y="74891"/>
                  </a:cubicBezTo>
                  <a:cubicBezTo>
                    <a:pt x="9264" y="74891"/>
                    <a:pt x="7845" y="75260"/>
                    <a:pt x="6557" y="76037"/>
                  </a:cubicBezTo>
                  <a:cubicBezTo>
                    <a:pt x="4470" y="77309"/>
                    <a:pt x="3132" y="79397"/>
                    <a:pt x="2774" y="81615"/>
                  </a:cubicBezTo>
                  <a:cubicBezTo>
                    <a:pt x="2741" y="81876"/>
                    <a:pt x="2708" y="82137"/>
                    <a:pt x="2676" y="82431"/>
                  </a:cubicBezTo>
                  <a:cubicBezTo>
                    <a:pt x="2676" y="82887"/>
                    <a:pt x="2676" y="83377"/>
                    <a:pt x="2741" y="83833"/>
                  </a:cubicBezTo>
                  <a:cubicBezTo>
                    <a:pt x="2871" y="84942"/>
                    <a:pt x="3198" y="86019"/>
                    <a:pt x="3817" y="87030"/>
                  </a:cubicBezTo>
                  <a:cubicBezTo>
                    <a:pt x="7210" y="92673"/>
                    <a:pt x="12560" y="96751"/>
                    <a:pt x="18692" y="98708"/>
                  </a:cubicBezTo>
                  <a:lnTo>
                    <a:pt x="18692" y="101252"/>
                  </a:lnTo>
                  <a:cubicBezTo>
                    <a:pt x="18692" y="105689"/>
                    <a:pt x="22280" y="109277"/>
                    <a:pt x="26717" y="109277"/>
                  </a:cubicBezTo>
                  <a:cubicBezTo>
                    <a:pt x="31153" y="109277"/>
                    <a:pt x="34741" y="105689"/>
                    <a:pt x="34741" y="101252"/>
                  </a:cubicBezTo>
                  <a:lnTo>
                    <a:pt x="34741" y="98708"/>
                  </a:lnTo>
                  <a:cubicBezTo>
                    <a:pt x="45538" y="95316"/>
                    <a:pt x="53432" y="85236"/>
                    <a:pt x="53432" y="73297"/>
                  </a:cubicBezTo>
                  <a:cubicBezTo>
                    <a:pt x="53432" y="58586"/>
                    <a:pt x="41428" y="46581"/>
                    <a:pt x="26717" y="46581"/>
                  </a:cubicBezTo>
                  <a:cubicBezTo>
                    <a:pt x="20812" y="46581"/>
                    <a:pt x="16050" y="41786"/>
                    <a:pt x="16050" y="35915"/>
                  </a:cubicBezTo>
                  <a:cubicBezTo>
                    <a:pt x="16050" y="30011"/>
                    <a:pt x="20812" y="25215"/>
                    <a:pt x="26717" y="25215"/>
                  </a:cubicBezTo>
                  <a:cubicBezTo>
                    <a:pt x="30500" y="25215"/>
                    <a:pt x="33926" y="27173"/>
                    <a:pt x="35883" y="30435"/>
                  </a:cubicBezTo>
                  <a:cubicBezTo>
                    <a:pt x="37389" y="32931"/>
                    <a:pt x="40047" y="34320"/>
                    <a:pt x="42767" y="34320"/>
                  </a:cubicBezTo>
                  <a:cubicBezTo>
                    <a:pt x="44169" y="34320"/>
                    <a:pt x="45589" y="33951"/>
                    <a:pt x="46876" y="33175"/>
                  </a:cubicBezTo>
                  <a:cubicBezTo>
                    <a:pt x="50660" y="30891"/>
                    <a:pt x="51899" y="25966"/>
                    <a:pt x="49616" y="22182"/>
                  </a:cubicBezTo>
                  <a:cubicBezTo>
                    <a:pt x="46223" y="16539"/>
                    <a:pt x="40874" y="12494"/>
                    <a:pt x="34741" y="10569"/>
                  </a:cubicBezTo>
                  <a:lnTo>
                    <a:pt x="34741" y="8025"/>
                  </a:lnTo>
                  <a:cubicBezTo>
                    <a:pt x="34741" y="3588"/>
                    <a:pt x="31153" y="0"/>
                    <a:pt x="26717" y="0"/>
                  </a:cubicBezTo>
                  <a:close/>
                </a:path>
              </a:pathLst>
            </a:custGeom>
            <a:solidFill>
              <a:srgbClr val="8ABE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3" name="Google Shape;693;p32"/>
            <p:cNvSpPr/>
            <p:nvPr/>
          </p:nvSpPr>
          <p:spPr>
            <a:xfrm>
              <a:off x="1190625" y="238125"/>
              <a:ext cx="5219200" cy="5219200"/>
            </a:xfrm>
            <a:custGeom>
              <a:rect b="b" l="l" r="r" t="t"/>
              <a:pathLst>
                <a:path extrusionOk="0" h="208768" w="208768">
                  <a:moveTo>
                    <a:pt x="54736" y="6133"/>
                  </a:moveTo>
                  <a:cubicBezTo>
                    <a:pt x="69317" y="6133"/>
                    <a:pt x="82528" y="15886"/>
                    <a:pt x="86671" y="30076"/>
                  </a:cubicBezTo>
                  <a:cubicBezTo>
                    <a:pt x="87813" y="33925"/>
                    <a:pt x="88041" y="35784"/>
                    <a:pt x="88041" y="46646"/>
                  </a:cubicBezTo>
                  <a:cubicBezTo>
                    <a:pt x="88041" y="48897"/>
                    <a:pt x="88041" y="51572"/>
                    <a:pt x="88041" y="54704"/>
                  </a:cubicBezTo>
                  <a:cubicBezTo>
                    <a:pt x="88008" y="57802"/>
                    <a:pt x="88008" y="61423"/>
                    <a:pt x="88008" y="65566"/>
                  </a:cubicBezTo>
                  <a:lnTo>
                    <a:pt x="69350" y="65566"/>
                  </a:lnTo>
                  <a:cubicBezTo>
                    <a:pt x="68110" y="62206"/>
                    <a:pt x="64881" y="59825"/>
                    <a:pt x="61097" y="59825"/>
                  </a:cubicBezTo>
                  <a:lnTo>
                    <a:pt x="59172" y="59825"/>
                  </a:lnTo>
                  <a:cubicBezTo>
                    <a:pt x="53529" y="59825"/>
                    <a:pt x="49517" y="54834"/>
                    <a:pt x="50169" y="49680"/>
                  </a:cubicBezTo>
                  <a:lnTo>
                    <a:pt x="53333" y="49680"/>
                  </a:lnTo>
                  <a:cubicBezTo>
                    <a:pt x="55030" y="49680"/>
                    <a:pt x="56367" y="48310"/>
                    <a:pt x="56367" y="46646"/>
                  </a:cubicBezTo>
                  <a:cubicBezTo>
                    <a:pt x="56367" y="44950"/>
                    <a:pt x="55030" y="43580"/>
                    <a:pt x="53333" y="43580"/>
                  </a:cubicBezTo>
                  <a:lnTo>
                    <a:pt x="47951" y="43580"/>
                  </a:lnTo>
                  <a:cubicBezTo>
                    <a:pt x="41362" y="42993"/>
                    <a:pt x="37774" y="35882"/>
                    <a:pt x="40775" y="30336"/>
                  </a:cubicBezTo>
                  <a:lnTo>
                    <a:pt x="53333" y="30336"/>
                  </a:lnTo>
                  <a:cubicBezTo>
                    <a:pt x="55030" y="30336"/>
                    <a:pt x="56367" y="28966"/>
                    <a:pt x="56367" y="27270"/>
                  </a:cubicBezTo>
                  <a:cubicBezTo>
                    <a:pt x="56367" y="25574"/>
                    <a:pt x="55030" y="24204"/>
                    <a:pt x="53333" y="24204"/>
                  </a:cubicBezTo>
                  <a:lnTo>
                    <a:pt x="38165" y="24204"/>
                  </a:lnTo>
                  <a:cubicBezTo>
                    <a:pt x="33109" y="24204"/>
                    <a:pt x="28934" y="20224"/>
                    <a:pt x="28869" y="15331"/>
                  </a:cubicBezTo>
                  <a:cubicBezTo>
                    <a:pt x="28771" y="10243"/>
                    <a:pt x="32881" y="6133"/>
                    <a:pt x="37904" y="6133"/>
                  </a:cubicBezTo>
                  <a:close/>
                  <a:moveTo>
                    <a:pt x="170863" y="6133"/>
                  </a:moveTo>
                  <a:cubicBezTo>
                    <a:pt x="175854" y="6133"/>
                    <a:pt x="179931" y="10177"/>
                    <a:pt x="179931" y="15168"/>
                  </a:cubicBezTo>
                  <a:cubicBezTo>
                    <a:pt x="179931" y="20159"/>
                    <a:pt x="175854" y="24204"/>
                    <a:pt x="170863" y="24204"/>
                  </a:cubicBezTo>
                  <a:lnTo>
                    <a:pt x="155434" y="24204"/>
                  </a:lnTo>
                  <a:cubicBezTo>
                    <a:pt x="153770" y="24204"/>
                    <a:pt x="152400" y="25574"/>
                    <a:pt x="152400" y="27270"/>
                  </a:cubicBezTo>
                  <a:cubicBezTo>
                    <a:pt x="152400" y="28966"/>
                    <a:pt x="153770" y="30336"/>
                    <a:pt x="155434" y="30336"/>
                  </a:cubicBezTo>
                  <a:lnTo>
                    <a:pt x="167992" y="30336"/>
                  </a:lnTo>
                  <a:cubicBezTo>
                    <a:pt x="170993" y="35882"/>
                    <a:pt x="167405" y="42993"/>
                    <a:pt x="160816" y="43580"/>
                  </a:cubicBezTo>
                  <a:lnTo>
                    <a:pt x="155434" y="43580"/>
                  </a:lnTo>
                  <a:cubicBezTo>
                    <a:pt x="153770" y="43580"/>
                    <a:pt x="152400" y="44950"/>
                    <a:pt x="152400" y="46646"/>
                  </a:cubicBezTo>
                  <a:cubicBezTo>
                    <a:pt x="152400" y="48310"/>
                    <a:pt x="153770" y="49680"/>
                    <a:pt x="155434" y="49680"/>
                  </a:cubicBezTo>
                  <a:lnTo>
                    <a:pt x="158598" y="49680"/>
                  </a:lnTo>
                  <a:cubicBezTo>
                    <a:pt x="159250" y="54834"/>
                    <a:pt x="155238" y="59825"/>
                    <a:pt x="149595" y="59825"/>
                  </a:cubicBezTo>
                  <a:lnTo>
                    <a:pt x="147670" y="59825"/>
                  </a:lnTo>
                  <a:cubicBezTo>
                    <a:pt x="143886" y="59825"/>
                    <a:pt x="140657" y="62206"/>
                    <a:pt x="139417" y="65566"/>
                  </a:cubicBezTo>
                  <a:lnTo>
                    <a:pt x="120759" y="65566"/>
                  </a:lnTo>
                  <a:lnTo>
                    <a:pt x="120759" y="39405"/>
                  </a:lnTo>
                  <a:cubicBezTo>
                    <a:pt x="120759" y="21301"/>
                    <a:pt x="135536" y="6133"/>
                    <a:pt x="154031" y="6133"/>
                  </a:cubicBezTo>
                  <a:close/>
                  <a:moveTo>
                    <a:pt x="37904" y="0"/>
                  </a:moveTo>
                  <a:cubicBezTo>
                    <a:pt x="29456" y="0"/>
                    <a:pt x="22606" y="6915"/>
                    <a:pt x="22736" y="15429"/>
                  </a:cubicBezTo>
                  <a:cubicBezTo>
                    <a:pt x="22867" y="22345"/>
                    <a:pt x="27792" y="28184"/>
                    <a:pt x="34316" y="29847"/>
                  </a:cubicBezTo>
                  <a:cubicBezTo>
                    <a:pt x="31739" y="37611"/>
                    <a:pt x="35980" y="46451"/>
                    <a:pt x="44102" y="49028"/>
                  </a:cubicBezTo>
                  <a:cubicBezTo>
                    <a:pt x="43156" y="56693"/>
                    <a:pt x="48277" y="63870"/>
                    <a:pt x="55878" y="65566"/>
                  </a:cubicBezTo>
                  <a:lnTo>
                    <a:pt x="37382" y="65566"/>
                  </a:lnTo>
                  <a:cubicBezTo>
                    <a:pt x="35686" y="65566"/>
                    <a:pt x="34316" y="66936"/>
                    <a:pt x="34316" y="68632"/>
                  </a:cubicBezTo>
                  <a:cubicBezTo>
                    <a:pt x="34316" y="70296"/>
                    <a:pt x="35686" y="71666"/>
                    <a:pt x="37382" y="71666"/>
                  </a:cubicBezTo>
                  <a:lnTo>
                    <a:pt x="187825" y="71666"/>
                  </a:lnTo>
                  <a:cubicBezTo>
                    <a:pt x="196013" y="71698"/>
                    <a:pt x="202667" y="78288"/>
                    <a:pt x="202667" y="86508"/>
                  </a:cubicBezTo>
                  <a:lnTo>
                    <a:pt x="202667" y="187825"/>
                  </a:lnTo>
                  <a:cubicBezTo>
                    <a:pt x="202667" y="196045"/>
                    <a:pt x="195980" y="202667"/>
                    <a:pt x="187825" y="202667"/>
                  </a:cubicBezTo>
                  <a:lnTo>
                    <a:pt x="20942" y="202667"/>
                  </a:lnTo>
                  <a:cubicBezTo>
                    <a:pt x="12787" y="202667"/>
                    <a:pt x="6100" y="196045"/>
                    <a:pt x="6100" y="187825"/>
                  </a:cubicBezTo>
                  <a:lnTo>
                    <a:pt x="6100" y="86508"/>
                  </a:lnTo>
                  <a:cubicBezTo>
                    <a:pt x="6100" y="78353"/>
                    <a:pt x="12722" y="71698"/>
                    <a:pt x="20942" y="71666"/>
                  </a:cubicBezTo>
                  <a:lnTo>
                    <a:pt x="25150" y="71666"/>
                  </a:lnTo>
                  <a:cubicBezTo>
                    <a:pt x="26814" y="71666"/>
                    <a:pt x="28184" y="70296"/>
                    <a:pt x="28184" y="68632"/>
                  </a:cubicBezTo>
                  <a:cubicBezTo>
                    <a:pt x="28184" y="66936"/>
                    <a:pt x="26814" y="65566"/>
                    <a:pt x="25150" y="65566"/>
                  </a:cubicBezTo>
                  <a:lnTo>
                    <a:pt x="20942" y="65566"/>
                  </a:lnTo>
                  <a:cubicBezTo>
                    <a:pt x="9362" y="65566"/>
                    <a:pt x="0" y="74960"/>
                    <a:pt x="0" y="86508"/>
                  </a:cubicBezTo>
                  <a:lnTo>
                    <a:pt x="0" y="187825"/>
                  </a:lnTo>
                  <a:cubicBezTo>
                    <a:pt x="0" y="199405"/>
                    <a:pt x="9395" y="208767"/>
                    <a:pt x="20942" y="208767"/>
                  </a:cubicBezTo>
                  <a:lnTo>
                    <a:pt x="187825" y="208767"/>
                  </a:lnTo>
                  <a:cubicBezTo>
                    <a:pt x="199438" y="208767"/>
                    <a:pt x="208767" y="199373"/>
                    <a:pt x="208767" y="187825"/>
                  </a:cubicBezTo>
                  <a:lnTo>
                    <a:pt x="208767" y="86508"/>
                  </a:lnTo>
                  <a:cubicBezTo>
                    <a:pt x="208767" y="74895"/>
                    <a:pt x="199373" y="65566"/>
                    <a:pt x="187825" y="65566"/>
                  </a:cubicBezTo>
                  <a:lnTo>
                    <a:pt x="152922" y="65566"/>
                  </a:lnTo>
                  <a:cubicBezTo>
                    <a:pt x="160490" y="63870"/>
                    <a:pt x="165611" y="56661"/>
                    <a:pt x="164665" y="49028"/>
                  </a:cubicBezTo>
                  <a:cubicBezTo>
                    <a:pt x="172755" y="46483"/>
                    <a:pt x="177028" y="37643"/>
                    <a:pt x="174451" y="29912"/>
                  </a:cubicBezTo>
                  <a:cubicBezTo>
                    <a:pt x="181105" y="28281"/>
                    <a:pt x="186031" y="22279"/>
                    <a:pt x="186031" y="15168"/>
                  </a:cubicBezTo>
                  <a:cubicBezTo>
                    <a:pt x="186031" y="6818"/>
                    <a:pt x="179246" y="0"/>
                    <a:pt x="170863" y="0"/>
                  </a:cubicBezTo>
                  <a:lnTo>
                    <a:pt x="154031" y="0"/>
                  </a:lnTo>
                  <a:cubicBezTo>
                    <a:pt x="132143" y="0"/>
                    <a:pt x="114659" y="17941"/>
                    <a:pt x="114659" y="39405"/>
                  </a:cubicBezTo>
                  <a:lnTo>
                    <a:pt x="114659" y="65566"/>
                  </a:lnTo>
                  <a:lnTo>
                    <a:pt x="94108" y="65566"/>
                  </a:lnTo>
                  <a:cubicBezTo>
                    <a:pt x="94141" y="61423"/>
                    <a:pt x="94141" y="57835"/>
                    <a:pt x="94141" y="54704"/>
                  </a:cubicBezTo>
                  <a:cubicBezTo>
                    <a:pt x="94141" y="51572"/>
                    <a:pt x="94174" y="48897"/>
                    <a:pt x="94174" y="46646"/>
                  </a:cubicBezTo>
                  <a:cubicBezTo>
                    <a:pt x="94174" y="35654"/>
                    <a:pt x="93945" y="33077"/>
                    <a:pt x="92543" y="28347"/>
                  </a:cubicBezTo>
                  <a:cubicBezTo>
                    <a:pt x="87650" y="11645"/>
                    <a:pt x="72123" y="0"/>
                    <a:pt x="54736"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4" name="Google Shape;694;p32"/>
            <p:cNvSpPr/>
            <p:nvPr/>
          </p:nvSpPr>
          <p:spPr>
            <a:xfrm>
              <a:off x="2482350" y="543925"/>
              <a:ext cx="740500" cy="586850"/>
            </a:xfrm>
            <a:custGeom>
              <a:rect b="b" l="l" r="r" t="t"/>
              <a:pathLst>
                <a:path extrusionOk="0" h="23474" w="29620">
                  <a:moveTo>
                    <a:pt x="3067" y="0"/>
                  </a:moveTo>
                  <a:cubicBezTo>
                    <a:pt x="1371" y="0"/>
                    <a:pt x="1" y="1370"/>
                    <a:pt x="1" y="3067"/>
                  </a:cubicBezTo>
                  <a:cubicBezTo>
                    <a:pt x="1" y="4763"/>
                    <a:pt x="1371" y="6133"/>
                    <a:pt x="3067" y="6133"/>
                  </a:cubicBezTo>
                  <a:cubicBezTo>
                    <a:pt x="12331" y="6133"/>
                    <a:pt x="20649" y="12331"/>
                    <a:pt x="23259" y="21269"/>
                  </a:cubicBezTo>
                  <a:cubicBezTo>
                    <a:pt x="23663" y="22616"/>
                    <a:pt x="24891" y="23474"/>
                    <a:pt x="26207" y="23474"/>
                  </a:cubicBezTo>
                  <a:cubicBezTo>
                    <a:pt x="26484" y="23474"/>
                    <a:pt x="26765" y="23436"/>
                    <a:pt x="27043" y="23356"/>
                  </a:cubicBezTo>
                  <a:cubicBezTo>
                    <a:pt x="28674" y="22867"/>
                    <a:pt x="29620" y="21171"/>
                    <a:pt x="29130" y="19540"/>
                  </a:cubicBezTo>
                  <a:cubicBezTo>
                    <a:pt x="25771" y="8025"/>
                    <a:pt x="15039" y="0"/>
                    <a:pt x="3067"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5" name="Google Shape;695;p32"/>
            <p:cNvSpPr/>
            <p:nvPr/>
          </p:nvSpPr>
          <p:spPr>
            <a:xfrm>
              <a:off x="4362900" y="626500"/>
              <a:ext cx="462400" cy="672600"/>
            </a:xfrm>
            <a:custGeom>
              <a:rect b="b" l="l" r="r" t="t"/>
              <a:pathLst>
                <a:path extrusionOk="0" h="26904" w="18496">
                  <a:moveTo>
                    <a:pt x="14997" y="1"/>
                  </a:moveTo>
                  <a:cubicBezTo>
                    <a:pt x="14475" y="1"/>
                    <a:pt x="13949" y="135"/>
                    <a:pt x="13472" y="416"/>
                  </a:cubicBezTo>
                  <a:cubicBezTo>
                    <a:pt x="5154" y="5309"/>
                    <a:pt x="0" y="14280"/>
                    <a:pt x="0" y="23870"/>
                  </a:cubicBezTo>
                  <a:cubicBezTo>
                    <a:pt x="0" y="25566"/>
                    <a:pt x="1370" y="26903"/>
                    <a:pt x="3034" y="26903"/>
                  </a:cubicBezTo>
                  <a:cubicBezTo>
                    <a:pt x="4730" y="26903"/>
                    <a:pt x="6100" y="25566"/>
                    <a:pt x="6100" y="23870"/>
                  </a:cubicBezTo>
                  <a:cubicBezTo>
                    <a:pt x="6100" y="16432"/>
                    <a:pt x="10112" y="9484"/>
                    <a:pt x="16571" y="5701"/>
                  </a:cubicBezTo>
                  <a:cubicBezTo>
                    <a:pt x="18006" y="4852"/>
                    <a:pt x="18496" y="2960"/>
                    <a:pt x="17648" y="1525"/>
                  </a:cubicBezTo>
                  <a:cubicBezTo>
                    <a:pt x="17081" y="544"/>
                    <a:pt x="16048" y="1"/>
                    <a:pt x="14997"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6" name="Google Shape;696;p32"/>
            <p:cNvSpPr/>
            <p:nvPr/>
          </p:nvSpPr>
          <p:spPr>
            <a:xfrm>
              <a:off x="1803050" y="2225475"/>
              <a:ext cx="3994325" cy="2883625"/>
            </a:xfrm>
            <a:custGeom>
              <a:rect b="b" l="l" r="r" t="t"/>
              <a:pathLst>
                <a:path extrusionOk="0" h="115345" w="159773">
                  <a:moveTo>
                    <a:pt x="60249" y="16669"/>
                  </a:moveTo>
                  <a:cubicBezTo>
                    <a:pt x="53595" y="22443"/>
                    <a:pt x="50105" y="30663"/>
                    <a:pt x="50105" y="38949"/>
                  </a:cubicBezTo>
                  <a:cubicBezTo>
                    <a:pt x="50105" y="55357"/>
                    <a:pt x="63479" y="68698"/>
                    <a:pt x="79887" y="68698"/>
                  </a:cubicBezTo>
                  <a:cubicBezTo>
                    <a:pt x="84095" y="68698"/>
                    <a:pt x="87520" y="72123"/>
                    <a:pt x="87520" y="76331"/>
                  </a:cubicBezTo>
                  <a:cubicBezTo>
                    <a:pt x="87520" y="80539"/>
                    <a:pt x="84095" y="83964"/>
                    <a:pt x="79887" y="83964"/>
                  </a:cubicBezTo>
                  <a:cubicBezTo>
                    <a:pt x="77179" y="83964"/>
                    <a:pt x="74733" y="82561"/>
                    <a:pt x="73330" y="80245"/>
                  </a:cubicBezTo>
                  <a:cubicBezTo>
                    <a:pt x="71263" y="76801"/>
                    <a:pt x="67590" y="74890"/>
                    <a:pt x="63831" y="74890"/>
                  </a:cubicBezTo>
                  <a:cubicBezTo>
                    <a:pt x="61895" y="74890"/>
                    <a:pt x="59936" y="75397"/>
                    <a:pt x="58162" y="76462"/>
                  </a:cubicBezTo>
                  <a:cubicBezTo>
                    <a:pt x="52877" y="79626"/>
                    <a:pt x="51246" y="86476"/>
                    <a:pt x="54378" y="91662"/>
                  </a:cubicBezTo>
                  <a:cubicBezTo>
                    <a:pt x="55976" y="94305"/>
                    <a:pt x="57966" y="96686"/>
                    <a:pt x="60282" y="98676"/>
                  </a:cubicBezTo>
                  <a:lnTo>
                    <a:pt x="26879" y="98676"/>
                  </a:lnTo>
                  <a:cubicBezTo>
                    <a:pt x="25509" y="87879"/>
                    <a:pt x="16930" y="79300"/>
                    <a:pt x="6100" y="77897"/>
                  </a:cubicBezTo>
                  <a:lnTo>
                    <a:pt x="6100" y="37448"/>
                  </a:lnTo>
                  <a:cubicBezTo>
                    <a:pt x="16930" y="36046"/>
                    <a:pt x="25509" y="27467"/>
                    <a:pt x="26879" y="16669"/>
                  </a:cubicBezTo>
                  <a:close/>
                  <a:moveTo>
                    <a:pt x="79887" y="6101"/>
                  </a:moveTo>
                  <a:cubicBezTo>
                    <a:pt x="82627" y="6101"/>
                    <a:pt x="84845" y="8319"/>
                    <a:pt x="84845" y="11059"/>
                  </a:cubicBezTo>
                  <a:lnTo>
                    <a:pt x="84845" y="13603"/>
                  </a:lnTo>
                  <a:cubicBezTo>
                    <a:pt x="84845" y="14941"/>
                    <a:pt x="85726" y="16115"/>
                    <a:pt x="86965" y="16506"/>
                  </a:cubicBezTo>
                  <a:cubicBezTo>
                    <a:pt x="92576" y="18300"/>
                    <a:pt x="97240" y="21921"/>
                    <a:pt x="100176" y="26782"/>
                  </a:cubicBezTo>
                  <a:cubicBezTo>
                    <a:pt x="101579" y="29130"/>
                    <a:pt x="100829" y="32164"/>
                    <a:pt x="98480" y="33566"/>
                  </a:cubicBezTo>
                  <a:cubicBezTo>
                    <a:pt x="97680" y="34044"/>
                    <a:pt x="96796" y="34272"/>
                    <a:pt x="95924" y="34272"/>
                  </a:cubicBezTo>
                  <a:cubicBezTo>
                    <a:pt x="94235" y="34272"/>
                    <a:pt x="92587" y="33419"/>
                    <a:pt x="91662" y="31870"/>
                  </a:cubicBezTo>
                  <a:cubicBezTo>
                    <a:pt x="89151" y="27695"/>
                    <a:pt x="84747" y="25216"/>
                    <a:pt x="79887" y="25216"/>
                  </a:cubicBezTo>
                  <a:cubicBezTo>
                    <a:pt x="72319" y="25216"/>
                    <a:pt x="66154" y="31381"/>
                    <a:pt x="66154" y="38949"/>
                  </a:cubicBezTo>
                  <a:cubicBezTo>
                    <a:pt x="66154" y="46517"/>
                    <a:pt x="72319" y="52682"/>
                    <a:pt x="79887" y="52682"/>
                  </a:cubicBezTo>
                  <a:cubicBezTo>
                    <a:pt x="92935" y="52682"/>
                    <a:pt x="103536" y="63283"/>
                    <a:pt x="103536" y="76331"/>
                  </a:cubicBezTo>
                  <a:cubicBezTo>
                    <a:pt x="103536" y="86672"/>
                    <a:pt x="96882" y="95707"/>
                    <a:pt x="86965" y="98839"/>
                  </a:cubicBezTo>
                  <a:cubicBezTo>
                    <a:pt x="85693" y="99263"/>
                    <a:pt x="84845" y="100437"/>
                    <a:pt x="84845" y="101742"/>
                  </a:cubicBezTo>
                  <a:lnTo>
                    <a:pt x="84845" y="104286"/>
                  </a:lnTo>
                  <a:cubicBezTo>
                    <a:pt x="84845" y="107026"/>
                    <a:pt x="82627" y="109245"/>
                    <a:pt x="79887" y="109245"/>
                  </a:cubicBezTo>
                  <a:cubicBezTo>
                    <a:pt x="77147" y="109245"/>
                    <a:pt x="74928" y="107026"/>
                    <a:pt x="74928" y="104286"/>
                  </a:cubicBezTo>
                  <a:lnTo>
                    <a:pt x="74928" y="101742"/>
                  </a:lnTo>
                  <a:cubicBezTo>
                    <a:pt x="74928" y="100437"/>
                    <a:pt x="74048" y="99230"/>
                    <a:pt x="72775" y="98839"/>
                  </a:cubicBezTo>
                  <a:cubicBezTo>
                    <a:pt x="67230" y="97045"/>
                    <a:pt x="62533" y="93391"/>
                    <a:pt x="59597" y="88498"/>
                  </a:cubicBezTo>
                  <a:cubicBezTo>
                    <a:pt x="58194" y="86182"/>
                    <a:pt x="58945" y="83116"/>
                    <a:pt x="61293" y="81713"/>
                  </a:cubicBezTo>
                  <a:cubicBezTo>
                    <a:pt x="62093" y="81235"/>
                    <a:pt x="62973" y="81007"/>
                    <a:pt x="63842" y="81007"/>
                  </a:cubicBezTo>
                  <a:cubicBezTo>
                    <a:pt x="65524" y="81007"/>
                    <a:pt x="67165" y="81861"/>
                    <a:pt x="68111" y="83410"/>
                  </a:cubicBezTo>
                  <a:cubicBezTo>
                    <a:pt x="70623" y="87585"/>
                    <a:pt x="75026" y="90064"/>
                    <a:pt x="79887" y="90064"/>
                  </a:cubicBezTo>
                  <a:cubicBezTo>
                    <a:pt x="87454" y="90064"/>
                    <a:pt x="93620" y="83899"/>
                    <a:pt x="93620" y="76331"/>
                  </a:cubicBezTo>
                  <a:cubicBezTo>
                    <a:pt x="93620" y="68763"/>
                    <a:pt x="87454" y="62598"/>
                    <a:pt x="79887" y="62598"/>
                  </a:cubicBezTo>
                  <a:cubicBezTo>
                    <a:pt x="66839" y="62598"/>
                    <a:pt x="56237" y="51997"/>
                    <a:pt x="56237" y="38949"/>
                  </a:cubicBezTo>
                  <a:cubicBezTo>
                    <a:pt x="56237" y="28902"/>
                    <a:pt x="62565" y="19736"/>
                    <a:pt x="72775" y="16506"/>
                  </a:cubicBezTo>
                  <a:cubicBezTo>
                    <a:pt x="74015" y="16147"/>
                    <a:pt x="74928" y="14941"/>
                    <a:pt x="74928" y="13603"/>
                  </a:cubicBezTo>
                  <a:lnTo>
                    <a:pt x="74928" y="11059"/>
                  </a:lnTo>
                  <a:cubicBezTo>
                    <a:pt x="74928" y="8319"/>
                    <a:pt x="77147" y="6101"/>
                    <a:pt x="79887" y="6101"/>
                  </a:cubicBezTo>
                  <a:close/>
                  <a:moveTo>
                    <a:pt x="79887" y="1"/>
                  </a:moveTo>
                  <a:cubicBezTo>
                    <a:pt x="73950" y="1"/>
                    <a:pt x="69089" y="4665"/>
                    <a:pt x="68828" y="10537"/>
                  </a:cubicBezTo>
                  <a:lnTo>
                    <a:pt x="24009" y="10537"/>
                  </a:lnTo>
                  <a:cubicBezTo>
                    <a:pt x="22345" y="10537"/>
                    <a:pt x="20975" y="11907"/>
                    <a:pt x="20975" y="13603"/>
                  </a:cubicBezTo>
                  <a:cubicBezTo>
                    <a:pt x="20975" y="23487"/>
                    <a:pt x="12918" y="31511"/>
                    <a:pt x="3067" y="31511"/>
                  </a:cubicBezTo>
                  <a:cubicBezTo>
                    <a:pt x="1371" y="31511"/>
                    <a:pt x="1" y="32881"/>
                    <a:pt x="1" y="34578"/>
                  </a:cubicBezTo>
                  <a:lnTo>
                    <a:pt x="1" y="80767"/>
                  </a:lnTo>
                  <a:cubicBezTo>
                    <a:pt x="1" y="82464"/>
                    <a:pt x="1371" y="83834"/>
                    <a:pt x="3067" y="83834"/>
                  </a:cubicBezTo>
                  <a:cubicBezTo>
                    <a:pt x="12918" y="83834"/>
                    <a:pt x="20975" y="91858"/>
                    <a:pt x="20975" y="101742"/>
                  </a:cubicBezTo>
                  <a:cubicBezTo>
                    <a:pt x="20975" y="103438"/>
                    <a:pt x="22345" y="104808"/>
                    <a:pt x="24009" y="104808"/>
                  </a:cubicBezTo>
                  <a:lnTo>
                    <a:pt x="68828" y="104808"/>
                  </a:lnTo>
                  <a:cubicBezTo>
                    <a:pt x="69089" y="110680"/>
                    <a:pt x="73950" y="115344"/>
                    <a:pt x="79887" y="115344"/>
                  </a:cubicBezTo>
                  <a:cubicBezTo>
                    <a:pt x="85823" y="115344"/>
                    <a:pt x="90684" y="110680"/>
                    <a:pt x="90945" y="104808"/>
                  </a:cubicBezTo>
                  <a:lnTo>
                    <a:pt x="135732" y="104808"/>
                  </a:lnTo>
                  <a:cubicBezTo>
                    <a:pt x="137428" y="104808"/>
                    <a:pt x="138798" y="103438"/>
                    <a:pt x="138798" y="101742"/>
                  </a:cubicBezTo>
                  <a:cubicBezTo>
                    <a:pt x="138798" y="98643"/>
                    <a:pt x="139581" y="95707"/>
                    <a:pt x="141081" y="93032"/>
                  </a:cubicBezTo>
                  <a:cubicBezTo>
                    <a:pt x="141897" y="91532"/>
                    <a:pt x="141375" y="89673"/>
                    <a:pt x="139907" y="88857"/>
                  </a:cubicBezTo>
                  <a:cubicBezTo>
                    <a:pt x="139434" y="88600"/>
                    <a:pt x="138925" y="88479"/>
                    <a:pt x="138424" y="88479"/>
                  </a:cubicBezTo>
                  <a:cubicBezTo>
                    <a:pt x="137338" y="88479"/>
                    <a:pt x="136290" y="89049"/>
                    <a:pt x="135732" y="90031"/>
                  </a:cubicBezTo>
                  <a:cubicBezTo>
                    <a:pt x="134231" y="92739"/>
                    <a:pt x="133285" y="95642"/>
                    <a:pt x="132894" y="98676"/>
                  </a:cubicBezTo>
                  <a:lnTo>
                    <a:pt x="99491" y="98676"/>
                  </a:lnTo>
                  <a:cubicBezTo>
                    <a:pt x="105819" y="93196"/>
                    <a:pt x="109636" y="85138"/>
                    <a:pt x="109636" y="76331"/>
                  </a:cubicBezTo>
                  <a:cubicBezTo>
                    <a:pt x="109636" y="59923"/>
                    <a:pt x="96294" y="46582"/>
                    <a:pt x="79887" y="46582"/>
                  </a:cubicBezTo>
                  <a:cubicBezTo>
                    <a:pt x="75679" y="46582"/>
                    <a:pt x="72254" y="43157"/>
                    <a:pt x="72254" y="38949"/>
                  </a:cubicBezTo>
                  <a:cubicBezTo>
                    <a:pt x="72254" y="34741"/>
                    <a:pt x="75679" y="31316"/>
                    <a:pt x="79887" y="31316"/>
                  </a:cubicBezTo>
                  <a:cubicBezTo>
                    <a:pt x="82594" y="31316"/>
                    <a:pt x="85041" y="32718"/>
                    <a:pt x="86443" y="35034"/>
                  </a:cubicBezTo>
                  <a:cubicBezTo>
                    <a:pt x="88510" y="38479"/>
                    <a:pt x="92183" y="40389"/>
                    <a:pt x="95942" y="40389"/>
                  </a:cubicBezTo>
                  <a:cubicBezTo>
                    <a:pt x="97878" y="40389"/>
                    <a:pt x="99837" y="39883"/>
                    <a:pt x="101611" y="38818"/>
                  </a:cubicBezTo>
                  <a:cubicBezTo>
                    <a:pt x="106863" y="35687"/>
                    <a:pt x="108559" y="28869"/>
                    <a:pt x="105395" y="23617"/>
                  </a:cubicBezTo>
                  <a:cubicBezTo>
                    <a:pt x="103830" y="21008"/>
                    <a:pt x="101840" y="18659"/>
                    <a:pt x="99524" y="16669"/>
                  </a:cubicBezTo>
                  <a:lnTo>
                    <a:pt x="132894" y="16669"/>
                  </a:lnTo>
                  <a:cubicBezTo>
                    <a:pt x="134264" y="27499"/>
                    <a:pt x="142843" y="36046"/>
                    <a:pt x="153673" y="37448"/>
                  </a:cubicBezTo>
                  <a:lnTo>
                    <a:pt x="153673" y="77897"/>
                  </a:lnTo>
                  <a:cubicBezTo>
                    <a:pt x="150835" y="78256"/>
                    <a:pt x="148160" y="79104"/>
                    <a:pt x="145648" y="80409"/>
                  </a:cubicBezTo>
                  <a:cubicBezTo>
                    <a:pt x="144148" y="81191"/>
                    <a:pt x="143561" y="83018"/>
                    <a:pt x="144343" y="84551"/>
                  </a:cubicBezTo>
                  <a:cubicBezTo>
                    <a:pt x="144886" y="85592"/>
                    <a:pt x="145947" y="86178"/>
                    <a:pt x="147036" y="86178"/>
                  </a:cubicBezTo>
                  <a:cubicBezTo>
                    <a:pt x="147517" y="86178"/>
                    <a:pt x="148004" y="86063"/>
                    <a:pt x="148454" y="85823"/>
                  </a:cubicBezTo>
                  <a:cubicBezTo>
                    <a:pt x="151030" y="84519"/>
                    <a:pt x="153803" y="83834"/>
                    <a:pt x="156706" y="83834"/>
                  </a:cubicBezTo>
                  <a:cubicBezTo>
                    <a:pt x="158403" y="83834"/>
                    <a:pt x="159773" y="82464"/>
                    <a:pt x="159773" y="80767"/>
                  </a:cubicBezTo>
                  <a:lnTo>
                    <a:pt x="159773" y="34578"/>
                  </a:lnTo>
                  <a:cubicBezTo>
                    <a:pt x="159773" y="32881"/>
                    <a:pt x="158403" y="31511"/>
                    <a:pt x="156706" y="31511"/>
                  </a:cubicBezTo>
                  <a:cubicBezTo>
                    <a:pt x="146855" y="31511"/>
                    <a:pt x="138798" y="23520"/>
                    <a:pt x="138798" y="13603"/>
                  </a:cubicBezTo>
                  <a:cubicBezTo>
                    <a:pt x="138798" y="11939"/>
                    <a:pt x="137461" y="10537"/>
                    <a:pt x="135732" y="10537"/>
                  </a:cubicBezTo>
                  <a:lnTo>
                    <a:pt x="90945" y="10537"/>
                  </a:lnTo>
                  <a:cubicBezTo>
                    <a:pt x="90684" y="4665"/>
                    <a:pt x="85823" y="1"/>
                    <a:pt x="79887"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97" name="Google Shape;697;p32"/>
          <p:cNvSpPr/>
          <p:nvPr/>
        </p:nvSpPr>
        <p:spPr>
          <a:xfrm rot="5400000">
            <a:off x="1483800" y="3248300"/>
            <a:ext cx="111900" cy="8730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8" name="Google Shape;698;p32"/>
          <p:cNvSpPr/>
          <p:nvPr/>
        </p:nvSpPr>
        <p:spPr>
          <a:xfrm rot="10800000">
            <a:off x="1103250" y="2799700"/>
            <a:ext cx="111300" cy="730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9" name="Google Shape;699;p32"/>
          <p:cNvSpPr/>
          <p:nvPr/>
        </p:nvSpPr>
        <p:spPr>
          <a:xfrm rot="5400000">
            <a:off x="8127700" y="2833734"/>
            <a:ext cx="111900" cy="8730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he Calamari Game Minitheme by Slidesgo">
  <a:themeElements>
    <a:clrScheme name="Simple Light">
      <a:dk1>
        <a:srgbClr val="070E36"/>
      </a:dk1>
      <a:lt1>
        <a:srgbClr val="FFFFFF"/>
      </a:lt1>
      <a:dk2>
        <a:srgbClr val="FCB0B6"/>
      </a:dk2>
      <a:lt2>
        <a:srgbClr val="DE8C93"/>
      </a:lt2>
      <a:accent1>
        <a:srgbClr val="C1F1A1"/>
      </a:accent1>
      <a:accent2>
        <a:srgbClr val="FF9122"/>
      </a:accent2>
      <a:accent3>
        <a:srgbClr val="47BCD5"/>
      </a:accent3>
      <a:accent4>
        <a:srgbClr val="04797C"/>
      </a:accent4>
      <a:accent5>
        <a:srgbClr val="2D2929"/>
      </a:accent5>
      <a:accent6>
        <a:srgbClr val="FFC800"/>
      </a:accent6>
      <a:hlink>
        <a:srgbClr val="FFFF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