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16"/>
  </p:notesMasterIdLst>
  <p:handoutMasterIdLst>
    <p:handoutMasterId r:id="rId17"/>
  </p:handoutMasterIdLst>
  <p:sldIdLst>
    <p:sldId id="699" r:id="rId5"/>
    <p:sldId id="704" r:id="rId6"/>
    <p:sldId id="736" r:id="rId7"/>
    <p:sldId id="737" r:id="rId8"/>
    <p:sldId id="738" r:id="rId9"/>
    <p:sldId id="739" r:id="rId10"/>
    <p:sldId id="740" r:id="rId11"/>
    <p:sldId id="741" r:id="rId12"/>
    <p:sldId id="742" r:id="rId13"/>
    <p:sldId id="743" r:id="rId14"/>
    <p:sldId id="74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4A58"/>
    <a:srgbClr val="DDF2F7"/>
    <a:srgbClr val="5DBF9A"/>
    <a:srgbClr val="79BFB8"/>
    <a:srgbClr val="D8FEE4"/>
    <a:srgbClr val="86C17B"/>
    <a:srgbClr val="A7CE6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560"/>
    <p:restoredTop sz="95646"/>
  </p:normalViewPr>
  <p:slideViewPr>
    <p:cSldViewPr snapToGrid="0" snapToObjects="1">
      <p:cViewPr varScale="1">
        <p:scale>
          <a:sx n="118" d="100"/>
          <a:sy n="118" d="100"/>
        </p:scale>
        <p:origin x="208" y="28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169C7AE-8996-0046-AA5C-7794C4A4693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93D7849-3040-054B-AA6B-4869B4CF38B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3ED1ED-05C6-9642-A613-B52D9CF231EE}" type="datetimeFigureOut">
              <a:rPr lang="en-US" smtClean="0"/>
              <a:t>2/8/23</a:t>
            </a:fld>
            <a:endParaRPr lang="en-US"/>
          </a:p>
        </p:txBody>
      </p:sp>
      <p:sp>
        <p:nvSpPr>
          <p:cNvPr id="4" name="Footer Placeholder 3">
            <a:extLst>
              <a:ext uri="{FF2B5EF4-FFF2-40B4-BE49-F238E27FC236}">
                <a16:creationId xmlns:a16="http://schemas.microsoft.com/office/drawing/2014/main" id="{8ED7E81D-860E-D943-8C3B-1AAD2A47568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F20F9BB-B3F0-1944-85CF-3ED0A123198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06EB40F-773B-FC4B-8DAB-7A099FDE6767}" type="slidenum">
              <a:rPr lang="en-US" smtClean="0"/>
              <a:t>‹#›</a:t>
            </a:fld>
            <a:endParaRPr lang="en-US"/>
          </a:p>
        </p:txBody>
      </p:sp>
    </p:spTree>
    <p:extLst>
      <p:ext uri="{BB962C8B-B14F-4D97-AF65-F5344CB8AC3E}">
        <p14:creationId xmlns:p14="http://schemas.microsoft.com/office/powerpoint/2010/main" val="3982603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55DA19-45A3-9C4D-A0BD-48E5752966F4}" type="datetimeFigureOut">
              <a:rPr lang="en-US" smtClean="0"/>
              <a:t>2/8/23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A09D57-1EB1-314F-BB6D-C17464656B8A}" type="slidenum">
              <a:rPr lang="en-US" smtClean="0"/>
              <a:t>‹#›</a:t>
            </a:fld>
            <a:endParaRPr lang="en-US"/>
          </a:p>
        </p:txBody>
      </p:sp>
    </p:spTree>
    <p:extLst>
      <p:ext uri="{BB962C8B-B14F-4D97-AF65-F5344CB8AC3E}">
        <p14:creationId xmlns:p14="http://schemas.microsoft.com/office/powerpoint/2010/main" val="4045663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0AECEC67-45A8-8A4A-9C85-5CEA41F7BAB5}"/>
              </a:ext>
            </a:extLst>
          </p:cNvPr>
          <p:cNvSpPr>
            <a:spLocks noGrp="1"/>
          </p:cNvSpPr>
          <p:nvPr>
            <p:ph type="sldNum" sz="quarter" idx="4"/>
          </p:nvPr>
        </p:nvSpPr>
        <p:spPr>
          <a:xfrm>
            <a:off x="8604226" y="6374965"/>
            <a:ext cx="3263348" cy="365125"/>
          </a:xfrm>
          <a:prstGeom prst="rect">
            <a:avLst/>
          </a:prstGeom>
        </p:spPr>
        <p:txBody>
          <a:bodyPr vert="horz" lIns="91440" tIns="45720" rIns="91440" bIns="45720" rtlCol="0" anchor="ctr"/>
          <a:lstStyle>
            <a:lvl1pPr algn="r">
              <a:defRPr sz="1000" b="0" i="0" baseline="0">
                <a:solidFill>
                  <a:srgbClr val="414A58"/>
                </a:solidFill>
                <a:latin typeface="Calibri" panose="020F0502020204030204" pitchFamily="34" charset="0"/>
                <a:ea typeface="Calibri" panose="020F0502020204030204" pitchFamily="34" charset="0"/>
              </a:defRPr>
            </a:lvl1pPr>
          </a:lstStyle>
          <a:p>
            <a:fld id="{FAEE96CF-4053-2149-B5F9-FD566E7161CA}" type="slidenum">
              <a:rPr lang="en-US" smtClean="0"/>
              <a:pPr/>
              <a:t>‹#›</a:t>
            </a:fld>
            <a:endParaRPr lang="en-US" dirty="0"/>
          </a:p>
        </p:txBody>
      </p:sp>
    </p:spTree>
    <p:extLst>
      <p:ext uri="{BB962C8B-B14F-4D97-AF65-F5344CB8AC3E}">
        <p14:creationId xmlns:p14="http://schemas.microsoft.com/office/powerpoint/2010/main" val="1143866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F460A-1594-573A-6C2D-93036DB45E13}"/>
              </a:ext>
            </a:extLst>
          </p:cNvPr>
          <p:cNvSpPr>
            <a:spLocks noGrp="1"/>
          </p:cNvSpPr>
          <p:nvPr>
            <p:ph type="title"/>
          </p:nvPr>
        </p:nvSpPr>
        <p:spPr>
          <a:xfrm>
            <a:off x="689113" y="543339"/>
            <a:ext cx="10664687" cy="827247"/>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2D1DDA1-EEE8-6151-AF63-C6DD44C6B20B}"/>
              </a:ext>
            </a:extLst>
          </p:cNvPr>
          <p:cNvSpPr>
            <a:spLocks noGrp="1"/>
          </p:cNvSpPr>
          <p:nvPr>
            <p:ph sz="half" idx="1"/>
          </p:nvPr>
        </p:nvSpPr>
        <p:spPr>
          <a:xfrm>
            <a:off x="838200" y="1825625"/>
            <a:ext cx="5181600" cy="4351338"/>
          </a:xfrm>
          <a:prstGeom prst="rect">
            <a:avLst/>
          </a:prstGeom>
        </p:spPr>
        <p:txBody>
          <a:bodyPr/>
          <a:lstStyle>
            <a:lvl1pPr marL="0" indent="0">
              <a:buFontTx/>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90A3DC7-9CE9-5714-D4C2-AD13EB819644}"/>
              </a:ext>
            </a:extLst>
          </p:cNvPr>
          <p:cNvSpPr>
            <a:spLocks noGrp="1"/>
          </p:cNvSpPr>
          <p:nvPr>
            <p:ph sz="half" idx="2"/>
          </p:nvPr>
        </p:nvSpPr>
        <p:spPr>
          <a:xfrm>
            <a:off x="6172200" y="1825625"/>
            <a:ext cx="5181600" cy="4351338"/>
          </a:xfrm>
          <a:prstGeom prst="rect">
            <a:avLst/>
          </a:prstGeom>
        </p:spPr>
        <p:txBody>
          <a:bodyPr/>
          <a:lstStyle>
            <a:lvl1pPr marL="0" indent="0">
              <a:buFontTx/>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920FB01A-698C-118C-A7BB-AA904F53B75A}"/>
              </a:ext>
            </a:extLst>
          </p:cNvPr>
          <p:cNvSpPr>
            <a:spLocks noGrp="1"/>
          </p:cNvSpPr>
          <p:nvPr>
            <p:ph type="sldNum" sz="quarter" idx="12"/>
          </p:nvPr>
        </p:nvSpPr>
        <p:spPr/>
        <p:txBody>
          <a:bodyPr/>
          <a:lstStyle/>
          <a:p>
            <a:fld id="{6C37F40D-BF86-6F43-B998-BE81C530D250}" type="slidenum">
              <a:rPr lang="en-US" smtClean="0"/>
              <a:t>‹#›</a:t>
            </a:fld>
            <a:endParaRPr lang="en-US"/>
          </a:p>
        </p:txBody>
      </p:sp>
    </p:spTree>
    <p:extLst>
      <p:ext uri="{BB962C8B-B14F-4D97-AF65-F5344CB8AC3E}">
        <p14:creationId xmlns:p14="http://schemas.microsoft.com/office/powerpoint/2010/main" val="2799863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A19973CB-34A1-D713-CA29-A82DF73E52C3}"/>
              </a:ext>
            </a:extLst>
          </p:cNvPr>
          <p:cNvPicPr>
            <a:picLocks noChangeAspect="1"/>
          </p:cNvPicPr>
          <p:nvPr userDrawn="1"/>
        </p:nvPicPr>
        <p:blipFill rotWithShape="1">
          <a:blip r:embed="rId2"/>
          <a:srcRect r="1456" b="522"/>
          <a:stretch/>
        </p:blipFill>
        <p:spPr>
          <a:xfrm>
            <a:off x="7812816" y="1759605"/>
            <a:ext cx="4379184" cy="5104880"/>
          </a:xfrm>
          <a:prstGeom prst="rect">
            <a:avLst/>
          </a:prstGeom>
        </p:spPr>
      </p:pic>
      <p:sp>
        <p:nvSpPr>
          <p:cNvPr id="2" name="Title 1">
            <a:extLst>
              <a:ext uri="{FF2B5EF4-FFF2-40B4-BE49-F238E27FC236}">
                <a16:creationId xmlns:a16="http://schemas.microsoft.com/office/drawing/2014/main" id="{A74F460A-1594-573A-6C2D-93036DB45E13}"/>
              </a:ext>
            </a:extLst>
          </p:cNvPr>
          <p:cNvSpPr>
            <a:spLocks noGrp="1"/>
          </p:cNvSpPr>
          <p:nvPr>
            <p:ph type="title"/>
          </p:nvPr>
        </p:nvSpPr>
        <p:spPr>
          <a:xfrm>
            <a:off x="689113" y="543339"/>
            <a:ext cx="10664687" cy="827247"/>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2D1DDA1-EEE8-6151-AF63-C6DD44C6B20B}"/>
              </a:ext>
            </a:extLst>
          </p:cNvPr>
          <p:cNvSpPr>
            <a:spLocks noGrp="1"/>
          </p:cNvSpPr>
          <p:nvPr>
            <p:ph sz="half" idx="1"/>
          </p:nvPr>
        </p:nvSpPr>
        <p:spPr>
          <a:xfrm>
            <a:off x="838200" y="1825625"/>
            <a:ext cx="5181600" cy="4351338"/>
          </a:xfrm>
          <a:prstGeom prst="rect">
            <a:avLst/>
          </a:prstGeom>
        </p:spPr>
        <p:txBody>
          <a:bodyPr/>
          <a:lstStyle>
            <a:lvl1pPr marL="0" indent="0">
              <a:buFontTx/>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90A3DC7-9CE9-5714-D4C2-AD13EB819644}"/>
              </a:ext>
            </a:extLst>
          </p:cNvPr>
          <p:cNvSpPr>
            <a:spLocks noGrp="1"/>
          </p:cNvSpPr>
          <p:nvPr>
            <p:ph sz="half" idx="2"/>
          </p:nvPr>
        </p:nvSpPr>
        <p:spPr>
          <a:xfrm>
            <a:off x="6172200" y="1825625"/>
            <a:ext cx="5181600" cy="4351338"/>
          </a:xfrm>
          <a:prstGeom prst="rect">
            <a:avLst/>
          </a:prstGeom>
        </p:spPr>
        <p:txBody>
          <a:bodyPr/>
          <a:lstStyle>
            <a:lvl1pPr marL="0" indent="0">
              <a:buFontTx/>
              <a:buNone/>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920FB01A-698C-118C-A7BB-AA904F53B75A}"/>
              </a:ext>
            </a:extLst>
          </p:cNvPr>
          <p:cNvSpPr>
            <a:spLocks noGrp="1"/>
          </p:cNvSpPr>
          <p:nvPr>
            <p:ph type="sldNum" sz="quarter" idx="12"/>
          </p:nvPr>
        </p:nvSpPr>
        <p:spPr/>
        <p:txBody>
          <a:bodyPr/>
          <a:lstStyle/>
          <a:p>
            <a:fld id="{6C37F40D-BF86-6F43-B998-BE81C530D250}" type="slidenum">
              <a:rPr lang="en-US" smtClean="0"/>
              <a:t>‹#›</a:t>
            </a:fld>
            <a:endParaRPr lang="en-US"/>
          </a:p>
        </p:txBody>
      </p:sp>
    </p:spTree>
    <p:extLst>
      <p:ext uri="{BB962C8B-B14F-4D97-AF65-F5344CB8AC3E}">
        <p14:creationId xmlns:p14="http://schemas.microsoft.com/office/powerpoint/2010/main" val="1002891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55238-D472-B506-C6C3-A31529133F72}"/>
              </a:ext>
            </a:extLst>
          </p:cNvPr>
          <p:cNvSpPr>
            <a:spLocks noGrp="1"/>
          </p:cNvSpPr>
          <p:nvPr>
            <p:ph type="title"/>
          </p:nvPr>
        </p:nvSpPr>
        <p:spPr>
          <a:xfrm>
            <a:off x="812800" y="5066783"/>
            <a:ext cx="10515600" cy="1325563"/>
          </a:xfrm>
          <a:prstGeom prst="rect">
            <a:avLst/>
          </a:prstGeom>
        </p:spPr>
        <p:txBody>
          <a:bodyPr/>
          <a:lstStyle>
            <a:lvl1pPr>
              <a:defRPr sz="3400" b="0" i="0" spc="-100" baseline="0">
                <a:solidFill>
                  <a:schemeClr val="tx1"/>
                </a:solidFill>
                <a:latin typeface="+mj-lt"/>
                <a:ea typeface="Calibri Light" panose="020F0302020204030204" pitchFamily="34" charset="0"/>
                <a:cs typeface="Calibri Light" panose="020F0302020204030204" pitchFamily="34" charset="0"/>
              </a:defRPr>
            </a:lvl1pPr>
          </a:lstStyle>
          <a:p>
            <a:r>
              <a:rPr lang="en-US" dirty="0"/>
              <a:t>Click to edit Master title style</a:t>
            </a:r>
          </a:p>
        </p:txBody>
      </p:sp>
      <p:sp>
        <p:nvSpPr>
          <p:cNvPr id="10" name="Text Placeholder 9">
            <a:extLst>
              <a:ext uri="{FF2B5EF4-FFF2-40B4-BE49-F238E27FC236}">
                <a16:creationId xmlns:a16="http://schemas.microsoft.com/office/drawing/2014/main" id="{55B7508F-85EB-1F5B-D91C-D2D4F929AA98}"/>
              </a:ext>
            </a:extLst>
          </p:cNvPr>
          <p:cNvSpPr>
            <a:spLocks noGrp="1"/>
          </p:cNvSpPr>
          <p:nvPr>
            <p:ph type="body" sz="quarter" idx="10" hasCustomPrompt="1"/>
          </p:nvPr>
        </p:nvSpPr>
        <p:spPr>
          <a:xfrm>
            <a:off x="812800" y="4146550"/>
            <a:ext cx="10515600" cy="914400"/>
          </a:xfrm>
          <a:prstGeom prst="rect">
            <a:avLst/>
          </a:prstGeom>
        </p:spPr>
        <p:txBody>
          <a:bodyPr/>
          <a:lstStyle>
            <a:lvl1pPr marL="0" indent="0">
              <a:buFontTx/>
              <a:buNone/>
              <a:defRPr sz="5400" spc="-150">
                <a:solidFill>
                  <a:schemeClr val="tx1"/>
                </a:solidFill>
              </a:defRPr>
            </a:lvl1pPr>
            <a:lvl3pPr marL="914400" indent="0">
              <a:buNone/>
              <a:defRPr/>
            </a:lvl3pPr>
          </a:lstStyle>
          <a:p>
            <a:pPr lvl="0"/>
            <a:r>
              <a:rPr lang="en-US" dirty="0"/>
              <a:t>Click to edit Master title style</a:t>
            </a:r>
          </a:p>
        </p:txBody>
      </p:sp>
    </p:spTree>
    <p:extLst>
      <p:ext uri="{BB962C8B-B14F-4D97-AF65-F5344CB8AC3E}">
        <p14:creationId xmlns:p14="http://schemas.microsoft.com/office/powerpoint/2010/main" val="1152808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Text">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A64F8B3-F874-5741-937B-7A2A821D56A5}"/>
              </a:ext>
            </a:extLst>
          </p:cNvPr>
          <p:cNvPicPr>
            <a:picLocks noChangeAspect="1"/>
          </p:cNvPicPr>
          <p:nvPr userDrawn="1"/>
        </p:nvPicPr>
        <p:blipFill rotWithShape="1">
          <a:blip r:embed="rId2"/>
          <a:srcRect r="1456" b="522"/>
          <a:stretch/>
        </p:blipFill>
        <p:spPr>
          <a:xfrm>
            <a:off x="7812816" y="1759605"/>
            <a:ext cx="4379184" cy="5104880"/>
          </a:xfrm>
          <a:prstGeom prst="rect">
            <a:avLst/>
          </a:prstGeom>
        </p:spPr>
      </p:pic>
      <p:sp>
        <p:nvSpPr>
          <p:cNvPr id="3" name="Slide Number Placeholder 5">
            <a:extLst>
              <a:ext uri="{FF2B5EF4-FFF2-40B4-BE49-F238E27FC236}">
                <a16:creationId xmlns:a16="http://schemas.microsoft.com/office/drawing/2014/main" id="{6AA85F9E-F7DD-424A-A243-848E478BD914}"/>
              </a:ext>
            </a:extLst>
          </p:cNvPr>
          <p:cNvSpPr>
            <a:spLocks noGrp="1"/>
          </p:cNvSpPr>
          <p:nvPr>
            <p:ph type="sldNum" sz="quarter" idx="4"/>
          </p:nvPr>
        </p:nvSpPr>
        <p:spPr>
          <a:xfrm>
            <a:off x="8604226" y="6374965"/>
            <a:ext cx="3263348" cy="365125"/>
          </a:xfrm>
          <a:prstGeom prst="rect">
            <a:avLst/>
          </a:prstGeom>
        </p:spPr>
        <p:txBody>
          <a:bodyPr vert="horz" lIns="91440" tIns="45720" rIns="91440" bIns="45720" rtlCol="0" anchor="ctr"/>
          <a:lstStyle>
            <a:lvl1pPr algn="r">
              <a:defRPr sz="1000" b="0" i="0" baseline="0">
                <a:solidFill>
                  <a:srgbClr val="414A58"/>
                </a:solidFill>
                <a:latin typeface="Calibri" panose="020F0502020204030204" pitchFamily="34" charset="0"/>
                <a:ea typeface="Calibri" panose="020F0502020204030204" pitchFamily="34" charset="0"/>
              </a:defRPr>
            </a:lvl1pPr>
          </a:lstStyle>
          <a:p>
            <a:fld id="{FAEE96CF-4053-2149-B5F9-FD566E7161CA}" type="slidenum">
              <a:rPr lang="en-US" smtClean="0"/>
              <a:pPr/>
              <a:t>‹#›</a:t>
            </a:fld>
            <a:endParaRPr lang="en-US" dirty="0"/>
          </a:p>
        </p:txBody>
      </p:sp>
    </p:spTree>
    <p:extLst>
      <p:ext uri="{BB962C8B-B14F-4D97-AF65-F5344CB8AC3E}">
        <p14:creationId xmlns:p14="http://schemas.microsoft.com/office/powerpoint/2010/main" val="4188749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DA97E-7376-4DE9-EF59-F60409DF4ACE}"/>
              </a:ext>
            </a:extLst>
          </p:cNvPr>
          <p:cNvSpPr>
            <a:spLocks noGrp="1"/>
          </p:cNvSpPr>
          <p:nvPr>
            <p:ph type="title"/>
          </p:nvPr>
        </p:nvSpPr>
        <p:spPr>
          <a:xfrm>
            <a:off x="686076" y="529881"/>
            <a:ext cx="9213298" cy="841719"/>
          </a:xfrm>
          <a:prstGeom prst="rect">
            <a:avLst/>
          </a:prstGeom>
        </p:spPr>
        <p:txBody>
          <a:bodyPr anchor="t"/>
          <a:lstStyle>
            <a:lvl1pPr>
              <a:defRPr sz="4400"/>
            </a:lvl1pPr>
          </a:lstStyle>
          <a:p>
            <a:r>
              <a:rPr lang="en-US" dirty="0"/>
              <a:t>Click to edit Master title style</a:t>
            </a:r>
          </a:p>
        </p:txBody>
      </p:sp>
      <p:sp>
        <p:nvSpPr>
          <p:cNvPr id="6" name="Slide Number Placeholder 5">
            <a:extLst>
              <a:ext uri="{FF2B5EF4-FFF2-40B4-BE49-F238E27FC236}">
                <a16:creationId xmlns:a16="http://schemas.microsoft.com/office/drawing/2014/main" id="{46DDE901-EF18-EB4D-C55F-6B6691CE5D29}"/>
              </a:ext>
            </a:extLst>
          </p:cNvPr>
          <p:cNvSpPr>
            <a:spLocks noGrp="1"/>
          </p:cNvSpPr>
          <p:nvPr>
            <p:ph type="sldNum" sz="quarter" idx="12"/>
          </p:nvPr>
        </p:nvSpPr>
        <p:spPr/>
        <p:txBody>
          <a:bodyPr/>
          <a:lstStyle/>
          <a:p>
            <a:fld id="{6C37F40D-BF86-6F43-B998-BE81C530D250}" type="slidenum">
              <a:rPr lang="en-US" smtClean="0"/>
              <a:t>‹#›</a:t>
            </a:fld>
            <a:endParaRPr lang="en-US"/>
          </a:p>
        </p:txBody>
      </p:sp>
      <p:sp>
        <p:nvSpPr>
          <p:cNvPr id="4" name="Text Placeholder 3">
            <a:extLst>
              <a:ext uri="{FF2B5EF4-FFF2-40B4-BE49-F238E27FC236}">
                <a16:creationId xmlns:a16="http://schemas.microsoft.com/office/drawing/2014/main" id="{B5FD8604-1A03-0540-DE81-25443C24220D}"/>
              </a:ext>
            </a:extLst>
          </p:cNvPr>
          <p:cNvSpPr>
            <a:spLocks noGrp="1"/>
          </p:cNvSpPr>
          <p:nvPr>
            <p:ph type="body" sz="half" idx="2"/>
          </p:nvPr>
        </p:nvSpPr>
        <p:spPr>
          <a:xfrm>
            <a:off x="750888" y="1552713"/>
            <a:ext cx="10691812" cy="4752837"/>
          </a:xfrm>
          <a:prstGeom prst="rect">
            <a:avLst/>
          </a:prstGeom>
        </p:spPr>
        <p:txBody>
          <a:bodyPr numCol="4"/>
          <a:lstStyle>
            <a:lvl1pPr marL="0" indent="0" algn="l">
              <a:spcBef>
                <a:spcPts val="400"/>
              </a:spcBef>
              <a:buNone/>
              <a:defRPr sz="2600" baseline="0">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3583775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553EA1F-137D-994D-B8BE-DDC03EB6B79D}"/>
              </a:ext>
            </a:extLst>
          </p:cNvPr>
          <p:cNvPicPr>
            <a:picLocks noChangeAspect="1"/>
          </p:cNvPicPr>
          <p:nvPr userDrawn="1"/>
        </p:nvPicPr>
        <p:blipFill rotWithShape="1">
          <a:blip r:embed="rId2"/>
          <a:srcRect r="1456" b="522"/>
          <a:stretch/>
        </p:blipFill>
        <p:spPr>
          <a:xfrm>
            <a:off x="7812816" y="1759605"/>
            <a:ext cx="4379184" cy="5104880"/>
          </a:xfrm>
          <a:prstGeom prst="rect">
            <a:avLst/>
          </a:prstGeom>
        </p:spPr>
      </p:pic>
      <p:sp>
        <p:nvSpPr>
          <p:cNvPr id="2" name="Title 1">
            <a:extLst>
              <a:ext uri="{FF2B5EF4-FFF2-40B4-BE49-F238E27FC236}">
                <a16:creationId xmlns:a16="http://schemas.microsoft.com/office/drawing/2014/main" id="{D14DA97E-7376-4DE9-EF59-F60409DF4ACE}"/>
              </a:ext>
            </a:extLst>
          </p:cNvPr>
          <p:cNvSpPr>
            <a:spLocks noGrp="1"/>
          </p:cNvSpPr>
          <p:nvPr>
            <p:ph type="title"/>
          </p:nvPr>
        </p:nvSpPr>
        <p:spPr>
          <a:xfrm>
            <a:off x="686076" y="529881"/>
            <a:ext cx="9213298" cy="841719"/>
          </a:xfrm>
          <a:prstGeom prst="rect">
            <a:avLst/>
          </a:prstGeom>
        </p:spPr>
        <p:txBody>
          <a:bodyPr anchor="t"/>
          <a:lstStyle>
            <a:lvl1pPr>
              <a:defRPr sz="4400"/>
            </a:lvl1pPr>
          </a:lstStyle>
          <a:p>
            <a:r>
              <a:rPr lang="en-US"/>
              <a:t>Click to edit Master title style</a:t>
            </a:r>
          </a:p>
        </p:txBody>
      </p:sp>
      <p:sp>
        <p:nvSpPr>
          <p:cNvPr id="6" name="Slide Number Placeholder 5">
            <a:extLst>
              <a:ext uri="{FF2B5EF4-FFF2-40B4-BE49-F238E27FC236}">
                <a16:creationId xmlns:a16="http://schemas.microsoft.com/office/drawing/2014/main" id="{46DDE901-EF18-EB4D-C55F-6B6691CE5D29}"/>
              </a:ext>
            </a:extLst>
          </p:cNvPr>
          <p:cNvSpPr>
            <a:spLocks noGrp="1"/>
          </p:cNvSpPr>
          <p:nvPr>
            <p:ph type="sldNum" sz="quarter" idx="12"/>
          </p:nvPr>
        </p:nvSpPr>
        <p:spPr/>
        <p:txBody>
          <a:bodyPr/>
          <a:lstStyle/>
          <a:p>
            <a:fld id="{6C37F40D-BF86-6F43-B998-BE81C530D250}" type="slidenum">
              <a:rPr lang="en-US" smtClean="0"/>
              <a:t>‹#›</a:t>
            </a:fld>
            <a:endParaRPr lang="en-US"/>
          </a:p>
        </p:txBody>
      </p:sp>
      <p:sp>
        <p:nvSpPr>
          <p:cNvPr id="4" name="Text Placeholder 3">
            <a:extLst>
              <a:ext uri="{FF2B5EF4-FFF2-40B4-BE49-F238E27FC236}">
                <a16:creationId xmlns:a16="http://schemas.microsoft.com/office/drawing/2014/main" id="{B5FD8604-1A03-0540-DE81-25443C24220D}"/>
              </a:ext>
            </a:extLst>
          </p:cNvPr>
          <p:cNvSpPr>
            <a:spLocks noGrp="1"/>
          </p:cNvSpPr>
          <p:nvPr>
            <p:ph type="body" sz="half" idx="2"/>
          </p:nvPr>
        </p:nvSpPr>
        <p:spPr>
          <a:xfrm>
            <a:off x="750888" y="1552713"/>
            <a:ext cx="10691812" cy="4752837"/>
          </a:xfrm>
          <a:prstGeom prst="rect">
            <a:avLst/>
          </a:prstGeom>
        </p:spPr>
        <p:txBody>
          <a:bodyPr numCol="4"/>
          <a:lstStyle>
            <a:lvl1pPr marL="0" indent="0" algn="l">
              <a:spcBef>
                <a:spcPts val="400"/>
              </a:spcBef>
              <a:buNone/>
              <a:defRPr sz="2800" baseline="0">
                <a:latin typeface="+mj-lt"/>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1378330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EE58E-2333-6544-C5BD-2C85453077EB}"/>
              </a:ext>
            </a:extLst>
          </p:cNvPr>
          <p:cNvSpPr>
            <a:spLocks noGrp="1"/>
          </p:cNvSpPr>
          <p:nvPr>
            <p:ph type="title"/>
          </p:nvPr>
        </p:nvSpPr>
        <p:spPr>
          <a:xfrm>
            <a:off x="689113" y="470452"/>
            <a:ext cx="10664687" cy="900134"/>
          </a:xfrm>
          <a:prstGeom prst="rect">
            <a:avLst/>
          </a:prstGeom>
        </p:spPr>
        <p:txBody>
          <a:bodyPr/>
          <a:lstStyle>
            <a:lvl1pPr>
              <a:defRPr sz="4400"/>
            </a:lvl1pPr>
          </a:lstStyle>
          <a:p>
            <a:r>
              <a:rPr lang="en-US" dirty="0"/>
              <a:t>Click to edit Master title style</a:t>
            </a:r>
          </a:p>
        </p:txBody>
      </p:sp>
      <p:sp>
        <p:nvSpPr>
          <p:cNvPr id="6" name="Slide Number Placeholder 5">
            <a:extLst>
              <a:ext uri="{FF2B5EF4-FFF2-40B4-BE49-F238E27FC236}">
                <a16:creationId xmlns:a16="http://schemas.microsoft.com/office/drawing/2014/main" id="{1D77BB54-B965-79EA-6C53-F8E4DC183BED}"/>
              </a:ext>
            </a:extLst>
          </p:cNvPr>
          <p:cNvSpPr>
            <a:spLocks noGrp="1"/>
          </p:cNvSpPr>
          <p:nvPr>
            <p:ph type="sldNum" sz="quarter" idx="12"/>
          </p:nvPr>
        </p:nvSpPr>
        <p:spPr/>
        <p:txBody>
          <a:bodyPr/>
          <a:lstStyle/>
          <a:p>
            <a:fld id="{6C37F40D-BF86-6F43-B998-BE81C530D250}" type="slidenum">
              <a:rPr lang="en-US" smtClean="0"/>
              <a:t>‹#›</a:t>
            </a:fld>
            <a:endParaRPr lang="en-US"/>
          </a:p>
        </p:txBody>
      </p:sp>
      <p:sp>
        <p:nvSpPr>
          <p:cNvPr id="5" name="Content Placeholder 2">
            <a:extLst>
              <a:ext uri="{FF2B5EF4-FFF2-40B4-BE49-F238E27FC236}">
                <a16:creationId xmlns:a16="http://schemas.microsoft.com/office/drawing/2014/main" id="{0A766BAD-79DD-9BDE-760A-6AEAAE212B59}"/>
              </a:ext>
            </a:extLst>
          </p:cNvPr>
          <p:cNvSpPr>
            <a:spLocks noGrp="1"/>
          </p:cNvSpPr>
          <p:nvPr>
            <p:ph idx="13"/>
          </p:nvPr>
        </p:nvSpPr>
        <p:spPr>
          <a:xfrm>
            <a:off x="699053" y="2290418"/>
            <a:ext cx="10830339" cy="3363636"/>
          </a:xfrm>
          <a:prstGeom prst="rect">
            <a:avLst/>
          </a:prstGeom>
        </p:spPr>
        <p:txBody>
          <a:bodyPr/>
          <a:lstStyle>
            <a:lvl1pPr>
              <a:defRPr sz="2400" b="0" i="0" spc="-100" baseline="0">
                <a:latin typeface="+mj-lt"/>
                <a:ea typeface="Calibri Light" panose="020F0302020204030204" pitchFamily="34" charset="0"/>
              </a:defRPr>
            </a:lvl1pPr>
            <a:lvl2pPr>
              <a:defRPr sz="2000" b="0" i="0" spc="-100" baseline="0">
                <a:latin typeface="+mj-lt"/>
                <a:ea typeface="Calibri Light" panose="020F0302020204030204" pitchFamily="34" charset="0"/>
              </a:defRPr>
            </a:lvl2pPr>
            <a:lvl3pPr marL="1143000" indent="-228600">
              <a:buFont typeface="Courier New" panose="02070309020205020404" pitchFamily="49" charset="0"/>
              <a:buChar char="o"/>
              <a:defRPr sz="1800" b="0" i="0" spc="-100" baseline="0">
                <a:latin typeface="+mj-lt"/>
                <a:ea typeface="Calibri Light" panose="020F0302020204030204" pitchFamily="34" charset="0"/>
              </a:defRPr>
            </a:lvl3pPr>
            <a:lvl4pPr marL="1600200" indent="-228600">
              <a:buFont typeface="Arial" panose="020B0604020202020204" pitchFamily="34" charset="0"/>
              <a:buChar char="•"/>
              <a:defRPr b="0" i="0" spc="-100" baseline="0">
                <a:latin typeface="+mj-lt"/>
                <a:ea typeface="Calibri Light" panose="020F0302020204030204" pitchFamily="34" charset="0"/>
              </a:defRPr>
            </a:lvl4pPr>
            <a:lvl5pPr>
              <a:defRPr b="0" i="0" spc="-100" baseline="0">
                <a:latin typeface="+mj-lt"/>
                <a:ea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7E2297DC-432C-8227-DE5E-7744B607039C}"/>
              </a:ext>
            </a:extLst>
          </p:cNvPr>
          <p:cNvSpPr>
            <a:spLocks noGrp="1"/>
          </p:cNvSpPr>
          <p:nvPr>
            <p:ph idx="14" hasCustomPrompt="1"/>
          </p:nvPr>
        </p:nvSpPr>
        <p:spPr>
          <a:xfrm>
            <a:off x="699053" y="1477618"/>
            <a:ext cx="10830339" cy="1035049"/>
          </a:xfrm>
          <a:prstGeom prst="rect">
            <a:avLst/>
          </a:prstGeom>
        </p:spPr>
        <p:txBody>
          <a:bodyPr/>
          <a:lstStyle>
            <a:lvl1pPr marL="0" indent="0">
              <a:buFontTx/>
              <a:buNone/>
              <a:defRPr b="0" i="0" spc="-100" baseline="0">
                <a:latin typeface="+mj-lt"/>
                <a:ea typeface="Calibri Light" panose="020F0302020204030204" pitchFamily="34" charset="0"/>
              </a:defRPr>
            </a:lvl1pPr>
            <a:lvl2pPr marL="457200" indent="0">
              <a:buNone/>
              <a:defRPr b="0" i="0" spc="-100" baseline="0">
                <a:latin typeface="Inter Light" panose="02000503000000020004" pitchFamily="2" charset="0"/>
                <a:ea typeface="Inter Light" panose="02000503000000020004" pitchFamily="2" charset="0"/>
              </a:defRPr>
            </a:lvl2pPr>
            <a:lvl3pPr>
              <a:defRPr b="0" i="0" spc="-100" baseline="0">
                <a:latin typeface="Inter Light" panose="02000503000000020004" pitchFamily="2" charset="0"/>
                <a:ea typeface="Inter Light" panose="02000503000000020004" pitchFamily="2" charset="0"/>
              </a:defRPr>
            </a:lvl3pPr>
            <a:lvl4pPr>
              <a:defRPr b="0" i="0" spc="-100" baseline="0">
                <a:latin typeface="Inter Light" panose="02000503000000020004" pitchFamily="2" charset="0"/>
                <a:ea typeface="Inter Light" panose="02000503000000020004" pitchFamily="2" charset="0"/>
              </a:defRPr>
            </a:lvl4pPr>
            <a:lvl5pPr>
              <a:defRPr b="0" i="0" spc="-100" baseline="0">
                <a:latin typeface="Inter Light" panose="02000503000000020004" pitchFamily="2" charset="0"/>
                <a:ea typeface="Inter Light" panose="02000503000000020004" pitchFamily="2" charset="0"/>
              </a:defRPr>
            </a:lvl5pPr>
          </a:lstStyle>
          <a:p>
            <a:r>
              <a:rPr lang="en-US" dirty="0"/>
              <a:t>Click to edit Master subtitle style</a:t>
            </a:r>
          </a:p>
        </p:txBody>
      </p:sp>
    </p:spTree>
    <p:extLst>
      <p:ext uri="{BB962C8B-B14F-4D97-AF65-F5344CB8AC3E}">
        <p14:creationId xmlns:p14="http://schemas.microsoft.com/office/powerpoint/2010/main" val="1834386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278EC30F-F7F4-5340-A189-031B51112FC3}"/>
              </a:ext>
            </a:extLst>
          </p:cNvPr>
          <p:cNvPicPr>
            <a:picLocks noChangeAspect="1"/>
          </p:cNvPicPr>
          <p:nvPr userDrawn="1"/>
        </p:nvPicPr>
        <p:blipFill rotWithShape="1">
          <a:blip r:embed="rId2"/>
          <a:srcRect r="1456" b="522"/>
          <a:stretch/>
        </p:blipFill>
        <p:spPr>
          <a:xfrm>
            <a:off x="7812816" y="1759605"/>
            <a:ext cx="4379184" cy="5104880"/>
          </a:xfrm>
          <a:prstGeom prst="rect">
            <a:avLst/>
          </a:prstGeom>
        </p:spPr>
      </p:pic>
      <p:sp>
        <p:nvSpPr>
          <p:cNvPr id="2" name="Title 1">
            <a:extLst>
              <a:ext uri="{FF2B5EF4-FFF2-40B4-BE49-F238E27FC236}">
                <a16:creationId xmlns:a16="http://schemas.microsoft.com/office/drawing/2014/main" id="{5D4EE58E-2333-6544-C5BD-2C85453077EB}"/>
              </a:ext>
            </a:extLst>
          </p:cNvPr>
          <p:cNvSpPr>
            <a:spLocks noGrp="1"/>
          </p:cNvSpPr>
          <p:nvPr>
            <p:ph type="title"/>
          </p:nvPr>
        </p:nvSpPr>
        <p:spPr>
          <a:xfrm>
            <a:off x="689113" y="470452"/>
            <a:ext cx="10664687" cy="900134"/>
          </a:xfrm>
          <a:prstGeom prst="rect">
            <a:avLst/>
          </a:prstGeom>
        </p:spPr>
        <p:txBody>
          <a:bodyPr/>
          <a:lstStyle>
            <a:lvl1pPr>
              <a:defRPr sz="4400"/>
            </a:lvl1pPr>
          </a:lstStyle>
          <a:p>
            <a:r>
              <a:rPr lang="en-US" dirty="0"/>
              <a:t>Click to edit Master title style</a:t>
            </a:r>
          </a:p>
        </p:txBody>
      </p:sp>
      <p:sp>
        <p:nvSpPr>
          <p:cNvPr id="6" name="Slide Number Placeholder 5">
            <a:extLst>
              <a:ext uri="{FF2B5EF4-FFF2-40B4-BE49-F238E27FC236}">
                <a16:creationId xmlns:a16="http://schemas.microsoft.com/office/drawing/2014/main" id="{1D77BB54-B965-79EA-6C53-F8E4DC183BED}"/>
              </a:ext>
            </a:extLst>
          </p:cNvPr>
          <p:cNvSpPr>
            <a:spLocks noGrp="1"/>
          </p:cNvSpPr>
          <p:nvPr>
            <p:ph type="sldNum" sz="quarter" idx="12"/>
          </p:nvPr>
        </p:nvSpPr>
        <p:spPr/>
        <p:txBody>
          <a:bodyPr/>
          <a:lstStyle/>
          <a:p>
            <a:fld id="{6C37F40D-BF86-6F43-B998-BE81C530D250}" type="slidenum">
              <a:rPr lang="en-US" smtClean="0"/>
              <a:t>‹#›</a:t>
            </a:fld>
            <a:endParaRPr lang="en-US"/>
          </a:p>
        </p:txBody>
      </p:sp>
      <p:sp>
        <p:nvSpPr>
          <p:cNvPr id="5" name="Content Placeholder 2">
            <a:extLst>
              <a:ext uri="{FF2B5EF4-FFF2-40B4-BE49-F238E27FC236}">
                <a16:creationId xmlns:a16="http://schemas.microsoft.com/office/drawing/2014/main" id="{0A766BAD-79DD-9BDE-760A-6AEAAE212B59}"/>
              </a:ext>
            </a:extLst>
          </p:cNvPr>
          <p:cNvSpPr>
            <a:spLocks noGrp="1"/>
          </p:cNvSpPr>
          <p:nvPr>
            <p:ph idx="13"/>
          </p:nvPr>
        </p:nvSpPr>
        <p:spPr>
          <a:xfrm>
            <a:off x="699053" y="2290418"/>
            <a:ext cx="10830339" cy="3363636"/>
          </a:xfrm>
          <a:prstGeom prst="rect">
            <a:avLst/>
          </a:prstGeom>
        </p:spPr>
        <p:txBody>
          <a:bodyPr/>
          <a:lstStyle>
            <a:lvl1pPr>
              <a:defRPr sz="2400" b="0" i="0" spc="-100" baseline="0">
                <a:latin typeface="+mj-lt"/>
                <a:ea typeface="Calibri Light" panose="020F0302020204030204" pitchFamily="34" charset="0"/>
              </a:defRPr>
            </a:lvl1pPr>
            <a:lvl2pPr>
              <a:defRPr sz="2000" b="0" i="0" spc="-100" baseline="0">
                <a:latin typeface="+mj-lt"/>
                <a:ea typeface="Calibri Light" panose="020F0302020204030204" pitchFamily="34" charset="0"/>
              </a:defRPr>
            </a:lvl2pPr>
            <a:lvl3pPr marL="1143000" indent="-228600">
              <a:buFont typeface="Courier New" panose="02070309020205020404" pitchFamily="49" charset="0"/>
              <a:buChar char="o"/>
              <a:defRPr sz="1800" b="0" i="0" spc="-100" baseline="0">
                <a:latin typeface="+mj-lt"/>
                <a:ea typeface="Calibri Light" panose="020F0302020204030204" pitchFamily="34" charset="0"/>
              </a:defRPr>
            </a:lvl3pPr>
            <a:lvl4pPr marL="1600200" indent="-228600">
              <a:buFont typeface="Arial" panose="020B0604020202020204" pitchFamily="34" charset="0"/>
              <a:buChar char="•"/>
              <a:defRPr b="0" i="0" spc="-100" baseline="0">
                <a:latin typeface="+mj-lt"/>
                <a:ea typeface="Calibri Light" panose="020F0302020204030204" pitchFamily="34" charset="0"/>
              </a:defRPr>
            </a:lvl4pPr>
            <a:lvl5pPr>
              <a:defRPr b="0" i="0" spc="-100" baseline="0">
                <a:latin typeface="+mj-lt"/>
                <a:ea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Content Placeholder 2">
            <a:extLst>
              <a:ext uri="{FF2B5EF4-FFF2-40B4-BE49-F238E27FC236}">
                <a16:creationId xmlns:a16="http://schemas.microsoft.com/office/drawing/2014/main" id="{7E2297DC-432C-8227-DE5E-7744B607039C}"/>
              </a:ext>
            </a:extLst>
          </p:cNvPr>
          <p:cNvSpPr>
            <a:spLocks noGrp="1"/>
          </p:cNvSpPr>
          <p:nvPr>
            <p:ph idx="14" hasCustomPrompt="1"/>
          </p:nvPr>
        </p:nvSpPr>
        <p:spPr>
          <a:xfrm>
            <a:off x="699053" y="1477618"/>
            <a:ext cx="10830339" cy="1035049"/>
          </a:xfrm>
          <a:prstGeom prst="rect">
            <a:avLst/>
          </a:prstGeom>
        </p:spPr>
        <p:txBody>
          <a:bodyPr/>
          <a:lstStyle>
            <a:lvl1pPr marL="0" indent="0">
              <a:buFontTx/>
              <a:buNone/>
              <a:defRPr b="0" i="0" spc="-100" baseline="0">
                <a:latin typeface="+mj-lt"/>
                <a:ea typeface="Calibri Light" panose="020F0302020204030204" pitchFamily="34" charset="0"/>
              </a:defRPr>
            </a:lvl1pPr>
            <a:lvl2pPr marL="457200" indent="0">
              <a:buNone/>
              <a:defRPr b="0" i="0" spc="-100" baseline="0">
                <a:latin typeface="Inter Light" panose="02000503000000020004" pitchFamily="2" charset="0"/>
                <a:ea typeface="Inter Light" panose="02000503000000020004" pitchFamily="2" charset="0"/>
              </a:defRPr>
            </a:lvl2pPr>
            <a:lvl3pPr>
              <a:defRPr b="0" i="0" spc="-100" baseline="0">
                <a:latin typeface="Inter Light" panose="02000503000000020004" pitchFamily="2" charset="0"/>
                <a:ea typeface="Inter Light" panose="02000503000000020004" pitchFamily="2" charset="0"/>
              </a:defRPr>
            </a:lvl3pPr>
            <a:lvl4pPr>
              <a:defRPr b="0" i="0" spc="-100" baseline="0">
                <a:latin typeface="Inter Light" panose="02000503000000020004" pitchFamily="2" charset="0"/>
                <a:ea typeface="Inter Light" panose="02000503000000020004" pitchFamily="2" charset="0"/>
              </a:defRPr>
            </a:lvl4pPr>
            <a:lvl5pPr>
              <a:defRPr b="0" i="0" spc="-100" baseline="0">
                <a:latin typeface="Inter Light" panose="02000503000000020004" pitchFamily="2" charset="0"/>
                <a:ea typeface="Inter Light" panose="02000503000000020004" pitchFamily="2" charset="0"/>
              </a:defRPr>
            </a:lvl5pPr>
          </a:lstStyle>
          <a:p>
            <a:r>
              <a:rPr lang="en-US" dirty="0"/>
              <a:t>Click to edit Master subtitle style</a:t>
            </a:r>
          </a:p>
        </p:txBody>
      </p:sp>
    </p:spTree>
    <p:extLst>
      <p:ext uri="{BB962C8B-B14F-4D97-AF65-F5344CB8AC3E}">
        <p14:creationId xmlns:p14="http://schemas.microsoft.com/office/powerpoint/2010/main" val="35256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13DB2-4AD0-5F7B-FC1D-1AF24980A025}"/>
              </a:ext>
            </a:extLst>
          </p:cNvPr>
          <p:cNvSpPr>
            <a:spLocks noGrp="1"/>
          </p:cNvSpPr>
          <p:nvPr>
            <p:ph type="title"/>
          </p:nvPr>
        </p:nvSpPr>
        <p:spPr>
          <a:xfrm>
            <a:off x="713894" y="510897"/>
            <a:ext cx="10515600" cy="986597"/>
          </a:xfrm>
          <a:prstGeom prst="rect">
            <a:avLst/>
          </a:prstGeo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27A14BE4-D728-0426-4416-4934FD59D3FD}"/>
              </a:ext>
            </a:extLst>
          </p:cNvPr>
          <p:cNvSpPr>
            <a:spLocks noGrp="1"/>
          </p:cNvSpPr>
          <p:nvPr>
            <p:ph type="body" idx="1" hasCustomPrompt="1"/>
          </p:nvPr>
        </p:nvSpPr>
        <p:spPr>
          <a:xfrm>
            <a:off x="839788" y="1681163"/>
            <a:ext cx="5157787" cy="823912"/>
          </a:xfrm>
          <a:prstGeom prst="rect">
            <a:avLst/>
          </a:prstGeom>
          <a:solidFill>
            <a:schemeClr val="accent6"/>
          </a:solidFill>
          <a:ln w="12700">
            <a:solidFill>
              <a:schemeClr val="accent6"/>
            </a:solidFill>
          </a:ln>
        </p:spPr>
        <p:txBody>
          <a:bodyPr anchor="ctr"/>
          <a:lstStyle>
            <a:lvl1pPr marL="0" indent="0">
              <a:buNone/>
              <a:defRPr sz="2400" b="1" i="0" baseline="0">
                <a:solidFill>
                  <a:schemeClr val="bg1"/>
                </a:solidFill>
                <a:latin typeface="+mn-lt"/>
                <a:ea typeface="Inter SemiBold" panose="0200050300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6589443F-A02B-85D9-286B-FA2BE883BB8A}"/>
              </a:ext>
            </a:extLst>
          </p:cNvPr>
          <p:cNvSpPr>
            <a:spLocks noGrp="1"/>
          </p:cNvSpPr>
          <p:nvPr>
            <p:ph sz="half" idx="2"/>
          </p:nvPr>
        </p:nvSpPr>
        <p:spPr>
          <a:xfrm>
            <a:off x="839788" y="2505075"/>
            <a:ext cx="5157787" cy="3684588"/>
          </a:xfrm>
          <a:prstGeom prst="rect">
            <a:avLst/>
          </a:prstGeom>
          <a:solidFill>
            <a:schemeClr val="bg1">
              <a:alpha val="20004"/>
            </a:schemeClr>
          </a:solidFill>
          <a:ln w="12700">
            <a:solidFill>
              <a:schemeClr val="accent6"/>
            </a:solidFill>
          </a:ln>
        </p:spPr>
        <p:txBody>
          <a:bodyPr anchor="ctr"/>
          <a:lstStyle>
            <a:lvl1pPr marL="182880" indent="0">
              <a:buFontTx/>
              <a:buNone/>
              <a:defRPr sz="1800"/>
            </a:lvl1pPr>
            <a:lvl2pPr marL="182880" indent="0">
              <a:buFontTx/>
              <a:buNone/>
              <a:defRPr sz="1800"/>
            </a:lvl2pPr>
            <a:lvl3pPr marL="182880" indent="0">
              <a:buFontTx/>
              <a:buNone/>
              <a:defRPr sz="1800"/>
            </a:lvl3pPr>
            <a:lvl4pPr marL="182880" indent="0">
              <a:buFontTx/>
              <a:buNone/>
              <a:defRPr sz="1800"/>
            </a:lvl4pPr>
            <a:lvl5pPr marL="182880" indent="0">
              <a:buFontTx/>
              <a:buNone/>
              <a:defRPr sz="1800"/>
            </a:lvl5pPr>
          </a:lstStyle>
          <a:p>
            <a:pPr lvl="0"/>
            <a:r>
              <a:rPr lang="en-US" dirty="0"/>
              <a:t>Click to edit Master text styles</a:t>
            </a:r>
          </a:p>
        </p:txBody>
      </p:sp>
      <p:sp>
        <p:nvSpPr>
          <p:cNvPr id="5" name="Text Placeholder 4">
            <a:extLst>
              <a:ext uri="{FF2B5EF4-FFF2-40B4-BE49-F238E27FC236}">
                <a16:creationId xmlns:a16="http://schemas.microsoft.com/office/drawing/2014/main" id="{362CFE18-72C0-A86F-FCAA-0255E42A6DEC}"/>
              </a:ext>
            </a:extLst>
          </p:cNvPr>
          <p:cNvSpPr>
            <a:spLocks noGrp="1"/>
          </p:cNvSpPr>
          <p:nvPr>
            <p:ph type="body" sz="quarter" idx="3" hasCustomPrompt="1"/>
          </p:nvPr>
        </p:nvSpPr>
        <p:spPr>
          <a:xfrm>
            <a:off x="6172200" y="1681163"/>
            <a:ext cx="5183188" cy="823912"/>
          </a:xfrm>
          <a:prstGeom prst="rect">
            <a:avLst/>
          </a:prstGeom>
          <a:solidFill>
            <a:schemeClr val="accent6"/>
          </a:solidFill>
          <a:ln w="12700">
            <a:solidFill>
              <a:schemeClr val="accent6"/>
            </a:solidFill>
          </a:ln>
        </p:spPr>
        <p:txBody>
          <a:bodyPr anchor="ctr"/>
          <a:lstStyle>
            <a:lvl1pPr marL="0" indent="0">
              <a:buNone/>
              <a:defRPr sz="2400" b="1" i="0" baseline="0">
                <a:solidFill>
                  <a:schemeClr val="bg1"/>
                </a:solidFill>
                <a:latin typeface="+mn-lt"/>
                <a:ea typeface="Inter SemiBold" panose="02000503000000020004" pitchFamily="2"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1B85C0A-E3F4-C527-3169-013E164323EA}"/>
              </a:ext>
            </a:extLst>
          </p:cNvPr>
          <p:cNvSpPr>
            <a:spLocks noGrp="1"/>
          </p:cNvSpPr>
          <p:nvPr>
            <p:ph sz="quarter" idx="4"/>
          </p:nvPr>
        </p:nvSpPr>
        <p:spPr>
          <a:xfrm>
            <a:off x="6172200" y="2505075"/>
            <a:ext cx="5183188" cy="3684588"/>
          </a:xfrm>
          <a:prstGeom prst="rect">
            <a:avLst/>
          </a:prstGeom>
          <a:solidFill>
            <a:schemeClr val="bg1">
              <a:alpha val="20004"/>
            </a:schemeClr>
          </a:solidFill>
          <a:ln w="12700">
            <a:solidFill>
              <a:schemeClr val="accent6"/>
            </a:solidFill>
          </a:ln>
        </p:spPr>
        <p:txBody>
          <a:bodyPr anchor="ctr"/>
          <a:lstStyle>
            <a:lvl1pPr marL="182880" indent="0">
              <a:buFontTx/>
              <a:buNone/>
              <a:defRPr sz="1800"/>
            </a:lvl1pPr>
            <a:lvl2pPr marL="182880" indent="0">
              <a:buFontTx/>
              <a:buNone/>
              <a:defRPr sz="1800"/>
            </a:lvl2pPr>
            <a:lvl3pPr marL="182880" indent="0">
              <a:buFontTx/>
              <a:buNone/>
              <a:defRPr sz="1800"/>
            </a:lvl3pPr>
            <a:lvl4pPr marL="182880" indent="0">
              <a:buFontTx/>
              <a:buNone/>
              <a:defRPr sz="1800"/>
            </a:lvl4pPr>
            <a:lvl5pPr marL="182880" indent="0">
              <a:buFontTx/>
              <a:buNone/>
              <a:defRPr sz="1800"/>
            </a:lvl5pPr>
          </a:lstStyle>
          <a:p>
            <a:pPr lvl="0"/>
            <a:r>
              <a:rPr lang="en-US" dirty="0"/>
              <a:t>Click to edit Master text styles</a:t>
            </a:r>
          </a:p>
        </p:txBody>
      </p:sp>
      <p:sp>
        <p:nvSpPr>
          <p:cNvPr id="9" name="Slide Number Placeholder 8">
            <a:extLst>
              <a:ext uri="{FF2B5EF4-FFF2-40B4-BE49-F238E27FC236}">
                <a16:creationId xmlns:a16="http://schemas.microsoft.com/office/drawing/2014/main" id="{4A1EE331-0DC5-4C93-19BA-70C475B9AC3C}"/>
              </a:ext>
            </a:extLst>
          </p:cNvPr>
          <p:cNvSpPr>
            <a:spLocks noGrp="1"/>
          </p:cNvSpPr>
          <p:nvPr>
            <p:ph type="sldNum" sz="quarter" idx="12"/>
          </p:nvPr>
        </p:nvSpPr>
        <p:spPr/>
        <p:txBody>
          <a:bodyPr/>
          <a:lstStyle/>
          <a:p>
            <a:fld id="{6C37F40D-BF86-6F43-B998-BE81C530D250}" type="slidenum">
              <a:rPr lang="en-US" smtClean="0"/>
              <a:t>‹#›</a:t>
            </a:fld>
            <a:endParaRPr lang="en-US"/>
          </a:p>
        </p:txBody>
      </p:sp>
    </p:spTree>
    <p:extLst>
      <p:ext uri="{BB962C8B-B14F-4D97-AF65-F5344CB8AC3E}">
        <p14:creationId xmlns:p14="http://schemas.microsoft.com/office/powerpoint/2010/main" val="39462613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410D3-16A4-38B5-6E13-2E2FD3F9C241}"/>
              </a:ext>
            </a:extLst>
          </p:cNvPr>
          <p:cNvSpPr>
            <a:spLocks noGrp="1"/>
          </p:cNvSpPr>
          <p:nvPr>
            <p:ph type="ctrTitle"/>
          </p:nvPr>
        </p:nvSpPr>
        <p:spPr>
          <a:xfrm>
            <a:off x="699053" y="274224"/>
            <a:ext cx="9144000" cy="679932"/>
          </a:xfrm>
          <a:prstGeom prst="rect">
            <a:avLst/>
          </a:prstGeom>
        </p:spPr>
        <p:txBody>
          <a:bodyPr anchor="t"/>
          <a:lstStyle>
            <a:lvl1pPr algn="l">
              <a:defRPr sz="4000" spc="-250" baseline="0"/>
            </a:lvl1pPr>
          </a:lstStyle>
          <a:p>
            <a:r>
              <a:rPr lang="en-US" dirty="0"/>
              <a:t>Click to edit Master title style</a:t>
            </a:r>
          </a:p>
        </p:txBody>
      </p:sp>
      <p:sp>
        <p:nvSpPr>
          <p:cNvPr id="3" name="Subtitle 2">
            <a:extLst>
              <a:ext uri="{FF2B5EF4-FFF2-40B4-BE49-F238E27FC236}">
                <a16:creationId xmlns:a16="http://schemas.microsoft.com/office/drawing/2014/main" id="{F0FAF815-7FD2-A1A9-3CA7-21C807E8D1C4}"/>
              </a:ext>
            </a:extLst>
          </p:cNvPr>
          <p:cNvSpPr>
            <a:spLocks noGrp="1"/>
          </p:cNvSpPr>
          <p:nvPr>
            <p:ph type="subTitle" idx="1" hasCustomPrompt="1"/>
          </p:nvPr>
        </p:nvSpPr>
        <p:spPr>
          <a:xfrm>
            <a:off x="732183" y="861391"/>
            <a:ext cx="9144000" cy="616227"/>
          </a:xfrm>
          <a:prstGeom prst="rect">
            <a:avLst/>
          </a:prstGeo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02326661-4707-BCF8-89DC-036A14FF03E3}"/>
              </a:ext>
            </a:extLst>
          </p:cNvPr>
          <p:cNvSpPr>
            <a:spLocks noGrp="1"/>
          </p:cNvSpPr>
          <p:nvPr>
            <p:ph type="sldNum" sz="quarter" idx="12"/>
          </p:nvPr>
        </p:nvSpPr>
        <p:spPr/>
        <p:txBody>
          <a:bodyPr/>
          <a:lstStyle/>
          <a:p>
            <a:fld id="{6C37F40D-BF86-6F43-B998-BE81C530D250}" type="slidenum">
              <a:rPr lang="en-US" smtClean="0"/>
              <a:t>‹#›</a:t>
            </a:fld>
            <a:endParaRPr lang="en-US"/>
          </a:p>
        </p:txBody>
      </p:sp>
      <p:sp>
        <p:nvSpPr>
          <p:cNvPr id="8" name="Content Placeholder 2">
            <a:extLst>
              <a:ext uri="{FF2B5EF4-FFF2-40B4-BE49-F238E27FC236}">
                <a16:creationId xmlns:a16="http://schemas.microsoft.com/office/drawing/2014/main" id="{A32085CA-BB43-10D6-EBC9-07C094ACD2F7}"/>
              </a:ext>
            </a:extLst>
          </p:cNvPr>
          <p:cNvSpPr>
            <a:spLocks noGrp="1"/>
          </p:cNvSpPr>
          <p:nvPr>
            <p:ph idx="13"/>
          </p:nvPr>
        </p:nvSpPr>
        <p:spPr>
          <a:xfrm>
            <a:off x="699053" y="2290418"/>
            <a:ext cx="10830339" cy="3363636"/>
          </a:xfrm>
          <a:prstGeom prst="rect">
            <a:avLst/>
          </a:prstGeom>
        </p:spPr>
        <p:txBody>
          <a:bodyPr/>
          <a:lstStyle>
            <a:lvl1pPr>
              <a:defRPr sz="2400" b="0" i="0" spc="-100" baseline="0">
                <a:latin typeface="Calibri Light" panose="020F0302020204030204" pitchFamily="34" charset="0"/>
                <a:ea typeface="Calibri Light" panose="020F0302020204030204" pitchFamily="34" charset="0"/>
              </a:defRPr>
            </a:lvl1pPr>
            <a:lvl2pPr>
              <a:defRPr sz="2000" b="0" i="0" spc="-100" baseline="0">
                <a:latin typeface="Calibri Light" panose="020F0302020204030204" pitchFamily="34" charset="0"/>
                <a:ea typeface="Calibri Light" panose="020F0302020204030204" pitchFamily="34" charset="0"/>
              </a:defRPr>
            </a:lvl2pPr>
            <a:lvl3pPr marL="1143000" indent="-228600">
              <a:buFont typeface="Courier New" panose="02070309020205020404" pitchFamily="49" charset="0"/>
              <a:buChar char="o"/>
              <a:defRPr sz="1800" b="0" i="0" spc="-100" baseline="0">
                <a:latin typeface="Calibri Light" panose="020F0302020204030204" pitchFamily="34" charset="0"/>
                <a:ea typeface="Calibri Light" panose="020F0302020204030204" pitchFamily="34" charset="0"/>
              </a:defRPr>
            </a:lvl3pPr>
            <a:lvl4pPr marL="1600200" indent="-228600">
              <a:buFont typeface="Arial" panose="020B0604020202020204" pitchFamily="34" charset="0"/>
              <a:buChar char="•"/>
              <a:defRPr b="0" i="0" spc="-100" baseline="0">
                <a:latin typeface="Calibri Light" panose="020F0302020204030204" pitchFamily="34" charset="0"/>
                <a:ea typeface="Calibri Light" panose="020F0302020204030204" pitchFamily="34" charset="0"/>
              </a:defRPr>
            </a:lvl4pPr>
            <a:lvl5pPr>
              <a:defRPr b="0" i="0" spc="-100" baseline="0">
                <a:latin typeface="Calibri Light" panose="020F0302020204030204" pitchFamily="34" charset="0"/>
                <a:ea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C5CDB2D7-ABD9-F2B8-A049-66466A86D672}"/>
              </a:ext>
            </a:extLst>
          </p:cNvPr>
          <p:cNvSpPr>
            <a:spLocks noGrp="1"/>
          </p:cNvSpPr>
          <p:nvPr>
            <p:ph idx="14" hasCustomPrompt="1"/>
          </p:nvPr>
        </p:nvSpPr>
        <p:spPr>
          <a:xfrm>
            <a:off x="699053" y="1477618"/>
            <a:ext cx="10830339" cy="1035049"/>
          </a:xfrm>
          <a:prstGeom prst="rect">
            <a:avLst/>
          </a:prstGeom>
        </p:spPr>
        <p:txBody>
          <a:bodyPr/>
          <a:lstStyle>
            <a:lvl1pPr marL="0" indent="0">
              <a:buFontTx/>
              <a:buNone/>
              <a:defRPr b="0" i="0" spc="-100" baseline="0">
                <a:latin typeface="Calibri Light" panose="020F0302020204030204" pitchFamily="34" charset="0"/>
                <a:ea typeface="Calibri Light" panose="020F0302020204030204" pitchFamily="34" charset="0"/>
              </a:defRPr>
            </a:lvl1pPr>
            <a:lvl2pPr marL="457200" indent="0">
              <a:buNone/>
              <a:defRPr b="0" i="0" spc="-100" baseline="0">
                <a:latin typeface="Inter Light" panose="02000503000000020004" pitchFamily="2" charset="0"/>
                <a:ea typeface="Inter Light" panose="02000503000000020004" pitchFamily="2" charset="0"/>
              </a:defRPr>
            </a:lvl2pPr>
            <a:lvl3pPr>
              <a:defRPr b="0" i="0" spc="-100" baseline="0">
                <a:latin typeface="Inter Light" panose="02000503000000020004" pitchFamily="2" charset="0"/>
                <a:ea typeface="Inter Light" panose="02000503000000020004" pitchFamily="2" charset="0"/>
              </a:defRPr>
            </a:lvl3pPr>
            <a:lvl4pPr>
              <a:defRPr b="0" i="0" spc="-100" baseline="0">
                <a:latin typeface="Inter Light" panose="02000503000000020004" pitchFamily="2" charset="0"/>
                <a:ea typeface="Inter Light" panose="02000503000000020004" pitchFamily="2" charset="0"/>
              </a:defRPr>
            </a:lvl4pPr>
            <a:lvl5pPr>
              <a:defRPr b="0" i="0" spc="-100" baseline="0">
                <a:latin typeface="Inter Light" panose="02000503000000020004" pitchFamily="2" charset="0"/>
                <a:ea typeface="Inter Light" panose="02000503000000020004" pitchFamily="2" charset="0"/>
              </a:defRPr>
            </a:lvl5pPr>
          </a:lstStyle>
          <a:p>
            <a:r>
              <a:rPr lang="en-US" dirty="0"/>
              <a:t>Click to edit Master subtitle style</a:t>
            </a:r>
          </a:p>
        </p:txBody>
      </p:sp>
    </p:spTree>
    <p:extLst>
      <p:ext uri="{BB962C8B-B14F-4D97-AF65-F5344CB8AC3E}">
        <p14:creationId xmlns:p14="http://schemas.microsoft.com/office/powerpoint/2010/main" val="176915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9E0554A9-C7C3-EFEC-8714-5C1E2C23AA0E}"/>
              </a:ext>
            </a:extLst>
          </p:cNvPr>
          <p:cNvPicPr>
            <a:picLocks noChangeAspect="1"/>
          </p:cNvPicPr>
          <p:nvPr userDrawn="1"/>
        </p:nvPicPr>
        <p:blipFill rotWithShape="1">
          <a:blip r:embed="rId2"/>
          <a:srcRect r="1456" b="522"/>
          <a:stretch/>
        </p:blipFill>
        <p:spPr>
          <a:xfrm>
            <a:off x="7812816" y="1759605"/>
            <a:ext cx="4379184" cy="5104880"/>
          </a:xfrm>
          <a:prstGeom prst="rect">
            <a:avLst/>
          </a:prstGeom>
        </p:spPr>
      </p:pic>
      <p:sp>
        <p:nvSpPr>
          <p:cNvPr id="2" name="Title 1">
            <a:extLst>
              <a:ext uri="{FF2B5EF4-FFF2-40B4-BE49-F238E27FC236}">
                <a16:creationId xmlns:a16="http://schemas.microsoft.com/office/drawing/2014/main" id="{782410D3-16A4-38B5-6E13-2E2FD3F9C241}"/>
              </a:ext>
            </a:extLst>
          </p:cNvPr>
          <p:cNvSpPr>
            <a:spLocks noGrp="1"/>
          </p:cNvSpPr>
          <p:nvPr>
            <p:ph type="ctrTitle"/>
          </p:nvPr>
        </p:nvSpPr>
        <p:spPr>
          <a:xfrm>
            <a:off x="699053" y="274224"/>
            <a:ext cx="9144000" cy="679932"/>
          </a:xfrm>
          <a:prstGeom prst="rect">
            <a:avLst/>
          </a:prstGeom>
        </p:spPr>
        <p:txBody>
          <a:bodyPr anchor="t"/>
          <a:lstStyle>
            <a:lvl1pPr algn="l">
              <a:defRPr sz="4000" spc="-250" baseline="0"/>
            </a:lvl1pPr>
          </a:lstStyle>
          <a:p>
            <a:r>
              <a:rPr lang="en-US" dirty="0"/>
              <a:t>Click to edit Master title style</a:t>
            </a:r>
          </a:p>
        </p:txBody>
      </p:sp>
      <p:sp>
        <p:nvSpPr>
          <p:cNvPr id="3" name="Subtitle 2">
            <a:extLst>
              <a:ext uri="{FF2B5EF4-FFF2-40B4-BE49-F238E27FC236}">
                <a16:creationId xmlns:a16="http://schemas.microsoft.com/office/drawing/2014/main" id="{F0FAF815-7FD2-A1A9-3CA7-21C807E8D1C4}"/>
              </a:ext>
            </a:extLst>
          </p:cNvPr>
          <p:cNvSpPr>
            <a:spLocks noGrp="1"/>
          </p:cNvSpPr>
          <p:nvPr>
            <p:ph type="subTitle" idx="1" hasCustomPrompt="1"/>
          </p:nvPr>
        </p:nvSpPr>
        <p:spPr>
          <a:xfrm>
            <a:off x="732183" y="861391"/>
            <a:ext cx="9144000" cy="616227"/>
          </a:xfrm>
          <a:prstGeom prst="rect">
            <a:avLst/>
          </a:prstGeom>
        </p:spPr>
        <p:txBody>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02326661-4707-BCF8-89DC-036A14FF03E3}"/>
              </a:ext>
            </a:extLst>
          </p:cNvPr>
          <p:cNvSpPr>
            <a:spLocks noGrp="1"/>
          </p:cNvSpPr>
          <p:nvPr>
            <p:ph type="sldNum" sz="quarter" idx="12"/>
          </p:nvPr>
        </p:nvSpPr>
        <p:spPr/>
        <p:txBody>
          <a:bodyPr/>
          <a:lstStyle/>
          <a:p>
            <a:fld id="{6C37F40D-BF86-6F43-B998-BE81C530D250}" type="slidenum">
              <a:rPr lang="en-US" smtClean="0"/>
              <a:t>‹#›</a:t>
            </a:fld>
            <a:endParaRPr lang="en-US"/>
          </a:p>
        </p:txBody>
      </p:sp>
      <p:sp>
        <p:nvSpPr>
          <p:cNvPr id="8" name="Content Placeholder 2">
            <a:extLst>
              <a:ext uri="{FF2B5EF4-FFF2-40B4-BE49-F238E27FC236}">
                <a16:creationId xmlns:a16="http://schemas.microsoft.com/office/drawing/2014/main" id="{A32085CA-BB43-10D6-EBC9-07C094ACD2F7}"/>
              </a:ext>
            </a:extLst>
          </p:cNvPr>
          <p:cNvSpPr>
            <a:spLocks noGrp="1"/>
          </p:cNvSpPr>
          <p:nvPr>
            <p:ph idx="13"/>
          </p:nvPr>
        </p:nvSpPr>
        <p:spPr>
          <a:xfrm>
            <a:off x="699053" y="2290418"/>
            <a:ext cx="10830339" cy="3363636"/>
          </a:xfrm>
          <a:prstGeom prst="rect">
            <a:avLst/>
          </a:prstGeom>
        </p:spPr>
        <p:txBody>
          <a:bodyPr/>
          <a:lstStyle>
            <a:lvl1pPr>
              <a:defRPr sz="2400" b="0" i="0" spc="-100" baseline="0">
                <a:latin typeface="+mj-lt"/>
                <a:ea typeface="Calibri Light" panose="020F0302020204030204" pitchFamily="34" charset="0"/>
              </a:defRPr>
            </a:lvl1pPr>
            <a:lvl2pPr>
              <a:defRPr sz="2000" b="0" i="0" spc="-100" baseline="0">
                <a:latin typeface="+mj-lt"/>
                <a:ea typeface="Calibri Light" panose="020F0302020204030204" pitchFamily="34" charset="0"/>
              </a:defRPr>
            </a:lvl2pPr>
            <a:lvl3pPr marL="1143000" indent="-228600">
              <a:buFont typeface="Courier New" panose="02070309020205020404" pitchFamily="49" charset="0"/>
              <a:buChar char="o"/>
              <a:defRPr sz="1800" b="0" i="0" spc="-100" baseline="0">
                <a:latin typeface="+mj-lt"/>
                <a:ea typeface="Calibri Light" panose="020F0302020204030204" pitchFamily="34" charset="0"/>
              </a:defRPr>
            </a:lvl3pPr>
            <a:lvl4pPr marL="1600200" indent="-228600">
              <a:buFont typeface="Arial" panose="020B0604020202020204" pitchFamily="34" charset="0"/>
              <a:buChar char="•"/>
              <a:defRPr b="0" i="0" spc="-100" baseline="0">
                <a:latin typeface="+mj-lt"/>
                <a:ea typeface="Calibri Light" panose="020F0302020204030204" pitchFamily="34" charset="0"/>
              </a:defRPr>
            </a:lvl4pPr>
            <a:lvl5pPr>
              <a:defRPr b="0" i="0" spc="-100" baseline="0">
                <a:latin typeface="+mj-lt"/>
                <a:ea typeface="Calibri Light" panose="020F03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C5CDB2D7-ABD9-F2B8-A049-66466A86D672}"/>
              </a:ext>
            </a:extLst>
          </p:cNvPr>
          <p:cNvSpPr>
            <a:spLocks noGrp="1"/>
          </p:cNvSpPr>
          <p:nvPr>
            <p:ph idx="14" hasCustomPrompt="1"/>
          </p:nvPr>
        </p:nvSpPr>
        <p:spPr>
          <a:xfrm>
            <a:off x="699053" y="1477618"/>
            <a:ext cx="10830339" cy="1035049"/>
          </a:xfrm>
          <a:prstGeom prst="rect">
            <a:avLst/>
          </a:prstGeom>
        </p:spPr>
        <p:txBody>
          <a:bodyPr/>
          <a:lstStyle>
            <a:lvl1pPr marL="0" indent="0">
              <a:buFontTx/>
              <a:buNone/>
              <a:defRPr b="0" i="0" spc="-100" baseline="0">
                <a:latin typeface="+mj-lt"/>
                <a:ea typeface="Calibri Light" panose="020F0302020204030204" pitchFamily="34" charset="0"/>
              </a:defRPr>
            </a:lvl1pPr>
            <a:lvl2pPr marL="457200" indent="0">
              <a:buNone/>
              <a:defRPr b="0" i="0" spc="-100" baseline="0">
                <a:latin typeface="Inter Light" panose="02000503000000020004" pitchFamily="2" charset="0"/>
                <a:ea typeface="Inter Light" panose="02000503000000020004" pitchFamily="2" charset="0"/>
              </a:defRPr>
            </a:lvl2pPr>
            <a:lvl3pPr>
              <a:defRPr b="0" i="0" spc="-100" baseline="0">
                <a:latin typeface="Inter Light" panose="02000503000000020004" pitchFamily="2" charset="0"/>
                <a:ea typeface="Inter Light" panose="02000503000000020004" pitchFamily="2" charset="0"/>
              </a:defRPr>
            </a:lvl3pPr>
            <a:lvl4pPr>
              <a:defRPr b="0" i="0" spc="-100" baseline="0">
                <a:latin typeface="Inter Light" panose="02000503000000020004" pitchFamily="2" charset="0"/>
                <a:ea typeface="Inter Light" panose="02000503000000020004" pitchFamily="2" charset="0"/>
              </a:defRPr>
            </a:lvl4pPr>
            <a:lvl5pPr>
              <a:defRPr b="0" i="0" spc="-100" baseline="0">
                <a:latin typeface="Inter Light" panose="02000503000000020004" pitchFamily="2" charset="0"/>
                <a:ea typeface="Inter Light" panose="02000503000000020004" pitchFamily="2" charset="0"/>
              </a:defRPr>
            </a:lvl5pPr>
          </a:lstStyle>
          <a:p>
            <a:r>
              <a:rPr lang="en-US" dirty="0"/>
              <a:t>Click to edit Master subtitle style</a:t>
            </a:r>
          </a:p>
        </p:txBody>
      </p:sp>
    </p:spTree>
    <p:extLst>
      <p:ext uri="{BB962C8B-B14F-4D97-AF65-F5344CB8AC3E}">
        <p14:creationId xmlns:p14="http://schemas.microsoft.com/office/powerpoint/2010/main" val="541863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4552492-3CC3-CB45-8DBD-0628ADDBE06F}"/>
              </a:ext>
            </a:extLst>
          </p:cNvPr>
          <p:cNvSpPr/>
          <p:nvPr userDrawn="1"/>
        </p:nvSpPr>
        <p:spPr>
          <a:xfrm flipV="1">
            <a:off x="790414" y="1291710"/>
            <a:ext cx="10611172" cy="45719"/>
          </a:xfrm>
          <a:prstGeom prst="rect">
            <a:avLst/>
          </a:prstGeom>
          <a:solidFill>
            <a:srgbClr val="A7CE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5">
            <a:extLst>
              <a:ext uri="{FF2B5EF4-FFF2-40B4-BE49-F238E27FC236}">
                <a16:creationId xmlns:a16="http://schemas.microsoft.com/office/drawing/2014/main" id="{33B496CD-2279-CD4F-8D0A-FDDFF8C86885}"/>
              </a:ext>
            </a:extLst>
          </p:cNvPr>
          <p:cNvSpPr>
            <a:spLocks noGrp="1"/>
          </p:cNvSpPr>
          <p:nvPr>
            <p:ph type="sldNum" sz="quarter" idx="4"/>
          </p:nvPr>
        </p:nvSpPr>
        <p:spPr>
          <a:xfrm>
            <a:off x="8610599" y="6356350"/>
            <a:ext cx="3389243" cy="365125"/>
          </a:xfrm>
          <a:prstGeom prst="rect">
            <a:avLst/>
          </a:prstGeom>
        </p:spPr>
        <p:txBody>
          <a:bodyPr vert="horz" lIns="91440" tIns="45720" rIns="91440" bIns="45720" rtlCol="0" anchor="ctr"/>
          <a:lstStyle>
            <a:lvl1pPr algn="r">
              <a:defRPr sz="1000" b="0" i="0" baseline="0">
                <a:solidFill>
                  <a:srgbClr val="414A58"/>
                </a:solidFill>
                <a:latin typeface="Calibri" panose="020F0502020204030204" pitchFamily="34" charset="0"/>
                <a:ea typeface="Calibri" panose="020F0502020204030204" pitchFamily="34" charset="0"/>
              </a:defRPr>
            </a:lvl1pPr>
          </a:lstStyle>
          <a:p>
            <a:fld id="{6C37F40D-BF86-6F43-B998-BE81C530D250}" type="slidenum">
              <a:rPr lang="en-US" smtClean="0"/>
              <a:pPr/>
              <a:t>‹#›</a:t>
            </a:fld>
            <a:endParaRPr lang="en-US" dirty="0"/>
          </a:p>
        </p:txBody>
      </p:sp>
      <p:pic>
        <p:nvPicPr>
          <p:cNvPr id="7" name="Picture 6">
            <a:extLst>
              <a:ext uri="{FF2B5EF4-FFF2-40B4-BE49-F238E27FC236}">
                <a16:creationId xmlns:a16="http://schemas.microsoft.com/office/drawing/2014/main" id="{E8829DBB-6882-9F19-DFA1-5C6C44AF50EA}"/>
              </a:ext>
            </a:extLst>
          </p:cNvPr>
          <p:cNvPicPr>
            <a:picLocks noChangeAspect="1"/>
          </p:cNvPicPr>
          <p:nvPr userDrawn="1"/>
        </p:nvPicPr>
        <p:blipFill>
          <a:blip r:embed="rId14"/>
          <a:srcRect/>
          <a:stretch/>
        </p:blipFill>
        <p:spPr>
          <a:xfrm>
            <a:off x="9727552" y="259907"/>
            <a:ext cx="1641223" cy="837708"/>
          </a:xfrm>
          <a:prstGeom prst="rect">
            <a:avLst/>
          </a:prstGeom>
        </p:spPr>
      </p:pic>
    </p:spTree>
    <p:extLst>
      <p:ext uri="{BB962C8B-B14F-4D97-AF65-F5344CB8AC3E}">
        <p14:creationId xmlns:p14="http://schemas.microsoft.com/office/powerpoint/2010/main" val="1490564425"/>
      </p:ext>
    </p:extLst>
  </p:cSld>
  <p:clrMap bg1="lt1" tx1="dk1" bg2="lt2" tx2="dk2" accent1="accent1" accent2="accent2" accent3="accent3" accent4="accent4" accent5="accent5" accent6="accent6" hlink="hlink" folHlink="folHlink"/>
  <p:sldLayoutIdLst>
    <p:sldLayoutId id="2147483685" r:id="rId1"/>
    <p:sldLayoutId id="2147483693" r:id="rId2"/>
    <p:sldLayoutId id="2147483686" r:id="rId3"/>
    <p:sldLayoutId id="2147483694" r:id="rId4"/>
    <p:sldLayoutId id="2147483666" r:id="rId5"/>
    <p:sldLayoutId id="2147483695" r:id="rId6"/>
    <p:sldLayoutId id="2147483669" r:id="rId7"/>
    <p:sldLayoutId id="2147483665" r:id="rId8"/>
    <p:sldLayoutId id="2147483696" r:id="rId9"/>
    <p:sldLayoutId id="2147483668" r:id="rId10"/>
    <p:sldLayoutId id="2147483697" r:id="rId11"/>
    <p:sldLayoutId id="2147483715"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A5E8AA4-F7D2-743F-026F-2554DE1CBEB1}"/>
              </a:ext>
            </a:extLst>
          </p:cNvPr>
          <p:cNvPicPr>
            <a:picLocks noChangeAspect="1"/>
          </p:cNvPicPr>
          <p:nvPr/>
        </p:nvPicPr>
        <p:blipFill rotWithShape="1">
          <a:blip r:embed="rId2"/>
          <a:srcRect l="4382" t="6994" r="12607" b="3523"/>
          <a:stretch/>
        </p:blipFill>
        <p:spPr>
          <a:xfrm>
            <a:off x="4579321" y="0"/>
            <a:ext cx="7612680" cy="6858000"/>
          </a:xfrm>
          <a:prstGeom prst="rect">
            <a:avLst/>
          </a:prstGeom>
        </p:spPr>
      </p:pic>
      <p:pic>
        <p:nvPicPr>
          <p:cNvPr id="5" name="Picture 4">
            <a:extLst>
              <a:ext uri="{FF2B5EF4-FFF2-40B4-BE49-F238E27FC236}">
                <a16:creationId xmlns:a16="http://schemas.microsoft.com/office/drawing/2014/main" id="{491F6E2D-AB04-B9EB-3236-1AC86FDAEFFE}"/>
              </a:ext>
            </a:extLst>
          </p:cNvPr>
          <p:cNvPicPr>
            <a:picLocks noChangeAspect="1"/>
          </p:cNvPicPr>
          <p:nvPr/>
        </p:nvPicPr>
        <p:blipFill rotWithShape="1">
          <a:blip r:embed="rId3"/>
          <a:srcRect l="29" r="29"/>
          <a:stretch/>
        </p:blipFill>
        <p:spPr>
          <a:xfrm>
            <a:off x="0" y="0"/>
            <a:ext cx="9290958" cy="6858000"/>
          </a:xfrm>
          <a:prstGeom prst="rect">
            <a:avLst/>
          </a:prstGeom>
        </p:spPr>
      </p:pic>
      <p:sp>
        <p:nvSpPr>
          <p:cNvPr id="3" name="Text Placeholder 2">
            <a:extLst>
              <a:ext uri="{FF2B5EF4-FFF2-40B4-BE49-F238E27FC236}">
                <a16:creationId xmlns:a16="http://schemas.microsoft.com/office/drawing/2014/main" id="{9890555E-F5A8-A749-BA5F-C95D063E463A}"/>
              </a:ext>
            </a:extLst>
          </p:cNvPr>
          <p:cNvSpPr>
            <a:spLocks noGrp="1"/>
          </p:cNvSpPr>
          <p:nvPr>
            <p:ph type="body" sz="quarter" idx="10"/>
          </p:nvPr>
        </p:nvSpPr>
        <p:spPr>
          <a:xfrm>
            <a:off x="812800" y="1240288"/>
            <a:ext cx="10515600" cy="914400"/>
          </a:xfrm>
        </p:spPr>
        <p:txBody>
          <a:bodyPr/>
          <a:lstStyle/>
          <a:p>
            <a:r>
              <a:rPr lang="en-US" dirty="0">
                <a:solidFill>
                  <a:srgbClr val="414A58"/>
                </a:solidFill>
                <a:latin typeface="+mj-lt"/>
                <a:ea typeface="Inter" panose="02000503000000020004" pitchFamily="2" charset="0"/>
                <a:cs typeface="Calibri" panose="020F0502020204030204" pitchFamily="34" charset="0"/>
              </a:rPr>
              <a:t>How Do Information </a:t>
            </a:r>
            <a:br>
              <a:rPr lang="en-US" dirty="0">
                <a:solidFill>
                  <a:srgbClr val="414A58"/>
                </a:solidFill>
                <a:latin typeface="+mj-lt"/>
                <a:ea typeface="Inter" panose="02000503000000020004" pitchFamily="2" charset="0"/>
                <a:cs typeface="Calibri" panose="020F0502020204030204" pitchFamily="34" charset="0"/>
              </a:rPr>
            </a:br>
            <a:r>
              <a:rPr lang="en-US" dirty="0">
                <a:solidFill>
                  <a:srgbClr val="414A58"/>
                </a:solidFill>
                <a:latin typeface="+mj-lt"/>
                <a:ea typeface="Inter" panose="02000503000000020004" pitchFamily="2" charset="0"/>
                <a:cs typeface="Calibri" panose="020F0502020204030204" pitchFamily="34" charset="0"/>
              </a:rPr>
              <a:t>and Ethics Impact </a:t>
            </a:r>
            <a:br>
              <a:rPr lang="en-US" dirty="0">
                <a:solidFill>
                  <a:srgbClr val="414A58"/>
                </a:solidFill>
                <a:latin typeface="+mj-lt"/>
                <a:ea typeface="Inter" panose="02000503000000020004" pitchFamily="2" charset="0"/>
                <a:cs typeface="Calibri" panose="020F0502020204030204" pitchFamily="34" charset="0"/>
              </a:rPr>
            </a:br>
            <a:r>
              <a:rPr lang="en-US" dirty="0">
                <a:solidFill>
                  <a:srgbClr val="414A58"/>
                </a:solidFill>
                <a:latin typeface="+mj-lt"/>
                <a:ea typeface="Inter" panose="02000503000000020004" pitchFamily="2" charset="0"/>
                <a:cs typeface="Calibri" panose="020F0502020204030204" pitchFamily="34" charset="0"/>
              </a:rPr>
              <a:t>Decision Making?</a:t>
            </a:r>
            <a:endParaRPr lang="en-US" dirty="0">
              <a:solidFill>
                <a:srgbClr val="414A58"/>
              </a:solidFill>
              <a:latin typeface="+mj-lt"/>
            </a:endParaRPr>
          </a:p>
        </p:txBody>
      </p:sp>
      <p:pic>
        <p:nvPicPr>
          <p:cNvPr id="6" name="Picture 5">
            <a:extLst>
              <a:ext uri="{FF2B5EF4-FFF2-40B4-BE49-F238E27FC236}">
                <a16:creationId xmlns:a16="http://schemas.microsoft.com/office/drawing/2014/main" id="{6FE388A1-8479-A276-7746-BE78447D2267}"/>
              </a:ext>
            </a:extLst>
          </p:cNvPr>
          <p:cNvPicPr>
            <a:picLocks noChangeAspect="1"/>
          </p:cNvPicPr>
          <p:nvPr/>
        </p:nvPicPr>
        <p:blipFill>
          <a:blip r:embed="rId4"/>
          <a:srcRect/>
          <a:stretch/>
        </p:blipFill>
        <p:spPr>
          <a:xfrm>
            <a:off x="806081" y="4963707"/>
            <a:ext cx="2190808" cy="1118225"/>
          </a:xfrm>
          <a:prstGeom prst="rect">
            <a:avLst/>
          </a:prstGeom>
        </p:spPr>
      </p:pic>
    </p:spTree>
    <p:extLst>
      <p:ext uri="{BB962C8B-B14F-4D97-AF65-F5344CB8AC3E}">
        <p14:creationId xmlns:p14="http://schemas.microsoft.com/office/powerpoint/2010/main" val="341012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Review Questions</a:t>
            </a:r>
            <a:endParaRPr lang="en-US" dirty="0">
              <a:solidFill>
                <a:srgbClr val="414A58"/>
              </a:solidFill>
              <a:latin typeface="Calibri Light" panose="020F0302020204030204" pitchFamily="34" charset="0"/>
              <a:ea typeface="Inter Light" panose="02000503000000020004" pitchFamily="2" charset="0"/>
            </a:endParaRPr>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8" y="1825625"/>
            <a:ext cx="8204875"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spcBef>
                <a:spcPts val="1600"/>
              </a:spcBef>
              <a:buFont typeface="+mj-lt"/>
              <a:buAutoNum type="arabicPeriod"/>
            </a:pPr>
            <a:r>
              <a:rPr lang="en-US" dirty="0">
                <a:latin typeface="Calibri Light" panose="020F0302020204030204" pitchFamily="34" charset="0"/>
                <a:ea typeface="Inter Light" panose="02000503000000020004" pitchFamily="2" charset="0"/>
                <a:cs typeface="Calibri Light" panose="020F0302020204030204" pitchFamily="34" charset="0"/>
              </a:rPr>
              <a:t>What are incentives? </a:t>
            </a:r>
          </a:p>
          <a:p>
            <a:pPr marL="514350" indent="-514350">
              <a:spcBef>
                <a:spcPts val="1600"/>
              </a:spcBef>
              <a:buFont typeface="+mj-lt"/>
              <a:buAutoNum type="arabicPeriod"/>
            </a:pPr>
            <a:r>
              <a:rPr lang="en-US" dirty="0">
                <a:latin typeface="Calibri Light" panose="020F0302020204030204" pitchFamily="34" charset="0"/>
                <a:ea typeface="Inter Light" panose="02000503000000020004" pitchFamily="2" charset="0"/>
                <a:cs typeface="Calibri Light" panose="020F0302020204030204" pitchFamily="34" charset="0"/>
              </a:rPr>
              <a:t>What are some ways access to information can impact an individual’s decision making?</a:t>
            </a:r>
          </a:p>
          <a:p>
            <a:pPr marL="514350" indent="-514350">
              <a:spcBef>
                <a:spcPts val="1600"/>
              </a:spcBef>
              <a:buFont typeface="+mj-lt"/>
              <a:buAutoNum type="arabicPeriod"/>
            </a:pPr>
            <a:r>
              <a:rPr lang="en-US" dirty="0">
                <a:latin typeface="Calibri Light" panose="020F0302020204030204" pitchFamily="34" charset="0"/>
                <a:ea typeface="Inter Light" panose="02000503000000020004" pitchFamily="2" charset="0"/>
                <a:cs typeface="Calibri Light" panose="020F0302020204030204" pitchFamily="34" charset="0"/>
              </a:rPr>
              <a:t>How do ethical standards set by a business or producer, such as the Hippocratic Oath, incentivize employees to act ethically in situation where they have more information than the consumer? </a:t>
            </a:r>
          </a:p>
          <a:p>
            <a:pPr marL="514350" indent="-514350">
              <a:spcBef>
                <a:spcPts val="1600"/>
              </a:spcBef>
              <a:buFont typeface="+mj-lt"/>
              <a:buAutoNum type="arabicPeriod"/>
            </a:pPr>
            <a:r>
              <a:rPr lang="en-US" dirty="0">
                <a:latin typeface="Calibri Light" panose="020F0302020204030204" pitchFamily="34" charset="0"/>
                <a:ea typeface="Inter Light" panose="02000503000000020004" pitchFamily="2" charset="0"/>
                <a:cs typeface="Calibri Light" panose="020F0302020204030204" pitchFamily="34" charset="0"/>
              </a:rPr>
              <a:t>Other than the medical field, what are other jobs that require you to act in a way that will benefit someone else? </a:t>
            </a: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10</a:t>
            </a:fld>
            <a:endParaRPr lang="en-US" dirty="0"/>
          </a:p>
        </p:txBody>
      </p:sp>
    </p:spTree>
    <p:extLst>
      <p:ext uri="{BB962C8B-B14F-4D97-AF65-F5344CB8AC3E}">
        <p14:creationId xmlns:p14="http://schemas.microsoft.com/office/powerpoint/2010/main" val="2484532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56392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a:solidFill>
                  <a:srgbClr val="414A58"/>
                </a:solidFill>
                <a:latin typeface="Calibri" panose="020F0502020204030204" pitchFamily="34" charset="0"/>
                <a:ea typeface="Inter" panose="02000503000000020004" pitchFamily="2" charset="0"/>
              </a:rPr>
              <a:t>Assessment: Professional Codes of Ethics Research</a:t>
            </a:r>
            <a:endParaRPr lang="en-US" sz="3200" dirty="0">
              <a:solidFill>
                <a:srgbClr val="414A58"/>
              </a:solidFill>
              <a:latin typeface="Calibri Light" panose="020F0302020204030204" pitchFamily="34" charset="0"/>
              <a:ea typeface="Inter Light" panose="02000503000000020004" pitchFamily="2" charset="0"/>
            </a:endParaRPr>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8" y="1825625"/>
            <a:ext cx="10582841"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1600"/>
              </a:spcBef>
              <a:buNone/>
            </a:pPr>
            <a:r>
              <a:rPr lang="en-US" sz="1900" dirty="0">
                <a:latin typeface="Calibri Light" panose="020F0302020204030204" pitchFamily="34" charset="0"/>
                <a:ea typeface="Inter Light" panose="02000503000000020004" pitchFamily="2" charset="0"/>
                <a:cs typeface="Calibri Light" panose="020F0302020204030204" pitchFamily="34" charset="0"/>
              </a:rPr>
              <a:t>Many professions have ethical codes of conduct. These are usually a set of general guidelines or values, to give guidance on how to respond in certain situations.</a:t>
            </a:r>
          </a:p>
          <a:p>
            <a:pPr marL="0" indent="0">
              <a:spcBef>
                <a:spcPts val="1600"/>
              </a:spcBef>
              <a:buNone/>
            </a:pPr>
            <a:r>
              <a:rPr lang="en-US" sz="1900" dirty="0">
                <a:latin typeface="Calibri Light" panose="020F0302020204030204" pitchFamily="34" charset="0"/>
                <a:ea typeface="Inter Light" panose="02000503000000020004" pitchFamily="2" charset="0"/>
                <a:cs typeface="Calibri Light" panose="020F0302020204030204" pitchFamily="34" charset="0"/>
              </a:rPr>
              <a:t>Your assignment is to select a career that has an ethical code of conduct, such as an accountant, lawyer, teacher, doctor, engineer, police officer, journalist, financial advisor, or religious leader. </a:t>
            </a:r>
          </a:p>
          <a:p>
            <a:pPr marL="0" indent="0">
              <a:spcBef>
                <a:spcPts val="1600"/>
              </a:spcBef>
              <a:buNone/>
            </a:pPr>
            <a:r>
              <a:rPr lang="en-US" sz="1900" dirty="0">
                <a:latin typeface="Calibri Light" panose="020F0302020204030204" pitchFamily="34" charset="0"/>
                <a:ea typeface="Inter Light" panose="02000503000000020004" pitchFamily="2" charset="0"/>
                <a:cs typeface="Calibri Light" panose="020F0302020204030204" pitchFamily="34" charset="0"/>
              </a:rPr>
              <a:t>Once you have selected the career, you will research the ethical code of conduct for that career and create a 5 slide presentation that explains the following:</a:t>
            </a:r>
          </a:p>
          <a:p>
            <a:pPr>
              <a:spcBef>
                <a:spcPts val="1600"/>
              </a:spcBef>
            </a:pPr>
            <a:r>
              <a:rPr lang="en-US" sz="1900" b="1" dirty="0">
                <a:latin typeface="Calibri" panose="020F0502020204030204" pitchFamily="34" charset="0"/>
                <a:ea typeface="Inter Light" panose="02000503000000020004" pitchFamily="2" charset="0"/>
                <a:cs typeface="Calibri" panose="020F0502020204030204" pitchFamily="34" charset="0"/>
              </a:rPr>
              <a:t>Slide 1: </a:t>
            </a:r>
            <a:r>
              <a:rPr lang="en-US" sz="1900" dirty="0">
                <a:latin typeface="Calibri Light" panose="020F0302020204030204" pitchFamily="34" charset="0"/>
                <a:ea typeface="Inter Light" panose="02000503000000020004" pitchFamily="2" charset="0"/>
                <a:cs typeface="Calibri Light" panose="020F0302020204030204" pitchFamily="34" charset="0"/>
              </a:rPr>
              <a:t>Identity basic Information about the career.</a:t>
            </a:r>
          </a:p>
          <a:p>
            <a:pPr>
              <a:spcBef>
                <a:spcPts val="1600"/>
              </a:spcBef>
            </a:pPr>
            <a:r>
              <a:rPr lang="en-US" sz="1900" b="1" dirty="0">
                <a:latin typeface="Calibri" panose="020F0502020204030204" pitchFamily="34" charset="0"/>
                <a:ea typeface="Inter Light" panose="02000503000000020004" pitchFamily="2" charset="0"/>
                <a:cs typeface="Calibri" panose="020F0502020204030204" pitchFamily="34" charset="0"/>
              </a:rPr>
              <a:t>Slide 2: </a:t>
            </a:r>
            <a:r>
              <a:rPr lang="en-US" sz="1900" dirty="0">
                <a:latin typeface="Calibri Light" panose="020F0302020204030204" pitchFamily="34" charset="0"/>
                <a:ea typeface="Inter Light" panose="02000503000000020004" pitchFamily="2" charset="0"/>
                <a:cs typeface="Calibri Light" panose="020F0302020204030204" pitchFamily="34" charset="0"/>
              </a:rPr>
              <a:t>Interpret the code of conduct in your own words.</a:t>
            </a:r>
          </a:p>
          <a:p>
            <a:pPr>
              <a:spcBef>
                <a:spcPts val="1600"/>
              </a:spcBef>
            </a:pPr>
            <a:r>
              <a:rPr lang="en-US" sz="1900" b="1" dirty="0">
                <a:latin typeface="Calibri" panose="020F0502020204030204" pitchFamily="34" charset="0"/>
                <a:ea typeface="Inter Light" panose="02000503000000020004" pitchFamily="2" charset="0"/>
                <a:cs typeface="Calibri" panose="020F0502020204030204" pitchFamily="34" charset="0"/>
              </a:rPr>
              <a:t>Slide 3: </a:t>
            </a:r>
            <a:r>
              <a:rPr lang="en-US" sz="1900" dirty="0">
                <a:latin typeface="Calibri Light" panose="020F0302020204030204" pitchFamily="34" charset="0"/>
                <a:ea typeface="Inter Light" panose="02000503000000020004" pitchFamily="2" charset="0"/>
                <a:cs typeface="Calibri Light" panose="020F0302020204030204" pitchFamily="34" charset="0"/>
              </a:rPr>
              <a:t>Analyzes how the code of conduct incentivizes people in that career to act ethically.</a:t>
            </a:r>
          </a:p>
          <a:p>
            <a:pPr>
              <a:spcBef>
                <a:spcPts val="1600"/>
              </a:spcBef>
            </a:pPr>
            <a:r>
              <a:rPr lang="en-US" sz="1900" b="1" dirty="0">
                <a:latin typeface="Calibri" panose="020F0502020204030204" pitchFamily="34" charset="0"/>
                <a:ea typeface="Inter Light" panose="02000503000000020004" pitchFamily="2" charset="0"/>
                <a:cs typeface="Calibri" panose="020F0502020204030204" pitchFamily="34" charset="0"/>
              </a:rPr>
              <a:t>Slide 4: </a:t>
            </a:r>
            <a:r>
              <a:rPr lang="en-US" sz="1900" dirty="0">
                <a:latin typeface="Calibri Light" panose="020F0302020204030204" pitchFamily="34" charset="0"/>
                <a:ea typeface="Inter Light" panose="02000503000000020004" pitchFamily="2" charset="0"/>
                <a:cs typeface="Calibri Light" panose="020F0302020204030204" pitchFamily="34" charset="0"/>
              </a:rPr>
              <a:t>Apply real-world examples where the code of conduct could come into play within that career.</a:t>
            </a:r>
          </a:p>
          <a:p>
            <a:pPr>
              <a:spcBef>
                <a:spcPts val="1600"/>
              </a:spcBef>
            </a:pPr>
            <a:r>
              <a:rPr lang="en-US" sz="1900" b="1" dirty="0">
                <a:latin typeface="Calibri" panose="020F0502020204030204" pitchFamily="34" charset="0"/>
                <a:ea typeface="Inter Light" panose="02000503000000020004" pitchFamily="2" charset="0"/>
                <a:cs typeface="Calibri" panose="020F0502020204030204" pitchFamily="34" charset="0"/>
              </a:rPr>
              <a:t>Slide 5: </a:t>
            </a:r>
            <a:r>
              <a:rPr lang="en-US" sz="1900" dirty="0">
                <a:latin typeface="Calibri Light" panose="020F0302020204030204" pitchFamily="34" charset="0"/>
                <a:ea typeface="Inter Light" panose="02000503000000020004" pitchFamily="2" charset="0"/>
                <a:cs typeface="Calibri Light" panose="020F0302020204030204" pitchFamily="34" charset="0"/>
              </a:rPr>
              <a:t>Develop suggestions for improving or modifying the code of conduct to reflect the current demands of the career. </a:t>
            </a: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11</a:t>
            </a:fld>
            <a:endParaRPr lang="en-US" dirty="0"/>
          </a:p>
        </p:txBody>
      </p:sp>
    </p:spTree>
    <p:extLst>
      <p:ext uri="{BB962C8B-B14F-4D97-AF65-F5344CB8AC3E}">
        <p14:creationId xmlns:p14="http://schemas.microsoft.com/office/powerpoint/2010/main" val="513508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Key Terms</a:t>
            </a:r>
            <a:endParaRPr lang="en-US" dirty="0">
              <a:solidFill>
                <a:srgbClr val="414A58"/>
              </a:solidFill>
              <a:latin typeface="Calibri Light" panose="020F0302020204030204" pitchFamily="34" charset="0"/>
              <a:ea typeface="Inter Light" panose="02000503000000020004" pitchFamily="2" charset="0"/>
            </a:endParaRPr>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9" y="1825625"/>
            <a:ext cx="7345625"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dirty="0">
                <a:latin typeface="Calibri" panose="020F0502020204030204" pitchFamily="34" charset="0"/>
                <a:ea typeface="Inter Light" panose="02000503000000020004" pitchFamily="2" charset="0"/>
                <a:cs typeface="Calibri" panose="020F0502020204030204" pitchFamily="34" charset="0"/>
              </a:rPr>
              <a:t>Decision making </a:t>
            </a:r>
            <a:r>
              <a:rPr lang="en-US" dirty="0">
                <a:latin typeface="Calibri Light" panose="020F0302020204030204" pitchFamily="34" charset="0"/>
                <a:ea typeface="Inter Light" panose="02000503000000020004" pitchFamily="2" charset="0"/>
              </a:rPr>
              <a:t>is reaching a conclusion after considering alternatives and their results. </a:t>
            </a:r>
          </a:p>
          <a:p>
            <a:r>
              <a:rPr lang="en-US" b="1" dirty="0">
                <a:latin typeface="Calibri" panose="020F0502020204030204" pitchFamily="34" charset="0"/>
                <a:ea typeface="Inter Light" panose="02000503000000020004" pitchFamily="2" charset="0"/>
                <a:cs typeface="Calibri" panose="020F0502020204030204" pitchFamily="34" charset="0"/>
              </a:rPr>
              <a:t>Asymmetric information </a:t>
            </a:r>
            <a:r>
              <a:rPr lang="en-US" dirty="0">
                <a:latin typeface="Calibri Light" panose="020F0302020204030204" pitchFamily="34" charset="0"/>
                <a:ea typeface="Inter Light" panose="02000503000000020004" pitchFamily="2" charset="0"/>
              </a:rPr>
              <a:t>is when one party has more information than the other. </a:t>
            </a:r>
          </a:p>
          <a:p>
            <a:r>
              <a:rPr lang="en-US" b="1" dirty="0">
                <a:latin typeface="Calibri" panose="020F0502020204030204" pitchFamily="34" charset="0"/>
                <a:ea typeface="Inter Light" panose="02000503000000020004" pitchFamily="2" charset="0"/>
                <a:cs typeface="Calibri" panose="020F0502020204030204" pitchFamily="34" charset="0"/>
              </a:rPr>
              <a:t>Incentives</a:t>
            </a:r>
            <a:r>
              <a:rPr lang="en-US" dirty="0">
                <a:latin typeface="Calibri Light" panose="020F0302020204030204" pitchFamily="34" charset="0"/>
                <a:ea typeface="Inter Light" panose="02000503000000020004" pitchFamily="2" charset="0"/>
              </a:rPr>
              <a:t> are something that motivates or encourages one to do something.</a:t>
            </a:r>
          </a:p>
          <a:p>
            <a:endParaRPr lang="en-US" dirty="0">
              <a:latin typeface="Calibri Light" panose="020F0302020204030204" pitchFamily="34" charset="0"/>
              <a:ea typeface="Inter Light" panose="02000503000000020004" pitchFamily="2" charset="0"/>
            </a:endParaRP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2</a:t>
            </a:fld>
            <a:endParaRPr lang="en-US" dirty="0"/>
          </a:p>
        </p:txBody>
      </p:sp>
    </p:spTree>
    <p:extLst>
      <p:ext uri="{BB962C8B-B14F-4D97-AF65-F5344CB8AC3E}">
        <p14:creationId xmlns:p14="http://schemas.microsoft.com/office/powerpoint/2010/main" val="2436031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Patient Chart</a:t>
            </a:r>
            <a:endParaRPr lang="en-US" dirty="0">
              <a:solidFill>
                <a:srgbClr val="414A58"/>
              </a:solidFill>
              <a:latin typeface="Calibri Light" panose="020F0302020204030204" pitchFamily="34" charset="0"/>
              <a:ea typeface="Inter Light" panose="02000503000000020004" pitchFamily="2" charset="0"/>
            </a:endParaRP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3</a:t>
            </a:fld>
            <a:endParaRPr lang="en-US" dirty="0"/>
          </a:p>
        </p:txBody>
      </p:sp>
      <p:sp>
        <p:nvSpPr>
          <p:cNvPr id="4" name="Google Shape;66;p15">
            <a:extLst>
              <a:ext uri="{FF2B5EF4-FFF2-40B4-BE49-F238E27FC236}">
                <a16:creationId xmlns:a16="http://schemas.microsoft.com/office/drawing/2014/main" id="{DD85674A-F406-E9A3-70D5-19F8C744B0CB}"/>
              </a:ext>
            </a:extLst>
          </p:cNvPr>
          <p:cNvSpPr txBox="1"/>
          <p:nvPr/>
        </p:nvSpPr>
        <p:spPr>
          <a:xfrm>
            <a:off x="855964" y="1850026"/>
            <a:ext cx="8307414" cy="4062620"/>
          </a:xfrm>
          <a:prstGeom prst="rect">
            <a:avLst/>
          </a:prstGeom>
          <a:noFill/>
          <a:ln w="28575" cap="flat" cmpd="sng">
            <a:solidFill>
              <a:srgbClr val="000000"/>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Clr>
                <a:schemeClr val="dk1"/>
              </a:buClr>
              <a:buSzPts val="1100"/>
              <a:buFont typeface="Arial"/>
              <a:buNone/>
            </a:pPr>
            <a:r>
              <a:rPr lang="en" b="1" dirty="0">
                <a:solidFill>
                  <a:schemeClr val="dk1"/>
                </a:solidFill>
              </a:rPr>
              <a:t>PATIENT CHART</a:t>
            </a:r>
            <a:endParaRPr b="1" dirty="0">
              <a:solidFill>
                <a:schemeClr val="dk1"/>
              </a:solidFill>
            </a:endParaRPr>
          </a:p>
          <a:p>
            <a:pPr marL="0" lvl="0" indent="0" algn="l" rtl="0">
              <a:spcBef>
                <a:spcPts val="0"/>
              </a:spcBef>
              <a:spcAft>
                <a:spcPts val="0"/>
              </a:spcAft>
              <a:buClr>
                <a:schemeClr val="dk1"/>
              </a:buClr>
              <a:buSzPts val="1100"/>
              <a:buFont typeface="Arial"/>
              <a:buNone/>
            </a:pP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1. </a:t>
            </a:r>
            <a:r>
              <a:rPr lang="en" b="1" dirty="0">
                <a:solidFill>
                  <a:schemeClr val="dk1"/>
                </a:solidFill>
                <a:latin typeface="Calibri" panose="020F0502020204030204" pitchFamily="34" charset="0"/>
                <a:cs typeface="Calibri" panose="020F0502020204030204" pitchFamily="34" charset="0"/>
              </a:rPr>
              <a:t>Patients: </a:t>
            </a:r>
            <a:r>
              <a:rPr lang="en" dirty="0">
                <a:solidFill>
                  <a:schemeClr val="dk1"/>
                </a:solidFill>
              </a:rPr>
              <a:t>You are suffering from a BACKACHE with the pain level shown below. </a:t>
            </a: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                   Present this chart to a doctor for treatment.</a:t>
            </a:r>
            <a:endParaRPr dirty="0">
              <a:solidFill>
                <a:schemeClr val="dk1"/>
              </a:solidFill>
            </a:endParaRPr>
          </a:p>
          <a:p>
            <a:pPr marL="0" lvl="0" indent="0" algn="l" rtl="0">
              <a:spcBef>
                <a:spcPts val="0"/>
              </a:spcBef>
              <a:spcAft>
                <a:spcPts val="0"/>
              </a:spcAft>
              <a:buClr>
                <a:schemeClr val="dk1"/>
              </a:buClr>
              <a:buSzPts val="1100"/>
              <a:buFont typeface="Arial"/>
              <a:buNone/>
            </a:pP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                      Pain level:                              (Low)           1           2           3           (High)</a:t>
            </a:r>
            <a:endParaRPr dirty="0">
              <a:solidFill>
                <a:schemeClr val="dk1"/>
              </a:solidFill>
            </a:endParaRPr>
          </a:p>
          <a:p>
            <a:pPr marL="0" lvl="0" indent="0" algn="l" rtl="0">
              <a:spcBef>
                <a:spcPts val="0"/>
              </a:spcBef>
              <a:spcAft>
                <a:spcPts val="0"/>
              </a:spcAft>
              <a:buClr>
                <a:schemeClr val="dk1"/>
              </a:buClr>
              <a:buSzPts val="1100"/>
              <a:buFont typeface="Arial"/>
              <a:buNone/>
            </a:pP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2. </a:t>
            </a:r>
            <a:r>
              <a:rPr lang="en" b="1" dirty="0">
                <a:solidFill>
                  <a:schemeClr val="dk1"/>
                </a:solidFill>
                <a:latin typeface="Calibri" panose="020F0502020204030204" pitchFamily="34" charset="0"/>
                <a:cs typeface="Calibri" panose="020F0502020204030204" pitchFamily="34" charset="0"/>
              </a:rPr>
              <a:t>Doctor:      </a:t>
            </a:r>
            <a:r>
              <a:rPr lang="en" b="1" dirty="0">
                <a:solidFill>
                  <a:schemeClr val="dk1"/>
                </a:solidFill>
              </a:rPr>
              <a:t>A</a:t>
            </a:r>
            <a:r>
              <a:rPr lang="en" dirty="0">
                <a:solidFill>
                  <a:schemeClr val="dk1"/>
                </a:solidFill>
              </a:rPr>
              <a:t>. Circle ONE Treatment:      Medicine           X-ray           Surgery</a:t>
            </a:r>
            <a:endParaRPr dirty="0">
              <a:solidFill>
                <a:schemeClr val="dk1"/>
              </a:solidFill>
            </a:endParaRPr>
          </a:p>
          <a:p>
            <a:pPr marL="0" lvl="0" indent="0" algn="l" rtl="0">
              <a:spcBef>
                <a:spcPts val="0"/>
              </a:spcBef>
              <a:spcAft>
                <a:spcPts val="0"/>
              </a:spcAft>
              <a:buClr>
                <a:schemeClr val="dk1"/>
              </a:buClr>
              <a:buSzPts val="1100"/>
              <a:buFont typeface="Arial"/>
              <a:buNone/>
            </a:pP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                      </a:t>
            </a:r>
            <a:r>
              <a:rPr lang="en" b="1" dirty="0">
                <a:solidFill>
                  <a:schemeClr val="dk1"/>
                </a:solidFill>
              </a:rPr>
              <a:t>B</a:t>
            </a:r>
            <a:r>
              <a:rPr lang="en" dirty="0">
                <a:solidFill>
                  <a:schemeClr val="dk1"/>
                </a:solidFill>
              </a:rPr>
              <a:t>. Patient Financial Responsibility:   $__________</a:t>
            </a:r>
            <a:endParaRPr dirty="0">
              <a:solidFill>
                <a:schemeClr val="dk1"/>
              </a:solidFill>
            </a:endParaRPr>
          </a:p>
          <a:p>
            <a:pPr marL="0" lvl="0" indent="0" algn="l" rtl="0">
              <a:spcBef>
                <a:spcPts val="0"/>
              </a:spcBef>
              <a:spcAft>
                <a:spcPts val="0"/>
              </a:spcAft>
              <a:buClr>
                <a:schemeClr val="dk1"/>
              </a:buClr>
              <a:buSzPts val="1100"/>
              <a:buFont typeface="Arial"/>
              <a:buNone/>
            </a:pP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                      </a:t>
            </a:r>
            <a:r>
              <a:rPr lang="en" b="1" dirty="0">
                <a:solidFill>
                  <a:schemeClr val="dk1"/>
                </a:solidFill>
              </a:rPr>
              <a:t>C</a:t>
            </a:r>
            <a:r>
              <a:rPr lang="en" dirty="0">
                <a:solidFill>
                  <a:schemeClr val="dk1"/>
                </a:solidFill>
              </a:rPr>
              <a:t>. Circle your name:               Dr. A                     Dr. B                     Dr. C</a:t>
            </a:r>
            <a:endParaRPr dirty="0">
              <a:solidFill>
                <a:schemeClr val="dk1"/>
              </a:solidFill>
            </a:endParaRPr>
          </a:p>
          <a:p>
            <a:pPr marL="0" lvl="0" indent="0" algn="l" rtl="0">
              <a:spcBef>
                <a:spcPts val="0"/>
              </a:spcBef>
              <a:spcAft>
                <a:spcPts val="0"/>
              </a:spcAft>
              <a:buClr>
                <a:schemeClr val="dk1"/>
              </a:buClr>
              <a:buSzPts val="1100"/>
              <a:buFont typeface="Arial"/>
              <a:buNone/>
            </a:pPr>
            <a:endParaRPr dirty="0">
              <a:solidFill>
                <a:schemeClr val="dk1"/>
              </a:solidFill>
            </a:endParaRPr>
          </a:p>
          <a:p>
            <a:pPr marL="0" lvl="0" indent="0" algn="l" rtl="0">
              <a:spcBef>
                <a:spcPts val="0"/>
              </a:spcBef>
              <a:spcAft>
                <a:spcPts val="0"/>
              </a:spcAft>
              <a:buClr>
                <a:schemeClr val="dk1"/>
              </a:buClr>
              <a:buSzPts val="1100"/>
              <a:buFont typeface="Arial"/>
              <a:buNone/>
            </a:pPr>
            <a:r>
              <a:rPr lang="en" dirty="0">
                <a:solidFill>
                  <a:schemeClr val="dk1"/>
                </a:solidFill>
              </a:rPr>
              <a:t>3. </a:t>
            </a:r>
            <a:r>
              <a:rPr lang="en" b="1" dirty="0">
                <a:solidFill>
                  <a:schemeClr val="dk1"/>
                </a:solidFill>
                <a:latin typeface="Calibri" panose="020F0502020204030204" pitchFamily="34" charset="0"/>
                <a:cs typeface="Calibri" panose="020F0502020204030204" pitchFamily="34" charset="0"/>
              </a:rPr>
              <a:t>Patients: </a:t>
            </a:r>
            <a:r>
              <a:rPr lang="en" dirty="0">
                <a:solidFill>
                  <a:schemeClr val="dk1"/>
                </a:solidFill>
              </a:rPr>
              <a:t>After visiting the doctor, please turn this sheet in to the record keeper.</a:t>
            </a:r>
            <a:endParaRPr dirty="0"/>
          </a:p>
        </p:txBody>
      </p:sp>
    </p:spTree>
    <p:extLst>
      <p:ext uri="{BB962C8B-B14F-4D97-AF65-F5344CB8AC3E}">
        <p14:creationId xmlns:p14="http://schemas.microsoft.com/office/powerpoint/2010/main" val="9193456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Round 1: Discussion Questions</a:t>
            </a:r>
            <a:endParaRPr lang="en-US" dirty="0">
              <a:solidFill>
                <a:srgbClr val="414A58"/>
              </a:solidFill>
              <a:latin typeface="Calibri Light" panose="020F0302020204030204" pitchFamily="34" charset="0"/>
              <a:ea typeface="Inter Light" panose="02000503000000020004" pitchFamily="2" charset="0"/>
            </a:endParaRPr>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9" y="1825625"/>
            <a:ext cx="773191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buFont typeface="+mj-lt"/>
              <a:buAutoNum type="arabicPeriod"/>
            </a:pPr>
            <a:r>
              <a:rPr lang="en-US" dirty="0">
                <a:latin typeface="Calibri Light" panose="020F0302020204030204" pitchFamily="34" charset="0"/>
                <a:ea typeface="Inter Light" panose="02000503000000020004" pitchFamily="2" charset="0"/>
                <a:cs typeface="Calibri Light" panose="020F0302020204030204" pitchFamily="34" charset="0"/>
              </a:rPr>
              <a:t>How was your interaction with your doctor? </a:t>
            </a:r>
          </a:p>
          <a:p>
            <a:pPr marL="971550" lvl="1" indent="-514350">
              <a:buFont typeface="+mj-lt"/>
              <a:buAutoNum type="alphaLcParenR"/>
            </a:pPr>
            <a:r>
              <a:rPr lang="en-US" dirty="0">
                <a:latin typeface="Calibri Light" panose="020F0302020204030204" pitchFamily="34" charset="0"/>
                <a:ea typeface="Inter Light" panose="02000503000000020004" pitchFamily="2" charset="0"/>
                <a:cs typeface="Calibri Light" panose="020F0302020204030204" pitchFamily="34" charset="0"/>
              </a:rPr>
              <a:t>Raise your hand if you’re happy with your result. </a:t>
            </a:r>
          </a:p>
          <a:p>
            <a:pPr marL="971550" lvl="1" indent="-514350">
              <a:buFont typeface="+mj-lt"/>
              <a:buAutoNum type="alphaLcParenR"/>
            </a:pPr>
            <a:r>
              <a:rPr lang="en-US" dirty="0">
                <a:latin typeface="Calibri Light" panose="020F0302020204030204" pitchFamily="34" charset="0"/>
                <a:ea typeface="Inter Light" panose="02000503000000020004" pitchFamily="2" charset="0"/>
                <a:cs typeface="Calibri Light" panose="020F0302020204030204" pitchFamily="34" charset="0"/>
              </a:rPr>
              <a:t>Raise your hand if you are not happy with your result.</a:t>
            </a:r>
          </a:p>
          <a:p>
            <a:pPr marL="514350" indent="-514350">
              <a:buFont typeface="+mj-lt"/>
              <a:buAutoNum type="arabicPeriod"/>
            </a:pPr>
            <a:r>
              <a:rPr lang="en-US" dirty="0">
                <a:latin typeface="Calibri Light" panose="020F0302020204030204" pitchFamily="34" charset="0"/>
                <a:ea typeface="Inter Light" panose="02000503000000020004" pitchFamily="2" charset="0"/>
                <a:cs typeface="Calibri Light" panose="020F0302020204030204" pitchFamily="34" charset="0"/>
              </a:rPr>
              <a:t>Do you think the doctor prescribed the appropriate treatment plan for you given your pain? </a:t>
            </a:r>
          </a:p>
          <a:p>
            <a:pPr marL="514350" indent="-514350">
              <a:buFont typeface="+mj-lt"/>
              <a:buAutoNum type="arabicPeriod"/>
            </a:pPr>
            <a:r>
              <a:rPr lang="en-US" dirty="0">
                <a:latin typeface="Calibri Light" panose="020F0302020204030204" pitchFamily="34" charset="0"/>
                <a:ea typeface="Inter Light" panose="02000503000000020004" pitchFamily="2" charset="0"/>
                <a:cs typeface="Calibri Light" panose="020F0302020204030204" pitchFamily="34" charset="0"/>
              </a:rPr>
              <a:t>Do you think you were all treated the same? Why or why not? </a:t>
            </a: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4</a:t>
            </a:fld>
            <a:endParaRPr lang="en-US" dirty="0"/>
          </a:p>
        </p:txBody>
      </p:sp>
    </p:spTree>
    <p:extLst>
      <p:ext uri="{BB962C8B-B14F-4D97-AF65-F5344CB8AC3E}">
        <p14:creationId xmlns:p14="http://schemas.microsoft.com/office/powerpoint/2010/main" val="3152034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Information and Decision Making</a:t>
            </a:r>
            <a:endParaRPr lang="en-US" dirty="0">
              <a:solidFill>
                <a:srgbClr val="414A58"/>
              </a:solidFill>
              <a:latin typeface="Calibri Light" panose="020F0302020204030204" pitchFamily="34" charset="0"/>
              <a:ea typeface="Inter Light" panose="02000503000000020004" pitchFamily="2" charset="0"/>
            </a:endParaRPr>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9" y="1825625"/>
            <a:ext cx="9434586"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300" dirty="0">
                <a:latin typeface="Calibri Light" panose="020F0302020204030204" pitchFamily="34" charset="0"/>
                <a:ea typeface="Inter Light" panose="02000503000000020004" pitchFamily="2" charset="0"/>
                <a:cs typeface="Calibri Light" panose="020F0302020204030204" pitchFamily="34" charset="0"/>
              </a:rPr>
              <a:t>Did you notice that there was asymmetric information, or a difference in information, during the activity? </a:t>
            </a:r>
          </a:p>
          <a:p>
            <a:r>
              <a:rPr lang="en-US" sz="2300" dirty="0">
                <a:latin typeface="Calibri Light" panose="020F0302020204030204" pitchFamily="34" charset="0"/>
                <a:ea typeface="Inter Light" panose="02000503000000020004" pitchFamily="2" charset="0"/>
                <a:cs typeface="Calibri Light" panose="020F0302020204030204" pitchFamily="34" charset="0"/>
              </a:rPr>
              <a:t>Compared to doctors, how much do patients know about the correct treatments for backaches? </a:t>
            </a:r>
          </a:p>
          <a:p>
            <a:r>
              <a:rPr lang="en-US" sz="2300" dirty="0">
                <a:latin typeface="Calibri Light" panose="020F0302020204030204" pitchFamily="34" charset="0"/>
                <a:ea typeface="Inter Light" panose="02000503000000020004" pitchFamily="2" charset="0"/>
                <a:cs typeface="Calibri Light" panose="020F0302020204030204" pitchFamily="34" charset="0"/>
              </a:rPr>
              <a:t>How can patients get better information? </a:t>
            </a:r>
          </a:p>
          <a:p>
            <a:r>
              <a:rPr lang="en-US" sz="2300" dirty="0">
                <a:latin typeface="Calibri Light" panose="020F0302020204030204" pitchFamily="34" charset="0"/>
                <a:ea typeface="Inter Light" panose="02000503000000020004" pitchFamily="2" charset="0"/>
                <a:cs typeface="Calibri Light" panose="020F0302020204030204" pitchFamily="34" charset="0"/>
              </a:rPr>
              <a:t>What search costs (the time, energy, and money it takes to engage in a transaction) do patients have when they are in pain and seeking medical advice? </a:t>
            </a:r>
          </a:p>
          <a:p>
            <a:r>
              <a:rPr lang="en-US" sz="2300" dirty="0">
                <a:latin typeface="Calibri Light" panose="020F0302020204030204" pitchFamily="34" charset="0"/>
                <a:ea typeface="Inter Light" panose="02000503000000020004" pitchFamily="2" charset="0"/>
                <a:cs typeface="Calibri Light" panose="020F0302020204030204" pitchFamily="34" charset="0"/>
              </a:rPr>
              <a:t>If insurance is paying 95 percent of your cost, are there any incentives to get pricing information? </a:t>
            </a:r>
          </a:p>
          <a:p>
            <a:r>
              <a:rPr lang="en-US" sz="2300" dirty="0">
                <a:latin typeface="Calibri Light" panose="020F0302020204030204" pitchFamily="34" charset="0"/>
                <a:ea typeface="Inter Light" panose="02000503000000020004" pitchFamily="2" charset="0"/>
                <a:cs typeface="Calibri Light" panose="020F0302020204030204" pitchFamily="34" charset="0"/>
              </a:rPr>
              <a:t>How transparent (consumers can see what other patients are paying for similar services) are the transactions in a doctor’s office, in terms of treatments ordered and prices charged?</a:t>
            </a:r>
          </a:p>
          <a:p>
            <a:endParaRPr lang="en-US" sz="2300" dirty="0">
              <a:latin typeface="Calibri Light" panose="020F0302020204030204" pitchFamily="34" charset="0"/>
              <a:ea typeface="Inter Light" panose="02000503000000020004" pitchFamily="2" charset="0"/>
              <a:cs typeface="Calibri Light" panose="020F0302020204030204" pitchFamily="34" charset="0"/>
            </a:endParaRP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5</a:t>
            </a:fld>
            <a:endParaRPr lang="en-US" dirty="0"/>
          </a:p>
        </p:txBody>
      </p:sp>
    </p:spTree>
    <p:extLst>
      <p:ext uri="{BB962C8B-B14F-4D97-AF65-F5344CB8AC3E}">
        <p14:creationId xmlns:p14="http://schemas.microsoft.com/office/powerpoint/2010/main" val="2588624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Duty-based Ethics</a:t>
            </a:r>
            <a:endParaRPr lang="en-US" dirty="0">
              <a:solidFill>
                <a:srgbClr val="414A58"/>
              </a:solidFill>
              <a:latin typeface="Calibri Light" panose="020F0302020204030204" pitchFamily="34" charset="0"/>
              <a:ea typeface="Inter Light" panose="02000503000000020004" pitchFamily="2" charset="0"/>
            </a:endParaRPr>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9" y="1825625"/>
            <a:ext cx="9150807"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latin typeface="Calibri Light" panose="020F0302020204030204" pitchFamily="34" charset="0"/>
                <a:ea typeface="Inter Light" panose="02000503000000020004" pitchFamily="2" charset="0"/>
                <a:cs typeface="Calibri Light" panose="020F0302020204030204" pitchFamily="34" charset="0"/>
              </a:rPr>
              <a:t>A moral philosophy that discerns right or wrong based on the analysis of one’s obligations. </a:t>
            </a:r>
          </a:p>
          <a:p>
            <a:r>
              <a:rPr lang="en-US" sz="2400" dirty="0">
                <a:latin typeface="Calibri Light" panose="020F0302020204030204" pitchFamily="34" charset="0"/>
                <a:ea typeface="Inter Light" panose="02000503000000020004" pitchFamily="2" charset="0"/>
                <a:cs typeface="Calibri Light" panose="020F0302020204030204" pitchFamily="34" charset="0"/>
              </a:rPr>
              <a:t>Doctors (and many other professions) must follow a code of ethics. Following ethical guidelines is key to a doctor’s job and to the health and well-being of their patients. </a:t>
            </a:r>
          </a:p>
          <a:p>
            <a:r>
              <a:rPr lang="en-US" sz="2400" dirty="0">
                <a:latin typeface="Calibri Light" panose="020F0302020204030204" pitchFamily="34" charset="0"/>
                <a:ea typeface="Inter Light" panose="02000503000000020004" pitchFamily="2" charset="0"/>
                <a:cs typeface="Calibri Light" panose="020F0302020204030204" pitchFamily="34" charset="0"/>
              </a:rPr>
              <a:t>Doctors practice duty-based ethics by being cautious about their actions, what procedures they suggest and perform, and the end result of the patient. </a:t>
            </a:r>
          </a:p>
          <a:p>
            <a:r>
              <a:rPr lang="en-US" sz="2400" dirty="0">
                <a:latin typeface="Calibri Light" panose="020F0302020204030204" pitchFamily="34" charset="0"/>
                <a:ea typeface="Inter Light" panose="02000503000000020004" pitchFamily="2" charset="0"/>
                <a:cs typeface="Calibri Light" panose="020F0302020204030204" pitchFamily="34" charset="0"/>
              </a:rPr>
              <a:t>Additionally, doctors are highly concerned with making decisions that are right or wrong and work hard to make sure they operate in a way to not harm patients. </a:t>
            </a:r>
          </a:p>
          <a:p>
            <a:r>
              <a:rPr lang="en-US" sz="2400" dirty="0">
                <a:latin typeface="Calibri Light" panose="020F0302020204030204" pitchFamily="34" charset="0"/>
                <a:ea typeface="Inter Light" panose="02000503000000020004" pitchFamily="2" charset="0"/>
                <a:cs typeface="Calibri Light" panose="020F0302020204030204" pitchFamily="34" charset="0"/>
              </a:rPr>
              <a:t>As a culminating event in their licensing, doctors must take the Hippocratic Oath.</a:t>
            </a:r>
          </a:p>
          <a:p>
            <a:endParaRPr lang="en-US" sz="2400" dirty="0">
              <a:latin typeface="Calibri Light" panose="020F0302020204030204" pitchFamily="34" charset="0"/>
              <a:ea typeface="Inter Light" panose="02000503000000020004" pitchFamily="2" charset="0"/>
              <a:cs typeface="Calibri Light" panose="020F0302020204030204" pitchFamily="34" charset="0"/>
            </a:endParaRP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6</a:t>
            </a:fld>
            <a:endParaRPr lang="en-US" dirty="0"/>
          </a:p>
        </p:txBody>
      </p:sp>
    </p:spTree>
    <p:extLst>
      <p:ext uri="{BB962C8B-B14F-4D97-AF65-F5344CB8AC3E}">
        <p14:creationId xmlns:p14="http://schemas.microsoft.com/office/powerpoint/2010/main" val="250633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Summary of Hippocratic Oath</a:t>
            </a:r>
            <a:endParaRPr lang="en-US" dirty="0">
              <a:solidFill>
                <a:srgbClr val="414A58"/>
              </a:solidFill>
              <a:latin typeface="Calibri Light" panose="020F0302020204030204" pitchFamily="34" charset="0"/>
              <a:ea typeface="Inter Light" panose="02000503000000020004" pitchFamily="2" charset="0"/>
            </a:endParaRPr>
          </a:p>
        </p:txBody>
      </p:sp>
      <p:sp>
        <p:nvSpPr>
          <p:cNvPr id="7" name="Rectangle 6">
            <a:extLst>
              <a:ext uri="{FF2B5EF4-FFF2-40B4-BE49-F238E27FC236}">
                <a16:creationId xmlns:a16="http://schemas.microsoft.com/office/drawing/2014/main" id="{BFEF62FF-3501-639F-68C9-893E5E364943}"/>
              </a:ext>
            </a:extLst>
          </p:cNvPr>
          <p:cNvSpPr/>
          <p:nvPr/>
        </p:nvSpPr>
        <p:spPr>
          <a:xfrm>
            <a:off x="7168055" y="1524000"/>
            <a:ext cx="5023945" cy="533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9" y="1825625"/>
            <a:ext cx="7374558"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500" dirty="0">
                <a:latin typeface="Calibri Light" panose="020F0302020204030204" pitchFamily="34" charset="0"/>
                <a:ea typeface="Inter Light" panose="02000503000000020004" pitchFamily="2" charset="0"/>
                <a:cs typeface="Calibri Light" panose="020F0302020204030204" pitchFamily="34" charset="0"/>
              </a:rPr>
              <a:t>The physician pledges to prescribe only beneficial treatments, according to his abilities and judgment; </a:t>
            </a:r>
          </a:p>
          <a:p>
            <a:r>
              <a:rPr lang="en-US" sz="2500" dirty="0">
                <a:latin typeface="Calibri Light" panose="020F0302020204030204" pitchFamily="34" charset="0"/>
                <a:ea typeface="Inter Light" panose="02000503000000020004" pitchFamily="2" charset="0"/>
                <a:cs typeface="Calibri Light" panose="020F0302020204030204" pitchFamily="34" charset="0"/>
              </a:rPr>
              <a:t>to refrain from causing harm or hurt; </a:t>
            </a:r>
          </a:p>
          <a:p>
            <a:r>
              <a:rPr lang="en-US" sz="2500" dirty="0">
                <a:latin typeface="Calibri Light" panose="020F0302020204030204" pitchFamily="34" charset="0"/>
                <a:ea typeface="Inter Light" panose="02000503000000020004" pitchFamily="2" charset="0"/>
                <a:cs typeface="Calibri Light" panose="020F0302020204030204" pitchFamily="34" charset="0"/>
              </a:rPr>
              <a:t>and to live an exemplary personal and professional life</a:t>
            </a:r>
          </a:p>
          <a:p>
            <a:endParaRPr lang="en-US" sz="2500" dirty="0">
              <a:latin typeface="Calibri Light" panose="020F0302020204030204" pitchFamily="34" charset="0"/>
              <a:ea typeface="Inter Light" panose="02000503000000020004" pitchFamily="2" charset="0"/>
              <a:cs typeface="Calibri Light" panose="020F0302020204030204" pitchFamily="34" charset="0"/>
            </a:endParaRPr>
          </a:p>
          <a:p>
            <a:pPr marL="0" indent="0">
              <a:buNone/>
            </a:pPr>
            <a:r>
              <a:rPr lang="en-US" sz="2500" dirty="0">
                <a:latin typeface="Calibri Light" panose="020F0302020204030204" pitchFamily="34" charset="0"/>
                <a:ea typeface="Inter Light" panose="02000503000000020004" pitchFamily="2" charset="0"/>
                <a:cs typeface="Calibri Light" panose="020F0302020204030204" pitchFamily="34" charset="0"/>
              </a:rPr>
              <a:t>We mostly know the Hippocratic Oath as an oath to do no harm to a patient which is true, but it focuses on acknowledging the patient as a whole person and understanding that the decisions they make for the patient can have long-term impacts. </a:t>
            </a:r>
          </a:p>
          <a:p>
            <a:endParaRPr lang="en-US" sz="2500" dirty="0">
              <a:latin typeface="Calibri Light" panose="020F0302020204030204" pitchFamily="34" charset="0"/>
              <a:ea typeface="Inter Light" panose="02000503000000020004" pitchFamily="2" charset="0"/>
              <a:cs typeface="Calibri Light" panose="020F0302020204030204" pitchFamily="34" charset="0"/>
            </a:endParaRP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7</a:t>
            </a:fld>
            <a:endParaRPr lang="en-US" dirty="0"/>
          </a:p>
        </p:txBody>
      </p:sp>
      <p:pic>
        <p:nvPicPr>
          <p:cNvPr id="4" name="Picture 3">
            <a:extLst>
              <a:ext uri="{FF2B5EF4-FFF2-40B4-BE49-F238E27FC236}">
                <a16:creationId xmlns:a16="http://schemas.microsoft.com/office/drawing/2014/main" id="{7F4FFC18-0E50-E991-C4AB-441896374DAB}"/>
              </a:ext>
            </a:extLst>
          </p:cNvPr>
          <p:cNvPicPr>
            <a:picLocks noChangeAspect="1"/>
          </p:cNvPicPr>
          <p:nvPr/>
        </p:nvPicPr>
        <p:blipFill>
          <a:blip r:embed="rId2"/>
          <a:stretch>
            <a:fillRect/>
          </a:stretch>
        </p:blipFill>
        <p:spPr>
          <a:xfrm>
            <a:off x="7990114" y="1960265"/>
            <a:ext cx="3877460" cy="2937470"/>
          </a:xfrm>
          <a:prstGeom prst="rect">
            <a:avLst/>
          </a:prstGeom>
        </p:spPr>
      </p:pic>
    </p:spTree>
    <p:extLst>
      <p:ext uri="{BB962C8B-B14F-4D97-AF65-F5344CB8AC3E}">
        <p14:creationId xmlns:p14="http://schemas.microsoft.com/office/powerpoint/2010/main" val="992208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Hippocratic Oath</a:t>
            </a:r>
            <a:endParaRPr lang="en-US" dirty="0">
              <a:solidFill>
                <a:srgbClr val="414A58"/>
              </a:solidFill>
              <a:latin typeface="Calibri Light" panose="020F0302020204030204" pitchFamily="34" charset="0"/>
              <a:ea typeface="Inter Light" panose="02000503000000020004" pitchFamily="2" charset="0"/>
            </a:endParaRPr>
          </a:p>
        </p:txBody>
      </p:sp>
      <p:sp>
        <p:nvSpPr>
          <p:cNvPr id="7" name="Rectangle 6">
            <a:extLst>
              <a:ext uri="{FF2B5EF4-FFF2-40B4-BE49-F238E27FC236}">
                <a16:creationId xmlns:a16="http://schemas.microsoft.com/office/drawing/2014/main" id="{BFEF62FF-3501-639F-68C9-893E5E364943}"/>
              </a:ext>
            </a:extLst>
          </p:cNvPr>
          <p:cNvSpPr/>
          <p:nvPr/>
        </p:nvSpPr>
        <p:spPr>
          <a:xfrm>
            <a:off x="7168055" y="1524000"/>
            <a:ext cx="5023945" cy="5334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9" y="1825625"/>
            <a:ext cx="7017207"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600"/>
              </a:spcBef>
            </a:pPr>
            <a:r>
              <a:rPr lang="en-US" sz="2600" dirty="0">
                <a:latin typeface="Calibri Light" panose="020F0302020204030204" pitchFamily="34" charset="0"/>
                <a:ea typeface="Inter Light" panose="02000503000000020004" pitchFamily="2" charset="0"/>
                <a:cs typeface="Calibri Light" panose="020F0302020204030204" pitchFamily="34" charset="0"/>
              </a:rPr>
              <a:t>How does the Hippocratic Oath, an oath of ethics historically taken by physicians to treat the ill to the best of their ability, preserve patient’s privacy, and to teach the next generation, incentivize doctors? </a:t>
            </a:r>
          </a:p>
          <a:p>
            <a:pPr>
              <a:spcBef>
                <a:spcPts val="1600"/>
              </a:spcBef>
            </a:pPr>
            <a:r>
              <a:rPr lang="en-US" sz="2600" dirty="0">
                <a:latin typeface="Calibri Light" panose="020F0302020204030204" pitchFamily="34" charset="0"/>
                <a:ea typeface="Inter Light" panose="02000503000000020004" pitchFamily="2" charset="0"/>
                <a:cs typeface="Calibri Light" panose="020F0302020204030204" pitchFamily="34" charset="0"/>
              </a:rPr>
              <a:t>Did Dr. A or Dr. B fail to follow the </a:t>
            </a:r>
            <a:r>
              <a:rPr lang="en-US" sz="2600" dirty="0" err="1">
                <a:latin typeface="Calibri Light" panose="020F0302020204030204" pitchFamily="34" charset="0"/>
                <a:ea typeface="Inter Light" panose="02000503000000020004" pitchFamily="2" charset="0"/>
                <a:cs typeface="Calibri Light" panose="020F0302020204030204" pitchFamily="34" charset="0"/>
              </a:rPr>
              <a:t>hippocratic</a:t>
            </a:r>
            <a:r>
              <a:rPr lang="en-US" sz="2600" dirty="0">
                <a:latin typeface="Calibri Light" panose="020F0302020204030204" pitchFamily="34" charset="0"/>
                <a:ea typeface="Inter Light" panose="02000503000000020004" pitchFamily="2" charset="0"/>
                <a:cs typeface="Calibri Light" panose="020F0302020204030204" pitchFamily="34" charset="0"/>
              </a:rPr>
              <a:t> oath? </a:t>
            </a:r>
          </a:p>
          <a:p>
            <a:pPr>
              <a:spcBef>
                <a:spcPts val="1600"/>
              </a:spcBef>
            </a:pPr>
            <a:r>
              <a:rPr lang="en-US" sz="2600" dirty="0">
                <a:latin typeface="Calibri Light" panose="020F0302020204030204" pitchFamily="34" charset="0"/>
                <a:ea typeface="Inter Light" panose="02000503000000020004" pitchFamily="2" charset="0"/>
                <a:cs typeface="Calibri Light" panose="020F0302020204030204" pitchFamily="34" charset="0"/>
              </a:rPr>
              <a:t>If there was no Hippocratic Oath, how might doctors act differently?</a:t>
            </a:r>
          </a:p>
          <a:p>
            <a:pPr>
              <a:spcBef>
                <a:spcPts val="1600"/>
              </a:spcBef>
            </a:pPr>
            <a:endParaRPr lang="en-US" sz="2600" dirty="0">
              <a:latin typeface="Calibri Light" panose="020F0302020204030204" pitchFamily="34" charset="0"/>
              <a:ea typeface="Inter Light" panose="02000503000000020004" pitchFamily="2" charset="0"/>
              <a:cs typeface="Calibri Light" panose="020F0302020204030204" pitchFamily="34" charset="0"/>
            </a:endParaRP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8</a:t>
            </a:fld>
            <a:endParaRPr lang="en-US" dirty="0"/>
          </a:p>
        </p:txBody>
      </p:sp>
      <p:pic>
        <p:nvPicPr>
          <p:cNvPr id="4" name="Picture 3">
            <a:extLst>
              <a:ext uri="{FF2B5EF4-FFF2-40B4-BE49-F238E27FC236}">
                <a16:creationId xmlns:a16="http://schemas.microsoft.com/office/drawing/2014/main" id="{7F4FFC18-0E50-E991-C4AB-441896374DAB}"/>
              </a:ext>
            </a:extLst>
          </p:cNvPr>
          <p:cNvPicPr>
            <a:picLocks noChangeAspect="1"/>
          </p:cNvPicPr>
          <p:nvPr/>
        </p:nvPicPr>
        <p:blipFill>
          <a:blip r:embed="rId2"/>
          <a:stretch>
            <a:fillRect/>
          </a:stretch>
        </p:blipFill>
        <p:spPr>
          <a:xfrm>
            <a:off x="7990114" y="1960265"/>
            <a:ext cx="3877460" cy="2937470"/>
          </a:xfrm>
          <a:prstGeom prst="rect">
            <a:avLst/>
          </a:prstGeom>
        </p:spPr>
      </p:pic>
    </p:spTree>
    <p:extLst>
      <p:ext uri="{BB962C8B-B14F-4D97-AF65-F5344CB8AC3E}">
        <p14:creationId xmlns:p14="http://schemas.microsoft.com/office/powerpoint/2010/main" val="3515435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6907B-0DC9-E64D-B7CC-FD7066550EDE}"/>
              </a:ext>
            </a:extLst>
          </p:cNvPr>
          <p:cNvSpPr txBox="1">
            <a:spLocks/>
          </p:cNvSpPr>
          <p:nvPr/>
        </p:nvSpPr>
        <p:spPr>
          <a:xfrm>
            <a:off x="706223" y="469339"/>
            <a:ext cx="10582841" cy="122135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rgbClr val="414A58"/>
                </a:solidFill>
                <a:latin typeface="Calibri" panose="020F0502020204030204" pitchFamily="34" charset="0"/>
                <a:ea typeface="Inter" panose="02000503000000020004" pitchFamily="2" charset="0"/>
              </a:rPr>
              <a:t>Round 2: Discussion Questions</a:t>
            </a:r>
            <a:endParaRPr lang="en-US" dirty="0">
              <a:solidFill>
                <a:srgbClr val="414A58"/>
              </a:solidFill>
              <a:latin typeface="Calibri Light" panose="020F0302020204030204" pitchFamily="34" charset="0"/>
              <a:ea typeface="Inter Light" panose="02000503000000020004" pitchFamily="2" charset="0"/>
            </a:endParaRPr>
          </a:p>
        </p:txBody>
      </p:sp>
      <p:sp>
        <p:nvSpPr>
          <p:cNvPr id="3" name="Text Placeholder 2">
            <a:extLst>
              <a:ext uri="{FF2B5EF4-FFF2-40B4-BE49-F238E27FC236}">
                <a16:creationId xmlns:a16="http://schemas.microsoft.com/office/drawing/2014/main" id="{0428248E-9A13-7345-BF5A-CD0E38051879}"/>
              </a:ext>
            </a:extLst>
          </p:cNvPr>
          <p:cNvSpPr txBox="1">
            <a:spLocks/>
          </p:cNvSpPr>
          <p:nvPr/>
        </p:nvSpPr>
        <p:spPr>
          <a:xfrm>
            <a:off x="770958" y="1825625"/>
            <a:ext cx="10582841"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514350" indent="-514350">
              <a:spcBef>
                <a:spcPts val="1600"/>
              </a:spcBef>
              <a:buFont typeface="+mj-lt"/>
              <a:buAutoNum type="arabicPeriod"/>
            </a:pPr>
            <a:r>
              <a:rPr lang="en-US" sz="2600" dirty="0">
                <a:latin typeface="Calibri Light" panose="020F0302020204030204" pitchFamily="34" charset="0"/>
                <a:ea typeface="Inter Light" panose="02000503000000020004" pitchFamily="2" charset="0"/>
                <a:cs typeface="Calibri Light" panose="020F0302020204030204" pitchFamily="34" charset="0"/>
              </a:rPr>
              <a:t>What was different about the doctors’ behavior in round 1 and round 2?  </a:t>
            </a:r>
          </a:p>
          <a:p>
            <a:pPr marL="514350" indent="-514350">
              <a:spcBef>
                <a:spcPts val="1600"/>
              </a:spcBef>
              <a:buFont typeface="+mj-lt"/>
              <a:buAutoNum type="arabicPeriod"/>
            </a:pPr>
            <a:r>
              <a:rPr lang="en-US" sz="2600" dirty="0">
                <a:latin typeface="Calibri Light" panose="020F0302020204030204" pitchFamily="34" charset="0"/>
                <a:ea typeface="Inter Light" panose="02000503000000020004" pitchFamily="2" charset="0"/>
                <a:cs typeface="Calibri Light" panose="020F0302020204030204" pitchFamily="34" charset="0"/>
              </a:rPr>
              <a:t>What was different about the patient’s behavior in round 1 and round 2?  </a:t>
            </a:r>
          </a:p>
          <a:p>
            <a:pPr marL="514350" indent="-514350">
              <a:spcBef>
                <a:spcPts val="1600"/>
              </a:spcBef>
              <a:buFont typeface="+mj-lt"/>
              <a:buAutoNum type="arabicPeriod"/>
            </a:pPr>
            <a:r>
              <a:rPr lang="en-US" sz="2600" dirty="0">
                <a:latin typeface="Calibri Light" panose="020F0302020204030204" pitchFamily="34" charset="0"/>
                <a:ea typeface="Inter Light" panose="02000503000000020004" pitchFamily="2" charset="0"/>
                <a:cs typeface="Calibri Light" panose="020F0302020204030204" pitchFamily="34" charset="0"/>
              </a:rPr>
              <a:t>Even though Doctor B might increase the amount of tests or treatment by prescribing the next pain level up, can you explain or think of reasons why people might choose someone like Doctor B even if there is more cost and they know another doctor will not do the same thing? </a:t>
            </a:r>
          </a:p>
          <a:p>
            <a:pPr marL="514350" indent="-514350">
              <a:spcBef>
                <a:spcPts val="1600"/>
              </a:spcBef>
              <a:buFont typeface="+mj-lt"/>
              <a:buAutoNum type="arabicPeriod"/>
            </a:pPr>
            <a:r>
              <a:rPr lang="en-US" sz="2600" dirty="0">
                <a:latin typeface="Calibri Light" panose="020F0302020204030204" pitchFamily="34" charset="0"/>
                <a:ea typeface="Inter Light" panose="02000503000000020004" pitchFamily="2" charset="0"/>
                <a:cs typeface="Calibri Light" panose="020F0302020204030204" pitchFamily="34" charset="0"/>
              </a:rPr>
              <a:t>Are there any written or unwritten rules that would likely affect a doctor's ethical behavior? </a:t>
            </a:r>
          </a:p>
          <a:p>
            <a:pPr marL="514350" indent="-514350">
              <a:spcBef>
                <a:spcPts val="1600"/>
              </a:spcBef>
              <a:buFont typeface="+mj-lt"/>
              <a:buAutoNum type="arabicPeriod"/>
            </a:pPr>
            <a:r>
              <a:rPr lang="en-US" sz="2600" dirty="0">
                <a:latin typeface="Calibri Light" panose="020F0302020204030204" pitchFamily="34" charset="0"/>
                <a:ea typeface="Inter Light" panose="02000503000000020004" pitchFamily="2" charset="0"/>
                <a:cs typeface="Calibri Light" panose="020F0302020204030204" pitchFamily="34" charset="0"/>
              </a:rPr>
              <a:t>How does someone's duty, moral or legal obligation, impact their behavior? </a:t>
            </a:r>
          </a:p>
        </p:txBody>
      </p:sp>
      <p:sp>
        <p:nvSpPr>
          <p:cNvPr id="5" name="Slide Number Placeholder 4">
            <a:extLst>
              <a:ext uri="{FF2B5EF4-FFF2-40B4-BE49-F238E27FC236}">
                <a16:creationId xmlns:a16="http://schemas.microsoft.com/office/drawing/2014/main" id="{311A261A-0029-224B-814E-E9E4A90E2717}"/>
              </a:ext>
            </a:extLst>
          </p:cNvPr>
          <p:cNvSpPr>
            <a:spLocks noGrp="1"/>
          </p:cNvSpPr>
          <p:nvPr>
            <p:ph type="sldNum" sz="quarter" idx="4"/>
          </p:nvPr>
        </p:nvSpPr>
        <p:spPr/>
        <p:txBody>
          <a:bodyPr/>
          <a:lstStyle/>
          <a:p>
            <a:fld id="{FAEE96CF-4053-2149-B5F9-FD566E7161CA}" type="slidenum">
              <a:rPr lang="en-US" smtClean="0"/>
              <a:pPr/>
              <a:t>9</a:t>
            </a:fld>
            <a:endParaRPr lang="en-US" dirty="0"/>
          </a:p>
        </p:txBody>
      </p:sp>
    </p:spTree>
    <p:extLst>
      <p:ext uri="{BB962C8B-B14F-4D97-AF65-F5344CB8AC3E}">
        <p14:creationId xmlns:p14="http://schemas.microsoft.com/office/powerpoint/2010/main" val="1371855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3_Office Theme">
  <a:themeElements>
    <a:clrScheme name="CEE colors">
      <a:dk1>
        <a:srgbClr val="000000"/>
      </a:dk1>
      <a:lt1>
        <a:srgbClr val="FFFFFF"/>
      </a:lt1>
      <a:dk2>
        <a:srgbClr val="2C3842"/>
      </a:dk2>
      <a:lt2>
        <a:srgbClr val="E7E6E6"/>
      </a:lt2>
      <a:accent1>
        <a:srgbClr val="7B8186"/>
      </a:accent1>
      <a:accent2>
        <a:srgbClr val="5AB890"/>
      </a:accent2>
      <a:accent3>
        <a:srgbClr val="A6CD6F"/>
      </a:accent3>
      <a:accent4>
        <a:srgbClr val="1C8F53"/>
      </a:accent4>
      <a:accent5>
        <a:srgbClr val="85C17A"/>
      </a:accent5>
      <a:accent6>
        <a:srgbClr val="2C3842"/>
      </a:accent6>
      <a:hlink>
        <a:srgbClr val="7B8186"/>
      </a:hlink>
      <a:folHlink>
        <a:srgbClr val="E1E2D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0B04982AC0B484FA7A442A8FF52A606" ma:contentTypeVersion="10" ma:contentTypeDescription="Create a new document." ma:contentTypeScope="" ma:versionID="ede84e8f0e023983d3517b34e6548536">
  <xsd:schema xmlns:xsd="http://www.w3.org/2001/XMLSchema" xmlns:xs="http://www.w3.org/2001/XMLSchema" xmlns:p="http://schemas.microsoft.com/office/2006/metadata/properties" xmlns:ns2="742ad430-3572-48e8-b446-46b1d42ed47a" xmlns:ns3="74616181-94ba-4823-8a07-43739609fc94" targetNamespace="http://schemas.microsoft.com/office/2006/metadata/properties" ma:root="true" ma:fieldsID="c80f5bdfd4e5581fb777729c322493c2" ns2:_="" ns3:_="">
    <xsd:import namespace="742ad430-3572-48e8-b446-46b1d42ed47a"/>
    <xsd:import namespace="74616181-94ba-4823-8a07-43739609fc94"/>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Preview"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2ad430-3572-48e8-b446-46b1d42ed4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305ee66a-9dd0-4897-bf8b-a3237da4aeb0"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Preview" ma:index="17" nillable="true" ma:displayName="Preview" ma:format="Thumbnail" ma:internalName="Preview">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4616181-94ba-4823-8a07-43739609fc94"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3fabd4a-b02c-4bc1-93a9-9c2382e9df6d}" ma:internalName="TaxCatchAll" ma:showField="CatchAllData" ma:web="74616181-94ba-4823-8a07-43739609fc9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742ad430-3572-48e8-b446-46b1d42ed47a">
      <Terms xmlns="http://schemas.microsoft.com/office/infopath/2007/PartnerControls"/>
    </lcf76f155ced4ddcb4097134ff3c332f>
    <TaxCatchAll xmlns="74616181-94ba-4823-8a07-43739609fc94" xsi:nil="true"/>
    <Preview xmlns="742ad430-3572-48e8-b446-46b1d42ed47a" xsi:nil="true"/>
  </documentManagement>
</p:properties>
</file>

<file path=customXml/itemProps1.xml><?xml version="1.0" encoding="utf-8"?>
<ds:datastoreItem xmlns:ds="http://schemas.openxmlformats.org/officeDocument/2006/customXml" ds:itemID="{5711EF54-CA8B-47BA-91A0-3C52EC819514}">
  <ds:schemaRefs>
    <ds:schemaRef ds:uri="http://schemas.microsoft.com/sharepoint/v3/contenttype/forms"/>
  </ds:schemaRefs>
</ds:datastoreItem>
</file>

<file path=customXml/itemProps2.xml><?xml version="1.0" encoding="utf-8"?>
<ds:datastoreItem xmlns:ds="http://schemas.openxmlformats.org/officeDocument/2006/customXml" ds:itemID="{F1848826-8C26-4312-A7A1-9ACA488E51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2ad430-3572-48e8-b446-46b1d42ed47a"/>
    <ds:schemaRef ds:uri="74616181-94ba-4823-8a07-43739609fc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851F743-C0A0-4E7E-B51E-35DF69ECFFB2}">
  <ds:schemaRefs>
    <ds:schemaRef ds:uri="http://schemas.microsoft.com/office/2006/metadata/properties"/>
    <ds:schemaRef ds:uri="http://schemas.microsoft.com/office/infopath/2007/PartnerControls"/>
    <ds:schemaRef ds:uri="742ad430-3572-48e8-b446-46b1d42ed47a"/>
    <ds:schemaRef ds:uri="74616181-94ba-4823-8a07-43739609fc94"/>
  </ds:schemaRefs>
</ds:datastoreItem>
</file>

<file path=docProps/app.xml><?xml version="1.0" encoding="utf-8"?>
<Properties xmlns="http://schemas.openxmlformats.org/officeDocument/2006/extended-properties" xmlns:vt="http://schemas.openxmlformats.org/officeDocument/2006/docPropsVTypes">
  <Template>Office Theme</Template>
  <TotalTime>3468</TotalTime>
  <Words>1012</Words>
  <Application>Microsoft Macintosh PowerPoint</Application>
  <PresentationFormat>Widescreen</PresentationFormat>
  <Paragraphs>79</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Courier New</vt:lpstr>
      <vt:lpstr>Inter Light</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Karen Harper</cp:lastModifiedBy>
  <cp:revision>73</cp:revision>
  <dcterms:created xsi:type="dcterms:W3CDTF">2022-05-10T21:20:13Z</dcterms:created>
  <dcterms:modified xsi:type="dcterms:W3CDTF">2023-02-08T21:31:42Z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0x010100C0B04982AC0B484FA7A442A8FF52A606</vt:lpwstr>
  </property>
</Properties>
</file>