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2" r:id="rId5"/>
    <p:sldMasterId id="2147483664" r:id="rId6"/>
  </p:sldMasterIdLst>
  <p:notesMasterIdLst>
    <p:notesMasterId r:id="rId27"/>
  </p:notesMasterIdLst>
  <p:handoutMasterIdLst>
    <p:handoutMasterId r:id="rId28"/>
  </p:handoutMasterIdLst>
  <p:sldIdLst>
    <p:sldId id="700" r:id="rId7"/>
    <p:sldId id="703" r:id="rId8"/>
    <p:sldId id="702" r:id="rId9"/>
    <p:sldId id="735" r:id="rId10"/>
    <p:sldId id="739" r:id="rId11"/>
    <p:sldId id="732" r:id="rId12"/>
    <p:sldId id="708" r:id="rId13"/>
    <p:sldId id="736" r:id="rId14"/>
    <p:sldId id="737" r:id="rId15"/>
    <p:sldId id="738" r:id="rId16"/>
    <p:sldId id="731" r:id="rId17"/>
    <p:sldId id="733" r:id="rId18"/>
    <p:sldId id="729" r:id="rId19"/>
    <p:sldId id="726" r:id="rId20"/>
    <p:sldId id="725" r:id="rId21"/>
    <p:sldId id="718" r:id="rId22"/>
    <p:sldId id="727" r:id="rId23"/>
    <p:sldId id="719" r:id="rId24"/>
    <p:sldId id="721" r:id="rId25"/>
    <p:sldId id="7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35D55-177B-09D9-71BC-FD4AB005802D}" v="19" dt="2023-02-22T21:42:44.097"/>
    <p1510:client id="{1991CA78-7472-C289-EAF6-96824966453C}" v="120" dt="2022-09-30T18:56:34.471"/>
    <p1510:client id="{37892AF6-BA69-0845-C51F-07F51C02832F}" v="1920" dt="2022-09-23T14:18:59.538"/>
    <p1510:client id="{3EFBB249-3B5F-0AD1-9A49-67A5690A75F1}" v="86" dt="2022-11-22T21:43:38.005"/>
    <p1510:client id="{81BD5346-AFDE-CE57-3366-241C4ECD49F0}" v="57" dt="2022-09-29T19:58:21.689"/>
    <p1510:client id="{95A3E149-0718-3447-BDF3-2FBD2CC75070}" v="539" dt="2022-09-08T16:22:41.396"/>
    <p1510:client id="{970F4910-C5AD-C5F2-86EC-AA5307748AB3}" v="8" dt="2023-03-29T21:00:39.229"/>
    <p1510:client id="{C89785C0-3748-A3CF-C0BC-B016F5A549E7}" v="165" dt="2022-10-06T21:11:58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F5AB1C69-6EDB-4FF4-983F-18BD219EF32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0F0F0"/>
          </a:solidFill>
        </a:fill>
      </a:tcStyle>
    </a:wholeTbl>
    <a:band1H>
      <a:tcStyle>
        <a:tcBdr/>
        <a:fill>
          <a:solidFill>
            <a:srgbClr val="E1E1E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1E1E1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A5A5A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  <a:tblStyle styleId="{21E4AEA4-8DFA-4A89-87EB-49C32662AFE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CECE8"/>
          </a:solidFill>
        </a:fill>
      </a:tcStyle>
    </a:wholeTbl>
    <a:band1H>
      <a:tcStyle>
        <a:tcBdr/>
        <a:fill>
          <a:solidFill>
            <a:srgbClr val="F8D7CD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8D7CD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D7D31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D7D3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Mozo" userId="S::amozo@councilforeconed.org::ec324d89-8e2a-42bb-81f4-68d0295e10da" providerId="AD" clId="Web-{37892AF6-BA69-0845-C51F-07F51C02832F}"/>
    <pc:docChg chg="addSld delSld modSld sldOrd">
      <pc:chgData name="Andrea Mozo" userId="S::amozo@councilforeconed.org::ec324d89-8e2a-42bb-81f4-68d0295e10da" providerId="AD" clId="Web-{37892AF6-BA69-0845-C51F-07F51C02832F}" dt="2022-09-23T14:18:59.538" v="1778" actId="1076"/>
      <pc:docMkLst>
        <pc:docMk/>
      </pc:docMkLst>
      <pc:sldChg chg="modSp">
        <pc:chgData name="Andrea Mozo" userId="S::amozo@councilforeconed.org::ec324d89-8e2a-42bb-81f4-68d0295e10da" providerId="AD" clId="Web-{37892AF6-BA69-0845-C51F-07F51C02832F}" dt="2022-09-21T17:31:47.679" v="59" actId="1076"/>
        <pc:sldMkLst>
          <pc:docMk/>
          <pc:sldMk cId="0" sldId="700"/>
        </pc:sldMkLst>
        <pc:spChg chg="mod">
          <ac:chgData name="Andrea Mozo" userId="S::amozo@councilforeconed.org::ec324d89-8e2a-42bb-81f4-68d0295e10da" providerId="AD" clId="Web-{37892AF6-BA69-0845-C51F-07F51C02832F}" dt="2022-09-21T17:31:47.679" v="59" actId="1076"/>
          <ac:spMkLst>
            <pc:docMk/>
            <pc:sldMk cId="0" sldId="700"/>
            <ac:spMk id="2" creationId="{75F03EEF-2C05-3575-D66D-6B17A39C2598}"/>
          </ac:spMkLst>
        </pc:spChg>
        <pc:spChg chg="mod">
          <ac:chgData name="Andrea Mozo" userId="S::amozo@councilforeconed.org::ec324d89-8e2a-42bb-81f4-68d0295e10da" providerId="AD" clId="Web-{37892AF6-BA69-0845-C51F-07F51C02832F}" dt="2022-09-21T17:30:37.567" v="55" actId="1076"/>
          <ac:spMkLst>
            <pc:docMk/>
            <pc:sldMk cId="0" sldId="700"/>
            <ac:spMk id="3" creationId="{38A78D8A-FF52-C9F3-3AAA-C53D0FAAA196}"/>
          </ac:spMkLst>
        </pc:spChg>
      </pc:sldChg>
      <pc:sldChg chg="addSp delSp modSp ord">
        <pc:chgData name="Andrea Mozo" userId="S::amozo@councilforeconed.org::ec324d89-8e2a-42bb-81f4-68d0295e10da" providerId="AD" clId="Web-{37892AF6-BA69-0845-C51F-07F51C02832F}" dt="2022-09-22T17:53:23.400" v="1023"/>
        <pc:sldMkLst>
          <pc:docMk/>
          <pc:sldMk cId="0" sldId="702"/>
        </pc:sldMkLst>
        <pc:spChg chg="mod">
          <ac:chgData name="Andrea Mozo" userId="S::amozo@councilforeconed.org::ec324d89-8e2a-42bb-81f4-68d0295e10da" providerId="AD" clId="Web-{37892AF6-BA69-0845-C51F-07F51C02832F}" dt="2022-09-22T17:53:04.086" v="1021" actId="20577"/>
          <ac:spMkLst>
            <pc:docMk/>
            <pc:sldMk cId="0" sldId="702"/>
            <ac:spMk id="4" creationId="{9269D088-AE13-6D73-585D-501CF387480E}"/>
          </ac:spMkLst>
        </pc:spChg>
        <pc:picChg chg="add del mod">
          <ac:chgData name="Andrea Mozo" userId="S::amozo@councilforeconed.org::ec324d89-8e2a-42bb-81f4-68d0295e10da" providerId="AD" clId="Web-{37892AF6-BA69-0845-C51F-07F51C02832F}" dt="2022-09-22T17:53:23.400" v="1023"/>
          <ac:picMkLst>
            <pc:docMk/>
            <pc:sldMk cId="0" sldId="702"/>
            <ac:picMk id="5" creationId="{C0798502-30AA-3DD7-8DA0-C8DE0CB688A9}"/>
          </ac:picMkLst>
        </pc:picChg>
      </pc:sldChg>
      <pc:sldChg chg="addSp delSp modSp ord">
        <pc:chgData name="Andrea Mozo" userId="S::amozo@councilforeconed.org::ec324d89-8e2a-42bb-81f4-68d0295e10da" providerId="AD" clId="Web-{37892AF6-BA69-0845-C51F-07F51C02832F}" dt="2022-09-22T18:43:04.953" v="1335"/>
        <pc:sldMkLst>
          <pc:docMk/>
          <pc:sldMk cId="0" sldId="703"/>
        </pc:sldMkLst>
        <pc:spChg chg="mod">
          <ac:chgData name="Andrea Mozo" userId="S::amozo@councilforeconed.org::ec324d89-8e2a-42bb-81f4-68d0295e10da" providerId="AD" clId="Web-{37892AF6-BA69-0845-C51F-07F51C02832F}" dt="2022-09-22T18:42:45.875" v="1330" actId="20577"/>
          <ac:spMkLst>
            <pc:docMk/>
            <pc:sldMk cId="0" sldId="703"/>
            <ac:spMk id="2" creationId="{95D739AB-84B2-93A8-B540-99EA7F1755B4}"/>
          </ac:spMkLst>
        </pc:spChg>
        <pc:spChg chg="del mod">
          <ac:chgData name="Andrea Mozo" userId="S::amozo@councilforeconed.org::ec324d89-8e2a-42bb-81f4-68d0295e10da" providerId="AD" clId="Web-{37892AF6-BA69-0845-C51F-07F51C02832F}" dt="2022-09-21T17:56:55.026" v="198"/>
          <ac:spMkLst>
            <pc:docMk/>
            <pc:sldMk cId="0" sldId="703"/>
            <ac:spMk id="4" creationId="{B6935490-9F5C-3D3F-7EC4-24F30BB3B679}"/>
          </ac:spMkLst>
        </pc:spChg>
        <pc:spChg chg="add del mod">
          <ac:chgData name="Andrea Mozo" userId="S::amozo@councilforeconed.org::ec324d89-8e2a-42bb-81f4-68d0295e10da" providerId="AD" clId="Web-{37892AF6-BA69-0845-C51F-07F51C02832F}" dt="2022-09-21T17:54:24.518" v="156"/>
          <ac:spMkLst>
            <pc:docMk/>
            <pc:sldMk cId="0" sldId="703"/>
            <ac:spMk id="5" creationId="{80F875B6-6B9A-6B9D-9752-13FC275A6123}"/>
          </ac:spMkLst>
        </pc:spChg>
        <pc:spChg chg="add mod">
          <ac:chgData name="Andrea Mozo" userId="S::amozo@councilforeconed.org::ec324d89-8e2a-42bb-81f4-68d0295e10da" providerId="AD" clId="Web-{37892AF6-BA69-0845-C51F-07F51C02832F}" dt="2022-09-21T20:25:47.298" v="936" actId="20577"/>
          <ac:spMkLst>
            <pc:docMk/>
            <pc:sldMk cId="0" sldId="703"/>
            <ac:spMk id="8" creationId="{36423E94-A622-961A-DFA4-37FB0CFD089B}"/>
          </ac:spMkLst>
        </pc:spChg>
        <pc:picChg chg="add del mod">
          <ac:chgData name="Andrea Mozo" userId="S::amozo@councilforeconed.org::ec324d89-8e2a-42bb-81f4-68d0295e10da" providerId="AD" clId="Web-{37892AF6-BA69-0845-C51F-07F51C02832F}" dt="2022-09-22T18:43:04.953" v="1335"/>
          <ac:picMkLst>
            <pc:docMk/>
            <pc:sldMk cId="0" sldId="703"/>
            <ac:picMk id="4" creationId="{9D4F5718-AF3C-E7A6-4B40-078460290DBA}"/>
          </ac:picMkLst>
        </pc:picChg>
        <pc:picChg chg="add del mod">
          <ac:chgData name="Andrea Mozo" userId="S::amozo@councilforeconed.org::ec324d89-8e2a-42bb-81f4-68d0295e10da" providerId="AD" clId="Web-{37892AF6-BA69-0845-C51F-07F51C02832F}" dt="2022-09-21T20:26:11.893" v="953"/>
          <ac:picMkLst>
            <pc:docMk/>
            <pc:sldMk cId="0" sldId="703"/>
            <ac:picMk id="6" creationId="{41AFA395-E836-5DBC-4645-3EB88BDEB0BD}"/>
          </ac:picMkLst>
        </pc:picChg>
      </pc:sldChg>
      <pc:sldChg chg="addSp delSp modSp ord">
        <pc:chgData name="Andrea Mozo" userId="S::amozo@councilforeconed.org::ec324d89-8e2a-42bb-81f4-68d0295e10da" providerId="AD" clId="Web-{37892AF6-BA69-0845-C51F-07F51C02832F}" dt="2022-09-22T17:53:34.431" v="1025"/>
        <pc:sldMkLst>
          <pc:docMk/>
          <pc:sldMk cId="0" sldId="704"/>
        </pc:sldMkLst>
        <pc:spChg chg="del">
          <ac:chgData name="Andrea Mozo" userId="S::amozo@councilforeconed.org::ec324d89-8e2a-42bb-81f4-68d0295e10da" providerId="AD" clId="Web-{37892AF6-BA69-0845-C51F-07F51C02832F}" dt="2022-09-21T17:56:36.991" v="191"/>
          <ac:spMkLst>
            <pc:docMk/>
            <pc:sldMk cId="0" sldId="704"/>
            <ac:spMk id="2" creationId="{3D5D5DDC-37A4-D24D-59EF-BF174199F6F2}"/>
          </ac:spMkLst>
        </pc:spChg>
        <pc:spChg chg="del mod">
          <ac:chgData name="Andrea Mozo" userId="S::amozo@councilforeconed.org::ec324d89-8e2a-42bb-81f4-68d0295e10da" providerId="AD" clId="Web-{37892AF6-BA69-0845-C51F-07F51C02832F}" dt="2022-09-21T17:56:38.491" v="192"/>
          <ac:spMkLst>
            <pc:docMk/>
            <pc:sldMk cId="0" sldId="704"/>
            <ac:spMk id="3" creationId="{F09D67C9-1906-BD97-310D-5050575DF4B5}"/>
          </ac:spMkLst>
        </pc:spChg>
        <pc:spChg chg="mod">
          <ac:chgData name="Andrea Mozo" userId="S::amozo@councilforeconed.org::ec324d89-8e2a-42bb-81f4-68d0295e10da" providerId="AD" clId="Web-{37892AF6-BA69-0845-C51F-07F51C02832F}" dt="2022-09-21T17:55:50.817" v="177" actId="20577"/>
          <ac:spMkLst>
            <pc:docMk/>
            <pc:sldMk cId="0" sldId="704"/>
            <ac:spMk id="5" creationId="{31CDD0B8-9444-EA1B-2872-306B324C89FE}"/>
          </ac:spMkLst>
        </pc:spChg>
        <pc:spChg chg="add del mod">
          <ac:chgData name="Andrea Mozo" userId="S::amozo@councilforeconed.org::ec324d89-8e2a-42bb-81f4-68d0295e10da" providerId="AD" clId="Web-{37892AF6-BA69-0845-C51F-07F51C02832F}" dt="2022-09-21T17:56:41.959" v="196"/>
          <ac:spMkLst>
            <pc:docMk/>
            <pc:sldMk cId="0" sldId="704"/>
            <ac:spMk id="6" creationId="{31DD047E-1B68-7582-8763-106EED5C9874}"/>
          </ac:spMkLst>
        </pc:spChg>
        <pc:spChg chg="add">
          <ac:chgData name="Andrea Mozo" userId="S::amozo@councilforeconed.org::ec324d89-8e2a-42bb-81f4-68d0295e10da" providerId="AD" clId="Web-{37892AF6-BA69-0845-C51F-07F51C02832F}" dt="2022-09-21T17:56:50.460" v="197"/>
          <ac:spMkLst>
            <pc:docMk/>
            <pc:sldMk cId="0" sldId="704"/>
            <ac:spMk id="8" creationId="{11E4BD5F-6CA4-2FE2-CBAC-B590D75322EB}"/>
          </ac:spMkLst>
        </pc:spChg>
      </pc:sldChg>
      <pc:sldChg chg="addSp modSp ord">
        <pc:chgData name="Andrea Mozo" userId="S::amozo@councilforeconed.org::ec324d89-8e2a-42bb-81f4-68d0295e10da" providerId="AD" clId="Web-{37892AF6-BA69-0845-C51F-07F51C02832F}" dt="2022-09-22T17:53:36.541" v="1026"/>
        <pc:sldMkLst>
          <pc:docMk/>
          <pc:sldMk cId="0" sldId="705"/>
        </pc:sldMkLst>
        <pc:spChg chg="mod">
          <ac:chgData name="Andrea Mozo" userId="S::amozo@councilforeconed.org::ec324d89-8e2a-42bb-81f4-68d0295e10da" providerId="AD" clId="Web-{37892AF6-BA69-0845-C51F-07F51C02832F}" dt="2022-09-21T17:56:11.146" v="184" actId="20577"/>
          <ac:spMkLst>
            <pc:docMk/>
            <pc:sldMk cId="0" sldId="705"/>
            <ac:spMk id="3" creationId="{8284A46E-D5C7-B21C-E7C3-A2481FE4CE2D}"/>
          </ac:spMkLst>
        </pc:spChg>
        <pc:spChg chg="mod">
          <ac:chgData name="Andrea Mozo" userId="S::amozo@councilforeconed.org::ec324d89-8e2a-42bb-81f4-68d0295e10da" providerId="AD" clId="Web-{37892AF6-BA69-0845-C51F-07F51C02832F}" dt="2022-09-21T17:56:22.021" v="189" actId="20577"/>
          <ac:spMkLst>
            <pc:docMk/>
            <pc:sldMk cId="0" sldId="705"/>
            <ac:spMk id="5" creationId="{88A4DDF2-8D54-77E5-102F-0B4B0A6407BE}"/>
          </ac:spMkLst>
        </pc:spChg>
        <pc:picChg chg="add mod">
          <ac:chgData name="Andrea Mozo" userId="S::amozo@councilforeconed.org::ec324d89-8e2a-42bb-81f4-68d0295e10da" providerId="AD" clId="Web-{37892AF6-BA69-0845-C51F-07F51C02832F}" dt="2022-09-21T20:29:43.429" v="967"/>
          <ac:picMkLst>
            <pc:docMk/>
            <pc:sldMk cId="0" sldId="705"/>
            <ac:picMk id="2" creationId="{60D5A943-7CBD-07E1-7E71-339FE61B6E9B}"/>
          </ac:picMkLst>
        </pc:picChg>
        <pc:picChg chg="add mod">
          <ac:chgData name="Andrea Mozo" userId="S::amozo@councilforeconed.org::ec324d89-8e2a-42bb-81f4-68d0295e10da" providerId="AD" clId="Web-{37892AF6-BA69-0845-C51F-07F51C02832F}" dt="2022-09-21T20:29:49.523" v="968"/>
          <ac:picMkLst>
            <pc:docMk/>
            <pc:sldMk cId="0" sldId="705"/>
            <ac:picMk id="4" creationId="{2FE045C4-3C1F-FFF9-05CB-16792903B7F0}"/>
          </ac:picMkLst>
        </pc:picChg>
        <pc:picChg chg="add mod">
          <ac:chgData name="Andrea Mozo" userId="S::amozo@councilforeconed.org::ec324d89-8e2a-42bb-81f4-68d0295e10da" providerId="AD" clId="Web-{37892AF6-BA69-0845-C51F-07F51C02832F}" dt="2022-09-21T20:29:54.461" v="969"/>
          <ac:picMkLst>
            <pc:docMk/>
            <pc:sldMk cId="0" sldId="705"/>
            <ac:picMk id="7" creationId="{99CE2789-62ED-8956-8A6F-F1190C12E1CB}"/>
          </ac:picMkLst>
        </pc:picChg>
        <pc:picChg chg="add mod">
          <ac:chgData name="Andrea Mozo" userId="S::amozo@councilforeconed.org::ec324d89-8e2a-42bb-81f4-68d0295e10da" providerId="AD" clId="Web-{37892AF6-BA69-0845-C51F-07F51C02832F}" dt="2022-09-21T20:29:58.570" v="970"/>
          <ac:picMkLst>
            <pc:docMk/>
            <pc:sldMk cId="0" sldId="705"/>
            <ac:picMk id="8" creationId="{DA4A8A1C-35DF-58CF-0DBF-B030C687921C}"/>
          </ac:picMkLst>
        </pc:picChg>
        <pc:picChg chg="add mod">
          <ac:chgData name="Andrea Mozo" userId="S::amozo@councilforeconed.org::ec324d89-8e2a-42bb-81f4-68d0295e10da" providerId="AD" clId="Web-{37892AF6-BA69-0845-C51F-07F51C02832F}" dt="2022-09-21T20:30:01.414" v="971"/>
          <ac:picMkLst>
            <pc:docMk/>
            <pc:sldMk cId="0" sldId="705"/>
            <ac:picMk id="9" creationId="{C2A4DF52-D366-4821-F554-964CABC323EE}"/>
          </ac:picMkLst>
        </pc:picChg>
      </pc:sldChg>
      <pc:sldChg chg="modSp ord">
        <pc:chgData name="Andrea Mozo" userId="S::amozo@councilforeconed.org::ec324d89-8e2a-42bb-81f4-68d0295e10da" providerId="AD" clId="Web-{37892AF6-BA69-0845-C51F-07F51C02832F}" dt="2022-09-21T20:32:03.933" v="975"/>
        <pc:sldMkLst>
          <pc:docMk/>
          <pc:sldMk cId="910180313" sldId="706"/>
        </pc:sldMkLst>
        <pc:spChg chg="mod">
          <ac:chgData name="Andrea Mozo" userId="S::amozo@councilforeconed.org::ec324d89-8e2a-42bb-81f4-68d0295e10da" providerId="AD" clId="Web-{37892AF6-BA69-0845-C51F-07F51C02832F}" dt="2022-09-21T18:09:07.217" v="324" actId="20577"/>
          <ac:spMkLst>
            <pc:docMk/>
            <pc:sldMk cId="910180313" sldId="706"/>
            <ac:spMk id="2" creationId="{F487A91B-30DF-3751-2E60-CD7289FB3C28}"/>
          </ac:spMkLst>
        </pc:spChg>
      </pc:sldChg>
      <pc:sldChg chg="del">
        <pc:chgData name="Andrea Mozo" userId="S::amozo@councilforeconed.org::ec324d89-8e2a-42bb-81f4-68d0295e10da" providerId="AD" clId="Web-{37892AF6-BA69-0845-C51F-07F51C02832F}" dt="2022-09-21T18:10:58.080" v="330"/>
        <pc:sldMkLst>
          <pc:docMk/>
          <pc:sldMk cId="4174401830" sldId="707"/>
        </pc:sldMkLst>
      </pc:sldChg>
      <pc:sldChg chg="addSp modSp ord">
        <pc:chgData name="Andrea Mozo" userId="S::amozo@councilforeconed.org::ec324d89-8e2a-42bb-81f4-68d0295e10da" providerId="AD" clId="Web-{37892AF6-BA69-0845-C51F-07F51C02832F}" dt="2022-09-23T13:42:23.261" v="1735"/>
        <pc:sldMkLst>
          <pc:docMk/>
          <pc:sldMk cId="1751103533" sldId="708"/>
        </pc:sldMkLst>
        <pc:spChg chg="mod">
          <ac:chgData name="Andrea Mozo" userId="S::amozo@councilforeconed.org::ec324d89-8e2a-42bb-81f4-68d0295e10da" providerId="AD" clId="Web-{37892AF6-BA69-0845-C51F-07F51C02832F}" dt="2022-09-22T18:42:19.796" v="1311" actId="20577"/>
          <ac:spMkLst>
            <pc:docMk/>
            <pc:sldMk cId="1751103533" sldId="708"/>
            <ac:spMk id="3" creationId="{8284A46E-D5C7-B21C-E7C3-A2481FE4CE2D}"/>
          </ac:spMkLst>
        </pc:spChg>
        <pc:spChg chg="mod">
          <ac:chgData name="Andrea Mozo" userId="S::amozo@councilforeconed.org::ec324d89-8e2a-42bb-81f4-68d0295e10da" providerId="AD" clId="Web-{37892AF6-BA69-0845-C51F-07F51C02832F}" dt="2022-09-22T18:40:18.558" v="1298" actId="1076"/>
          <ac:spMkLst>
            <pc:docMk/>
            <pc:sldMk cId="1751103533" sldId="708"/>
            <ac:spMk id="5" creationId="{88A4DDF2-8D54-77E5-102F-0B4B0A6407BE}"/>
          </ac:spMkLst>
        </pc:spChg>
        <pc:spChg chg="add mod">
          <ac:chgData name="Andrea Mozo" userId="S::amozo@councilforeconed.org::ec324d89-8e2a-42bb-81f4-68d0295e10da" providerId="AD" clId="Web-{37892AF6-BA69-0845-C51F-07F51C02832F}" dt="2022-09-22T18:40:30.668" v="1300" actId="14100"/>
          <ac:spMkLst>
            <pc:docMk/>
            <pc:sldMk cId="1751103533" sldId="708"/>
            <ac:spMk id="7" creationId="{BEE00ADF-4CD7-7DA8-EC3C-7C9864A6A436}"/>
          </ac:spMkLst>
        </pc:spChg>
        <pc:spChg chg="add mod">
          <ac:chgData name="Andrea Mozo" userId="S::amozo@councilforeconed.org::ec324d89-8e2a-42bb-81f4-68d0295e10da" providerId="AD" clId="Web-{37892AF6-BA69-0845-C51F-07F51C02832F}" dt="2022-09-22T18:39:48.526" v="1292" actId="1076"/>
          <ac:spMkLst>
            <pc:docMk/>
            <pc:sldMk cId="1751103533" sldId="708"/>
            <ac:spMk id="8" creationId="{2A2A607B-9695-32E4-F4F2-1AC9A2C0D76E}"/>
          </ac:spMkLst>
        </pc:spChg>
        <pc:picChg chg="add mod">
          <ac:chgData name="Andrea Mozo" userId="S::amozo@councilforeconed.org::ec324d89-8e2a-42bb-81f4-68d0295e10da" providerId="AD" clId="Web-{37892AF6-BA69-0845-C51F-07F51C02832F}" dt="2022-09-23T13:33:59.447" v="1734"/>
          <ac:picMkLst>
            <pc:docMk/>
            <pc:sldMk cId="1751103533" sldId="708"/>
            <ac:picMk id="2" creationId="{B44C9982-7A53-0C8D-9834-44000DE5533D}"/>
          </ac:picMkLst>
        </pc:picChg>
        <pc:picChg chg="add mod">
          <ac:chgData name="Andrea Mozo" userId="S::amozo@councilforeconed.org::ec324d89-8e2a-42bb-81f4-68d0295e10da" providerId="AD" clId="Web-{37892AF6-BA69-0845-C51F-07F51C02832F}" dt="2022-09-23T13:33:53.150" v="1733"/>
          <ac:picMkLst>
            <pc:docMk/>
            <pc:sldMk cId="1751103533" sldId="708"/>
            <ac:picMk id="4" creationId="{7FC8A5F0-936B-1166-C5A4-D119BDC2B5D9}"/>
          </ac:picMkLst>
        </pc:picChg>
        <pc:picChg chg="add mod modCrop">
          <ac:chgData name="Andrea Mozo" userId="S::amozo@councilforeconed.org::ec324d89-8e2a-42bb-81f4-68d0295e10da" providerId="AD" clId="Web-{37892AF6-BA69-0845-C51F-07F51C02832F}" dt="2022-09-23T13:42:23.261" v="1735"/>
          <ac:picMkLst>
            <pc:docMk/>
            <pc:sldMk cId="1751103533" sldId="708"/>
            <ac:picMk id="9" creationId="{CB34A8E2-2195-6BD1-8C26-ACBF4884158D}"/>
          </ac:picMkLst>
        </pc:picChg>
      </pc:sldChg>
      <pc:sldChg chg="del">
        <pc:chgData name="Andrea Mozo" userId="S::amozo@councilforeconed.org::ec324d89-8e2a-42bb-81f4-68d0295e10da" providerId="AD" clId="Web-{37892AF6-BA69-0845-C51F-07F51C02832F}" dt="2022-09-21T18:08:33.403" v="294"/>
        <pc:sldMkLst>
          <pc:docMk/>
          <pc:sldMk cId="2651779408" sldId="709"/>
        </pc:sldMkLst>
      </pc:sldChg>
      <pc:sldChg chg="addSp modSp ord">
        <pc:chgData name="Andrea Mozo" userId="S::amozo@councilforeconed.org::ec324d89-8e2a-42bb-81f4-68d0295e10da" providerId="AD" clId="Web-{37892AF6-BA69-0845-C51F-07F51C02832F}" dt="2022-09-23T14:18:59.538" v="1778" actId="1076"/>
        <pc:sldMkLst>
          <pc:docMk/>
          <pc:sldMk cId="1028063331" sldId="710"/>
        </pc:sldMkLst>
        <pc:spChg chg="mod">
          <ac:chgData name="Andrea Mozo" userId="S::amozo@councilforeconed.org::ec324d89-8e2a-42bb-81f4-68d0295e10da" providerId="AD" clId="Web-{37892AF6-BA69-0845-C51F-07F51C02832F}" dt="2022-09-21T18:21:58.303" v="474" actId="20577"/>
          <ac:spMkLst>
            <pc:docMk/>
            <pc:sldMk cId="1028063331" sldId="710"/>
            <ac:spMk id="3" creationId="{8284A46E-D5C7-B21C-E7C3-A2481FE4CE2D}"/>
          </ac:spMkLst>
        </pc:spChg>
        <pc:spChg chg="mod">
          <ac:chgData name="Andrea Mozo" userId="S::amozo@councilforeconed.org::ec324d89-8e2a-42bb-81f4-68d0295e10da" providerId="AD" clId="Web-{37892AF6-BA69-0845-C51F-07F51C02832F}" dt="2022-09-23T14:18:56.616" v="1777" actId="1076"/>
          <ac:spMkLst>
            <pc:docMk/>
            <pc:sldMk cId="1028063331" sldId="710"/>
            <ac:spMk id="4" creationId="{2A103C2D-C2DD-D2E4-FC0F-CD5B24E3FDD7}"/>
          </ac:spMkLst>
        </pc:spChg>
        <pc:picChg chg="add mod">
          <ac:chgData name="Andrea Mozo" userId="S::amozo@councilforeconed.org::ec324d89-8e2a-42bb-81f4-68d0295e10da" providerId="AD" clId="Web-{37892AF6-BA69-0845-C51F-07F51C02832F}" dt="2022-09-23T14:18:59.538" v="1778" actId="1076"/>
          <ac:picMkLst>
            <pc:docMk/>
            <pc:sldMk cId="1028063331" sldId="710"/>
            <ac:picMk id="2" creationId="{65AB8F99-1CEF-FC51-96AD-070C84088A94}"/>
          </ac:picMkLst>
        </pc:picChg>
      </pc:sldChg>
      <pc:sldChg chg="del">
        <pc:chgData name="Andrea Mozo" userId="S::amozo@councilforeconed.org::ec324d89-8e2a-42bb-81f4-68d0295e10da" providerId="AD" clId="Web-{37892AF6-BA69-0845-C51F-07F51C02832F}" dt="2022-09-21T18:10:02.281" v="328"/>
        <pc:sldMkLst>
          <pc:docMk/>
          <pc:sldMk cId="3562114531" sldId="711"/>
        </pc:sldMkLst>
      </pc:sldChg>
      <pc:sldChg chg="del">
        <pc:chgData name="Andrea Mozo" userId="S::amozo@councilforeconed.org::ec324d89-8e2a-42bb-81f4-68d0295e10da" providerId="AD" clId="Web-{37892AF6-BA69-0845-C51F-07F51C02832F}" dt="2022-09-21T18:07:58.012" v="290"/>
        <pc:sldMkLst>
          <pc:docMk/>
          <pc:sldMk cId="2644814623" sldId="712"/>
        </pc:sldMkLst>
      </pc:sldChg>
      <pc:sldChg chg="del">
        <pc:chgData name="Andrea Mozo" userId="S::amozo@councilforeconed.org::ec324d89-8e2a-42bb-81f4-68d0295e10da" providerId="AD" clId="Web-{37892AF6-BA69-0845-C51F-07F51C02832F}" dt="2022-09-21T18:07:53.402" v="289"/>
        <pc:sldMkLst>
          <pc:docMk/>
          <pc:sldMk cId="2445310393" sldId="713"/>
        </pc:sldMkLst>
      </pc:sldChg>
      <pc:sldChg chg="del">
        <pc:chgData name="Andrea Mozo" userId="S::amozo@councilforeconed.org::ec324d89-8e2a-42bb-81f4-68d0295e10da" providerId="AD" clId="Web-{37892AF6-BA69-0845-C51F-07F51C02832F}" dt="2022-09-21T18:07:51.465" v="288"/>
        <pc:sldMkLst>
          <pc:docMk/>
          <pc:sldMk cId="3521078918" sldId="714"/>
        </pc:sldMkLst>
      </pc:sldChg>
      <pc:sldChg chg="del">
        <pc:chgData name="Andrea Mozo" userId="S::amozo@councilforeconed.org::ec324d89-8e2a-42bb-81f4-68d0295e10da" providerId="AD" clId="Web-{37892AF6-BA69-0845-C51F-07F51C02832F}" dt="2022-09-21T18:07:46.543" v="287"/>
        <pc:sldMkLst>
          <pc:docMk/>
          <pc:sldMk cId="169862609" sldId="715"/>
        </pc:sldMkLst>
      </pc:sldChg>
      <pc:sldChg chg="del">
        <pc:chgData name="Andrea Mozo" userId="S::amozo@councilforeconed.org::ec324d89-8e2a-42bb-81f4-68d0295e10da" providerId="AD" clId="Web-{37892AF6-BA69-0845-C51F-07F51C02832F}" dt="2022-09-21T18:07:42.996" v="286"/>
        <pc:sldMkLst>
          <pc:docMk/>
          <pc:sldMk cId="776341536" sldId="716"/>
        </pc:sldMkLst>
      </pc:sldChg>
      <pc:sldChg chg="del">
        <pc:chgData name="Andrea Mozo" userId="S::amozo@councilforeconed.org::ec324d89-8e2a-42bb-81f4-68d0295e10da" providerId="AD" clId="Web-{37892AF6-BA69-0845-C51F-07F51C02832F}" dt="2022-09-21T18:07:33.073" v="285"/>
        <pc:sldMkLst>
          <pc:docMk/>
          <pc:sldMk cId="314183832" sldId="717"/>
        </pc:sldMkLst>
      </pc:sldChg>
      <pc:sldChg chg="addSp delSp modSp ord">
        <pc:chgData name="Andrea Mozo" userId="S::amozo@councilforeconed.org::ec324d89-8e2a-42bb-81f4-68d0295e10da" providerId="AD" clId="Web-{37892AF6-BA69-0845-C51F-07F51C02832F}" dt="2022-09-22T20:02:23.645" v="1730" actId="20577"/>
        <pc:sldMkLst>
          <pc:docMk/>
          <pc:sldMk cId="3931574749" sldId="718"/>
        </pc:sldMkLst>
        <pc:spChg chg="del">
          <ac:chgData name="Andrea Mozo" userId="S::amozo@councilforeconed.org::ec324d89-8e2a-42bb-81f4-68d0295e10da" providerId="AD" clId="Web-{37892AF6-BA69-0845-C51F-07F51C02832F}" dt="2022-09-21T20:23:19.810" v="854"/>
          <ac:spMkLst>
            <pc:docMk/>
            <pc:sldMk cId="3931574749" sldId="718"/>
            <ac:spMk id="2" creationId="{79EAE73F-264C-250D-AB9E-D7FCC0E0BBAF}"/>
          </ac:spMkLst>
        </pc:spChg>
        <pc:spChg chg="mod">
          <ac:chgData name="Andrea Mozo" userId="S::amozo@councilforeconed.org::ec324d89-8e2a-42bb-81f4-68d0295e10da" providerId="AD" clId="Web-{37892AF6-BA69-0845-C51F-07F51C02832F}" dt="2022-09-21T20:19:52.961" v="725" actId="20577"/>
          <ac:spMkLst>
            <pc:docMk/>
            <pc:sldMk cId="3931574749" sldId="718"/>
            <ac:spMk id="3" creationId="{8284A46E-D5C7-B21C-E7C3-A2481FE4CE2D}"/>
          </ac:spMkLst>
        </pc:spChg>
        <pc:spChg chg="add del mod">
          <ac:chgData name="Andrea Mozo" userId="S::amozo@councilforeconed.org::ec324d89-8e2a-42bb-81f4-68d0295e10da" providerId="AD" clId="Web-{37892AF6-BA69-0845-C51F-07F51C02832F}" dt="2022-09-22T20:02:23.645" v="1730" actId="20577"/>
          <ac:spMkLst>
            <pc:docMk/>
            <pc:sldMk cId="3931574749" sldId="718"/>
            <ac:spMk id="5" creationId="{F9C7754E-5651-B851-31DF-BFA70419FB23}"/>
          </ac:spMkLst>
        </pc:spChg>
        <pc:graphicFrameChg chg="add del">
          <ac:chgData name="Andrea Mozo" userId="S::amozo@councilforeconed.org::ec324d89-8e2a-42bb-81f4-68d0295e10da" providerId="AD" clId="Web-{37892AF6-BA69-0845-C51F-07F51C02832F}" dt="2022-09-21T20:20:41.884" v="734"/>
          <ac:graphicFrameMkLst>
            <pc:docMk/>
            <pc:sldMk cId="3931574749" sldId="718"/>
            <ac:graphicFrameMk id="9" creationId="{ED1C8393-DABA-8846-04CB-22FA5FDA2D8C}"/>
          </ac:graphicFrameMkLst>
        </pc:graphicFrameChg>
        <pc:picChg chg="add del mod">
          <ac:chgData name="Andrea Mozo" userId="S::amozo@councilforeconed.org::ec324d89-8e2a-42bb-81f4-68d0295e10da" providerId="AD" clId="Web-{37892AF6-BA69-0845-C51F-07F51C02832F}" dt="2022-09-21T20:24:01.921" v="864"/>
          <ac:picMkLst>
            <pc:docMk/>
            <pc:sldMk cId="3931574749" sldId="718"/>
            <ac:picMk id="7" creationId="{9C5E8892-B439-E67F-FF8A-E06F31051F9C}"/>
          </ac:picMkLst>
        </pc:picChg>
      </pc:sldChg>
      <pc:sldChg chg="delSp modSp">
        <pc:chgData name="Andrea Mozo" userId="S::amozo@councilforeconed.org::ec324d89-8e2a-42bb-81f4-68d0295e10da" providerId="AD" clId="Web-{37892AF6-BA69-0845-C51F-07F51C02832F}" dt="2022-09-21T18:22:35.664" v="498" actId="20577"/>
        <pc:sldMkLst>
          <pc:docMk/>
          <pc:sldMk cId="1326173131" sldId="719"/>
        </pc:sldMkLst>
        <pc:spChg chg="mod">
          <ac:chgData name="Andrea Mozo" userId="S::amozo@councilforeconed.org::ec324d89-8e2a-42bb-81f4-68d0295e10da" providerId="AD" clId="Web-{37892AF6-BA69-0845-C51F-07F51C02832F}" dt="2022-09-21T18:11:32.487" v="335" actId="20577"/>
          <ac:spMkLst>
            <pc:docMk/>
            <pc:sldMk cId="1326173131" sldId="719"/>
            <ac:spMk id="3" creationId="{8284A46E-D5C7-B21C-E7C3-A2481FE4CE2D}"/>
          </ac:spMkLst>
        </pc:spChg>
        <pc:spChg chg="del mod">
          <ac:chgData name="Andrea Mozo" userId="S::amozo@councilforeconed.org::ec324d89-8e2a-42bb-81f4-68d0295e10da" providerId="AD" clId="Web-{37892AF6-BA69-0845-C51F-07F51C02832F}" dt="2022-09-21T18:11:47.425" v="341"/>
          <ac:spMkLst>
            <pc:docMk/>
            <pc:sldMk cId="1326173131" sldId="719"/>
            <ac:spMk id="4" creationId="{3E7FAF9F-FE7F-B9E9-FFA2-A1C3D40E0E98}"/>
          </ac:spMkLst>
        </pc:spChg>
        <pc:spChg chg="mod">
          <ac:chgData name="Andrea Mozo" userId="S::amozo@councilforeconed.org::ec324d89-8e2a-42bb-81f4-68d0295e10da" providerId="AD" clId="Web-{37892AF6-BA69-0845-C51F-07F51C02832F}" dt="2022-09-21T18:22:35.664" v="498" actId="20577"/>
          <ac:spMkLst>
            <pc:docMk/>
            <pc:sldMk cId="1326173131" sldId="719"/>
            <ac:spMk id="7" creationId="{82A6636F-98EE-8267-6680-995C8D7DC77A}"/>
          </ac:spMkLst>
        </pc:spChg>
      </pc:sldChg>
      <pc:sldChg chg="del">
        <pc:chgData name="Andrea Mozo" userId="S::amozo@councilforeconed.org::ec324d89-8e2a-42bb-81f4-68d0295e10da" providerId="AD" clId="Web-{37892AF6-BA69-0845-C51F-07F51C02832F}" dt="2022-09-21T18:11:07.111" v="331"/>
        <pc:sldMkLst>
          <pc:docMk/>
          <pc:sldMk cId="3657010682" sldId="720"/>
        </pc:sldMkLst>
      </pc:sldChg>
      <pc:sldChg chg="addSp delSp modSp ord">
        <pc:chgData name="Andrea Mozo" userId="S::amozo@councilforeconed.org::ec324d89-8e2a-42bb-81f4-68d0295e10da" providerId="AD" clId="Web-{37892AF6-BA69-0845-C51F-07F51C02832F}" dt="2022-09-23T13:55:58.226" v="1739" actId="1076"/>
        <pc:sldMkLst>
          <pc:docMk/>
          <pc:sldMk cId="2838250267" sldId="721"/>
        </pc:sldMkLst>
        <pc:spChg chg="add mod">
          <ac:chgData name="Andrea Mozo" userId="S::amozo@councilforeconed.org::ec324d89-8e2a-42bb-81f4-68d0295e10da" providerId="AD" clId="Web-{37892AF6-BA69-0845-C51F-07F51C02832F}" dt="2022-09-23T13:55:55.897" v="1738" actId="20577"/>
          <ac:spMkLst>
            <pc:docMk/>
            <pc:sldMk cId="2838250267" sldId="721"/>
            <ac:spMk id="2" creationId="{AA8CC10B-1531-018D-CB2C-48393A7A9289}"/>
          </ac:spMkLst>
        </pc:spChg>
        <pc:spChg chg="mod">
          <ac:chgData name="Andrea Mozo" userId="S::amozo@councilforeconed.org::ec324d89-8e2a-42bb-81f4-68d0295e10da" providerId="AD" clId="Web-{37892AF6-BA69-0845-C51F-07F51C02832F}" dt="2022-09-21T18:13:35.788" v="361" actId="20577"/>
          <ac:spMkLst>
            <pc:docMk/>
            <pc:sldMk cId="2838250267" sldId="721"/>
            <ac:spMk id="3" creationId="{8284A46E-D5C7-B21C-E7C3-A2481FE4CE2D}"/>
          </ac:spMkLst>
        </pc:spChg>
        <pc:spChg chg="del mod">
          <ac:chgData name="Andrea Mozo" userId="S::amozo@councilforeconed.org::ec324d89-8e2a-42bb-81f4-68d0295e10da" providerId="AD" clId="Web-{37892AF6-BA69-0845-C51F-07F51C02832F}" dt="2022-09-23T13:55:36.459" v="1736"/>
          <ac:spMkLst>
            <pc:docMk/>
            <pc:sldMk cId="2838250267" sldId="721"/>
            <ac:spMk id="4" creationId="{56D0961D-84AB-634E-500C-7A5231E5571D}"/>
          </ac:spMkLst>
        </pc:spChg>
        <pc:picChg chg="add mod">
          <ac:chgData name="Andrea Mozo" userId="S::amozo@councilforeconed.org::ec324d89-8e2a-42bb-81f4-68d0295e10da" providerId="AD" clId="Web-{37892AF6-BA69-0845-C51F-07F51C02832F}" dt="2022-09-23T13:55:58.226" v="1739" actId="1076"/>
          <ac:picMkLst>
            <pc:docMk/>
            <pc:sldMk cId="2838250267" sldId="721"/>
            <ac:picMk id="5" creationId="{51879AFD-B4BF-F0CB-AA7F-74F07243E9A6}"/>
          </ac:picMkLst>
        </pc:picChg>
      </pc:sldChg>
      <pc:sldChg chg="del">
        <pc:chgData name="Andrea Mozo" userId="S::amozo@councilforeconed.org::ec324d89-8e2a-42bb-81f4-68d0295e10da" providerId="AD" clId="Web-{37892AF6-BA69-0845-C51F-07F51C02832F}" dt="2022-09-21T18:08:08.543" v="291"/>
        <pc:sldMkLst>
          <pc:docMk/>
          <pc:sldMk cId="494053169" sldId="722"/>
        </pc:sldMkLst>
      </pc:sldChg>
      <pc:sldChg chg="del">
        <pc:chgData name="Andrea Mozo" userId="S::amozo@councilforeconed.org::ec324d89-8e2a-42bb-81f4-68d0295e10da" providerId="AD" clId="Web-{37892AF6-BA69-0845-C51F-07F51C02832F}" dt="2022-09-21T18:10:53.377" v="329"/>
        <pc:sldMkLst>
          <pc:docMk/>
          <pc:sldMk cId="1533081075" sldId="723"/>
        </pc:sldMkLst>
      </pc:sldChg>
      <pc:sldChg chg="addSp delSp modSp add ord replId">
        <pc:chgData name="Andrea Mozo" userId="S::amozo@councilforeconed.org::ec324d89-8e2a-42bb-81f4-68d0295e10da" providerId="AD" clId="Web-{37892AF6-BA69-0845-C51F-07F51C02832F}" dt="2022-09-22T17:53:38.041" v="1027"/>
        <pc:sldMkLst>
          <pc:docMk/>
          <pc:sldMk cId="3125821545" sldId="724"/>
        </pc:sldMkLst>
        <pc:spChg chg="mod">
          <ac:chgData name="Andrea Mozo" userId="S::amozo@councilforeconed.org::ec324d89-8e2a-42bb-81f4-68d0295e10da" providerId="AD" clId="Web-{37892AF6-BA69-0845-C51F-07F51C02832F}" dt="2022-09-21T18:15:50.667" v="378" actId="20577"/>
          <ac:spMkLst>
            <pc:docMk/>
            <pc:sldMk cId="3125821545" sldId="724"/>
            <ac:spMk id="5" creationId="{88A4DDF2-8D54-77E5-102F-0B4B0A6407BE}"/>
          </ac:spMkLst>
        </pc:spChg>
        <pc:picChg chg="del">
          <ac:chgData name="Andrea Mozo" userId="S::amozo@councilforeconed.org::ec324d89-8e2a-42bb-81f4-68d0295e10da" providerId="AD" clId="Web-{37892AF6-BA69-0845-C51F-07F51C02832F}" dt="2022-09-21T17:59:24.027" v="243"/>
          <ac:picMkLst>
            <pc:docMk/>
            <pc:sldMk cId="3125821545" sldId="724"/>
            <ac:picMk id="2" creationId="{60D5A943-7CBD-07E1-7E71-339FE61B6E9B}"/>
          </ac:picMkLst>
        </pc:picChg>
        <pc:picChg chg="del">
          <ac:chgData name="Andrea Mozo" userId="S::amozo@councilforeconed.org::ec324d89-8e2a-42bb-81f4-68d0295e10da" providerId="AD" clId="Web-{37892AF6-BA69-0845-C51F-07F51C02832F}" dt="2022-09-21T17:59:23.246" v="242"/>
          <ac:picMkLst>
            <pc:docMk/>
            <pc:sldMk cId="3125821545" sldId="724"/>
            <ac:picMk id="4" creationId="{2FE045C4-3C1F-FFF9-05CB-16792903B7F0}"/>
          </ac:picMkLst>
        </pc:picChg>
        <pc:picChg chg="del">
          <ac:chgData name="Andrea Mozo" userId="S::amozo@councilforeconed.org::ec324d89-8e2a-42bb-81f4-68d0295e10da" providerId="AD" clId="Web-{37892AF6-BA69-0845-C51F-07F51C02832F}" dt="2022-09-21T17:59:21.855" v="241"/>
          <ac:picMkLst>
            <pc:docMk/>
            <pc:sldMk cId="3125821545" sldId="724"/>
            <ac:picMk id="7" creationId="{99CE2789-62ED-8956-8A6F-F1190C12E1CB}"/>
          </ac:picMkLst>
        </pc:picChg>
        <pc:picChg chg="del">
          <ac:chgData name="Andrea Mozo" userId="S::amozo@councilforeconed.org::ec324d89-8e2a-42bb-81f4-68d0295e10da" providerId="AD" clId="Web-{37892AF6-BA69-0845-C51F-07F51C02832F}" dt="2022-09-21T17:59:24.714" v="244"/>
          <ac:picMkLst>
            <pc:docMk/>
            <pc:sldMk cId="3125821545" sldId="724"/>
            <ac:picMk id="8" creationId="{DA4A8A1C-35DF-58CF-0DBF-B030C687921C}"/>
          </ac:picMkLst>
        </pc:picChg>
        <pc:picChg chg="del">
          <ac:chgData name="Andrea Mozo" userId="S::amozo@councilforeconed.org::ec324d89-8e2a-42bb-81f4-68d0295e10da" providerId="AD" clId="Web-{37892AF6-BA69-0845-C51F-07F51C02832F}" dt="2022-09-21T17:59:24.824" v="245"/>
          <ac:picMkLst>
            <pc:docMk/>
            <pc:sldMk cId="3125821545" sldId="724"/>
            <ac:picMk id="9" creationId="{C2A4DF52-D366-4821-F554-964CABC323EE}"/>
          </ac:picMkLst>
        </pc:picChg>
        <pc:picChg chg="add mod">
          <ac:chgData name="Andrea Mozo" userId="S::amozo@councilforeconed.org::ec324d89-8e2a-42bb-81f4-68d0295e10da" providerId="AD" clId="Web-{37892AF6-BA69-0845-C51F-07F51C02832F}" dt="2022-09-21T20:30:13.492" v="972"/>
          <ac:picMkLst>
            <pc:docMk/>
            <pc:sldMk cId="3125821545" sldId="724"/>
            <ac:picMk id="10" creationId="{14838062-1773-1168-1DFF-C3CC5F41B9FC}"/>
          </ac:picMkLst>
        </pc:picChg>
        <pc:picChg chg="add mod">
          <ac:chgData name="Andrea Mozo" userId="S::amozo@councilforeconed.org::ec324d89-8e2a-42bb-81f4-68d0295e10da" providerId="AD" clId="Web-{37892AF6-BA69-0845-C51F-07F51C02832F}" dt="2022-09-21T20:30:16.867" v="973"/>
          <ac:picMkLst>
            <pc:docMk/>
            <pc:sldMk cId="3125821545" sldId="724"/>
            <ac:picMk id="11" creationId="{CA6C8017-F1AB-E10F-50C0-74947711AEEB}"/>
          </ac:picMkLst>
        </pc:picChg>
      </pc:sldChg>
      <pc:sldChg chg="new del">
        <pc:chgData name="Andrea Mozo" userId="S::amozo@councilforeconed.org::ec324d89-8e2a-42bb-81f4-68d0295e10da" providerId="AD" clId="Web-{37892AF6-BA69-0845-C51F-07F51C02832F}" dt="2022-09-21T18:08:29.606" v="293"/>
        <pc:sldMkLst>
          <pc:docMk/>
          <pc:sldMk cId="1313496224" sldId="725"/>
        </pc:sldMkLst>
      </pc:sldChg>
      <pc:sldChg chg="modSp add ord replId">
        <pc:chgData name="Andrea Mozo" userId="S::amozo@councilforeconed.org::ec324d89-8e2a-42bb-81f4-68d0295e10da" providerId="AD" clId="Web-{37892AF6-BA69-0845-C51F-07F51C02832F}" dt="2022-09-21T18:47:03.350" v="632" actId="20577"/>
        <pc:sldMkLst>
          <pc:docMk/>
          <pc:sldMk cId="3386630283" sldId="725"/>
        </pc:sldMkLst>
        <pc:spChg chg="mod">
          <ac:chgData name="Andrea Mozo" userId="S::amozo@councilforeconed.org::ec324d89-8e2a-42bb-81f4-68d0295e10da" providerId="AD" clId="Web-{37892AF6-BA69-0845-C51F-07F51C02832F}" dt="2022-09-21T18:47:03.350" v="632" actId="20577"/>
          <ac:spMkLst>
            <pc:docMk/>
            <pc:sldMk cId="3386630283" sldId="725"/>
            <ac:spMk id="3" creationId="{8284A46E-D5C7-B21C-E7C3-A2481FE4CE2D}"/>
          </ac:spMkLst>
        </pc:spChg>
        <pc:spChg chg="mod">
          <ac:chgData name="Andrea Mozo" userId="S::amozo@councilforeconed.org::ec324d89-8e2a-42bb-81f4-68d0295e10da" providerId="AD" clId="Web-{37892AF6-BA69-0845-C51F-07F51C02832F}" dt="2022-09-21T18:16:10.621" v="382" actId="1076"/>
          <ac:spMkLst>
            <pc:docMk/>
            <pc:sldMk cId="3386630283" sldId="725"/>
            <ac:spMk id="5" creationId="{88A4DDF2-8D54-77E5-102F-0B4B0A6407BE}"/>
          </ac:spMkLst>
        </pc:spChg>
      </pc:sldChg>
      <pc:sldChg chg="addSp delSp modSp add ord replId">
        <pc:chgData name="Andrea Mozo" userId="S::amozo@councilforeconed.org::ec324d89-8e2a-42bb-81f4-68d0295e10da" providerId="AD" clId="Web-{37892AF6-BA69-0845-C51F-07F51C02832F}" dt="2022-09-21T18:20:11.660" v="465" actId="20577"/>
        <pc:sldMkLst>
          <pc:docMk/>
          <pc:sldMk cId="3310616961" sldId="726"/>
        </pc:sldMkLst>
        <pc:spChg chg="mod">
          <ac:chgData name="Andrea Mozo" userId="S::amozo@councilforeconed.org::ec324d89-8e2a-42bb-81f4-68d0295e10da" providerId="AD" clId="Web-{37892AF6-BA69-0845-C51F-07F51C02832F}" dt="2022-09-21T18:20:11.660" v="465" actId="20577"/>
          <ac:spMkLst>
            <pc:docMk/>
            <pc:sldMk cId="3310616961" sldId="726"/>
            <ac:spMk id="2" creationId="{79EAE73F-264C-250D-AB9E-D7FCC0E0BBAF}"/>
          </ac:spMkLst>
        </pc:spChg>
        <pc:spChg chg="mod">
          <ac:chgData name="Andrea Mozo" userId="S::amozo@councilforeconed.org::ec324d89-8e2a-42bb-81f4-68d0295e10da" providerId="AD" clId="Web-{37892AF6-BA69-0845-C51F-07F51C02832F}" dt="2022-09-21T18:18:09.749" v="435" actId="20577"/>
          <ac:spMkLst>
            <pc:docMk/>
            <pc:sldMk cId="3310616961" sldId="726"/>
            <ac:spMk id="3" creationId="{8284A46E-D5C7-B21C-E7C3-A2481FE4CE2D}"/>
          </ac:spMkLst>
        </pc:spChg>
        <pc:spChg chg="del">
          <ac:chgData name="Andrea Mozo" userId="S::amozo@councilforeconed.org::ec324d89-8e2a-42bb-81f4-68d0295e10da" providerId="AD" clId="Web-{37892AF6-BA69-0845-C51F-07F51C02832F}" dt="2022-09-21T18:17:59.749" v="428"/>
          <ac:spMkLst>
            <pc:docMk/>
            <pc:sldMk cId="3310616961" sldId="726"/>
            <ac:spMk id="5" creationId="{F9C7754E-5651-B851-31DF-BFA70419FB23}"/>
          </ac:spMkLst>
        </pc:spChg>
        <pc:picChg chg="add mod modCrop">
          <ac:chgData name="Andrea Mozo" userId="S::amozo@councilforeconed.org::ec324d89-8e2a-42bb-81f4-68d0295e10da" providerId="AD" clId="Web-{37892AF6-BA69-0845-C51F-07F51C02832F}" dt="2022-09-21T18:19:49.299" v="464" actId="1076"/>
          <ac:picMkLst>
            <pc:docMk/>
            <pc:sldMk cId="3310616961" sldId="726"/>
            <ac:picMk id="4" creationId="{31018DE1-8866-CA60-CCF2-63D2E5EA43CD}"/>
          </ac:picMkLst>
        </pc:picChg>
      </pc:sldChg>
      <pc:sldChg chg="addSp modSp add ord">
        <pc:chgData name="Andrea Mozo" userId="S::amozo@councilforeconed.org::ec324d89-8e2a-42bb-81f4-68d0295e10da" providerId="AD" clId="Web-{37892AF6-BA69-0845-C51F-07F51C02832F}" dt="2022-09-22T20:02:59.147" v="1731" actId="1076"/>
        <pc:sldMkLst>
          <pc:docMk/>
          <pc:sldMk cId="2938119778" sldId="727"/>
        </pc:sldMkLst>
        <pc:spChg chg="mod">
          <ac:chgData name="Andrea Mozo" userId="S::amozo@councilforeconed.org::ec324d89-8e2a-42bb-81f4-68d0295e10da" providerId="AD" clId="Web-{37892AF6-BA69-0845-C51F-07F51C02832F}" dt="2022-09-21T18:29:04.754" v="565" actId="20577"/>
          <ac:spMkLst>
            <pc:docMk/>
            <pc:sldMk cId="2938119778" sldId="727"/>
            <ac:spMk id="3" creationId="{8284A46E-D5C7-B21C-E7C3-A2481FE4CE2D}"/>
          </ac:spMkLst>
        </pc:spChg>
        <pc:spChg chg="mod">
          <ac:chgData name="Andrea Mozo" userId="S::amozo@councilforeconed.org::ec324d89-8e2a-42bb-81f4-68d0295e10da" providerId="AD" clId="Web-{37892AF6-BA69-0845-C51F-07F51C02832F}" dt="2022-09-21T18:29:37.787" v="581" actId="20577"/>
          <ac:spMkLst>
            <pc:docMk/>
            <pc:sldMk cId="2938119778" sldId="727"/>
            <ac:spMk id="4" creationId="{3E7FAF9F-FE7F-B9E9-FFA2-A1C3D40E0E98}"/>
          </ac:spMkLst>
        </pc:spChg>
        <pc:spChg chg="mod">
          <ac:chgData name="Andrea Mozo" userId="S::amozo@councilforeconed.org::ec324d89-8e2a-42bb-81f4-68d0295e10da" providerId="AD" clId="Web-{37892AF6-BA69-0845-C51F-07F51C02832F}" dt="2022-09-22T18:44:26.190" v="1340" actId="20577"/>
          <ac:spMkLst>
            <pc:docMk/>
            <pc:sldMk cId="2938119778" sldId="727"/>
            <ac:spMk id="7" creationId="{82A6636F-98EE-8267-6680-995C8D7DC77A}"/>
          </ac:spMkLst>
        </pc:spChg>
        <pc:picChg chg="add mod">
          <ac:chgData name="Andrea Mozo" userId="S::amozo@councilforeconed.org::ec324d89-8e2a-42bb-81f4-68d0295e10da" providerId="AD" clId="Web-{37892AF6-BA69-0845-C51F-07F51C02832F}" dt="2022-09-22T20:02:59.147" v="1731" actId="1076"/>
          <ac:picMkLst>
            <pc:docMk/>
            <pc:sldMk cId="2938119778" sldId="727"/>
            <ac:picMk id="2" creationId="{46216B65-2DCF-F4F8-B479-EC3741E887D2}"/>
          </ac:picMkLst>
        </pc:picChg>
      </pc:sldChg>
      <pc:sldChg chg="add del">
        <pc:chgData name="Andrea Mozo" userId="S::amozo@councilforeconed.org::ec324d89-8e2a-42bb-81f4-68d0295e10da" providerId="AD" clId="Web-{37892AF6-BA69-0845-C51F-07F51C02832F}" dt="2022-09-22T17:53:21.134" v="1022"/>
        <pc:sldMkLst>
          <pc:docMk/>
          <pc:sldMk cId="1357754793" sldId="728"/>
        </pc:sldMkLst>
      </pc:sldChg>
      <pc:sldChg chg="modSp add ord replId">
        <pc:chgData name="Andrea Mozo" userId="S::amozo@councilforeconed.org::ec324d89-8e2a-42bb-81f4-68d0295e10da" providerId="AD" clId="Web-{37892AF6-BA69-0845-C51F-07F51C02832F}" dt="2022-09-22T17:53:41.088" v="1028"/>
        <pc:sldMkLst>
          <pc:docMk/>
          <pc:sldMk cId="2244536694" sldId="729"/>
        </pc:sldMkLst>
        <pc:spChg chg="mod">
          <ac:chgData name="Andrea Mozo" userId="S::amozo@councilforeconed.org::ec324d89-8e2a-42bb-81f4-68d0295e10da" providerId="AD" clId="Web-{37892AF6-BA69-0845-C51F-07F51C02832F}" dt="2022-09-21T20:19:06.632" v="721" actId="20577"/>
          <ac:spMkLst>
            <pc:docMk/>
            <pc:sldMk cId="2244536694" sldId="729"/>
            <ac:spMk id="2" creationId="{79EAE73F-264C-250D-AB9E-D7FCC0E0BBAF}"/>
          </ac:spMkLst>
        </pc:spChg>
        <pc:spChg chg="mod">
          <ac:chgData name="Andrea Mozo" userId="S::amozo@councilforeconed.org::ec324d89-8e2a-42bb-81f4-68d0295e10da" providerId="AD" clId="Web-{37892AF6-BA69-0845-C51F-07F51C02832F}" dt="2022-09-21T18:48:33.228" v="670" actId="20577"/>
          <ac:spMkLst>
            <pc:docMk/>
            <pc:sldMk cId="2244536694" sldId="729"/>
            <ac:spMk id="3" creationId="{8284A46E-D5C7-B21C-E7C3-A2481FE4CE2D}"/>
          </ac:spMkLst>
        </pc:spChg>
        <pc:spChg chg="mod">
          <ac:chgData name="Andrea Mozo" userId="S::amozo@councilforeconed.org::ec324d89-8e2a-42bb-81f4-68d0295e10da" providerId="AD" clId="Web-{37892AF6-BA69-0845-C51F-07F51C02832F}" dt="2022-09-21T18:47:57.352" v="641" actId="20577"/>
          <ac:spMkLst>
            <pc:docMk/>
            <pc:sldMk cId="2244536694" sldId="729"/>
            <ac:spMk id="5" creationId="{F9C7754E-5651-B851-31DF-BFA70419FB23}"/>
          </ac:spMkLst>
        </pc:spChg>
      </pc:sldChg>
      <pc:sldChg chg="addSp modSp add del replId">
        <pc:chgData name="Andrea Mozo" userId="S::amozo@councilforeconed.org::ec324d89-8e2a-42bb-81f4-68d0295e10da" providerId="AD" clId="Web-{37892AF6-BA69-0845-C51F-07F51C02832F}" dt="2022-09-21T20:31:19.588" v="974"/>
        <pc:sldMkLst>
          <pc:docMk/>
          <pc:sldMk cId="28003969" sldId="730"/>
        </pc:sldMkLst>
        <pc:spChg chg="mod">
          <ac:chgData name="Andrea Mozo" userId="S::amozo@councilforeconed.org::ec324d89-8e2a-42bb-81f4-68d0295e10da" providerId="AD" clId="Web-{37892AF6-BA69-0845-C51F-07F51C02832F}" dt="2022-09-21T20:25:19.423" v="928" actId="20577"/>
          <ac:spMkLst>
            <pc:docMk/>
            <pc:sldMk cId="28003969" sldId="730"/>
            <ac:spMk id="5" creationId="{F9C7754E-5651-B851-31DF-BFA70419FB23}"/>
          </ac:spMkLst>
        </pc:spChg>
        <pc:picChg chg="add mod">
          <ac:chgData name="Andrea Mozo" userId="S::amozo@councilforeconed.org::ec324d89-8e2a-42bb-81f4-68d0295e10da" providerId="AD" clId="Web-{37892AF6-BA69-0845-C51F-07F51C02832F}" dt="2022-09-21T20:25:23.454" v="931" actId="1076"/>
          <ac:picMkLst>
            <pc:docMk/>
            <pc:sldMk cId="28003969" sldId="730"/>
            <ac:picMk id="4" creationId="{0FE3C7F2-C182-92BE-CE88-CDBA157DA329}"/>
          </ac:picMkLst>
        </pc:picChg>
      </pc:sldChg>
      <pc:sldChg chg="modSp add ord replId">
        <pc:chgData name="Andrea Mozo" userId="S::amozo@councilforeconed.org::ec324d89-8e2a-42bb-81f4-68d0295e10da" providerId="AD" clId="Web-{37892AF6-BA69-0845-C51F-07F51C02832F}" dt="2022-09-22T17:53:31.431" v="1024"/>
        <pc:sldMkLst>
          <pc:docMk/>
          <pc:sldMk cId="815626078" sldId="731"/>
        </pc:sldMkLst>
        <pc:picChg chg="mod">
          <ac:chgData name="Andrea Mozo" userId="S::amozo@councilforeconed.org::ec324d89-8e2a-42bb-81f4-68d0295e10da" providerId="AD" clId="Web-{37892AF6-BA69-0845-C51F-07F51C02832F}" dt="2022-09-21T20:29:32.070" v="966"/>
          <ac:picMkLst>
            <pc:docMk/>
            <pc:sldMk cId="815626078" sldId="731"/>
            <ac:picMk id="6" creationId="{41AFA395-E836-5DBC-4645-3EB88BDEB0BD}"/>
          </ac:picMkLst>
        </pc:picChg>
      </pc:sldChg>
      <pc:sldChg chg="addSp delSp modSp add ord replId">
        <pc:chgData name="Andrea Mozo" userId="S::amozo@councilforeconed.org::ec324d89-8e2a-42bb-81f4-68d0295e10da" providerId="AD" clId="Web-{37892AF6-BA69-0845-C51F-07F51C02832F}" dt="2022-09-22T18:29:20.242" v="1157"/>
        <pc:sldMkLst>
          <pc:docMk/>
          <pc:sldMk cId="3711975980" sldId="732"/>
        </pc:sldMkLst>
        <pc:spChg chg="del mod">
          <ac:chgData name="Andrea Mozo" userId="S::amozo@councilforeconed.org::ec324d89-8e2a-42bb-81f4-68d0295e10da" providerId="AD" clId="Web-{37892AF6-BA69-0845-C51F-07F51C02832F}" dt="2022-09-22T18:02:24.946" v="1140"/>
          <ac:spMkLst>
            <pc:docMk/>
            <pc:sldMk cId="3711975980" sldId="732"/>
            <ac:spMk id="2" creationId="{79EAE73F-264C-250D-AB9E-D7FCC0E0BBAF}"/>
          </ac:spMkLst>
        </pc:spChg>
        <pc:spChg chg="mod">
          <ac:chgData name="Andrea Mozo" userId="S::amozo@councilforeconed.org::ec324d89-8e2a-42bb-81f4-68d0295e10da" providerId="AD" clId="Web-{37892AF6-BA69-0845-C51F-07F51C02832F}" dt="2022-09-22T17:58:56.190" v="1091" actId="20577"/>
          <ac:spMkLst>
            <pc:docMk/>
            <pc:sldMk cId="3711975980" sldId="732"/>
            <ac:spMk id="3" creationId="{8284A46E-D5C7-B21C-E7C3-A2481FE4CE2D}"/>
          </ac:spMkLst>
        </pc:spChg>
        <pc:spChg chg="add del">
          <ac:chgData name="Andrea Mozo" userId="S::amozo@councilforeconed.org::ec324d89-8e2a-42bb-81f4-68d0295e10da" providerId="AD" clId="Web-{37892AF6-BA69-0845-C51F-07F51C02832F}" dt="2022-09-22T18:02:03.664" v="1136"/>
          <ac:spMkLst>
            <pc:docMk/>
            <pc:sldMk cId="3711975980" sldId="732"/>
            <ac:spMk id="11" creationId="{2DE59CB6-4A46-C9DB-1824-32312C3DA97C}"/>
          </ac:spMkLst>
        </pc:spChg>
        <pc:spChg chg="add mod">
          <ac:chgData name="Andrea Mozo" userId="S::amozo@councilforeconed.org::ec324d89-8e2a-42bb-81f4-68d0295e10da" providerId="AD" clId="Web-{37892AF6-BA69-0845-C51F-07F51C02832F}" dt="2022-09-22T18:29:20.242" v="1157"/>
          <ac:spMkLst>
            <pc:docMk/>
            <pc:sldMk cId="3711975980" sldId="732"/>
            <ac:spMk id="12" creationId="{FFC910AE-A838-32E9-93C7-5356B223D844}"/>
          </ac:spMkLst>
        </pc:spChg>
        <pc:picChg chg="del">
          <ac:chgData name="Andrea Mozo" userId="S::amozo@councilforeconed.org::ec324d89-8e2a-42bb-81f4-68d0295e10da" providerId="AD" clId="Web-{37892AF6-BA69-0845-C51F-07F51C02832F}" dt="2022-09-22T17:54:14.135" v="1034"/>
          <ac:picMkLst>
            <pc:docMk/>
            <pc:sldMk cId="3711975980" sldId="732"/>
            <ac:picMk id="4" creationId="{31018DE1-8866-CA60-CCF2-63D2E5EA43CD}"/>
          </ac:picMkLst>
        </pc:picChg>
        <pc:picChg chg="add mod">
          <ac:chgData name="Andrea Mozo" userId="S::amozo@councilforeconed.org::ec324d89-8e2a-42bb-81f4-68d0295e10da" providerId="AD" clId="Web-{37892AF6-BA69-0845-C51F-07F51C02832F}" dt="2022-09-22T18:00:33.787" v="1121" actId="1076"/>
          <ac:picMkLst>
            <pc:docMk/>
            <pc:sldMk cId="3711975980" sldId="732"/>
            <ac:picMk id="5" creationId="{549E5BA0-69CD-B9C6-FDA3-3DA79FEB2E28}"/>
          </ac:picMkLst>
        </pc:picChg>
        <pc:picChg chg="add del mod">
          <ac:chgData name="Andrea Mozo" userId="S::amozo@councilforeconed.org::ec324d89-8e2a-42bb-81f4-68d0295e10da" providerId="AD" clId="Web-{37892AF6-BA69-0845-C51F-07F51C02832F}" dt="2022-09-22T17:59:46.942" v="1107"/>
          <ac:picMkLst>
            <pc:docMk/>
            <pc:sldMk cId="3711975980" sldId="732"/>
            <ac:picMk id="7" creationId="{3C1B253F-281C-2466-CE85-C8BA2747A1D6}"/>
          </ac:picMkLst>
        </pc:picChg>
        <pc:picChg chg="add mod">
          <ac:chgData name="Andrea Mozo" userId="S::amozo@councilforeconed.org::ec324d89-8e2a-42bb-81f4-68d0295e10da" providerId="AD" clId="Web-{37892AF6-BA69-0845-C51F-07F51C02832F}" dt="2022-09-22T18:00:42.475" v="1124" actId="1076"/>
          <ac:picMkLst>
            <pc:docMk/>
            <pc:sldMk cId="3711975980" sldId="732"/>
            <ac:picMk id="8" creationId="{62D4660D-BF9B-3565-78E2-13ECEAB484F6}"/>
          </ac:picMkLst>
        </pc:picChg>
        <pc:picChg chg="add mod">
          <ac:chgData name="Andrea Mozo" userId="S::amozo@councilforeconed.org::ec324d89-8e2a-42bb-81f4-68d0295e10da" providerId="AD" clId="Web-{37892AF6-BA69-0845-C51F-07F51C02832F}" dt="2022-09-22T18:00:35.631" v="1122" actId="1076"/>
          <ac:picMkLst>
            <pc:docMk/>
            <pc:sldMk cId="3711975980" sldId="732"/>
            <ac:picMk id="9" creationId="{80F27B51-E14D-E38A-5633-C280183F3544}"/>
          </ac:picMkLst>
        </pc:picChg>
        <pc:picChg chg="add mod">
          <ac:chgData name="Andrea Mozo" userId="S::amozo@councilforeconed.org::ec324d89-8e2a-42bb-81f4-68d0295e10da" providerId="AD" clId="Web-{37892AF6-BA69-0845-C51F-07F51C02832F}" dt="2022-09-22T18:00:40.881" v="1123" actId="1076"/>
          <ac:picMkLst>
            <pc:docMk/>
            <pc:sldMk cId="3711975980" sldId="732"/>
            <ac:picMk id="10" creationId="{FE938BCE-5843-09CF-0CAC-199C99F5FB8A}"/>
          </ac:picMkLst>
        </pc:picChg>
      </pc:sldChg>
      <pc:sldChg chg="modSp add replId">
        <pc:chgData name="Andrea Mozo" userId="S::amozo@councilforeconed.org::ec324d89-8e2a-42bb-81f4-68d0295e10da" providerId="AD" clId="Web-{37892AF6-BA69-0845-C51F-07F51C02832F}" dt="2022-09-22T19:55:03.854" v="1709" actId="20577"/>
        <pc:sldMkLst>
          <pc:docMk/>
          <pc:sldMk cId="2731425837" sldId="733"/>
        </pc:sldMkLst>
        <pc:spChg chg="mod">
          <ac:chgData name="Andrea Mozo" userId="S::amozo@councilforeconed.org::ec324d89-8e2a-42bb-81f4-68d0295e10da" providerId="AD" clId="Web-{37892AF6-BA69-0845-C51F-07F51C02832F}" dt="2022-09-22T19:55:03.854" v="1709" actId="20577"/>
          <ac:spMkLst>
            <pc:docMk/>
            <pc:sldMk cId="2731425837" sldId="733"/>
            <ac:spMk id="5" creationId="{88A4DDF2-8D54-77E5-102F-0B4B0A6407BE}"/>
          </ac:spMkLst>
        </pc:spChg>
      </pc:sldChg>
      <pc:sldChg chg="new del">
        <pc:chgData name="Andrea Mozo" userId="S::amozo@councilforeconed.org::ec324d89-8e2a-42bb-81f4-68d0295e10da" providerId="AD" clId="Web-{37892AF6-BA69-0845-C51F-07F51C02832F}" dt="2022-09-22T19:42:29.046" v="1353"/>
        <pc:sldMkLst>
          <pc:docMk/>
          <pc:sldMk cId="2759653814" sldId="734"/>
        </pc:sldMkLst>
      </pc:sldChg>
      <pc:sldChg chg="add del replId">
        <pc:chgData name="Andrea Mozo" userId="S::amozo@councilforeconed.org::ec324d89-8e2a-42bb-81f4-68d0295e10da" providerId="AD" clId="Web-{37892AF6-BA69-0845-C51F-07F51C02832F}" dt="2022-09-22T19:42:24.530" v="1351"/>
        <pc:sldMkLst>
          <pc:docMk/>
          <pc:sldMk cId="716080874" sldId="735"/>
        </pc:sldMkLst>
      </pc:sldChg>
      <pc:sldChg chg="modSp add replId">
        <pc:chgData name="Andrea Mozo" userId="S::amozo@councilforeconed.org::ec324d89-8e2a-42bb-81f4-68d0295e10da" providerId="AD" clId="Web-{37892AF6-BA69-0845-C51F-07F51C02832F}" dt="2022-09-22T19:46:07.981" v="1523" actId="20577"/>
        <pc:sldMkLst>
          <pc:docMk/>
          <pc:sldMk cId="1526965984" sldId="735"/>
        </pc:sldMkLst>
        <pc:spChg chg="mod">
          <ac:chgData name="Andrea Mozo" userId="S::amozo@councilforeconed.org::ec324d89-8e2a-42bb-81f4-68d0295e10da" providerId="AD" clId="Web-{37892AF6-BA69-0845-C51F-07F51C02832F}" dt="2022-09-22T19:42:33.515" v="1359" actId="20577"/>
          <ac:spMkLst>
            <pc:docMk/>
            <pc:sldMk cId="1526965984" sldId="735"/>
            <ac:spMk id="2" creationId="{D9629B72-D08C-3496-4B89-94DFB8D02A9D}"/>
          </ac:spMkLst>
        </pc:spChg>
        <pc:spChg chg="mod">
          <ac:chgData name="Andrea Mozo" userId="S::amozo@councilforeconed.org::ec324d89-8e2a-42bb-81f4-68d0295e10da" providerId="AD" clId="Web-{37892AF6-BA69-0845-C51F-07F51C02832F}" dt="2022-09-22T19:46:07.981" v="1523" actId="20577"/>
          <ac:spMkLst>
            <pc:docMk/>
            <pc:sldMk cId="1526965984" sldId="735"/>
            <ac:spMk id="4" creationId="{9269D088-AE13-6D73-585D-501CF387480E}"/>
          </ac:spMkLst>
        </pc:spChg>
      </pc:sldChg>
      <pc:sldChg chg="modSp add ord replId">
        <pc:chgData name="Andrea Mozo" userId="S::amozo@councilforeconed.org::ec324d89-8e2a-42bb-81f4-68d0295e10da" providerId="AD" clId="Web-{37892AF6-BA69-0845-C51F-07F51C02832F}" dt="2022-09-22T20:00:57.171" v="1724" actId="20577"/>
        <pc:sldMkLst>
          <pc:docMk/>
          <pc:sldMk cId="3720882031" sldId="736"/>
        </pc:sldMkLst>
        <pc:spChg chg="mod">
          <ac:chgData name="Andrea Mozo" userId="S::amozo@councilforeconed.org::ec324d89-8e2a-42bb-81f4-68d0295e10da" providerId="AD" clId="Web-{37892AF6-BA69-0845-C51F-07F51C02832F}" dt="2022-09-22T19:49:35.117" v="1534" actId="20577"/>
          <ac:spMkLst>
            <pc:docMk/>
            <pc:sldMk cId="3720882031" sldId="736"/>
            <ac:spMk id="2" creationId="{D9629B72-D08C-3496-4B89-94DFB8D02A9D}"/>
          </ac:spMkLst>
        </pc:spChg>
        <pc:spChg chg="mod">
          <ac:chgData name="Andrea Mozo" userId="S::amozo@councilforeconed.org::ec324d89-8e2a-42bb-81f4-68d0295e10da" providerId="AD" clId="Web-{37892AF6-BA69-0845-C51F-07F51C02832F}" dt="2022-09-22T20:00:57.171" v="1724" actId="20577"/>
          <ac:spMkLst>
            <pc:docMk/>
            <pc:sldMk cId="3720882031" sldId="736"/>
            <ac:spMk id="4" creationId="{9269D088-AE13-6D73-585D-501CF387480E}"/>
          </ac:spMkLst>
        </pc:spChg>
      </pc:sldChg>
      <pc:sldChg chg="addSp delSp modSp add replId">
        <pc:chgData name="Andrea Mozo" userId="S::amozo@councilforeconed.org::ec324d89-8e2a-42bb-81f4-68d0295e10da" providerId="AD" clId="Web-{37892AF6-BA69-0845-C51F-07F51C02832F}" dt="2022-09-22T19:52:47.659" v="1596" actId="1076"/>
        <pc:sldMkLst>
          <pc:docMk/>
          <pc:sldMk cId="1790663384" sldId="737"/>
        </pc:sldMkLst>
        <pc:spChg chg="mod">
          <ac:chgData name="Andrea Mozo" userId="S::amozo@councilforeconed.org::ec324d89-8e2a-42bb-81f4-68d0295e10da" providerId="AD" clId="Web-{37892AF6-BA69-0845-C51F-07F51C02832F}" dt="2022-09-22T19:50:26.058" v="1579" actId="20577"/>
          <ac:spMkLst>
            <pc:docMk/>
            <pc:sldMk cId="1790663384" sldId="737"/>
            <ac:spMk id="2" creationId="{D9629B72-D08C-3496-4B89-94DFB8D02A9D}"/>
          </ac:spMkLst>
        </pc:spChg>
        <pc:spChg chg="del mod">
          <ac:chgData name="Andrea Mozo" userId="S::amozo@councilforeconed.org::ec324d89-8e2a-42bb-81f4-68d0295e10da" providerId="AD" clId="Web-{37892AF6-BA69-0845-C51F-07F51C02832F}" dt="2022-09-22T19:50:51.293" v="1582"/>
          <ac:spMkLst>
            <pc:docMk/>
            <pc:sldMk cId="1790663384" sldId="737"/>
            <ac:spMk id="4" creationId="{9269D088-AE13-6D73-585D-501CF387480E}"/>
          </ac:spMkLst>
        </pc:spChg>
        <pc:picChg chg="add del mod">
          <ac:chgData name="Andrea Mozo" userId="S::amozo@councilforeconed.org::ec324d89-8e2a-42bb-81f4-68d0295e10da" providerId="AD" clId="Web-{37892AF6-BA69-0845-C51F-07F51C02832F}" dt="2022-09-22T19:52:26.002" v="1589"/>
          <ac:picMkLst>
            <pc:docMk/>
            <pc:sldMk cId="1790663384" sldId="737"/>
            <ac:picMk id="5" creationId="{E6536F74-9BC6-1072-A6C5-EF1E5B438F7A}"/>
          </ac:picMkLst>
        </pc:picChg>
        <pc:picChg chg="add mod">
          <ac:chgData name="Andrea Mozo" userId="S::amozo@councilforeconed.org::ec324d89-8e2a-42bb-81f4-68d0295e10da" providerId="AD" clId="Web-{37892AF6-BA69-0845-C51F-07F51C02832F}" dt="2022-09-22T19:52:47.659" v="1596" actId="1076"/>
          <ac:picMkLst>
            <pc:docMk/>
            <pc:sldMk cId="1790663384" sldId="737"/>
            <ac:picMk id="6" creationId="{CF47DC96-FFD2-15F8-E881-E216ED975B59}"/>
          </ac:picMkLst>
        </pc:picChg>
      </pc:sldChg>
    </pc:docChg>
  </pc:docChgLst>
  <pc:docChgLst>
    <pc:chgData name="Ruben Rivera" userId="8fad7a45-b744-4787-91b8-3942cc67532d" providerId="ADAL" clId="{95A3E149-0718-3447-BDF3-2FBD2CC75070}"/>
    <pc:docChg chg="custSel addSld modSld modShowInfo">
      <pc:chgData name="Ruben Rivera" userId="8fad7a45-b744-4787-91b8-3942cc67532d" providerId="ADAL" clId="{95A3E149-0718-3447-BDF3-2FBD2CC75070}" dt="2022-09-08T16:22:33.922" v="534" actId="20577"/>
      <pc:docMkLst>
        <pc:docMk/>
      </pc:docMkLst>
      <pc:sldChg chg="modSp mod">
        <pc:chgData name="Ruben Rivera" userId="8fad7a45-b744-4787-91b8-3942cc67532d" providerId="ADAL" clId="{95A3E149-0718-3447-BDF3-2FBD2CC75070}" dt="2022-09-08T16:20:27.933" v="443" actId="20577"/>
        <pc:sldMkLst>
          <pc:docMk/>
          <pc:sldMk cId="4174401830" sldId="707"/>
        </pc:sldMkLst>
        <pc:spChg chg="mod">
          <ac:chgData name="Ruben Rivera" userId="8fad7a45-b744-4787-91b8-3942cc67532d" providerId="ADAL" clId="{95A3E149-0718-3447-BDF3-2FBD2CC75070}" dt="2022-09-08T16:20:27.933" v="443" actId="20577"/>
          <ac:spMkLst>
            <pc:docMk/>
            <pc:sldMk cId="4174401830" sldId="707"/>
            <ac:spMk id="4" creationId="{2A103C2D-C2DD-D2E4-FC0F-CD5B24E3FDD7}"/>
          </ac:spMkLst>
        </pc:spChg>
      </pc:sldChg>
      <pc:sldChg chg="modSp mod">
        <pc:chgData name="Ruben Rivera" userId="8fad7a45-b744-4787-91b8-3942cc67532d" providerId="ADAL" clId="{95A3E149-0718-3447-BDF3-2FBD2CC75070}" dt="2022-09-06T14:15:28.996" v="30" actId="115"/>
        <pc:sldMkLst>
          <pc:docMk/>
          <pc:sldMk cId="1751103533" sldId="708"/>
        </pc:sldMkLst>
        <pc:spChg chg="mod">
          <ac:chgData name="Ruben Rivera" userId="8fad7a45-b744-4787-91b8-3942cc67532d" providerId="ADAL" clId="{95A3E149-0718-3447-BDF3-2FBD2CC75070}" dt="2022-09-06T14:15:28.996" v="30" actId="115"/>
          <ac:spMkLst>
            <pc:docMk/>
            <pc:sldMk cId="1751103533" sldId="708"/>
            <ac:spMk id="5" creationId="{88A4DDF2-8D54-77E5-102F-0B4B0A6407BE}"/>
          </ac:spMkLst>
        </pc:spChg>
      </pc:sldChg>
      <pc:sldChg chg="modSp mod">
        <pc:chgData name="Ruben Rivera" userId="8fad7a45-b744-4787-91b8-3942cc67532d" providerId="ADAL" clId="{95A3E149-0718-3447-BDF3-2FBD2CC75070}" dt="2022-09-08T16:16:24.088" v="173" actId="20577"/>
        <pc:sldMkLst>
          <pc:docMk/>
          <pc:sldMk cId="3562114531" sldId="711"/>
        </pc:sldMkLst>
        <pc:spChg chg="mod">
          <ac:chgData name="Ruben Rivera" userId="8fad7a45-b744-4787-91b8-3942cc67532d" providerId="ADAL" clId="{95A3E149-0718-3447-BDF3-2FBD2CC75070}" dt="2022-09-08T16:16:24.088" v="173" actId="20577"/>
          <ac:spMkLst>
            <pc:docMk/>
            <pc:sldMk cId="3562114531" sldId="711"/>
            <ac:spMk id="5" creationId="{88A4DDF2-8D54-77E5-102F-0B4B0A6407BE}"/>
          </ac:spMkLst>
        </pc:spChg>
      </pc:sldChg>
      <pc:sldChg chg="modSp add mod">
        <pc:chgData name="Ruben Rivera" userId="8fad7a45-b744-4787-91b8-3942cc67532d" providerId="ADAL" clId="{95A3E149-0718-3447-BDF3-2FBD2CC75070}" dt="2022-09-08T16:22:33.922" v="534" actId="20577"/>
        <pc:sldMkLst>
          <pc:docMk/>
          <pc:sldMk cId="1533081075" sldId="723"/>
        </pc:sldMkLst>
        <pc:spChg chg="mod">
          <ac:chgData name="Ruben Rivera" userId="8fad7a45-b744-4787-91b8-3942cc67532d" providerId="ADAL" clId="{95A3E149-0718-3447-BDF3-2FBD2CC75070}" dt="2022-09-08T16:16:06.862" v="172" actId="20577"/>
          <ac:spMkLst>
            <pc:docMk/>
            <pc:sldMk cId="1533081075" sldId="723"/>
            <ac:spMk id="3" creationId="{8284A46E-D5C7-B21C-E7C3-A2481FE4CE2D}"/>
          </ac:spMkLst>
        </pc:spChg>
        <pc:spChg chg="mod">
          <ac:chgData name="Ruben Rivera" userId="8fad7a45-b744-4787-91b8-3942cc67532d" providerId="ADAL" clId="{95A3E149-0718-3447-BDF3-2FBD2CC75070}" dt="2022-09-08T16:22:33.922" v="534" actId="20577"/>
          <ac:spMkLst>
            <pc:docMk/>
            <pc:sldMk cId="1533081075" sldId="723"/>
            <ac:spMk id="4" creationId="{2A103C2D-C2DD-D2E4-FC0F-CD5B24E3FDD7}"/>
          </ac:spMkLst>
        </pc:spChg>
      </pc:sldChg>
    </pc:docChg>
  </pc:docChgLst>
  <pc:docChgLst>
    <pc:chgData name="Andrea Mozo" userId="S::amozo@councilforeconed.org::ec324d89-8e2a-42bb-81f4-68d0295e10da" providerId="AD" clId="Web-{81BD5346-AFDE-CE57-3366-241C4ECD49F0}"/>
    <pc:docChg chg="delSld modSld sldOrd">
      <pc:chgData name="Andrea Mozo" userId="S::amozo@councilforeconed.org::ec324d89-8e2a-42bb-81f4-68d0295e10da" providerId="AD" clId="Web-{81BD5346-AFDE-CE57-3366-241C4ECD49F0}" dt="2022-09-29T19:58:21.329" v="52" actId="20577"/>
      <pc:docMkLst>
        <pc:docMk/>
      </pc:docMkLst>
      <pc:sldChg chg="ord">
        <pc:chgData name="Andrea Mozo" userId="S::amozo@councilforeconed.org::ec324d89-8e2a-42bb-81f4-68d0295e10da" providerId="AD" clId="Web-{81BD5346-AFDE-CE57-3366-241C4ECD49F0}" dt="2022-09-29T19:50:20.142" v="6"/>
        <pc:sldMkLst>
          <pc:docMk/>
          <pc:sldMk cId="0" sldId="702"/>
        </pc:sldMkLst>
      </pc:sldChg>
      <pc:sldChg chg="ord">
        <pc:chgData name="Andrea Mozo" userId="S::amozo@councilforeconed.org::ec324d89-8e2a-42bb-81f4-68d0295e10da" providerId="AD" clId="Web-{81BD5346-AFDE-CE57-3366-241C4ECD49F0}" dt="2022-09-29T19:51:34.067" v="7"/>
        <pc:sldMkLst>
          <pc:docMk/>
          <pc:sldMk cId="0" sldId="703"/>
        </pc:sldMkLst>
      </pc:sldChg>
      <pc:sldChg chg="del">
        <pc:chgData name="Andrea Mozo" userId="S::amozo@councilforeconed.org::ec324d89-8e2a-42bb-81f4-68d0295e10da" providerId="AD" clId="Web-{81BD5346-AFDE-CE57-3366-241C4ECD49F0}" dt="2022-09-29T19:56:18.013" v="8"/>
        <pc:sldMkLst>
          <pc:docMk/>
          <pc:sldMk cId="0" sldId="704"/>
        </pc:sldMkLst>
      </pc:sldChg>
      <pc:sldChg chg="del">
        <pc:chgData name="Andrea Mozo" userId="S::amozo@councilforeconed.org::ec324d89-8e2a-42bb-81f4-68d0295e10da" providerId="AD" clId="Web-{81BD5346-AFDE-CE57-3366-241C4ECD49F0}" dt="2022-09-29T19:56:19.685" v="9"/>
        <pc:sldMkLst>
          <pc:docMk/>
          <pc:sldMk cId="0" sldId="705"/>
        </pc:sldMkLst>
      </pc:sldChg>
      <pc:sldChg chg="ord">
        <pc:chgData name="Andrea Mozo" userId="S::amozo@councilforeconed.org::ec324d89-8e2a-42bb-81f4-68d0295e10da" providerId="AD" clId="Web-{81BD5346-AFDE-CE57-3366-241C4ECD49F0}" dt="2022-09-29T19:50:20.142" v="3"/>
        <pc:sldMkLst>
          <pc:docMk/>
          <pc:sldMk cId="1751103533" sldId="708"/>
        </pc:sldMkLst>
      </pc:sldChg>
      <pc:sldChg chg="modSp">
        <pc:chgData name="Andrea Mozo" userId="S::amozo@councilforeconed.org::ec324d89-8e2a-42bb-81f4-68d0295e10da" providerId="AD" clId="Web-{81BD5346-AFDE-CE57-3366-241C4ECD49F0}" dt="2022-09-29T19:58:21.329" v="52" actId="20577"/>
        <pc:sldMkLst>
          <pc:docMk/>
          <pc:sldMk cId="3931574749" sldId="718"/>
        </pc:sldMkLst>
        <pc:spChg chg="mod">
          <ac:chgData name="Andrea Mozo" userId="S::amozo@councilforeconed.org::ec324d89-8e2a-42bb-81f4-68d0295e10da" providerId="AD" clId="Web-{81BD5346-AFDE-CE57-3366-241C4ECD49F0}" dt="2022-09-29T19:58:21.329" v="52" actId="20577"/>
          <ac:spMkLst>
            <pc:docMk/>
            <pc:sldMk cId="3931574749" sldId="718"/>
            <ac:spMk id="5" creationId="{F9C7754E-5651-B851-31DF-BFA70419FB23}"/>
          </ac:spMkLst>
        </pc:spChg>
      </pc:sldChg>
      <pc:sldChg chg="del">
        <pc:chgData name="Andrea Mozo" userId="S::amozo@councilforeconed.org::ec324d89-8e2a-42bb-81f4-68d0295e10da" providerId="AD" clId="Web-{81BD5346-AFDE-CE57-3366-241C4ECD49F0}" dt="2022-09-29T19:56:20.435" v="10"/>
        <pc:sldMkLst>
          <pc:docMk/>
          <pc:sldMk cId="3125821545" sldId="724"/>
        </pc:sldMkLst>
      </pc:sldChg>
      <pc:sldChg chg="modSp">
        <pc:chgData name="Andrea Mozo" userId="S::amozo@councilforeconed.org::ec324d89-8e2a-42bb-81f4-68d0295e10da" providerId="AD" clId="Web-{81BD5346-AFDE-CE57-3366-241C4ECD49F0}" dt="2022-09-29T19:57:22.968" v="27" actId="20577"/>
        <pc:sldMkLst>
          <pc:docMk/>
          <pc:sldMk cId="2244536694" sldId="729"/>
        </pc:sldMkLst>
        <pc:spChg chg="mod">
          <ac:chgData name="Andrea Mozo" userId="S::amozo@councilforeconed.org::ec324d89-8e2a-42bb-81f4-68d0295e10da" providerId="AD" clId="Web-{81BD5346-AFDE-CE57-3366-241C4ECD49F0}" dt="2022-09-29T19:57:22.968" v="27" actId="20577"/>
          <ac:spMkLst>
            <pc:docMk/>
            <pc:sldMk cId="2244536694" sldId="729"/>
            <ac:spMk id="2" creationId="{79EAE73F-264C-250D-AB9E-D7FCC0E0BBAF}"/>
          </ac:spMkLst>
        </pc:spChg>
      </pc:sldChg>
      <pc:sldChg chg="ord">
        <pc:chgData name="Andrea Mozo" userId="S::amozo@councilforeconed.org::ec324d89-8e2a-42bb-81f4-68d0295e10da" providerId="AD" clId="Web-{81BD5346-AFDE-CE57-3366-241C4ECD49F0}" dt="2022-09-29T19:50:20.142" v="4"/>
        <pc:sldMkLst>
          <pc:docMk/>
          <pc:sldMk cId="3711975980" sldId="732"/>
        </pc:sldMkLst>
      </pc:sldChg>
      <pc:sldChg chg="ord">
        <pc:chgData name="Andrea Mozo" userId="S::amozo@councilforeconed.org::ec324d89-8e2a-42bb-81f4-68d0295e10da" providerId="AD" clId="Web-{81BD5346-AFDE-CE57-3366-241C4ECD49F0}" dt="2022-09-29T19:47:57.435" v="0"/>
        <pc:sldMkLst>
          <pc:docMk/>
          <pc:sldMk cId="2731425837" sldId="733"/>
        </pc:sldMkLst>
      </pc:sldChg>
      <pc:sldChg chg="ord">
        <pc:chgData name="Andrea Mozo" userId="S::amozo@councilforeconed.org::ec324d89-8e2a-42bb-81f4-68d0295e10da" providerId="AD" clId="Web-{81BD5346-AFDE-CE57-3366-241C4ECD49F0}" dt="2022-09-29T19:50:20.142" v="5"/>
        <pc:sldMkLst>
          <pc:docMk/>
          <pc:sldMk cId="1526965984" sldId="735"/>
        </pc:sldMkLst>
      </pc:sldChg>
      <pc:sldChg chg="ord">
        <pc:chgData name="Andrea Mozo" userId="S::amozo@councilforeconed.org::ec324d89-8e2a-42bb-81f4-68d0295e10da" providerId="AD" clId="Web-{81BD5346-AFDE-CE57-3366-241C4ECD49F0}" dt="2022-09-29T19:50:20.127" v="2"/>
        <pc:sldMkLst>
          <pc:docMk/>
          <pc:sldMk cId="3720882031" sldId="736"/>
        </pc:sldMkLst>
      </pc:sldChg>
      <pc:sldChg chg="ord">
        <pc:chgData name="Andrea Mozo" userId="S::amozo@councilforeconed.org::ec324d89-8e2a-42bb-81f4-68d0295e10da" providerId="AD" clId="Web-{81BD5346-AFDE-CE57-3366-241C4ECD49F0}" dt="2022-09-29T19:50:20.127" v="1"/>
        <pc:sldMkLst>
          <pc:docMk/>
          <pc:sldMk cId="1790663384" sldId="737"/>
        </pc:sldMkLst>
      </pc:sldChg>
    </pc:docChg>
  </pc:docChgLst>
  <pc:docChgLst>
    <pc:chgData name="Andrea Mozo" userId="S::amozo@councilforeconed.org::ec324d89-8e2a-42bb-81f4-68d0295e10da" providerId="AD" clId="Web-{3EFBB249-3B5F-0AD1-9A49-67A5690A75F1}"/>
    <pc:docChg chg="modSld">
      <pc:chgData name="Andrea Mozo" userId="S::amozo@councilforeconed.org::ec324d89-8e2a-42bb-81f4-68d0295e10da" providerId="AD" clId="Web-{3EFBB249-3B5F-0AD1-9A49-67A5690A75F1}" dt="2022-11-22T21:43:38.005" v="78"/>
      <pc:docMkLst>
        <pc:docMk/>
      </pc:docMkLst>
      <pc:sldChg chg="modSp">
        <pc:chgData name="Andrea Mozo" userId="S::amozo@councilforeconed.org::ec324d89-8e2a-42bb-81f4-68d0295e10da" providerId="AD" clId="Web-{3EFBB249-3B5F-0AD1-9A49-67A5690A75F1}" dt="2022-11-22T21:30:35.576" v="4" actId="20577"/>
        <pc:sldMkLst>
          <pc:docMk/>
          <pc:sldMk cId="0" sldId="700"/>
        </pc:sldMkLst>
        <pc:spChg chg="mod">
          <ac:chgData name="Andrea Mozo" userId="S::amozo@councilforeconed.org::ec324d89-8e2a-42bb-81f4-68d0295e10da" providerId="AD" clId="Web-{3EFBB249-3B5F-0AD1-9A49-67A5690A75F1}" dt="2022-11-22T21:30:35.576" v="4" actId="20577"/>
          <ac:spMkLst>
            <pc:docMk/>
            <pc:sldMk cId="0" sldId="700"/>
            <ac:spMk id="2" creationId="{75F03EEF-2C05-3575-D66D-6B17A39C2598}"/>
          </ac:spMkLst>
        </pc:spChg>
      </pc:sldChg>
      <pc:sldChg chg="modSp">
        <pc:chgData name="Andrea Mozo" userId="S::amozo@councilforeconed.org::ec324d89-8e2a-42bb-81f4-68d0295e10da" providerId="AD" clId="Web-{3EFBB249-3B5F-0AD1-9A49-67A5690A75F1}" dt="2022-11-22T21:43:38.005" v="78"/>
        <pc:sldMkLst>
          <pc:docMk/>
          <pc:sldMk cId="1634347885" sldId="739"/>
        </pc:sldMkLst>
        <pc:graphicFrameChg chg="mod modGraphic">
          <ac:chgData name="Andrea Mozo" userId="S::amozo@councilforeconed.org::ec324d89-8e2a-42bb-81f4-68d0295e10da" providerId="AD" clId="Web-{3EFBB249-3B5F-0AD1-9A49-67A5690A75F1}" dt="2022-11-22T21:43:38.005" v="78"/>
          <ac:graphicFrameMkLst>
            <pc:docMk/>
            <pc:sldMk cId="1634347885" sldId="739"/>
            <ac:graphicFrameMk id="6" creationId="{07397BE2-A50C-2DC4-CE0E-BDC087A55295}"/>
          </ac:graphicFrameMkLst>
        </pc:graphicFrameChg>
      </pc:sldChg>
    </pc:docChg>
  </pc:docChgLst>
  <pc:docChgLst>
    <pc:chgData name="Andrea Mozo" userId="S::amozo@councilforeconed.org::ec324d89-8e2a-42bb-81f4-68d0295e10da" providerId="AD" clId="Web-{11335D55-177B-09D9-71BC-FD4AB005802D}"/>
    <pc:docChg chg="modSld">
      <pc:chgData name="Andrea Mozo" userId="S::amozo@councilforeconed.org::ec324d89-8e2a-42bb-81f4-68d0295e10da" providerId="AD" clId="Web-{11335D55-177B-09D9-71BC-FD4AB005802D}" dt="2023-02-22T21:42:41.347" v="17" actId="20577"/>
      <pc:docMkLst>
        <pc:docMk/>
      </pc:docMkLst>
      <pc:sldChg chg="modSp">
        <pc:chgData name="Andrea Mozo" userId="S::amozo@councilforeconed.org::ec324d89-8e2a-42bb-81f4-68d0295e10da" providerId="AD" clId="Web-{11335D55-177B-09D9-71BC-FD4AB005802D}" dt="2023-02-22T21:42:41.347" v="17" actId="20577"/>
        <pc:sldMkLst>
          <pc:docMk/>
          <pc:sldMk cId="0" sldId="700"/>
        </pc:sldMkLst>
        <pc:spChg chg="mod">
          <ac:chgData name="Andrea Mozo" userId="S::amozo@councilforeconed.org::ec324d89-8e2a-42bb-81f4-68d0295e10da" providerId="AD" clId="Web-{11335D55-177B-09D9-71BC-FD4AB005802D}" dt="2023-02-22T21:42:41.347" v="17" actId="20577"/>
          <ac:spMkLst>
            <pc:docMk/>
            <pc:sldMk cId="0" sldId="700"/>
            <ac:spMk id="2" creationId="{75F03EEF-2C05-3575-D66D-6B17A39C2598}"/>
          </ac:spMkLst>
        </pc:spChg>
      </pc:sldChg>
    </pc:docChg>
  </pc:docChgLst>
  <pc:docChgLst>
    <pc:chgData name="Andrea Mozo" userId="S::amozo@councilforeconed.org::ec324d89-8e2a-42bb-81f4-68d0295e10da" providerId="AD" clId="Web-{1991CA78-7472-C289-EAF6-96824966453C}"/>
    <pc:docChg chg="addSld modSld sldOrd">
      <pc:chgData name="Andrea Mozo" userId="S::amozo@councilforeconed.org::ec324d89-8e2a-42bb-81f4-68d0295e10da" providerId="AD" clId="Web-{1991CA78-7472-C289-EAF6-96824966453C}" dt="2022-09-30T18:56:34.471" v="117" actId="20577"/>
      <pc:docMkLst>
        <pc:docMk/>
      </pc:docMkLst>
      <pc:sldChg chg="modSp">
        <pc:chgData name="Andrea Mozo" userId="S::amozo@councilforeconed.org::ec324d89-8e2a-42bb-81f4-68d0295e10da" providerId="AD" clId="Web-{1991CA78-7472-C289-EAF6-96824966453C}" dt="2022-09-30T14:14:48.688" v="30" actId="1076"/>
        <pc:sldMkLst>
          <pc:docMk/>
          <pc:sldMk cId="1751103533" sldId="708"/>
        </pc:sldMkLst>
        <pc:spChg chg="mod">
          <ac:chgData name="Andrea Mozo" userId="S::amozo@councilforeconed.org::ec324d89-8e2a-42bb-81f4-68d0295e10da" providerId="AD" clId="Web-{1991CA78-7472-C289-EAF6-96824966453C}" dt="2022-09-30T14:13:15.900" v="25" actId="20577"/>
          <ac:spMkLst>
            <pc:docMk/>
            <pc:sldMk cId="1751103533" sldId="708"/>
            <ac:spMk id="8" creationId="{2A2A607B-9695-32E4-F4F2-1AC9A2C0D76E}"/>
          </ac:spMkLst>
        </pc:spChg>
        <pc:picChg chg="mod">
          <ac:chgData name="Andrea Mozo" userId="S::amozo@councilforeconed.org::ec324d89-8e2a-42bb-81f4-68d0295e10da" providerId="AD" clId="Web-{1991CA78-7472-C289-EAF6-96824966453C}" dt="2022-09-30T14:13:20.869" v="27" actId="14100"/>
          <ac:picMkLst>
            <pc:docMk/>
            <pc:sldMk cId="1751103533" sldId="708"/>
            <ac:picMk id="2" creationId="{B44C9982-7A53-0C8D-9834-44000DE5533D}"/>
          </ac:picMkLst>
        </pc:picChg>
        <pc:picChg chg="mod">
          <ac:chgData name="Andrea Mozo" userId="S::amozo@councilforeconed.org::ec324d89-8e2a-42bb-81f4-68d0295e10da" providerId="AD" clId="Web-{1991CA78-7472-C289-EAF6-96824966453C}" dt="2022-09-30T14:13:34.854" v="29" actId="14100"/>
          <ac:picMkLst>
            <pc:docMk/>
            <pc:sldMk cId="1751103533" sldId="708"/>
            <ac:picMk id="4" creationId="{7FC8A5F0-936B-1166-C5A4-D119BDC2B5D9}"/>
          </ac:picMkLst>
        </pc:picChg>
        <pc:picChg chg="mod">
          <ac:chgData name="Andrea Mozo" userId="S::amozo@councilforeconed.org::ec324d89-8e2a-42bb-81f4-68d0295e10da" providerId="AD" clId="Web-{1991CA78-7472-C289-EAF6-96824966453C}" dt="2022-09-30T14:14:48.688" v="30" actId="1076"/>
          <ac:picMkLst>
            <pc:docMk/>
            <pc:sldMk cId="1751103533" sldId="708"/>
            <ac:picMk id="9" creationId="{CB34A8E2-2195-6BD1-8C26-ACBF4884158D}"/>
          </ac:picMkLst>
        </pc:picChg>
      </pc:sldChg>
      <pc:sldChg chg="ord">
        <pc:chgData name="Andrea Mozo" userId="S::amozo@councilforeconed.org::ec324d89-8e2a-42bb-81f4-68d0295e10da" providerId="AD" clId="Web-{1991CA78-7472-C289-EAF6-96824966453C}" dt="2022-09-30T18:42:32.067" v="32"/>
        <pc:sldMkLst>
          <pc:docMk/>
          <pc:sldMk cId="815626078" sldId="731"/>
        </pc:sldMkLst>
      </pc:sldChg>
      <pc:sldChg chg="ord">
        <pc:chgData name="Andrea Mozo" userId="S::amozo@councilforeconed.org::ec324d89-8e2a-42bb-81f4-68d0295e10da" providerId="AD" clId="Web-{1991CA78-7472-C289-EAF6-96824966453C}" dt="2022-09-30T18:42:17.738" v="31"/>
        <pc:sldMkLst>
          <pc:docMk/>
          <pc:sldMk cId="2731425837" sldId="733"/>
        </pc:sldMkLst>
      </pc:sldChg>
      <pc:sldChg chg="modSp">
        <pc:chgData name="Andrea Mozo" userId="S::amozo@councilforeconed.org::ec324d89-8e2a-42bb-81f4-68d0295e10da" providerId="AD" clId="Web-{1991CA78-7472-C289-EAF6-96824966453C}" dt="2022-09-30T18:56:34.471" v="117" actId="20577"/>
        <pc:sldMkLst>
          <pc:docMk/>
          <pc:sldMk cId="3720882031" sldId="736"/>
        </pc:sldMkLst>
        <pc:spChg chg="mod">
          <ac:chgData name="Andrea Mozo" userId="S::amozo@councilforeconed.org::ec324d89-8e2a-42bb-81f4-68d0295e10da" providerId="AD" clId="Web-{1991CA78-7472-C289-EAF6-96824966453C}" dt="2022-09-30T18:56:34.471" v="117" actId="20577"/>
          <ac:spMkLst>
            <pc:docMk/>
            <pc:sldMk cId="3720882031" sldId="736"/>
            <ac:spMk id="4" creationId="{9269D088-AE13-6D73-585D-501CF387480E}"/>
          </ac:spMkLst>
        </pc:spChg>
      </pc:sldChg>
      <pc:sldChg chg="modSp add ord replId">
        <pc:chgData name="Andrea Mozo" userId="S::amozo@councilforeconed.org::ec324d89-8e2a-42bb-81f4-68d0295e10da" providerId="AD" clId="Web-{1991CA78-7472-C289-EAF6-96824966453C}" dt="2022-09-30T18:48:12.172" v="97" actId="20577"/>
        <pc:sldMkLst>
          <pc:docMk/>
          <pc:sldMk cId="1432972751" sldId="738"/>
        </pc:sldMkLst>
        <pc:spChg chg="mod">
          <ac:chgData name="Andrea Mozo" userId="S::amozo@councilforeconed.org::ec324d89-8e2a-42bb-81f4-68d0295e10da" providerId="AD" clId="Web-{1991CA78-7472-C289-EAF6-96824966453C}" dt="2022-09-30T18:42:43.958" v="39" actId="20577"/>
          <ac:spMkLst>
            <pc:docMk/>
            <pc:sldMk cId="1432972751" sldId="738"/>
            <ac:spMk id="3" creationId="{8284A46E-D5C7-B21C-E7C3-A2481FE4CE2D}"/>
          </ac:spMkLst>
        </pc:spChg>
        <pc:spChg chg="mod">
          <ac:chgData name="Andrea Mozo" userId="S::amozo@councilforeconed.org::ec324d89-8e2a-42bb-81f4-68d0295e10da" providerId="AD" clId="Web-{1991CA78-7472-C289-EAF6-96824966453C}" dt="2022-09-30T18:48:12.172" v="97" actId="20577"/>
          <ac:spMkLst>
            <pc:docMk/>
            <pc:sldMk cId="1432972751" sldId="738"/>
            <ac:spMk id="5" creationId="{88A4DDF2-8D54-77E5-102F-0B4B0A6407BE}"/>
          </ac:spMkLst>
        </pc:spChg>
      </pc:sldChg>
    </pc:docChg>
  </pc:docChgLst>
  <pc:docChgLst>
    <pc:chgData name="Andrea Mozo" userId="S::amozo@councilforeconed.org::ec324d89-8e2a-42bb-81f4-68d0295e10da" providerId="AD" clId="Web-{970F4910-C5AD-C5F2-86EC-AA5307748AB3}"/>
    <pc:docChg chg="modSld">
      <pc:chgData name="Andrea Mozo" userId="S::amozo@councilforeconed.org::ec324d89-8e2a-42bb-81f4-68d0295e10da" providerId="AD" clId="Web-{970F4910-C5AD-C5F2-86EC-AA5307748AB3}" dt="2023-03-29T21:00:38.354" v="6" actId="20577"/>
      <pc:docMkLst>
        <pc:docMk/>
      </pc:docMkLst>
      <pc:sldChg chg="modSp">
        <pc:chgData name="Andrea Mozo" userId="S::amozo@councilforeconed.org::ec324d89-8e2a-42bb-81f4-68d0295e10da" providerId="AD" clId="Web-{970F4910-C5AD-C5F2-86EC-AA5307748AB3}" dt="2023-03-29T21:00:38.354" v="6" actId="20577"/>
        <pc:sldMkLst>
          <pc:docMk/>
          <pc:sldMk cId="0" sldId="700"/>
        </pc:sldMkLst>
        <pc:spChg chg="mod">
          <ac:chgData name="Andrea Mozo" userId="S::amozo@councilforeconed.org::ec324d89-8e2a-42bb-81f4-68d0295e10da" providerId="AD" clId="Web-{970F4910-C5AD-C5F2-86EC-AA5307748AB3}" dt="2023-03-29T21:00:38.354" v="6" actId="20577"/>
          <ac:spMkLst>
            <pc:docMk/>
            <pc:sldMk cId="0" sldId="700"/>
            <ac:spMk id="2" creationId="{75F03EEF-2C05-3575-D66D-6B17A39C2598}"/>
          </ac:spMkLst>
        </pc:spChg>
      </pc:sldChg>
    </pc:docChg>
  </pc:docChgLst>
  <pc:docChgLst>
    <pc:chgData name="Andrea Mozo" userId="S::amozo@councilforeconed.org::ec324d89-8e2a-42bb-81f4-68d0295e10da" providerId="AD" clId="Web-{C89785C0-3748-A3CF-C0BC-B016F5A549E7}"/>
    <pc:docChg chg="addSld delSld modSld">
      <pc:chgData name="Andrea Mozo" userId="S::amozo@councilforeconed.org::ec324d89-8e2a-42bb-81f4-68d0295e10da" providerId="AD" clId="Web-{C89785C0-3748-A3CF-C0BC-B016F5A549E7}" dt="2022-10-06T21:11:58.870" v="158" actId="1076"/>
      <pc:docMkLst>
        <pc:docMk/>
      </pc:docMkLst>
      <pc:sldChg chg="modSp">
        <pc:chgData name="Andrea Mozo" userId="S::amozo@councilforeconed.org::ec324d89-8e2a-42bb-81f4-68d0295e10da" providerId="AD" clId="Web-{C89785C0-3748-A3CF-C0BC-B016F5A549E7}" dt="2022-10-06T20:24:05.467" v="41" actId="20577"/>
        <pc:sldMkLst>
          <pc:docMk/>
          <pc:sldMk cId="0" sldId="700"/>
        </pc:sldMkLst>
        <pc:spChg chg="mod">
          <ac:chgData name="Andrea Mozo" userId="S::amozo@councilforeconed.org::ec324d89-8e2a-42bb-81f4-68d0295e10da" providerId="AD" clId="Web-{C89785C0-3748-A3CF-C0BC-B016F5A549E7}" dt="2022-10-06T20:24:05.467" v="41" actId="20577"/>
          <ac:spMkLst>
            <pc:docMk/>
            <pc:sldMk cId="0" sldId="700"/>
            <ac:spMk id="2" creationId="{75F03EEF-2C05-3575-D66D-6B17A39C2598}"/>
          </ac:spMkLst>
        </pc:spChg>
      </pc:sldChg>
      <pc:sldChg chg="addSp delSp modSp">
        <pc:chgData name="Andrea Mozo" userId="S::amozo@councilforeconed.org::ec324d89-8e2a-42bb-81f4-68d0295e10da" providerId="AD" clId="Web-{C89785C0-3748-A3CF-C0BC-B016F5A549E7}" dt="2022-10-06T21:04:39.403" v="135"/>
        <pc:sldMkLst>
          <pc:docMk/>
          <pc:sldMk cId="1751103533" sldId="708"/>
        </pc:sldMkLst>
        <pc:picChg chg="add del mod">
          <ac:chgData name="Andrea Mozo" userId="S::amozo@councilforeconed.org::ec324d89-8e2a-42bb-81f4-68d0295e10da" providerId="AD" clId="Web-{C89785C0-3748-A3CF-C0BC-B016F5A549E7}" dt="2022-10-06T21:04:39.403" v="135"/>
          <ac:picMkLst>
            <pc:docMk/>
            <pc:sldMk cId="1751103533" sldId="708"/>
            <ac:picMk id="11" creationId="{31512208-2DA4-DF5A-90A9-7BDFEF9A8F3D}"/>
          </ac:picMkLst>
        </pc:picChg>
      </pc:sldChg>
      <pc:sldChg chg="del">
        <pc:chgData name="Andrea Mozo" userId="S::amozo@councilforeconed.org::ec324d89-8e2a-42bb-81f4-68d0295e10da" providerId="AD" clId="Web-{C89785C0-3748-A3CF-C0BC-B016F5A549E7}" dt="2022-10-06T20:30:43.014" v="120"/>
        <pc:sldMkLst>
          <pc:docMk/>
          <pc:sldMk cId="1028063331" sldId="710"/>
        </pc:sldMkLst>
      </pc:sldChg>
      <pc:sldChg chg="addSp delSp modSp">
        <pc:chgData name="Andrea Mozo" userId="S::amozo@councilforeconed.org::ec324d89-8e2a-42bb-81f4-68d0295e10da" providerId="AD" clId="Web-{C89785C0-3748-A3CF-C0BC-B016F5A549E7}" dt="2022-10-06T21:04:52.513" v="139" actId="20577"/>
        <pc:sldMkLst>
          <pc:docMk/>
          <pc:sldMk cId="3931574749" sldId="718"/>
        </pc:sldMkLst>
        <pc:spChg chg="mod">
          <ac:chgData name="Andrea Mozo" userId="S::amozo@councilforeconed.org::ec324d89-8e2a-42bb-81f4-68d0295e10da" providerId="AD" clId="Web-{C89785C0-3748-A3CF-C0BC-B016F5A549E7}" dt="2022-10-06T21:04:52.513" v="139" actId="20577"/>
          <ac:spMkLst>
            <pc:docMk/>
            <pc:sldMk cId="3931574749" sldId="718"/>
            <ac:spMk id="5" creationId="{F9C7754E-5651-B851-31DF-BFA70419FB23}"/>
          </ac:spMkLst>
        </pc:spChg>
        <pc:picChg chg="add del mod">
          <ac:chgData name="Andrea Mozo" userId="S::amozo@councilforeconed.org::ec324d89-8e2a-42bb-81f4-68d0295e10da" providerId="AD" clId="Web-{C89785C0-3748-A3CF-C0BC-B016F5A549E7}" dt="2022-10-06T21:04:49.482" v="138"/>
          <ac:picMkLst>
            <pc:docMk/>
            <pc:sldMk cId="3931574749" sldId="718"/>
            <ac:picMk id="4" creationId="{0A1315A3-B8B9-8596-2B3D-8321B7878688}"/>
          </ac:picMkLst>
        </pc:picChg>
      </pc:sldChg>
      <pc:sldChg chg="addSp delSp modSp">
        <pc:chgData name="Andrea Mozo" userId="S::amozo@councilforeconed.org::ec324d89-8e2a-42bb-81f4-68d0295e10da" providerId="AD" clId="Web-{C89785C0-3748-A3CF-C0BC-B016F5A549E7}" dt="2022-10-06T21:04:45.950" v="137"/>
        <pc:sldMkLst>
          <pc:docMk/>
          <pc:sldMk cId="2244536694" sldId="729"/>
        </pc:sldMkLst>
        <pc:picChg chg="add del mod">
          <ac:chgData name="Andrea Mozo" userId="S::amozo@councilforeconed.org::ec324d89-8e2a-42bb-81f4-68d0295e10da" providerId="AD" clId="Web-{C89785C0-3748-A3CF-C0BC-B016F5A549E7}" dt="2022-10-06T21:04:45.950" v="137"/>
          <ac:picMkLst>
            <pc:docMk/>
            <pc:sldMk cId="2244536694" sldId="729"/>
            <ac:picMk id="4" creationId="{D60B8F83-D4FC-E61C-2E56-A91073BA4690}"/>
          </ac:picMkLst>
        </pc:picChg>
      </pc:sldChg>
      <pc:sldChg chg="addSp delSp modSp">
        <pc:chgData name="Andrea Mozo" userId="S::amozo@councilforeconed.org::ec324d89-8e2a-42bb-81f4-68d0295e10da" providerId="AD" clId="Web-{C89785C0-3748-A3CF-C0BC-B016F5A549E7}" dt="2022-10-06T21:04:37.528" v="134"/>
        <pc:sldMkLst>
          <pc:docMk/>
          <pc:sldMk cId="3711975980" sldId="732"/>
        </pc:sldMkLst>
        <pc:picChg chg="add del mod">
          <ac:chgData name="Andrea Mozo" userId="S::amozo@councilforeconed.org::ec324d89-8e2a-42bb-81f4-68d0295e10da" providerId="AD" clId="Web-{C89785C0-3748-A3CF-C0BC-B016F5A549E7}" dt="2022-10-06T21:04:37.528" v="134"/>
          <ac:picMkLst>
            <pc:docMk/>
            <pc:sldMk cId="3711975980" sldId="732"/>
            <ac:picMk id="4" creationId="{0BADC81C-AC75-6F85-C90B-089788EF2D11}"/>
          </ac:picMkLst>
        </pc:picChg>
        <pc:picChg chg="mod">
          <ac:chgData name="Andrea Mozo" userId="S::amozo@councilforeconed.org::ec324d89-8e2a-42bb-81f4-68d0295e10da" providerId="AD" clId="Web-{C89785C0-3748-A3CF-C0BC-B016F5A549E7}" dt="2022-10-06T20:29:58.824" v="111" actId="1076"/>
          <ac:picMkLst>
            <pc:docMk/>
            <pc:sldMk cId="3711975980" sldId="732"/>
            <ac:picMk id="5" creationId="{549E5BA0-69CD-B9C6-FDA3-3DA79FEB2E28}"/>
          </ac:picMkLst>
        </pc:picChg>
        <pc:picChg chg="mod">
          <ac:chgData name="Andrea Mozo" userId="S::amozo@councilforeconed.org::ec324d89-8e2a-42bb-81f4-68d0295e10da" providerId="AD" clId="Web-{C89785C0-3748-A3CF-C0BC-B016F5A549E7}" dt="2022-10-06T20:30:01.668" v="113" actId="1076"/>
          <ac:picMkLst>
            <pc:docMk/>
            <pc:sldMk cId="3711975980" sldId="732"/>
            <ac:picMk id="8" creationId="{62D4660D-BF9B-3565-78E2-13ECEAB484F6}"/>
          </ac:picMkLst>
        </pc:picChg>
        <pc:picChg chg="mod">
          <ac:chgData name="Andrea Mozo" userId="S::amozo@councilforeconed.org::ec324d89-8e2a-42bb-81f4-68d0295e10da" providerId="AD" clId="Web-{C89785C0-3748-A3CF-C0BC-B016F5A549E7}" dt="2022-10-06T20:29:57.465" v="110" actId="1076"/>
          <ac:picMkLst>
            <pc:docMk/>
            <pc:sldMk cId="3711975980" sldId="732"/>
            <ac:picMk id="9" creationId="{80F27B51-E14D-E38A-5633-C280183F3544}"/>
          </ac:picMkLst>
        </pc:picChg>
        <pc:picChg chg="mod">
          <ac:chgData name="Andrea Mozo" userId="S::amozo@councilforeconed.org::ec324d89-8e2a-42bb-81f4-68d0295e10da" providerId="AD" clId="Web-{C89785C0-3748-A3CF-C0BC-B016F5A549E7}" dt="2022-10-06T20:30:00.152" v="112" actId="1076"/>
          <ac:picMkLst>
            <pc:docMk/>
            <pc:sldMk cId="3711975980" sldId="732"/>
            <ac:picMk id="10" creationId="{FE938BCE-5843-09CF-0CAC-199C99F5FB8A}"/>
          </ac:picMkLst>
        </pc:picChg>
      </pc:sldChg>
      <pc:sldChg chg="addSp delSp modSp">
        <pc:chgData name="Andrea Mozo" userId="S::amozo@councilforeconed.org::ec324d89-8e2a-42bb-81f4-68d0295e10da" providerId="AD" clId="Web-{C89785C0-3748-A3CF-C0BC-B016F5A549E7}" dt="2022-10-06T21:04:34.856" v="133" actId="20577"/>
        <pc:sldMkLst>
          <pc:docMk/>
          <pc:sldMk cId="1526965984" sldId="735"/>
        </pc:sldMkLst>
        <pc:spChg chg="mod">
          <ac:chgData name="Andrea Mozo" userId="S::amozo@councilforeconed.org::ec324d89-8e2a-42bb-81f4-68d0295e10da" providerId="AD" clId="Web-{C89785C0-3748-A3CF-C0BC-B016F5A549E7}" dt="2022-10-06T21:04:34.856" v="133" actId="20577"/>
          <ac:spMkLst>
            <pc:docMk/>
            <pc:sldMk cId="1526965984" sldId="735"/>
            <ac:spMk id="4" creationId="{9269D088-AE13-6D73-585D-501CF387480E}"/>
          </ac:spMkLst>
        </pc:spChg>
        <pc:picChg chg="add del mod">
          <ac:chgData name="Andrea Mozo" userId="S::amozo@councilforeconed.org::ec324d89-8e2a-42bb-81f4-68d0295e10da" providerId="AD" clId="Web-{C89785C0-3748-A3CF-C0BC-B016F5A549E7}" dt="2022-10-06T20:29:28.917" v="101"/>
          <ac:picMkLst>
            <pc:docMk/>
            <pc:sldMk cId="1526965984" sldId="735"/>
            <ac:picMk id="6" creationId="{655AA26B-F406-4230-5066-080FFAEC87E0}"/>
          </ac:picMkLst>
        </pc:picChg>
        <pc:picChg chg="add del mod">
          <ac:chgData name="Andrea Mozo" userId="S::amozo@councilforeconed.org::ec324d89-8e2a-42bb-81f4-68d0295e10da" providerId="AD" clId="Web-{C89785C0-3748-A3CF-C0BC-B016F5A549E7}" dt="2022-10-06T21:04:29.074" v="131"/>
          <ac:picMkLst>
            <pc:docMk/>
            <pc:sldMk cId="1526965984" sldId="735"/>
            <ac:picMk id="8" creationId="{67902D04-E378-368C-50C6-6BB7EBA80CAB}"/>
          </ac:picMkLst>
        </pc:picChg>
      </pc:sldChg>
      <pc:sldChg chg="addSp delSp modSp">
        <pc:chgData name="Andrea Mozo" userId="S::amozo@councilforeconed.org::ec324d89-8e2a-42bb-81f4-68d0295e10da" providerId="AD" clId="Web-{C89785C0-3748-A3CF-C0BC-B016F5A549E7}" dt="2022-10-06T21:04:42.856" v="136"/>
        <pc:sldMkLst>
          <pc:docMk/>
          <pc:sldMk cId="3720882031" sldId="736"/>
        </pc:sldMkLst>
        <pc:spChg chg="mod">
          <ac:chgData name="Andrea Mozo" userId="S::amozo@councilforeconed.org::ec324d89-8e2a-42bb-81f4-68d0295e10da" providerId="AD" clId="Web-{C89785C0-3748-A3CF-C0BC-B016F5A549E7}" dt="2022-10-06T20:27:57.726" v="64" actId="20577"/>
          <ac:spMkLst>
            <pc:docMk/>
            <pc:sldMk cId="3720882031" sldId="736"/>
            <ac:spMk id="4" creationId="{9269D088-AE13-6D73-585D-501CF387480E}"/>
          </ac:spMkLst>
        </pc:spChg>
        <pc:picChg chg="add del mod">
          <ac:chgData name="Andrea Mozo" userId="S::amozo@councilforeconed.org::ec324d89-8e2a-42bb-81f4-68d0295e10da" providerId="AD" clId="Web-{C89785C0-3748-A3CF-C0BC-B016F5A549E7}" dt="2022-10-06T21:04:42.856" v="136"/>
          <ac:picMkLst>
            <pc:docMk/>
            <pc:sldMk cId="3720882031" sldId="736"/>
            <ac:picMk id="6" creationId="{6931E8C1-E3D3-89DE-1CC9-CC0C7A5F53F1}"/>
          </ac:picMkLst>
        </pc:picChg>
      </pc:sldChg>
      <pc:sldChg chg="addSp delSp modSp add replId">
        <pc:chgData name="Andrea Mozo" userId="S::amozo@councilforeconed.org::ec324d89-8e2a-42bb-81f4-68d0295e10da" providerId="AD" clId="Web-{C89785C0-3748-A3CF-C0BC-B016F5A549E7}" dt="2022-10-06T21:11:58.870" v="158" actId="1076"/>
        <pc:sldMkLst>
          <pc:docMk/>
          <pc:sldMk cId="1634347885" sldId="739"/>
        </pc:sldMkLst>
        <pc:spChg chg="del">
          <ac:chgData name="Andrea Mozo" userId="S::amozo@councilforeconed.org::ec324d89-8e2a-42bb-81f4-68d0295e10da" providerId="AD" clId="Web-{C89785C0-3748-A3CF-C0BC-B016F5A549E7}" dt="2022-10-06T21:11:14.677" v="141"/>
          <ac:spMkLst>
            <pc:docMk/>
            <pc:sldMk cId="1634347885" sldId="739"/>
            <ac:spMk id="4" creationId="{9269D088-AE13-6D73-585D-501CF387480E}"/>
          </ac:spMkLst>
        </pc:spChg>
        <pc:graphicFrameChg chg="add mod modGraphic">
          <ac:chgData name="Andrea Mozo" userId="S::amozo@councilforeconed.org::ec324d89-8e2a-42bb-81f4-68d0295e10da" providerId="AD" clId="Web-{C89785C0-3748-A3CF-C0BC-B016F5A549E7}" dt="2022-10-06T21:11:58.870" v="158" actId="1076"/>
          <ac:graphicFrameMkLst>
            <pc:docMk/>
            <pc:sldMk cId="1634347885" sldId="739"/>
            <ac:graphicFrameMk id="6" creationId="{07397BE2-A50C-2DC4-CE0E-BDC087A55295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E6607-9075-4B4D-78A3-878EC511BA1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4FDB2-3D9C-4AA2-4873-78561E33C2D8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0C38B3-81AF-5B46-8263-7874B85BD1CF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3/29/2023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8E50E-9B48-81D3-BF2D-F995A6E6D718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33FF1-1B11-C918-2A99-08CD3D786BEF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B9E692A-5FB9-7541-8B6E-C1190A6A4ABA}" type="slidenum"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941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0CFE72-0F8C-2114-3A06-0903810A60F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94AF9-910A-C53E-6001-BC1B810432F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D267A4A-31B1-C44A-A547-B1FA2C31C6DA}" type="datetime1">
              <a:rPr lang="en-US"/>
              <a:pPr lvl="0"/>
              <a:t>3/29/2023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829790C-48C5-865C-071B-9BF9B0D36C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532DEFD-04E7-89F9-44E4-CD02074A847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82C6A-22FF-A55E-74C4-60CC58B9788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23ABD-C66B-5CCF-E2EC-8D722906A6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9ACD9D3-C2EB-654E-B421-57F976836AA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0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9ACD9D3-C2EB-654E-B421-57F976836A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7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5F6EE7B-9005-E215-5CA0-746AF2E67AF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2801" y="4146547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5400" b="0" i="0" u="none" strike="noStrike" cap="none" spc="-15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22493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9DC79FA-6780-01F2-148D-B71B1D52EAFD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2290416"/>
            <a:ext cx="10830336" cy="3363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sz="24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sz="20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lang="en-US" sz="18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98390-3B3E-32EA-1243-2F057EA33508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1477615"/>
            <a:ext cx="10830336" cy="10350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484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3627087-28DC-C245-2623-4FD24AC1C6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C05A01-5B6C-4E4E-B6D9-A456010C023B}" type="slidenum"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998E4-8561-33FE-A353-B8BE11548B31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2290416"/>
            <a:ext cx="10830336" cy="3363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sz="24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sz="20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lang="en-US" sz="18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016AB7-D83D-B9C6-3E9A-68FF7EC3771E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1477615"/>
            <a:ext cx="10830336" cy="10350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7280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77B04BE-3319-3930-68B8-480D1EC11FFA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solidFill>
            <a:srgbClr val="FFFFFF">
              <a:alpha val="20004"/>
            </a:srgbClr>
          </a:solidFill>
          <a:ln w="12701">
            <a:solidFill>
              <a:srgbClr val="2C3842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182880" marR="0" lvl="0" indent="0" fontAlgn="auto">
              <a:spcAft>
                <a:spcPts val="0"/>
              </a:spcAft>
              <a:buNone/>
              <a:tabLst/>
              <a:defRPr lang="en-US" sz="18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5BCF8A3-A40A-6EED-D2B0-CBCF0555A3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solidFill>
            <a:srgbClr val="2C3842"/>
          </a:solidFill>
          <a:ln w="12701">
            <a:solidFill>
              <a:srgbClr val="2C3842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FFFFFF"/>
                </a:solidFill>
                <a:uFillTx/>
                <a:latin typeface="Inter SemiBold" pitchFamily="2"/>
                <a:ea typeface="Inter SemiBold" pitchFamily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AC4B0E05-4683-6D2D-B3B2-EDAEA290B414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solidFill>
            <a:srgbClr val="FFFFFF">
              <a:alpha val="20004"/>
            </a:srgbClr>
          </a:solidFill>
          <a:ln w="12701">
            <a:solidFill>
              <a:srgbClr val="2C3842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182880" marR="0" lvl="0" indent="0" fontAlgn="auto">
              <a:spcAft>
                <a:spcPts val="0"/>
              </a:spcAft>
              <a:buNone/>
              <a:tabLst/>
              <a:defRPr lang="en-US" sz="18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4B1F9432-DC5B-B549-24B0-F854B75C00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A30D68-C8CE-E04E-826F-CD269741E0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5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CD55B70-2566-A3A2-EEC8-7572AC1D72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76FEE9-C51F-0C4D-A455-C6B26ACBD87E}" type="slidenum"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9C13C-193A-0197-C64E-43A0201883D7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2290416"/>
            <a:ext cx="10830336" cy="3363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sz="24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sz="20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lang="en-US" sz="18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048FB0-6146-B9CC-731D-881178EF86E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1477615"/>
            <a:ext cx="10830336" cy="10350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370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61750B64-583C-E9A8-7A43-6E29AA0FBEFA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732187" y="861392"/>
            <a:ext cx="9144000" cy="6162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31D127-AF44-422A-48B2-6DC9450722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15E157-0DA7-E846-874B-85D8260FF863}" type="slidenum"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FF9107-A131-C244-1FAD-FC18826BF46F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2290416"/>
            <a:ext cx="10830336" cy="3363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sz="24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sz="20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lang="en-US" sz="1800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365C52-E63F-7544-EFC4-429ED5C71844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699049" y="1477615"/>
            <a:ext cx="10830336" cy="10350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-100" baseline="0">
                <a:solidFill>
                  <a:srgbClr val="000000"/>
                </a:solidFill>
                <a:uFillTx/>
                <a:latin typeface="Inter Light" pitchFamily="2"/>
                <a:ea typeface="Inter Light" pitchFamily="2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15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D47ECC5-9FC9-F38A-E672-7E1A3846183F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B74A8F5-1A21-114C-2D34-AF2CF661AC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EF7B99-29BE-0A4D-A105-15F12E259CA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81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69C6FF-58DE-3B51-807C-6EADECA39551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838203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82ACD57-0886-E84B-EB11-B14361E3A3D5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43B6E54-AD86-F7D2-2425-B74AA78B66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E230EE-F3FC-0C46-9D5A-599BBBFA981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88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76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5F2401-7499-65E7-E0DA-AECB1CD02B2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8ACA984-6FBD-F14A-BB88-7FB992435689}" type="slidenum">
              <a:t>‹#›</a:t>
            </a:fld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E6222B2-BA8A-E209-9D8A-438F078568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5" b="1138"/>
          <a:stretch>
            <a:fillRect/>
          </a:stretch>
        </p:blipFill>
        <p:spPr>
          <a:xfrm>
            <a:off x="0" y="0"/>
            <a:ext cx="9290962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EE2C1C0-E998-DD8F-7928-9A25C2EFEF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9" t="16064" r="31320" b="13140"/>
          <a:stretch>
            <a:fillRect/>
          </a:stretch>
        </p:blipFill>
        <p:spPr>
          <a:xfrm>
            <a:off x="4644767" y="0"/>
            <a:ext cx="5387004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410FC15-C03B-3F2E-F0F2-BFDDBED8F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17" y="4896474"/>
            <a:ext cx="1270001" cy="8889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722324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6AA696-CE90-1D27-0454-9458C7289F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2801" y="4146547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5400" b="0" i="0" u="none" strike="noStrike" cap="none" spc="-15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73547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05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25534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3357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E45E28A-FA45-A0B3-B1DA-5A295F71517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50886" y="1552715"/>
            <a:ext cx="10691814" cy="4752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400"/>
              </a:spcBef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3026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A5D8471-8E5C-9BAA-2FB7-31A3DB3AFF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D8E1D0-E78E-9C48-9710-D095594FF379}" type="slidenum">
              <a:t>‹#›</a:t>
            </a:fld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2B7258E-8B32-BCE3-2D46-6497099A390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50886" y="1552715"/>
            <a:ext cx="10691814" cy="4752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400"/>
              </a:spcBef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95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8D3BF-9F95-1D33-CAA5-328DF960FC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823" r="1968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58A3043-4CCE-0A71-1A94-DB9E9E5FE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637" y="-636102"/>
            <a:ext cx="15259260" cy="753386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B607CA-1157-26B7-1680-BC0242E72D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2454" y="70363"/>
            <a:ext cx="1465618" cy="12213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B4DCCA-63C7-F1C7-D82C-1B8EE516FB36}"/>
              </a:ext>
            </a:extLst>
          </p:cNvPr>
          <p:cNvSpPr/>
          <p:nvPr/>
        </p:nvSpPr>
        <p:spPr>
          <a:xfrm flipV="1">
            <a:off x="790416" y="1291708"/>
            <a:ext cx="10611173" cy="45720"/>
          </a:xfrm>
          <a:prstGeom prst="rect">
            <a:avLst/>
          </a:prstGeom>
          <a:solidFill>
            <a:srgbClr val="A7CE6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FE8B75-320E-3E21-EBCE-F2C787E28CD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3389241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414A58"/>
                </a:solidFill>
                <a:uFillTx/>
                <a:latin typeface="Inter" pitchFamily="2"/>
                <a:ea typeface="Inter" pitchFamily="2"/>
              </a:defRPr>
            </a:lvl1pPr>
          </a:lstStyle>
          <a:p>
            <a:pPr lvl="0"/>
            <a:fld id="{9D2D4309-1456-EB4A-8187-D623C8A2F352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mozo@councilforeconed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econedlink.org/readyassessments/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help@councilforeconed.org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amozo@councilforeconed.org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hyperlink" Target="http://readyassessments.econedlink.or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3EEF-2C05-3575-D66D-6B17A39C25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1171" y="3714708"/>
            <a:ext cx="6100274" cy="21801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spc="-150" dirty="0">
                <a:solidFill>
                  <a:srgbClr val="414A58"/>
                </a:solidFill>
                <a:latin typeface="Inter"/>
              </a:rPr>
              <a:t>Presented by:</a:t>
            </a:r>
            <a:br>
              <a:rPr lang="en-US" sz="1800" spc="-150" dirty="0">
                <a:latin typeface="Inter" pitchFamily="2"/>
              </a:rPr>
            </a:br>
            <a:br>
              <a:rPr lang="en-US" sz="1800" spc="-150" dirty="0">
                <a:latin typeface="Inter" pitchFamily="2"/>
              </a:rPr>
            </a:br>
            <a:r>
              <a:rPr lang="en-US" sz="1800" spc="-150" dirty="0">
                <a:solidFill>
                  <a:srgbClr val="414A58"/>
                </a:solidFill>
                <a:latin typeface="Inter"/>
              </a:rPr>
              <a:t>Andrea Mozo - Senior Director, Digital Products</a:t>
            </a:r>
            <a:br>
              <a:rPr lang="en-US" sz="1800" spc="-150" dirty="0">
                <a:latin typeface="Inter" pitchFamily="2"/>
              </a:rPr>
            </a:br>
            <a:r>
              <a:rPr lang="en-US" sz="1800" spc="-150" dirty="0">
                <a:solidFill>
                  <a:srgbClr val="414A58"/>
                </a:solidFill>
                <a:latin typeface="Inter"/>
              </a:rPr>
              <a:t>Email: </a:t>
            </a:r>
            <a:r>
              <a:rPr lang="en-US" sz="1800" spc="-150" dirty="0">
                <a:solidFill>
                  <a:srgbClr val="414A58"/>
                </a:solidFill>
                <a:latin typeface="Inter"/>
                <a:hlinkClick r:id="rId3"/>
              </a:rPr>
              <a:t>amozo@councilforeconed.org</a:t>
            </a:r>
            <a:br>
              <a:rPr lang="en-US" sz="1800" spc="-150" dirty="0">
                <a:latin typeface="Inter" pitchFamily="2"/>
              </a:rPr>
            </a:br>
            <a:br>
              <a:rPr lang="en-US" sz="1800" spc="-150" dirty="0">
                <a:latin typeface="Inter" pitchFamily="2"/>
              </a:rPr>
            </a:br>
            <a:br>
              <a:rPr lang="en-US" sz="1800" spc="-150" dirty="0">
                <a:solidFill>
                  <a:srgbClr val="414A58"/>
                </a:solidFill>
                <a:latin typeface="Inter"/>
              </a:rPr>
            </a:br>
            <a:r>
              <a:rPr lang="en-US" sz="1800" spc="-150" dirty="0">
                <a:solidFill>
                  <a:srgbClr val="414A58"/>
                </a:solidFill>
                <a:latin typeface="Inter"/>
              </a:rPr>
              <a:t>Wednesday, March 29th 2023</a:t>
            </a:r>
            <a:endParaRPr lang="en-US" sz="1800" spc="-100" dirty="0">
              <a:solidFill>
                <a:srgbClr val="000000"/>
              </a:solidFill>
              <a:latin typeface="Inte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78D8A-FF52-C9F3-3AAA-C53D0FAAA19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-71215" y="2857109"/>
            <a:ext cx="7437119" cy="11464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 algn="ctr">
              <a:buNone/>
            </a:pPr>
            <a:r>
              <a:rPr lang="en-US" spc="-150" err="1">
                <a:solidFill>
                  <a:srgbClr val="414A58"/>
                </a:solidFill>
                <a:latin typeface="Inter"/>
              </a:rPr>
              <a:t>ReadyAssessments</a:t>
            </a:r>
            <a:r>
              <a:rPr lang="en-US" spc="-150">
                <a:solidFill>
                  <a:srgbClr val="414A58"/>
                </a:solidFill>
                <a:latin typeface="Inter"/>
              </a:rPr>
              <a:t> for Beginners</a:t>
            </a:r>
            <a:endParaRPr lang="en-US"/>
          </a:p>
          <a:p>
            <a:pPr marL="0" lvl="0" indent="0">
              <a:buNone/>
            </a:pPr>
            <a:endParaRPr lang="en-US" sz="5400" spc="-15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 dirty="0">
                <a:solidFill>
                  <a:srgbClr val="414A58"/>
                </a:solidFill>
                <a:latin typeface="Inter"/>
              </a:rPr>
              <a:t>Why use </a:t>
            </a:r>
            <a:r>
              <a:rPr lang="en-US" sz="4000" spc="-300" dirty="0" err="1">
                <a:solidFill>
                  <a:srgbClr val="414A58"/>
                </a:solidFill>
                <a:latin typeface="Inter"/>
              </a:rPr>
              <a:t>ReadyAssessments</a:t>
            </a:r>
            <a:r>
              <a:rPr lang="en-US" sz="4000" spc="-300" dirty="0">
                <a:solidFill>
                  <a:srgbClr val="414A58"/>
                </a:solidFill>
                <a:latin typeface="Inter"/>
              </a:rPr>
              <a:t>?</a:t>
            </a:r>
            <a:endParaRPr lang="en-US">
              <a:cs typeface="Calibri" panose="020F0502020204030204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10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A4DDF2-8D54-77E5-102F-0B4B0A6407BE}"/>
              </a:ext>
            </a:extLst>
          </p:cNvPr>
          <p:cNvSpPr txBox="1">
            <a:spLocks/>
          </p:cNvSpPr>
          <p:nvPr/>
        </p:nvSpPr>
        <p:spPr>
          <a:xfrm>
            <a:off x="709619" y="1641332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 dirty="0">
                <a:latin typeface="Calibri"/>
                <a:ea typeface="ＭＳ Ｐゴシック"/>
                <a:cs typeface="Calibri"/>
              </a:rPr>
              <a:t>It's a one-time set up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 dirty="0">
                <a:ea typeface="ＭＳ Ｐゴシック"/>
                <a:cs typeface="+mn-lt"/>
              </a:rPr>
              <a:t>It saves you time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 dirty="0">
                <a:ea typeface="ＭＳ Ｐゴシック"/>
                <a:cs typeface="Calibri" panose="020F0502020204030204"/>
              </a:rPr>
              <a:t>It has trusted standards-aligned content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endParaRPr lang="en-US" dirty="0">
              <a:ea typeface="ＭＳ Ｐゴシック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2972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42CC33E-D61B-F539-DA87-E082511F83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08DA7B35-F30B-6C4C-91B1-4DC39C44FA57}" type="slidenum">
              <a:rPr lang="en-US" sz="1000">
                <a:solidFill>
                  <a:srgbClr val="414A58"/>
                </a:solidFill>
                <a:latin typeface="Inter" pitchFamily="2"/>
              </a:rPr>
              <a:t>11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5D739AB-84B2-93A8-B540-99EA7F1755B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en-US" sz="2400" err="1"/>
              <a:t>ReadyAssessments</a:t>
            </a:r>
            <a:r>
              <a:rPr lang="en-US" sz="2400"/>
              <a:t> is a free assessment tool where you can easily access ready-made K-12 tests and quizzes on EconEdLink.org.</a:t>
            </a:r>
            <a:endParaRPr lang="en-US" sz="240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>
              <a:ea typeface="ＭＳ Ｐゴシック"/>
              <a:cs typeface="Calibri" panose="020F0502020204030204"/>
            </a:endParaRPr>
          </a:p>
        </p:txBody>
      </p:sp>
      <p:pic>
        <p:nvPicPr>
          <p:cNvPr id="6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1AFA395-E836-5DBC-4645-3EB88BDEB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456" y="2807488"/>
            <a:ext cx="6930639" cy="3500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6423E94-A622-961A-DFA4-37FB0CFD089B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26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How can you use </a:t>
            </a:r>
            <a:r>
              <a:rPr lang="en-US" sz="4000" spc="-300" err="1">
                <a:solidFill>
                  <a:srgbClr val="414A58"/>
                </a:solidFill>
                <a:latin typeface="Inter"/>
              </a:rPr>
              <a:t>ReadyAssessments</a:t>
            </a:r>
            <a:r>
              <a:rPr lang="en-US" sz="4000" spc="-300">
                <a:solidFill>
                  <a:srgbClr val="414A58"/>
                </a:solidFill>
                <a:latin typeface="Inter"/>
              </a:rPr>
              <a:t>?</a:t>
            </a: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12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A4DDF2-8D54-77E5-102F-0B4B0A6407BE}"/>
              </a:ext>
            </a:extLst>
          </p:cNvPr>
          <p:cNvSpPr txBox="1">
            <a:spLocks/>
          </p:cNvSpPr>
          <p:nvPr/>
        </p:nvSpPr>
        <p:spPr>
          <a:xfrm>
            <a:off x="709619" y="1641332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>
                <a:latin typeface="Calibri"/>
                <a:ea typeface="ＭＳ Ｐゴシック"/>
                <a:cs typeface="Calibri"/>
              </a:rPr>
              <a:t>Use it as a formative or summative assessment tool for your classroom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>
                <a:latin typeface="Calibri"/>
                <a:ea typeface="ＭＳ Ｐゴシック"/>
                <a:cs typeface="Calibri"/>
              </a:rPr>
              <a:t>Use it to test your student's personal finance and economics knowledge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>
                <a:latin typeface="Calibri"/>
                <a:ea typeface="ＭＳ Ｐゴシック"/>
                <a:cs typeface="Calibri"/>
              </a:rPr>
              <a:t>Use it to analyze student comprehension on personal finance and economics standards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>
                <a:latin typeface="Calibri"/>
                <a:ea typeface="ＭＳ Ｐゴシック"/>
                <a:cs typeface="Calibri"/>
              </a:rPr>
              <a:t>To practice for the Personal Finance Challenge, National Economics Challenge, or A.P. Macro/Micro Tests.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1425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Check-in</a:t>
            </a: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13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AE73F-264C-250D-AB9E-D7FCC0E0BBAF}"/>
              </a:ext>
            </a:extLst>
          </p:cNvPr>
          <p:cNvSpPr txBox="1">
            <a:spLocks noChangeArrowheads="1"/>
          </p:cNvSpPr>
          <p:nvPr/>
        </p:nvSpPr>
        <p:spPr>
          <a:xfrm>
            <a:off x="749194" y="2188299"/>
            <a:ext cx="10515600" cy="26074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b="1" u="sng"/>
          </a:p>
          <a:p>
            <a:pPr algn="ctr"/>
            <a:r>
              <a:rPr lang="en-US" altLang="en-US" b="1" dirty="0"/>
              <a:t>Name one way you'd like to use </a:t>
            </a:r>
            <a:endParaRPr lang="en-US" altLang="en-US" b="1">
              <a:cs typeface="Calibri Light"/>
            </a:endParaRPr>
          </a:p>
          <a:p>
            <a:pPr algn="ctr"/>
            <a:r>
              <a:rPr lang="en-US" altLang="en-US" b="1" dirty="0"/>
              <a:t>this tool in the classroom</a:t>
            </a:r>
            <a:endParaRPr lang="en-US" altLang="en-US" b="1">
              <a:cs typeface="Calibri Ligh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C7754E-5651-B851-31DF-BFA70419FB23}"/>
              </a:ext>
            </a:extLst>
          </p:cNvPr>
          <p:cNvSpPr txBox="1">
            <a:spLocks/>
          </p:cNvSpPr>
          <p:nvPr/>
        </p:nvSpPr>
        <p:spPr>
          <a:xfrm>
            <a:off x="834652" y="2509359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525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sz="3168"/>
            </a:pPr>
            <a:endParaRPr lang="en-US" sz="2500">
              <a:latin typeface="Calibri"/>
              <a:ea typeface="ＭＳ Ｐゴシック" pitchFamily="-108" charset="-128"/>
              <a:cs typeface="Calibri"/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36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Live Demo</a:t>
            </a: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14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AE73F-264C-250D-AB9E-D7FCC0E0BBAF}"/>
              </a:ext>
            </a:extLst>
          </p:cNvPr>
          <p:cNvSpPr txBox="1">
            <a:spLocks noChangeArrowheads="1"/>
          </p:cNvSpPr>
          <p:nvPr/>
        </p:nvSpPr>
        <p:spPr>
          <a:xfrm>
            <a:off x="749194" y="2914691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>
                <a:latin typeface="Calibri"/>
                <a:cs typeface="Calibri"/>
              </a:rPr>
              <a:t>Bring                                 to your classroom!</a:t>
            </a:r>
          </a:p>
        </p:txBody>
      </p:sp>
      <p:pic>
        <p:nvPicPr>
          <p:cNvPr id="4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1018DE1-8866-CA60-CCF2-63D2E5EA4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79" r="214" b="565"/>
          <a:stretch/>
        </p:blipFill>
        <p:spPr>
          <a:xfrm>
            <a:off x="2559996" y="1991264"/>
            <a:ext cx="3863354" cy="208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16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To Start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15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A4DDF2-8D54-77E5-102F-0B4B0A6407BE}"/>
              </a:ext>
            </a:extLst>
          </p:cNvPr>
          <p:cNvSpPr txBox="1">
            <a:spLocks/>
          </p:cNvSpPr>
          <p:nvPr/>
        </p:nvSpPr>
        <p:spPr>
          <a:xfrm>
            <a:off x="715572" y="1526498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400" b="1">
                <a:latin typeface="Calibri"/>
                <a:ea typeface="ＭＳ Ｐゴシック"/>
                <a:cs typeface="Arial"/>
              </a:rPr>
              <a:t>Step 1: Create </a:t>
            </a:r>
            <a:r>
              <a:rPr lang="en-US" sz="2400" b="1" err="1">
                <a:latin typeface="Calibri"/>
                <a:ea typeface="ＭＳ Ｐゴシック"/>
                <a:cs typeface="Arial"/>
              </a:rPr>
              <a:t>EconEdLink</a:t>
            </a:r>
            <a:r>
              <a:rPr lang="en-US" sz="2400" b="1">
                <a:latin typeface="Calibri"/>
                <a:ea typeface="ＭＳ Ｐゴシック"/>
                <a:cs typeface="Arial"/>
              </a:rPr>
              <a:t> membership or log in to access </a:t>
            </a:r>
            <a:r>
              <a:rPr lang="en-US" sz="2400" b="1" err="1">
                <a:latin typeface="Calibri"/>
                <a:ea typeface="ＭＳ Ｐゴシック"/>
                <a:cs typeface="Arial"/>
              </a:rPr>
              <a:t>ReadyAssessments</a:t>
            </a:r>
            <a:endParaRPr lang="en-US" sz="2400">
              <a:latin typeface="Calibri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 sz="2400">
                <a:latin typeface="Calibri"/>
                <a:ea typeface="ＭＳ Ｐゴシック"/>
                <a:cs typeface="Arial"/>
              </a:rPr>
              <a:t>Log in to EconEdLink.org/membership</a:t>
            </a:r>
            <a:endParaRPr lang="en-US" sz="2400">
              <a:latin typeface="Calibri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 sz="2400">
                <a:latin typeface="Calibri"/>
                <a:ea typeface="ＭＳ Ｐゴシック"/>
                <a:cs typeface="Arial"/>
              </a:rPr>
              <a:t>Type in your username and password or sign up as a new member. For a new member:</a:t>
            </a:r>
            <a:endParaRPr lang="en-US" sz="2400">
              <a:latin typeface="Calibri"/>
              <a:ea typeface="+mn-lt"/>
              <a:cs typeface="+mn-lt"/>
            </a:endParaRPr>
          </a:p>
          <a:p>
            <a:pPr marL="1028700" lvl="1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–"/>
              <a:defRPr/>
            </a:pPr>
            <a:r>
              <a:rPr lang="en-US">
                <a:latin typeface="Calibri"/>
                <a:ea typeface="ＭＳ Ｐゴシック"/>
                <a:cs typeface="Arial"/>
              </a:rPr>
              <a:t>If you have Google, you can log-in using Google Single-Sign on </a:t>
            </a:r>
            <a:r>
              <a:rPr lang="en-US" b="1">
                <a:latin typeface="Calibri"/>
                <a:ea typeface="ＭＳ Ｐゴシック"/>
                <a:cs typeface="Arial"/>
              </a:rPr>
              <a:t>OR</a:t>
            </a:r>
            <a:endParaRPr lang="en-US">
              <a:latin typeface="Calibri"/>
              <a:ea typeface="+mn-lt"/>
              <a:cs typeface="+mn-lt"/>
            </a:endParaRPr>
          </a:p>
          <a:p>
            <a:pPr marL="1028700" lvl="1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–"/>
              <a:defRPr/>
            </a:pPr>
            <a:r>
              <a:rPr lang="en-US">
                <a:latin typeface="Calibri"/>
                <a:ea typeface="ＭＳ Ｐゴシック"/>
                <a:cs typeface="Arial"/>
              </a:rPr>
              <a:t>You must complete the form &gt; Submit &gt; Check your e-mail to verify your account &gt; Go back to EconEdLink.org</a:t>
            </a:r>
            <a:endParaRPr lang="en-US">
              <a:latin typeface="Calibri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,Sans-Serif"/>
              <a:buChar char="•"/>
              <a:defRPr/>
            </a:pPr>
            <a:r>
              <a:rPr lang="en-US" sz="2400">
                <a:latin typeface="Calibri"/>
                <a:ea typeface="ＭＳ Ｐゴシック"/>
                <a:cs typeface="Arial"/>
              </a:rPr>
              <a:t>Click “Log in”</a:t>
            </a:r>
            <a:br>
              <a:rPr lang="en-US" sz="2400">
                <a:ea typeface="ＭＳ Ｐゴシック"/>
                <a:cs typeface="Arial"/>
              </a:rPr>
            </a:br>
            <a:endParaRPr lang="en-US" sz="1600">
              <a:cs typeface="Calibri"/>
            </a:endParaRP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30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Check-in</a:t>
            </a: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16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C7754E-5651-B851-31DF-BFA70419FB23}"/>
              </a:ext>
            </a:extLst>
          </p:cNvPr>
          <p:cNvSpPr txBox="1">
            <a:spLocks/>
          </p:cNvSpPr>
          <p:nvPr/>
        </p:nvSpPr>
        <p:spPr>
          <a:xfrm>
            <a:off x="837117" y="1640427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525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sz="3168"/>
            </a:pPr>
            <a:r>
              <a:rPr lang="en-US" sz="3200" b="1" dirty="0">
                <a:ea typeface="ＭＳ Ｐゴシック"/>
                <a:cs typeface="Calibri"/>
              </a:rPr>
              <a:t>Type:</a:t>
            </a:r>
            <a:endParaRPr lang="en-US" sz="3200" b="1" dirty="0">
              <a:ea typeface="ＭＳ Ｐゴシック" pitchFamily="-108" charset="-128"/>
              <a:cs typeface="Calibri" panose="020F0502020204030204" pitchFamily="34" charset="0"/>
            </a:endParaRPr>
          </a:p>
          <a:p>
            <a:pPr marL="800100" lvl="1" defTabSz="90525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3168"/>
            </a:pPr>
            <a:r>
              <a:rPr lang="en-US" sz="3200" b="1" dirty="0">
                <a:ea typeface="ＭＳ Ｐゴシック"/>
                <a:cs typeface="Calibri"/>
              </a:rPr>
              <a:t>1 thing you loved about </a:t>
            </a:r>
            <a:r>
              <a:rPr lang="en-US" sz="3200" b="1" dirty="0" err="1">
                <a:ea typeface="ＭＳ Ｐゴシック"/>
                <a:cs typeface="Calibri"/>
              </a:rPr>
              <a:t>ReadyAssessments</a:t>
            </a:r>
            <a:endParaRPr lang="en-US" sz="3200" b="1" dirty="0">
              <a:ea typeface="ＭＳ Ｐゴシック" pitchFamily="-108" charset="-128"/>
              <a:cs typeface="Calibri" panose="020F0502020204030204" pitchFamily="34" charset="0"/>
            </a:endParaRPr>
          </a:p>
          <a:p>
            <a:pPr marL="800100" lvl="1" defTabSz="90525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3168"/>
            </a:pPr>
            <a:r>
              <a:rPr lang="en-US" sz="3200" b="1" dirty="0">
                <a:latin typeface="Calibri"/>
                <a:ea typeface="ＭＳ Ｐゴシック"/>
                <a:cs typeface="Calibri"/>
              </a:rPr>
              <a:t>1 thing you would improve about </a:t>
            </a:r>
            <a:r>
              <a:rPr lang="en-US" sz="3200" b="1" dirty="0" err="1">
                <a:latin typeface="Calibri"/>
                <a:ea typeface="ＭＳ Ｐゴシック"/>
                <a:cs typeface="Calibri"/>
              </a:rPr>
              <a:t>ReadyAssessments</a:t>
            </a:r>
            <a:endParaRPr lang="en-US" sz="3200" b="1" dirty="0">
              <a:latin typeface="Calibri"/>
              <a:ea typeface="ＭＳ Ｐゴシック"/>
              <a:cs typeface="Calibri"/>
            </a:endParaRPr>
          </a:p>
          <a:p>
            <a:pPr marL="800100" lvl="1" defTabSz="90525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3168"/>
            </a:pPr>
            <a:r>
              <a:rPr lang="en-US" sz="3200" b="1" dirty="0">
                <a:latin typeface="Calibri"/>
                <a:ea typeface="ＭＳ Ｐゴシック"/>
                <a:cs typeface="Calibri"/>
              </a:rPr>
              <a:t>What is your next step in implementing this tool in your classroom?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itchFamily="-108" charset="0"/>
              <a:defRPr/>
            </a:pPr>
            <a:endParaRPr lang="en-US" sz="2500">
              <a:ea typeface="ＭＳ Ｐゴシック"/>
              <a:cs typeface="Calibri"/>
            </a:endParaRPr>
          </a:p>
          <a:p>
            <a:pPr>
              <a:defRPr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1574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  <a:ea typeface="Inter Light" pitchFamily="2"/>
              </a:rPr>
              <a:t>Resources/Materials</a:t>
            </a:r>
            <a:endParaRPr lang="en-US" sz="2000" b="0" i="0" u="none" strike="noStrike" cap="none" spc="0" baseline="0">
              <a:solidFill>
                <a:srgbClr val="414A58"/>
              </a:solidFill>
              <a:uFillTx/>
              <a:latin typeface="Inter Light"/>
              <a:ea typeface="Inter Light" pitchFamily="2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17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7FAF9F-FE7F-B9E9-FFA2-A1C3D40E0E98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717197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>
                <a:latin typeface="Calibri"/>
                <a:cs typeface="Calibri"/>
              </a:rPr>
              <a:t>Visit </a:t>
            </a:r>
            <a:r>
              <a:rPr lang="en-US" sz="3600" b="1">
                <a:ea typeface="+mj-lt"/>
                <a:cs typeface="+mj-lt"/>
                <a:hlinkClick r:id="rId2"/>
              </a:rPr>
              <a:t>https://www.econedlink.org/readyassessments/</a:t>
            </a:r>
            <a:endParaRPr lang="en-US" sz="3600" b="1">
              <a:latin typeface="Calibri"/>
              <a:cs typeface="Calibri"/>
            </a:endParaRPr>
          </a:p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A6636F-98EE-8267-6680-995C8D7DC77A}"/>
              </a:ext>
            </a:extLst>
          </p:cNvPr>
          <p:cNvSpPr txBox="1">
            <a:spLocks/>
          </p:cNvSpPr>
          <p:nvPr/>
        </p:nvSpPr>
        <p:spPr>
          <a:xfrm>
            <a:off x="838200" y="2682225"/>
            <a:ext cx="10515600" cy="33506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8800" indent="-457200">
              <a:spcBef>
                <a:spcPts val="1800"/>
              </a:spcBef>
              <a:buSzPts val="2000"/>
            </a:pPr>
            <a:r>
              <a:rPr lang="en-US" sz="3200">
                <a:ea typeface="Calibri"/>
                <a:cs typeface="Calibri"/>
              </a:rPr>
              <a:t>Download the </a:t>
            </a:r>
            <a:r>
              <a:rPr lang="en-US" sz="3200" err="1">
                <a:ea typeface="Calibri"/>
                <a:cs typeface="Calibri"/>
              </a:rPr>
              <a:t>ReadyAssessments</a:t>
            </a:r>
            <a:r>
              <a:rPr lang="en-US" sz="3200">
                <a:ea typeface="Calibri"/>
                <a:cs typeface="Calibri"/>
              </a:rPr>
              <a:t> user guide</a:t>
            </a:r>
            <a:endParaRPr lang="en-US" sz="3200">
              <a:cs typeface="Calibri"/>
            </a:endParaRPr>
          </a:p>
          <a:p>
            <a:pPr marL="558800" indent="-457200">
              <a:spcBef>
                <a:spcPts val="1800"/>
              </a:spcBef>
              <a:buSzPts val="2000"/>
            </a:pPr>
            <a:r>
              <a:rPr lang="en-US" sz="3200">
                <a:ea typeface="Calibri"/>
                <a:cs typeface="Calibri"/>
              </a:rPr>
              <a:t>Watch the getting started, create tests, grades and reports videos</a:t>
            </a:r>
          </a:p>
          <a:p>
            <a:pPr marL="558800" indent="-457200">
              <a:spcBef>
                <a:spcPts val="1800"/>
              </a:spcBef>
              <a:buSzPts val="2000"/>
            </a:pPr>
            <a:r>
              <a:rPr lang="en-US" sz="3200">
                <a:ea typeface="Calibri"/>
                <a:cs typeface="Calibri"/>
              </a:rPr>
              <a:t>Use the Help Center in </a:t>
            </a:r>
            <a:r>
              <a:rPr lang="en-US" sz="3200" err="1">
                <a:ea typeface="Calibri"/>
                <a:cs typeface="Calibri"/>
              </a:rPr>
              <a:t>ReadyAssessments</a:t>
            </a:r>
            <a:endParaRPr lang="en-US" sz="3200">
              <a:ea typeface="Calibri"/>
              <a:cs typeface="Calibri"/>
            </a:endParaRPr>
          </a:p>
        </p:txBody>
      </p:sp>
      <p:pic>
        <p:nvPicPr>
          <p:cNvPr id="2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6216B65-2DCF-F4F8-B479-EC3741E88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583" y="4453091"/>
            <a:ext cx="2899628" cy="1457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8119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  <a:ea typeface="Inter Light" pitchFamily="2"/>
              </a:rPr>
              <a:t>Support/Issues</a:t>
            </a:r>
            <a:endParaRPr lang="en-US" sz="4000" b="0" i="0" u="none" strike="noStrike" cap="none" spc="-300" baseline="0">
              <a:solidFill>
                <a:srgbClr val="414A58"/>
              </a:solidFill>
              <a:uFillTx/>
              <a:latin typeface="Inter"/>
              <a:ea typeface="Inter Light" pitchFamily="2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18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A6636F-98EE-8267-6680-995C8D7DC77A}"/>
              </a:ext>
            </a:extLst>
          </p:cNvPr>
          <p:cNvSpPr txBox="1">
            <a:spLocks/>
          </p:cNvSpPr>
          <p:nvPr/>
        </p:nvSpPr>
        <p:spPr>
          <a:xfrm>
            <a:off x="880929" y="1752718"/>
            <a:ext cx="10515600" cy="33506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3200">
                <a:latin typeface="Calibri"/>
                <a:ea typeface="+mn-lt"/>
                <a:cs typeface="Arial"/>
              </a:rPr>
              <a:t>Report issues to </a:t>
            </a:r>
            <a:r>
              <a:rPr lang="en-US" sz="3200">
                <a:latin typeface="Calibri"/>
                <a:ea typeface="+mn-lt"/>
                <a:cs typeface="Arial"/>
                <a:hlinkClick r:id="rId2"/>
              </a:rPr>
              <a:t>help@councilforeconed.org</a:t>
            </a:r>
            <a:endParaRPr lang="en-US" sz="3200">
              <a:latin typeface="Calibri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3200">
                <a:latin typeface="Calibri"/>
                <a:cs typeface="Arial"/>
              </a:rPr>
              <a:t>For additional support such as rostering, text or call 212-827-3640 (Andrea Mozo) or 212-827-3641 (John Jones)</a:t>
            </a:r>
            <a:endParaRPr lang="en-US" sz="3200">
              <a:latin typeface="Calibri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73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Questions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19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CC10B-1531-018D-CB2C-48393A7A9289}"/>
              </a:ext>
            </a:extLst>
          </p:cNvPr>
          <p:cNvSpPr txBox="1">
            <a:spLocks noChangeArrowheads="1"/>
          </p:cNvSpPr>
          <p:nvPr/>
        </p:nvSpPr>
        <p:spPr>
          <a:xfrm>
            <a:off x="683146" y="2328135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400" dirty="0">
                <a:latin typeface="Calibri"/>
                <a:cs typeface="Calibri"/>
              </a:rPr>
              <a:t>How can I help?</a:t>
            </a:r>
          </a:p>
        </p:txBody>
      </p:sp>
      <p:pic>
        <p:nvPicPr>
          <p:cNvPr id="5" name="Graphic 4" descr="Questions outline">
            <a:extLst>
              <a:ext uri="{FF2B5EF4-FFF2-40B4-BE49-F238E27FC236}">
                <a16:creationId xmlns:a16="http://schemas.microsoft.com/office/drawing/2014/main" id="{51879AFD-B4BF-F0CB-AA7F-74F07243E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1238" y="3213894"/>
            <a:ext cx="2232025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50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42CC33E-D61B-F539-DA87-E082511F83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08DA7B35-F30B-6C4C-91B1-4DC39C44FA57}" type="slidenum">
              <a:rPr lang="en-US" sz="1000">
                <a:solidFill>
                  <a:srgbClr val="414A58"/>
                </a:solidFill>
                <a:latin typeface="Inter" pitchFamily="2"/>
              </a:rPr>
              <a:t>2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5D739AB-84B2-93A8-B540-99EA7F1755B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en-US" sz="2400"/>
              <a:t>To fall in love with </a:t>
            </a:r>
            <a:r>
              <a:rPr lang="en-US" sz="2400" err="1"/>
              <a:t>ReadyAssessments</a:t>
            </a:r>
            <a:r>
              <a:rPr lang="en-US" sz="2400"/>
              <a:t>.</a:t>
            </a:r>
          </a:p>
          <a:p>
            <a:pPr>
              <a:buNone/>
              <a:defRPr/>
            </a:pPr>
            <a:r>
              <a:rPr lang="en-US" sz="2400">
                <a:cs typeface="Calibri"/>
              </a:rPr>
              <a:t>To learn how to use the tool.</a:t>
            </a:r>
            <a:endParaRPr lang="en-US" sz="2400"/>
          </a:p>
          <a:p>
            <a:pPr>
              <a:buNone/>
              <a:defRPr/>
            </a:pPr>
            <a:r>
              <a:rPr lang="en-US" sz="2400"/>
              <a:t>To add </a:t>
            </a:r>
            <a:r>
              <a:rPr lang="en-US" sz="2400" err="1"/>
              <a:t>ReadyAssessments</a:t>
            </a:r>
            <a:r>
              <a:rPr lang="en-US" sz="2400"/>
              <a:t> as another tool in your bag of tricks!</a:t>
            </a:r>
            <a:endParaRPr lang="en-US" sz="240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>
              <a:ea typeface="ＭＳ Ｐゴシック"/>
              <a:cs typeface="Calibri" panose="020F050202020403020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423E94-A622-961A-DFA4-37FB0CFD089B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Objective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A91B-30DF-3751-2E60-CD7289FB3C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0960" y="3992667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spc="-100">
                <a:solidFill>
                  <a:srgbClr val="FFFFFF"/>
                </a:solidFill>
                <a:latin typeface="Inter Light"/>
              </a:rPr>
              <a:t>Andrea Mozo</a:t>
            </a:r>
            <a:br>
              <a:rPr lang="en-US" sz="3200" spc="-100">
                <a:solidFill>
                  <a:srgbClr val="FFFFFF"/>
                </a:solidFill>
                <a:latin typeface="Inter Light"/>
              </a:rPr>
            </a:br>
            <a:r>
              <a:rPr lang="en-US" sz="3200" spc="-100">
                <a:solidFill>
                  <a:srgbClr val="FFFFFF"/>
                </a:solidFill>
                <a:latin typeface="Inter Light"/>
                <a:hlinkClick r:id="rId2"/>
              </a:rPr>
              <a:t>amozo@councilforeconed.org</a:t>
            </a:r>
            <a:endParaRPr lang="en-US" sz="3200" spc="-100">
              <a:latin typeface="Inter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1A63B-A234-1AE3-36A9-734B6F0A08C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10960" y="2388769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en-US" sz="5400" spc="-150">
                <a:solidFill>
                  <a:srgbClr val="FFFFFF"/>
                </a:solidFill>
                <a:latin typeface="Inter" pitchFamily="2"/>
              </a:rPr>
              <a:t>Thank You</a:t>
            </a:r>
            <a:endParaRPr lang="en-US" sz="5400" spc="-15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0180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65E32AF-32CF-BCC9-B36F-89B63B0DB6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36EF63C7-2963-7242-ACA1-283F53750A61}" type="slidenum">
              <a:rPr/>
              <a:t>3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29B72-D08C-3496-4B89-94DFB8D02A9D}"/>
              </a:ext>
            </a:extLst>
          </p:cNvPr>
          <p:cNvSpPr txBox="1">
            <a:spLocks/>
          </p:cNvSpPr>
          <p:nvPr/>
        </p:nvSpPr>
        <p:spPr>
          <a:xfrm>
            <a:off x="691896" y="6292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300">
                <a:solidFill>
                  <a:srgbClr val="414A58"/>
                </a:solidFill>
                <a:latin typeface="Inter" pitchFamily="2"/>
                <a:ea typeface="Inter" pitchFamily="2"/>
              </a:rPr>
              <a:t>Agenda</a:t>
            </a:r>
            <a:endParaRPr lang="en-US" b="1" u="sng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69D088-AE13-6D73-585D-501CF387480E}"/>
              </a:ext>
            </a:extLst>
          </p:cNvPr>
          <p:cNvSpPr txBox="1">
            <a:spLocks/>
          </p:cNvSpPr>
          <p:nvPr/>
        </p:nvSpPr>
        <p:spPr>
          <a:xfrm>
            <a:off x="594360" y="1435043"/>
            <a:ext cx="10515600" cy="31843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>
              <a:cs typeface="Calibri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3200">
                <a:ea typeface="Calibri"/>
                <a:cs typeface="Calibri"/>
              </a:rPr>
              <a:t>Role Play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>
                <a:ea typeface="Calibri"/>
                <a:cs typeface="Calibri"/>
              </a:rPr>
              <a:t>Bring </a:t>
            </a:r>
            <a:r>
              <a:rPr lang="en-US" sz="3200" err="1">
                <a:ea typeface="Calibri"/>
                <a:cs typeface="Calibri"/>
              </a:rPr>
              <a:t>ReadyAssessments</a:t>
            </a:r>
            <a:r>
              <a:rPr lang="en-US" sz="3200">
                <a:ea typeface="Calibri"/>
                <a:cs typeface="Calibri"/>
              </a:rPr>
              <a:t> to your Classroom</a:t>
            </a:r>
            <a:endParaRPr lang="en-US"/>
          </a:p>
          <a:p>
            <a:pPr marL="800100" lvl="1">
              <a:lnSpc>
                <a:spcPct val="100000"/>
              </a:lnSpc>
            </a:pPr>
            <a:r>
              <a:rPr lang="en-US" sz="3200">
                <a:ea typeface="Calibri"/>
                <a:cs typeface="Calibri"/>
              </a:rPr>
              <a:t>Roster classes/groups</a:t>
            </a:r>
          </a:p>
          <a:p>
            <a:pPr marL="800100" lvl="1">
              <a:lnSpc>
                <a:spcPct val="100000"/>
              </a:lnSpc>
            </a:pPr>
            <a:r>
              <a:rPr lang="en-US" sz="3200">
                <a:cs typeface="Calibri"/>
              </a:rPr>
              <a:t>Assign tests</a:t>
            </a:r>
          </a:p>
          <a:p>
            <a:pPr marL="800100" lvl="1">
              <a:lnSpc>
                <a:spcPct val="100000"/>
              </a:lnSpc>
            </a:pPr>
            <a:r>
              <a:rPr lang="en-US" sz="3200">
                <a:cs typeface="Calibri"/>
              </a:rPr>
              <a:t>View reports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>
                <a:cs typeface="Calibri"/>
              </a:rPr>
              <a:t>Questions</a:t>
            </a: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65E32AF-32CF-BCC9-B36F-89B63B0DB6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36EF63C7-2963-7242-ACA1-283F53750A61}" type="slidenum">
              <a:rPr/>
              <a:t>4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29B72-D08C-3496-4B89-94DFB8D02A9D}"/>
              </a:ext>
            </a:extLst>
          </p:cNvPr>
          <p:cNvSpPr txBox="1">
            <a:spLocks/>
          </p:cNvSpPr>
          <p:nvPr/>
        </p:nvSpPr>
        <p:spPr>
          <a:xfrm>
            <a:off x="691896" y="629232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300">
                <a:solidFill>
                  <a:srgbClr val="414A58"/>
                </a:solidFill>
                <a:latin typeface="Inter"/>
              </a:rPr>
              <a:t>Role Play</a:t>
            </a:r>
            <a:endParaRPr lang="en-US" b="1" u="sng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69D088-AE13-6D73-585D-501CF387480E}"/>
              </a:ext>
            </a:extLst>
          </p:cNvPr>
          <p:cNvSpPr txBox="1">
            <a:spLocks/>
          </p:cNvSpPr>
          <p:nvPr/>
        </p:nvSpPr>
        <p:spPr>
          <a:xfrm>
            <a:off x="594360" y="1435043"/>
            <a:ext cx="10515600" cy="31843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cs typeface="Calibri"/>
              </a:rPr>
              <a:t>You are a student in the 9th grade. You're walking into your first day of Economics and Personal Finance 101 class.</a:t>
            </a:r>
          </a:p>
          <a:p>
            <a:pPr marL="0" indent="0">
              <a:buNone/>
            </a:pP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Rules of Play:</a:t>
            </a:r>
          </a:p>
          <a:p>
            <a:pPr marL="342900" indent="-342900"/>
            <a:r>
              <a:rPr lang="en-US" sz="2400" dirty="0">
                <a:cs typeface="Calibri"/>
              </a:rPr>
              <a:t>Read the phrases on your index card or come up with your own</a:t>
            </a:r>
          </a:p>
          <a:p>
            <a:pPr marL="342900" indent="-342900"/>
            <a:r>
              <a:rPr lang="en-US" sz="2400" dirty="0">
                <a:cs typeface="Calibri"/>
              </a:rPr>
              <a:t>Feel free to interrupt the teacher</a:t>
            </a:r>
          </a:p>
          <a:p>
            <a:pPr marL="342900" indent="-342900"/>
            <a:r>
              <a:rPr lang="en-US" sz="2400" dirty="0">
                <a:cs typeface="Calibri"/>
              </a:rPr>
              <a:t>The more dramatic, the better</a:t>
            </a:r>
          </a:p>
          <a:p>
            <a:pPr marL="0" indent="0">
              <a:buNone/>
            </a:pPr>
            <a:endParaRPr lang="en-US" sz="2400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965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65E32AF-32CF-BCC9-B36F-89B63B0DB6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36EF63C7-2963-7242-ACA1-283F53750A61}" type="slidenum">
              <a:rPr/>
              <a:t>5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29B72-D08C-3496-4B89-94DFB8D02A9D}"/>
              </a:ext>
            </a:extLst>
          </p:cNvPr>
          <p:cNvSpPr txBox="1">
            <a:spLocks/>
          </p:cNvSpPr>
          <p:nvPr/>
        </p:nvSpPr>
        <p:spPr>
          <a:xfrm>
            <a:off x="691896" y="629232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300">
                <a:solidFill>
                  <a:srgbClr val="414A58"/>
                </a:solidFill>
                <a:latin typeface="Inter"/>
              </a:rPr>
              <a:t>Role Play</a:t>
            </a:r>
            <a:endParaRPr lang="en-US" b="1" u="sng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7397BE2-A50C-2DC4-CE0E-BDC087A55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38518"/>
              </p:ext>
            </p:extLst>
          </p:nvPr>
        </p:nvGraphicFramePr>
        <p:xfrm>
          <a:off x="2399355" y="1461024"/>
          <a:ext cx="7284005" cy="5067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84005">
                  <a:extLst>
                    <a:ext uri="{9D8B030D-6E8A-4147-A177-3AD203B41FA5}">
                      <a16:colId xmlns:a16="http://schemas.microsoft.com/office/drawing/2014/main" val="1856986387"/>
                    </a:ext>
                  </a:extLst>
                </a:gridCol>
              </a:tblGrid>
              <a:tr h="94462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effectLst/>
                        </a:rPr>
                        <a:t>Negative Nancy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“This is the WORST day of my life.”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“Economics is my worst subject.”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“I’m never going to get a good grade.”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950437"/>
                  </a:ext>
                </a:extLst>
              </a:tr>
              <a:tr h="100760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effectLst/>
                        </a:rPr>
                        <a:t>Teacher’s Pet </a:t>
                      </a:r>
                      <a:endParaRPr lang="en-US" sz="1400" dirty="0">
                        <a:effectLst/>
                      </a:endParaRP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“Oh, I love the idea of taking a test.”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“You’re my favorite teacher.”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“Can I help you hand out the tests?”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586389"/>
                  </a:ext>
                </a:extLst>
              </a:tr>
              <a:tr h="10705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effectLst/>
                        </a:rPr>
                        <a:t>The Whiner </a:t>
                      </a:r>
                      <a:endParaRPr lang="en-US" sz="1400" dirty="0">
                        <a:effectLst/>
                      </a:endParaRP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“OMG, do we have to do this?”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“I didn’t have enough time.”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“Why do we have to take this </a:t>
                      </a:r>
                      <a:r>
                        <a:rPr lang="en-US" sz="1400" dirty="0" err="1">
                          <a:effectLst/>
                        </a:rPr>
                        <a:t>testttt</a:t>
                      </a:r>
                      <a:r>
                        <a:rPr lang="en-US" sz="1400" dirty="0">
                          <a:effectLst/>
                        </a:rPr>
                        <a:t>?”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247483"/>
                  </a:ext>
                </a:extLst>
              </a:tr>
              <a:tr h="99500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effectLst/>
                        </a:rPr>
                        <a:t>The A+ Pessimist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“I did SO terrible on this test. I just know it.”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“On my last test I got 100 but I know this time around I won’t be so lucky.”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“I know I’m going to fail.”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078812"/>
                  </a:ext>
                </a:extLst>
              </a:tr>
              <a:tr h="104908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effectLst/>
                        </a:rPr>
                        <a:t>The Expert </a:t>
                      </a:r>
                      <a:endParaRPr lang="en-US" sz="1400" dirty="0">
                        <a:effectLst/>
                      </a:endParaRP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“I’m the best test taker ever.”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“I love personal finance and economics.”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400" dirty="0">
                          <a:effectLst/>
                        </a:rPr>
                        <a:t>“When are we taking a test on supply and demand?”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862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34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Hello Students</a:t>
            </a: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6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pic>
        <p:nvPicPr>
          <p:cNvPr id="5" name="Picture 6" descr="Young boy writing">
            <a:extLst>
              <a:ext uri="{FF2B5EF4-FFF2-40B4-BE49-F238E27FC236}">
                <a16:creationId xmlns:a16="http://schemas.microsoft.com/office/drawing/2014/main" id="{549E5BA0-69CD-B9C6-FDA3-3DA79FEB2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1" y="2098247"/>
            <a:ext cx="1405120" cy="2955849"/>
          </a:xfrm>
          <a:prstGeom prst="rect">
            <a:avLst/>
          </a:prstGeom>
        </p:spPr>
      </p:pic>
      <p:pic>
        <p:nvPicPr>
          <p:cNvPr id="8" name="Picture 8" descr="Young school girl hands on waist">
            <a:extLst>
              <a:ext uri="{FF2B5EF4-FFF2-40B4-BE49-F238E27FC236}">
                <a16:creationId xmlns:a16="http://schemas.microsoft.com/office/drawing/2014/main" id="{62D4660D-BF9B-3565-78E2-13ECEAB4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356" y="1599238"/>
            <a:ext cx="1902227" cy="4114798"/>
          </a:xfrm>
          <a:prstGeom prst="rect">
            <a:avLst/>
          </a:prstGeom>
        </p:spPr>
      </p:pic>
      <p:pic>
        <p:nvPicPr>
          <p:cNvPr id="9" name="Picture 9" descr="Young boy running">
            <a:extLst>
              <a:ext uri="{FF2B5EF4-FFF2-40B4-BE49-F238E27FC236}">
                <a16:creationId xmlns:a16="http://schemas.microsoft.com/office/drawing/2014/main" id="{80F27B51-E14D-E38A-5633-C280183F3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360" y="1519266"/>
            <a:ext cx="1156592" cy="4114798"/>
          </a:xfrm>
          <a:prstGeom prst="rect">
            <a:avLst/>
          </a:prstGeom>
        </p:spPr>
      </p:pic>
      <p:pic>
        <p:nvPicPr>
          <p:cNvPr id="10" name="Picture 10" descr="Young girl cheering two hands">
            <a:extLst>
              <a:ext uri="{FF2B5EF4-FFF2-40B4-BE49-F238E27FC236}">
                <a16:creationId xmlns:a16="http://schemas.microsoft.com/office/drawing/2014/main" id="{FE938BCE-5843-09CF-0CAC-199C99F5F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593" y="1904116"/>
            <a:ext cx="1689485" cy="305514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C910AE-A838-32E9-93C7-5356B223D844}"/>
              </a:ext>
            </a:extLst>
          </p:cNvPr>
          <p:cNvSpPr/>
          <p:nvPr/>
        </p:nvSpPr>
        <p:spPr>
          <a:xfrm>
            <a:off x="8043862" y="2269330"/>
            <a:ext cx="2952748" cy="242887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cs typeface="Calibri"/>
              </a:rPr>
              <a:t>Welcome to Economics and </a:t>
            </a: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cs typeface="Calibri"/>
              </a:rPr>
              <a:t>Personal Finance 101!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75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4A46E-D5C7-B21C-E7C3-A2481FE4CE2D}"/>
              </a:ext>
            </a:extLst>
          </p:cNvPr>
          <p:cNvSpPr txBox="1"/>
          <p:nvPr/>
        </p:nvSpPr>
        <p:spPr>
          <a:xfrm>
            <a:off x="681950" y="516837"/>
            <a:ext cx="10582844" cy="1200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spc="-300">
                <a:solidFill>
                  <a:srgbClr val="414A58"/>
                </a:solidFill>
                <a:latin typeface="Inter"/>
              </a:rPr>
              <a:t>Log in to </a:t>
            </a:r>
            <a:r>
              <a:rPr lang="en-US" sz="4000" spc="-300" err="1">
                <a:solidFill>
                  <a:srgbClr val="414A58"/>
                </a:solidFill>
                <a:latin typeface="Inter"/>
              </a:rPr>
              <a:t>ReadyAssessments</a:t>
            </a:r>
            <a:endParaRPr lang="en-US" sz="4000" spc="-300">
              <a:solidFill>
                <a:srgbClr val="414A58"/>
              </a:solidFill>
              <a:latin typeface="Inter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B06E713-A4D7-D8EA-E6D3-52D1CA0FF5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88379318-37C5-3C40-B4B5-D89D1784DE03}" type="slidenum">
              <a:rPr lang="en-US" sz="1000">
                <a:solidFill>
                  <a:srgbClr val="414A58"/>
                </a:solidFill>
                <a:latin typeface="Inter" pitchFamily="2"/>
              </a:rPr>
              <a:t>7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A4DDF2-8D54-77E5-102F-0B4B0A6407BE}"/>
              </a:ext>
            </a:extLst>
          </p:cNvPr>
          <p:cNvSpPr txBox="1">
            <a:spLocks/>
          </p:cNvSpPr>
          <p:nvPr/>
        </p:nvSpPr>
        <p:spPr>
          <a:xfrm>
            <a:off x="4043371" y="1462738"/>
            <a:ext cx="2919412" cy="12497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400" b="1">
                <a:ea typeface="+mn-lt"/>
                <a:cs typeface="+mn-lt"/>
              </a:rPr>
              <a:t>STEP 2</a:t>
            </a:r>
            <a:r>
              <a:rPr lang="en-US" sz="2400">
                <a:ea typeface="+mn-lt"/>
                <a:cs typeface="+mn-lt"/>
              </a:rPr>
              <a:t> Click on ‘New User? Register here'</a:t>
            </a:r>
            <a:br>
              <a:rPr lang="en-US" sz="2400">
                <a:ea typeface="ＭＳ Ｐゴシック"/>
                <a:cs typeface="Arial"/>
              </a:rPr>
            </a:br>
            <a:endParaRPr lang="en-US" sz="1600">
              <a:cs typeface="Calibri"/>
            </a:endParaRPr>
          </a:p>
          <a:p>
            <a:pPr>
              <a:defRPr/>
            </a:pPr>
            <a:endParaRPr lang="en-US"/>
          </a:p>
        </p:txBody>
      </p:sp>
      <p:pic>
        <p:nvPicPr>
          <p:cNvPr id="2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4C9982-7A53-0C8D-9834-44000DE55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443" y="3089849"/>
            <a:ext cx="2379303" cy="3532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C8A5F0-936B-1166-C5A4-D119BDC2B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370" y="3089650"/>
            <a:ext cx="2743200" cy="3462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E00ADF-4CD7-7DA8-EC3C-7C9864A6A436}"/>
              </a:ext>
            </a:extLst>
          </p:cNvPr>
          <p:cNvSpPr txBox="1">
            <a:spLocks/>
          </p:cNvSpPr>
          <p:nvPr/>
        </p:nvSpPr>
        <p:spPr>
          <a:xfrm>
            <a:off x="810822" y="1462737"/>
            <a:ext cx="2871787" cy="13747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400" b="1">
                <a:ea typeface="+mn-lt"/>
                <a:cs typeface="+mn-lt"/>
              </a:rPr>
              <a:t>STEP 1 </a:t>
            </a:r>
            <a:r>
              <a:rPr lang="en-US" sz="2400">
                <a:ea typeface="+mn-lt"/>
                <a:cs typeface="+mn-lt"/>
              </a:rPr>
              <a:t>Go to </a:t>
            </a:r>
            <a:r>
              <a:rPr lang="en-US" sz="2400" b="1">
                <a:ea typeface="+mn-lt"/>
                <a:cs typeface="+mn-lt"/>
                <a:hlinkClick r:id="rId4"/>
              </a:rPr>
              <a:t>readyassessments.econedlink.org</a:t>
            </a:r>
            <a:r>
              <a:rPr lang="en-US" sz="2400">
                <a:ea typeface="+mn-lt"/>
                <a:cs typeface="+mn-lt"/>
              </a:rPr>
              <a:t> </a:t>
            </a:r>
            <a:br>
              <a:rPr lang="en-US" sz="2400">
                <a:ea typeface="ＭＳ Ｐゴシック"/>
                <a:cs typeface="Arial"/>
              </a:rPr>
            </a:br>
            <a:endParaRPr lang="en-US" sz="1600">
              <a:cs typeface="Calibri"/>
            </a:endParaRPr>
          </a:p>
          <a:p>
            <a:pPr>
              <a:defRPr/>
            </a:pP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2A607B-9695-32E4-F4F2-1AC9A2C0D76E}"/>
              </a:ext>
            </a:extLst>
          </p:cNvPr>
          <p:cNvSpPr txBox="1">
            <a:spLocks/>
          </p:cNvSpPr>
          <p:nvPr/>
        </p:nvSpPr>
        <p:spPr>
          <a:xfrm>
            <a:off x="7436652" y="1415113"/>
            <a:ext cx="4145756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2400" b="1" dirty="0">
                <a:ea typeface="+mn-lt"/>
                <a:cs typeface="+mn-lt"/>
              </a:rPr>
              <a:t>STEP 3 </a:t>
            </a:r>
            <a:r>
              <a:rPr lang="en-US" sz="2400" dirty="0">
                <a:ea typeface="+mn-lt"/>
                <a:cs typeface="+mn-lt"/>
              </a:rPr>
              <a:t>Complete the form and add your class code</a:t>
            </a:r>
            <a:endParaRPr lang="en-US" sz="2400" dirty="0">
              <a:ea typeface="ＭＳ Ｐゴシック"/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3600" b="1" dirty="0" err="1">
                <a:ea typeface="+mn-lt"/>
                <a:cs typeface="+mn-lt"/>
              </a:rPr>
              <a:t>UHnFhKaa</a:t>
            </a:r>
            <a:endParaRPr lang="en-US" sz="3600" dirty="0" err="1">
              <a:ea typeface="ＭＳ Ｐゴシック"/>
              <a:cs typeface="Arial"/>
            </a:endParaRPr>
          </a:p>
        </p:txBody>
      </p:sp>
      <p:pic>
        <p:nvPicPr>
          <p:cNvPr id="9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B34A8E2-2195-6BD1-8C26-ACBF488415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00" r="70933" b="6286"/>
          <a:stretch/>
        </p:blipFill>
        <p:spPr>
          <a:xfrm>
            <a:off x="1131578" y="3431158"/>
            <a:ext cx="1577234" cy="1781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110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65E32AF-32CF-BCC9-B36F-89B63B0DB6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36EF63C7-2963-7242-ACA1-283F53750A61}" type="slidenum">
              <a:rPr/>
              <a:t>8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29B72-D08C-3496-4B89-94DFB8D02A9D}"/>
              </a:ext>
            </a:extLst>
          </p:cNvPr>
          <p:cNvSpPr txBox="1">
            <a:spLocks/>
          </p:cNvSpPr>
          <p:nvPr/>
        </p:nvSpPr>
        <p:spPr>
          <a:xfrm>
            <a:off x="691896" y="629232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300">
                <a:solidFill>
                  <a:srgbClr val="414A58"/>
                </a:solidFill>
                <a:latin typeface="Inter"/>
              </a:rPr>
              <a:t>Instructions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69D088-AE13-6D73-585D-501CF387480E}"/>
              </a:ext>
            </a:extLst>
          </p:cNvPr>
          <p:cNvSpPr txBox="1">
            <a:spLocks/>
          </p:cNvSpPr>
          <p:nvPr/>
        </p:nvSpPr>
        <p:spPr>
          <a:xfrm>
            <a:off x="838438" y="1554105"/>
            <a:ext cx="10515600" cy="31843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cs typeface="Calibri"/>
              </a:rPr>
              <a:t>Take the test available on your dashboard. You will be timed. You have 5 minutes or less. Raise your hand when you are done.</a:t>
            </a:r>
            <a:endParaRPr lang="en-US" dirty="0"/>
          </a:p>
          <a:p>
            <a:pPr marL="0" indent="0">
              <a:buNone/>
            </a:pPr>
            <a:endParaRPr lang="en-US" sz="2400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88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65E32AF-32CF-BCC9-B36F-89B63B0DB6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4229" y="6374968"/>
            <a:ext cx="32633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fld id="{36EF63C7-2963-7242-ACA1-283F53750A61}" type="slidenum">
              <a:rPr/>
              <a:t>9</a:t>
            </a:fld>
            <a:endParaRPr lang="en-US" sz="1000">
              <a:solidFill>
                <a:srgbClr val="414A58"/>
              </a:solidFill>
              <a:latin typeface="Inter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29B72-D08C-3496-4B89-94DFB8D02A9D}"/>
              </a:ext>
            </a:extLst>
          </p:cNvPr>
          <p:cNvSpPr txBox="1">
            <a:spLocks/>
          </p:cNvSpPr>
          <p:nvPr/>
        </p:nvSpPr>
        <p:spPr>
          <a:xfrm>
            <a:off x="691896" y="629232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300">
                <a:solidFill>
                  <a:srgbClr val="414A58"/>
                </a:solidFill>
                <a:latin typeface="Inter"/>
              </a:rPr>
              <a:t>Role Play</a:t>
            </a:r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CF47DC96-FFD2-15F8-E881-E216ED975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0" y="1610915"/>
            <a:ext cx="4719636" cy="473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633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6" ma:contentTypeDescription="Create a new document." ma:contentTypeScope="" ma:versionID="99055a2df3110ba2ad945417d588c17a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4aedb269881987d5df78aca4324870d4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75455f-c69b-4ff8-acf7-75612f4dc189" xsi:nil="true"/>
    <lcf76f155ced4ddcb4097134ff3c332f xmlns="aa0c1190-56bd-4797-9cf7-4990489609e0">
      <Terms xmlns="http://schemas.microsoft.com/office/infopath/2007/PartnerControls"/>
    </lcf76f155ced4ddcb4097134ff3c332f>
    <SharedWithUsers xmlns="e475455f-c69b-4ff8-acf7-75612f4dc189">
      <UserInfo>
        <DisplayName>Cheidy Perez</DisplayName>
        <AccountId>2608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87FA00-5DAA-4ABE-85EA-9339D51A9D9D}">
  <ds:schemaRefs>
    <ds:schemaRef ds:uri="aa0c1190-56bd-4797-9cf7-4990489609e0"/>
    <ds:schemaRef ds:uri="e475455f-c69b-4ff8-acf7-75612f4dc1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4150342-3047-40C4-B26F-DE36EC0C7967}">
  <ds:schemaRefs>
    <ds:schemaRef ds:uri="aa0c1190-56bd-4797-9cf7-4990489609e0"/>
    <ds:schemaRef ds:uri="e475455f-c69b-4ff8-acf7-75612f4dc18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36DA77D-5CCD-40DF-A14E-D57FA6B297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Application>Microsoft Office PowerPoint</Application>
  <PresentationFormat>Widescreen</PresentationFormat>
  <Slides>20</Slides>
  <Notes>1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1_Office Theme</vt:lpstr>
      <vt:lpstr>2_Office Theme</vt:lpstr>
      <vt:lpstr>3_Office Theme</vt:lpstr>
      <vt:lpstr>Presented by:  Andrea Mozo - Senior Director, Digital Products Email: amozo@councilforeconed.org   Wednesday, March 29th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Andrea Mozo amozo@councilforeconed.org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142</cp:revision>
  <dcterms:created xsi:type="dcterms:W3CDTF">2022-05-10T21:20:13Z</dcterms:created>
  <dcterms:modified xsi:type="dcterms:W3CDTF">2023-03-29T21:00:42Z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MediaServiceImageTags">
    <vt:lpwstr/>
  </property>
</Properties>
</file>