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107"/>
  </p:notesMasterIdLst>
  <p:sldIdLst>
    <p:sldId id="256" r:id="rId3"/>
    <p:sldId id="258" r:id="rId4"/>
    <p:sldId id="261" r:id="rId5"/>
    <p:sldId id="259" r:id="rId6"/>
    <p:sldId id="260" r:id="rId7"/>
    <p:sldId id="302" r:id="rId8"/>
    <p:sldId id="303" r:id="rId9"/>
    <p:sldId id="514" r:id="rId10"/>
    <p:sldId id="304" r:id="rId11"/>
    <p:sldId id="305" r:id="rId12"/>
    <p:sldId id="265" r:id="rId13"/>
    <p:sldId id="266" r:id="rId14"/>
    <p:sldId id="267" r:id="rId15"/>
    <p:sldId id="306" r:id="rId16"/>
    <p:sldId id="307" r:id="rId17"/>
    <p:sldId id="308" r:id="rId18"/>
    <p:sldId id="309" r:id="rId19"/>
    <p:sldId id="310" r:id="rId20"/>
    <p:sldId id="311" r:id="rId21"/>
    <p:sldId id="312" r:id="rId22"/>
    <p:sldId id="321" r:id="rId23"/>
    <p:sldId id="428" r:id="rId24"/>
    <p:sldId id="431" r:id="rId25"/>
    <p:sldId id="432" r:id="rId26"/>
    <p:sldId id="433" r:id="rId27"/>
    <p:sldId id="434" r:id="rId28"/>
    <p:sldId id="435" r:id="rId29"/>
    <p:sldId id="424" r:id="rId30"/>
    <p:sldId id="450" r:id="rId31"/>
    <p:sldId id="452" r:id="rId32"/>
    <p:sldId id="478" r:id="rId33"/>
    <p:sldId id="479" r:id="rId34"/>
    <p:sldId id="480" r:id="rId35"/>
    <p:sldId id="481" r:id="rId36"/>
    <p:sldId id="482" r:id="rId37"/>
    <p:sldId id="483" r:id="rId38"/>
    <p:sldId id="484" r:id="rId39"/>
    <p:sldId id="485" r:id="rId40"/>
    <p:sldId id="353" r:id="rId41"/>
    <p:sldId id="355" r:id="rId42"/>
    <p:sldId id="386" r:id="rId43"/>
    <p:sldId id="354" r:id="rId44"/>
    <p:sldId id="370" r:id="rId45"/>
    <p:sldId id="357" r:id="rId46"/>
    <p:sldId id="358" r:id="rId47"/>
    <p:sldId id="359" r:id="rId48"/>
    <p:sldId id="360" r:id="rId49"/>
    <p:sldId id="361" r:id="rId50"/>
    <p:sldId id="363" r:id="rId51"/>
    <p:sldId id="364" r:id="rId52"/>
    <p:sldId id="365" r:id="rId53"/>
    <p:sldId id="366" r:id="rId54"/>
    <p:sldId id="367" r:id="rId55"/>
    <p:sldId id="316" r:id="rId56"/>
    <p:sldId id="317" r:id="rId57"/>
    <p:sldId id="373" r:id="rId58"/>
    <p:sldId id="374" r:id="rId59"/>
    <p:sldId id="375" r:id="rId60"/>
    <p:sldId id="376" r:id="rId61"/>
    <p:sldId id="377" r:id="rId62"/>
    <p:sldId id="378" r:id="rId63"/>
    <p:sldId id="379" r:id="rId64"/>
    <p:sldId id="380" r:id="rId65"/>
    <p:sldId id="381" r:id="rId66"/>
    <p:sldId id="382" r:id="rId67"/>
    <p:sldId id="356" r:id="rId68"/>
    <p:sldId id="385" r:id="rId69"/>
    <p:sldId id="384" r:id="rId70"/>
    <p:sldId id="395" r:id="rId71"/>
    <p:sldId id="393" r:id="rId72"/>
    <p:sldId id="394" r:id="rId73"/>
    <p:sldId id="392" r:id="rId74"/>
    <p:sldId id="390" r:id="rId75"/>
    <p:sldId id="516" r:id="rId76"/>
    <p:sldId id="290" r:id="rId77"/>
    <p:sldId id="510" r:id="rId78"/>
    <p:sldId id="512" r:id="rId79"/>
    <p:sldId id="300" r:id="rId80"/>
    <p:sldId id="517" r:id="rId81"/>
    <p:sldId id="513" r:id="rId82"/>
    <p:sldId id="511" r:id="rId83"/>
    <p:sldId id="275" r:id="rId84"/>
    <p:sldId id="278" r:id="rId85"/>
    <p:sldId id="277" r:id="rId86"/>
    <p:sldId id="279" r:id="rId87"/>
    <p:sldId id="280" r:id="rId88"/>
    <p:sldId id="276" r:id="rId89"/>
    <p:sldId id="281" r:id="rId90"/>
    <p:sldId id="285" r:id="rId91"/>
    <p:sldId id="286" r:id="rId92"/>
    <p:sldId id="287" r:id="rId93"/>
    <p:sldId id="288" r:id="rId94"/>
    <p:sldId id="282" r:id="rId95"/>
    <p:sldId id="518" r:id="rId96"/>
    <p:sldId id="284" r:id="rId97"/>
    <p:sldId id="519" r:id="rId98"/>
    <p:sldId id="257" r:id="rId99"/>
    <p:sldId id="268" r:id="rId100"/>
    <p:sldId id="269" r:id="rId101"/>
    <p:sldId id="270" r:id="rId102"/>
    <p:sldId id="271" r:id="rId103"/>
    <p:sldId id="272" r:id="rId104"/>
    <p:sldId id="273" r:id="rId105"/>
    <p:sldId id="274" r:id="rId10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9A94C7-7FA2-46F6-BF87-6A909FC97D88}" v="293" dt="2023-03-06T22:57:15.43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4660"/>
  </p:normalViewPr>
  <p:slideViewPr>
    <p:cSldViewPr snapToGrid="0">
      <p:cViewPr>
        <p:scale>
          <a:sx n="100" d="100"/>
          <a:sy n="100" d="100"/>
        </p:scale>
        <p:origin x="888" y="210"/>
      </p:cViewPr>
      <p:guideLst/>
    </p:cSldViewPr>
  </p:slid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microsoft.com/office/2016/11/relationships/changesInfo" Target="changesInfos/changesInfo1.xml"/><Relationship Id="rId16" Type="http://schemas.openxmlformats.org/officeDocument/2006/relationships/slide" Target="slides/slide14.xml"/><Relationship Id="rId107" Type="http://schemas.openxmlformats.org/officeDocument/2006/relationships/notesMaster" Target="notesMasters/notesMaster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microsoft.com/office/2015/10/relationships/revisionInfo" Target="revisionInfo.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presProps" Target="pres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_Redelsheimer@rdale.org" userId="0bc5b4da-4472-4765-be32-514c3730ecac" providerId="ADAL" clId="{0D9A94C7-7FA2-46F6-BF87-6A909FC97D88}"/>
    <pc:docChg chg="undo custSel addSld delSld modSld sldOrd">
      <pc:chgData name="James_Redelsheimer@rdale.org" userId="0bc5b4da-4472-4765-be32-514c3730ecac" providerId="ADAL" clId="{0D9A94C7-7FA2-46F6-BF87-6A909FC97D88}" dt="2023-03-06T22:57:24.987" v="1047" actId="14100"/>
      <pc:docMkLst>
        <pc:docMk/>
      </pc:docMkLst>
      <pc:sldChg chg="modSp mod">
        <pc:chgData name="James_Redelsheimer@rdale.org" userId="0bc5b4da-4472-4765-be32-514c3730ecac" providerId="ADAL" clId="{0D9A94C7-7FA2-46F6-BF87-6A909FC97D88}" dt="2023-03-06T21:54:34.465" v="1016" actId="20577"/>
        <pc:sldMkLst>
          <pc:docMk/>
          <pc:sldMk cId="0" sldId="256"/>
        </pc:sldMkLst>
        <pc:spChg chg="mod">
          <ac:chgData name="James_Redelsheimer@rdale.org" userId="0bc5b4da-4472-4765-be32-514c3730ecac" providerId="ADAL" clId="{0D9A94C7-7FA2-46F6-BF87-6A909FC97D88}" dt="2023-03-05T23:12:46.683" v="1" actId="20577"/>
          <ac:spMkLst>
            <pc:docMk/>
            <pc:sldMk cId="0" sldId="256"/>
            <ac:spMk id="176" creationId="{00000000-0000-0000-0000-000000000000}"/>
          </ac:spMkLst>
        </pc:spChg>
        <pc:spChg chg="mod">
          <ac:chgData name="James_Redelsheimer@rdale.org" userId="0bc5b4da-4472-4765-be32-514c3730ecac" providerId="ADAL" clId="{0D9A94C7-7FA2-46F6-BF87-6A909FC97D88}" dt="2023-03-06T21:54:34.465" v="1016" actId="20577"/>
          <ac:spMkLst>
            <pc:docMk/>
            <pc:sldMk cId="0" sldId="256"/>
            <ac:spMk id="177" creationId="{00000000-0000-0000-0000-000000000000}"/>
          </ac:spMkLst>
        </pc:spChg>
      </pc:sldChg>
      <pc:sldChg chg="modSp add mod modTransition">
        <pc:chgData name="James_Redelsheimer@rdale.org" userId="0bc5b4da-4472-4765-be32-514c3730ecac" providerId="ADAL" clId="{0D9A94C7-7FA2-46F6-BF87-6A909FC97D88}" dt="2023-03-06T21:56:58.110" v="1031" actId="20577"/>
        <pc:sldMkLst>
          <pc:docMk/>
          <pc:sldMk cId="0" sldId="259"/>
        </pc:sldMkLst>
        <pc:spChg chg="mod">
          <ac:chgData name="James_Redelsheimer@rdale.org" userId="0bc5b4da-4472-4765-be32-514c3730ecac" providerId="ADAL" clId="{0D9A94C7-7FA2-46F6-BF87-6A909FC97D88}" dt="2023-03-06T21:56:58.110" v="1031" actId="20577"/>
          <ac:spMkLst>
            <pc:docMk/>
            <pc:sldMk cId="0" sldId="259"/>
            <ac:spMk id="214" creationId="{00000000-0000-0000-0000-000000000000}"/>
          </ac:spMkLst>
        </pc:spChg>
      </pc:sldChg>
      <pc:sldChg chg="modSp add mod modTransition">
        <pc:chgData name="James_Redelsheimer@rdale.org" userId="0bc5b4da-4472-4765-be32-514c3730ecac" providerId="ADAL" clId="{0D9A94C7-7FA2-46F6-BF87-6A909FC97D88}" dt="2023-03-06T21:56:42.329" v="1017" actId="2711"/>
        <pc:sldMkLst>
          <pc:docMk/>
          <pc:sldMk cId="0" sldId="260"/>
        </pc:sldMkLst>
        <pc:spChg chg="mod">
          <ac:chgData name="James_Redelsheimer@rdale.org" userId="0bc5b4da-4472-4765-be32-514c3730ecac" providerId="ADAL" clId="{0D9A94C7-7FA2-46F6-BF87-6A909FC97D88}" dt="2023-03-06T21:56:42.329" v="1017" actId="2711"/>
          <ac:spMkLst>
            <pc:docMk/>
            <pc:sldMk cId="0" sldId="260"/>
            <ac:spMk id="220" creationId="{00000000-0000-0000-0000-000000000000}"/>
          </ac:spMkLst>
        </pc:spChg>
      </pc:sldChg>
      <pc:sldChg chg="modSp add mod setBg">
        <pc:chgData name="James_Redelsheimer@rdale.org" userId="0bc5b4da-4472-4765-be32-514c3730ecac" providerId="ADAL" clId="{0D9A94C7-7FA2-46F6-BF87-6A909FC97D88}" dt="2023-03-06T18:06:41.672" v="432" actId="1076"/>
        <pc:sldMkLst>
          <pc:docMk/>
          <pc:sldMk cId="0" sldId="265"/>
        </pc:sldMkLst>
        <pc:spChg chg="mod">
          <ac:chgData name="James_Redelsheimer@rdale.org" userId="0bc5b4da-4472-4765-be32-514c3730ecac" providerId="ADAL" clId="{0D9A94C7-7FA2-46F6-BF87-6A909FC97D88}" dt="2023-03-06T18:06:41.672" v="432" actId="1076"/>
          <ac:spMkLst>
            <pc:docMk/>
            <pc:sldMk cId="0" sldId="265"/>
            <ac:spMk id="23556" creationId="{3055DD46-E9D3-47FA-8CBA-F01C469B9A3F}"/>
          </ac:spMkLst>
        </pc:spChg>
      </pc:sldChg>
      <pc:sldChg chg="modSp add mod setBg">
        <pc:chgData name="James_Redelsheimer@rdale.org" userId="0bc5b4da-4472-4765-be32-514c3730ecac" providerId="ADAL" clId="{0D9A94C7-7FA2-46F6-BF87-6A909FC97D88}" dt="2023-03-06T18:06:44.971" v="433" actId="1076"/>
        <pc:sldMkLst>
          <pc:docMk/>
          <pc:sldMk cId="0" sldId="266"/>
        </pc:sldMkLst>
        <pc:spChg chg="mod">
          <ac:chgData name="James_Redelsheimer@rdale.org" userId="0bc5b4da-4472-4765-be32-514c3730ecac" providerId="ADAL" clId="{0D9A94C7-7FA2-46F6-BF87-6A909FC97D88}" dt="2023-03-06T18:06:44.971" v="433" actId="1076"/>
          <ac:spMkLst>
            <pc:docMk/>
            <pc:sldMk cId="0" sldId="266"/>
            <ac:spMk id="24598" creationId="{BDB84FB0-57E8-4308-82A4-939B5ADDF58D}"/>
          </ac:spMkLst>
        </pc:spChg>
      </pc:sldChg>
      <pc:sldChg chg="modSp add mod setBg">
        <pc:chgData name="James_Redelsheimer@rdale.org" userId="0bc5b4da-4472-4765-be32-514c3730ecac" providerId="ADAL" clId="{0D9A94C7-7FA2-46F6-BF87-6A909FC97D88}" dt="2023-03-06T18:06:48.205" v="434" actId="1076"/>
        <pc:sldMkLst>
          <pc:docMk/>
          <pc:sldMk cId="0" sldId="267"/>
        </pc:sldMkLst>
        <pc:spChg chg="mod">
          <ac:chgData name="James_Redelsheimer@rdale.org" userId="0bc5b4da-4472-4765-be32-514c3730ecac" providerId="ADAL" clId="{0D9A94C7-7FA2-46F6-BF87-6A909FC97D88}" dt="2023-03-06T18:06:48.205" v="434" actId="1076"/>
          <ac:spMkLst>
            <pc:docMk/>
            <pc:sldMk cId="0" sldId="267"/>
            <ac:spMk id="25623" creationId="{0ABD5E46-A3E7-401D-9EE3-0E9981AC1732}"/>
          </ac:spMkLst>
        </pc:spChg>
      </pc:sldChg>
      <pc:sldChg chg="addSp modSp new mod modAnim">
        <pc:chgData name="James_Redelsheimer@rdale.org" userId="0bc5b4da-4472-4765-be32-514c3730ecac" providerId="ADAL" clId="{0D9A94C7-7FA2-46F6-BF87-6A909FC97D88}" dt="2023-03-06T19:54:53.462" v="476"/>
        <pc:sldMkLst>
          <pc:docMk/>
          <pc:sldMk cId="1430943248" sldId="275"/>
        </pc:sldMkLst>
        <pc:spChg chg="add mod">
          <ac:chgData name="James_Redelsheimer@rdale.org" userId="0bc5b4da-4472-4765-be32-514c3730ecac" providerId="ADAL" clId="{0D9A94C7-7FA2-46F6-BF87-6A909FC97D88}" dt="2023-03-06T19:54:10.892" v="469" actId="207"/>
          <ac:spMkLst>
            <pc:docMk/>
            <pc:sldMk cId="1430943248" sldId="275"/>
            <ac:spMk id="5" creationId="{259F1389-111A-3F99-A538-F4BF0B4F524D}"/>
          </ac:spMkLst>
        </pc:spChg>
        <pc:spChg chg="add mod">
          <ac:chgData name="James_Redelsheimer@rdale.org" userId="0bc5b4da-4472-4765-be32-514c3730ecac" providerId="ADAL" clId="{0D9A94C7-7FA2-46F6-BF87-6A909FC97D88}" dt="2023-03-06T19:54:25.853" v="471" actId="1076"/>
          <ac:spMkLst>
            <pc:docMk/>
            <pc:sldMk cId="1430943248" sldId="275"/>
            <ac:spMk id="6" creationId="{5AA7E123-4D25-67E8-3959-2AA9121975E9}"/>
          </ac:spMkLst>
        </pc:spChg>
        <pc:spChg chg="add mod">
          <ac:chgData name="James_Redelsheimer@rdale.org" userId="0bc5b4da-4472-4765-be32-514c3730ecac" providerId="ADAL" clId="{0D9A94C7-7FA2-46F6-BF87-6A909FC97D88}" dt="2023-03-06T19:54:33.736" v="473" actId="1076"/>
          <ac:spMkLst>
            <pc:docMk/>
            <pc:sldMk cId="1430943248" sldId="275"/>
            <ac:spMk id="7" creationId="{E2A7FCB4-7BF5-C7D8-5FF0-5B92BA6E5214}"/>
          </ac:spMkLst>
        </pc:spChg>
        <pc:picChg chg="add mod">
          <ac:chgData name="James_Redelsheimer@rdale.org" userId="0bc5b4da-4472-4765-be32-514c3730ecac" providerId="ADAL" clId="{0D9A94C7-7FA2-46F6-BF87-6A909FC97D88}" dt="2023-03-06T19:53:31.740" v="467" actId="14100"/>
          <ac:picMkLst>
            <pc:docMk/>
            <pc:sldMk cId="1430943248" sldId="275"/>
            <ac:picMk id="3" creationId="{8851FBF0-6636-0CFF-F59D-5B4E231E514F}"/>
          </ac:picMkLst>
        </pc:picChg>
        <pc:picChg chg="add mod">
          <ac:chgData name="James_Redelsheimer@rdale.org" userId="0bc5b4da-4472-4765-be32-514c3730ecac" providerId="ADAL" clId="{0D9A94C7-7FA2-46F6-BF87-6A909FC97D88}" dt="2023-03-06T19:53:26.358" v="464" actId="1076"/>
          <ac:picMkLst>
            <pc:docMk/>
            <pc:sldMk cId="1430943248" sldId="275"/>
            <ac:picMk id="4" creationId="{783738BC-3E15-FC08-866B-9B41C9E3C17B}"/>
          </ac:picMkLst>
        </pc:picChg>
      </pc:sldChg>
      <pc:sldChg chg="del">
        <pc:chgData name="James_Redelsheimer@rdale.org" userId="0bc5b4da-4472-4765-be32-514c3730ecac" providerId="ADAL" clId="{0D9A94C7-7FA2-46F6-BF87-6A909FC97D88}" dt="2023-03-05T23:20:54.897" v="36" actId="47"/>
        <pc:sldMkLst>
          <pc:docMk/>
          <pc:sldMk cId="794573373" sldId="276"/>
        </pc:sldMkLst>
      </pc:sldChg>
      <pc:sldChg chg="addSp delSp modSp new mod delAnim modAnim">
        <pc:chgData name="James_Redelsheimer@rdale.org" userId="0bc5b4da-4472-4765-be32-514c3730ecac" providerId="ADAL" clId="{0D9A94C7-7FA2-46F6-BF87-6A909FC97D88}" dt="2023-03-06T20:15:01.480" v="618" actId="1076"/>
        <pc:sldMkLst>
          <pc:docMk/>
          <pc:sldMk cId="1780418148" sldId="276"/>
        </pc:sldMkLst>
        <pc:spChg chg="add mod">
          <ac:chgData name="James_Redelsheimer@rdale.org" userId="0bc5b4da-4472-4765-be32-514c3730ecac" providerId="ADAL" clId="{0D9A94C7-7FA2-46F6-BF87-6A909FC97D88}" dt="2023-03-06T20:10:58.471" v="546" actId="1076"/>
          <ac:spMkLst>
            <pc:docMk/>
            <pc:sldMk cId="1780418148" sldId="276"/>
            <ac:spMk id="6" creationId="{462F61EB-854B-0628-19D9-6942E6E20E70}"/>
          </ac:spMkLst>
        </pc:spChg>
        <pc:spChg chg="add mod">
          <ac:chgData name="James_Redelsheimer@rdale.org" userId="0bc5b4da-4472-4765-be32-514c3730ecac" providerId="ADAL" clId="{0D9A94C7-7FA2-46F6-BF87-6A909FC97D88}" dt="2023-03-06T20:10:50.038" v="545" actId="14100"/>
          <ac:spMkLst>
            <pc:docMk/>
            <pc:sldMk cId="1780418148" sldId="276"/>
            <ac:spMk id="7" creationId="{220697F7-801A-838F-A881-B8AF5E1498F8}"/>
          </ac:spMkLst>
        </pc:spChg>
        <pc:spChg chg="add del mod">
          <ac:chgData name="James_Redelsheimer@rdale.org" userId="0bc5b4da-4472-4765-be32-514c3730ecac" providerId="ADAL" clId="{0D9A94C7-7FA2-46F6-BF87-6A909FC97D88}" dt="2023-03-06T20:11:04.682" v="548" actId="478"/>
          <ac:spMkLst>
            <pc:docMk/>
            <pc:sldMk cId="1780418148" sldId="276"/>
            <ac:spMk id="8" creationId="{9CAF4614-AD9B-916F-2083-190EF66C9621}"/>
          </ac:spMkLst>
        </pc:spChg>
        <pc:spChg chg="add mod">
          <ac:chgData name="James_Redelsheimer@rdale.org" userId="0bc5b4da-4472-4765-be32-514c3730ecac" providerId="ADAL" clId="{0D9A94C7-7FA2-46F6-BF87-6A909FC97D88}" dt="2023-03-06T20:11:16.781" v="552" actId="1076"/>
          <ac:spMkLst>
            <pc:docMk/>
            <pc:sldMk cId="1780418148" sldId="276"/>
            <ac:spMk id="9" creationId="{595343B3-641E-EFF2-A2E1-E7DFF65E1C26}"/>
          </ac:spMkLst>
        </pc:spChg>
        <pc:spChg chg="add mod">
          <ac:chgData name="James_Redelsheimer@rdale.org" userId="0bc5b4da-4472-4765-be32-514c3730ecac" providerId="ADAL" clId="{0D9A94C7-7FA2-46F6-BF87-6A909FC97D88}" dt="2023-03-06T20:11:26.880" v="556" actId="14100"/>
          <ac:spMkLst>
            <pc:docMk/>
            <pc:sldMk cId="1780418148" sldId="276"/>
            <ac:spMk id="10" creationId="{AF61C8EE-9ADB-4728-E404-CFA329A10F78}"/>
          </ac:spMkLst>
        </pc:spChg>
        <pc:spChg chg="add mod">
          <ac:chgData name="James_Redelsheimer@rdale.org" userId="0bc5b4da-4472-4765-be32-514c3730ecac" providerId="ADAL" clId="{0D9A94C7-7FA2-46F6-BF87-6A909FC97D88}" dt="2023-03-06T20:11:43.175" v="558" actId="1076"/>
          <ac:spMkLst>
            <pc:docMk/>
            <pc:sldMk cId="1780418148" sldId="276"/>
            <ac:spMk id="11" creationId="{DD6A3D9C-8819-3262-3F8B-E99D560EFA48}"/>
          </ac:spMkLst>
        </pc:spChg>
        <pc:spChg chg="add mod">
          <ac:chgData name="James_Redelsheimer@rdale.org" userId="0bc5b4da-4472-4765-be32-514c3730ecac" providerId="ADAL" clId="{0D9A94C7-7FA2-46F6-BF87-6A909FC97D88}" dt="2023-03-06T20:11:49.221" v="560" actId="1076"/>
          <ac:spMkLst>
            <pc:docMk/>
            <pc:sldMk cId="1780418148" sldId="276"/>
            <ac:spMk id="12" creationId="{0C8FC621-C702-9846-56ED-9014EB68D628}"/>
          </ac:spMkLst>
        </pc:spChg>
        <pc:spChg chg="add mod">
          <ac:chgData name="James_Redelsheimer@rdale.org" userId="0bc5b4da-4472-4765-be32-514c3730ecac" providerId="ADAL" clId="{0D9A94C7-7FA2-46F6-BF87-6A909FC97D88}" dt="2023-03-06T20:11:57.470" v="562" actId="1076"/>
          <ac:spMkLst>
            <pc:docMk/>
            <pc:sldMk cId="1780418148" sldId="276"/>
            <ac:spMk id="13" creationId="{11252306-A583-E13C-3FAC-0A83E9A0FFCC}"/>
          </ac:spMkLst>
        </pc:spChg>
        <pc:spChg chg="add mod">
          <ac:chgData name="James_Redelsheimer@rdale.org" userId="0bc5b4da-4472-4765-be32-514c3730ecac" providerId="ADAL" clId="{0D9A94C7-7FA2-46F6-BF87-6A909FC97D88}" dt="2023-03-06T20:12:03.992" v="564" actId="1076"/>
          <ac:spMkLst>
            <pc:docMk/>
            <pc:sldMk cId="1780418148" sldId="276"/>
            <ac:spMk id="14" creationId="{D58C3493-15C3-4CA1-7BB0-30010B446689}"/>
          </ac:spMkLst>
        </pc:spChg>
        <pc:spChg chg="add mod">
          <ac:chgData name="James_Redelsheimer@rdale.org" userId="0bc5b4da-4472-4765-be32-514c3730ecac" providerId="ADAL" clId="{0D9A94C7-7FA2-46F6-BF87-6A909FC97D88}" dt="2023-03-06T20:12:13.408" v="566" actId="1076"/>
          <ac:spMkLst>
            <pc:docMk/>
            <pc:sldMk cId="1780418148" sldId="276"/>
            <ac:spMk id="15" creationId="{B096AC4D-8F66-9490-6C1A-84E90E421123}"/>
          </ac:spMkLst>
        </pc:spChg>
        <pc:spChg chg="add mod">
          <ac:chgData name="James_Redelsheimer@rdale.org" userId="0bc5b4da-4472-4765-be32-514c3730ecac" providerId="ADAL" clId="{0D9A94C7-7FA2-46F6-BF87-6A909FC97D88}" dt="2023-03-06T20:12:23.896" v="569" actId="1076"/>
          <ac:spMkLst>
            <pc:docMk/>
            <pc:sldMk cId="1780418148" sldId="276"/>
            <ac:spMk id="16" creationId="{6CBF0AE1-7FF9-492D-9E05-404D67F19DA6}"/>
          </ac:spMkLst>
        </pc:spChg>
        <pc:spChg chg="add mod">
          <ac:chgData name="James_Redelsheimer@rdale.org" userId="0bc5b4da-4472-4765-be32-514c3730ecac" providerId="ADAL" clId="{0D9A94C7-7FA2-46F6-BF87-6A909FC97D88}" dt="2023-03-06T20:12:31.192" v="571" actId="1076"/>
          <ac:spMkLst>
            <pc:docMk/>
            <pc:sldMk cId="1780418148" sldId="276"/>
            <ac:spMk id="17" creationId="{4240DC65-5AB4-6F68-F348-EBF5340ABF96}"/>
          </ac:spMkLst>
        </pc:spChg>
        <pc:spChg chg="add mod">
          <ac:chgData name="James_Redelsheimer@rdale.org" userId="0bc5b4da-4472-4765-be32-514c3730ecac" providerId="ADAL" clId="{0D9A94C7-7FA2-46F6-BF87-6A909FC97D88}" dt="2023-03-06T20:12:36.725" v="573" actId="1076"/>
          <ac:spMkLst>
            <pc:docMk/>
            <pc:sldMk cId="1780418148" sldId="276"/>
            <ac:spMk id="18" creationId="{6592E132-B96B-D79A-C86A-9B234D5830C0}"/>
          </ac:spMkLst>
        </pc:spChg>
        <pc:spChg chg="add mod">
          <ac:chgData name="James_Redelsheimer@rdale.org" userId="0bc5b4da-4472-4765-be32-514c3730ecac" providerId="ADAL" clId="{0D9A94C7-7FA2-46F6-BF87-6A909FC97D88}" dt="2023-03-06T20:12:45.813" v="575" actId="1076"/>
          <ac:spMkLst>
            <pc:docMk/>
            <pc:sldMk cId="1780418148" sldId="276"/>
            <ac:spMk id="19" creationId="{0DCD1DBF-768F-E4C4-9973-F8509AC1756B}"/>
          </ac:spMkLst>
        </pc:spChg>
        <pc:spChg chg="add mod">
          <ac:chgData name="James_Redelsheimer@rdale.org" userId="0bc5b4da-4472-4765-be32-514c3730ecac" providerId="ADAL" clId="{0D9A94C7-7FA2-46F6-BF87-6A909FC97D88}" dt="2023-03-06T20:13:03.833" v="579" actId="1076"/>
          <ac:spMkLst>
            <pc:docMk/>
            <pc:sldMk cId="1780418148" sldId="276"/>
            <ac:spMk id="21" creationId="{5BB5D121-BAC1-2CC4-291B-BD1AE883E49C}"/>
          </ac:spMkLst>
        </pc:spChg>
        <pc:spChg chg="add mod">
          <ac:chgData name="James_Redelsheimer@rdale.org" userId="0bc5b4da-4472-4765-be32-514c3730ecac" providerId="ADAL" clId="{0D9A94C7-7FA2-46F6-BF87-6A909FC97D88}" dt="2023-03-06T20:13:11.352" v="581" actId="1076"/>
          <ac:spMkLst>
            <pc:docMk/>
            <pc:sldMk cId="1780418148" sldId="276"/>
            <ac:spMk id="22" creationId="{B9259D20-E2EF-A823-82D6-7B2E860EFD8A}"/>
          </ac:spMkLst>
        </pc:spChg>
        <pc:spChg chg="add mod">
          <ac:chgData name="James_Redelsheimer@rdale.org" userId="0bc5b4da-4472-4765-be32-514c3730ecac" providerId="ADAL" clId="{0D9A94C7-7FA2-46F6-BF87-6A909FC97D88}" dt="2023-03-06T20:13:18.890" v="583" actId="1076"/>
          <ac:spMkLst>
            <pc:docMk/>
            <pc:sldMk cId="1780418148" sldId="276"/>
            <ac:spMk id="23" creationId="{816C031C-6F2D-4AD1-AB32-BB3CA97AF347}"/>
          </ac:spMkLst>
        </pc:spChg>
        <pc:spChg chg="add mod">
          <ac:chgData name="James_Redelsheimer@rdale.org" userId="0bc5b4da-4472-4765-be32-514c3730ecac" providerId="ADAL" clId="{0D9A94C7-7FA2-46F6-BF87-6A909FC97D88}" dt="2023-03-06T20:13:53.878" v="592" actId="1076"/>
          <ac:spMkLst>
            <pc:docMk/>
            <pc:sldMk cId="1780418148" sldId="276"/>
            <ac:spMk id="24" creationId="{84DEA8ED-69D3-A5FC-5EF4-FF85CEC0FB50}"/>
          </ac:spMkLst>
        </pc:spChg>
        <pc:spChg chg="add mod">
          <ac:chgData name="James_Redelsheimer@rdale.org" userId="0bc5b4da-4472-4765-be32-514c3730ecac" providerId="ADAL" clId="{0D9A94C7-7FA2-46F6-BF87-6A909FC97D88}" dt="2023-03-06T20:13:37.440" v="587" actId="1076"/>
          <ac:spMkLst>
            <pc:docMk/>
            <pc:sldMk cId="1780418148" sldId="276"/>
            <ac:spMk id="25" creationId="{4F0B4DEF-B6FC-3741-C315-1C3C50494757}"/>
          </ac:spMkLst>
        </pc:spChg>
        <pc:spChg chg="add mod">
          <ac:chgData name="James_Redelsheimer@rdale.org" userId="0bc5b4da-4472-4765-be32-514c3730ecac" providerId="ADAL" clId="{0D9A94C7-7FA2-46F6-BF87-6A909FC97D88}" dt="2023-03-06T20:13:44.174" v="589" actId="1076"/>
          <ac:spMkLst>
            <pc:docMk/>
            <pc:sldMk cId="1780418148" sldId="276"/>
            <ac:spMk id="26" creationId="{F74160BD-ADEB-B58C-7E6F-589870272B31}"/>
          </ac:spMkLst>
        </pc:spChg>
        <pc:spChg chg="add mod">
          <ac:chgData name="James_Redelsheimer@rdale.org" userId="0bc5b4da-4472-4765-be32-514c3730ecac" providerId="ADAL" clId="{0D9A94C7-7FA2-46F6-BF87-6A909FC97D88}" dt="2023-03-06T20:13:51.834" v="591" actId="1076"/>
          <ac:spMkLst>
            <pc:docMk/>
            <pc:sldMk cId="1780418148" sldId="276"/>
            <ac:spMk id="27" creationId="{0BA4B5EC-92ED-B672-DD97-478B58C5DD8B}"/>
          </ac:spMkLst>
        </pc:spChg>
        <pc:spChg chg="add mod">
          <ac:chgData name="James_Redelsheimer@rdale.org" userId="0bc5b4da-4472-4765-be32-514c3730ecac" providerId="ADAL" clId="{0D9A94C7-7FA2-46F6-BF87-6A909FC97D88}" dt="2023-03-06T20:14:00.856" v="594" actId="1076"/>
          <ac:spMkLst>
            <pc:docMk/>
            <pc:sldMk cId="1780418148" sldId="276"/>
            <ac:spMk id="28" creationId="{00E24193-C087-CD8E-EB38-6E47B4854AAC}"/>
          </ac:spMkLst>
        </pc:spChg>
        <pc:spChg chg="add mod">
          <ac:chgData name="James_Redelsheimer@rdale.org" userId="0bc5b4da-4472-4765-be32-514c3730ecac" providerId="ADAL" clId="{0D9A94C7-7FA2-46F6-BF87-6A909FC97D88}" dt="2023-03-06T20:14:05.286" v="596" actId="1076"/>
          <ac:spMkLst>
            <pc:docMk/>
            <pc:sldMk cId="1780418148" sldId="276"/>
            <ac:spMk id="29" creationId="{3D661DEA-4D9C-AD20-B13F-B8295EF6B078}"/>
          </ac:spMkLst>
        </pc:spChg>
        <pc:spChg chg="add mod">
          <ac:chgData name="James_Redelsheimer@rdale.org" userId="0bc5b4da-4472-4765-be32-514c3730ecac" providerId="ADAL" clId="{0D9A94C7-7FA2-46F6-BF87-6A909FC97D88}" dt="2023-03-06T20:14:13.312" v="598" actId="1076"/>
          <ac:spMkLst>
            <pc:docMk/>
            <pc:sldMk cId="1780418148" sldId="276"/>
            <ac:spMk id="30" creationId="{AE871BB2-C5B7-FC55-C50B-50CD10933C84}"/>
          </ac:spMkLst>
        </pc:spChg>
        <pc:spChg chg="add mod">
          <ac:chgData name="James_Redelsheimer@rdale.org" userId="0bc5b4da-4472-4765-be32-514c3730ecac" providerId="ADAL" clId="{0D9A94C7-7FA2-46F6-BF87-6A909FC97D88}" dt="2023-03-06T20:14:18.251" v="600" actId="1076"/>
          <ac:spMkLst>
            <pc:docMk/>
            <pc:sldMk cId="1780418148" sldId="276"/>
            <ac:spMk id="31" creationId="{95792A9D-ACEB-2FD8-5A63-7B21C58FA831}"/>
          </ac:spMkLst>
        </pc:spChg>
        <pc:spChg chg="add mod">
          <ac:chgData name="James_Redelsheimer@rdale.org" userId="0bc5b4da-4472-4765-be32-514c3730ecac" providerId="ADAL" clId="{0D9A94C7-7FA2-46F6-BF87-6A909FC97D88}" dt="2023-03-06T20:14:43.703" v="610" actId="1076"/>
          <ac:spMkLst>
            <pc:docMk/>
            <pc:sldMk cId="1780418148" sldId="276"/>
            <ac:spMk id="32" creationId="{05676A34-E4CD-EC78-F3C6-C22379A5F256}"/>
          </ac:spMkLst>
        </pc:spChg>
        <pc:spChg chg="add mod">
          <ac:chgData name="James_Redelsheimer@rdale.org" userId="0bc5b4da-4472-4765-be32-514c3730ecac" providerId="ADAL" clId="{0D9A94C7-7FA2-46F6-BF87-6A909FC97D88}" dt="2023-03-06T20:14:28.463" v="604" actId="1076"/>
          <ac:spMkLst>
            <pc:docMk/>
            <pc:sldMk cId="1780418148" sldId="276"/>
            <ac:spMk id="33" creationId="{E633C8C0-144D-03A2-F137-318F9815408B}"/>
          </ac:spMkLst>
        </pc:spChg>
        <pc:spChg chg="add mod">
          <ac:chgData name="James_Redelsheimer@rdale.org" userId="0bc5b4da-4472-4765-be32-514c3730ecac" providerId="ADAL" clId="{0D9A94C7-7FA2-46F6-BF87-6A909FC97D88}" dt="2023-03-06T20:14:33.761" v="606" actId="1076"/>
          <ac:spMkLst>
            <pc:docMk/>
            <pc:sldMk cId="1780418148" sldId="276"/>
            <ac:spMk id="34" creationId="{707BD5F5-A9A9-3C6E-39EA-A19037C34A38}"/>
          </ac:spMkLst>
        </pc:spChg>
        <pc:spChg chg="add mod">
          <ac:chgData name="James_Redelsheimer@rdale.org" userId="0bc5b4da-4472-4765-be32-514c3730ecac" providerId="ADAL" clId="{0D9A94C7-7FA2-46F6-BF87-6A909FC97D88}" dt="2023-03-06T20:14:40.577" v="608" actId="1076"/>
          <ac:spMkLst>
            <pc:docMk/>
            <pc:sldMk cId="1780418148" sldId="276"/>
            <ac:spMk id="35" creationId="{E0C7D8EB-9D57-3B6E-A378-EE302262B761}"/>
          </ac:spMkLst>
        </pc:spChg>
        <pc:spChg chg="add mod">
          <ac:chgData name="James_Redelsheimer@rdale.org" userId="0bc5b4da-4472-4765-be32-514c3730ecac" providerId="ADAL" clId="{0D9A94C7-7FA2-46F6-BF87-6A909FC97D88}" dt="2023-03-06T20:14:48.275" v="612" actId="1076"/>
          <ac:spMkLst>
            <pc:docMk/>
            <pc:sldMk cId="1780418148" sldId="276"/>
            <ac:spMk id="36" creationId="{CDDD3CE3-EAA7-8631-F800-F4BEA5864019}"/>
          </ac:spMkLst>
        </pc:spChg>
        <pc:spChg chg="add mod">
          <ac:chgData name="James_Redelsheimer@rdale.org" userId="0bc5b4da-4472-4765-be32-514c3730ecac" providerId="ADAL" clId="{0D9A94C7-7FA2-46F6-BF87-6A909FC97D88}" dt="2023-03-06T20:14:52.775" v="614" actId="1076"/>
          <ac:spMkLst>
            <pc:docMk/>
            <pc:sldMk cId="1780418148" sldId="276"/>
            <ac:spMk id="37" creationId="{EA12C508-273B-86BF-B724-36E2EA08B34F}"/>
          </ac:spMkLst>
        </pc:spChg>
        <pc:spChg chg="add mod">
          <ac:chgData name="James_Redelsheimer@rdale.org" userId="0bc5b4da-4472-4765-be32-514c3730ecac" providerId="ADAL" clId="{0D9A94C7-7FA2-46F6-BF87-6A909FC97D88}" dt="2023-03-06T20:14:56.671" v="616" actId="1076"/>
          <ac:spMkLst>
            <pc:docMk/>
            <pc:sldMk cId="1780418148" sldId="276"/>
            <ac:spMk id="38" creationId="{ECEB82F1-AD79-2AB8-3B76-2917B5B5E998}"/>
          </ac:spMkLst>
        </pc:spChg>
        <pc:spChg chg="add mod">
          <ac:chgData name="James_Redelsheimer@rdale.org" userId="0bc5b4da-4472-4765-be32-514c3730ecac" providerId="ADAL" clId="{0D9A94C7-7FA2-46F6-BF87-6A909FC97D88}" dt="2023-03-06T20:15:01.480" v="618" actId="1076"/>
          <ac:spMkLst>
            <pc:docMk/>
            <pc:sldMk cId="1780418148" sldId="276"/>
            <ac:spMk id="39" creationId="{F2E55B5E-4244-DD3A-C355-26F349508B23}"/>
          </ac:spMkLst>
        </pc:spChg>
        <pc:picChg chg="add mod">
          <ac:chgData name="James_Redelsheimer@rdale.org" userId="0bc5b4da-4472-4765-be32-514c3730ecac" providerId="ADAL" clId="{0D9A94C7-7FA2-46F6-BF87-6A909FC97D88}" dt="2023-03-06T20:10:04.255" v="539" actId="34135"/>
          <ac:picMkLst>
            <pc:docMk/>
            <pc:sldMk cId="1780418148" sldId="276"/>
            <ac:picMk id="4" creationId="{E8DB149C-E44F-24C9-2A6C-1AEAC37692B7}"/>
          </ac:picMkLst>
        </pc:picChg>
        <pc:picChg chg="add mod">
          <ac:chgData name="James_Redelsheimer@rdale.org" userId="0bc5b4da-4472-4765-be32-514c3730ecac" providerId="ADAL" clId="{0D9A94C7-7FA2-46F6-BF87-6A909FC97D88}" dt="2023-03-06T20:07:58.814" v="527" actId="1076"/>
          <ac:picMkLst>
            <pc:docMk/>
            <pc:sldMk cId="1780418148" sldId="276"/>
            <ac:picMk id="5" creationId="{B28E998E-7D30-AEBB-40E4-7790C3683C9C}"/>
          </ac:picMkLst>
        </pc:picChg>
        <pc:picChg chg="add del">
          <ac:chgData name="James_Redelsheimer@rdale.org" userId="0bc5b4da-4472-4765-be32-514c3730ecac" providerId="ADAL" clId="{0D9A94C7-7FA2-46F6-BF87-6A909FC97D88}" dt="2023-03-05T23:45:42.649" v="69" actId="22"/>
          <ac:picMkLst>
            <pc:docMk/>
            <pc:sldMk cId="1780418148" sldId="276"/>
            <ac:picMk id="6" creationId="{AAB7D24C-04AD-094C-DDA4-A353A46B51D4}"/>
          </ac:picMkLst>
        </pc:picChg>
        <pc:picChg chg="add del mod">
          <ac:chgData name="James_Redelsheimer@rdale.org" userId="0bc5b4da-4472-4765-be32-514c3730ecac" providerId="ADAL" clId="{0D9A94C7-7FA2-46F6-BF87-6A909FC97D88}" dt="2023-03-06T20:12:50.826" v="577"/>
          <ac:picMkLst>
            <pc:docMk/>
            <pc:sldMk cId="1780418148" sldId="276"/>
            <ac:picMk id="20" creationId="{7DB045BB-C6E8-D6EF-1E26-39B3371E1E70}"/>
          </ac:picMkLst>
        </pc:picChg>
      </pc:sldChg>
      <pc:sldChg chg="addSp delSp modSp new mod ord modAnim">
        <pc:chgData name="James_Redelsheimer@rdale.org" userId="0bc5b4da-4472-4765-be32-514c3730ecac" providerId="ADAL" clId="{0D9A94C7-7FA2-46F6-BF87-6A909FC97D88}" dt="2023-03-06T22:57:24.987" v="1047" actId="14100"/>
        <pc:sldMkLst>
          <pc:docMk/>
          <pc:sldMk cId="42938903" sldId="277"/>
        </pc:sldMkLst>
        <pc:spChg chg="add del">
          <ac:chgData name="James_Redelsheimer@rdale.org" userId="0bc5b4da-4472-4765-be32-514c3730ecac" providerId="ADAL" clId="{0D9A94C7-7FA2-46F6-BF87-6A909FC97D88}" dt="2023-03-06T22:57:06.359" v="1041"/>
          <ac:spMkLst>
            <pc:docMk/>
            <pc:sldMk cId="42938903" sldId="277"/>
            <ac:spMk id="2" creationId="{38C4C5E1-1D2E-7369-4BC3-15C5A76D7262}"/>
          </ac:spMkLst>
        </pc:spChg>
        <pc:spChg chg="add mod">
          <ac:chgData name="James_Redelsheimer@rdale.org" userId="0bc5b4da-4472-4765-be32-514c3730ecac" providerId="ADAL" clId="{0D9A94C7-7FA2-46F6-BF87-6A909FC97D88}" dt="2023-03-06T22:56:53.860" v="1036" actId="1076"/>
          <ac:spMkLst>
            <pc:docMk/>
            <pc:sldMk cId="42938903" sldId="277"/>
            <ac:spMk id="3" creationId="{7CB0178C-74A5-DF2F-21A1-4984C4C9FE8F}"/>
          </ac:spMkLst>
        </pc:spChg>
        <pc:spChg chg="add mod">
          <ac:chgData name="James_Redelsheimer@rdale.org" userId="0bc5b4da-4472-4765-be32-514c3730ecac" providerId="ADAL" clId="{0D9A94C7-7FA2-46F6-BF87-6A909FC97D88}" dt="2023-03-06T22:57:00.232" v="1039" actId="14100"/>
          <ac:spMkLst>
            <pc:docMk/>
            <pc:sldMk cId="42938903" sldId="277"/>
            <ac:spMk id="4" creationId="{26A3A163-78AB-115C-7563-43922280CE6F}"/>
          </ac:spMkLst>
        </pc:spChg>
        <pc:spChg chg="add del mod">
          <ac:chgData name="James_Redelsheimer@rdale.org" userId="0bc5b4da-4472-4765-be32-514c3730ecac" providerId="ADAL" clId="{0D9A94C7-7FA2-46F6-BF87-6A909FC97D88}" dt="2023-03-06T22:57:06.359" v="1041"/>
          <ac:spMkLst>
            <pc:docMk/>
            <pc:sldMk cId="42938903" sldId="277"/>
            <ac:spMk id="5" creationId="{DF52A7CE-0479-3A7D-EA32-2E5436164818}"/>
          </ac:spMkLst>
        </pc:spChg>
        <pc:spChg chg="add mod">
          <ac:chgData name="James_Redelsheimer@rdale.org" userId="0bc5b4da-4472-4765-be32-514c3730ecac" providerId="ADAL" clId="{0D9A94C7-7FA2-46F6-BF87-6A909FC97D88}" dt="2023-03-06T22:57:12.180" v="1044" actId="14100"/>
          <ac:spMkLst>
            <pc:docMk/>
            <pc:sldMk cId="42938903" sldId="277"/>
            <ac:spMk id="7" creationId="{5F3AB95E-B408-C46C-1F45-BDFCA0D3F5F5}"/>
          </ac:spMkLst>
        </pc:spChg>
        <pc:spChg chg="add mod">
          <ac:chgData name="James_Redelsheimer@rdale.org" userId="0bc5b4da-4472-4765-be32-514c3730ecac" providerId="ADAL" clId="{0D9A94C7-7FA2-46F6-BF87-6A909FC97D88}" dt="2023-03-06T22:57:24.987" v="1047" actId="14100"/>
          <ac:spMkLst>
            <pc:docMk/>
            <pc:sldMk cId="42938903" sldId="277"/>
            <ac:spMk id="9" creationId="{381498E8-2BD5-CAB2-6801-478E6B463C90}"/>
          </ac:spMkLst>
        </pc:spChg>
        <pc:picChg chg="add del mod">
          <ac:chgData name="James_Redelsheimer@rdale.org" userId="0bc5b4da-4472-4765-be32-514c3730ecac" providerId="ADAL" clId="{0D9A94C7-7FA2-46F6-BF87-6A909FC97D88}" dt="2023-03-05T23:38:13.201" v="49" actId="478"/>
          <ac:picMkLst>
            <pc:docMk/>
            <pc:sldMk cId="42938903" sldId="277"/>
            <ac:picMk id="4" creationId="{3ABEEA7C-DE15-ACA3-2F4B-5624140C3126}"/>
          </ac:picMkLst>
        </pc:picChg>
        <pc:picChg chg="add mod">
          <ac:chgData name="James_Redelsheimer@rdale.org" userId="0bc5b4da-4472-4765-be32-514c3730ecac" providerId="ADAL" clId="{0D9A94C7-7FA2-46F6-BF87-6A909FC97D88}" dt="2023-03-06T19:55:09.750" v="478" actId="14100"/>
          <ac:picMkLst>
            <pc:docMk/>
            <pc:sldMk cId="42938903" sldId="277"/>
            <ac:picMk id="6" creationId="{8C202AAC-AE4F-DAED-194F-0205C81A0C5E}"/>
          </ac:picMkLst>
        </pc:picChg>
        <pc:picChg chg="add mod">
          <ac:chgData name="James_Redelsheimer@rdale.org" userId="0bc5b4da-4472-4765-be32-514c3730ecac" providerId="ADAL" clId="{0D9A94C7-7FA2-46F6-BF87-6A909FC97D88}" dt="2023-03-06T19:55:16.812" v="483" actId="1076"/>
          <ac:picMkLst>
            <pc:docMk/>
            <pc:sldMk cId="42938903" sldId="277"/>
            <ac:picMk id="8" creationId="{DDE4EE09-6DA4-F9CE-DB41-D95ED2DC6B92}"/>
          </ac:picMkLst>
        </pc:picChg>
      </pc:sldChg>
      <pc:sldChg chg="del">
        <pc:chgData name="James_Redelsheimer@rdale.org" userId="0bc5b4da-4472-4765-be32-514c3730ecac" providerId="ADAL" clId="{0D9A94C7-7FA2-46F6-BF87-6A909FC97D88}" dt="2023-03-05T23:20:54.897" v="36" actId="47"/>
        <pc:sldMkLst>
          <pc:docMk/>
          <pc:sldMk cId="3251491579" sldId="277"/>
        </pc:sldMkLst>
      </pc:sldChg>
      <pc:sldChg chg="del">
        <pc:chgData name="James_Redelsheimer@rdale.org" userId="0bc5b4da-4472-4765-be32-514c3730ecac" providerId="ADAL" clId="{0D9A94C7-7FA2-46F6-BF87-6A909FC97D88}" dt="2023-03-05T23:20:54.897" v="36" actId="47"/>
        <pc:sldMkLst>
          <pc:docMk/>
          <pc:sldMk cId="604845756" sldId="278"/>
        </pc:sldMkLst>
      </pc:sldChg>
      <pc:sldChg chg="addSp delSp modSp new mod modAnim">
        <pc:chgData name="James_Redelsheimer@rdale.org" userId="0bc5b4da-4472-4765-be32-514c3730ecac" providerId="ADAL" clId="{0D9A94C7-7FA2-46F6-BF87-6A909FC97D88}" dt="2023-03-06T20:05:08.029" v="509" actId="14100"/>
        <pc:sldMkLst>
          <pc:docMk/>
          <pc:sldMk cId="3202984538" sldId="278"/>
        </pc:sldMkLst>
        <pc:spChg chg="add del">
          <ac:chgData name="James_Redelsheimer@rdale.org" userId="0bc5b4da-4472-4765-be32-514c3730ecac" providerId="ADAL" clId="{0D9A94C7-7FA2-46F6-BF87-6A909FC97D88}" dt="2023-03-06T20:04:39.168" v="497"/>
          <ac:spMkLst>
            <pc:docMk/>
            <pc:sldMk cId="3202984538" sldId="278"/>
            <ac:spMk id="2" creationId="{9C05FECA-64B9-EF6B-E9E6-E74B5F934BBF}"/>
          </ac:spMkLst>
        </pc:spChg>
        <pc:spChg chg="add mod">
          <ac:chgData name="James_Redelsheimer@rdale.org" userId="0bc5b4da-4472-4765-be32-514c3730ecac" providerId="ADAL" clId="{0D9A94C7-7FA2-46F6-BF87-6A909FC97D88}" dt="2023-03-06T20:04:49.581" v="503" actId="1076"/>
          <ac:spMkLst>
            <pc:docMk/>
            <pc:sldMk cId="3202984538" sldId="278"/>
            <ac:spMk id="7" creationId="{EC42A314-C10A-575A-11E1-47B84016BCA2}"/>
          </ac:spMkLst>
        </pc:spChg>
        <pc:spChg chg="add del mod">
          <ac:chgData name="James_Redelsheimer@rdale.org" userId="0bc5b4da-4472-4765-be32-514c3730ecac" providerId="ADAL" clId="{0D9A94C7-7FA2-46F6-BF87-6A909FC97D88}" dt="2023-03-06T20:04:39.168" v="497"/>
          <ac:spMkLst>
            <pc:docMk/>
            <pc:sldMk cId="3202984538" sldId="278"/>
            <ac:spMk id="8" creationId="{9BF88248-4BA0-F204-4164-B13C6214C196}"/>
          </ac:spMkLst>
        </pc:spChg>
        <pc:spChg chg="add mod">
          <ac:chgData name="James_Redelsheimer@rdale.org" userId="0bc5b4da-4472-4765-be32-514c3730ecac" providerId="ADAL" clId="{0D9A94C7-7FA2-46F6-BF87-6A909FC97D88}" dt="2023-03-06T20:04:54.902" v="505" actId="14100"/>
          <ac:spMkLst>
            <pc:docMk/>
            <pc:sldMk cId="3202984538" sldId="278"/>
            <ac:spMk id="9" creationId="{5A200DB4-3F06-E000-1B68-B4CAA847BF0F}"/>
          </ac:spMkLst>
        </pc:spChg>
        <pc:spChg chg="add mod">
          <ac:chgData name="James_Redelsheimer@rdale.org" userId="0bc5b4da-4472-4765-be32-514c3730ecac" providerId="ADAL" clId="{0D9A94C7-7FA2-46F6-BF87-6A909FC97D88}" dt="2023-03-06T20:05:01.444" v="507" actId="14100"/>
          <ac:spMkLst>
            <pc:docMk/>
            <pc:sldMk cId="3202984538" sldId="278"/>
            <ac:spMk id="10" creationId="{E0F475FC-09EB-C4AF-B16E-B2480AF4BF6D}"/>
          </ac:spMkLst>
        </pc:spChg>
        <pc:spChg chg="add mod">
          <ac:chgData name="James_Redelsheimer@rdale.org" userId="0bc5b4da-4472-4765-be32-514c3730ecac" providerId="ADAL" clId="{0D9A94C7-7FA2-46F6-BF87-6A909FC97D88}" dt="2023-03-06T20:05:08.029" v="509" actId="14100"/>
          <ac:spMkLst>
            <pc:docMk/>
            <pc:sldMk cId="3202984538" sldId="278"/>
            <ac:spMk id="11" creationId="{D1CE9786-B7A4-00F3-7CD9-E46083D418C3}"/>
          </ac:spMkLst>
        </pc:spChg>
        <pc:picChg chg="add del">
          <ac:chgData name="James_Redelsheimer@rdale.org" userId="0bc5b4da-4472-4765-be32-514c3730ecac" providerId="ADAL" clId="{0D9A94C7-7FA2-46F6-BF87-6A909FC97D88}" dt="2023-03-06T19:57:19.781" v="486" actId="478"/>
          <ac:picMkLst>
            <pc:docMk/>
            <pc:sldMk cId="3202984538" sldId="278"/>
            <ac:picMk id="4" creationId="{09E1692C-125B-C8CD-4F4D-4185910E5E78}"/>
          </ac:picMkLst>
        </pc:picChg>
        <pc:picChg chg="add mod ord">
          <ac:chgData name="James_Redelsheimer@rdale.org" userId="0bc5b4da-4472-4765-be32-514c3730ecac" providerId="ADAL" clId="{0D9A94C7-7FA2-46F6-BF87-6A909FC97D88}" dt="2023-03-06T19:57:46.564" v="491" actId="167"/>
          <ac:picMkLst>
            <pc:docMk/>
            <pc:sldMk cId="3202984538" sldId="278"/>
            <ac:picMk id="5" creationId="{E2E25A21-B7A2-3E4B-9DAC-BF541D68C4B9}"/>
          </ac:picMkLst>
        </pc:picChg>
        <pc:picChg chg="add mod">
          <ac:chgData name="James_Redelsheimer@rdale.org" userId="0bc5b4da-4472-4765-be32-514c3730ecac" providerId="ADAL" clId="{0D9A94C7-7FA2-46F6-BF87-6A909FC97D88}" dt="2023-03-06T19:57:50.815" v="494" actId="1076"/>
          <ac:picMkLst>
            <pc:docMk/>
            <pc:sldMk cId="3202984538" sldId="278"/>
            <ac:picMk id="6" creationId="{A2E5B7E0-E731-E167-11DD-50B040C90CA7}"/>
          </ac:picMkLst>
        </pc:picChg>
      </pc:sldChg>
      <pc:sldChg chg="del">
        <pc:chgData name="James_Redelsheimer@rdale.org" userId="0bc5b4da-4472-4765-be32-514c3730ecac" providerId="ADAL" clId="{0D9A94C7-7FA2-46F6-BF87-6A909FC97D88}" dt="2023-03-05T23:20:54.897" v="36" actId="47"/>
        <pc:sldMkLst>
          <pc:docMk/>
          <pc:sldMk cId="2579995301" sldId="279"/>
        </pc:sldMkLst>
      </pc:sldChg>
      <pc:sldChg chg="addSp delSp modSp new mod">
        <pc:chgData name="James_Redelsheimer@rdale.org" userId="0bc5b4da-4472-4765-be32-514c3730ecac" providerId="ADAL" clId="{0D9A94C7-7FA2-46F6-BF87-6A909FC97D88}" dt="2023-03-06T20:34:52.126" v="828" actId="14100"/>
        <pc:sldMkLst>
          <pc:docMk/>
          <pc:sldMk cId="3898151298" sldId="279"/>
        </pc:sldMkLst>
        <pc:spChg chg="del">
          <ac:chgData name="James_Redelsheimer@rdale.org" userId="0bc5b4da-4472-4765-be32-514c3730ecac" providerId="ADAL" clId="{0D9A94C7-7FA2-46F6-BF87-6A909FC97D88}" dt="2023-03-06T20:34:48.231" v="825" actId="478"/>
          <ac:spMkLst>
            <pc:docMk/>
            <pc:sldMk cId="3898151298" sldId="279"/>
            <ac:spMk id="2" creationId="{93F428C5-A43D-D8CC-AE83-3ECDB3E1B39F}"/>
          </ac:spMkLst>
        </pc:spChg>
        <pc:picChg chg="add mod">
          <ac:chgData name="James_Redelsheimer@rdale.org" userId="0bc5b4da-4472-4765-be32-514c3730ecac" providerId="ADAL" clId="{0D9A94C7-7FA2-46F6-BF87-6A909FC97D88}" dt="2023-03-06T20:34:52.126" v="828" actId="14100"/>
          <ac:picMkLst>
            <pc:docMk/>
            <pc:sldMk cId="3898151298" sldId="279"/>
            <ac:picMk id="3" creationId="{4B7899B4-B83E-6DBF-64BF-D6AF3308FC05}"/>
          </ac:picMkLst>
        </pc:picChg>
        <pc:picChg chg="add mod">
          <ac:chgData name="James_Redelsheimer@rdale.org" userId="0bc5b4da-4472-4765-be32-514c3730ecac" providerId="ADAL" clId="{0D9A94C7-7FA2-46F6-BF87-6A909FC97D88}" dt="2023-03-06T20:34:46.087" v="824" actId="1076"/>
          <ac:picMkLst>
            <pc:docMk/>
            <pc:sldMk cId="3898151298" sldId="279"/>
            <ac:picMk id="4" creationId="{98B4CD56-2450-76CF-518A-D1A2BC35EA69}"/>
          </ac:picMkLst>
        </pc:picChg>
      </pc:sldChg>
      <pc:sldChg chg="addSp delSp modSp new mod">
        <pc:chgData name="James_Redelsheimer@rdale.org" userId="0bc5b4da-4472-4765-be32-514c3730ecac" providerId="ADAL" clId="{0D9A94C7-7FA2-46F6-BF87-6A909FC97D88}" dt="2023-03-06T20:07:01.124" v="518" actId="478"/>
        <pc:sldMkLst>
          <pc:docMk/>
          <pc:sldMk cId="1426024119" sldId="280"/>
        </pc:sldMkLst>
        <pc:spChg chg="del">
          <ac:chgData name="James_Redelsheimer@rdale.org" userId="0bc5b4da-4472-4765-be32-514c3730ecac" providerId="ADAL" clId="{0D9A94C7-7FA2-46F6-BF87-6A909FC97D88}" dt="2023-03-06T20:07:01.124" v="518" actId="478"/>
          <ac:spMkLst>
            <pc:docMk/>
            <pc:sldMk cId="1426024119" sldId="280"/>
            <ac:spMk id="2" creationId="{8D47E150-DFA0-E9A0-47E0-2ACC82A6EAAE}"/>
          </ac:spMkLst>
        </pc:spChg>
        <pc:picChg chg="add mod modCrop">
          <ac:chgData name="James_Redelsheimer@rdale.org" userId="0bc5b4da-4472-4765-be32-514c3730ecac" providerId="ADAL" clId="{0D9A94C7-7FA2-46F6-BF87-6A909FC97D88}" dt="2023-03-06T20:06:58.335" v="517" actId="14100"/>
          <ac:picMkLst>
            <pc:docMk/>
            <pc:sldMk cId="1426024119" sldId="280"/>
            <ac:picMk id="4" creationId="{681E3D5D-26EF-DF5F-A1B2-50C7A8714D25}"/>
          </ac:picMkLst>
        </pc:picChg>
      </pc:sldChg>
      <pc:sldChg chg="addSp modSp new mod">
        <pc:chgData name="James_Redelsheimer@rdale.org" userId="0bc5b4da-4472-4765-be32-514c3730ecac" providerId="ADAL" clId="{0D9A94C7-7FA2-46F6-BF87-6A909FC97D88}" dt="2023-03-06T01:43:15.684" v="421" actId="1076"/>
        <pc:sldMkLst>
          <pc:docMk/>
          <pc:sldMk cId="4218318904" sldId="281"/>
        </pc:sldMkLst>
        <pc:spChg chg="add del">
          <ac:chgData name="James_Redelsheimer@rdale.org" userId="0bc5b4da-4472-4765-be32-514c3730ecac" providerId="ADAL" clId="{0D9A94C7-7FA2-46F6-BF87-6A909FC97D88}" dt="2023-03-06T20:18:36.037" v="649"/>
          <ac:spMkLst>
            <pc:docMk/>
            <pc:sldMk cId="4218318904" sldId="281"/>
            <ac:spMk id="2" creationId="{C9681882-F164-C7B4-263D-FB8CB4D09855}"/>
          </ac:spMkLst>
        </pc:spChg>
        <pc:spChg chg="add del mod">
          <ac:chgData name="James_Redelsheimer@rdale.org" userId="0bc5b4da-4472-4765-be32-514c3730ecac" providerId="ADAL" clId="{0D9A94C7-7FA2-46F6-BF87-6A909FC97D88}" dt="2023-03-06T20:17:02.857" v="632" actId="478"/>
          <ac:spMkLst>
            <pc:docMk/>
            <pc:sldMk cId="4218318904" sldId="281"/>
            <ac:spMk id="8" creationId="{4010EB52-8EBA-B713-A306-08C8C4BDC1EF}"/>
          </ac:spMkLst>
        </pc:spChg>
        <pc:spChg chg="add mod">
          <ac:chgData name="James_Redelsheimer@rdale.org" userId="0bc5b4da-4472-4765-be32-514c3730ecac" providerId="ADAL" clId="{0D9A94C7-7FA2-46F6-BF87-6A909FC97D88}" dt="2023-03-06T20:17:21.368" v="635" actId="207"/>
          <ac:spMkLst>
            <pc:docMk/>
            <pc:sldMk cId="4218318904" sldId="281"/>
            <ac:spMk id="9" creationId="{71EF1B26-C9B4-7A4B-C176-A6990CBF3A9C}"/>
          </ac:spMkLst>
        </pc:spChg>
        <pc:spChg chg="add mod">
          <ac:chgData name="James_Redelsheimer@rdale.org" userId="0bc5b4da-4472-4765-be32-514c3730ecac" providerId="ADAL" clId="{0D9A94C7-7FA2-46F6-BF87-6A909FC97D88}" dt="2023-03-06T20:17:38.337" v="640" actId="1076"/>
          <ac:spMkLst>
            <pc:docMk/>
            <pc:sldMk cId="4218318904" sldId="281"/>
            <ac:spMk id="10" creationId="{DE782FD1-021C-0541-0CD1-A21E251B4CFA}"/>
          </ac:spMkLst>
        </pc:spChg>
        <pc:spChg chg="add del mod">
          <ac:chgData name="James_Redelsheimer@rdale.org" userId="0bc5b4da-4472-4765-be32-514c3730ecac" providerId="ADAL" clId="{0D9A94C7-7FA2-46F6-BF87-6A909FC97D88}" dt="2023-03-06T20:17:35.412" v="639"/>
          <ac:spMkLst>
            <pc:docMk/>
            <pc:sldMk cId="4218318904" sldId="281"/>
            <ac:spMk id="11" creationId="{45AD7A28-1AEB-B29A-6240-7430137A624E}"/>
          </ac:spMkLst>
        </pc:spChg>
        <pc:spChg chg="add mod">
          <ac:chgData name="James_Redelsheimer@rdale.org" userId="0bc5b4da-4472-4765-be32-514c3730ecac" providerId="ADAL" clId="{0D9A94C7-7FA2-46F6-BF87-6A909FC97D88}" dt="2023-03-06T20:17:56.613" v="644" actId="1076"/>
          <ac:spMkLst>
            <pc:docMk/>
            <pc:sldMk cId="4218318904" sldId="281"/>
            <ac:spMk id="12" creationId="{A8659C6E-28BB-DADD-8677-3832ABF0B68E}"/>
          </ac:spMkLst>
        </pc:spChg>
        <pc:spChg chg="add mod">
          <ac:chgData name="James_Redelsheimer@rdale.org" userId="0bc5b4da-4472-4765-be32-514c3730ecac" providerId="ADAL" clId="{0D9A94C7-7FA2-46F6-BF87-6A909FC97D88}" dt="2023-03-06T20:18:01.527" v="646" actId="1076"/>
          <ac:spMkLst>
            <pc:docMk/>
            <pc:sldMk cId="4218318904" sldId="281"/>
            <ac:spMk id="13" creationId="{78BE6489-6BFF-7B36-F872-43BF7B154588}"/>
          </ac:spMkLst>
        </pc:spChg>
        <pc:spChg chg="add mod">
          <ac:chgData name="James_Redelsheimer@rdale.org" userId="0bc5b4da-4472-4765-be32-514c3730ecac" providerId="ADAL" clId="{0D9A94C7-7FA2-46F6-BF87-6A909FC97D88}" dt="2023-03-06T20:18:53.296" v="655" actId="1076"/>
          <ac:spMkLst>
            <pc:docMk/>
            <pc:sldMk cId="4218318904" sldId="281"/>
            <ac:spMk id="14" creationId="{8FBCE8F3-D691-EE75-9AED-E232FD983DDD}"/>
          </ac:spMkLst>
        </pc:spChg>
        <pc:spChg chg="add del mod">
          <ac:chgData name="James_Redelsheimer@rdale.org" userId="0bc5b4da-4472-4765-be32-514c3730ecac" providerId="ADAL" clId="{0D9A94C7-7FA2-46F6-BF87-6A909FC97D88}" dt="2023-03-06T20:18:47.531" v="652" actId="478"/>
          <ac:spMkLst>
            <pc:docMk/>
            <pc:sldMk cId="4218318904" sldId="281"/>
            <ac:spMk id="15" creationId="{F54B2F07-6322-0B2C-BD18-045EA60B55DB}"/>
          </ac:spMkLst>
        </pc:spChg>
        <pc:spChg chg="add mod">
          <ac:chgData name="James_Redelsheimer@rdale.org" userId="0bc5b4da-4472-4765-be32-514c3730ecac" providerId="ADAL" clId="{0D9A94C7-7FA2-46F6-BF87-6A909FC97D88}" dt="2023-03-06T20:18:51.552" v="654" actId="1076"/>
          <ac:spMkLst>
            <pc:docMk/>
            <pc:sldMk cId="4218318904" sldId="281"/>
            <ac:spMk id="16" creationId="{9C4867DD-7647-A114-02A2-538AA6862E16}"/>
          </ac:spMkLst>
        </pc:spChg>
        <pc:picChg chg="add mod">
          <ac:chgData name="James_Redelsheimer@rdale.org" userId="0bc5b4da-4472-4765-be32-514c3730ecac" providerId="ADAL" clId="{0D9A94C7-7FA2-46F6-BF87-6A909FC97D88}" dt="2023-03-06T01:43:15.684" v="421" actId="1076"/>
          <ac:picMkLst>
            <pc:docMk/>
            <pc:sldMk cId="4218318904" sldId="281"/>
            <ac:picMk id="4" creationId="{849A4201-D39E-A2D9-6137-11866CED1643}"/>
          </ac:picMkLst>
        </pc:picChg>
        <pc:picChg chg="add mod">
          <ac:chgData name="James_Redelsheimer@rdale.org" userId="0bc5b4da-4472-4765-be32-514c3730ecac" providerId="ADAL" clId="{0D9A94C7-7FA2-46F6-BF87-6A909FC97D88}" dt="2023-03-06T20:15:52.981" v="624" actId="14100"/>
          <ac:picMkLst>
            <pc:docMk/>
            <pc:sldMk cId="4218318904" sldId="281"/>
            <ac:picMk id="5" creationId="{F1BF8030-CF44-345C-0C60-42158725A880}"/>
          </ac:picMkLst>
        </pc:picChg>
        <pc:picChg chg="add mod">
          <ac:chgData name="James_Redelsheimer@rdale.org" userId="0bc5b4da-4472-4765-be32-514c3730ecac" providerId="ADAL" clId="{0D9A94C7-7FA2-46F6-BF87-6A909FC97D88}" dt="2023-03-06T20:17:48.531" v="643" actId="1076"/>
          <ac:picMkLst>
            <pc:docMk/>
            <pc:sldMk cId="4218318904" sldId="281"/>
            <ac:picMk id="7" creationId="{62CCFBE0-CE63-A269-67A0-173F6645B05D}"/>
          </ac:picMkLst>
        </pc:picChg>
      </pc:sldChg>
      <pc:sldChg chg="addSp delSp modSp new mod">
        <pc:chgData name="James_Redelsheimer@rdale.org" userId="0bc5b4da-4472-4765-be32-514c3730ecac" providerId="ADAL" clId="{0D9A94C7-7FA2-46F6-BF87-6A909FC97D88}" dt="2023-03-05T23:50:35.951" v="90" actId="1076"/>
        <pc:sldMkLst>
          <pc:docMk/>
          <pc:sldMk cId="1571327468" sldId="282"/>
        </pc:sldMkLst>
        <pc:spChg chg="del">
          <ac:chgData name="James_Redelsheimer@rdale.org" userId="0bc5b4da-4472-4765-be32-514c3730ecac" providerId="ADAL" clId="{0D9A94C7-7FA2-46F6-BF87-6A909FC97D88}" dt="2023-03-05T23:50:22.379" v="85" actId="478"/>
          <ac:spMkLst>
            <pc:docMk/>
            <pc:sldMk cId="1571327468" sldId="282"/>
            <ac:spMk id="2" creationId="{B9A0A265-79CA-B426-F4DB-E27BD8C863DC}"/>
          </ac:spMkLst>
        </pc:spChg>
        <pc:picChg chg="add mod">
          <ac:chgData name="James_Redelsheimer@rdale.org" userId="0bc5b4da-4472-4765-be32-514c3730ecac" providerId="ADAL" clId="{0D9A94C7-7FA2-46F6-BF87-6A909FC97D88}" dt="2023-03-05T23:50:28.055" v="88" actId="1076"/>
          <ac:picMkLst>
            <pc:docMk/>
            <pc:sldMk cId="1571327468" sldId="282"/>
            <ac:picMk id="4" creationId="{17056C5E-2895-ED49-43DF-AE99CA33CEDB}"/>
          </ac:picMkLst>
        </pc:picChg>
        <pc:picChg chg="add mod">
          <ac:chgData name="James_Redelsheimer@rdale.org" userId="0bc5b4da-4472-4765-be32-514c3730ecac" providerId="ADAL" clId="{0D9A94C7-7FA2-46F6-BF87-6A909FC97D88}" dt="2023-03-05T23:50:35.951" v="90" actId="1076"/>
          <ac:picMkLst>
            <pc:docMk/>
            <pc:sldMk cId="1571327468" sldId="282"/>
            <ac:picMk id="6" creationId="{D890028D-4A0A-F65C-7770-4F8924DD99C7}"/>
          </ac:picMkLst>
        </pc:picChg>
      </pc:sldChg>
      <pc:sldChg chg="addSp modSp new del mod">
        <pc:chgData name="James_Redelsheimer@rdale.org" userId="0bc5b4da-4472-4765-be32-514c3730ecac" providerId="ADAL" clId="{0D9A94C7-7FA2-46F6-BF87-6A909FC97D88}" dt="2023-03-06T20:29:23.425" v="781" actId="2696"/>
        <pc:sldMkLst>
          <pc:docMk/>
          <pc:sldMk cId="3140100984" sldId="283"/>
        </pc:sldMkLst>
        <pc:picChg chg="add mod">
          <ac:chgData name="James_Redelsheimer@rdale.org" userId="0bc5b4da-4472-4765-be32-514c3730ecac" providerId="ADAL" clId="{0D9A94C7-7FA2-46F6-BF87-6A909FC97D88}" dt="2023-03-06T20:23:32.229" v="722" actId="1076"/>
          <ac:picMkLst>
            <pc:docMk/>
            <pc:sldMk cId="3140100984" sldId="283"/>
            <ac:picMk id="4" creationId="{E64FD4AD-DBA9-D172-2885-E3F7865BF1FA}"/>
          </ac:picMkLst>
        </pc:picChg>
      </pc:sldChg>
      <pc:sldChg chg="addSp delSp modSp new mod modAnim">
        <pc:chgData name="James_Redelsheimer@rdale.org" userId="0bc5b4da-4472-4765-be32-514c3730ecac" providerId="ADAL" clId="{0D9A94C7-7FA2-46F6-BF87-6A909FC97D88}" dt="2023-03-06T20:31:26.214" v="800" actId="1076"/>
        <pc:sldMkLst>
          <pc:docMk/>
          <pc:sldMk cId="2254772774" sldId="284"/>
        </pc:sldMkLst>
        <pc:spChg chg="del">
          <ac:chgData name="James_Redelsheimer@rdale.org" userId="0bc5b4da-4472-4765-be32-514c3730ecac" providerId="ADAL" clId="{0D9A94C7-7FA2-46F6-BF87-6A909FC97D88}" dt="2023-03-05T23:52:20.318" v="101" actId="478"/>
          <ac:spMkLst>
            <pc:docMk/>
            <pc:sldMk cId="2254772774" sldId="284"/>
            <ac:spMk id="2" creationId="{20B4598D-8AD6-033F-89F7-E9DA9B93BB03}"/>
          </ac:spMkLst>
        </pc:spChg>
        <pc:spChg chg="add mod">
          <ac:chgData name="James_Redelsheimer@rdale.org" userId="0bc5b4da-4472-4765-be32-514c3730ecac" providerId="ADAL" clId="{0D9A94C7-7FA2-46F6-BF87-6A909FC97D88}" dt="2023-03-06T20:31:07.150" v="793" actId="14100"/>
          <ac:spMkLst>
            <pc:docMk/>
            <pc:sldMk cId="2254772774" sldId="284"/>
            <ac:spMk id="7" creationId="{80966792-3C82-F8DF-EC8E-9F28E50130C6}"/>
          </ac:spMkLst>
        </pc:spChg>
        <pc:spChg chg="add mod">
          <ac:chgData name="James_Redelsheimer@rdale.org" userId="0bc5b4da-4472-4765-be32-514c3730ecac" providerId="ADAL" clId="{0D9A94C7-7FA2-46F6-BF87-6A909FC97D88}" dt="2023-03-06T20:31:12.927" v="795" actId="1076"/>
          <ac:spMkLst>
            <pc:docMk/>
            <pc:sldMk cId="2254772774" sldId="284"/>
            <ac:spMk id="8" creationId="{ACF45A0B-04DA-CED8-5644-AD063241566F}"/>
          </ac:spMkLst>
        </pc:spChg>
        <pc:spChg chg="add mod">
          <ac:chgData name="James_Redelsheimer@rdale.org" userId="0bc5b4da-4472-4765-be32-514c3730ecac" providerId="ADAL" clId="{0D9A94C7-7FA2-46F6-BF87-6A909FC97D88}" dt="2023-03-06T20:31:17.893" v="797" actId="1076"/>
          <ac:spMkLst>
            <pc:docMk/>
            <pc:sldMk cId="2254772774" sldId="284"/>
            <ac:spMk id="9" creationId="{61BA4CD3-6C27-4559-B9A0-B5EFE36B53C2}"/>
          </ac:spMkLst>
        </pc:spChg>
        <pc:spChg chg="add mod">
          <ac:chgData name="James_Redelsheimer@rdale.org" userId="0bc5b4da-4472-4765-be32-514c3730ecac" providerId="ADAL" clId="{0D9A94C7-7FA2-46F6-BF87-6A909FC97D88}" dt="2023-03-06T20:31:22.062" v="799" actId="1076"/>
          <ac:spMkLst>
            <pc:docMk/>
            <pc:sldMk cId="2254772774" sldId="284"/>
            <ac:spMk id="10" creationId="{00F75701-F0DF-EC31-1919-F591D4F9B641}"/>
          </ac:spMkLst>
        </pc:spChg>
        <pc:picChg chg="add mod">
          <ac:chgData name="James_Redelsheimer@rdale.org" userId="0bc5b4da-4472-4765-be32-514c3730ecac" providerId="ADAL" clId="{0D9A94C7-7FA2-46F6-BF87-6A909FC97D88}" dt="2023-03-06T20:30:52.258" v="790" actId="14100"/>
          <ac:picMkLst>
            <pc:docMk/>
            <pc:sldMk cId="2254772774" sldId="284"/>
            <ac:picMk id="3" creationId="{36911155-D3FA-4460-4A4D-D693D4840143}"/>
          </ac:picMkLst>
        </pc:picChg>
        <pc:picChg chg="add del mod modCrop">
          <ac:chgData name="James_Redelsheimer@rdale.org" userId="0bc5b4da-4472-4765-be32-514c3730ecac" providerId="ADAL" clId="{0D9A94C7-7FA2-46F6-BF87-6A909FC97D88}" dt="2023-03-06T20:29:34.202" v="783" actId="478"/>
          <ac:picMkLst>
            <pc:docMk/>
            <pc:sldMk cId="2254772774" sldId="284"/>
            <ac:picMk id="4" creationId="{4A2C55C4-3D45-464A-DE81-6ACF30662606}"/>
          </ac:picMkLst>
        </pc:picChg>
        <pc:picChg chg="add mod">
          <ac:chgData name="James_Redelsheimer@rdale.org" userId="0bc5b4da-4472-4765-be32-514c3730ecac" providerId="ADAL" clId="{0D9A94C7-7FA2-46F6-BF87-6A909FC97D88}" dt="2023-03-06T20:31:26.214" v="800" actId="1076"/>
          <ac:picMkLst>
            <pc:docMk/>
            <pc:sldMk cId="2254772774" sldId="284"/>
            <ac:picMk id="6" creationId="{5D26C565-F9C2-92BE-D979-1AF59579F170}"/>
          </ac:picMkLst>
        </pc:picChg>
      </pc:sldChg>
      <pc:sldChg chg="addSp modSp new mod modAnim">
        <pc:chgData name="James_Redelsheimer@rdale.org" userId="0bc5b4da-4472-4765-be32-514c3730ecac" providerId="ADAL" clId="{0D9A94C7-7FA2-46F6-BF87-6A909FC97D88}" dt="2023-03-06T20:19:23.920" v="662" actId="1076"/>
        <pc:sldMkLst>
          <pc:docMk/>
          <pc:sldMk cId="3958033333" sldId="285"/>
        </pc:sldMkLst>
        <pc:spChg chg="add mod">
          <ac:chgData name="James_Redelsheimer@rdale.org" userId="0bc5b4da-4472-4765-be32-514c3730ecac" providerId="ADAL" clId="{0D9A94C7-7FA2-46F6-BF87-6A909FC97D88}" dt="2023-03-06T20:19:13.526" v="658" actId="1076"/>
          <ac:spMkLst>
            <pc:docMk/>
            <pc:sldMk cId="3958033333" sldId="285"/>
            <ac:spMk id="3" creationId="{9A9EA6A8-ED2F-A151-3F7C-5AB30509B643}"/>
          </ac:spMkLst>
        </pc:spChg>
        <pc:spChg chg="add mod">
          <ac:chgData name="James_Redelsheimer@rdale.org" userId="0bc5b4da-4472-4765-be32-514c3730ecac" providerId="ADAL" clId="{0D9A94C7-7FA2-46F6-BF87-6A909FC97D88}" dt="2023-03-06T20:19:20.070" v="660" actId="1076"/>
          <ac:spMkLst>
            <pc:docMk/>
            <pc:sldMk cId="3958033333" sldId="285"/>
            <ac:spMk id="5" creationId="{E9069BD5-4256-5E36-DAF7-4BA53907074D}"/>
          </ac:spMkLst>
        </pc:spChg>
        <pc:spChg chg="add mod">
          <ac:chgData name="James_Redelsheimer@rdale.org" userId="0bc5b4da-4472-4765-be32-514c3730ecac" providerId="ADAL" clId="{0D9A94C7-7FA2-46F6-BF87-6A909FC97D88}" dt="2023-03-06T20:19:23.920" v="662" actId="1076"/>
          <ac:spMkLst>
            <pc:docMk/>
            <pc:sldMk cId="3958033333" sldId="285"/>
            <ac:spMk id="6" creationId="{0FEC2146-58B8-4DF6-E4AA-845AD2C515CB}"/>
          </ac:spMkLst>
        </pc:spChg>
        <pc:picChg chg="add mod">
          <ac:chgData name="James_Redelsheimer@rdale.org" userId="0bc5b4da-4472-4765-be32-514c3730ecac" providerId="ADAL" clId="{0D9A94C7-7FA2-46F6-BF87-6A909FC97D88}" dt="2023-03-06T20:19:00.159" v="656" actId="1076"/>
          <ac:picMkLst>
            <pc:docMk/>
            <pc:sldMk cId="3958033333" sldId="285"/>
            <ac:picMk id="4" creationId="{0CBFAB79-D5D3-787E-D577-AAD96C9B9014}"/>
          </ac:picMkLst>
        </pc:picChg>
      </pc:sldChg>
      <pc:sldChg chg="addSp modSp new mod modAnim">
        <pc:chgData name="James_Redelsheimer@rdale.org" userId="0bc5b4da-4472-4765-be32-514c3730ecac" providerId="ADAL" clId="{0D9A94C7-7FA2-46F6-BF87-6A909FC97D88}" dt="2023-03-06T20:20:51.085" v="687" actId="1076"/>
        <pc:sldMkLst>
          <pc:docMk/>
          <pc:sldMk cId="2778406813" sldId="286"/>
        </pc:sldMkLst>
        <pc:spChg chg="add mod">
          <ac:chgData name="James_Redelsheimer@rdale.org" userId="0bc5b4da-4472-4765-be32-514c3730ecac" providerId="ADAL" clId="{0D9A94C7-7FA2-46F6-BF87-6A909FC97D88}" dt="2023-03-06T20:20:51.085" v="687" actId="1076"/>
          <ac:spMkLst>
            <pc:docMk/>
            <pc:sldMk cId="2778406813" sldId="286"/>
            <ac:spMk id="6" creationId="{EE1DE572-E834-6B03-8A2F-ABAEB5330B35}"/>
          </ac:spMkLst>
        </pc:spChg>
        <pc:spChg chg="add mod">
          <ac:chgData name="James_Redelsheimer@rdale.org" userId="0bc5b4da-4472-4765-be32-514c3730ecac" providerId="ADAL" clId="{0D9A94C7-7FA2-46F6-BF87-6A909FC97D88}" dt="2023-03-06T20:20:29.037" v="679" actId="1076"/>
          <ac:spMkLst>
            <pc:docMk/>
            <pc:sldMk cId="2778406813" sldId="286"/>
            <ac:spMk id="7" creationId="{D7D08785-95FB-9AA7-B9D6-0E7195BAC693}"/>
          </ac:spMkLst>
        </pc:spChg>
        <pc:spChg chg="add mod">
          <ac:chgData name="James_Redelsheimer@rdale.org" userId="0bc5b4da-4472-4765-be32-514c3730ecac" providerId="ADAL" clId="{0D9A94C7-7FA2-46F6-BF87-6A909FC97D88}" dt="2023-03-06T20:20:36.813" v="683" actId="1076"/>
          <ac:spMkLst>
            <pc:docMk/>
            <pc:sldMk cId="2778406813" sldId="286"/>
            <ac:spMk id="8" creationId="{6EB281CB-C047-1030-4D66-EBBCED921156}"/>
          </ac:spMkLst>
        </pc:spChg>
        <pc:spChg chg="add mod">
          <ac:chgData name="James_Redelsheimer@rdale.org" userId="0bc5b4da-4472-4765-be32-514c3730ecac" providerId="ADAL" clId="{0D9A94C7-7FA2-46F6-BF87-6A909FC97D88}" dt="2023-03-06T20:20:42.193" v="685" actId="1076"/>
          <ac:spMkLst>
            <pc:docMk/>
            <pc:sldMk cId="2778406813" sldId="286"/>
            <ac:spMk id="9" creationId="{A171941B-EEEB-E5B2-256C-6990D3507EC3}"/>
          </ac:spMkLst>
        </pc:spChg>
        <pc:picChg chg="add mod">
          <ac:chgData name="James_Redelsheimer@rdale.org" userId="0bc5b4da-4472-4765-be32-514c3730ecac" providerId="ADAL" clId="{0D9A94C7-7FA2-46F6-BF87-6A909FC97D88}" dt="2023-03-06T20:19:30.512" v="664" actId="14100"/>
          <ac:picMkLst>
            <pc:docMk/>
            <pc:sldMk cId="2778406813" sldId="286"/>
            <ac:picMk id="4" creationId="{7A4EF093-76E2-F902-340C-BFD7F1D11ED5}"/>
          </ac:picMkLst>
        </pc:picChg>
        <pc:picChg chg="add mod">
          <ac:chgData name="James_Redelsheimer@rdale.org" userId="0bc5b4da-4472-4765-be32-514c3730ecac" providerId="ADAL" clId="{0D9A94C7-7FA2-46F6-BF87-6A909FC97D88}" dt="2023-03-06T20:19:50.319" v="668" actId="1076"/>
          <ac:picMkLst>
            <pc:docMk/>
            <pc:sldMk cId="2778406813" sldId="286"/>
            <ac:picMk id="5" creationId="{C71A4DA4-F543-F12C-2B32-CADE035BAD5F}"/>
          </ac:picMkLst>
        </pc:picChg>
      </pc:sldChg>
      <pc:sldChg chg="addSp modSp new mod modAnim">
        <pc:chgData name="James_Redelsheimer@rdale.org" userId="0bc5b4da-4472-4765-be32-514c3730ecac" providerId="ADAL" clId="{0D9A94C7-7FA2-46F6-BF87-6A909FC97D88}" dt="2023-03-06T20:22:10.216" v="705" actId="1076"/>
        <pc:sldMkLst>
          <pc:docMk/>
          <pc:sldMk cId="2771067330" sldId="287"/>
        </pc:sldMkLst>
        <pc:spChg chg="add mod">
          <ac:chgData name="James_Redelsheimer@rdale.org" userId="0bc5b4da-4472-4765-be32-514c3730ecac" providerId="ADAL" clId="{0D9A94C7-7FA2-46F6-BF87-6A909FC97D88}" dt="2023-03-06T20:21:24.089" v="695" actId="1076"/>
          <ac:spMkLst>
            <pc:docMk/>
            <pc:sldMk cId="2771067330" sldId="287"/>
            <ac:spMk id="5" creationId="{46BB15A2-2558-452B-60B1-FB8D77910CA7}"/>
          </ac:spMkLst>
        </pc:spChg>
        <pc:spChg chg="add mod">
          <ac:chgData name="James_Redelsheimer@rdale.org" userId="0bc5b4da-4472-4765-be32-514c3730ecac" providerId="ADAL" clId="{0D9A94C7-7FA2-46F6-BF87-6A909FC97D88}" dt="2023-03-06T20:21:32.066" v="697" actId="1076"/>
          <ac:spMkLst>
            <pc:docMk/>
            <pc:sldMk cId="2771067330" sldId="287"/>
            <ac:spMk id="6" creationId="{A6FE8830-8465-0BEA-EBA8-B82CD0826F65}"/>
          </ac:spMkLst>
        </pc:spChg>
        <pc:spChg chg="add mod">
          <ac:chgData name="James_Redelsheimer@rdale.org" userId="0bc5b4da-4472-4765-be32-514c3730ecac" providerId="ADAL" clId="{0D9A94C7-7FA2-46F6-BF87-6A909FC97D88}" dt="2023-03-06T20:21:39.926" v="699" actId="1076"/>
          <ac:spMkLst>
            <pc:docMk/>
            <pc:sldMk cId="2771067330" sldId="287"/>
            <ac:spMk id="7" creationId="{DAD96AE0-4DD8-C1A4-7051-0B1174E9A70D}"/>
          </ac:spMkLst>
        </pc:spChg>
        <pc:spChg chg="add mod">
          <ac:chgData name="James_Redelsheimer@rdale.org" userId="0bc5b4da-4472-4765-be32-514c3730ecac" providerId="ADAL" clId="{0D9A94C7-7FA2-46F6-BF87-6A909FC97D88}" dt="2023-03-06T20:22:10.216" v="705" actId="1076"/>
          <ac:spMkLst>
            <pc:docMk/>
            <pc:sldMk cId="2771067330" sldId="287"/>
            <ac:spMk id="8" creationId="{A1313E81-0CE2-01E5-CD56-8BAB7B7B18D6}"/>
          </ac:spMkLst>
        </pc:spChg>
        <pc:picChg chg="add mod">
          <ac:chgData name="James_Redelsheimer@rdale.org" userId="0bc5b4da-4472-4765-be32-514c3730ecac" providerId="ADAL" clId="{0D9A94C7-7FA2-46F6-BF87-6A909FC97D88}" dt="2023-03-06T20:21:15.950" v="693" actId="1076"/>
          <ac:picMkLst>
            <pc:docMk/>
            <pc:sldMk cId="2771067330" sldId="287"/>
            <ac:picMk id="3" creationId="{5C455680-4569-84E0-0172-D1C12E960E5B}"/>
          </ac:picMkLst>
        </pc:picChg>
        <pc:picChg chg="add mod">
          <ac:chgData name="James_Redelsheimer@rdale.org" userId="0bc5b4da-4472-4765-be32-514c3730ecac" providerId="ADAL" clId="{0D9A94C7-7FA2-46F6-BF87-6A909FC97D88}" dt="2023-03-06T20:21:06.773" v="689" actId="14100"/>
          <ac:picMkLst>
            <pc:docMk/>
            <pc:sldMk cId="2771067330" sldId="287"/>
            <ac:picMk id="4" creationId="{4C775899-FB88-08F4-84B9-CAA3D73DBB7D}"/>
          </ac:picMkLst>
        </pc:picChg>
      </pc:sldChg>
      <pc:sldChg chg="addSp delSp modSp new mod">
        <pc:chgData name="James_Redelsheimer@rdale.org" userId="0bc5b4da-4472-4765-be32-514c3730ecac" providerId="ADAL" clId="{0D9A94C7-7FA2-46F6-BF87-6A909FC97D88}" dt="2023-03-06T20:33:17.302" v="822" actId="1076"/>
        <pc:sldMkLst>
          <pc:docMk/>
          <pc:sldMk cId="3912459419" sldId="288"/>
        </pc:sldMkLst>
        <pc:spChg chg="del">
          <ac:chgData name="James_Redelsheimer@rdale.org" userId="0bc5b4da-4472-4765-be32-514c3730ecac" providerId="ADAL" clId="{0D9A94C7-7FA2-46F6-BF87-6A909FC97D88}" dt="2023-03-06T20:32:56.952" v="813" actId="478"/>
          <ac:spMkLst>
            <pc:docMk/>
            <pc:sldMk cId="3912459419" sldId="288"/>
            <ac:spMk id="2" creationId="{EAA0E64E-B5F7-6149-74CC-C54E15CB406F}"/>
          </ac:spMkLst>
        </pc:spChg>
        <pc:picChg chg="add mod">
          <ac:chgData name="James_Redelsheimer@rdale.org" userId="0bc5b4da-4472-4765-be32-514c3730ecac" providerId="ADAL" clId="{0D9A94C7-7FA2-46F6-BF87-6A909FC97D88}" dt="2023-03-06T20:33:17.302" v="822" actId="1076"/>
          <ac:picMkLst>
            <pc:docMk/>
            <pc:sldMk cId="3912459419" sldId="288"/>
            <ac:picMk id="3" creationId="{9547AAE0-7F91-31CD-D44E-4DEFC8FA53E5}"/>
          </ac:picMkLst>
        </pc:picChg>
        <pc:picChg chg="add mod">
          <ac:chgData name="James_Redelsheimer@rdale.org" userId="0bc5b4da-4472-4765-be32-514c3730ecac" providerId="ADAL" clId="{0D9A94C7-7FA2-46F6-BF87-6A909FC97D88}" dt="2023-03-06T20:33:09.982" v="819" actId="1076"/>
          <ac:picMkLst>
            <pc:docMk/>
            <pc:sldMk cId="3912459419" sldId="288"/>
            <ac:picMk id="4" creationId="{82FDA851-AD03-0B0D-F6A2-D8278A409AAC}"/>
          </ac:picMkLst>
        </pc:picChg>
      </pc:sldChg>
      <pc:sldChg chg="new del">
        <pc:chgData name="James_Redelsheimer@rdale.org" userId="0bc5b4da-4472-4765-be32-514c3730ecac" providerId="ADAL" clId="{0D9A94C7-7FA2-46F6-BF87-6A909FC97D88}" dt="2023-03-06T01:04:16.854" v="251" actId="47"/>
        <pc:sldMkLst>
          <pc:docMk/>
          <pc:sldMk cId="448617878" sldId="289"/>
        </pc:sldMkLst>
      </pc:sldChg>
      <pc:sldChg chg="addSp delSp modSp new mod modAnim">
        <pc:chgData name="James_Redelsheimer@rdale.org" userId="0bc5b4da-4472-4765-be32-514c3730ecac" providerId="ADAL" clId="{0D9A94C7-7FA2-46F6-BF87-6A909FC97D88}" dt="2023-03-06T01:30:17.071" v="356" actId="14100"/>
        <pc:sldMkLst>
          <pc:docMk/>
          <pc:sldMk cId="1917338472" sldId="290"/>
        </pc:sldMkLst>
        <pc:spChg chg="del">
          <ac:chgData name="James_Redelsheimer@rdale.org" userId="0bc5b4da-4472-4765-be32-514c3730ecac" providerId="ADAL" clId="{0D9A94C7-7FA2-46F6-BF87-6A909FC97D88}" dt="2023-03-06T01:30:10.703" v="353" actId="478"/>
          <ac:spMkLst>
            <pc:docMk/>
            <pc:sldMk cId="1917338472" sldId="290"/>
            <ac:spMk id="2" creationId="{C91B3472-E22C-0946-345B-5C3D990800B5}"/>
          </ac:spMkLst>
        </pc:spChg>
        <pc:spChg chg="add mod">
          <ac:chgData name="James_Redelsheimer@rdale.org" userId="0bc5b4da-4472-4765-be32-514c3730ecac" providerId="ADAL" clId="{0D9A94C7-7FA2-46F6-BF87-6A909FC97D88}" dt="2023-03-06T01:30:17.071" v="356" actId="14100"/>
          <ac:spMkLst>
            <pc:docMk/>
            <pc:sldMk cId="1917338472" sldId="290"/>
            <ac:spMk id="5" creationId="{82C13DF1-2A28-B7E7-EB91-5571DC53F3B0}"/>
          </ac:spMkLst>
        </pc:spChg>
        <pc:picChg chg="add mod">
          <ac:chgData name="James_Redelsheimer@rdale.org" userId="0bc5b4da-4472-4765-be32-514c3730ecac" providerId="ADAL" clId="{0D9A94C7-7FA2-46F6-BF87-6A909FC97D88}" dt="2023-03-06T01:29:49.937" v="352" actId="14100"/>
          <ac:picMkLst>
            <pc:docMk/>
            <pc:sldMk cId="1917338472" sldId="290"/>
            <ac:picMk id="4" creationId="{29C60AE0-1CF9-C971-9305-B22C98CA1A67}"/>
          </ac:picMkLst>
        </pc:picChg>
      </pc:sldChg>
      <pc:sldChg chg="new del">
        <pc:chgData name="James_Redelsheimer@rdale.org" userId="0bc5b4da-4472-4765-be32-514c3730ecac" providerId="ADAL" clId="{0D9A94C7-7FA2-46F6-BF87-6A909FC97D88}" dt="2023-03-06T19:52:53.921" v="460" actId="47"/>
        <pc:sldMkLst>
          <pc:docMk/>
          <pc:sldMk cId="2823912635" sldId="291"/>
        </pc:sldMkLst>
      </pc:sldChg>
      <pc:sldChg chg="delSp add mod modNotes">
        <pc:chgData name="James_Redelsheimer@rdale.org" userId="0bc5b4da-4472-4765-be32-514c3730ecac" providerId="ADAL" clId="{0D9A94C7-7FA2-46F6-BF87-6A909FC97D88}" dt="2023-03-06T19:52:16.309" v="456" actId="478"/>
        <pc:sldMkLst>
          <pc:docMk/>
          <pc:sldMk cId="638218768" sldId="300"/>
        </pc:sldMkLst>
        <pc:spChg chg="del">
          <ac:chgData name="James_Redelsheimer@rdale.org" userId="0bc5b4da-4472-4765-be32-514c3730ecac" providerId="ADAL" clId="{0D9A94C7-7FA2-46F6-BF87-6A909FC97D88}" dt="2023-03-06T19:52:16.309" v="456" actId="478"/>
          <ac:spMkLst>
            <pc:docMk/>
            <pc:sldMk cId="638218768" sldId="300"/>
            <ac:spMk id="358" creationId="{00000000-0000-0000-0000-000000000000}"/>
          </ac:spMkLst>
        </pc:spChg>
        <pc:spChg chg="del">
          <ac:chgData name="James_Redelsheimer@rdale.org" userId="0bc5b4da-4472-4765-be32-514c3730ecac" providerId="ADAL" clId="{0D9A94C7-7FA2-46F6-BF87-6A909FC97D88}" dt="2023-03-06T19:52:13.317" v="455" actId="478"/>
          <ac:spMkLst>
            <pc:docMk/>
            <pc:sldMk cId="638218768" sldId="300"/>
            <ac:spMk id="359" creationId="{00000000-0000-0000-0000-000000000000}"/>
          </ac:spMkLst>
        </pc:spChg>
      </pc:sldChg>
      <pc:sldChg chg="delSp modSp add mod setBg modClrScheme modAnim chgLayout">
        <pc:chgData name="James_Redelsheimer@rdale.org" userId="0bc5b4da-4472-4765-be32-514c3730ecac" providerId="ADAL" clId="{0D9A94C7-7FA2-46F6-BF87-6A909FC97D88}" dt="2023-03-06T21:51:19.327" v="995" actId="255"/>
        <pc:sldMkLst>
          <pc:docMk/>
          <pc:sldMk cId="0" sldId="302"/>
        </pc:sldMkLst>
        <pc:spChg chg="mod ord">
          <ac:chgData name="James_Redelsheimer@rdale.org" userId="0bc5b4da-4472-4765-be32-514c3730ecac" providerId="ADAL" clId="{0D9A94C7-7FA2-46F6-BF87-6A909FC97D88}" dt="2023-03-06T21:24:49.866" v="835" actId="1076"/>
          <ac:spMkLst>
            <pc:docMk/>
            <pc:sldMk cId="0" sldId="302"/>
            <ac:spMk id="51202" creationId="{1760E1E4-073C-4D8D-91B4-0A45A5D29731}"/>
          </ac:spMkLst>
        </pc:spChg>
        <pc:spChg chg="mod ord">
          <ac:chgData name="James_Redelsheimer@rdale.org" userId="0bc5b4da-4472-4765-be32-514c3730ecac" providerId="ADAL" clId="{0D9A94C7-7FA2-46F6-BF87-6A909FC97D88}" dt="2023-03-06T21:51:19.327" v="995" actId="255"/>
          <ac:spMkLst>
            <pc:docMk/>
            <pc:sldMk cId="0" sldId="302"/>
            <ac:spMk id="51203" creationId="{AD38B2AB-5270-4710-B0B1-D18C6E3DEC7B}"/>
          </ac:spMkLst>
        </pc:spChg>
        <pc:picChg chg="del">
          <ac:chgData name="James_Redelsheimer@rdale.org" userId="0bc5b4da-4472-4765-be32-514c3730ecac" providerId="ADAL" clId="{0D9A94C7-7FA2-46F6-BF87-6A909FC97D88}" dt="2023-03-06T00:55:08.010" v="107" actId="478"/>
          <ac:picMkLst>
            <pc:docMk/>
            <pc:sldMk cId="0" sldId="302"/>
            <ac:picMk id="2" creationId="{802E2BE3-DA1C-443C-B7E6-DCE25CE3ECC0}"/>
          </ac:picMkLst>
        </pc:picChg>
        <pc:picChg chg="del">
          <ac:chgData name="James_Redelsheimer@rdale.org" userId="0bc5b4da-4472-4765-be32-514c3730ecac" providerId="ADAL" clId="{0D9A94C7-7FA2-46F6-BF87-6A909FC97D88}" dt="2023-03-06T00:55:15.808" v="112" actId="478"/>
          <ac:picMkLst>
            <pc:docMk/>
            <pc:sldMk cId="0" sldId="302"/>
            <ac:picMk id="51204" creationId="{AE764CD3-D751-48E6-9EA4-E551B19E7F32}"/>
          </ac:picMkLst>
        </pc:picChg>
        <pc:picChg chg="del mod">
          <ac:chgData name="James_Redelsheimer@rdale.org" userId="0bc5b4da-4472-4765-be32-514c3730ecac" providerId="ADAL" clId="{0D9A94C7-7FA2-46F6-BF87-6A909FC97D88}" dt="2023-03-06T00:55:31.791" v="140" actId="478"/>
          <ac:picMkLst>
            <pc:docMk/>
            <pc:sldMk cId="0" sldId="302"/>
            <ac:picMk id="51205" creationId="{C74CF9D0-4CA7-42AC-B238-342E959CDC50}"/>
          </ac:picMkLst>
        </pc:picChg>
        <pc:picChg chg="del">
          <ac:chgData name="James_Redelsheimer@rdale.org" userId="0bc5b4da-4472-4765-be32-514c3730ecac" providerId="ADAL" clId="{0D9A94C7-7FA2-46F6-BF87-6A909FC97D88}" dt="2023-03-06T00:55:10.916" v="110" actId="478"/>
          <ac:picMkLst>
            <pc:docMk/>
            <pc:sldMk cId="0" sldId="302"/>
            <ac:picMk id="51211" creationId="{474853CB-B9F3-49DF-9FE0-E66E2702A828}"/>
          </ac:picMkLst>
        </pc:picChg>
        <pc:picChg chg="del">
          <ac:chgData name="James_Redelsheimer@rdale.org" userId="0bc5b4da-4472-4765-be32-514c3730ecac" providerId="ADAL" clId="{0D9A94C7-7FA2-46F6-BF87-6A909FC97D88}" dt="2023-03-06T00:55:08.969" v="108" actId="478"/>
          <ac:picMkLst>
            <pc:docMk/>
            <pc:sldMk cId="0" sldId="302"/>
            <ac:picMk id="51212" creationId="{29ED9F24-0C0E-4BF3-9317-142214E05B34}"/>
          </ac:picMkLst>
        </pc:picChg>
        <pc:picChg chg="del">
          <ac:chgData name="James_Redelsheimer@rdale.org" userId="0bc5b4da-4472-4765-be32-514c3730ecac" providerId="ADAL" clId="{0D9A94C7-7FA2-46F6-BF87-6A909FC97D88}" dt="2023-03-06T00:55:10.142" v="109" actId="478"/>
          <ac:picMkLst>
            <pc:docMk/>
            <pc:sldMk cId="0" sldId="302"/>
            <ac:picMk id="51213" creationId="{4D180010-AA2D-4EE4-8C0A-1E329D38EFE7}"/>
          </ac:picMkLst>
        </pc:picChg>
      </pc:sldChg>
      <pc:sldChg chg="modSp add mod setBg modClrScheme chgLayout">
        <pc:chgData name="James_Redelsheimer@rdale.org" userId="0bc5b4da-4472-4765-be32-514c3730ecac" providerId="ADAL" clId="{0D9A94C7-7FA2-46F6-BF87-6A909FC97D88}" dt="2023-03-06T01:15:59.289" v="253" actId="1076"/>
        <pc:sldMkLst>
          <pc:docMk/>
          <pc:sldMk cId="0" sldId="303"/>
        </pc:sldMkLst>
        <pc:spChg chg="mod ord">
          <ac:chgData name="James_Redelsheimer@rdale.org" userId="0bc5b4da-4472-4765-be32-514c3730ecac" providerId="ADAL" clId="{0D9A94C7-7FA2-46F6-BF87-6A909FC97D88}" dt="2023-03-06T01:15:59.289" v="253" actId="1076"/>
          <ac:spMkLst>
            <pc:docMk/>
            <pc:sldMk cId="0" sldId="303"/>
            <ac:spMk id="4098" creationId="{3087957A-8172-4F1D-82C4-66C8486CF9CE}"/>
          </ac:spMkLst>
        </pc:spChg>
      </pc:sldChg>
      <pc:sldChg chg="modSp add mod setBg modClrScheme chgLayout">
        <pc:chgData name="James_Redelsheimer@rdale.org" userId="0bc5b4da-4472-4765-be32-514c3730ecac" providerId="ADAL" clId="{0D9A94C7-7FA2-46F6-BF87-6A909FC97D88}" dt="2023-03-06T00:56:29.159" v="145" actId="1076"/>
        <pc:sldMkLst>
          <pc:docMk/>
          <pc:sldMk cId="0" sldId="304"/>
        </pc:sldMkLst>
        <pc:spChg chg="mod ord">
          <ac:chgData name="James_Redelsheimer@rdale.org" userId="0bc5b4da-4472-4765-be32-514c3730ecac" providerId="ADAL" clId="{0D9A94C7-7FA2-46F6-BF87-6A909FC97D88}" dt="2023-03-06T00:56:26.879" v="144" actId="1076"/>
          <ac:spMkLst>
            <pc:docMk/>
            <pc:sldMk cId="0" sldId="304"/>
            <ac:spMk id="5125" creationId="{B5039E69-5BF2-48A0-9CC4-A502ED98C28B}"/>
          </ac:spMkLst>
        </pc:spChg>
        <pc:spChg chg="mod">
          <ac:chgData name="James_Redelsheimer@rdale.org" userId="0bc5b4da-4472-4765-be32-514c3730ecac" providerId="ADAL" clId="{0D9A94C7-7FA2-46F6-BF87-6A909FC97D88}" dt="2023-03-06T00:56:29.159" v="145" actId="1076"/>
          <ac:spMkLst>
            <pc:docMk/>
            <pc:sldMk cId="0" sldId="304"/>
            <ac:spMk id="5126" creationId="{EE959A86-4C7E-4C99-BD82-9ACA1DD669AA}"/>
          </ac:spMkLst>
        </pc:spChg>
      </pc:sldChg>
      <pc:sldChg chg="modSp add mod setBg modClrScheme chgLayout">
        <pc:chgData name="James_Redelsheimer@rdale.org" userId="0bc5b4da-4472-4765-be32-514c3730ecac" providerId="ADAL" clId="{0D9A94C7-7FA2-46F6-BF87-6A909FC97D88}" dt="2023-03-06T00:56:41.384" v="147" actId="1076"/>
        <pc:sldMkLst>
          <pc:docMk/>
          <pc:sldMk cId="0" sldId="305"/>
        </pc:sldMkLst>
        <pc:spChg chg="mod ord">
          <ac:chgData name="James_Redelsheimer@rdale.org" userId="0bc5b4da-4472-4765-be32-514c3730ecac" providerId="ADAL" clId="{0D9A94C7-7FA2-46F6-BF87-6A909FC97D88}" dt="2023-03-06T00:56:38.480" v="146" actId="700"/>
          <ac:spMkLst>
            <pc:docMk/>
            <pc:sldMk cId="0" sldId="305"/>
            <ac:spMk id="6146" creationId="{DF3E88BA-AD3C-4980-944B-B1A1BD11A146}"/>
          </ac:spMkLst>
        </pc:spChg>
        <pc:spChg chg="mod ord">
          <ac:chgData name="James_Redelsheimer@rdale.org" userId="0bc5b4da-4472-4765-be32-514c3730ecac" providerId="ADAL" clId="{0D9A94C7-7FA2-46F6-BF87-6A909FC97D88}" dt="2023-03-06T00:56:38.480" v="146" actId="700"/>
          <ac:spMkLst>
            <pc:docMk/>
            <pc:sldMk cId="0" sldId="305"/>
            <ac:spMk id="6147" creationId="{5D6E0F5B-7E7D-4AB1-A827-F8622ED5386B}"/>
          </ac:spMkLst>
        </pc:spChg>
        <pc:spChg chg="mod">
          <ac:chgData name="James_Redelsheimer@rdale.org" userId="0bc5b4da-4472-4765-be32-514c3730ecac" providerId="ADAL" clId="{0D9A94C7-7FA2-46F6-BF87-6A909FC97D88}" dt="2023-03-06T00:56:41.384" v="147" actId="1076"/>
          <ac:spMkLst>
            <pc:docMk/>
            <pc:sldMk cId="0" sldId="305"/>
            <ac:spMk id="6148" creationId="{0660EC57-EE8F-482D-B294-8BF40BAA0294}"/>
          </ac:spMkLst>
        </pc:spChg>
      </pc:sldChg>
      <pc:sldChg chg="modSp add mod setBg">
        <pc:chgData name="James_Redelsheimer@rdale.org" userId="0bc5b4da-4472-4765-be32-514c3730ecac" providerId="ADAL" clId="{0D9A94C7-7FA2-46F6-BF87-6A909FC97D88}" dt="2023-03-06T18:06:52.003" v="435" actId="1076"/>
        <pc:sldMkLst>
          <pc:docMk/>
          <pc:sldMk cId="0" sldId="306"/>
        </pc:sldMkLst>
        <pc:spChg chg="mod">
          <ac:chgData name="James_Redelsheimer@rdale.org" userId="0bc5b4da-4472-4765-be32-514c3730ecac" providerId="ADAL" clId="{0D9A94C7-7FA2-46F6-BF87-6A909FC97D88}" dt="2023-03-06T18:06:52.003" v="435" actId="1076"/>
          <ac:spMkLst>
            <pc:docMk/>
            <pc:sldMk cId="0" sldId="306"/>
            <ac:spMk id="26648" creationId="{F299B17B-69CA-4ACE-A336-3F40060AF181}"/>
          </ac:spMkLst>
        </pc:spChg>
      </pc:sldChg>
      <pc:sldChg chg="modSp add mod setBg">
        <pc:chgData name="James_Redelsheimer@rdale.org" userId="0bc5b4da-4472-4765-be32-514c3730ecac" providerId="ADAL" clId="{0D9A94C7-7FA2-46F6-BF87-6A909FC97D88}" dt="2023-03-06T18:06:55.296" v="436" actId="1076"/>
        <pc:sldMkLst>
          <pc:docMk/>
          <pc:sldMk cId="0" sldId="307"/>
        </pc:sldMkLst>
        <pc:spChg chg="mod">
          <ac:chgData name="James_Redelsheimer@rdale.org" userId="0bc5b4da-4472-4765-be32-514c3730ecac" providerId="ADAL" clId="{0D9A94C7-7FA2-46F6-BF87-6A909FC97D88}" dt="2023-03-06T18:06:55.296" v="436" actId="1076"/>
          <ac:spMkLst>
            <pc:docMk/>
            <pc:sldMk cId="0" sldId="307"/>
            <ac:spMk id="27673" creationId="{1A366BA1-C1C0-4828-818F-140E4B154DE8}"/>
          </ac:spMkLst>
        </pc:spChg>
      </pc:sldChg>
      <pc:sldChg chg="add del setBg">
        <pc:chgData name="James_Redelsheimer@rdale.org" userId="0bc5b4da-4472-4765-be32-514c3730ecac" providerId="ADAL" clId="{0D9A94C7-7FA2-46F6-BF87-6A909FC97D88}" dt="2023-03-06T00:56:08.663" v="141"/>
        <pc:sldMkLst>
          <pc:docMk/>
          <pc:sldMk cId="0" sldId="308"/>
        </pc:sldMkLst>
      </pc:sldChg>
      <pc:sldChg chg="modSp add mod setBg">
        <pc:chgData name="James_Redelsheimer@rdale.org" userId="0bc5b4da-4472-4765-be32-514c3730ecac" providerId="ADAL" clId="{0D9A94C7-7FA2-46F6-BF87-6A909FC97D88}" dt="2023-03-06T18:06:59.100" v="437" actId="1076"/>
        <pc:sldMkLst>
          <pc:docMk/>
          <pc:sldMk cId="0" sldId="309"/>
        </pc:sldMkLst>
        <pc:spChg chg="mod">
          <ac:chgData name="James_Redelsheimer@rdale.org" userId="0bc5b4da-4472-4765-be32-514c3730ecac" providerId="ADAL" clId="{0D9A94C7-7FA2-46F6-BF87-6A909FC97D88}" dt="2023-03-06T18:06:59.100" v="437" actId="1076"/>
          <ac:spMkLst>
            <pc:docMk/>
            <pc:sldMk cId="0" sldId="309"/>
            <ac:spMk id="29714" creationId="{19EB16AF-BE6E-43AA-A146-DC75543FE280}"/>
          </ac:spMkLst>
        </pc:spChg>
      </pc:sldChg>
      <pc:sldChg chg="modSp add del mod setBg">
        <pc:chgData name="James_Redelsheimer@rdale.org" userId="0bc5b4da-4472-4765-be32-514c3730ecac" providerId="ADAL" clId="{0D9A94C7-7FA2-46F6-BF87-6A909FC97D88}" dt="2023-03-06T18:07:02.100" v="438" actId="1076"/>
        <pc:sldMkLst>
          <pc:docMk/>
          <pc:sldMk cId="0" sldId="310"/>
        </pc:sldMkLst>
        <pc:spChg chg="mod">
          <ac:chgData name="James_Redelsheimer@rdale.org" userId="0bc5b4da-4472-4765-be32-514c3730ecac" providerId="ADAL" clId="{0D9A94C7-7FA2-46F6-BF87-6A909FC97D88}" dt="2023-03-06T18:07:02.100" v="438" actId="1076"/>
          <ac:spMkLst>
            <pc:docMk/>
            <pc:sldMk cId="0" sldId="310"/>
            <ac:spMk id="30749" creationId="{209D1B08-E425-421E-80CC-3BDDDC070C5F}"/>
          </ac:spMkLst>
        </pc:spChg>
      </pc:sldChg>
      <pc:sldChg chg="add setBg">
        <pc:chgData name="James_Redelsheimer@rdale.org" userId="0bc5b4da-4472-4765-be32-514c3730ecac" providerId="ADAL" clId="{0D9A94C7-7FA2-46F6-BF87-6A909FC97D88}" dt="2023-03-06T00:56:08.663" v="141"/>
        <pc:sldMkLst>
          <pc:docMk/>
          <pc:sldMk cId="0" sldId="311"/>
        </pc:sldMkLst>
      </pc:sldChg>
      <pc:sldChg chg="modSp add mod setBg">
        <pc:chgData name="James_Redelsheimer@rdale.org" userId="0bc5b4da-4472-4765-be32-514c3730ecac" providerId="ADAL" clId="{0D9A94C7-7FA2-46F6-BF87-6A909FC97D88}" dt="2023-03-06T18:07:08.672" v="440" actId="1076"/>
        <pc:sldMkLst>
          <pc:docMk/>
          <pc:sldMk cId="0" sldId="312"/>
        </pc:sldMkLst>
        <pc:spChg chg="mod">
          <ac:chgData name="James_Redelsheimer@rdale.org" userId="0bc5b4da-4472-4765-be32-514c3730ecac" providerId="ADAL" clId="{0D9A94C7-7FA2-46F6-BF87-6A909FC97D88}" dt="2023-03-06T18:07:08.672" v="440" actId="1076"/>
          <ac:spMkLst>
            <pc:docMk/>
            <pc:sldMk cId="0" sldId="312"/>
            <ac:spMk id="59" creationId="{F6995708-51BC-4143-95E7-EE7771306757}"/>
          </ac:spMkLst>
        </pc:spChg>
        <pc:spChg chg="mod">
          <ac:chgData name="James_Redelsheimer@rdale.org" userId="0bc5b4da-4472-4765-be32-514c3730ecac" providerId="ADAL" clId="{0D9A94C7-7FA2-46F6-BF87-6A909FC97D88}" dt="2023-03-06T18:07:05.757" v="439" actId="1076"/>
          <ac:spMkLst>
            <pc:docMk/>
            <pc:sldMk cId="0" sldId="312"/>
            <ac:spMk id="32797" creationId="{86DAB0DC-A45E-412B-A1BC-5FF16F2ED437}"/>
          </ac:spMkLst>
        </pc:spChg>
      </pc:sldChg>
      <pc:sldChg chg="add del setBg">
        <pc:chgData name="James_Redelsheimer@rdale.org" userId="0bc5b4da-4472-4765-be32-514c3730ecac" providerId="ADAL" clId="{0D9A94C7-7FA2-46F6-BF87-6A909FC97D88}" dt="2023-03-06T00:57:39.980" v="149"/>
        <pc:sldMkLst>
          <pc:docMk/>
          <pc:sldMk cId="0" sldId="313"/>
        </pc:sldMkLst>
      </pc:sldChg>
      <pc:sldChg chg="add del setBg">
        <pc:chgData name="James_Redelsheimer@rdale.org" userId="0bc5b4da-4472-4765-be32-514c3730ecac" providerId="ADAL" clId="{0D9A94C7-7FA2-46F6-BF87-6A909FC97D88}" dt="2023-03-06T00:57:39.980" v="149"/>
        <pc:sldMkLst>
          <pc:docMk/>
          <pc:sldMk cId="0" sldId="314"/>
        </pc:sldMkLst>
      </pc:sldChg>
      <pc:sldChg chg="add del setBg">
        <pc:chgData name="James_Redelsheimer@rdale.org" userId="0bc5b4da-4472-4765-be32-514c3730ecac" providerId="ADAL" clId="{0D9A94C7-7FA2-46F6-BF87-6A909FC97D88}" dt="2023-03-06T00:57:39.980" v="149"/>
        <pc:sldMkLst>
          <pc:docMk/>
          <pc:sldMk cId="0" sldId="315"/>
        </pc:sldMkLst>
      </pc:sldChg>
      <pc:sldChg chg="delSp modSp add del mod modTransition setBg">
        <pc:chgData name="James_Redelsheimer@rdale.org" userId="0bc5b4da-4472-4765-be32-514c3730ecac" providerId="ADAL" clId="{0D9A94C7-7FA2-46F6-BF87-6A909FC97D88}" dt="2023-03-06T01:20:43.817" v="293" actId="1076"/>
        <pc:sldMkLst>
          <pc:docMk/>
          <pc:sldMk cId="0" sldId="316"/>
        </pc:sldMkLst>
        <pc:spChg chg="mod">
          <ac:chgData name="James_Redelsheimer@rdale.org" userId="0bc5b4da-4472-4765-be32-514c3730ecac" providerId="ADAL" clId="{0D9A94C7-7FA2-46F6-BF87-6A909FC97D88}" dt="2023-03-06T01:20:43.817" v="293" actId="1076"/>
          <ac:spMkLst>
            <pc:docMk/>
            <pc:sldMk cId="0" sldId="316"/>
            <ac:spMk id="21508" creationId="{FADB0300-DA9D-42BF-B16E-493155BDD0BC}"/>
          </ac:spMkLst>
        </pc:spChg>
        <pc:spChg chg="mod">
          <ac:chgData name="James_Redelsheimer@rdale.org" userId="0bc5b4da-4472-4765-be32-514c3730ecac" providerId="ADAL" clId="{0D9A94C7-7FA2-46F6-BF87-6A909FC97D88}" dt="2023-03-06T01:20:43.817" v="293" actId="1076"/>
          <ac:spMkLst>
            <pc:docMk/>
            <pc:sldMk cId="0" sldId="316"/>
            <ac:spMk id="21509" creationId="{CEE56C3A-43AA-47B0-B033-092FC919F37A}"/>
          </ac:spMkLst>
        </pc:spChg>
        <pc:spChg chg="mod">
          <ac:chgData name="James_Redelsheimer@rdale.org" userId="0bc5b4da-4472-4765-be32-514c3730ecac" providerId="ADAL" clId="{0D9A94C7-7FA2-46F6-BF87-6A909FC97D88}" dt="2023-03-06T01:20:43.817" v="293" actId="1076"/>
          <ac:spMkLst>
            <pc:docMk/>
            <pc:sldMk cId="0" sldId="316"/>
            <ac:spMk id="21511" creationId="{62683116-64E1-4A38-96E1-85EAEC27DACC}"/>
          </ac:spMkLst>
        </pc:spChg>
        <pc:spChg chg="mod">
          <ac:chgData name="James_Redelsheimer@rdale.org" userId="0bc5b4da-4472-4765-be32-514c3730ecac" providerId="ADAL" clId="{0D9A94C7-7FA2-46F6-BF87-6A909FC97D88}" dt="2023-03-06T01:20:43.817" v="293" actId="1076"/>
          <ac:spMkLst>
            <pc:docMk/>
            <pc:sldMk cId="0" sldId="316"/>
            <ac:spMk id="21512" creationId="{9CB55A29-8326-4F33-B0A8-C964A0285168}"/>
          </ac:spMkLst>
        </pc:spChg>
        <pc:spChg chg="mod">
          <ac:chgData name="James_Redelsheimer@rdale.org" userId="0bc5b4da-4472-4765-be32-514c3730ecac" providerId="ADAL" clId="{0D9A94C7-7FA2-46F6-BF87-6A909FC97D88}" dt="2023-03-06T01:20:43.817" v="293" actId="1076"/>
          <ac:spMkLst>
            <pc:docMk/>
            <pc:sldMk cId="0" sldId="316"/>
            <ac:spMk id="21513" creationId="{5CCE50D3-7ACC-4C01-BA2F-E53646DC9841}"/>
          </ac:spMkLst>
        </pc:spChg>
        <pc:spChg chg="mod">
          <ac:chgData name="James_Redelsheimer@rdale.org" userId="0bc5b4da-4472-4765-be32-514c3730ecac" providerId="ADAL" clId="{0D9A94C7-7FA2-46F6-BF87-6A909FC97D88}" dt="2023-03-06T01:20:43.817" v="293" actId="1076"/>
          <ac:spMkLst>
            <pc:docMk/>
            <pc:sldMk cId="0" sldId="316"/>
            <ac:spMk id="21514" creationId="{56659B23-D354-4711-B97E-0920C575912E}"/>
          </ac:spMkLst>
        </pc:spChg>
        <pc:spChg chg="mod">
          <ac:chgData name="James_Redelsheimer@rdale.org" userId="0bc5b4da-4472-4765-be32-514c3730ecac" providerId="ADAL" clId="{0D9A94C7-7FA2-46F6-BF87-6A909FC97D88}" dt="2023-03-06T01:20:43.817" v="293" actId="1076"/>
          <ac:spMkLst>
            <pc:docMk/>
            <pc:sldMk cId="0" sldId="316"/>
            <ac:spMk id="21515" creationId="{C80B71B3-E728-426A-AAE2-96626ADE0B55}"/>
          </ac:spMkLst>
        </pc:spChg>
        <pc:spChg chg="mod">
          <ac:chgData name="James_Redelsheimer@rdale.org" userId="0bc5b4da-4472-4765-be32-514c3730ecac" providerId="ADAL" clId="{0D9A94C7-7FA2-46F6-BF87-6A909FC97D88}" dt="2023-03-06T01:20:43.817" v="293" actId="1076"/>
          <ac:spMkLst>
            <pc:docMk/>
            <pc:sldMk cId="0" sldId="316"/>
            <ac:spMk id="21516" creationId="{A74A54CD-9ABE-48BE-A596-BDC8588ABEBD}"/>
          </ac:spMkLst>
        </pc:spChg>
        <pc:spChg chg="mod">
          <ac:chgData name="James_Redelsheimer@rdale.org" userId="0bc5b4da-4472-4765-be32-514c3730ecac" providerId="ADAL" clId="{0D9A94C7-7FA2-46F6-BF87-6A909FC97D88}" dt="2023-03-06T01:20:43.817" v="293" actId="1076"/>
          <ac:spMkLst>
            <pc:docMk/>
            <pc:sldMk cId="0" sldId="316"/>
            <ac:spMk id="21517" creationId="{69A6F54B-C507-458A-ABB6-EEA1D24FB2A8}"/>
          </ac:spMkLst>
        </pc:spChg>
        <pc:spChg chg="mod">
          <ac:chgData name="James_Redelsheimer@rdale.org" userId="0bc5b4da-4472-4765-be32-514c3730ecac" providerId="ADAL" clId="{0D9A94C7-7FA2-46F6-BF87-6A909FC97D88}" dt="2023-03-06T01:20:43.817" v="293" actId="1076"/>
          <ac:spMkLst>
            <pc:docMk/>
            <pc:sldMk cId="0" sldId="316"/>
            <ac:spMk id="21518" creationId="{4AE68EE7-A7C5-4C6A-BAEA-B3907D82FA01}"/>
          </ac:spMkLst>
        </pc:spChg>
        <pc:spChg chg="mod">
          <ac:chgData name="James_Redelsheimer@rdale.org" userId="0bc5b4da-4472-4765-be32-514c3730ecac" providerId="ADAL" clId="{0D9A94C7-7FA2-46F6-BF87-6A909FC97D88}" dt="2023-03-06T01:20:43.817" v="293" actId="1076"/>
          <ac:spMkLst>
            <pc:docMk/>
            <pc:sldMk cId="0" sldId="316"/>
            <ac:spMk id="21519" creationId="{401945AA-E2CD-41ED-9493-CCC8A34A8807}"/>
          </ac:spMkLst>
        </pc:spChg>
        <pc:spChg chg="mod">
          <ac:chgData name="James_Redelsheimer@rdale.org" userId="0bc5b4da-4472-4765-be32-514c3730ecac" providerId="ADAL" clId="{0D9A94C7-7FA2-46F6-BF87-6A909FC97D88}" dt="2023-03-06T01:20:43.817" v="293" actId="1076"/>
          <ac:spMkLst>
            <pc:docMk/>
            <pc:sldMk cId="0" sldId="316"/>
            <ac:spMk id="21520" creationId="{7E37FE97-FEAE-4516-8C01-08C018AE9270}"/>
          </ac:spMkLst>
        </pc:spChg>
        <pc:spChg chg="mod">
          <ac:chgData name="James_Redelsheimer@rdale.org" userId="0bc5b4da-4472-4765-be32-514c3730ecac" providerId="ADAL" clId="{0D9A94C7-7FA2-46F6-BF87-6A909FC97D88}" dt="2023-03-06T01:20:43.817" v="293" actId="1076"/>
          <ac:spMkLst>
            <pc:docMk/>
            <pc:sldMk cId="0" sldId="316"/>
            <ac:spMk id="21521" creationId="{2F591E19-AA6F-4081-9991-BE41B69F99E6}"/>
          </ac:spMkLst>
        </pc:spChg>
        <pc:spChg chg="mod">
          <ac:chgData name="James_Redelsheimer@rdale.org" userId="0bc5b4da-4472-4765-be32-514c3730ecac" providerId="ADAL" clId="{0D9A94C7-7FA2-46F6-BF87-6A909FC97D88}" dt="2023-03-06T01:20:43.817" v="293" actId="1076"/>
          <ac:spMkLst>
            <pc:docMk/>
            <pc:sldMk cId="0" sldId="316"/>
            <ac:spMk id="21523" creationId="{0FFC2BF7-19C8-40FF-9188-47EE987C1E96}"/>
          </ac:spMkLst>
        </pc:spChg>
        <pc:spChg chg="mod">
          <ac:chgData name="James_Redelsheimer@rdale.org" userId="0bc5b4da-4472-4765-be32-514c3730ecac" providerId="ADAL" clId="{0D9A94C7-7FA2-46F6-BF87-6A909FC97D88}" dt="2023-03-06T01:20:43.817" v="293" actId="1076"/>
          <ac:spMkLst>
            <pc:docMk/>
            <pc:sldMk cId="0" sldId="316"/>
            <ac:spMk id="21524" creationId="{B09C5C13-511B-4898-B994-4F6393AB1FC9}"/>
          </ac:spMkLst>
        </pc:spChg>
        <pc:spChg chg="mod">
          <ac:chgData name="James_Redelsheimer@rdale.org" userId="0bc5b4da-4472-4765-be32-514c3730ecac" providerId="ADAL" clId="{0D9A94C7-7FA2-46F6-BF87-6A909FC97D88}" dt="2023-03-06T01:20:43.817" v="293" actId="1076"/>
          <ac:spMkLst>
            <pc:docMk/>
            <pc:sldMk cId="0" sldId="316"/>
            <ac:spMk id="21525" creationId="{C5CF4E24-11CE-4C3D-AE9A-49F7E9C7E35D}"/>
          </ac:spMkLst>
        </pc:spChg>
        <pc:spChg chg="mod">
          <ac:chgData name="James_Redelsheimer@rdale.org" userId="0bc5b4da-4472-4765-be32-514c3730ecac" providerId="ADAL" clId="{0D9A94C7-7FA2-46F6-BF87-6A909FC97D88}" dt="2023-03-06T01:20:43.817" v="293" actId="1076"/>
          <ac:spMkLst>
            <pc:docMk/>
            <pc:sldMk cId="0" sldId="316"/>
            <ac:spMk id="21529" creationId="{B712BBBC-685F-453C-ACE2-1912EFFF3452}"/>
          </ac:spMkLst>
        </pc:spChg>
        <pc:spChg chg="mod">
          <ac:chgData name="James_Redelsheimer@rdale.org" userId="0bc5b4da-4472-4765-be32-514c3730ecac" providerId="ADAL" clId="{0D9A94C7-7FA2-46F6-BF87-6A909FC97D88}" dt="2023-03-06T01:20:43.817" v="293" actId="1076"/>
          <ac:spMkLst>
            <pc:docMk/>
            <pc:sldMk cId="0" sldId="316"/>
            <ac:spMk id="21530" creationId="{36D73A53-1BFA-4DEB-A94D-51E76D851B96}"/>
          </ac:spMkLst>
        </pc:spChg>
        <pc:spChg chg="mod">
          <ac:chgData name="James_Redelsheimer@rdale.org" userId="0bc5b4da-4472-4765-be32-514c3730ecac" providerId="ADAL" clId="{0D9A94C7-7FA2-46F6-BF87-6A909FC97D88}" dt="2023-03-06T01:20:43.817" v="293" actId="1076"/>
          <ac:spMkLst>
            <pc:docMk/>
            <pc:sldMk cId="0" sldId="316"/>
            <ac:spMk id="21531" creationId="{EE700BC7-80BD-4584-98D9-A7B6536B5FDF}"/>
          </ac:spMkLst>
        </pc:spChg>
        <pc:spChg chg="mod">
          <ac:chgData name="James_Redelsheimer@rdale.org" userId="0bc5b4da-4472-4765-be32-514c3730ecac" providerId="ADAL" clId="{0D9A94C7-7FA2-46F6-BF87-6A909FC97D88}" dt="2023-03-06T01:20:43.817" v="293" actId="1076"/>
          <ac:spMkLst>
            <pc:docMk/>
            <pc:sldMk cId="0" sldId="316"/>
            <ac:spMk id="21532" creationId="{158F09EC-523B-4F6F-9457-E998028CD4E1}"/>
          </ac:spMkLst>
        </pc:spChg>
        <pc:spChg chg="mod">
          <ac:chgData name="James_Redelsheimer@rdale.org" userId="0bc5b4da-4472-4765-be32-514c3730ecac" providerId="ADAL" clId="{0D9A94C7-7FA2-46F6-BF87-6A909FC97D88}" dt="2023-03-06T01:20:43.817" v="293" actId="1076"/>
          <ac:spMkLst>
            <pc:docMk/>
            <pc:sldMk cId="0" sldId="316"/>
            <ac:spMk id="21533" creationId="{85916F28-BD15-4FBF-A0C6-658E43B537A9}"/>
          </ac:spMkLst>
        </pc:spChg>
        <pc:spChg chg="mod">
          <ac:chgData name="James_Redelsheimer@rdale.org" userId="0bc5b4da-4472-4765-be32-514c3730ecac" providerId="ADAL" clId="{0D9A94C7-7FA2-46F6-BF87-6A909FC97D88}" dt="2023-03-06T01:20:43.817" v="293" actId="1076"/>
          <ac:spMkLst>
            <pc:docMk/>
            <pc:sldMk cId="0" sldId="316"/>
            <ac:spMk id="21534" creationId="{9AADF26B-9040-4377-856B-3B351A475654}"/>
          </ac:spMkLst>
        </pc:spChg>
        <pc:spChg chg="mod">
          <ac:chgData name="James_Redelsheimer@rdale.org" userId="0bc5b4da-4472-4765-be32-514c3730ecac" providerId="ADAL" clId="{0D9A94C7-7FA2-46F6-BF87-6A909FC97D88}" dt="2023-03-06T01:20:43.817" v="293" actId="1076"/>
          <ac:spMkLst>
            <pc:docMk/>
            <pc:sldMk cId="0" sldId="316"/>
            <ac:spMk id="21535" creationId="{68879F1A-0024-4B07-A7B7-0772A06518E1}"/>
          </ac:spMkLst>
        </pc:spChg>
        <pc:spChg chg="mod">
          <ac:chgData name="James_Redelsheimer@rdale.org" userId="0bc5b4da-4472-4765-be32-514c3730ecac" providerId="ADAL" clId="{0D9A94C7-7FA2-46F6-BF87-6A909FC97D88}" dt="2023-03-06T01:20:43.817" v="293" actId="1076"/>
          <ac:spMkLst>
            <pc:docMk/>
            <pc:sldMk cId="0" sldId="316"/>
            <ac:spMk id="21536" creationId="{F16F154C-B91C-4B03-92B9-1EAEE487A069}"/>
          </ac:spMkLst>
        </pc:spChg>
        <pc:spChg chg="mod">
          <ac:chgData name="James_Redelsheimer@rdale.org" userId="0bc5b4da-4472-4765-be32-514c3730ecac" providerId="ADAL" clId="{0D9A94C7-7FA2-46F6-BF87-6A909FC97D88}" dt="2023-03-06T01:20:43.817" v="293" actId="1076"/>
          <ac:spMkLst>
            <pc:docMk/>
            <pc:sldMk cId="0" sldId="316"/>
            <ac:spMk id="21537" creationId="{61FE6BC5-9B91-411C-ADAC-C206563E8CD9}"/>
          </ac:spMkLst>
        </pc:spChg>
        <pc:spChg chg="mod">
          <ac:chgData name="James_Redelsheimer@rdale.org" userId="0bc5b4da-4472-4765-be32-514c3730ecac" providerId="ADAL" clId="{0D9A94C7-7FA2-46F6-BF87-6A909FC97D88}" dt="2023-03-06T01:20:43.817" v="293" actId="1076"/>
          <ac:spMkLst>
            <pc:docMk/>
            <pc:sldMk cId="0" sldId="316"/>
            <ac:spMk id="21538" creationId="{E9048F26-ED4F-495C-AE60-98313D9CC5A3}"/>
          </ac:spMkLst>
        </pc:spChg>
        <pc:spChg chg="mod">
          <ac:chgData name="James_Redelsheimer@rdale.org" userId="0bc5b4da-4472-4765-be32-514c3730ecac" providerId="ADAL" clId="{0D9A94C7-7FA2-46F6-BF87-6A909FC97D88}" dt="2023-03-06T01:20:43.817" v="293" actId="1076"/>
          <ac:spMkLst>
            <pc:docMk/>
            <pc:sldMk cId="0" sldId="316"/>
            <ac:spMk id="21539" creationId="{7D78550D-8D3C-4668-8493-E56D4CB55A95}"/>
          </ac:spMkLst>
        </pc:spChg>
        <pc:spChg chg="mod">
          <ac:chgData name="James_Redelsheimer@rdale.org" userId="0bc5b4da-4472-4765-be32-514c3730ecac" providerId="ADAL" clId="{0D9A94C7-7FA2-46F6-BF87-6A909FC97D88}" dt="2023-03-06T01:20:43.817" v="293" actId="1076"/>
          <ac:spMkLst>
            <pc:docMk/>
            <pc:sldMk cId="0" sldId="316"/>
            <ac:spMk id="21540" creationId="{6B26C754-E7F7-419F-8F3F-80CBBA13C73F}"/>
          </ac:spMkLst>
        </pc:spChg>
        <pc:spChg chg="mod">
          <ac:chgData name="James_Redelsheimer@rdale.org" userId="0bc5b4da-4472-4765-be32-514c3730ecac" providerId="ADAL" clId="{0D9A94C7-7FA2-46F6-BF87-6A909FC97D88}" dt="2023-03-06T01:20:43.817" v="293" actId="1076"/>
          <ac:spMkLst>
            <pc:docMk/>
            <pc:sldMk cId="0" sldId="316"/>
            <ac:spMk id="21541" creationId="{612EA883-641E-4C1E-8BDE-4CBAA190EFCB}"/>
          </ac:spMkLst>
        </pc:spChg>
        <pc:spChg chg="mod">
          <ac:chgData name="James_Redelsheimer@rdale.org" userId="0bc5b4da-4472-4765-be32-514c3730ecac" providerId="ADAL" clId="{0D9A94C7-7FA2-46F6-BF87-6A909FC97D88}" dt="2023-03-06T01:20:43.817" v="293" actId="1076"/>
          <ac:spMkLst>
            <pc:docMk/>
            <pc:sldMk cId="0" sldId="316"/>
            <ac:spMk id="21542" creationId="{8F6EEF58-D943-44B7-B17F-F62FA966DA88}"/>
          </ac:spMkLst>
        </pc:spChg>
        <pc:spChg chg="mod">
          <ac:chgData name="James_Redelsheimer@rdale.org" userId="0bc5b4da-4472-4765-be32-514c3730ecac" providerId="ADAL" clId="{0D9A94C7-7FA2-46F6-BF87-6A909FC97D88}" dt="2023-03-06T01:20:43.817" v="293" actId="1076"/>
          <ac:spMkLst>
            <pc:docMk/>
            <pc:sldMk cId="0" sldId="316"/>
            <ac:spMk id="21543" creationId="{350C4F8F-3ADE-49E6-B499-8B14FAB4BD5B}"/>
          </ac:spMkLst>
        </pc:spChg>
        <pc:spChg chg="mod">
          <ac:chgData name="James_Redelsheimer@rdale.org" userId="0bc5b4da-4472-4765-be32-514c3730ecac" providerId="ADAL" clId="{0D9A94C7-7FA2-46F6-BF87-6A909FC97D88}" dt="2023-03-06T01:20:43.817" v="293" actId="1076"/>
          <ac:spMkLst>
            <pc:docMk/>
            <pc:sldMk cId="0" sldId="316"/>
            <ac:spMk id="21544" creationId="{1F76FE11-5A32-4A0D-AA6D-C1701ED45AD2}"/>
          </ac:spMkLst>
        </pc:spChg>
        <pc:spChg chg="mod">
          <ac:chgData name="James_Redelsheimer@rdale.org" userId="0bc5b4da-4472-4765-be32-514c3730ecac" providerId="ADAL" clId="{0D9A94C7-7FA2-46F6-BF87-6A909FC97D88}" dt="2023-03-06T01:20:43.817" v="293" actId="1076"/>
          <ac:spMkLst>
            <pc:docMk/>
            <pc:sldMk cId="0" sldId="316"/>
            <ac:spMk id="21545" creationId="{25835492-FA70-47DA-8DF7-25A1DC837E04}"/>
          </ac:spMkLst>
        </pc:spChg>
        <pc:spChg chg="mod">
          <ac:chgData name="James_Redelsheimer@rdale.org" userId="0bc5b4da-4472-4765-be32-514c3730ecac" providerId="ADAL" clId="{0D9A94C7-7FA2-46F6-BF87-6A909FC97D88}" dt="2023-03-06T01:20:43.817" v="293" actId="1076"/>
          <ac:spMkLst>
            <pc:docMk/>
            <pc:sldMk cId="0" sldId="316"/>
            <ac:spMk id="21546" creationId="{DCDA6B2C-D4B7-4E3F-96C3-93A9D1E3CA76}"/>
          </ac:spMkLst>
        </pc:spChg>
        <pc:spChg chg="mod">
          <ac:chgData name="James_Redelsheimer@rdale.org" userId="0bc5b4da-4472-4765-be32-514c3730ecac" providerId="ADAL" clId="{0D9A94C7-7FA2-46F6-BF87-6A909FC97D88}" dt="2023-03-06T01:20:43.817" v="293" actId="1076"/>
          <ac:spMkLst>
            <pc:docMk/>
            <pc:sldMk cId="0" sldId="316"/>
            <ac:spMk id="21547" creationId="{D1C7708F-4AFA-47A3-9DA4-CF2D8B92EA41}"/>
          </ac:spMkLst>
        </pc:spChg>
        <pc:spChg chg="mod">
          <ac:chgData name="James_Redelsheimer@rdale.org" userId="0bc5b4da-4472-4765-be32-514c3730ecac" providerId="ADAL" clId="{0D9A94C7-7FA2-46F6-BF87-6A909FC97D88}" dt="2023-03-06T01:20:43.817" v="293" actId="1076"/>
          <ac:spMkLst>
            <pc:docMk/>
            <pc:sldMk cId="0" sldId="316"/>
            <ac:spMk id="63529" creationId="{6FC06C0C-BA68-4E08-9F66-0EF46FA5B0C4}"/>
          </ac:spMkLst>
        </pc:spChg>
        <pc:spChg chg="mod">
          <ac:chgData name="James_Redelsheimer@rdale.org" userId="0bc5b4da-4472-4765-be32-514c3730ecac" providerId="ADAL" clId="{0D9A94C7-7FA2-46F6-BF87-6A909FC97D88}" dt="2023-03-06T01:20:39.274" v="292" actId="1076"/>
          <ac:spMkLst>
            <pc:docMk/>
            <pc:sldMk cId="0" sldId="316"/>
            <ac:spMk id="63530" creationId="{98104E51-4171-4851-B043-4706B750BFE7}"/>
          </ac:spMkLst>
        </pc:spChg>
        <pc:grpChg chg="mod">
          <ac:chgData name="James_Redelsheimer@rdale.org" userId="0bc5b4da-4472-4765-be32-514c3730ecac" providerId="ADAL" clId="{0D9A94C7-7FA2-46F6-BF87-6A909FC97D88}" dt="2023-03-06T01:20:43.817" v="293" actId="1076"/>
          <ac:grpSpMkLst>
            <pc:docMk/>
            <pc:sldMk cId="0" sldId="316"/>
            <ac:grpSpMk id="21507" creationId="{DAB96026-14C3-4554-934B-004EF50CC05E}"/>
          </ac:grpSpMkLst>
        </pc:grpChg>
        <pc:grpChg chg="mod">
          <ac:chgData name="James_Redelsheimer@rdale.org" userId="0bc5b4da-4472-4765-be32-514c3730ecac" providerId="ADAL" clId="{0D9A94C7-7FA2-46F6-BF87-6A909FC97D88}" dt="2023-03-06T01:20:43.817" v="293" actId="1076"/>
          <ac:grpSpMkLst>
            <pc:docMk/>
            <pc:sldMk cId="0" sldId="316"/>
            <ac:grpSpMk id="21510" creationId="{07584FCB-4E2C-437C-A34F-7062436B195A}"/>
          </ac:grpSpMkLst>
        </pc:grpChg>
        <pc:grpChg chg="mod">
          <ac:chgData name="James_Redelsheimer@rdale.org" userId="0bc5b4da-4472-4765-be32-514c3730ecac" providerId="ADAL" clId="{0D9A94C7-7FA2-46F6-BF87-6A909FC97D88}" dt="2023-03-06T01:20:43.817" v="293" actId="1076"/>
          <ac:grpSpMkLst>
            <pc:docMk/>
            <pc:sldMk cId="0" sldId="316"/>
            <ac:grpSpMk id="21522" creationId="{62CDAAF4-3943-4776-B8B2-A92FB08F6394}"/>
          </ac:grpSpMkLst>
        </pc:grpChg>
        <pc:picChg chg="del">
          <ac:chgData name="James_Redelsheimer@rdale.org" userId="0bc5b4da-4472-4765-be32-514c3730ecac" providerId="ADAL" clId="{0D9A94C7-7FA2-46F6-BF87-6A909FC97D88}" dt="2023-03-06T01:20:34.505" v="291" actId="478"/>
          <ac:picMkLst>
            <pc:docMk/>
            <pc:sldMk cId="0" sldId="316"/>
            <ac:picMk id="21506" creationId="{47161D69-D909-430E-85D7-EEF0D58086DF}"/>
          </ac:picMkLst>
        </pc:picChg>
        <pc:picChg chg="mod">
          <ac:chgData name="James_Redelsheimer@rdale.org" userId="0bc5b4da-4472-4765-be32-514c3730ecac" providerId="ADAL" clId="{0D9A94C7-7FA2-46F6-BF87-6A909FC97D88}" dt="2023-03-06T01:20:43.817" v="293" actId="1076"/>
          <ac:picMkLst>
            <pc:docMk/>
            <pc:sldMk cId="0" sldId="316"/>
            <ac:picMk id="21528" creationId="{6D756595-BBDF-4B51-BF39-BCF055BB3E58}"/>
          </ac:picMkLst>
        </pc:picChg>
      </pc:sldChg>
      <pc:sldChg chg="modSp add del mod modTransition setBg">
        <pc:chgData name="James_Redelsheimer@rdale.org" userId="0bc5b4da-4472-4765-be32-514c3730ecac" providerId="ADAL" clId="{0D9A94C7-7FA2-46F6-BF87-6A909FC97D88}" dt="2023-03-06T01:20:59.552" v="302" actId="1076"/>
        <pc:sldMkLst>
          <pc:docMk/>
          <pc:sldMk cId="0" sldId="317"/>
        </pc:sldMkLst>
        <pc:spChg chg="mod">
          <ac:chgData name="James_Redelsheimer@rdale.org" userId="0bc5b4da-4472-4765-be32-514c3730ecac" providerId="ADAL" clId="{0D9A94C7-7FA2-46F6-BF87-6A909FC97D88}" dt="2023-03-06T01:20:56.892" v="301" actId="1076"/>
          <ac:spMkLst>
            <pc:docMk/>
            <pc:sldMk cId="0" sldId="317"/>
            <ac:spMk id="22532" creationId="{9D542F3D-D220-440D-9507-8D2A2AD668A0}"/>
          </ac:spMkLst>
        </pc:spChg>
        <pc:spChg chg="mod">
          <ac:chgData name="James_Redelsheimer@rdale.org" userId="0bc5b4da-4472-4765-be32-514c3730ecac" providerId="ADAL" clId="{0D9A94C7-7FA2-46F6-BF87-6A909FC97D88}" dt="2023-03-06T01:20:56.892" v="301" actId="1076"/>
          <ac:spMkLst>
            <pc:docMk/>
            <pc:sldMk cId="0" sldId="317"/>
            <ac:spMk id="22534" creationId="{BE0BB989-42D5-4257-B67F-19640A6BD817}"/>
          </ac:spMkLst>
        </pc:spChg>
        <pc:spChg chg="mod">
          <ac:chgData name="James_Redelsheimer@rdale.org" userId="0bc5b4da-4472-4765-be32-514c3730ecac" providerId="ADAL" clId="{0D9A94C7-7FA2-46F6-BF87-6A909FC97D88}" dt="2023-03-06T01:20:56.892" v="301" actId="1076"/>
          <ac:spMkLst>
            <pc:docMk/>
            <pc:sldMk cId="0" sldId="317"/>
            <ac:spMk id="22535" creationId="{A17D820A-5102-4BAA-909E-1485F2BA0DAC}"/>
          </ac:spMkLst>
        </pc:spChg>
        <pc:spChg chg="mod">
          <ac:chgData name="James_Redelsheimer@rdale.org" userId="0bc5b4da-4472-4765-be32-514c3730ecac" providerId="ADAL" clId="{0D9A94C7-7FA2-46F6-BF87-6A909FC97D88}" dt="2023-03-06T01:20:56.892" v="301" actId="1076"/>
          <ac:spMkLst>
            <pc:docMk/>
            <pc:sldMk cId="0" sldId="317"/>
            <ac:spMk id="22536" creationId="{1A5F7E91-B26D-4F04-A52E-3B4B02578AAB}"/>
          </ac:spMkLst>
        </pc:spChg>
        <pc:spChg chg="mod">
          <ac:chgData name="James_Redelsheimer@rdale.org" userId="0bc5b4da-4472-4765-be32-514c3730ecac" providerId="ADAL" clId="{0D9A94C7-7FA2-46F6-BF87-6A909FC97D88}" dt="2023-03-06T01:20:56.892" v="301" actId="1076"/>
          <ac:spMkLst>
            <pc:docMk/>
            <pc:sldMk cId="0" sldId="317"/>
            <ac:spMk id="22537" creationId="{864CF591-D4BF-4CC8-95D4-B99C43855ED7}"/>
          </ac:spMkLst>
        </pc:spChg>
        <pc:spChg chg="mod">
          <ac:chgData name="James_Redelsheimer@rdale.org" userId="0bc5b4da-4472-4765-be32-514c3730ecac" providerId="ADAL" clId="{0D9A94C7-7FA2-46F6-BF87-6A909FC97D88}" dt="2023-03-06T01:20:56.892" v="301" actId="1076"/>
          <ac:spMkLst>
            <pc:docMk/>
            <pc:sldMk cId="0" sldId="317"/>
            <ac:spMk id="22539" creationId="{F61E1DFF-F702-48E7-882C-132B670E45C4}"/>
          </ac:spMkLst>
        </pc:spChg>
        <pc:spChg chg="mod">
          <ac:chgData name="James_Redelsheimer@rdale.org" userId="0bc5b4da-4472-4765-be32-514c3730ecac" providerId="ADAL" clId="{0D9A94C7-7FA2-46F6-BF87-6A909FC97D88}" dt="2023-03-06T01:20:56.892" v="301" actId="1076"/>
          <ac:spMkLst>
            <pc:docMk/>
            <pc:sldMk cId="0" sldId="317"/>
            <ac:spMk id="22540" creationId="{2662BD71-76C4-4600-A5B0-2647D4595967}"/>
          </ac:spMkLst>
        </pc:spChg>
        <pc:spChg chg="mod">
          <ac:chgData name="James_Redelsheimer@rdale.org" userId="0bc5b4da-4472-4765-be32-514c3730ecac" providerId="ADAL" clId="{0D9A94C7-7FA2-46F6-BF87-6A909FC97D88}" dt="2023-03-06T01:20:56.892" v="301" actId="1076"/>
          <ac:spMkLst>
            <pc:docMk/>
            <pc:sldMk cId="0" sldId="317"/>
            <ac:spMk id="22541" creationId="{04E4FCE1-1752-4E18-822C-3A71FD3DA837}"/>
          </ac:spMkLst>
        </pc:spChg>
        <pc:spChg chg="mod">
          <ac:chgData name="James_Redelsheimer@rdale.org" userId="0bc5b4da-4472-4765-be32-514c3730ecac" providerId="ADAL" clId="{0D9A94C7-7FA2-46F6-BF87-6A909FC97D88}" dt="2023-03-06T01:20:56.892" v="301" actId="1076"/>
          <ac:spMkLst>
            <pc:docMk/>
            <pc:sldMk cId="0" sldId="317"/>
            <ac:spMk id="22542" creationId="{54DB747D-F116-4048-9AB4-CB1A06F3F674}"/>
          </ac:spMkLst>
        </pc:spChg>
        <pc:spChg chg="mod">
          <ac:chgData name="James_Redelsheimer@rdale.org" userId="0bc5b4da-4472-4765-be32-514c3730ecac" providerId="ADAL" clId="{0D9A94C7-7FA2-46F6-BF87-6A909FC97D88}" dt="2023-03-06T01:20:56.892" v="301" actId="1076"/>
          <ac:spMkLst>
            <pc:docMk/>
            <pc:sldMk cId="0" sldId="317"/>
            <ac:spMk id="22544" creationId="{D96D486C-CEFE-4D2C-8234-9E6194915D69}"/>
          </ac:spMkLst>
        </pc:spChg>
        <pc:spChg chg="mod">
          <ac:chgData name="James_Redelsheimer@rdale.org" userId="0bc5b4da-4472-4765-be32-514c3730ecac" providerId="ADAL" clId="{0D9A94C7-7FA2-46F6-BF87-6A909FC97D88}" dt="2023-03-06T01:20:56.892" v="301" actId="1076"/>
          <ac:spMkLst>
            <pc:docMk/>
            <pc:sldMk cId="0" sldId="317"/>
            <ac:spMk id="22550" creationId="{E923E64A-BF28-4712-A7E5-0B51397C4704}"/>
          </ac:spMkLst>
        </pc:spChg>
        <pc:spChg chg="mod">
          <ac:chgData name="James_Redelsheimer@rdale.org" userId="0bc5b4da-4472-4765-be32-514c3730ecac" providerId="ADAL" clId="{0D9A94C7-7FA2-46F6-BF87-6A909FC97D88}" dt="2023-03-06T01:20:56.892" v="301" actId="1076"/>
          <ac:spMkLst>
            <pc:docMk/>
            <pc:sldMk cId="0" sldId="317"/>
            <ac:spMk id="22551" creationId="{EDB2762E-F260-4D8B-A9F1-5C733840B3AD}"/>
          </ac:spMkLst>
        </pc:spChg>
        <pc:spChg chg="mod">
          <ac:chgData name="James_Redelsheimer@rdale.org" userId="0bc5b4da-4472-4765-be32-514c3730ecac" providerId="ADAL" clId="{0D9A94C7-7FA2-46F6-BF87-6A909FC97D88}" dt="2023-03-06T01:20:56.892" v="301" actId="1076"/>
          <ac:spMkLst>
            <pc:docMk/>
            <pc:sldMk cId="0" sldId="317"/>
            <ac:spMk id="22553" creationId="{00B5B886-04E0-4678-9509-9255C67177F8}"/>
          </ac:spMkLst>
        </pc:spChg>
        <pc:spChg chg="mod">
          <ac:chgData name="James_Redelsheimer@rdale.org" userId="0bc5b4da-4472-4765-be32-514c3730ecac" providerId="ADAL" clId="{0D9A94C7-7FA2-46F6-BF87-6A909FC97D88}" dt="2023-03-06T01:20:56.892" v="301" actId="1076"/>
          <ac:spMkLst>
            <pc:docMk/>
            <pc:sldMk cId="0" sldId="317"/>
            <ac:spMk id="22554" creationId="{5D7CC484-8838-494E-AB64-EFD472C17487}"/>
          </ac:spMkLst>
        </pc:spChg>
        <pc:spChg chg="mod">
          <ac:chgData name="James_Redelsheimer@rdale.org" userId="0bc5b4da-4472-4765-be32-514c3730ecac" providerId="ADAL" clId="{0D9A94C7-7FA2-46F6-BF87-6A909FC97D88}" dt="2023-03-06T01:20:56.892" v="301" actId="1076"/>
          <ac:spMkLst>
            <pc:docMk/>
            <pc:sldMk cId="0" sldId="317"/>
            <ac:spMk id="22555" creationId="{8C984979-1ABF-43C6-AE55-258405D4010C}"/>
          </ac:spMkLst>
        </pc:spChg>
        <pc:spChg chg="mod">
          <ac:chgData name="James_Redelsheimer@rdale.org" userId="0bc5b4da-4472-4765-be32-514c3730ecac" providerId="ADAL" clId="{0D9A94C7-7FA2-46F6-BF87-6A909FC97D88}" dt="2023-03-06T01:20:56.892" v="301" actId="1076"/>
          <ac:spMkLst>
            <pc:docMk/>
            <pc:sldMk cId="0" sldId="317"/>
            <ac:spMk id="22556" creationId="{EE3576D4-763E-4B89-AA51-7A25FDED145C}"/>
          </ac:spMkLst>
        </pc:spChg>
        <pc:spChg chg="mod">
          <ac:chgData name="James_Redelsheimer@rdale.org" userId="0bc5b4da-4472-4765-be32-514c3730ecac" providerId="ADAL" clId="{0D9A94C7-7FA2-46F6-BF87-6A909FC97D88}" dt="2023-03-06T01:20:56.892" v="301" actId="1076"/>
          <ac:spMkLst>
            <pc:docMk/>
            <pc:sldMk cId="0" sldId="317"/>
            <ac:spMk id="22557" creationId="{304990CF-1C02-4A66-890C-8106AFB3776E}"/>
          </ac:spMkLst>
        </pc:spChg>
        <pc:spChg chg="mod">
          <ac:chgData name="James_Redelsheimer@rdale.org" userId="0bc5b4da-4472-4765-be32-514c3730ecac" providerId="ADAL" clId="{0D9A94C7-7FA2-46F6-BF87-6A909FC97D88}" dt="2023-03-06T01:20:56.892" v="301" actId="1076"/>
          <ac:spMkLst>
            <pc:docMk/>
            <pc:sldMk cId="0" sldId="317"/>
            <ac:spMk id="22558" creationId="{1D0E0BEC-158B-4E4A-9B22-AF906F46EF13}"/>
          </ac:spMkLst>
        </pc:spChg>
        <pc:spChg chg="mod">
          <ac:chgData name="James_Redelsheimer@rdale.org" userId="0bc5b4da-4472-4765-be32-514c3730ecac" providerId="ADAL" clId="{0D9A94C7-7FA2-46F6-BF87-6A909FC97D88}" dt="2023-03-06T01:20:56.892" v="301" actId="1076"/>
          <ac:spMkLst>
            <pc:docMk/>
            <pc:sldMk cId="0" sldId="317"/>
            <ac:spMk id="22560" creationId="{DCFB1AAB-8B4F-415C-A252-8459CE98499E}"/>
          </ac:spMkLst>
        </pc:spChg>
        <pc:spChg chg="mod">
          <ac:chgData name="James_Redelsheimer@rdale.org" userId="0bc5b4da-4472-4765-be32-514c3730ecac" providerId="ADAL" clId="{0D9A94C7-7FA2-46F6-BF87-6A909FC97D88}" dt="2023-03-06T01:20:56.892" v="301" actId="1076"/>
          <ac:spMkLst>
            <pc:docMk/>
            <pc:sldMk cId="0" sldId="317"/>
            <ac:spMk id="22561" creationId="{F0147BD3-F57F-4CE4-8AC6-44B07766481D}"/>
          </ac:spMkLst>
        </pc:spChg>
        <pc:spChg chg="mod">
          <ac:chgData name="James_Redelsheimer@rdale.org" userId="0bc5b4da-4472-4765-be32-514c3730ecac" providerId="ADAL" clId="{0D9A94C7-7FA2-46F6-BF87-6A909FC97D88}" dt="2023-03-06T01:20:56.892" v="301" actId="1076"/>
          <ac:spMkLst>
            <pc:docMk/>
            <pc:sldMk cId="0" sldId="317"/>
            <ac:spMk id="22562" creationId="{C4359858-232F-4F95-AE34-488817CBC913}"/>
          </ac:spMkLst>
        </pc:spChg>
        <pc:spChg chg="mod">
          <ac:chgData name="James_Redelsheimer@rdale.org" userId="0bc5b4da-4472-4765-be32-514c3730ecac" providerId="ADAL" clId="{0D9A94C7-7FA2-46F6-BF87-6A909FC97D88}" dt="2023-03-06T01:20:56.892" v="301" actId="1076"/>
          <ac:spMkLst>
            <pc:docMk/>
            <pc:sldMk cId="0" sldId="317"/>
            <ac:spMk id="22563" creationId="{8E74514C-D5F1-4957-8F32-CDA384069F4C}"/>
          </ac:spMkLst>
        </pc:spChg>
        <pc:spChg chg="mod">
          <ac:chgData name="James_Redelsheimer@rdale.org" userId="0bc5b4da-4472-4765-be32-514c3730ecac" providerId="ADAL" clId="{0D9A94C7-7FA2-46F6-BF87-6A909FC97D88}" dt="2023-03-06T01:20:56.892" v="301" actId="1076"/>
          <ac:spMkLst>
            <pc:docMk/>
            <pc:sldMk cId="0" sldId="317"/>
            <ac:spMk id="22564" creationId="{FA0F7E71-ECF1-4F82-B58E-744C106C6E72}"/>
          </ac:spMkLst>
        </pc:spChg>
        <pc:spChg chg="mod">
          <ac:chgData name="James_Redelsheimer@rdale.org" userId="0bc5b4da-4472-4765-be32-514c3730ecac" providerId="ADAL" clId="{0D9A94C7-7FA2-46F6-BF87-6A909FC97D88}" dt="2023-03-06T01:20:56.892" v="301" actId="1076"/>
          <ac:spMkLst>
            <pc:docMk/>
            <pc:sldMk cId="0" sldId="317"/>
            <ac:spMk id="22565" creationId="{5E3F65B5-EC7A-4C9A-8064-C3F5FA7EED4C}"/>
          </ac:spMkLst>
        </pc:spChg>
        <pc:spChg chg="mod">
          <ac:chgData name="James_Redelsheimer@rdale.org" userId="0bc5b4da-4472-4765-be32-514c3730ecac" providerId="ADAL" clId="{0D9A94C7-7FA2-46F6-BF87-6A909FC97D88}" dt="2023-03-06T01:20:56.892" v="301" actId="1076"/>
          <ac:spMkLst>
            <pc:docMk/>
            <pc:sldMk cId="0" sldId="317"/>
            <ac:spMk id="22566" creationId="{50C5A990-2223-407F-B0AA-9D56AA85B653}"/>
          </ac:spMkLst>
        </pc:spChg>
        <pc:spChg chg="mod">
          <ac:chgData name="James_Redelsheimer@rdale.org" userId="0bc5b4da-4472-4765-be32-514c3730ecac" providerId="ADAL" clId="{0D9A94C7-7FA2-46F6-BF87-6A909FC97D88}" dt="2023-03-06T01:20:56.892" v="301" actId="1076"/>
          <ac:spMkLst>
            <pc:docMk/>
            <pc:sldMk cId="0" sldId="317"/>
            <ac:spMk id="22567" creationId="{145028A5-D4EF-47A6-8ADA-DB1CDF366EE9}"/>
          </ac:spMkLst>
        </pc:spChg>
        <pc:spChg chg="mod">
          <ac:chgData name="James_Redelsheimer@rdale.org" userId="0bc5b4da-4472-4765-be32-514c3730ecac" providerId="ADAL" clId="{0D9A94C7-7FA2-46F6-BF87-6A909FC97D88}" dt="2023-03-06T01:20:56.892" v="301" actId="1076"/>
          <ac:spMkLst>
            <pc:docMk/>
            <pc:sldMk cId="0" sldId="317"/>
            <ac:spMk id="22568" creationId="{423BDF3B-FE5C-4473-9A79-E6F2ED8F2BA1}"/>
          </ac:spMkLst>
        </pc:spChg>
        <pc:spChg chg="mod">
          <ac:chgData name="James_Redelsheimer@rdale.org" userId="0bc5b4da-4472-4765-be32-514c3730ecac" providerId="ADAL" clId="{0D9A94C7-7FA2-46F6-BF87-6A909FC97D88}" dt="2023-03-06T01:20:56.892" v="301" actId="1076"/>
          <ac:spMkLst>
            <pc:docMk/>
            <pc:sldMk cId="0" sldId="317"/>
            <ac:spMk id="22569" creationId="{361AD6AC-1F4D-4E40-BFD6-4FBBBEAAC9E9}"/>
          </ac:spMkLst>
        </pc:spChg>
        <pc:spChg chg="mod">
          <ac:chgData name="James_Redelsheimer@rdale.org" userId="0bc5b4da-4472-4765-be32-514c3730ecac" providerId="ADAL" clId="{0D9A94C7-7FA2-46F6-BF87-6A909FC97D88}" dt="2023-03-06T01:20:56.892" v="301" actId="1076"/>
          <ac:spMkLst>
            <pc:docMk/>
            <pc:sldMk cId="0" sldId="317"/>
            <ac:spMk id="22570" creationId="{34B430E4-D84E-4B11-8F2E-DA153D58C6DF}"/>
          </ac:spMkLst>
        </pc:spChg>
        <pc:spChg chg="mod">
          <ac:chgData name="James_Redelsheimer@rdale.org" userId="0bc5b4da-4472-4765-be32-514c3730ecac" providerId="ADAL" clId="{0D9A94C7-7FA2-46F6-BF87-6A909FC97D88}" dt="2023-03-06T01:20:56.892" v="301" actId="1076"/>
          <ac:spMkLst>
            <pc:docMk/>
            <pc:sldMk cId="0" sldId="317"/>
            <ac:spMk id="22571" creationId="{7C976999-4A4A-412C-82C4-6FFC86AFAB4F}"/>
          </ac:spMkLst>
        </pc:spChg>
        <pc:spChg chg="mod">
          <ac:chgData name="James_Redelsheimer@rdale.org" userId="0bc5b4da-4472-4765-be32-514c3730ecac" providerId="ADAL" clId="{0D9A94C7-7FA2-46F6-BF87-6A909FC97D88}" dt="2023-03-06T01:20:56.892" v="301" actId="1076"/>
          <ac:spMkLst>
            <pc:docMk/>
            <pc:sldMk cId="0" sldId="317"/>
            <ac:spMk id="22572" creationId="{C3298EB6-F85B-4795-99E0-CD009AE8AC80}"/>
          </ac:spMkLst>
        </pc:spChg>
        <pc:spChg chg="mod">
          <ac:chgData name="James_Redelsheimer@rdale.org" userId="0bc5b4da-4472-4765-be32-514c3730ecac" providerId="ADAL" clId="{0D9A94C7-7FA2-46F6-BF87-6A909FC97D88}" dt="2023-03-06T01:20:56.892" v="301" actId="1076"/>
          <ac:spMkLst>
            <pc:docMk/>
            <pc:sldMk cId="0" sldId="317"/>
            <ac:spMk id="22573" creationId="{A60404CA-182F-4C20-84B7-C09BE9A3C7FB}"/>
          </ac:spMkLst>
        </pc:spChg>
        <pc:spChg chg="mod">
          <ac:chgData name="James_Redelsheimer@rdale.org" userId="0bc5b4da-4472-4765-be32-514c3730ecac" providerId="ADAL" clId="{0D9A94C7-7FA2-46F6-BF87-6A909FC97D88}" dt="2023-03-06T01:20:56.892" v="301" actId="1076"/>
          <ac:spMkLst>
            <pc:docMk/>
            <pc:sldMk cId="0" sldId="317"/>
            <ac:spMk id="22574" creationId="{0911F495-4FD7-4DC8-B567-D5090BD28DA0}"/>
          </ac:spMkLst>
        </pc:spChg>
        <pc:spChg chg="mod">
          <ac:chgData name="James_Redelsheimer@rdale.org" userId="0bc5b4da-4472-4765-be32-514c3730ecac" providerId="ADAL" clId="{0D9A94C7-7FA2-46F6-BF87-6A909FC97D88}" dt="2023-03-06T01:20:56.892" v="301" actId="1076"/>
          <ac:spMkLst>
            <pc:docMk/>
            <pc:sldMk cId="0" sldId="317"/>
            <ac:spMk id="22575" creationId="{6E24759A-9F33-4485-ABCF-6A8BF9C3D2E9}"/>
          </ac:spMkLst>
        </pc:spChg>
        <pc:spChg chg="mod">
          <ac:chgData name="James_Redelsheimer@rdale.org" userId="0bc5b4da-4472-4765-be32-514c3730ecac" providerId="ADAL" clId="{0D9A94C7-7FA2-46F6-BF87-6A909FC97D88}" dt="2023-03-06T01:20:56.892" v="301" actId="1076"/>
          <ac:spMkLst>
            <pc:docMk/>
            <pc:sldMk cId="0" sldId="317"/>
            <ac:spMk id="22576" creationId="{86EC7A4C-22E0-435E-8DE9-316C58A469A1}"/>
          </ac:spMkLst>
        </pc:spChg>
        <pc:spChg chg="mod">
          <ac:chgData name="James_Redelsheimer@rdale.org" userId="0bc5b4da-4472-4765-be32-514c3730ecac" providerId="ADAL" clId="{0D9A94C7-7FA2-46F6-BF87-6A909FC97D88}" dt="2023-03-06T01:20:56.892" v="301" actId="1076"/>
          <ac:spMkLst>
            <pc:docMk/>
            <pc:sldMk cId="0" sldId="317"/>
            <ac:spMk id="22577" creationId="{D71DE5DF-D8C9-42D0-91EB-ECA162ABEE3C}"/>
          </ac:spMkLst>
        </pc:spChg>
        <pc:spChg chg="mod">
          <ac:chgData name="James_Redelsheimer@rdale.org" userId="0bc5b4da-4472-4765-be32-514c3730ecac" providerId="ADAL" clId="{0D9A94C7-7FA2-46F6-BF87-6A909FC97D88}" dt="2023-03-06T01:20:56.892" v="301" actId="1076"/>
          <ac:spMkLst>
            <pc:docMk/>
            <pc:sldMk cId="0" sldId="317"/>
            <ac:spMk id="22578" creationId="{682B758A-2137-4190-A18F-C40A6DF18C6C}"/>
          </ac:spMkLst>
        </pc:spChg>
        <pc:spChg chg="mod">
          <ac:chgData name="James_Redelsheimer@rdale.org" userId="0bc5b4da-4472-4765-be32-514c3730ecac" providerId="ADAL" clId="{0D9A94C7-7FA2-46F6-BF87-6A909FC97D88}" dt="2023-03-06T01:20:56.892" v="301" actId="1076"/>
          <ac:spMkLst>
            <pc:docMk/>
            <pc:sldMk cId="0" sldId="317"/>
            <ac:spMk id="22579" creationId="{FA72A571-960D-46A1-8E5E-6A221E94F302}"/>
          </ac:spMkLst>
        </pc:spChg>
        <pc:spChg chg="mod">
          <ac:chgData name="James_Redelsheimer@rdale.org" userId="0bc5b4da-4472-4765-be32-514c3730ecac" providerId="ADAL" clId="{0D9A94C7-7FA2-46F6-BF87-6A909FC97D88}" dt="2023-03-06T01:20:56.892" v="301" actId="1076"/>
          <ac:spMkLst>
            <pc:docMk/>
            <pc:sldMk cId="0" sldId="317"/>
            <ac:spMk id="22580" creationId="{075AE128-8786-4078-94CE-3666708E8487}"/>
          </ac:spMkLst>
        </pc:spChg>
        <pc:spChg chg="mod">
          <ac:chgData name="James_Redelsheimer@rdale.org" userId="0bc5b4da-4472-4765-be32-514c3730ecac" providerId="ADAL" clId="{0D9A94C7-7FA2-46F6-BF87-6A909FC97D88}" dt="2023-03-06T01:20:56.892" v="301" actId="1076"/>
          <ac:spMkLst>
            <pc:docMk/>
            <pc:sldMk cId="0" sldId="317"/>
            <ac:spMk id="22581" creationId="{796C8149-2754-426B-98BD-53076AB76BA1}"/>
          </ac:spMkLst>
        </pc:spChg>
        <pc:spChg chg="mod">
          <ac:chgData name="James_Redelsheimer@rdale.org" userId="0bc5b4da-4472-4765-be32-514c3730ecac" providerId="ADAL" clId="{0D9A94C7-7FA2-46F6-BF87-6A909FC97D88}" dt="2023-03-06T01:20:56.892" v="301" actId="1076"/>
          <ac:spMkLst>
            <pc:docMk/>
            <pc:sldMk cId="0" sldId="317"/>
            <ac:spMk id="22582" creationId="{C102022B-B181-418D-BAEC-60B5E6C2FB03}"/>
          </ac:spMkLst>
        </pc:spChg>
        <pc:spChg chg="mod">
          <ac:chgData name="James_Redelsheimer@rdale.org" userId="0bc5b4da-4472-4765-be32-514c3730ecac" providerId="ADAL" clId="{0D9A94C7-7FA2-46F6-BF87-6A909FC97D88}" dt="2023-03-06T01:20:59.552" v="302" actId="1076"/>
          <ac:spMkLst>
            <pc:docMk/>
            <pc:sldMk cId="0" sldId="317"/>
            <ac:spMk id="64514" creationId="{4D22C72B-DD17-4243-A293-DB954D177950}"/>
          </ac:spMkLst>
        </pc:spChg>
        <pc:spChg chg="mod">
          <ac:chgData name="James_Redelsheimer@rdale.org" userId="0bc5b4da-4472-4765-be32-514c3730ecac" providerId="ADAL" clId="{0D9A94C7-7FA2-46F6-BF87-6A909FC97D88}" dt="2023-03-06T01:20:56.892" v="301" actId="1076"/>
          <ac:spMkLst>
            <pc:docMk/>
            <pc:sldMk cId="0" sldId="317"/>
            <ac:spMk id="64530" creationId="{179DA6AC-B69F-4637-9AF0-3A3E8C717BCB}"/>
          </ac:spMkLst>
        </pc:spChg>
        <pc:spChg chg="mod">
          <ac:chgData name="James_Redelsheimer@rdale.org" userId="0bc5b4da-4472-4765-be32-514c3730ecac" providerId="ADAL" clId="{0D9A94C7-7FA2-46F6-BF87-6A909FC97D88}" dt="2023-03-06T01:20:56.892" v="301" actId="1076"/>
          <ac:spMkLst>
            <pc:docMk/>
            <pc:sldMk cId="0" sldId="317"/>
            <ac:spMk id="64542" creationId="{BDAF23F7-6256-4365-B8BE-6DCB371B59F7}"/>
          </ac:spMkLst>
        </pc:spChg>
        <pc:spChg chg="mod">
          <ac:chgData name="James_Redelsheimer@rdale.org" userId="0bc5b4da-4472-4765-be32-514c3730ecac" providerId="ADAL" clId="{0D9A94C7-7FA2-46F6-BF87-6A909FC97D88}" dt="2023-03-06T01:20:56.892" v="301" actId="1076"/>
          <ac:spMkLst>
            <pc:docMk/>
            <pc:sldMk cId="0" sldId="317"/>
            <ac:spMk id="64549" creationId="{41124997-E93E-4AD1-AB3E-61200776A571}"/>
          </ac:spMkLst>
        </pc:spChg>
        <pc:spChg chg="mod">
          <ac:chgData name="James_Redelsheimer@rdale.org" userId="0bc5b4da-4472-4765-be32-514c3730ecac" providerId="ADAL" clId="{0D9A94C7-7FA2-46F6-BF87-6A909FC97D88}" dt="2023-03-06T01:20:56.892" v="301" actId="1076"/>
          <ac:spMkLst>
            <pc:docMk/>
            <pc:sldMk cId="0" sldId="317"/>
            <ac:spMk id="64550" creationId="{ED1C5A51-ABCA-42BE-A949-C9F6A08C3D20}"/>
          </ac:spMkLst>
        </pc:spChg>
        <pc:spChg chg="mod">
          <ac:chgData name="James_Redelsheimer@rdale.org" userId="0bc5b4da-4472-4765-be32-514c3730ecac" providerId="ADAL" clId="{0D9A94C7-7FA2-46F6-BF87-6A909FC97D88}" dt="2023-03-06T01:20:56.892" v="301" actId="1076"/>
          <ac:spMkLst>
            <pc:docMk/>
            <pc:sldMk cId="0" sldId="317"/>
            <ac:spMk id="64551" creationId="{7FB81333-7733-4784-902A-E0D002E4B86A}"/>
          </ac:spMkLst>
        </pc:spChg>
        <pc:spChg chg="mod">
          <ac:chgData name="James_Redelsheimer@rdale.org" userId="0bc5b4da-4472-4765-be32-514c3730ecac" providerId="ADAL" clId="{0D9A94C7-7FA2-46F6-BF87-6A909FC97D88}" dt="2023-03-06T01:20:56.892" v="301" actId="1076"/>
          <ac:spMkLst>
            <pc:docMk/>
            <pc:sldMk cId="0" sldId="317"/>
            <ac:spMk id="64552" creationId="{EB6BD54E-B737-4B11-917A-E7B6FC5DF87D}"/>
          </ac:spMkLst>
        </pc:spChg>
        <pc:grpChg chg="mod">
          <ac:chgData name="James_Redelsheimer@rdale.org" userId="0bc5b4da-4472-4765-be32-514c3730ecac" providerId="ADAL" clId="{0D9A94C7-7FA2-46F6-BF87-6A909FC97D88}" dt="2023-03-06T01:20:56.892" v="301" actId="1076"/>
          <ac:grpSpMkLst>
            <pc:docMk/>
            <pc:sldMk cId="0" sldId="317"/>
            <ac:grpSpMk id="22531" creationId="{7D8B1FAF-886C-46B4-8B48-2EB6B7AF662C}"/>
          </ac:grpSpMkLst>
        </pc:grpChg>
        <pc:grpChg chg="mod">
          <ac:chgData name="James_Redelsheimer@rdale.org" userId="0bc5b4da-4472-4765-be32-514c3730ecac" providerId="ADAL" clId="{0D9A94C7-7FA2-46F6-BF87-6A909FC97D88}" dt="2023-03-06T01:20:56.892" v="301" actId="1076"/>
          <ac:grpSpMkLst>
            <pc:docMk/>
            <pc:sldMk cId="0" sldId="317"/>
            <ac:grpSpMk id="22538" creationId="{01A0EC2D-5773-442C-999D-59DF5D041EB7}"/>
          </ac:grpSpMkLst>
        </pc:grpChg>
        <pc:grpChg chg="mod">
          <ac:chgData name="James_Redelsheimer@rdale.org" userId="0bc5b4da-4472-4765-be32-514c3730ecac" providerId="ADAL" clId="{0D9A94C7-7FA2-46F6-BF87-6A909FC97D88}" dt="2023-03-06T01:20:56.892" v="301" actId="1076"/>
          <ac:grpSpMkLst>
            <pc:docMk/>
            <pc:sldMk cId="0" sldId="317"/>
            <ac:grpSpMk id="22545" creationId="{3B546987-7317-4F68-B12A-0F13551113C8}"/>
          </ac:grpSpMkLst>
        </pc:grpChg>
        <pc:grpChg chg="mod">
          <ac:chgData name="James_Redelsheimer@rdale.org" userId="0bc5b4da-4472-4765-be32-514c3730ecac" providerId="ADAL" clId="{0D9A94C7-7FA2-46F6-BF87-6A909FC97D88}" dt="2023-03-06T01:20:56.892" v="301" actId="1076"/>
          <ac:grpSpMkLst>
            <pc:docMk/>
            <pc:sldMk cId="0" sldId="317"/>
            <ac:grpSpMk id="22552" creationId="{B143EEFB-E306-4DDF-ADBD-BA8E8B88FD4E}"/>
          </ac:grpSpMkLst>
        </pc:grpChg>
        <pc:picChg chg="mod">
          <ac:chgData name="James_Redelsheimer@rdale.org" userId="0bc5b4da-4472-4765-be32-514c3730ecac" providerId="ADAL" clId="{0D9A94C7-7FA2-46F6-BF87-6A909FC97D88}" dt="2023-03-06T01:20:56.892" v="301" actId="1076"/>
          <ac:picMkLst>
            <pc:docMk/>
            <pc:sldMk cId="0" sldId="317"/>
            <ac:picMk id="22559" creationId="{4BEB0891-924E-41D4-AB44-4AC867FD4BE1}"/>
          </ac:picMkLst>
        </pc:picChg>
      </pc:sldChg>
      <pc:sldChg chg="add del setBg">
        <pc:chgData name="James_Redelsheimer@rdale.org" userId="0bc5b4da-4472-4765-be32-514c3730ecac" providerId="ADAL" clId="{0D9A94C7-7FA2-46F6-BF87-6A909FC97D88}" dt="2023-03-06T00:57:39.980" v="149"/>
        <pc:sldMkLst>
          <pc:docMk/>
          <pc:sldMk cId="0" sldId="318"/>
        </pc:sldMkLst>
      </pc:sldChg>
      <pc:sldChg chg="add del setBg">
        <pc:chgData name="James_Redelsheimer@rdale.org" userId="0bc5b4da-4472-4765-be32-514c3730ecac" providerId="ADAL" clId="{0D9A94C7-7FA2-46F6-BF87-6A909FC97D88}" dt="2023-03-06T00:57:39.980" v="149"/>
        <pc:sldMkLst>
          <pc:docMk/>
          <pc:sldMk cId="0" sldId="319"/>
        </pc:sldMkLst>
      </pc:sldChg>
      <pc:sldChg chg="add del setBg">
        <pc:chgData name="James_Redelsheimer@rdale.org" userId="0bc5b4da-4472-4765-be32-514c3730ecac" providerId="ADAL" clId="{0D9A94C7-7FA2-46F6-BF87-6A909FC97D88}" dt="2023-03-06T00:57:39.980" v="149"/>
        <pc:sldMkLst>
          <pc:docMk/>
          <pc:sldMk cId="0" sldId="320"/>
        </pc:sldMkLst>
      </pc:sldChg>
      <pc:sldChg chg="addSp delSp modSp add del mod setBg delAnim modAnim">
        <pc:chgData name="James_Redelsheimer@rdale.org" userId="0bc5b4da-4472-4765-be32-514c3730ecac" providerId="ADAL" clId="{0D9A94C7-7FA2-46F6-BF87-6A909FC97D88}" dt="2023-03-06T18:07:19.787" v="443" actId="1076"/>
        <pc:sldMkLst>
          <pc:docMk/>
          <pc:sldMk cId="0" sldId="321"/>
        </pc:sldMkLst>
        <pc:spChg chg="add del mod">
          <ac:chgData name="James_Redelsheimer@rdale.org" userId="0bc5b4da-4472-4765-be32-514c3730ecac" providerId="ADAL" clId="{0D9A94C7-7FA2-46F6-BF87-6A909FC97D88}" dt="2023-03-06T00:59:20.783" v="178" actId="478"/>
          <ac:spMkLst>
            <pc:docMk/>
            <pc:sldMk cId="0" sldId="321"/>
            <ac:spMk id="2" creationId="{863158A6-BC5F-F39B-1412-953C2DD11591}"/>
          </ac:spMkLst>
        </pc:spChg>
        <pc:spChg chg="add del mod">
          <ac:chgData name="James_Redelsheimer@rdale.org" userId="0bc5b4da-4472-4765-be32-514c3730ecac" providerId="ADAL" clId="{0D9A94C7-7FA2-46F6-BF87-6A909FC97D88}" dt="2023-03-06T00:58:02.133" v="153" actId="478"/>
          <ac:spMkLst>
            <pc:docMk/>
            <pc:sldMk cId="0" sldId="321"/>
            <ac:spMk id="3" creationId="{1C6DA88F-32B8-7113-5C92-D72EEFE6D4D6}"/>
          </ac:spMkLst>
        </pc:spChg>
        <pc:spChg chg="add mod">
          <ac:chgData name="James_Redelsheimer@rdale.org" userId="0bc5b4da-4472-4765-be32-514c3730ecac" providerId="ADAL" clId="{0D9A94C7-7FA2-46F6-BF87-6A909FC97D88}" dt="2023-03-06T18:07:19.787" v="443" actId="1076"/>
          <ac:spMkLst>
            <pc:docMk/>
            <pc:sldMk cId="0" sldId="321"/>
            <ac:spMk id="5" creationId="{2C9E4F35-B6C1-FBC1-EEBF-A1B41572AA9E}"/>
          </ac:spMkLst>
        </pc:spChg>
        <pc:spChg chg="mod">
          <ac:chgData name="James_Redelsheimer@rdale.org" userId="0bc5b4da-4472-4765-be32-514c3730ecac" providerId="ADAL" clId="{0D9A94C7-7FA2-46F6-BF87-6A909FC97D88}" dt="2023-03-06T18:07:13.892" v="441" actId="1076"/>
          <ac:spMkLst>
            <pc:docMk/>
            <pc:sldMk cId="0" sldId="321"/>
            <ac:spMk id="70660" creationId="{1D1A5E2B-9C74-47C0-8655-93FF783C9CB9}"/>
          </ac:spMkLst>
        </pc:spChg>
        <pc:spChg chg="mod">
          <ac:chgData name="James_Redelsheimer@rdale.org" userId="0bc5b4da-4472-4765-be32-514c3730ecac" providerId="ADAL" clId="{0D9A94C7-7FA2-46F6-BF87-6A909FC97D88}" dt="2023-03-06T00:58:09.466" v="155" actId="1076"/>
          <ac:spMkLst>
            <pc:docMk/>
            <pc:sldMk cId="0" sldId="321"/>
            <ac:spMk id="70665" creationId="{ABC56807-3A5C-4A9E-8217-9737B372C1C5}"/>
          </ac:spMkLst>
        </pc:spChg>
        <pc:spChg chg="mod">
          <ac:chgData name="James_Redelsheimer@rdale.org" userId="0bc5b4da-4472-4765-be32-514c3730ecac" providerId="ADAL" clId="{0D9A94C7-7FA2-46F6-BF87-6A909FC97D88}" dt="2023-03-06T18:07:17.140" v="442" actId="1076"/>
          <ac:spMkLst>
            <pc:docMk/>
            <pc:sldMk cId="0" sldId="321"/>
            <ac:spMk id="70666" creationId="{2BF9261A-FEDF-47EC-AE8D-CFF1CE1DF377}"/>
          </ac:spMkLst>
        </pc:spChg>
        <pc:spChg chg="del">
          <ac:chgData name="James_Redelsheimer@rdale.org" userId="0bc5b4da-4472-4765-be32-514c3730ecac" providerId="ADAL" clId="{0D9A94C7-7FA2-46F6-BF87-6A909FC97D88}" dt="2023-03-06T00:57:54.400" v="151" actId="478"/>
          <ac:spMkLst>
            <pc:docMk/>
            <pc:sldMk cId="0" sldId="321"/>
            <ac:spMk id="70667" creationId="{29ECCC2D-1AE7-4889-923A-A418053B254D}"/>
          </ac:spMkLst>
        </pc:spChg>
        <pc:spChg chg="del">
          <ac:chgData name="James_Redelsheimer@rdale.org" userId="0bc5b4da-4472-4765-be32-514c3730ecac" providerId="ADAL" clId="{0D9A94C7-7FA2-46F6-BF87-6A909FC97D88}" dt="2023-03-06T00:58:03.520" v="154" actId="478"/>
          <ac:spMkLst>
            <pc:docMk/>
            <pc:sldMk cId="0" sldId="321"/>
            <ac:spMk id="70669" creationId="{B68D4066-155B-4BC5-A892-1D450C725BAA}"/>
          </ac:spMkLst>
        </pc:spChg>
        <pc:spChg chg="mod">
          <ac:chgData name="James_Redelsheimer@rdale.org" userId="0bc5b4da-4472-4765-be32-514c3730ecac" providerId="ADAL" clId="{0D9A94C7-7FA2-46F6-BF87-6A909FC97D88}" dt="2023-03-06T00:58:09.466" v="155" actId="1076"/>
          <ac:spMkLst>
            <pc:docMk/>
            <pc:sldMk cId="0" sldId="321"/>
            <ac:spMk id="70670" creationId="{AE392C96-E5B1-4234-8CD8-64710B7BD546}"/>
          </ac:spMkLst>
        </pc:spChg>
        <pc:picChg chg="del">
          <ac:chgData name="James_Redelsheimer@rdale.org" userId="0bc5b4da-4472-4765-be32-514c3730ecac" providerId="ADAL" clId="{0D9A94C7-7FA2-46F6-BF87-6A909FC97D88}" dt="2023-03-06T00:57:58.141" v="152" actId="478"/>
          <ac:picMkLst>
            <pc:docMk/>
            <pc:sldMk cId="0" sldId="321"/>
            <ac:picMk id="70659" creationId="{58D40309-B48D-4069-8F0C-BDF8C903BC97}"/>
          </ac:picMkLst>
        </pc:picChg>
        <pc:picChg chg="del">
          <ac:chgData name="James_Redelsheimer@rdale.org" userId="0bc5b4da-4472-4765-be32-514c3730ecac" providerId="ADAL" clId="{0D9A94C7-7FA2-46F6-BF87-6A909FC97D88}" dt="2023-03-06T00:57:58.141" v="152" actId="478"/>
          <ac:picMkLst>
            <pc:docMk/>
            <pc:sldMk cId="0" sldId="321"/>
            <ac:picMk id="70668" creationId="{8E905AB8-52A6-47EF-85A5-44263CE89023}"/>
          </ac:picMkLst>
        </pc:picChg>
        <pc:picChg chg="del">
          <ac:chgData name="James_Redelsheimer@rdale.org" userId="0bc5b4da-4472-4765-be32-514c3730ecac" providerId="ADAL" clId="{0D9A94C7-7FA2-46F6-BF87-6A909FC97D88}" dt="2023-03-06T00:57:58.141" v="152" actId="478"/>
          <ac:picMkLst>
            <pc:docMk/>
            <pc:sldMk cId="0" sldId="321"/>
            <ac:picMk id="70671" creationId="{33C47C4D-097D-4546-8479-EDA9D9FC3007}"/>
          </ac:picMkLst>
        </pc:picChg>
      </pc:sldChg>
      <pc:sldChg chg="delSp add del setBg">
        <pc:chgData name="James_Redelsheimer@rdale.org" userId="0bc5b4da-4472-4765-be32-514c3730ecac" providerId="ADAL" clId="{0D9A94C7-7FA2-46F6-BF87-6A909FC97D88}" dt="2023-03-06T18:07:25.908" v="444" actId="47"/>
        <pc:sldMkLst>
          <pc:docMk/>
          <pc:sldMk cId="0" sldId="322"/>
        </pc:sldMkLst>
        <pc:picChg chg="del">
          <ac:chgData name="James_Redelsheimer@rdale.org" userId="0bc5b4da-4472-4765-be32-514c3730ecac" providerId="ADAL" clId="{0D9A94C7-7FA2-46F6-BF87-6A909FC97D88}" dt="2023-03-06T00:58:16.557" v="156" actId="478"/>
          <ac:picMkLst>
            <pc:docMk/>
            <pc:sldMk cId="0" sldId="322"/>
            <ac:picMk id="44045" creationId="{19D4009C-D324-450F-9FBA-B794C85CE7C1}"/>
          </ac:picMkLst>
        </pc:picChg>
      </pc:sldChg>
      <pc:sldChg chg="add del setBg">
        <pc:chgData name="James_Redelsheimer@rdale.org" userId="0bc5b4da-4472-4765-be32-514c3730ecac" providerId="ADAL" clId="{0D9A94C7-7FA2-46F6-BF87-6A909FC97D88}" dt="2023-03-06T00:57:39.980" v="149"/>
        <pc:sldMkLst>
          <pc:docMk/>
          <pc:sldMk cId="0" sldId="323"/>
        </pc:sldMkLst>
      </pc:sldChg>
      <pc:sldChg chg="add del">
        <pc:chgData name="James_Redelsheimer@rdale.org" userId="0bc5b4da-4472-4765-be32-514c3730ecac" providerId="ADAL" clId="{0D9A94C7-7FA2-46F6-BF87-6A909FC97D88}" dt="2023-03-06T01:00:13.654" v="213" actId="47"/>
        <pc:sldMkLst>
          <pc:docMk/>
          <pc:sldMk cId="4257723977" sldId="323"/>
        </pc:sldMkLst>
      </pc:sldChg>
      <pc:sldChg chg="add del setBg">
        <pc:chgData name="James_Redelsheimer@rdale.org" userId="0bc5b4da-4472-4765-be32-514c3730ecac" providerId="ADAL" clId="{0D9A94C7-7FA2-46F6-BF87-6A909FC97D88}" dt="2023-03-06T00:57:39.980" v="149"/>
        <pc:sldMkLst>
          <pc:docMk/>
          <pc:sldMk cId="0" sldId="324"/>
        </pc:sldMkLst>
      </pc:sldChg>
      <pc:sldChg chg="add del setBg">
        <pc:chgData name="James_Redelsheimer@rdale.org" userId="0bc5b4da-4472-4765-be32-514c3730ecac" providerId="ADAL" clId="{0D9A94C7-7FA2-46F6-BF87-6A909FC97D88}" dt="2023-03-06T00:57:39.980" v="149"/>
        <pc:sldMkLst>
          <pc:docMk/>
          <pc:sldMk cId="0" sldId="325"/>
        </pc:sldMkLst>
      </pc:sldChg>
      <pc:sldChg chg="add del">
        <pc:chgData name="James_Redelsheimer@rdale.org" userId="0bc5b4da-4472-4765-be32-514c3730ecac" providerId="ADAL" clId="{0D9A94C7-7FA2-46F6-BF87-6A909FC97D88}" dt="2023-03-06T00:57:39.980" v="149"/>
        <pc:sldMkLst>
          <pc:docMk/>
          <pc:sldMk cId="0" sldId="326"/>
        </pc:sldMkLst>
      </pc:sldChg>
      <pc:sldChg chg="add del">
        <pc:chgData name="James_Redelsheimer@rdale.org" userId="0bc5b4da-4472-4765-be32-514c3730ecac" providerId="ADAL" clId="{0D9A94C7-7FA2-46F6-BF87-6A909FC97D88}" dt="2023-03-06T00:57:39.980" v="149"/>
        <pc:sldMkLst>
          <pc:docMk/>
          <pc:sldMk cId="0" sldId="327"/>
        </pc:sldMkLst>
      </pc:sldChg>
      <pc:sldChg chg="modSp add mod modTransition modClrScheme chgLayout">
        <pc:chgData name="James_Redelsheimer@rdale.org" userId="0bc5b4da-4472-4765-be32-514c3730ecac" providerId="ADAL" clId="{0D9A94C7-7FA2-46F6-BF87-6A909FC97D88}" dt="2023-03-06T01:18:40.925" v="270" actId="1076"/>
        <pc:sldMkLst>
          <pc:docMk/>
          <pc:sldMk cId="0" sldId="353"/>
        </pc:sldMkLst>
        <pc:spChg chg="mod">
          <ac:chgData name="James_Redelsheimer@rdale.org" userId="0bc5b4da-4472-4765-be32-514c3730ecac" providerId="ADAL" clId="{0D9A94C7-7FA2-46F6-BF87-6A909FC97D88}" dt="2023-03-06T01:18:40.925" v="270" actId="1076"/>
          <ac:spMkLst>
            <pc:docMk/>
            <pc:sldMk cId="0" sldId="353"/>
            <ac:spMk id="5125" creationId="{837CD99B-AFC6-451E-8B30-561F261CCF55}"/>
          </ac:spMkLst>
        </pc:spChg>
        <pc:spChg chg="mod">
          <ac:chgData name="James_Redelsheimer@rdale.org" userId="0bc5b4da-4472-4765-be32-514c3730ecac" providerId="ADAL" clId="{0D9A94C7-7FA2-46F6-BF87-6A909FC97D88}" dt="2023-03-06T01:18:40.925" v="270" actId="1076"/>
          <ac:spMkLst>
            <pc:docMk/>
            <pc:sldMk cId="0" sldId="353"/>
            <ac:spMk id="5127" creationId="{FB917176-10E8-471A-855D-ABECD1148061}"/>
          </ac:spMkLst>
        </pc:spChg>
        <pc:spChg chg="mod">
          <ac:chgData name="James_Redelsheimer@rdale.org" userId="0bc5b4da-4472-4765-be32-514c3730ecac" providerId="ADAL" clId="{0D9A94C7-7FA2-46F6-BF87-6A909FC97D88}" dt="2023-03-06T01:18:40.925" v="270" actId="1076"/>
          <ac:spMkLst>
            <pc:docMk/>
            <pc:sldMk cId="0" sldId="353"/>
            <ac:spMk id="5128" creationId="{DC5E9D90-A0AC-413C-9F32-21F8523D4A4C}"/>
          </ac:spMkLst>
        </pc:spChg>
        <pc:spChg chg="mod">
          <ac:chgData name="James_Redelsheimer@rdale.org" userId="0bc5b4da-4472-4765-be32-514c3730ecac" providerId="ADAL" clId="{0D9A94C7-7FA2-46F6-BF87-6A909FC97D88}" dt="2023-03-06T01:18:37.311" v="269" actId="1076"/>
          <ac:spMkLst>
            <pc:docMk/>
            <pc:sldMk cId="0" sldId="353"/>
            <ac:spMk id="5130" creationId="{8500B45F-C14C-4EE8-BB45-C1FFB28B9F01}"/>
          </ac:spMkLst>
        </pc:spChg>
        <pc:spChg chg="mod">
          <ac:chgData name="James_Redelsheimer@rdale.org" userId="0bc5b4da-4472-4765-be32-514c3730ecac" providerId="ADAL" clId="{0D9A94C7-7FA2-46F6-BF87-6A909FC97D88}" dt="2023-03-06T01:18:40.925" v="270" actId="1076"/>
          <ac:spMkLst>
            <pc:docMk/>
            <pc:sldMk cId="0" sldId="353"/>
            <ac:spMk id="5131" creationId="{F70C454C-8B6C-4676-9300-723FDE681561}"/>
          </ac:spMkLst>
        </pc:spChg>
        <pc:spChg chg="mod">
          <ac:chgData name="James_Redelsheimer@rdale.org" userId="0bc5b4da-4472-4765-be32-514c3730ecac" providerId="ADAL" clId="{0D9A94C7-7FA2-46F6-BF87-6A909FC97D88}" dt="2023-03-06T01:18:40.925" v="270" actId="1076"/>
          <ac:spMkLst>
            <pc:docMk/>
            <pc:sldMk cId="0" sldId="353"/>
            <ac:spMk id="5132" creationId="{36420218-71B3-46B7-83E8-6A6900584684}"/>
          </ac:spMkLst>
        </pc:spChg>
        <pc:spChg chg="mod">
          <ac:chgData name="James_Redelsheimer@rdale.org" userId="0bc5b4da-4472-4765-be32-514c3730ecac" providerId="ADAL" clId="{0D9A94C7-7FA2-46F6-BF87-6A909FC97D88}" dt="2023-03-06T01:18:40.925" v="270" actId="1076"/>
          <ac:spMkLst>
            <pc:docMk/>
            <pc:sldMk cId="0" sldId="353"/>
            <ac:spMk id="5133" creationId="{F19B1817-257D-4149-832F-94F0543A6C8F}"/>
          </ac:spMkLst>
        </pc:spChg>
        <pc:spChg chg="mod">
          <ac:chgData name="James_Redelsheimer@rdale.org" userId="0bc5b4da-4472-4765-be32-514c3730ecac" providerId="ADAL" clId="{0D9A94C7-7FA2-46F6-BF87-6A909FC97D88}" dt="2023-03-06T01:18:40.925" v="270" actId="1076"/>
          <ac:spMkLst>
            <pc:docMk/>
            <pc:sldMk cId="0" sldId="353"/>
            <ac:spMk id="5134" creationId="{07C2D420-D5ED-4F36-B769-5D176D8C6180}"/>
          </ac:spMkLst>
        </pc:spChg>
        <pc:spChg chg="mod">
          <ac:chgData name="James_Redelsheimer@rdale.org" userId="0bc5b4da-4472-4765-be32-514c3730ecac" providerId="ADAL" clId="{0D9A94C7-7FA2-46F6-BF87-6A909FC97D88}" dt="2023-03-06T01:18:40.925" v="270" actId="1076"/>
          <ac:spMkLst>
            <pc:docMk/>
            <pc:sldMk cId="0" sldId="353"/>
            <ac:spMk id="104450" creationId="{2F9BF802-FD92-43F8-8900-2B19FC897990}"/>
          </ac:spMkLst>
        </pc:spChg>
        <pc:spChg chg="mod ord">
          <ac:chgData name="James_Redelsheimer@rdale.org" userId="0bc5b4da-4472-4765-be32-514c3730ecac" providerId="ADAL" clId="{0D9A94C7-7FA2-46F6-BF87-6A909FC97D88}" dt="2023-03-06T01:18:30.512" v="266" actId="1076"/>
          <ac:spMkLst>
            <pc:docMk/>
            <pc:sldMk cId="0" sldId="353"/>
            <ac:spMk id="104451" creationId="{06A20DF2-FB04-4A44-BB4F-1B28FF006B92}"/>
          </ac:spMkLst>
        </pc:spChg>
        <pc:spChg chg="mod">
          <ac:chgData name="James_Redelsheimer@rdale.org" userId="0bc5b4da-4472-4765-be32-514c3730ecac" providerId="ADAL" clId="{0D9A94C7-7FA2-46F6-BF87-6A909FC97D88}" dt="2023-03-06T01:18:35.055" v="268" actId="1076"/>
          <ac:spMkLst>
            <pc:docMk/>
            <pc:sldMk cId="0" sldId="353"/>
            <ac:spMk id="104462" creationId="{6DD44E4E-12F2-4929-BDAD-9A10DD8122FD}"/>
          </ac:spMkLst>
        </pc:spChg>
        <pc:grpChg chg="mod">
          <ac:chgData name="James_Redelsheimer@rdale.org" userId="0bc5b4da-4472-4765-be32-514c3730ecac" providerId="ADAL" clId="{0D9A94C7-7FA2-46F6-BF87-6A909FC97D88}" dt="2023-03-06T01:18:40.925" v="270" actId="1076"/>
          <ac:grpSpMkLst>
            <pc:docMk/>
            <pc:sldMk cId="0" sldId="353"/>
            <ac:grpSpMk id="5126" creationId="{D3E502BD-7BDF-4100-84A7-3F1C6D6F8924}"/>
          </ac:grpSpMkLst>
        </pc:grpChg>
      </pc:sldChg>
      <pc:sldChg chg="delSp add mod modTransition modClrScheme modAnim chgLayout">
        <pc:chgData name="James_Redelsheimer@rdale.org" userId="0bc5b4da-4472-4765-be32-514c3730ecac" providerId="ADAL" clId="{0D9A94C7-7FA2-46F6-BF87-6A909FC97D88}" dt="2023-03-06T22:56:23.815" v="1032" actId="478"/>
        <pc:sldMkLst>
          <pc:docMk/>
          <pc:sldMk cId="0" sldId="354"/>
        </pc:sldMkLst>
        <pc:picChg chg="del">
          <ac:chgData name="James_Redelsheimer@rdale.org" userId="0bc5b4da-4472-4765-be32-514c3730ecac" providerId="ADAL" clId="{0D9A94C7-7FA2-46F6-BF87-6A909FC97D88}" dt="2023-03-06T22:56:23.815" v="1032" actId="478"/>
          <ac:picMkLst>
            <pc:docMk/>
            <pc:sldMk cId="0" sldId="354"/>
            <ac:picMk id="105490" creationId="{0A3C8DEC-A852-427E-B44B-A777EC30B2C0}"/>
          </ac:picMkLst>
        </pc:picChg>
      </pc:sldChg>
      <pc:sldChg chg="modSp add mod modTransition setBg modClrScheme chgLayout">
        <pc:chgData name="James_Redelsheimer@rdale.org" userId="0bc5b4da-4472-4765-be32-514c3730ecac" providerId="ADAL" clId="{0D9A94C7-7FA2-46F6-BF87-6A909FC97D88}" dt="2023-03-06T01:19:07.155" v="274" actId="1076"/>
        <pc:sldMkLst>
          <pc:docMk/>
          <pc:sldMk cId="0" sldId="355"/>
        </pc:sldMkLst>
        <pc:spChg chg="mod ord">
          <ac:chgData name="James_Redelsheimer@rdale.org" userId="0bc5b4da-4472-4765-be32-514c3730ecac" providerId="ADAL" clId="{0D9A94C7-7FA2-46F6-BF87-6A909FC97D88}" dt="2023-03-06T01:19:01.843" v="272" actId="700"/>
          <ac:spMkLst>
            <pc:docMk/>
            <pc:sldMk cId="0" sldId="355"/>
            <ac:spMk id="106498" creationId="{893A8C30-631C-45C4-8669-DAAB3CFE55A8}"/>
          </ac:spMkLst>
        </pc:spChg>
        <pc:spChg chg="mod ord">
          <ac:chgData name="James_Redelsheimer@rdale.org" userId="0bc5b4da-4472-4765-be32-514c3730ecac" providerId="ADAL" clId="{0D9A94C7-7FA2-46F6-BF87-6A909FC97D88}" dt="2023-03-06T01:19:07.155" v="274" actId="1076"/>
          <ac:spMkLst>
            <pc:docMk/>
            <pc:sldMk cId="0" sldId="355"/>
            <ac:spMk id="106499" creationId="{38538FD8-AD27-4023-AFA3-9A61257D1875}"/>
          </ac:spMkLst>
        </pc:spChg>
        <pc:spChg chg="mod">
          <ac:chgData name="James_Redelsheimer@rdale.org" userId="0bc5b4da-4472-4765-be32-514c3730ecac" providerId="ADAL" clId="{0D9A94C7-7FA2-46F6-BF87-6A909FC97D88}" dt="2023-03-06T01:19:04.324" v="273" actId="1076"/>
          <ac:spMkLst>
            <pc:docMk/>
            <pc:sldMk cId="0" sldId="355"/>
            <ac:spMk id="106500" creationId="{4A653846-9B70-46A2-912B-3F3225414C57}"/>
          </ac:spMkLst>
        </pc:spChg>
      </pc:sldChg>
      <pc:sldChg chg="modSp add mod modTransition modClrScheme chgLayout">
        <pc:chgData name="James_Redelsheimer@rdale.org" userId="0bc5b4da-4472-4765-be32-514c3730ecac" providerId="ADAL" clId="{0D9A94C7-7FA2-46F6-BF87-6A909FC97D88}" dt="2023-03-06T01:22:45.919" v="315" actId="1076"/>
        <pc:sldMkLst>
          <pc:docMk/>
          <pc:sldMk cId="0" sldId="356"/>
        </pc:sldMkLst>
        <pc:spChg chg="mod ord">
          <ac:chgData name="James_Redelsheimer@rdale.org" userId="0bc5b4da-4472-4765-be32-514c3730ecac" providerId="ADAL" clId="{0D9A94C7-7FA2-46F6-BF87-6A909FC97D88}" dt="2023-03-06T01:22:45.919" v="315" actId="1076"/>
          <ac:spMkLst>
            <pc:docMk/>
            <pc:sldMk cId="0" sldId="356"/>
            <ac:spMk id="23554" creationId="{F05E58BF-E228-4FE7-9625-51679E683FB9}"/>
          </ac:spMkLst>
        </pc:spChg>
      </pc:sldChg>
      <pc:sldChg chg="modSp add mod modTransition">
        <pc:chgData name="James_Redelsheimer@rdale.org" userId="0bc5b4da-4472-4765-be32-514c3730ecac" providerId="ADAL" clId="{0D9A94C7-7FA2-46F6-BF87-6A909FC97D88}" dt="2023-03-06T01:19:46.198" v="280" actId="1076"/>
        <pc:sldMkLst>
          <pc:docMk/>
          <pc:sldMk cId="0" sldId="357"/>
        </pc:sldMkLst>
        <pc:spChg chg="mod">
          <ac:chgData name="James_Redelsheimer@rdale.org" userId="0bc5b4da-4472-4765-be32-514c3730ecac" providerId="ADAL" clId="{0D9A94C7-7FA2-46F6-BF87-6A909FC97D88}" dt="2023-03-06T01:19:43.923" v="279" actId="1076"/>
          <ac:spMkLst>
            <pc:docMk/>
            <pc:sldMk cId="0" sldId="357"/>
            <ac:spMk id="11270" creationId="{6BC320AC-A598-4196-87F2-524BABBC9CD5}"/>
          </ac:spMkLst>
        </pc:spChg>
        <pc:spChg chg="mod">
          <ac:chgData name="James_Redelsheimer@rdale.org" userId="0bc5b4da-4472-4765-be32-514c3730ecac" providerId="ADAL" clId="{0D9A94C7-7FA2-46F6-BF87-6A909FC97D88}" dt="2023-03-06T01:19:43.923" v="279" actId="1076"/>
          <ac:spMkLst>
            <pc:docMk/>
            <pc:sldMk cId="0" sldId="357"/>
            <ac:spMk id="11271" creationId="{A5B933E2-6CAB-4F8C-8DF3-F703A9A7BEAB}"/>
          </ac:spMkLst>
        </pc:spChg>
        <pc:spChg chg="mod">
          <ac:chgData name="James_Redelsheimer@rdale.org" userId="0bc5b4da-4472-4765-be32-514c3730ecac" providerId="ADAL" clId="{0D9A94C7-7FA2-46F6-BF87-6A909FC97D88}" dt="2023-03-06T01:19:43.923" v="279" actId="1076"/>
          <ac:spMkLst>
            <pc:docMk/>
            <pc:sldMk cId="0" sldId="357"/>
            <ac:spMk id="11272" creationId="{948D7B9F-F801-4D2D-8B85-7F2BAC76A16A}"/>
          </ac:spMkLst>
        </pc:spChg>
        <pc:spChg chg="mod">
          <ac:chgData name="James_Redelsheimer@rdale.org" userId="0bc5b4da-4472-4765-be32-514c3730ecac" providerId="ADAL" clId="{0D9A94C7-7FA2-46F6-BF87-6A909FC97D88}" dt="2023-03-06T01:19:43.923" v="279" actId="1076"/>
          <ac:spMkLst>
            <pc:docMk/>
            <pc:sldMk cId="0" sldId="357"/>
            <ac:spMk id="11274" creationId="{69703519-4604-4E52-9358-0A3ED3790E58}"/>
          </ac:spMkLst>
        </pc:spChg>
        <pc:spChg chg="mod">
          <ac:chgData name="James_Redelsheimer@rdale.org" userId="0bc5b4da-4472-4765-be32-514c3730ecac" providerId="ADAL" clId="{0D9A94C7-7FA2-46F6-BF87-6A909FC97D88}" dt="2023-03-06T01:19:43.923" v="279" actId="1076"/>
          <ac:spMkLst>
            <pc:docMk/>
            <pc:sldMk cId="0" sldId="357"/>
            <ac:spMk id="11275" creationId="{71BAA7C4-9438-41DE-AA4F-4B5273A0354D}"/>
          </ac:spMkLst>
        </pc:spChg>
        <pc:spChg chg="mod">
          <ac:chgData name="James_Redelsheimer@rdale.org" userId="0bc5b4da-4472-4765-be32-514c3730ecac" providerId="ADAL" clId="{0D9A94C7-7FA2-46F6-BF87-6A909FC97D88}" dt="2023-03-06T01:19:43.923" v="279" actId="1076"/>
          <ac:spMkLst>
            <pc:docMk/>
            <pc:sldMk cId="0" sldId="357"/>
            <ac:spMk id="11276" creationId="{88050502-CF2F-4B61-A840-07096BDCBAE9}"/>
          </ac:spMkLst>
        </pc:spChg>
        <pc:spChg chg="mod">
          <ac:chgData name="James_Redelsheimer@rdale.org" userId="0bc5b4da-4472-4765-be32-514c3730ecac" providerId="ADAL" clId="{0D9A94C7-7FA2-46F6-BF87-6A909FC97D88}" dt="2023-03-06T01:19:43.923" v="279" actId="1076"/>
          <ac:spMkLst>
            <pc:docMk/>
            <pc:sldMk cId="0" sldId="357"/>
            <ac:spMk id="11277" creationId="{78E448F2-2A2B-4BF8-9C9B-3AF96EB3F526}"/>
          </ac:spMkLst>
        </pc:spChg>
        <pc:spChg chg="mod">
          <ac:chgData name="James_Redelsheimer@rdale.org" userId="0bc5b4da-4472-4765-be32-514c3730ecac" providerId="ADAL" clId="{0D9A94C7-7FA2-46F6-BF87-6A909FC97D88}" dt="2023-03-06T01:19:43.923" v="279" actId="1076"/>
          <ac:spMkLst>
            <pc:docMk/>
            <pc:sldMk cId="0" sldId="357"/>
            <ac:spMk id="11280" creationId="{01AEAC50-F25E-493C-8CF5-73A27718A342}"/>
          </ac:spMkLst>
        </pc:spChg>
        <pc:spChg chg="mod">
          <ac:chgData name="James_Redelsheimer@rdale.org" userId="0bc5b4da-4472-4765-be32-514c3730ecac" providerId="ADAL" clId="{0D9A94C7-7FA2-46F6-BF87-6A909FC97D88}" dt="2023-03-06T01:19:43.923" v="279" actId="1076"/>
          <ac:spMkLst>
            <pc:docMk/>
            <pc:sldMk cId="0" sldId="357"/>
            <ac:spMk id="11281" creationId="{ABDADD03-4B94-4876-BDD1-6CE47FB5CC22}"/>
          </ac:spMkLst>
        </pc:spChg>
        <pc:spChg chg="mod">
          <ac:chgData name="James_Redelsheimer@rdale.org" userId="0bc5b4da-4472-4765-be32-514c3730ecac" providerId="ADAL" clId="{0D9A94C7-7FA2-46F6-BF87-6A909FC97D88}" dt="2023-03-06T01:19:43.923" v="279" actId="1076"/>
          <ac:spMkLst>
            <pc:docMk/>
            <pc:sldMk cId="0" sldId="357"/>
            <ac:spMk id="11282" creationId="{7E8291F6-694C-4F30-ADD8-3C25DB67B85C}"/>
          </ac:spMkLst>
        </pc:spChg>
        <pc:spChg chg="mod">
          <ac:chgData name="James_Redelsheimer@rdale.org" userId="0bc5b4da-4472-4765-be32-514c3730ecac" providerId="ADAL" clId="{0D9A94C7-7FA2-46F6-BF87-6A909FC97D88}" dt="2023-03-06T01:19:43.923" v="279" actId="1076"/>
          <ac:spMkLst>
            <pc:docMk/>
            <pc:sldMk cId="0" sldId="357"/>
            <ac:spMk id="11286" creationId="{C30A6B18-3AB9-4121-9D0F-E880FE01176E}"/>
          </ac:spMkLst>
        </pc:spChg>
        <pc:spChg chg="mod">
          <ac:chgData name="James_Redelsheimer@rdale.org" userId="0bc5b4da-4472-4765-be32-514c3730ecac" providerId="ADAL" clId="{0D9A94C7-7FA2-46F6-BF87-6A909FC97D88}" dt="2023-03-06T01:19:43.923" v="279" actId="1076"/>
          <ac:spMkLst>
            <pc:docMk/>
            <pc:sldMk cId="0" sldId="357"/>
            <ac:spMk id="11287" creationId="{502C4BF9-80A6-44AC-B72E-1119AD4CD197}"/>
          </ac:spMkLst>
        </pc:spChg>
        <pc:spChg chg="mod">
          <ac:chgData name="James_Redelsheimer@rdale.org" userId="0bc5b4da-4472-4765-be32-514c3730ecac" providerId="ADAL" clId="{0D9A94C7-7FA2-46F6-BF87-6A909FC97D88}" dt="2023-03-06T01:19:43.923" v="279" actId="1076"/>
          <ac:spMkLst>
            <pc:docMk/>
            <pc:sldMk cId="0" sldId="357"/>
            <ac:spMk id="11288" creationId="{2AA28885-C2B8-4FAB-9477-5F7879AD8495}"/>
          </ac:spMkLst>
        </pc:spChg>
        <pc:spChg chg="mod">
          <ac:chgData name="James_Redelsheimer@rdale.org" userId="0bc5b4da-4472-4765-be32-514c3730ecac" providerId="ADAL" clId="{0D9A94C7-7FA2-46F6-BF87-6A909FC97D88}" dt="2023-03-06T01:19:43.923" v="279" actId="1076"/>
          <ac:spMkLst>
            <pc:docMk/>
            <pc:sldMk cId="0" sldId="357"/>
            <ac:spMk id="11289" creationId="{12E7C9B9-1F0E-46DD-B00F-ABF5B3E23C6C}"/>
          </ac:spMkLst>
        </pc:spChg>
        <pc:spChg chg="mod">
          <ac:chgData name="James_Redelsheimer@rdale.org" userId="0bc5b4da-4472-4765-be32-514c3730ecac" providerId="ADAL" clId="{0D9A94C7-7FA2-46F6-BF87-6A909FC97D88}" dt="2023-03-06T01:19:43.923" v="279" actId="1076"/>
          <ac:spMkLst>
            <pc:docMk/>
            <pc:sldMk cId="0" sldId="357"/>
            <ac:spMk id="11290" creationId="{F2EB580B-40F3-40CB-A950-F7FC102247E0}"/>
          </ac:spMkLst>
        </pc:spChg>
        <pc:spChg chg="mod">
          <ac:chgData name="James_Redelsheimer@rdale.org" userId="0bc5b4da-4472-4765-be32-514c3730ecac" providerId="ADAL" clId="{0D9A94C7-7FA2-46F6-BF87-6A909FC97D88}" dt="2023-03-06T01:19:43.923" v="279" actId="1076"/>
          <ac:spMkLst>
            <pc:docMk/>
            <pc:sldMk cId="0" sldId="357"/>
            <ac:spMk id="11291" creationId="{B2982484-0016-462E-B725-8A488F86F365}"/>
          </ac:spMkLst>
        </pc:spChg>
        <pc:spChg chg="mod">
          <ac:chgData name="James_Redelsheimer@rdale.org" userId="0bc5b4da-4472-4765-be32-514c3730ecac" providerId="ADAL" clId="{0D9A94C7-7FA2-46F6-BF87-6A909FC97D88}" dt="2023-03-06T01:19:43.923" v="279" actId="1076"/>
          <ac:spMkLst>
            <pc:docMk/>
            <pc:sldMk cId="0" sldId="357"/>
            <ac:spMk id="11292" creationId="{7AB8EFE8-95A1-4EEA-9972-D0FE8A8C20D0}"/>
          </ac:spMkLst>
        </pc:spChg>
        <pc:spChg chg="mod">
          <ac:chgData name="James_Redelsheimer@rdale.org" userId="0bc5b4da-4472-4765-be32-514c3730ecac" providerId="ADAL" clId="{0D9A94C7-7FA2-46F6-BF87-6A909FC97D88}" dt="2023-03-06T01:19:43.923" v="279" actId="1076"/>
          <ac:spMkLst>
            <pc:docMk/>
            <pc:sldMk cId="0" sldId="357"/>
            <ac:spMk id="11293" creationId="{5F15365B-CD72-46EA-8031-2E92AA575EA2}"/>
          </ac:spMkLst>
        </pc:spChg>
        <pc:spChg chg="mod">
          <ac:chgData name="James_Redelsheimer@rdale.org" userId="0bc5b4da-4472-4765-be32-514c3730ecac" providerId="ADAL" clId="{0D9A94C7-7FA2-46F6-BF87-6A909FC97D88}" dt="2023-03-06T01:19:43.923" v="279" actId="1076"/>
          <ac:spMkLst>
            <pc:docMk/>
            <pc:sldMk cId="0" sldId="357"/>
            <ac:spMk id="11294" creationId="{7F16EE21-3E6A-49A5-B8D6-DF3BD7A95994}"/>
          </ac:spMkLst>
        </pc:spChg>
        <pc:spChg chg="mod">
          <ac:chgData name="James_Redelsheimer@rdale.org" userId="0bc5b4da-4472-4765-be32-514c3730ecac" providerId="ADAL" clId="{0D9A94C7-7FA2-46F6-BF87-6A909FC97D88}" dt="2023-03-06T01:19:43.923" v="279" actId="1076"/>
          <ac:spMkLst>
            <pc:docMk/>
            <pc:sldMk cId="0" sldId="357"/>
            <ac:spMk id="11295" creationId="{6C0C5F4F-6043-43B5-BDB5-B011D56B4E39}"/>
          </ac:spMkLst>
        </pc:spChg>
        <pc:spChg chg="mod">
          <ac:chgData name="James_Redelsheimer@rdale.org" userId="0bc5b4da-4472-4765-be32-514c3730ecac" providerId="ADAL" clId="{0D9A94C7-7FA2-46F6-BF87-6A909FC97D88}" dt="2023-03-06T01:19:43.923" v="279" actId="1076"/>
          <ac:spMkLst>
            <pc:docMk/>
            <pc:sldMk cId="0" sldId="357"/>
            <ac:spMk id="11296" creationId="{CFF0784E-B257-4D0A-B42C-1FCBE3142A7F}"/>
          </ac:spMkLst>
        </pc:spChg>
        <pc:spChg chg="mod">
          <ac:chgData name="James_Redelsheimer@rdale.org" userId="0bc5b4da-4472-4765-be32-514c3730ecac" providerId="ADAL" clId="{0D9A94C7-7FA2-46F6-BF87-6A909FC97D88}" dt="2023-03-06T01:19:43.923" v="279" actId="1076"/>
          <ac:spMkLst>
            <pc:docMk/>
            <pc:sldMk cId="0" sldId="357"/>
            <ac:spMk id="11297" creationId="{D4134F70-164E-4B39-9B39-337FF0347766}"/>
          </ac:spMkLst>
        </pc:spChg>
        <pc:spChg chg="mod">
          <ac:chgData name="James_Redelsheimer@rdale.org" userId="0bc5b4da-4472-4765-be32-514c3730ecac" providerId="ADAL" clId="{0D9A94C7-7FA2-46F6-BF87-6A909FC97D88}" dt="2023-03-06T01:19:43.923" v="279" actId="1076"/>
          <ac:spMkLst>
            <pc:docMk/>
            <pc:sldMk cId="0" sldId="357"/>
            <ac:spMk id="11298" creationId="{0FF7BA89-9435-403F-B22E-E9CD1853C159}"/>
          </ac:spMkLst>
        </pc:spChg>
        <pc:spChg chg="mod">
          <ac:chgData name="James_Redelsheimer@rdale.org" userId="0bc5b4da-4472-4765-be32-514c3730ecac" providerId="ADAL" clId="{0D9A94C7-7FA2-46F6-BF87-6A909FC97D88}" dt="2023-03-06T01:19:43.923" v="279" actId="1076"/>
          <ac:spMkLst>
            <pc:docMk/>
            <pc:sldMk cId="0" sldId="357"/>
            <ac:spMk id="11299" creationId="{A8907D1A-A494-4196-9ED7-2E3769528B61}"/>
          </ac:spMkLst>
        </pc:spChg>
        <pc:spChg chg="mod">
          <ac:chgData name="James_Redelsheimer@rdale.org" userId="0bc5b4da-4472-4765-be32-514c3730ecac" providerId="ADAL" clId="{0D9A94C7-7FA2-46F6-BF87-6A909FC97D88}" dt="2023-03-06T01:19:43.923" v="279" actId="1076"/>
          <ac:spMkLst>
            <pc:docMk/>
            <pc:sldMk cId="0" sldId="357"/>
            <ac:spMk id="11300" creationId="{11F31FFA-17DC-4AA0-B612-D56B45EE60FA}"/>
          </ac:spMkLst>
        </pc:spChg>
        <pc:spChg chg="mod">
          <ac:chgData name="James_Redelsheimer@rdale.org" userId="0bc5b4da-4472-4765-be32-514c3730ecac" providerId="ADAL" clId="{0D9A94C7-7FA2-46F6-BF87-6A909FC97D88}" dt="2023-03-06T01:19:43.923" v="279" actId="1076"/>
          <ac:spMkLst>
            <pc:docMk/>
            <pc:sldMk cId="0" sldId="357"/>
            <ac:spMk id="11301" creationId="{44C6052E-3A3E-4D82-A46C-06F5EA99878F}"/>
          </ac:spMkLst>
        </pc:spChg>
        <pc:spChg chg="mod">
          <ac:chgData name="James_Redelsheimer@rdale.org" userId="0bc5b4da-4472-4765-be32-514c3730ecac" providerId="ADAL" clId="{0D9A94C7-7FA2-46F6-BF87-6A909FC97D88}" dt="2023-03-06T01:19:43.923" v="279" actId="1076"/>
          <ac:spMkLst>
            <pc:docMk/>
            <pc:sldMk cId="0" sldId="357"/>
            <ac:spMk id="11302" creationId="{CD1B2BDC-5C59-4781-813E-8D6B31350A8E}"/>
          </ac:spMkLst>
        </pc:spChg>
        <pc:spChg chg="mod">
          <ac:chgData name="James_Redelsheimer@rdale.org" userId="0bc5b4da-4472-4765-be32-514c3730ecac" providerId="ADAL" clId="{0D9A94C7-7FA2-46F6-BF87-6A909FC97D88}" dt="2023-03-06T01:19:43.923" v="279" actId="1076"/>
          <ac:spMkLst>
            <pc:docMk/>
            <pc:sldMk cId="0" sldId="357"/>
            <ac:spMk id="11303" creationId="{54D51695-7D28-4658-B5C0-94EC6B4E419A}"/>
          </ac:spMkLst>
        </pc:spChg>
        <pc:spChg chg="mod">
          <ac:chgData name="James_Redelsheimer@rdale.org" userId="0bc5b4da-4472-4765-be32-514c3730ecac" providerId="ADAL" clId="{0D9A94C7-7FA2-46F6-BF87-6A909FC97D88}" dt="2023-03-06T01:19:43.923" v="279" actId="1076"/>
          <ac:spMkLst>
            <pc:docMk/>
            <pc:sldMk cId="0" sldId="357"/>
            <ac:spMk id="11304" creationId="{331B00FB-853E-4E30-BE5F-24EDB017A70E}"/>
          </ac:spMkLst>
        </pc:spChg>
        <pc:spChg chg="mod">
          <ac:chgData name="James_Redelsheimer@rdale.org" userId="0bc5b4da-4472-4765-be32-514c3730ecac" providerId="ADAL" clId="{0D9A94C7-7FA2-46F6-BF87-6A909FC97D88}" dt="2023-03-06T01:19:43.923" v="279" actId="1076"/>
          <ac:spMkLst>
            <pc:docMk/>
            <pc:sldMk cId="0" sldId="357"/>
            <ac:spMk id="108546" creationId="{15DA256A-3F8A-498F-8DD7-1D3E4C552B56}"/>
          </ac:spMkLst>
        </pc:spChg>
        <pc:spChg chg="mod">
          <ac:chgData name="James_Redelsheimer@rdale.org" userId="0bc5b4da-4472-4765-be32-514c3730ecac" providerId="ADAL" clId="{0D9A94C7-7FA2-46F6-BF87-6A909FC97D88}" dt="2023-03-06T01:19:43.923" v="279" actId="1076"/>
          <ac:spMkLst>
            <pc:docMk/>
            <pc:sldMk cId="0" sldId="357"/>
            <ac:spMk id="108547" creationId="{B521F9CF-4169-4C8D-A532-A96156BB41A5}"/>
          </ac:spMkLst>
        </pc:spChg>
        <pc:spChg chg="mod">
          <ac:chgData name="James_Redelsheimer@rdale.org" userId="0bc5b4da-4472-4765-be32-514c3730ecac" providerId="ADAL" clId="{0D9A94C7-7FA2-46F6-BF87-6A909FC97D88}" dt="2023-03-06T01:19:43.923" v="279" actId="1076"/>
          <ac:spMkLst>
            <pc:docMk/>
            <pc:sldMk cId="0" sldId="357"/>
            <ac:spMk id="108568" creationId="{4E621B1C-7C94-49F8-B0A5-FA53178DAF01}"/>
          </ac:spMkLst>
        </pc:spChg>
        <pc:spChg chg="mod">
          <ac:chgData name="James_Redelsheimer@rdale.org" userId="0bc5b4da-4472-4765-be32-514c3730ecac" providerId="ADAL" clId="{0D9A94C7-7FA2-46F6-BF87-6A909FC97D88}" dt="2023-03-06T01:19:43.923" v="279" actId="1076"/>
          <ac:spMkLst>
            <pc:docMk/>
            <pc:sldMk cId="0" sldId="357"/>
            <ac:spMk id="108573" creationId="{B63C5D36-F72A-43E4-89A9-8A1AA114DB7B}"/>
          </ac:spMkLst>
        </pc:spChg>
        <pc:spChg chg="mod">
          <ac:chgData name="James_Redelsheimer@rdale.org" userId="0bc5b4da-4472-4765-be32-514c3730ecac" providerId="ADAL" clId="{0D9A94C7-7FA2-46F6-BF87-6A909FC97D88}" dt="2023-03-06T01:19:43.923" v="279" actId="1076"/>
          <ac:spMkLst>
            <pc:docMk/>
            <pc:sldMk cId="0" sldId="357"/>
            <ac:spMk id="108582" creationId="{3567179B-FEA3-4128-AF12-2E91133DA88C}"/>
          </ac:spMkLst>
        </pc:spChg>
        <pc:spChg chg="mod">
          <ac:chgData name="James_Redelsheimer@rdale.org" userId="0bc5b4da-4472-4765-be32-514c3730ecac" providerId="ADAL" clId="{0D9A94C7-7FA2-46F6-BF87-6A909FC97D88}" dt="2023-03-06T01:19:43.923" v="279" actId="1076"/>
          <ac:spMkLst>
            <pc:docMk/>
            <pc:sldMk cId="0" sldId="357"/>
            <ac:spMk id="108583" creationId="{006AC4FE-2DF7-4537-BC79-CAA3813D4E70}"/>
          </ac:spMkLst>
        </pc:spChg>
        <pc:spChg chg="mod">
          <ac:chgData name="James_Redelsheimer@rdale.org" userId="0bc5b4da-4472-4765-be32-514c3730ecac" providerId="ADAL" clId="{0D9A94C7-7FA2-46F6-BF87-6A909FC97D88}" dt="2023-03-06T01:19:46.198" v="280" actId="1076"/>
          <ac:spMkLst>
            <pc:docMk/>
            <pc:sldMk cId="0" sldId="357"/>
            <ac:spMk id="108584" creationId="{E3C4BC66-5016-49E0-B141-C46F8318DE9E}"/>
          </ac:spMkLst>
        </pc:spChg>
        <pc:grpChg chg="mod">
          <ac:chgData name="James_Redelsheimer@rdale.org" userId="0bc5b4da-4472-4765-be32-514c3730ecac" providerId="ADAL" clId="{0D9A94C7-7FA2-46F6-BF87-6A909FC97D88}" dt="2023-03-06T01:19:43.923" v="279" actId="1076"/>
          <ac:grpSpMkLst>
            <pc:docMk/>
            <pc:sldMk cId="0" sldId="357"/>
            <ac:grpSpMk id="11268" creationId="{B0D3E1FC-DB20-4A36-A3BC-04195A588EDC}"/>
          </ac:grpSpMkLst>
        </pc:grpChg>
        <pc:grpChg chg="mod">
          <ac:chgData name="James_Redelsheimer@rdale.org" userId="0bc5b4da-4472-4765-be32-514c3730ecac" providerId="ADAL" clId="{0D9A94C7-7FA2-46F6-BF87-6A909FC97D88}" dt="2023-03-06T01:19:43.923" v="279" actId="1076"/>
          <ac:grpSpMkLst>
            <pc:docMk/>
            <pc:sldMk cId="0" sldId="357"/>
            <ac:grpSpMk id="11269" creationId="{E325FC2F-427F-49A6-B456-6A21FCA11074}"/>
          </ac:grpSpMkLst>
        </pc:grpChg>
        <pc:grpChg chg="mod">
          <ac:chgData name="James_Redelsheimer@rdale.org" userId="0bc5b4da-4472-4765-be32-514c3730ecac" providerId="ADAL" clId="{0D9A94C7-7FA2-46F6-BF87-6A909FC97D88}" dt="2023-03-06T01:19:43.923" v="279" actId="1076"/>
          <ac:grpSpMkLst>
            <pc:docMk/>
            <pc:sldMk cId="0" sldId="357"/>
            <ac:grpSpMk id="11279" creationId="{C4AAD733-F026-45EB-90F4-BCE4E3818C10}"/>
          </ac:grpSpMkLst>
        </pc:grpChg>
      </pc:sldChg>
      <pc:sldChg chg="modSp add mod modTransition">
        <pc:chgData name="James_Redelsheimer@rdale.org" userId="0bc5b4da-4472-4765-be32-514c3730ecac" providerId="ADAL" clId="{0D9A94C7-7FA2-46F6-BF87-6A909FC97D88}" dt="2023-03-06T01:19:50.783" v="281" actId="1076"/>
        <pc:sldMkLst>
          <pc:docMk/>
          <pc:sldMk cId="0" sldId="358"/>
        </pc:sldMkLst>
        <pc:spChg chg="mod">
          <ac:chgData name="James_Redelsheimer@rdale.org" userId="0bc5b4da-4472-4765-be32-514c3730ecac" providerId="ADAL" clId="{0D9A94C7-7FA2-46F6-BF87-6A909FC97D88}" dt="2023-03-06T01:19:50.783" v="281" actId="1076"/>
          <ac:spMkLst>
            <pc:docMk/>
            <pc:sldMk cId="0" sldId="358"/>
            <ac:spMk id="12310" creationId="{FF740879-3BB4-4ADA-B9A7-EF4685589074}"/>
          </ac:spMkLst>
        </pc:spChg>
      </pc:sldChg>
      <pc:sldChg chg="modSp add mod modTransition">
        <pc:chgData name="James_Redelsheimer@rdale.org" userId="0bc5b4da-4472-4765-be32-514c3730ecac" providerId="ADAL" clId="{0D9A94C7-7FA2-46F6-BF87-6A909FC97D88}" dt="2023-03-06T01:19:58.834" v="283" actId="1076"/>
        <pc:sldMkLst>
          <pc:docMk/>
          <pc:sldMk cId="0" sldId="359"/>
        </pc:sldMkLst>
        <pc:spChg chg="mod">
          <ac:chgData name="James_Redelsheimer@rdale.org" userId="0bc5b4da-4472-4765-be32-514c3730ecac" providerId="ADAL" clId="{0D9A94C7-7FA2-46F6-BF87-6A909FC97D88}" dt="2023-03-06T01:19:58.834" v="283" actId="1076"/>
          <ac:spMkLst>
            <pc:docMk/>
            <pc:sldMk cId="0" sldId="359"/>
            <ac:spMk id="13335" creationId="{3CB141BC-2303-47F6-B846-793C9CD813D4}"/>
          </ac:spMkLst>
        </pc:spChg>
      </pc:sldChg>
      <pc:sldChg chg="modSp add mod modTransition">
        <pc:chgData name="James_Redelsheimer@rdale.org" userId="0bc5b4da-4472-4765-be32-514c3730ecac" providerId="ADAL" clId="{0D9A94C7-7FA2-46F6-BF87-6A909FC97D88}" dt="2023-03-06T18:08:47.086" v="449" actId="1076"/>
        <pc:sldMkLst>
          <pc:docMk/>
          <pc:sldMk cId="0" sldId="360"/>
        </pc:sldMkLst>
        <pc:spChg chg="mod">
          <ac:chgData name="James_Redelsheimer@rdale.org" userId="0bc5b4da-4472-4765-be32-514c3730ecac" providerId="ADAL" clId="{0D9A94C7-7FA2-46F6-BF87-6A909FC97D88}" dt="2023-03-06T18:08:47.086" v="449" actId="1076"/>
          <ac:spMkLst>
            <pc:docMk/>
            <pc:sldMk cId="0" sldId="360"/>
            <ac:spMk id="14360" creationId="{33489006-5915-499B-85A4-CFB6B6EE96A4}"/>
          </ac:spMkLst>
        </pc:spChg>
      </pc:sldChg>
      <pc:sldChg chg="modSp add mod modTransition">
        <pc:chgData name="James_Redelsheimer@rdale.org" userId="0bc5b4da-4472-4765-be32-514c3730ecac" providerId="ADAL" clId="{0D9A94C7-7FA2-46F6-BF87-6A909FC97D88}" dt="2023-03-06T01:20:01.377" v="284" actId="1076"/>
        <pc:sldMkLst>
          <pc:docMk/>
          <pc:sldMk cId="0" sldId="361"/>
        </pc:sldMkLst>
        <pc:spChg chg="mod">
          <ac:chgData name="James_Redelsheimer@rdale.org" userId="0bc5b4da-4472-4765-be32-514c3730ecac" providerId="ADAL" clId="{0D9A94C7-7FA2-46F6-BF87-6A909FC97D88}" dt="2023-03-06T01:20:01.377" v="284" actId="1076"/>
          <ac:spMkLst>
            <pc:docMk/>
            <pc:sldMk cId="0" sldId="361"/>
            <ac:spMk id="15385" creationId="{CB61C04C-8661-4E92-B0C5-8C938AD3A9B2}"/>
          </ac:spMkLst>
        </pc:spChg>
      </pc:sldChg>
      <pc:sldChg chg="modSp add mod modTransition">
        <pc:chgData name="James_Redelsheimer@rdale.org" userId="0bc5b4da-4472-4765-be32-514c3730ecac" providerId="ADAL" clId="{0D9A94C7-7FA2-46F6-BF87-6A909FC97D88}" dt="2023-03-06T01:20:04.877" v="285" actId="1076"/>
        <pc:sldMkLst>
          <pc:docMk/>
          <pc:sldMk cId="0" sldId="363"/>
        </pc:sldMkLst>
        <pc:spChg chg="mod">
          <ac:chgData name="James_Redelsheimer@rdale.org" userId="0bc5b4da-4472-4765-be32-514c3730ecac" providerId="ADAL" clId="{0D9A94C7-7FA2-46F6-BF87-6A909FC97D88}" dt="2023-03-06T01:20:04.877" v="285" actId="1076"/>
          <ac:spMkLst>
            <pc:docMk/>
            <pc:sldMk cId="0" sldId="363"/>
            <ac:spMk id="16408" creationId="{F6C5D545-0AC2-40A8-92EF-B6C1767121D2}"/>
          </ac:spMkLst>
        </pc:spChg>
      </pc:sldChg>
      <pc:sldChg chg="modSp add mod modTransition">
        <pc:chgData name="James_Redelsheimer@rdale.org" userId="0bc5b4da-4472-4765-be32-514c3730ecac" providerId="ADAL" clId="{0D9A94C7-7FA2-46F6-BF87-6A909FC97D88}" dt="2023-03-06T01:20:09.685" v="286" actId="1076"/>
        <pc:sldMkLst>
          <pc:docMk/>
          <pc:sldMk cId="0" sldId="364"/>
        </pc:sldMkLst>
        <pc:spChg chg="mod">
          <ac:chgData name="James_Redelsheimer@rdale.org" userId="0bc5b4da-4472-4765-be32-514c3730ecac" providerId="ADAL" clId="{0D9A94C7-7FA2-46F6-BF87-6A909FC97D88}" dt="2023-03-06T01:20:09.685" v="286" actId="1076"/>
          <ac:spMkLst>
            <pc:docMk/>
            <pc:sldMk cId="0" sldId="364"/>
            <ac:spMk id="17426" creationId="{0FAB85A1-D07B-4FAE-9F64-4DD220682D9E}"/>
          </ac:spMkLst>
        </pc:spChg>
      </pc:sldChg>
      <pc:sldChg chg="modSp add mod modTransition">
        <pc:chgData name="James_Redelsheimer@rdale.org" userId="0bc5b4da-4472-4765-be32-514c3730ecac" providerId="ADAL" clId="{0D9A94C7-7FA2-46F6-BF87-6A909FC97D88}" dt="2023-03-06T01:20:15.673" v="287" actId="1076"/>
        <pc:sldMkLst>
          <pc:docMk/>
          <pc:sldMk cId="0" sldId="365"/>
        </pc:sldMkLst>
        <pc:spChg chg="mod">
          <ac:chgData name="James_Redelsheimer@rdale.org" userId="0bc5b4da-4472-4765-be32-514c3730ecac" providerId="ADAL" clId="{0D9A94C7-7FA2-46F6-BF87-6A909FC97D88}" dt="2023-03-06T01:20:15.673" v="287" actId="1076"/>
          <ac:spMkLst>
            <pc:docMk/>
            <pc:sldMk cId="0" sldId="365"/>
            <ac:spMk id="18461" creationId="{DE455D46-6A2C-47AC-AF65-B6EC308AF46D}"/>
          </ac:spMkLst>
        </pc:spChg>
      </pc:sldChg>
      <pc:sldChg chg="modSp add mod modTransition">
        <pc:chgData name="James_Redelsheimer@rdale.org" userId="0bc5b4da-4472-4765-be32-514c3730ecac" providerId="ADAL" clId="{0D9A94C7-7FA2-46F6-BF87-6A909FC97D88}" dt="2023-03-06T01:20:20.641" v="288" actId="1076"/>
        <pc:sldMkLst>
          <pc:docMk/>
          <pc:sldMk cId="0" sldId="366"/>
        </pc:sldMkLst>
        <pc:spChg chg="mod">
          <ac:chgData name="James_Redelsheimer@rdale.org" userId="0bc5b4da-4472-4765-be32-514c3730ecac" providerId="ADAL" clId="{0D9A94C7-7FA2-46F6-BF87-6A909FC97D88}" dt="2023-03-06T01:20:20.641" v="288" actId="1076"/>
          <ac:spMkLst>
            <pc:docMk/>
            <pc:sldMk cId="0" sldId="366"/>
            <ac:spMk id="19474" creationId="{F244467A-CCD1-4929-BB03-7F1BB6A9DEAD}"/>
          </ac:spMkLst>
        </pc:spChg>
      </pc:sldChg>
      <pc:sldChg chg="delSp modSp add mod modTransition">
        <pc:chgData name="James_Redelsheimer@rdale.org" userId="0bc5b4da-4472-4765-be32-514c3730ecac" providerId="ADAL" clId="{0D9A94C7-7FA2-46F6-BF87-6A909FC97D88}" dt="2023-03-06T01:20:30.587" v="290" actId="478"/>
        <pc:sldMkLst>
          <pc:docMk/>
          <pc:sldMk cId="0" sldId="367"/>
        </pc:sldMkLst>
        <pc:spChg chg="del">
          <ac:chgData name="James_Redelsheimer@rdale.org" userId="0bc5b4da-4472-4765-be32-514c3730ecac" providerId="ADAL" clId="{0D9A94C7-7FA2-46F6-BF87-6A909FC97D88}" dt="2023-03-06T01:20:30.587" v="290" actId="478"/>
          <ac:spMkLst>
            <pc:docMk/>
            <pc:sldMk cId="0" sldId="367"/>
            <ac:spMk id="20494" creationId="{88616188-C646-4873-8392-789A7FC878A7}"/>
          </ac:spMkLst>
        </pc:spChg>
        <pc:spChg chg="mod">
          <ac:chgData name="James_Redelsheimer@rdale.org" userId="0bc5b4da-4472-4765-be32-514c3730ecac" providerId="ADAL" clId="{0D9A94C7-7FA2-46F6-BF87-6A909FC97D88}" dt="2023-03-06T01:20:25.955" v="289" actId="1076"/>
          <ac:spMkLst>
            <pc:docMk/>
            <pc:sldMk cId="0" sldId="367"/>
            <ac:spMk id="20509" creationId="{C4DDA146-7A92-4DA2-A736-1E760C5BD29C}"/>
          </ac:spMkLst>
        </pc:spChg>
      </pc:sldChg>
      <pc:sldChg chg="modSp add mod modTransition">
        <pc:chgData name="James_Redelsheimer@rdale.org" userId="0bc5b4da-4472-4765-be32-514c3730ecac" providerId="ADAL" clId="{0D9A94C7-7FA2-46F6-BF87-6A909FC97D88}" dt="2023-03-06T21:31:29.998" v="842" actId="20577"/>
        <pc:sldMkLst>
          <pc:docMk/>
          <pc:sldMk cId="0" sldId="370"/>
        </pc:sldMkLst>
        <pc:spChg chg="mod">
          <ac:chgData name="James_Redelsheimer@rdale.org" userId="0bc5b4da-4472-4765-be32-514c3730ecac" providerId="ADAL" clId="{0D9A94C7-7FA2-46F6-BF87-6A909FC97D88}" dt="2023-03-06T21:31:27.491" v="841" actId="1076"/>
          <ac:spMkLst>
            <pc:docMk/>
            <pc:sldMk cId="0" sldId="370"/>
            <ac:spMk id="10242" creationId="{16D2E533-4CA7-4C75-8D52-E45661C83B4B}"/>
          </ac:spMkLst>
        </pc:spChg>
        <pc:spChg chg="mod">
          <ac:chgData name="James_Redelsheimer@rdale.org" userId="0bc5b4da-4472-4765-be32-514c3730ecac" providerId="ADAL" clId="{0D9A94C7-7FA2-46F6-BF87-6A909FC97D88}" dt="2023-03-06T21:31:29.998" v="842" actId="20577"/>
          <ac:spMkLst>
            <pc:docMk/>
            <pc:sldMk cId="0" sldId="370"/>
            <ac:spMk id="53251" creationId="{4796E57A-CB69-4D1E-9EC6-8369C08F878F}"/>
          </ac:spMkLst>
        </pc:spChg>
      </pc:sldChg>
      <pc:sldChg chg="add modTransition">
        <pc:chgData name="James_Redelsheimer@rdale.org" userId="0bc5b4da-4472-4765-be32-514c3730ecac" providerId="ADAL" clId="{0D9A94C7-7FA2-46F6-BF87-6A909FC97D88}" dt="2023-03-06T01:21:32.085" v="303"/>
        <pc:sldMkLst>
          <pc:docMk/>
          <pc:sldMk cId="0" sldId="373"/>
        </pc:sldMkLst>
      </pc:sldChg>
      <pc:sldChg chg="modSp add mod modTransition">
        <pc:chgData name="James_Redelsheimer@rdale.org" userId="0bc5b4da-4472-4765-be32-514c3730ecac" providerId="ADAL" clId="{0D9A94C7-7FA2-46F6-BF87-6A909FC97D88}" dt="2023-03-06T01:21:40.994" v="304" actId="1076"/>
        <pc:sldMkLst>
          <pc:docMk/>
          <pc:sldMk cId="0" sldId="374"/>
        </pc:sldMkLst>
        <pc:spChg chg="mod">
          <ac:chgData name="James_Redelsheimer@rdale.org" userId="0bc5b4da-4472-4765-be32-514c3730ecac" providerId="ADAL" clId="{0D9A94C7-7FA2-46F6-BF87-6A909FC97D88}" dt="2023-03-06T01:21:40.994" v="304" actId="1076"/>
          <ac:spMkLst>
            <pc:docMk/>
            <pc:sldMk cId="0" sldId="374"/>
            <ac:spMk id="28675" creationId="{CC324B5F-1529-441D-A4FA-ACB21942B9C8}"/>
          </ac:spMkLst>
        </pc:spChg>
      </pc:sldChg>
      <pc:sldChg chg="modSp add mod modTransition">
        <pc:chgData name="James_Redelsheimer@rdale.org" userId="0bc5b4da-4472-4765-be32-514c3730ecac" providerId="ADAL" clId="{0D9A94C7-7FA2-46F6-BF87-6A909FC97D88}" dt="2023-03-06T01:21:44.480" v="305" actId="1076"/>
        <pc:sldMkLst>
          <pc:docMk/>
          <pc:sldMk cId="0" sldId="375"/>
        </pc:sldMkLst>
        <pc:spChg chg="mod">
          <ac:chgData name="James_Redelsheimer@rdale.org" userId="0bc5b4da-4472-4765-be32-514c3730ecac" providerId="ADAL" clId="{0D9A94C7-7FA2-46F6-BF87-6A909FC97D88}" dt="2023-03-06T01:21:44.480" v="305" actId="1076"/>
          <ac:spMkLst>
            <pc:docMk/>
            <pc:sldMk cId="0" sldId="375"/>
            <ac:spMk id="29699" creationId="{9283EBC5-6C0D-4FCC-A655-1806DF2B0079}"/>
          </ac:spMkLst>
        </pc:spChg>
      </pc:sldChg>
      <pc:sldChg chg="modSp add mod modTransition">
        <pc:chgData name="James_Redelsheimer@rdale.org" userId="0bc5b4da-4472-4765-be32-514c3730ecac" providerId="ADAL" clId="{0D9A94C7-7FA2-46F6-BF87-6A909FC97D88}" dt="2023-03-06T01:21:49.893" v="306" actId="1076"/>
        <pc:sldMkLst>
          <pc:docMk/>
          <pc:sldMk cId="0" sldId="376"/>
        </pc:sldMkLst>
        <pc:spChg chg="mod">
          <ac:chgData name="James_Redelsheimer@rdale.org" userId="0bc5b4da-4472-4765-be32-514c3730ecac" providerId="ADAL" clId="{0D9A94C7-7FA2-46F6-BF87-6A909FC97D88}" dt="2023-03-06T01:21:49.893" v="306" actId="1076"/>
          <ac:spMkLst>
            <pc:docMk/>
            <pc:sldMk cId="0" sldId="376"/>
            <ac:spMk id="30723" creationId="{55362B72-AC62-4E08-8FFE-3C8AE4808004}"/>
          </ac:spMkLst>
        </pc:spChg>
      </pc:sldChg>
      <pc:sldChg chg="modSp add mod modTransition">
        <pc:chgData name="James_Redelsheimer@rdale.org" userId="0bc5b4da-4472-4765-be32-514c3730ecac" providerId="ADAL" clId="{0D9A94C7-7FA2-46F6-BF87-6A909FC97D88}" dt="2023-03-06T01:21:53.878" v="307" actId="1076"/>
        <pc:sldMkLst>
          <pc:docMk/>
          <pc:sldMk cId="0" sldId="377"/>
        </pc:sldMkLst>
        <pc:spChg chg="mod">
          <ac:chgData name="James_Redelsheimer@rdale.org" userId="0bc5b4da-4472-4765-be32-514c3730ecac" providerId="ADAL" clId="{0D9A94C7-7FA2-46F6-BF87-6A909FC97D88}" dt="2023-03-06T01:21:53.878" v="307" actId="1076"/>
          <ac:spMkLst>
            <pc:docMk/>
            <pc:sldMk cId="0" sldId="377"/>
            <ac:spMk id="31747" creationId="{11685BA0-C97A-4E82-B574-5DF37631FB8E}"/>
          </ac:spMkLst>
        </pc:spChg>
      </pc:sldChg>
      <pc:sldChg chg="modSp add mod modTransition">
        <pc:chgData name="James_Redelsheimer@rdale.org" userId="0bc5b4da-4472-4765-be32-514c3730ecac" providerId="ADAL" clId="{0D9A94C7-7FA2-46F6-BF87-6A909FC97D88}" dt="2023-03-06T01:21:58.437" v="308" actId="1076"/>
        <pc:sldMkLst>
          <pc:docMk/>
          <pc:sldMk cId="0" sldId="378"/>
        </pc:sldMkLst>
        <pc:spChg chg="mod">
          <ac:chgData name="James_Redelsheimer@rdale.org" userId="0bc5b4da-4472-4765-be32-514c3730ecac" providerId="ADAL" clId="{0D9A94C7-7FA2-46F6-BF87-6A909FC97D88}" dt="2023-03-06T01:21:58.437" v="308" actId="1076"/>
          <ac:spMkLst>
            <pc:docMk/>
            <pc:sldMk cId="0" sldId="378"/>
            <ac:spMk id="32771" creationId="{87D87ACF-E062-4537-85F1-5FD8E374885A}"/>
          </ac:spMkLst>
        </pc:spChg>
      </pc:sldChg>
      <pc:sldChg chg="modSp add mod modTransition">
        <pc:chgData name="James_Redelsheimer@rdale.org" userId="0bc5b4da-4472-4765-be32-514c3730ecac" providerId="ADAL" clId="{0D9A94C7-7FA2-46F6-BF87-6A909FC97D88}" dt="2023-03-06T01:22:02.473" v="309" actId="1076"/>
        <pc:sldMkLst>
          <pc:docMk/>
          <pc:sldMk cId="0" sldId="379"/>
        </pc:sldMkLst>
        <pc:spChg chg="mod">
          <ac:chgData name="James_Redelsheimer@rdale.org" userId="0bc5b4da-4472-4765-be32-514c3730ecac" providerId="ADAL" clId="{0D9A94C7-7FA2-46F6-BF87-6A909FC97D88}" dt="2023-03-06T01:22:02.473" v="309" actId="1076"/>
          <ac:spMkLst>
            <pc:docMk/>
            <pc:sldMk cId="0" sldId="379"/>
            <ac:spMk id="33795" creationId="{E468340E-AE5A-45CD-AD60-0472B0D9B9D0}"/>
          </ac:spMkLst>
        </pc:spChg>
      </pc:sldChg>
      <pc:sldChg chg="modSp add mod modTransition">
        <pc:chgData name="James_Redelsheimer@rdale.org" userId="0bc5b4da-4472-4765-be32-514c3730ecac" providerId="ADAL" clId="{0D9A94C7-7FA2-46F6-BF87-6A909FC97D88}" dt="2023-03-06T01:22:06.913" v="310" actId="1076"/>
        <pc:sldMkLst>
          <pc:docMk/>
          <pc:sldMk cId="0" sldId="380"/>
        </pc:sldMkLst>
        <pc:spChg chg="mod">
          <ac:chgData name="James_Redelsheimer@rdale.org" userId="0bc5b4da-4472-4765-be32-514c3730ecac" providerId="ADAL" clId="{0D9A94C7-7FA2-46F6-BF87-6A909FC97D88}" dt="2023-03-06T01:22:06.913" v="310" actId="1076"/>
          <ac:spMkLst>
            <pc:docMk/>
            <pc:sldMk cId="0" sldId="380"/>
            <ac:spMk id="34819" creationId="{2C089483-635E-4024-A3F9-744F793522FE}"/>
          </ac:spMkLst>
        </pc:spChg>
      </pc:sldChg>
      <pc:sldChg chg="modSp add mod modTransition">
        <pc:chgData name="James_Redelsheimer@rdale.org" userId="0bc5b4da-4472-4765-be32-514c3730ecac" providerId="ADAL" clId="{0D9A94C7-7FA2-46F6-BF87-6A909FC97D88}" dt="2023-03-06T01:22:11.371" v="311" actId="1076"/>
        <pc:sldMkLst>
          <pc:docMk/>
          <pc:sldMk cId="0" sldId="381"/>
        </pc:sldMkLst>
        <pc:spChg chg="mod">
          <ac:chgData name="James_Redelsheimer@rdale.org" userId="0bc5b4da-4472-4765-be32-514c3730ecac" providerId="ADAL" clId="{0D9A94C7-7FA2-46F6-BF87-6A909FC97D88}" dt="2023-03-06T01:22:11.371" v="311" actId="1076"/>
          <ac:spMkLst>
            <pc:docMk/>
            <pc:sldMk cId="0" sldId="381"/>
            <ac:spMk id="35843" creationId="{80D0C95E-708C-48BE-BFA2-277531B2E52D}"/>
          </ac:spMkLst>
        </pc:spChg>
      </pc:sldChg>
      <pc:sldChg chg="modSp add mod modTransition">
        <pc:chgData name="James_Redelsheimer@rdale.org" userId="0bc5b4da-4472-4765-be32-514c3730ecac" providerId="ADAL" clId="{0D9A94C7-7FA2-46F6-BF87-6A909FC97D88}" dt="2023-03-06T01:22:15.412" v="312" actId="1076"/>
        <pc:sldMkLst>
          <pc:docMk/>
          <pc:sldMk cId="0" sldId="382"/>
        </pc:sldMkLst>
        <pc:spChg chg="mod">
          <ac:chgData name="James_Redelsheimer@rdale.org" userId="0bc5b4da-4472-4765-be32-514c3730ecac" providerId="ADAL" clId="{0D9A94C7-7FA2-46F6-BF87-6A909FC97D88}" dt="2023-03-06T01:22:15.412" v="312" actId="1076"/>
          <ac:spMkLst>
            <pc:docMk/>
            <pc:sldMk cId="0" sldId="382"/>
            <ac:spMk id="36867" creationId="{41105DC1-A15B-4AB7-AA40-7286C6E96D02}"/>
          </ac:spMkLst>
        </pc:spChg>
      </pc:sldChg>
      <pc:sldChg chg="modSp add mod modTransition modNotes">
        <pc:chgData name="James_Redelsheimer@rdale.org" userId="0bc5b4da-4472-4765-be32-514c3730ecac" providerId="ADAL" clId="{0D9A94C7-7FA2-46F6-BF87-6A909FC97D88}" dt="2023-03-06T01:24:17.637" v="339" actId="1076"/>
        <pc:sldMkLst>
          <pc:docMk/>
          <pc:sldMk cId="0" sldId="384"/>
        </pc:sldMkLst>
        <pc:spChg chg="mod">
          <ac:chgData name="James_Redelsheimer@rdale.org" userId="0bc5b4da-4472-4765-be32-514c3730ecac" providerId="ADAL" clId="{0D9A94C7-7FA2-46F6-BF87-6A909FC97D88}" dt="2023-03-06T01:24:17.637" v="339" actId="1076"/>
          <ac:spMkLst>
            <pc:docMk/>
            <pc:sldMk cId="0" sldId="384"/>
            <ac:spMk id="58370" creationId="{3ADDFAC1-1A38-418C-8E9F-21CB96DC1C2D}"/>
          </ac:spMkLst>
        </pc:spChg>
      </pc:sldChg>
      <pc:sldChg chg="modSp add mod modTransition modNotes">
        <pc:chgData name="James_Redelsheimer@rdale.org" userId="0bc5b4da-4472-4765-be32-514c3730ecac" providerId="ADAL" clId="{0D9A94C7-7FA2-46F6-BF87-6A909FC97D88}" dt="2023-03-06T01:23:16.396" v="319" actId="1076"/>
        <pc:sldMkLst>
          <pc:docMk/>
          <pc:sldMk cId="0" sldId="385"/>
        </pc:sldMkLst>
        <pc:spChg chg="mod">
          <ac:chgData name="James_Redelsheimer@rdale.org" userId="0bc5b4da-4472-4765-be32-514c3730ecac" providerId="ADAL" clId="{0D9A94C7-7FA2-46F6-BF87-6A909FC97D88}" dt="2023-03-06T01:23:16.396" v="319" actId="1076"/>
          <ac:spMkLst>
            <pc:docMk/>
            <pc:sldMk cId="0" sldId="385"/>
            <ac:spMk id="54274" creationId="{EAC3557F-BC81-4C03-92DD-F468295AC961}"/>
          </ac:spMkLst>
        </pc:spChg>
      </pc:sldChg>
      <pc:sldChg chg="delSp modSp add mod modTransition setBg modClrScheme modAnim chgLayout">
        <pc:chgData name="James_Redelsheimer@rdale.org" userId="0bc5b4da-4472-4765-be32-514c3730ecac" providerId="ADAL" clId="{0D9A94C7-7FA2-46F6-BF87-6A909FC97D88}" dt="2023-03-06T01:19:25.487" v="277" actId="1076"/>
        <pc:sldMkLst>
          <pc:docMk/>
          <pc:sldMk cId="0" sldId="386"/>
        </pc:sldMkLst>
        <pc:spChg chg="mod ord">
          <ac:chgData name="James_Redelsheimer@rdale.org" userId="0bc5b4da-4472-4765-be32-514c3730ecac" providerId="ADAL" clId="{0D9A94C7-7FA2-46F6-BF87-6A909FC97D88}" dt="2023-03-06T01:19:25.487" v="277" actId="1076"/>
          <ac:spMkLst>
            <pc:docMk/>
            <pc:sldMk cId="0" sldId="386"/>
            <ac:spMk id="3" creationId="{4F5B6260-BD35-484F-BAA8-D9D1D7B0DA09}"/>
          </ac:spMkLst>
        </pc:spChg>
        <pc:spChg chg="mod ord">
          <ac:chgData name="James_Redelsheimer@rdale.org" userId="0bc5b4da-4472-4765-be32-514c3730ecac" providerId="ADAL" clId="{0D9A94C7-7FA2-46F6-BF87-6A909FC97D88}" dt="2023-03-06T01:19:22.675" v="276" actId="1076"/>
          <ac:spMkLst>
            <pc:docMk/>
            <pc:sldMk cId="0" sldId="386"/>
            <ac:spMk id="8194" creationId="{0964E060-D51F-4393-B8E2-DE1D9379DBAD}"/>
          </ac:spMkLst>
        </pc:spChg>
        <pc:picChg chg="del">
          <ac:chgData name="James_Redelsheimer@rdale.org" userId="0bc5b4da-4472-4765-be32-514c3730ecac" providerId="ADAL" clId="{0D9A94C7-7FA2-46F6-BF87-6A909FC97D88}" dt="2023-03-06T01:18:46.029" v="271" actId="478"/>
          <ac:picMkLst>
            <pc:docMk/>
            <pc:sldMk cId="0" sldId="386"/>
            <ac:picMk id="4" creationId="{17165CFC-3BD7-40CF-94AA-1D6A22AF6863}"/>
          </ac:picMkLst>
        </pc:picChg>
      </pc:sldChg>
      <pc:sldChg chg="modSp add mod modTransition modNotes">
        <pc:chgData name="James_Redelsheimer@rdale.org" userId="0bc5b4da-4472-4765-be32-514c3730ecac" providerId="ADAL" clId="{0D9A94C7-7FA2-46F6-BF87-6A909FC97D88}" dt="2023-03-06T01:23:56.608" v="334" actId="1076"/>
        <pc:sldMkLst>
          <pc:docMk/>
          <pc:sldMk cId="0" sldId="390"/>
        </pc:sldMkLst>
        <pc:spChg chg="mod">
          <ac:chgData name="James_Redelsheimer@rdale.org" userId="0bc5b4da-4472-4765-be32-514c3730ecac" providerId="ADAL" clId="{0D9A94C7-7FA2-46F6-BF87-6A909FC97D88}" dt="2023-03-06T01:23:56.608" v="334" actId="1076"/>
          <ac:spMkLst>
            <pc:docMk/>
            <pc:sldMk cId="0" sldId="390"/>
            <ac:spMk id="68610" creationId="{EBA89D0E-5C12-4819-A687-5E6C54EF1D3B}"/>
          </ac:spMkLst>
        </pc:spChg>
      </pc:sldChg>
      <pc:sldChg chg="modSp add mod modTransition modNotes">
        <pc:chgData name="James_Redelsheimer@rdale.org" userId="0bc5b4da-4472-4765-be32-514c3730ecac" providerId="ADAL" clId="{0D9A94C7-7FA2-46F6-BF87-6A909FC97D88}" dt="2023-03-06T01:23:59.615" v="335" actId="1076"/>
        <pc:sldMkLst>
          <pc:docMk/>
          <pc:sldMk cId="0" sldId="392"/>
        </pc:sldMkLst>
        <pc:spChg chg="mod">
          <ac:chgData name="James_Redelsheimer@rdale.org" userId="0bc5b4da-4472-4765-be32-514c3730ecac" providerId="ADAL" clId="{0D9A94C7-7FA2-46F6-BF87-6A909FC97D88}" dt="2023-03-06T01:23:59.615" v="335" actId="1076"/>
          <ac:spMkLst>
            <pc:docMk/>
            <pc:sldMk cId="0" sldId="392"/>
            <ac:spMk id="66562" creationId="{A3B159D2-648A-40FA-8BA5-E0DF42616087}"/>
          </ac:spMkLst>
        </pc:spChg>
      </pc:sldChg>
      <pc:sldChg chg="modSp add mod modTransition modNotes">
        <pc:chgData name="James_Redelsheimer@rdale.org" userId="0bc5b4da-4472-4765-be32-514c3730ecac" providerId="ADAL" clId="{0D9A94C7-7FA2-46F6-BF87-6A909FC97D88}" dt="2023-03-06T01:24:07.431" v="337" actId="1076"/>
        <pc:sldMkLst>
          <pc:docMk/>
          <pc:sldMk cId="0" sldId="393"/>
        </pc:sldMkLst>
        <pc:spChg chg="mod">
          <ac:chgData name="James_Redelsheimer@rdale.org" userId="0bc5b4da-4472-4765-be32-514c3730ecac" providerId="ADAL" clId="{0D9A94C7-7FA2-46F6-BF87-6A909FC97D88}" dt="2023-03-06T01:24:07.431" v="337" actId="1076"/>
          <ac:spMkLst>
            <pc:docMk/>
            <pc:sldMk cId="0" sldId="393"/>
            <ac:spMk id="62466" creationId="{16C669B9-99C6-466D-9C22-522BCC15FA7B}"/>
          </ac:spMkLst>
        </pc:spChg>
      </pc:sldChg>
      <pc:sldChg chg="modSp add mod modTransition modNotes">
        <pc:chgData name="James_Redelsheimer@rdale.org" userId="0bc5b4da-4472-4765-be32-514c3730ecac" providerId="ADAL" clId="{0D9A94C7-7FA2-46F6-BF87-6A909FC97D88}" dt="2023-03-06T01:24:03.603" v="336" actId="1076"/>
        <pc:sldMkLst>
          <pc:docMk/>
          <pc:sldMk cId="0" sldId="394"/>
        </pc:sldMkLst>
        <pc:spChg chg="mod">
          <ac:chgData name="James_Redelsheimer@rdale.org" userId="0bc5b4da-4472-4765-be32-514c3730ecac" providerId="ADAL" clId="{0D9A94C7-7FA2-46F6-BF87-6A909FC97D88}" dt="2023-03-06T01:24:03.603" v="336" actId="1076"/>
          <ac:spMkLst>
            <pc:docMk/>
            <pc:sldMk cId="0" sldId="394"/>
            <ac:spMk id="64514" creationId="{21C2AE85-2A4A-46F6-BAD0-E333EFBE4775}"/>
          </ac:spMkLst>
        </pc:spChg>
        <pc:spChg chg="mod">
          <ac:chgData name="James_Redelsheimer@rdale.org" userId="0bc5b4da-4472-4765-be32-514c3730ecac" providerId="ADAL" clId="{0D9A94C7-7FA2-46F6-BF87-6A909FC97D88}" dt="2023-03-06T01:23:47.286" v="333" actId="20577"/>
          <ac:spMkLst>
            <pc:docMk/>
            <pc:sldMk cId="0" sldId="394"/>
            <ac:spMk id="64515" creationId="{50DEEC4C-D023-4EC1-9437-770ABD1195AE}"/>
          </ac:spMkLst>
        </pc:spChg>
      </pc:sldChg>
      <pc:sldChg chg="modSp add mod modTransition modNotes">
        <pc:chgData name="James_Redelsheimer@rdale.org" userId="0bc5b4da-4472-4765-be32-514c3730ecac" providerId="ADAL" clId="{0D9A94C7-7FA2-46F6-BF87-6A909FC97D88}" dt="2023-03-06T01:24:11.777" v="338" actId="1076"/>
        <pc:sldMkLst>
          <pc:docMk/>
          <pc:sldMk cId="0" sldId="395"/>
        </pc:sldMkLst>
        <pc:spChg chg="mod">
          <ac:chgData name="James_Redelsheimer@rdale.org" userId="0bc5b4da-4472-4765-be32-514c3730ecac" providerId="ADAL" clId="{0D9A94C7-7FA2-46F6-BF87-6A909FC97D88}" dt="2023-03-06T01:24:11.777" v="338" actId="1076"/>
          <ac:spMkLst>
            <pc:docMk/>
            <pc:sldMk cId="0" sldId="395"/>
            <ac:spMk id="60418" creationId="{A5FDA6B5-F1F4-4B2B-9379-A43D052AA777}"/>
          </ac:spMkLst>
        </pc:spChg>
      </pc:sldChg>
      <pc:sldChg chg="modSp add del mod modTransition modNotes">
        <pc:chgData name="James_Redelsheimer@rdale.org" userId="0bc5b4da-4472-4765-be32-514c3730ecac" providerId="ADAL" clId="{0D9A94C7-7FA2-46F6-BF87-6A909FC97D88}" dt="2023-03-06T01:24:33.391" v="341" actId="2696"/>
        <pc:sldMkLst>
          <pc:docMk/>
          <pc:sldMk cId="0" sldId="396"/>
        </pc:sldMkLst>
        <pc:spChg chg="mod">
          <ac:chgData name="James_Redelsheimer@rdale.org" userId="0bc5b4da-4472-4765-be32-514c3730ecac" providerId="ADAL" clId="{0D9A94C7-7FA2-46F6-BF87-6A909FC97D88}" dt="2023-03-06T01:24:28.274" v="340" actId="1076"/>
          <ac:spMkLst>
            <pc:docMk/>
            <pc:sldMk cId="0" sldId="396"/>
            <ac:spMk id="56322" creationId="{6F803D53-5CDD-4D41-9EC9-C2730044728F}"/>
          </ac:spMkLst>
        </pc:spChg>
      </pc:sldChg>
      <pc:sldChg chg="del">
        <pc:chgData name="James_Redelsheimer@rdale.org" userId="0bc5b4da-4472-4765-be32-514c3730ecac" providerId="ADAL" clId="{0D9A94C7-7FA2-46F6-BF87-6A909FC97D88}" dt="2023-03-05T23:20:54.897" v="36" actId="47"/>
        <pc:sldMkLst>
          <pc:docMk/>
          <pc:sldMk cId="0" sldId="404"/>
        </pc:sldMkLst>
      </pc:sldChg>
      <pc:sldChg chg="del">
        <pc:chgData name="James_Redelsheimer@rdale.org" userId="0bc5b4da-4472-4765-be32-514c3730ecac" providerId="ADAL" clId="{0D9A94C7-7FA2-46F6-BF87-6A909FC97D88}" dt="2023-03-05T23:20:54.897" v="36" actId="47"/>
        <pc:sldMkLst>
          <pc:docMk/>
          <pc:sldMk cId="0" sldId="405"/>
        </pc:sldMkLst>
      </pc:sldChg>
      <pc:sldChg chg="del">
        <pc:chgData name="James_Redelsheimer@rdale.org" userId="0bc5b4da-4472-4765-be32-514c3730ecac" providerId="ADAL" clId="{0D9A94C7-7FA2-46F6-BF87-6A909FC97D88}" dt="2023-03-05T23:20:54.897" v="36" actId="47"/>
        <pc:sldMkLst>
          <pc:docMk/>
          <pc:sldMk cId="0" sldId="406"/>
        </pc:sldMkLst>
      </pc:sldChg>
      <pc:sldChg chg="del">
        <pc:chgData name="James_Redelsheimer@rdale.org" userId="0bc5b4da-4472-4765-be32-514c3730ecac" providerId="ADAL" clId="{0D9A94C7-7FA2-46F6-BF87-6A909FC97D88}" dt="2023-03-05T23:20:54.897" v="36" actId="47"/>
        <pc:sldMkLst>
          <pc:docMk/>
          <pc:sldMk cId="0" sldId="407"/>
        </pc:sldMkLst>
      </pc:sldChg>
      <pc:sldChg chg="del">
        <pc:chgData name="James_Redelsheimer@rdale.org" userId="0bc5b4da-4472-4765-be32-514c3730ecac" providerId="ADAL" clId="{0D9A94C7-7FA2-46F6-BF87-6A909FC97D88}" dt="2023-03-05T23:20:54.897" v="36" actId="47"/>
        <pc:sldMkLst>
          <pc:docMk/>
          <pc:sldMk cId="0" sldId="408"/>
        </pc:sldMkLst>
      </pc:sldChg>
      <pc:sldChg chg="delSp modSp add mod modClrScheme chgLayout">
        <pc:chgData name="James_Redelsheimer@rdale.org" userId="0bc5b4da-4472-4765-be32-514c3730ecac" providerId="ADAL" clId="{0D9A94C7-7FA2-46F6-BF87-6A909FC97D88}" dt="2023-03-06T01:02:36.705" v="229" actId="1076"/>
        <pc:sldMkLst>
          <pc:docMk/>
          <pc:sldMk cId="0" sldId="424"/>
        </pc:sldMkLst>
        <pc:spChg chg="mod">
          <ac:chgData name="James_Redelsheimer@rdale.org" userId="0bc5b4da-4472-4765-be32-514c3730ecac" providerId="ADAL" clId="{0D9A94C7-7FA2-46F6-BF87-6A909FC97D88}" dt="2023-03-06T01:02:36.705" v="229" actId="1076"/>
          <ac:spMkLst>
            <pc:docMk/>
            <pc:sldMk cId="0" sldId="424"/>
            <ac:spMk id="2" creationId="{4F25F486-C843-4A12-9163-91644D62977F}"/>
          </ac:spMkLst>
        </pc:spChg>
        <pc:spChg chg="mod">
          <ac:chgData name="James_Redelsheimer@rdale.org" userId="0bc5b4da-4472-4765-be32-514c3730ecac" providerId="ADAL" clId="{0D9A94C7-7FA2-46F6-BF87-6A909FC97D88}" dt="2023-03-06T01:02:36.705" v="229" actId="1076"/>
          <ac:spMkLst>
            <pc:docMk/>
            <pc:sldMk cId="0" sldId="424"/>
            <ac:spMk id="5" creationId="{3D129445-3ED4-4C79-BE7A-83FA5E2BB960}"/>
          </ac:spMkLst>
        </pc:spChg>
        <pc:spChg chg="mod">
          <ac:chgData name="James_Redelsheimer@rdale.org" userId="0bc5b4da-4472-4765-be32-514c3730ecac" providerId="ADAL" clId="{0D9A94C7-7FA2-46F6-BF87-6A909FC97D88}" dt="2023-03-06T01:02:36.705" v="229" actId="1076"/>
          <ac:spMkLst>
            <pc:docMk/>
            <pc:sldMk cId="0" sldId="424"/>
            <ac:spMk id="6" creationId="{44AC249C-07A0-4469-ACCA-348AB7C89135}"/>
          </ac:spMkLst>
        </pc:spChg>
        <pc:spChg chg="mod">
          <ac:chgData name="James_Redelsheimer@rdale.org" userId="0bc5b4da-4472-4765-be32-514c3730ecac" providerId="ADAL" clId="{0D9A94C7-7FA2-46F6-BF87-6A909FC97D88}" dt="2023-03-06T01:02:36.705" v="229" actId="1076"/>
          <ac:spMkLst>
            <pc:docMk/>
            <pc:sldMk cId="0" sldId="424"/>
            <ac:spMk id="7" creationId="{3775FB49-5F2B-45FA-A160-900FBA9E1BFF}"/>
          </ac:spMkLst>
        </pc:spChg>
        <pc:spChg chg="mod">
          <ac:chgData name="James_Redelsheimer@rdale.org" userId="0bc5b4da-4472-4765-be32-514c3730ecac" providerId="ADAL" clId="{0D9A94C7-7FA2-46F6-BF87-6A909FC97D88}" dt="2023-03-06T01:02:36.705" v="229" actId="1076"/>
          <ac:spMkLst>
            <pc:docMk/>
            <pc:sldMk cId="0" sldId="424"/>
            <ac:spMk id="8" creationId="{904FBC6A-73A5-477D-A2F3-4021C47477FB}"/>
          </ac:spMkLst>
        </pc:spChg>
        <pc:spChg chg="mod">
          <ac:chgData name="James_Redelsheimer@rdale.org" userId="0bc5b4da-4472-4765-be32-514c3730ecac" providerId="ADAL" clId="{0D9A94C7-7FA2-46F6-BF87-6A909FC97D88}" dt="2023-03-06T01:02:36.705" v="229" actId="1076"/>
          <ac:spMkLst>
            <pc:docMk/>
            <pc:sldMk cId="0" sldId="424"/>
            <ac:spMk id="9" creationId="{3865AAAD-D175-43A5-A419-3FD4BC7C82C6}"/>
          </ac:spMkLst>
        </pc:spChg>
        <pc:spChg chg="mod">
          <ac:chgData name="James_Redelsheimer@rdale.org" userId="0bc5b4da-4472-4765-be32-514c3730ecac" providerId="ADAL" clId="{0D9A94C7-7FA2-46F6-BF87-6A909FC97D88}" dt="2023-03-06T01:02:36.705" v="229" actId="1076"/>
          <ac:spMkLst>
            <pc:docMk/>
            <pc:sldMk cId="0" sldId="424"/>
            <ac:spMk id="10" creationId="{44CAC169-DD5F-4343-82E0-B9F5E0A032BD}"/>
          </ac:spMkLst>
        </pc:spChg>
        <pc:spChg chg="mod ord">
          <ac:chgData name="James_Redelsheimer@rdale.org" userId="0bc5b4da-4472-4765-be32-514c3730ecac" providerId="ADAL" clId="{0D9A94C7-7FA2-46F6-BF87-6A909FC97D88}" dt="2023-03-06T01:02:29.464" v="228" actId="1076"/>
          <ac:spMkLst>
            <pc:docMk/>
            <pc:sldMk cId="0" sldId="424"/>
            <ac:spMk id="66563" creationId="{9D4D62B0-4B77-4DCC-B82C-796D5285742C}"/>
          </ac:spMkLst>
        </pc:spChg>
        <pc:picChg chg="del">
          <ac:chgData name="James_Redelsheimer@rdale.org" userId="0bc5b4da-4472-4765-be32-514c3730ecac" providerId="ADAL" clId="{0D9A94C7-7FA2-46F6-BF87-6A909FC97D88}" dt="2023-03-06T01:02:01.430" v="222" actId="478"/>
          <ac:picMkLst>
            <pc:docMk/>
            <pc:sldMk cId="0" sldId="424"/>
            <ac:picMk id="66562" creationId="{ED82D95C-4DC4-4296-B06E-CA69B62FE713}"/>
          </ac:picMkLst>
        </pc:picChg>
        <pc:picChg chg="del">
          <ac:chgData name="James_Redelsheimer@rdale.org" userId="0bc5b4da-4472-4765-be32-514c3730ecac" providerId="ADAL" clId="{0D9A94C7-7FA2-46F6-BF87-6A909FC97D88}" dt="2023-03-06T01:02:03.886" v="223" actId="478"/>
          <ac:picMkLst>
            <pc:docMk/>
            <pc:sldMk cId="0" sldId="424"/>
            <ac:picMk id="66571" creationId="{01283227-404E-4799-8F86-8A9189FE3DCB}"/>
          </ac:picMkLst>
        </pc:picChg>
      </pc:sldChg>
      <pc:sldChg chg="del">
        <pc:chgData name="James_Redelsheimer@rdale.org" userId="0bc5b4da-4472-4765-be32-514c3730ecac" providerId="ADAL" clId="{0D9A94C7-7FA2-46F6-BF87-6A909FC97D88}" dt="2023-03-05T23:20:59.253" v="37" actId="47"/>
        <pc:sldMkLst>
          <pc:docMk/>
          <pc:sldMk cId="0" sldId="427"/>
        </pc:sldMkLst>
      </pc:sldChg>
      <pc:sldChg chg="add">
        <pc:chgData name="James_Redelsheimer@rdale.org" userId="0bc5b4da-4472-4765-be32-514c3730ecac" providerId="ADAL" clId="{0D9A94C7-7FA2-46F6-BF87-6A909FC97D88}" dt="2023-03-06T01:01:00.303" v="219"/>
        <pc:sldMkLst>
          <pc:docMk/>
          <pc:sldMk cId="0" sldId="428"/>
        </pc:sldMkLst>
      </pc:sldChg>
      <pc:sldChg chg="modSp add mod">
        <pc:chgData name="James_Redelsheimer@rdale.org" userId="0bc5b4da-4472-4765-be32-514c3730ecac" providerId="ADAL" clId="{0D9A94C7-7FA2-46F6-BF87-6A909FC97D88}" dt="2023-03-06T21:30:36.811" v="836" actId="1076"/>
        <pc:sldMkLst>
          <pc:docMk/>
          <pc:sldMk cId="0" sldId="431"/>
        </pc:sldMkLst>
        <pc:spChg chg="mod">
          <ac:chgData name="James_Redelsheimer@rdale.org" userId="0bc5b4da-4472-4765-be32-514c3730ecac" providerId="ADAL" clId="{0D9A94C7-7FA2-46F6-BF87-6A909FC97D88}" dt="2023-03-06T21:30:36.811" v="836" actId="1076"/>
          <ac:spMkLst>
            <pc:docMk/>
            <pc:sldMk cId="0" sldId="431"/>
            <ac:spMk id="55298" creationId="{51519505-0BE7-431D-8154-034883156EDA}"/>
          </ac:spMkLst>
        </pc:spChg>
      </pc:sldChg>
      <pc:sldChg chg="modSp add mod">
        <pc:chgData name="James_Redelsheimer@rdale.org" userId="0bc5b4da-4472-4765-be32-514c3730ecac" providerId="ADAL" clId="{0D9A94C7-7FA2-46F6-BF87-6A909FC97D88}" dt="2023-03-06T21:30:40.586" v="837" actId="1076"/>
        <pc:sldMkLst>
          <pc:docMk/>
          <pc:sldMk cId="0" sldId="432"/>
        </pc:sldMkLst>
        <pc:spChg chg="mod">
          <ac:chgData name="James_Redelsheimer@rdale.org" userId="0bc5b4da-4472-4765-be32-514c3730ecac" providerId="ADAL" clId="{0D9A94C7-7FA2-46F6-BF87-6A909FC97D88}" dt="2023-03-06T21:30:40.586" v="837" actId="1076"/>
          <ac:spMkLst>
            <pc:docMk/>
            <pc:sldMk cId="0" sldId="432"/>
            <ac:spMk id="56322" creationId="{244F03A4-61EC-4C25-9928-D4143F3C1E4C}"/>
          </ac:spMkLst>
        </pc:spChg>
      </pc:sldChg>
      <pc:sldChg chg="modSp add mod">
        <pc:chgData name="James_Redelsheimer@rdale.org" userId="0bc5b4da-4472-4765-be32-514c3730ecac" providerId="ADAL" clId="{0D9A94C7-7FA2-46F6-BF87-6A909FC97D88}" dt="2023-03-06T21:30:44.610" v="838" actId="1076"/>
        <pc:sldMkLst>
          <pc:docMk/>
          <pc:sldMk cId="0" sldId="433"/>
        </pc:sldMkLst>
        <pc:spChg chg="mod">
          <ac:chgData name="James_Redelsheimer@rdale.org" userId="0bc5b4da-4472-4765-be32-514c3730ecac" providerId="ADAL" clId="{0D9A94C7-7FA2-46F6-BF87-6A909FC97D88}" dt="2023-03-06T21:30:44.610" v="838" actId="1076"/>
          <ac:spMkLst>
            <pc:docMk/>
            <pc:sldMk cId="0" sldId="433"/>
            <ac:spMk id="57346" creationId="{619B24F6-EDF4-45E3-B6E8-0CA0F13A5A66}"/>
          </ac:spMkLst>
        </pc:spChg>
      </pc:sldChg>
      <pc:sldChg chg="modSp add mod">
        <pc:chgData name="James_Redelsheimer@rdale.org" userId="0bc5b4da-4472-4765-be32-514c3730ecac" providerId="ADAL" clId="{0D9A94C7-7FA2-46F6-BF87-6A909FC97D88}" dt="2023-03-06T21:30:48.394" v="839" actId="1076"/>
        <pc:sldMkLst>
          <pc:docMk/>
          <pc:sldMk cId="0" sldId="434"/>
        </pc:sldMkLst>
        <pc:spChg chg="mod">
          <ac:chgData name="James_Redelsheimer@rdale.org" userId="0bc5b4da-4472-4765-be32-514c3730ecac" providerId="ADAL" clId="{0D9A94C7-7FA2-46F6-BF87-6A909FC97D88}" dt="2023-03-06T21:30:48.394" v="839" actId="1076"/>
          <ac:spMkLst>
            <pc:docMk/>
            <pc:sldMk cId="0" sldId="434"/>
            <ac:spMk id="58370" creationId="{51EADA91-958B-4AB3-AFFB-77F7641592C5}"/>
          </ac:spMkLst>
        </pc:spChg>
      </pc:sldChg>
      <pc:sldChg chg="modSp add mod">
        <pc:chgData name="James_Redelsheimer@rdale.org" userId="0bc5b4da-4472-4765-be32-514c3730ecac" providerId="ADAL" clId="{0D9A94C7-7FA2-46F6-BF87-6A909FC97D88}" dt="2023-03-06T21:30:51.683" v="840" actId="1076"/>
        <pc:sldMkLst>
          <pc:docMk/>
          <pc:sldMk cId="0" sldId="435"/>
        </pc:sldMkLst>
        <pc:spChg chg="mod">
          <ac:chgData name="James_Redelsheimer@rdale.org" userId="0bc5b4da-4472-4765-be32-514c3730ecac" providerId="ADAL" clId="{0D9A94C7-7FA2-46F6-BF87-6A909FC97D88}" dt="2023-03-06T21:30:51.683" v="840" actId="1076"/>
          <ac:spMkLst>
            <pc:docMk/>
            <pc:sldMk cId="0" sldId="435"/>
            <ac:spMk id="59394" creationId="{BD15404A-9C17-4C2F-A21E-941D954A0ED9}"/>
          </ac:spMkLst>
        </pc:spChg>
      </pc:sldChg>
      <pc:sldChg chg="modSp add modAnim">
        <pc:chgData name="James_Redelsheimer@rdale.org" userId="0bc5b4da-4472-4765-be32-514c3730ecac" providerId="ADAL" clId="{0D9A94C7-7FA2-46F6-BF87-6A909FC97D88}" dt="2023-03-06T18:07:58.508" v="446"/>
        <pc:sldMkLst>
          <pc:docMk/>
          <pc:sldMk cId="0" sldId="450"/>
        </pc:sldMkLst>
        <pc:spChg chg="mod">
          <ac:chgData name="James_Redelsheimer@rdale.org" userId="0bc5b4da-4472-4765-be32-514c3730ecac" providerId="ADAL" clId="{0D9A94C7-7FA2-46F6-BF87-6A909FC97D88}" dt="2023-03-06T18:07:50.812" v="445" actId="1076"/>
          <ac:spMkLst>
            <pc:docMk/>
            <pc:sldMk cId="0" sldId="450"/>
            <ac:spMk id="98332" creationId="{05007107-ADEF-4FDB-AC0E-03D32F3BF8E6}"/>
          </ac:spMkLst>
        </pc:spChg>
      </pc:sldChg>
      <pc:sldChg chg="add del modNotes">
        <pc:chgData name="James_Redelsheimer@rdale.org" userId="0bc5b4da-4472-4765-be32-514c3730ecac" providerId="ADAL" clId="{0D9A94C7-7FA2-46F6-BF87-6A909FC97D88}" dt="2023-03-06T01:24:48.920" v="342" actId="2696"/>
        <pc:sldMkLst>
          <pc:docMk/>
          <pc:sldMk cId="0" sldId="451"/>
        </pc:sldMkLst>
      </pc:sldChg>
      <pc:sldChg chg="modSp add modNotes">
        <pc:chgData name="James_Redelsheimer@rdale.org" userId="0bc5b4da-4472-4765-be32-514c3730ecac" providerId="ADAL" clId="{0D9A94C7-7FA2-46F6-BF87-6A909FC97D88}" dt="2023-03-06T18:08:25.029" v="448" actId="115"/>
        <pc:sldMkLst>
          <pc:docMk/>
          <pc:sldMk cId="0" sldId="452"/>
        </pc:sldMkLst>
        <pc:spChg chg="mod">
          <ac:chgData name="James_Redelsheimer@rdale.org" userId="0bc5b4da-4472-4765-be32-514c3730ecac" providerId="ADAL" clId="{0D9A94C7-7FA2-46F6-BF87-6A909FC97D88}" dt="2023-03-06T18:08:25.029" v="448" actId="115"/>
          <ac:spMkLst>
            <pc:docMk/>
            <pc:sldMk cId="0" sldId="452"/>
            <ac:spMk id="86020" creationId="{94867F20-8AEB-4574-913A-B6A2409D8561}"/>
          </ac:spMkLst>
        </pc:spChg>
      </pc:sldChg>
      <pc:sldChg chg="del">
        <pc:chgData name="James_Redelsheimer@rdale.org" userId="0bc5b4da-4472-4765-be32-514c3730ecac" providerId="ADAL" clId="{0D9A94C7-7FA2-46F6-BF87-6A909FC97D88}" dt="2023-03-05T23:20:54.897" v="36" actId="47"/>
        <pc:sldMkLst>
          <pc:docMk/>
          <pc:sldMk cId="0" sldId="459"/>
        </pc:sldMkLst>
      </pc:sldChg>
      <pc:sldChg chg="del">
        <pc:chgData name="James_Redelsheimer@rdale.org" userId="0bc5b4da-4472-4765-be32-514c3730ecac" providerId="ADAL" clId="{0D9A94C7-7FA2-46F6-BF87-6A909FC97D88}" dt="2023-03-05T23:20:54.897" v="36" actId="47"/>
        <pc:sldMkLst>
          <pc:docMk/>
          <pc:sldMk cId="0" sldId="460"/>
        </pc:sldMkLst>
      </pc:sldChg>
      <pc:sldChg chg="del">
        <pc:chgData name="James_Redelsheimer@rdale.org" userId="0bc5b4da-4472-4765-be32-514c3730ecac" providerId="ADAL" clId="{0D9A94C7-7FA2-46F6-BF87-6A909FC97D88}" dt="2023-03-05T23:20:54.897" v="36" actId="47"/>
        <pc:sldMkLst>
          <pc:docMk/>
          <pc:sldMk cId="0" sldId="462"/>
        </pc:sldMkLst>
      </pc:sldChg>
      <pc:sldChg chg="del">
        <pc:chgData name="James_Redelsheimer@rdale.org" userId="0bc5b4da-4472-4765-be32-514c3730ecac" providerId="ADAL" clId="{0D9A94C7-7FA2-46F6-BF87-6A909FC97D88}" dt="2023-03-05T23:20:54.897" v="36" actId="47"/>
        <pc:sldMkLst>
          <pc:docMk/>
          <pc:sldMk cId="0" sldId="463"/>
        </pc:sldMkLst>
      </pc:sldChg>
      <pc:sldChg chg="del">
        <pc:chgData name="James_Redelsheimer@rdale.org" userId="0bc5b4da-4472-4765-be32-514c3730ecac" providerId="ADAL" clId="{0D9A94C7-7FA2-46F6-BF87-6A909FC97D88}" dt="2023-03-05T23:20:54.897" v="36" actId="47"/>
        <pc:sldMkLst>
          <pc:docMk/>
          <pc:sldMk cId="0" sldId="465"/>
        </pc:sldMkLst>
      </pc:sldChg>
      <pc:sldChg chg="del">
        <pc:chgData name="James_Redelsheimer@rdale.org" userId="0bc5b4da-4472-4765-be32-514c3730ecac" providerId="ADAL" clId="{0D9A94C7-7FA2-46F6-BF87-6A909FC97D88}" dt="2023-03-05T23:20:54.897" v="36" actId="47"/>
        <pc:sldMkLst>
          <pc:docMk/>
          <pc:sldMk cId="0" sldId="470"/>
        </pc:sldMkLst>
      </pc:sldChg>
      <pc:sldChg chg="del">
        <pc:chgData name="James_Redelsheimer@rdale.org" userId="0bc5b4da-4472-4765-be32-514c3730ecac" providerId="ADAL" clId="{0D9A94C7-7FA2-46F6-BF87-6A909FC97D88}" dt="2023-03-05T23:20:54.897" v="36" actId="47"/>
        <pc:sldMkLst>
          <pc:docMk/>
          <pc:sldMk cId="0" sldId="471"/>
        </pc:sldMkLst>
      </pc:sldChg>
      <pc:sldChg chg="del">
        <pc:chgData name="James_Redelsheimer@rdale.org" userId="0bc5b4da-4472-4765-be32-514c3730ecac" providerId="ADAL" clId="{0D9A94C7-7FA2-46F6-BF87-6A909FC97D88}" dt="2023-03-05T23:20:54.897" v="36" actId="47"/>
        <pc:sldMkLst>
          <pc:docMk/>
          <pc:sldMk cId="2148852898" sldId="477"/>
        </pc:sldMkLst>
      </pc:sldChg>
      <pc:sldChg chg="add del modNotes">
        <pc:chgData name="James_Redelsheimer@rdale.org" userId="0bc5b4da-4472-4765-be32-514c3730ecac" providerId="ADAL" clId="{0D9A94C7-7FA2-46F6-BF87-6A909FC97D88}" dt="2023-03-06T01:03:10.183" v="231"/>
        <pc:sldMkLst>
          <pc:docMk/>
          <pc:sldMk cId="0" sldId="478"/>
        </pc:sldMkLst>
      </pc:sldChg>
      <pc:sldChg chg="add modNotes">
        <pc:chgData name="James_Redelsheimer@rdale.org" userId="0bc5b4da-4472-4765-be32-514c3730ecac" providerId="ADAL" clId="{0D9A94C7-7FA2-46F6-BF87-6A909FC97D88}" dt="2023-03-06T01:03:10.183" v="231"/>
        <pc:sldMkLst>
          <pc:docMk/>
          <pc:sldMk cId="0" sldId="479"/>
        </pc:sldMkLst>
      </pc:sldChg>
      <pc:sldChg chg="del">
        <pc:chgData name="James_Redelsheimer@rdale.org" userId="0bc5b4da-4472-4765-be32-514c3730ecac" providerId="ADAL" clId="{0D9A94C7-7FA2-46F6-BF87-6A909FC97D88}" dt="2023-03-05T23:20:54.897" v="36" actId="47"/>
        <pc:sldMkLst>
          <pc:docMk/>
          <pc:sldMk cId="3310831975" sldId="479"/>
        </pc:sldMkLst>
      </pc:sldChg>
      <pc:sldChg chg="add modNotes">
        <pc:chgData name="James_Redelsheimer@rdale.org" userId="0bc5b4da-4472-4765-be32-514c3730ecac" providerId="ADAL" clId="{0D9A94C7-7FA2-46F6-BF87-6A909FC97D88}" dt="2023-03-06T01:03:10.183" v="231"/>
        <pc:sldMkLst>
          <pc:docMk/>
          <pc:sldMk cId="0" sldId="480"/>
        </pc:sldMkLst>
      </pc:sldChg>
      <pc:sldChg chg="del">
        <pc:chgData name="James_Redelsheimer@rdale.org" userId="0bc5b4da-4472-4765-be32-514c3730ecac" providerId="ADAL" clId="{0D9A94C7-7FA2-46F6-BF87-6A909FC97D88}" dt="2023-03-05T23:20:54.897" v="36" actId="47"/>
        <pc:sldMkLst>
          <pc:docMk/>
          <pc:sldMk cId="3779368732" sldId="480"/>
        </pc:sldMkLst>
      </pc:sldChg>
      <pc:sldChg chg="add modNotes">
        <pc:chgData name="James_Redelsheimer@rdale.org" userId="0bc5b4da-4472-4765-be32-514c3730ecac" providerId="ADAL" clId="{0D9A94C7-7FA2-46F6-BF87-6A909FC97D88}" dt="2023-03-06T01:03:10.183" v="231"/>
        <pc:sldMkLst>
          <pc:docMk/>
          <pc:sldMk cId="0" sldId="481"/>
        </pc:sldMkLst>
      </pc:sldChg>
      <pc:sldChg chg="del">
        <pc:chgData name="James_Redelsheimer@rdale.org" userId="0bc5b4da-4472-4765-be32-514c3730ecac" providerId="ADAL" clId="{0D9A94C7-7FA2-46F6-BF87-6A909FC97D88}" dt="2023-03-05T23:20:54.897" v="36" actId="47"/>
        <pc:sldMkLst>
          <pc:docMk/>
          <pc:sldMk cId="3585685953" sldId="481"/>
        </pc:sldMkLst>
      </pc:sldChg>
      <pc:sldChg chg="add modNotes">
        <pc:chgData name="James_Redelsheimer@rdale.org" userId="0bc5b4da-4472-4765-be32-514c3730ecac" providerId="ADAL" clId="{0D9A94C7-7FA2-46F6-BF87-6A909FC97D88}" dt="2023-03-06T01:03:10.183" v="231"/>
        <pc:sldMkLst>
          <pc:docMk/>
          <pc:sldMk cId="0" sldId="482"/>
        </pc:sldMkLst>
      </pc:sldChg>
      <pc:sldChg chg="add modNotes">
        <pc:chgData name="James_Redelsheimer@rdale.org" userId="0bc5b4da-4472-4765-be32-514c3730ecac" providerId="ADAL" clId="{0D9A94C7-7FA2-46F6-BF87-6A909FC97D88}" dt="2023-03-06T01:03:10.183" v="231"/>
        <pc:sldMkLst>
          <pc:docMk/>
          <pc:sldMk cId="0" sldId="483"/>
        </pc:sldMkLst>
      </pc:sldChg>
      <pc:sldChg chg="del">
        <pc:chgData name="James_Redelsheimer@rdale.org" userId="0bc5b4da-4472-4765-be32-514c3730ecac" providerId="ADAL" clId="{0D9A94C7-7FA2-46F6-BF87-6A909FC97D88}" dt="2023-03-05T23:20:54.897" v="36" actId="47"/>
        <pc:sldMkLst>
          <pc:docMk/>
          <pc:sldMk cId="2321771837" sldId="483"/>
        </pc:sldMkLst>
      </pc:sldChg>
      <pc:sldChg chg="modSp add mod modNotes">
        <pc:chgData name="James_Redelsheimer@rdale.org" userId="0bc5b4da-4472-4765-be32-514c3730ecac" providerId="ADAL" clId="{0D9A94C7-7FA2-46F6-BF87-6A909FC97D88}" dt="2023-03-06T01:03:56.061" v="250"/>
        <pc:sldMkLst>
          <pc:docMk/>
          <pc:sldMk cId="0" sldId="484"/>
        </pc:sldMkLst>
        <pc:spChg chg="mod">
          <ac:chgData name="James_Redelsheimer@rdale.org" userId="0bc5b4da-4472-4765-be32-514c3730ecac" providerId="ADAL" clId="{0D9A94C7-7FA2-46F6-BF87-6A909FC97D88}" dt="2023-03-06T01:03:56.061" v="250"/>
          <ac:spMkLst>
            <pc:docMk/>
            <pc:sldMk cId="0" sldId="484"/>
            <ac:spMk id="124931" creationId="{C2D80461-2C77-408E-872A-114CDF848972}"/>
          </ac:spMkLst>
        </pc:spChg>
      </pc:sldChg>
      <pc:sldChg chg="del">
        <pc:chgData name="James_Redelsheimer@rdale.org" userId="0bc5b4da-4472-4765-be32-514c3730ecac" providerId="ADAL" clId="{0D9A94C7-7FA2-46F6-BF87-6A909FC97D88}" dt="2023-03-05T23:20:54.897" v="36" actId="47"/>
        <pc:sldMkLst>
          <pc:docMk/>
          <pc:sldMk cId="3002548473" sldId="484"/>
        </pc:sldMkLst>
      </pc:sldChg>
      <pc:sldChg chg="add modNotes">
        <pc:chgData name="James_Redelsheimer@rdale.org" userId="0bc5b4da-4472-4765-be32-514c3730ecac" providerId="ADAL" clId="{0D9A94C7-7FA2-46F6-BF87-6A909FC97D88}" dt="2023-03-06T01:03:10.183" v="231"/>
        <pc:sldMkLst>
          <pc:docMk/>
          <pc:sldMk cId="0" sldId="485"/>
        </pc:sldMkLst>
      </pc:sldChg>
      <pc:sldChg chg="del">
        <pc:chgData name="James_Redelsheimer@rdale.org" userId="0bc5b4da-4472-4765-be32-514c3730ecac" providerId="ADAL" clId="{0D9A94C7-7FA2-46F6-BF87-6A909FC97D88}" dt="2023-03-05T23:20:54.897" v="36" actId="47"/>
        <pc:sldMkLst>
          <pc:docMk/>
          <pc:sldMk cId="2883398531" sldId="485"/>
        </pc:sldMkLst>
      </pc:sldChg>
      <pc:sldChg chg="modSp add del mod modTransition modClrScheme chgLayout">
        <pc:chgData name="James_Redelsheimer@rdale.org" userId="0bc5b4da-4472-4765-be32-514c3730ecac" providerId="ADAL" clId="{0D9A94C7-7FA2-46F6-BF87-6A909FC97D88}" dt="2023-03-05T23:13:57.328" v="5" actId="47"/>
        <pc:sldMkLst>
          <pc:docMk/>
          <pc:sldMk cId="0" sldId="486"/>
        </pc:sldMkLst>
        <pc:spChg chg="mod ord">
          <ac:chgData name="James_Redelsheimer@rdale.org" userId="0bc5b4da-4472-4765-be32-514c3730ecac" providerId="ADAL" clId="{0D9A94C7-7FA2-46F6-BF87-6A909FC97D88}" dt="2023-03-05T23:13:52.165" v="4" actId="700"/>
          <ac:spMkLst>
            <pc:docMk/>
            <pc:sldMk cId="0" sldId="486"/>
            <ac:spMk id="192" creationId="{00000000-0000-0000-0000-000000000000}"/>
          </ac:spMkLst>
        </pc:spChg>
        <pc:spChg chg="mod ord">
          <ac:chgData name="James_Redelsheimer@rdale.org" userId="0bc5b4da-4472-4765-be32-514c3730ecac" providerId="ADAL" clId="{0D9A94C7-7FA2-46F6-BF87-6A909FC97D88}" dt="2023-03-05T23:13:52.165" v="4" actId="700"/>
          <ac:spMkLst>
            <pc:docMk/>
            <pc:sldMk cId="0" sldId="486"/>
            <ac:spMk id="193" creationId="{00000000-0000-0000-0000-000000000000}"/>
          </ac:spMkLst>
        </pc:spChg>
      </pc:sldChg>
      <pc:sldChg chg="add del">
        <pc:chgData name="James_Redelsheimer@rdale.org" userId="0bc5b4da-4472-4765-be32-514c3730ecac" providerId="ADAL" clId="{0D9A94C7-7FA2-46F6-BF87-6A909FC97D88}" dt="2023-03-06T22:56:31.436" v="1034" actId="47"/>
        <pc:sldMkLst>
          <pc:docMk/>
          <pc:sldMk cId="3065227462" sldId="508"/>
        </pc:sldMkLst>
      </pc:sldChg>
      <pc:sldChg chg="add del">
        <pc:chgData name="James_Redelsheimer@rdale.org" userId="0bc5b4da-4472-4765-be32-514c3730ecac" providerId="ADAL" clId="{0D9A94C7-7FA2-46F6-BF87-6A909FC97D88}" dt="2023-03-06T22:56:30.565" v="1033" actId="47"/>
        <pc:sldMkLst>
          <pc:docMk/>
          <pc:sldMk cId="2436937713" sldId="509"/>
        </pc:sldMkLst>
      </pc:sldChg>
      <pc:sldChg chg="addSp delSp modSp new mod modAnim">
        <pc:chgData name="James_Redelsheimer@rdale.org" userId="0bc5b4da-4472-4765-be32-514c3730ecac" providerId="ADAL" clId="{0D9A94C7-7FA2-46F6-BF87-6A909FC97D88}" dt="2023-03-06T01:41:10.245" v="396" actId="1076"/>
        <pc:sldMkLst>
          <pc:docMk/>
          <pc:sldMk cId="738182564" sldId="510"/>
        </pc:sldMkLst>
        <pc:spChg chg="add mod">
          <ac:chgData name="James_Redelsheimer@rdale.org" userId="0bc5b4da-4472-4765-be32-514c3730ecac" providerId="ADAL" clId="{0D9A94C7-7FA2-46F6-BF87-6A909FC97D88}" dt="2023-03-06T01:34:27.028" v="386" actId="14100"/>
          <ac:spMkLst>
            <pc:docMk/>
            <pc:sldMk cId="738182564" sldId="510"/>
            <ac:spMk id="4" creationId="{BC8FA5FE-04AA-4E19-A865-B24E4A3F8ACF}"/>
          </ac:spMkLst>
        </pc:spChg>
        <pc:spChg chg="add mod">
          <ac:chgData name="James_Redelsheimer@rdale.org" userId="0bc5b4da-4472-4765-be32-514c3730ecac" providerId="ADAL" clId="{0D9A94C7-7FA2-46F6-BF87-6A909FC97D88}" dt="2023-03-06T01:41:10.245" v="396" actId="1076"/>
          <ac:spMkLst>
            <pc:docMk/>
            <pc:sldMk cId="738182564" sldId="510"/>
            <ac:spMk id="7" creationId="{D3B2A0BD-C324-C9A7-658F-A9DC88D12BC7}"/>
          </ac:spMkLst>
        </pc:spChg>
        <pc:picChg chg="add del mod ord">
          <ac:chgData name="James_Redelsheimer@rdale.org" userId="0bc5b4da-4472-4765-be32-514c3730ecac" providerId="ADAL" clId="{0D9A94C7-7FA2-46F6-BF87-6A909FC97D88}" dt="2023-03-06T01:41:06.713" v="395" actId="1076"/>
          <ac:picMkLst>
            <pc:docMk/>
            <pc:sldMk cId="738182564" sldId="510"/>
            <ac:picMk id="6" creationId="{7C20C86A-E3DC-683E-A4FE-1A137F1D57B2}"/>
          </ac:picMkLst>
        </pc:picChg>
        <pc:picChg chg="add mod">
          <ac:chgData name="James_Redelsheimer@rdale.org" userId="0bc5b4da-4472-4765-be32-514c3730ecac" providerId="ADAL" clId="{0D9A94C7-7FA2-46F6-BF87-6A909FC97D88}" dt="2023-03-06T01:34:30.511" v="387" actId="14100"/>
          <ac:picMkLst>
            <pc:docMk/>
            <pc:sldMk cId="738182564" sldId="510"/>
            <ac:picMk id="1026" creationId="{1B3208FA-D0ED-FA61-6B18-9FAA560BACA1}"/>
          </ac:picMkLst>
        </pc:picChg>
      </pc:sldChg>
      <pc:sldChg chg="addSp modSp new mod">
        <pc:chgData name="James_Redelsheimer@rdale.org" userId="0bc5b4da-4472-4765-be32-514c3730ecac" providerId="ADAL" clId="{0D9A94C7-7FA2-46F6-BF87-6A909FC97D88}" dt="2023-03-06T01:39:17.920" v="394"/>
        <pc:sldMkLst>
          <pc:docMk/>
          <pc:sldMk cId="1048935988" sldId="511"/>
        </pc:sldMkLst>
        <pc:picChg chg="add mod">
          <ac:chgData name="James_Redelsheimer@rdale.org" userId="0bc5b4da-4472-4765-be32-514c3730ecac" providerId="ADAL" clId="{0D9A94C7-7FA2-46F6-BF87-6A909FC97D88}" dt="2023-03-06T01:39:17.920" v="394"/>
          <ac:picMkLst>
            <pc:docMk/>
            <pc:sldMk cId="1048935988" sldId="511"/>
            <ac:picMk id="4" creationId="{8A845FA7-75AD-676A-3AC8-1C361486533E}"/>
          </ac:picMkLst>
        </pc:picChg>
      </pc:sldChg>
      <pc:sldChg chg="addSp delSp modSp new mod ord modAnim">
        <pc:chgData name="James_Redelsheimer@rdale.org" userId="0bc5b4da-4472-4765-be32-514c3730ecac" providerId="ADAL" clId="{0D9A94C7-7FA2-46F6-BF87-6A909FC97D88}" dt="2023-03-06T01:42:42.458" v="418" actId="1076"/>
        <pc:sldMkLst>
          <pc:docMk/>
          <pc:sldMk cId="2486508410" sldId="512"/>
        </pc:sldMkLst>
        <pc:spChg chg="del">
          <ac:chgData name="James_Redelsheimer@rdale.org" userId="0bc5b4da-4472-4765-be32-514c3730ecac" providerId="ADAL" clId="{0D9A94C7-7FA2-46F6-BF87-6A909FC97D88}" dt="2023-03-06T01:41:59.341" v="406" actId="478"/>
          <ac:spMkLst>
            <pc:docMk/>
            <pc:sldMk cId="2486508410" sldId="512"/>
            <ac:spMk id="2" creationId="{DB1D0673-5B0D-38D7-E89F-74832597B47A}"/>
          </ac:spMkLst>
        </pc:spChg>
        <pc:spChg chg="add mod">
          <ac:chgData name="James_Redelsheimer@rdale.org" userId="0bc5b4da-4472-4765-be32-514c3730ecac" providerId="ADAL" clId="{0D9A94C7-7FA2-46F6-BF87-6A909FC97D88}" dt="2023-03-06T01:42:42.458" v="418" actId="1076"/>
          <ac:spMkLst>
            <pc:docMk/>
            <pc:sldMk cId="2486508410" sldId="512"/>
            <ac:spMk id="5" creationId="{3A8325F2-6F97-05B7-0B6D-C33B0A68A305}"/>
          </ac:spMkLst>
        </pc:spChg>
        <pc:picChg chg="add mod ord">
          <ac:chgData name="James_Redelsheimer@rdale.org" userId="0bc5b4da-4472-4765-be32-514c3730ecac" providerId="ADAL" clId="{0D9A94C7-7FA2-46F6-BF87-6A909FC97D88}" dt="2023-03-06T01:42:18.314" v="414" actId="167"/>
          <ac:picMkLst>
            <pc:docMk/>
            <pc:sldMk cId="2486508410" sldId="512"/>
            <ac:picMk id="4" creationId="{979F5E6C-87A5-2784-84C1-6EF519F88420}"/>
          </ac:picMkLst>
        </pc:picChg>
        <pc:picChg chg="add mod">
          <ac:chgData name="James_Redelsheimer@rdale.org" userId="0bc5b4da-4472-4765-be32-514c3730ecac" providerId="ADAL" clId="{0D9A94C7-7FA2-46F6-BF87-6A909FC97D88}" dt="2023-03-06T01:42:22.324" v="416" actId="14100"/>
          <ac:picMkLst>
            <pc:docMk/>
            <pc:sldMk cId="2486508410" sldId="512"/>
            <ac:picMk id="2050" creationId="{C09883C8-3A78-1F4B-BBC9-3AF5CE36010E}"/>
          </ac:picMkLst>
        </pc:picChg>
      </pc:sldChg>
      <pc:sldChg chg="addSp delSp modSp new mod ord">
        <pc:chgData name="James_Redelsheimer@rdale.org" userId="0bc5b4da-4472-4765-be32-514c3730ecac" providerId="ADAL" clId="{0D9A94C7-7FA2-46F6-BF87-6A909FC97D88}" dt="2023-03-06T01:46:11.160" v="431"/>
        <pc:sldMkLst>
          <pc:docMk/>
          <pc:sldMk cId="545349774" sldId="513"/>
        </pc:sldMkLst>
        <pc:spChg chg="del">
          <ac:chgData name="James_Redelsheimer@rdale.org" userId="0bc5b4da-4472-4765-be32-514c3730ecac" providerId="ADAL" clId="{0D9A94C7-7FA2-46F6-BF87-6A909FC97D88}" dt="2023-03-06T01:45:53.213" v="426" actId="478"/>
          <ac:spMkLst>
            <pc:docMk/>
            <pc:sldMk cId="545349774" sldId="513"/>
            <ac:spMk id="2" creationId="{DFB31F85-1A72-BD7D-2481-ADF6C3CEE991}"/>
          </ac:spMkLst>
        </pc:spChg>
        <pc:picChg chg="add mod">
          <ac:chgData name="James_Redelsheimer@rdale.org" userId="0bc5b4da-4472-4765-be32-514c3730ecac" providerId="ADAL" clId="{0D9A94C7-7FA2-46F6-BF87-6A909FC97D88}" dt="2023-03-06T01:46:11.160" v="431"/>
          <ac:picMkLst>
            <pc:docMk/>
            <pc:sldMk cId="545349774" sldId="513"/>
            <ac:picMk id="4" creationId="{F061F056-AE04-E5C1-6790-3587EEF8C4C7}"/>
          </ac:picMkLst>
        </pc:picChg>
      </pc:sldChg>
      <pc:sldChg chg="addSp modSp new mod">
        <pc:chgData name="James_Redelsheimer@rdale.org" userId="0bc5b4da-4472-4765-be32-514c3730ecac" providerId="ADAL" clId="{0D9A94C7-7FA2-46F6-BF87-6A909FC97D88}" dt="2023-03-06T01:16:43.661" v="259"/>
        <pc:sldMkLst>
          <pc:docMk/>
          <pc:sldMk cId="242673261" sldId="514"/>
        </pc:sldMkLst>
        <pc:picChg chg="add mod">
          <ac:chgData name="James_Redelsheimer@rdale.org" userId="0bc5b4da-4472-4765-be32-514c3730ecac" providerId="ADAL" clId="{0D9A94C7-7FA2-46F6-BF87-6A909FC97D88}" dt="2023-03-06T01:16:43.661" v="259"/>
          <ac:picMkLst>
            <pc:docMk/>
            <pc:sldMk cId="242673261" sldId="514"/>
            <ac:picMk id="3" creationId="{2E654965-631D-7B47-C54D-5B3BD913D646}"/>
          </ac:picMkLst>
        </pc:picChg>
      </pc:sldChg>
      <pc:sldChg chg="modSp add del mod modTransition">
        <pc:chgData name="James_Redelsheimer@rdale.org" userId="0bc5b4da-4472-4765-be32-514c3730ecac" providerId="ADAL" clId="{0D9A94C7-7FA2-46F6-BF87-6A909FC97D88}" dt="2023-03-06T01:26:52.177" v="349" actId="47"/>
        <pc:sldMkLst>
          <pc:docMk/>
          <pc:sldMk cId="0" sldId="515"/>
        </pc:sldMkLst>
        <pc:spChg chg="mod">
          <ac:chgData name="James_Redelsheimer@rdale.org" userId="0bc5b4da-4472-4765-be32-514c3730ecac" providerId="ADAL" clId="{0D9A94C7-7FA2-46F6-BF87-6A909FC97D88}" dt="2023-03-06T01:23:12.499" v="318" actId="1076"/>
          <ac:spMkLst>
            <pc:docMk/>
            <pc:sldMk cId="0" sldId="515"/>
            <ac:spMk id="23554" creationId="{F05E58BF-E228-4FE7-9625-51679E683FB9}"/>
          </ac:spMkLst>
        </pc:spChg>
      </pc:sldChg>
      <pc:sldChg chg="addSp delSp modSp add mod modNotes">
        <pc:chgData name="James_Redelsheimer@rdale.org" userId="0bc5b4da-4472-4765-be32-514c3730ecac" providerId="ADAL" clId="{0D9A94C7-7FA2-46F6-BF87-6A909FC97D88}" dt="2023-03-06T01:26:20.770" v="348" actId="1076"/>
        <pc:sldMkLst>
          <pc:docMk/>
          <pc:sldMk cId="0" sldId="516"/>
        </pc:sldMkLst>
        <pc:spChg chg="add del mod">
          <ac:chgData name="James_Redelsheimer@rdale.org" userId="0bc5b4da-4472-4765-be32-514c3730ecac" providerId="ADAL" clId="{0D9A94C7-7FA2-46F6-BF87-6A909FC97D88}" dt="2023-03-06T01:26:17.020" v="347" actId="478"/>
          <ac:spMkLst>
            <pc:docMk/>
            <pc:sldMk cId="0" sldId="516"/>
            <ac:spMk id="3" creationId="{C90B70B5-9642-FD77-2EF4-B14035253991}"/>
          </ac:spMkLst>
        </pc:spChg>
        <pc:spChg chg="del">
          <ac:chgData name="James_Redelsheimer@rdale.org" userId="0bc5b4da-4472-4765-be32-514c3730ecac" providerId="ADAL" clId="{0D9A94C7-7FA2-46F6-BF87-6A909FC97D88}" dt="2023-03-06T01:26:14.100" v="346" actId="478"/>
          <ac:spMkLst>
            <pc:docMk/>
            <pc:sldMk cId="0" sldId="516"/>
            <ac:spMk id="596" creationId="{00000000-0000-0000-0000-000000000000}"/>
          </ac:spMkLst>
        </pc:spChg>
        <pc:spChg chg="mod">
          <ac:chgData name="James_Redelsheimer@rdale.org" userId="0bc5b4da-4472-4765-be32-514c3730ecac" providerId="ADAL" clId="{0D9A94C7-7FA2-46F6-BF87-6A909FC97D88}" dt="2023-03-06T01:26:20.770" v="348" actId="1076"/>
          <ac:spMkLst>
            <pc:docMk/>
            <pc:sldMk cId="0" sldId="516"/>
            <ac:spMk id="599" creationId="{00000000-0000-0000-0000-000000000000}"/>
          </ac:spMkLst>
        </pc:spChg>
        <pc:picChg chg="del">
          <ac:chgData name="James_Redelsheimer@rdale.org" userId="0bc5b4da-4472-4765-be32-514c3730ecac" providerId="ADAL" clId="{0D9A94C7-7FA2-46F6-BF87-6A909FC97D88}" dt="2023-03-06T01:26:12.491" v="345" actId="478"/>
          <ac:picMkLst>
            <pc:docMk/>
            <pc:sldMk cId="0" sldId="516"/>
            <ac:picMk id="600" creationId="{00000000-0000-0000-0000-000000000000}"/>
          </ac:picMkLst>
        </pc:picChg>
      </pc:sldChg>
      <pc:sldChg chg="delSp modSp add mod modNotes">
        <pc:chgData name="James_Redelsheimer@rdale.org" userId="0bc5b4da-4472-4765-be32-514c3730ecac" providerId="ADAL" clId="{0D9A94C7-7FA2-46F6-BF87-6A909FC97D88}" dt="2023-03-06T19:52:31.152" v="459" actId="6549"/>
        <pc:sldMkLst>
          <pc:docMk/>
          <pc:sldMk cId="2181209871" sldId="517"/>
        </pc:sldMkLst>
        <pc:spChg chg="mod">
          <ac:chgData name="James_Redelsheimer@rdale.org" userId="0bc5b4da-4472-4765-be32-514c3730ecac" providerId="ADAL" clId="{0D9A94C7-7FA2-46F6-BF87-6A909FC97D88}" dt="2023-03-06T19:52:21.942" v="457" actId="1076"/>
          <ac:spMkLst>
            <pc:docMk/>
            <pc:sldMk cId="2181209871" sldId="517"/>
            <ac:spMk id="67" creationId="{00000000-0000-0000-0000-000000000000}"/>
          </ac:spMkLst>
        </pc:spChg>
        <pc:spChg chg="mod">
          <ac:chgData name="James_Redelsheimer@rdale.org" userId="0bc5b4da-4472-4765-be32-514c3730ecac" providerId="ADAL" clId="{0D9A94C7-7FA2-46F6-BF87-6A909FC97D88}" dt="2023-03-06T19:52:31.152" v="459" actId="6549"/>
          <ac:spMkLst>
            <pc:docMk/>
            <pc:sldMk cId="2181209871" sldId="517"/>
            <ac:spMk id="71" creationId="{00000000-0000-0000-0000-000000000000}"/>
          </ac:spMkLst>
        </pc:spChg>
        <pc:spChg chg="del">
          <ac:chgData name="James_Redelsheimer@rdale.org" userId="0bc5b4da-4472-4765-be32-514c3730ecac" providerId="ADAL" clId="{0D9A94C7-7FA2-46F6-BF87-6A909FC97D88}" dt="2023-03-06T19:52:24.146" v="458" actId="478"/>
          <ac:spMkLst>
            <pc:docMk/>
            <pc:sldMk cId="2181209871" sldId="517"/>
            <ac:spMk id="78" creationId="{00000000-0000-0000-0000-000000000000}"/>
          </ac:spMkLst>
        </pc:spChg>
        <pc:spChg chg="del">
          <ac:chgData name="James_Redelsheimer@rdale.org" userId="0bc5b4da-4472-4765-be32-514c3730ecac" providerId="ADAL" clId="{0D9A94C7-7FA2-46F6-BF87-6A909FC97D88}" dt="2023-03-06T19:52:08.166" v="454" actId="478"/>
          <ac:spMkLst>
            <pc:docMk/>
            <pc:sldMk cId="2181209871" sldId="517"/>
            <ac:spMk id="83" creationId="{00000000-0000-0000-0000-000000000000}"/>
          </ac:spMkLst>
        </pc:spChg>
        <pc:picChg chg="del">
          <ac:chgData name="James_Redelsheimer@rdale.org" userId="0bc5b4da-4472-4765-be32-514c3730ecac" providerId="ADAL" clId="{0D9A94C7-7FA2-46F6-BF87-6A909FC97D88}" dt="2023-03-06T19:52:06.620" v="453" actId="478"/>
          <ac:picMkLst>
            <pc:docMk/>
            <pc:sldMk cId="2181209871" sldId="517"/>
            <ac:picMk id="60" creationId="{00000000-0000-0000-0000-000000000000}"/>
          </ac:picMkLst>
        </pc:picChg>
      </pc:sldChg>
      <pc:sldChg chg="addSp delSp modSp add mod ord">
        <pc:chgData name="James_Redelsheimer@rdale.org" userId="0bc5b4da-4472-4765-be32-514c3730ecac" providerId="ADAL" clId="{0D9A94C7-7FA2-46F6-BF87-6A909FC97D88}" dt="2023-03-06T20:29:06.387" v="780" actId="1076"/>
        <pc:sldMkLst>
          <pc:docMk/>
          <pc:sldMk cId="3354017154" sldId="518"/>
        </pc:sldMkLst>
        <pc:spChg chg="del">
          <ac:chgData name="James_Redelsheimer@rdale.org" userId="0bc5b4da-4472-4765-be32-514c3730ecac" providerId="ADAL" clId="{0D9A94C7-7FA2-46F6-BF87-6A909FC97D88}" dt="2023-03-06T20:26:00.470" v="743" actId="478"/>
          <ac:spMkLst>
            <pc:docMk/>
            <pc:sldMk cId="3354017154" sldId="518"/>
            <ac:spMk id="2" creationId="{12E34FB9-5534-9740-3816-51E8551963D1}"/>
          </ac:spMkLst>
        </pc:spChg>
        <pc:spChg chg="mod">
          <ac:chgData name="James_Redelsheimer@rdale.org" userId="0bc5b4da-4472-4765-be32-514c3730ecac" providerId="ADAL" clId="{0D9A94C7-7FA2-46F6-BF87-6A909FC97D88}" dt="2023-03-06T20:24:37.968" v="730" actId="1076"/>
          <ac:spMkLst>
            <pc:docMk/>
            <pc:sldMk cId="3354017154" sldId="518"/>
            <ac:spMk id="6" creationId="{462F61EB-854B-0628-19D9-6942E6E20E70}"/>
          </ac:spMkLst>
        </pc:spChg>
        <pc:spChg chg="mod">
          <ac:chgData name="James_Redelsheimer@rdale.org" userId="0bc5b4da-4472-4765-be32-514c3730ecac" providerId="ADAL" clId="{0D9A94C7-7FA2-46F6-BF87-6A909FC97D88}" dt="2023-03-06T20:25:03.614" v="733" actId="1076"/>
          <ac:spMkLst>
            <pc:docMk/>
            <pc:sldMk cId="3354017154" sldId="518"/>
            <ac:spMk id="7" creationId="{220697F7-801A-838F-A881-B8AF5E1498F8}"/>
          </ac:spMkLst>
        </pc:spChg>
        <pc:spChg chg="mod">
          <ac:chgData name="James_Redelsheimer@rdale.org" userId="0bc5b4da-4472-4765-be32-514c3730ecac" providerId="ADAL" clId="{0D9A94C7-7FA2-46F6-BF87-6A909FC97D88}" dt="2023-03-06T20:25:14.007" v="736" actId="1076"/>
          <ac:spMkLst>
            <pc:docMk/>
            <pc:sldMk cId="3354017154" sldId="518"/>
            <ac:spMk id="9" creationId="{595343B3-641E-EFF2-A2E1-E7DFF65E1C26}"/>
          </ac:spMkLst>
        </pc:spChg>
        <pc:spChg chg="mod">
          <ac:chgData name="James_Redelsheimer@rdale.org" userId="0bc5b4da-4472-4765-be32-514c3730ecac" providerId="ADAL" clId="{0D9A94C7-7FA2-46F6-BF87-6A909FC97D88}" dt="2023-03-06T20:25:18.358" v="737" actId="1076"/>
          <ac:spMkLst>
            <pc:docMk/>
            <pc:sldMk cId="3354017154" sldId="518"/>
            <ac:spMk id="10" creationId="{AF61C8EE-9ADB-4728-E404-CFA329A10F78}"/>
          </ac:spMkLst>
        </pc:spChg>
        <pc:spChg chg="mod">
          <ac:chgData name="James_Redelsheimer@rdale.org" userId="0bc5b4da-4472-4765-be32-514c3730ecac" providerId="ADAL" clId="{0D9A94C7-7FA2-46F6-BF87-6A909FC97D88}" dt="2023-03-06T20:26:03.359" v="744" actId="1076"/>
          <ac:spMkLst>
            <pc:docMk/>
            <pc:sldMk cId="3354017154" sldId="518"/>
            <ac:spMk id="11" creationId="{DD6A3D9C-8819-3262-3F8B-E99D560EFA48}"/>
          </ac:spMkLst>
        </pc:spChg>
        <pc:spChg chg="mod">
          <ac:chgData name="James_Redelsheimer@rdale.org" userId="0bc5b4da-4472-4765-be32-514c3730ecac" providerId="ADAL" clId="{0D9A94C7-7FA2-46F6-BF87-6A909FC97D88}" dt="2023-03-06T20:26:05.409" v="745" actId="1076"/>
          <ac:spMkLst>
            <pc:docMk/>
            <pc:sldMk cId="3354017154" sldId="518"/>
            <ac:spMk id="12" creationId="{0C8FC621-C702-9846-56ED-9014EB68D628}"/>
          </ac:spMkLst>
        </pc:spChg>
        <pc:spChg chg="mod">
          <ac:chgData name="James_Redelsheimer@rdale.org" userId="0bc5b4da-4472-4765-be32-514c3730ecac" providerId="ADAL" clId="{0D9A94C7-7FA2-46F6-BF87-6A909FC97D88}" dt="2023-03-06T20:26:08.708" v="746" actId="1076"/>
          <ac:spMkLst>
            <pc:docMk/>
            <pc:sldMk cId="3354017154" sldId="518"/>
            <ac:spMk id="13" creationId="{11252306-A583-E13C-3FAC-0A83E9A0FFCC}"/>
          </ac:spMkLst>
        </pc:spChg>
        <pc:spChg chg="mod">
          <ac:chgData name="James_Redelsheimer@rdale.org" userId="0bc5b4da-4472-4765-be32-514c3730ecac" providerId="ADAL" clId="{0D9A94C7-7FA2-46F6-BF87-6A909FC97D88}" dt="2023-03-06T20:28:35.067" v="779" actId="1076"/>
          <ac:spMkLst>
            <pc:docMk/>
            <pc:sldMk cId="3354017154" sldId="518"/>
            <ac:spMk id="14" creationId="{D58C3493-15C3-4CA1-7BB0-30010B446689}"/>
          </ac:spMkLst>
        </pc:spChg>
        <pc:spChg chg="mod">
          <ac:chgData name="James_Redelsheimer@rdale.org" userId="0bc5b4da-4472-4765-be32-514c3730ecac" providerId="ADAL" clId="{0D9A94C7-7FA2-46F6-BF87-6A909FC97D88}" dt="2023-03-06T20:26:30.272" v="752" actId="1076"/>
          <ac:spMkLst>
            <pc:docMk/>
            <pc:sldMk cId="3354017154" sldId="518"/>
            <ac:spMk id="15" creationId="{B096AC4D-8F66-9490-6C1A-84E90E421123}"/>
          </ac:spMkLst>
        </pc:spChg>
        <pc:spChg chg="mod">
          <ac:chgData name="James_Redelsheimer@rdale.org" userId="0bc5b4da-4472-4765-be32-514c3730ecac" providerId="ADAL" clId="{0D9A94C7-7FA2-46F6-BF87-6A909FC97D88}" dt="2023-03-06T20:26:32.773" v="753" actId="1076"/>
          <ac:spMkLst>
            <pc:docMk/>
            <pc:sldMk cId="3354017154" sldId="518"/>
            <ac:spMk id="16" creationId="{6CBF0AE1-7FF9-492D-9E05-404D67F19DA6}"/>
          </ac:spMkLst>
        </pc:spChg>
        <pc:spChg chg="mod">
          <ac:chgData name="James_Redelsheimer@rdale.org" userId="0bc5b4da-4472-4765-be32-514c3730ecac" providerId="ADAL" clId="{0D9A94C7-7FA2-46F6-BF87-6A909FC97D88}" dt="2023-03-06T20:26:23.402" v="750" actId="14100"/>
          <ac:spMkLst>
            <pc:docMk/>
            <pc:sldMk cId="3354017154" sldId="518"/>
            <ac:spMk id="17" creationId="{4240DC65-5AB4-6F68-F348-EBF5340ABF96}"/>
          </ac:spMkLst>
        </pc:spChg>
        <pc:spChg chg="mod">
          <ac:chgData name="James_Redelsheimer@rdale.org" userId="0bc5b4da-4472-4765-be32-514c3730ecac" providerId="ADAL" clId="{0D9A94C7-7FA2-46F6-BF87-6A909FC97D88}" dt="2023-03-06T20:28:30.331" v="778" actId="1076"/>
          <ac:spMkLst>
            <pc:docMk/>
            <pc:sldMk cId="3354017154" sldId="518"/>
            <ac:spMk id="18" creationId="{6592E132-B96B-D79A-C86A-9B234D5830C0}"/>
          </ac:spMkLst>
        </pc:spChg>
        <pc:spChg chg="mod">
          <ac:chgData name="James_Redelsheimer@rdale.org" userId="0bc5b4da-4472-4765-be32-514c3730ecac" providerId="ADAL" clId="{0D9A94C7-7FA2-46F6-BF87-6A909FC97D88}" dt="2023-03-06T20:26:37.790" v="754" actId="1076"/>
          <ac:spMkLst>
            <pc:docMk/>
            <pc:sldMk cId="3354017154" sldId="518"/>
            <ac:spMk id="19" creationId="{0DCD1DBF-768F-E4C4-9973-F8509AC1756B}"/>
          </ac:spMkLst>
        </pc:spChg>
        <pc:spChg chg="mod">
          <ac:chgData name="James_Redelsheimer@rdale.org" userId="0bc5b4da-4472-4765-be32-514c3730ecac" providerId="ADAL" clId="{0D9A94C7-7FA2-46F6-BF87-6A909FC97D88}" dt="2023-03-06T20:29:06.387" v="780" actId="1076"/>
          <ac:spMkLst>
            <pc:docMk/>
            <pc:sldMk cId="3354017154" sldId="518"/>
            <ac:spMk id="21" creationId="{5BB5D121-BAC1-2CC4-291B-BD1AE883E49C}"/>
          </ac:spMkLst>
        </pc:spChg>
        <pc:spChg chg="mod">
          <ac:chgData name="James_Redelsheimer@rdale.org" userId="0bc5b4da-4472-4765-be32-514c3730ecac" providerId="ADAL" clId="{0D9A94C7-7FA2-46F6-BF87-6A909FC97D88}" dt="2023-03-06T20:27:39.352" v="771" actId="1076"/>
          <ac:spMkLst>
            <pc:docMk/>
            <pc:sldMk cId="3354017154" sldId="518"/>
            <ac:spMk id="22" creationId="{B9259D20-E2EF-A823-82D6-7B2E860EFD8A}"/>
          </ac:spMkLst>
        </pc:spChg>
        <pc:spChg chg="mod">
          <ac:chgData name="James_Redelsheimer@rdale.org" userId="0bc5b4da-4472-4765-be32-514c3730ecac" providerId="ADAL" clId="{0D9A94C7-7FA2-46F6-BF87-6A909FC97D88}" dt="2023-03-06T20:28:23.862" v="777" actId="1076"/>
          <ac:spMkLst>
            <pc:docMk/>
            <pc:sldMk cId="3354017154" sldId="518"/>
            <ac:spMk id="23" creationId="{816C031C-6F2D-4AD1-AB32-BB3CA97AF347}"/>
          </ac:spMkLst>
        </pc:spChg>
        <pc:spChg chg="mod">
          <ac:chgData name="James_Redelsheimer@rdale.org" userId="0bc5b4da-4472-4765-be32-514c3730ecac" providerId="ADAL" clId="{0D9A94C7-7FA2-46F6-BF87-6A909FC97D88}" dt="2023-03-06T20:26:40.249" v="755" actId="1076"/>
          <ac:spMkLst>
            <pc:docMk/>
            <pc:sldMk cId="3354017154" sldId="518"/>
            <ac:spMk id="24" creationId="{84DEA8ED-69D3-A5FC-5EF4-FF85CEC0FB50}"/>
          </ac:spMkLst>
        </pc:spChg>
        <pc:spChg chg="mod">
          <ac:chgData name="James_Redelsheimer@rdale.org" userId="0bc5b4da-4472-4765-be32-514c3730ecac" providerId="ADAL" clId="{0D9A94C7-7FA2-46F6-BF87-6A909FC97D88}" dt="2023-03-06T20:27:05.674" v="762" actId="1076"/>
          <ac:spMkLst>
            <pc:docMk/>
            <pc:sldMk cId="3354017154" sldId="518"/>
            <ac:spMk id="25" creationId="{4F0B4DEF-B6FC-3741-C315-1C3C50494757}"/>
          </ac:spMkLst>
        </pc:spChg>
        <pc:spChg chg="mod">
          <ac:chgData name="James_Redelsheimer@rdale.org" userId="0bc5b4da-4472-4765-be32-514c3730ecac" providerId="ADAL" clId="{0D9A94C7-7FA2-46F6-BF87-6A909FC97D88}" dt="2023-03-06T20:27:35.096" v="770" actId="1076"/>
          <ac:spMkLst>
            <pc:docMk/>
            <pc:sldMk cId="3354017154" sldId="518"/>
            <ac:spMk id="26" creationId="{F74160BD-ADEB-B58C-7E6F-589870272B31}"/>
          </ac:spMkLst>
        </pc:spChg>
        <pc:spChg chg="mod">
          <ac:chgData name="James_Redelsheimer@rdale.org" userId="0bc5b4da-4472-4765-be32-514c3730ecac" providerId="ADAL" clId="{0D9A94C7-7FA2-46F6-BF87-6A909FC97D88}" dt="2023-03-06T20:27:55.273" v="775" actId="1076"/>
          <ac:spMkLst>
            <pc:docMk/>
            <pc:sldMk cId="3354017154" sldId="518"/>
            <ac:spMk id="27" creationId="{0BA4B5EC-92ED-B672-DD97-478B58C5DD8B}"/>
          </ac:spMkLst>
        </pc:spChg>
        <pc:spChg chg="mod">
          <ac:chgData name="James_Redelsheimer@rdale.org" userId="0bc5b4da-4472-4765-be32-514c3730ecac" providerId="ADAL" clId="{0D9A94C7-7FA2-46F6-BF87-6A909FC97D88}" dt="2023-03-06T20:26:44.624" v="756" actId="1076"/>
          <ac:spMkLst>
            <pc:docMk/>
            <pc:sldMk cId="3354017154" sldId="518"/>
            <ac:spMk id="28" creationId="{00E24193-C087-CD8E-EB38-6E47B4854AAC}"/>
          </ac:spMkLst>
        </pc:spChg>
        <pc:spChg chg="mod">
          <ac:chgData name="James_Redelsheimer@rdale.org" userId="0bc5b4da-4472-4765-be32-514c3730ecac" providerId="ADAL" clId="{0D9A94C7-7FA2-46F6-BF87-6A909FC97D88}" dt="2023-03-06T20:27:08.297" v="763" actId="1076"/>
          <ac:spMkLst>
            <pc:docMk/>
            <pc:sldMk cId="3354017154" sldId="518"/>
            <ac:spMk id="29" creationId="{3D661DEA-4D9C-AD20-B13F-B8295EF6B078}"/>
          </ac:spMkLst>
        </pc:spChg>
        <pc:spChg chg="mod">
          <ac:chgData name="James_Redelsheimer@rdale.org" userId="0bc5b4da-4472-4765-be32-514c3730ecac" providerId="ADAL" clId="{0D9A94C7-7FA2-46F6-BF87-6A909FC97D88}" dt="2023-03-06T20:27:31.900" v="769" actId="1076"/>
          <ac:spMkLst>
            <pc:docMk/>
            <pc:sldMk cId="3354017154" sldId="518"/>
            <ac:spMk id="30" creationId="{AE871BB2-C5B7-FC55-C50B-50CD10933C84}"/>
          </ac:spMkLst>
        </pc:spChg>
        <pc:spChg chg="mod">
          <ac:chgData name="James_Redelsheimer@rdale.org" userId="0bc5b4da-4472-4765-be32-514c3730ecac" providerId="ADAL" clId="{0D9A94C7-7FA2-46F6-BF87-6A909FC97D88}" dt="2023-03-06T20:27:51.027" v="774" actId="1076"/>
          <ac:spMkLst>
            <pc:docMk/>
            <pc:sldMk cId="3354017154" sldId="518"/>
            <ac:spMk id="31" creationId="{95792A9D-ACEB-2FD8-5A63-7B21C58FA831}"/>
          </ac:spMkLst>
        </pc:spChg>
        <pc:spChg chg="mod">
          <ac:chgData name="James_Redelsheimer@rdale.org" userId="0bc5b4da-4472-4765-be32-514c3730ecac" providerId="ADAL" clId="{0D9A94C7-7FA2-46F6-BF87-6A909FC97D88}" dt="2023-03-06T20:26:47.160" v="757" actId="1076"/>
          <ac:spMkLst>
            <pc:docMk/>
            <pc:sldMk cId="3354017154" sldId="518"/>
            <ac:spMk id="32" creationId="{05676A34-E4CD-EC78-F3C6-C22379A5F256}"/>
          </ac:spMkLst>
        </pc:spChg>
        <pc:spChg chg="mod">
          <ac:chgData name="James_Redelsheimer@rdale.org" userId="0bc5b4da-4472-4765-be32-514c3730ecac" providerId="ADAL" clId="{0D9A94C7-7FA2-46F6-BF87-6A909FC97D88}" dt="2023-03-06T20:27:11.392" v="764" actId="1076"/>
          <ac:spMkLst>
            <pc:docMk/>
            <pc:sldMk cId="3354017154" sldId="518"/>
            <ac:spMk id="33" creationId="{E633C8C0-144D-03A2-F137-318F9815408B}"/>
          </ac:spMkLst>
        </pc:spChg>
        <pc:spChg chg="mod">
          <ac:chgData name="James_Redelsheimer@rdale.org" userId="0bc5b4da-4472-4765-be32-514c3730ecac" providerId="ADAL" clId="{0D9A94C7-7FA2-46F6-BF87-6A909FC97D88}" dt="2023-03-06T20:27:27.556" v="768" actId="14100"/>
          <ac:spMkLst>
            <pc:docMk/>
            <pc:sldMk cId="3354017154" sldId="518"/>
            <ac:spMk id="34" creationId="{707BD5F5-A9A9-3C6E-39EA-A19037C34A38}"/>
          </ac:spMkLst>
        </pc:spChg>
        <pc:spChg chg="mod">
          <ac:chgData name="James_Redelsheimer@rdale.org" userId="0bc5b4da-4472-4765-be32-514c3730ecac" providerId="ADAL" clId="{0D9A94C7-7FA2-46F6-BF87-6A909FC97D88}" dt="2023-03-06T20:27:47.506" v="773" actId="1076"/>
          <ac:spMkLst>
            <pc:docMk/>
            <pc:sldMk cId="3354017154" sldId="518"/>
            <ac:spMk id="35" creationId="{E0C7D8EB-9D57-3B6E-A378-EE302262B761}"/>
          </ac:spMkLst>
        </pc:spChg>
        <pc:spChg chg="mod">
          <ac:chgData name="James_Redelsheimer@rdale.org" userId="0bc5b4da-4472-4765-be32-514c3730ecac" providerId="ADAL" clId="{0D9A94C7-7FA2-46F6-BF87-6A909FC97D88}" dt="2023-03-06T20:26:52.220" v="759" actId="1076"/>
          <ac:spMkLst>
            <pc:docMk/>
            <pc:sldMk cId="3354017154" sldId="518"/>
            <ac:spMk id="36" creationId="{CDDD3CE3-EAA7-8631-F800-F4BEA5864019}"/>
          </ac:spMkLst>
        </pc:spChg>
        <pc:spChg chg="mod">
          <ac:chgData name="James_Redelsheimer@rdale.org" userId="0bc5b4da-4472-4765-be32-514c3730ecac" providerId="ADAL" clId="{0D9A94C7-7FA2-46F6-BF87-6A909FC97D88}" dt="2023-03-06T20:27:15.310" v="765" actId="1076"/>
          <ac:spMkLst>
            <pc:docMk/>
            <pc:sldMk cId="3354017154" sldId="518"/>
            <ac:spMk id="37" creationId="{EA12C508-273B-86BF-B724-36E2EA08B34F}"/>
          </ac:spMkLst>
        </pc:spChg>
        <pc:spChg chg="mod">
          <ac:chgData name="James_Redelsheimer@rdale.org" userId="0bc5b4da-4472-4765-be32-514c3730ecac" providerId="ADAL" clId="{0D9A94C7-7FA2-46F6-BF87-6A909FC97D88}" dt="2023-03-06T20:27:22.310" v="766" actId="1076"/>
          <ac:spMkLst>
            <pc:docMk/>
            <pc:sldMk cId="3354017154" sldId="518"/>
            <ac:spMk id="38" creationId="{ECEB82F1-AD79-2AB8-3B76-2917B5B5E998}"/>
          </ac:spMkLst>
        </pc:spChg>
        <pc:spChg chg="mod">
          <ac:chgData name="James_Redelsheimer@rdale.org" userId="0bc5b4da-4472-4765-be32-514c3730ecac" providerId="ADAL" clId="{0D9A94C7-7FA2-46F6-BF87-6A909FC97D88}" dt="2023-03-06T20:27:44.010" v="772" actId="1076"/>
          <ac:spMkLst>
            <pc:docMk/>
            <pc:sldMk cId="3354017154" sldId="518"/>
            <ac:spMk id="39" creationId="{F2E55B5E-4244-DD3A-C355-26F349508B23}"/>
          </ac:spMkLst>
        </pc:spChg>
        <pc:picChg chg="add mod ord">
          <ac:chgData name="James_Redelsheimer@rdale.org" userId="0bc5b4da-4472-4765-be32-514c3730ecac" providerId="ADAL" clId="{0D9A94C7-7FA2-46F6-BF87-6A909FC97D88}" dt="2023-03-06T20:25:10.741" v="735" actId="34135"/>
          <ac:picMkLst>
            <pc:docMk/>
            <pc:sldMk cId="3354017154" sldId="518"/>
            <ac:picMk id="3" creationId="{9441103C-0DD2-D3B6-5ABE-3595D93AB2A6}"/>
          </ac:picMkLst>
        </pc:picChg>
        <pc:picChg chg="del">
          <ac:chgData name="James_Redelsheimer@rdale.org" userId="0bc5b4da-4472-4765-be32-514c3730ecac" providerId="ADAL" clId="{0D9A94C7-7FA2-46F6-BF87-6A909FC97D88}" dt="2023-03-06T20:24:06.518" v="726" actId="478"/>
          <ac:picMkLst>
            <pc:docMk/>
            <pc:sldMk cId="3354017154" sldId="518"/>
            <ac:picMk id="4" creationId="{E8DB149C-E44F-24C9-2A6C-1AEAC37692B7}"/>
          </ac:picMkLst>
        </pc:picChg>
        <pc:picChg chg="del">
          <ac:chgData name="James_Redelsheimer@rdale.org" userId="0bc5b4da-4472-4765-be32-514c3730ecac" providerId="ADAL" clId="{0D9A94C7-7FA2-46F6-BF87-6A909FC97D88}" dt="2023-03-06T20:25:20.439" v="738" actId="478"/>
          <ac:picMkLst>
            <pc:docMk/>
            <pc:sldMk cId="3354017154" sldId="518"/>
            <ac:picMk id="5" creationId="{B28E998E-7D30-AEBB-40E4-7790C3683C9C}"/>
          </ac:picMkLst>
        </pc:picChg>
        <pc:picChg chg="add mod">
          <ac:chgData name="James_Redelsheimer@rdale.org" userId="0bc5b4da-4472-4765-be32-514c3730ecac" providerId="ADAL" clId="{0D9A94C7-7FA2-46F6-BF87-6A909FC97D88}" dt="2023-03-06T20:25:50.624" v="742" actId="1076"/>
          <ac:picMkLst>
            <pc:docMk/>
            <pc:sldMk cId="3354017154" sldId="518"/>
            <ac:picMk id="20" creationId="{110C08A5-177A-E65A-00F8-D40C3A0361D1}"/>
          </ac:picMkLst>
        </pc:picChg>
      </pc:sldChg>
      <pc:sldChg chg="addSp modSp new mod">
        <pc:chgData name="James_Redelsheimer@rdale.org" userId="0bc5b4da-4472-4765-be32-514c3730ecac" providerId="ADAL" clId="{0D9A94C7-7FA2-46F6-BF87-6A909FC97D88}" dt="2023-03-06T21:38:43.785" v="994" actId="20577"/>
        <pc:sldMkLst>
          <pc:docMk/>
          <pc:sldMk cId="1844449285" sldId="519"/>
        </pc:sldMkLst>
        <pc:spChg chg="mod">
          <ac:chgData name="James_Redelsheimer@rdale.org" userId="0bc5b4da-4472-4765-be32-514c3730ecac" providerId="ADAL" clId="{0D9A94C7-7FA2-46F6-BF87-6A909FC97D88}" dt="2023-03-06T21:38:43.785" v="994" actId="20577"/>
          <ac:spMkLst>
            <pc:docMk/>
            <pc:sldMk cId="1844449285" sldId="519"/>
            <ac:spMk id="2" creationId="{CD3FC179-A5E5-57B1-1F8C-0B7963212DEC}"/>
          </ac:spMkLst>
        </pc:spChg>
        <pc:spChg chg="add mod">
          <ac:chgData name="James_Redelsheimer@rdale.org" userId="0bc5b4da-4472-4765-be32-514c3730ecac" providerId="ADAL" clId="{0D9A94C7-7FA2-46F6-BF87-6A909FC97D88}" dt="2023-03-06T21:38:21.354" v="917" actId="20577"/>
          <ac:spMkLst>
            <pc:docMk/>
            <pc:sldMk cId="1844449285" sldId="519"/>
            <ac:spMk id="4" creationId="{42F1B01E-1FE4-7DF3-3A02-41126C1154BA}"/>
          </ac:spMkLst>
        </pc:spChg>
      </pc:sldChg>
      <pc:sldMasterChg chg="delSldLayout">
        <pc:chgData name="James_Redelsheimer@rdale.org" userId="0bc5b4da-4472-4765-be32-514c3730ecac" providerId="ADAL" clId="{0D9A94C7-7FA2-46F6-BF87-6A909FC97D88}" dt="2023-03-06T01:17:53.640" v="261" actId="47"/>
        <pc:sldMasterMkLst>
          <pc:docMk/>
          <pc:sldMasterMk cId="0" sldId="2147483648"/>
        </pc:sldMasterMkLst>
        <pc:sldLayoutChg chg="del">
          <pc:chgData name="James_Redelsheimer@rdale.org" userId="0bc5b4da-4472-4765-be32-514c3730ecac" providerId="ADAL" clId="{0D9A94C7-7FA2-46F6-BF87-6A909FC97D88}" dt="2023-03-05T23:20:54.897" v="36" actId="47"/>
          <pc:sldLayoutMkLst>
            <pc:docMk/>
            <pc:sldMasterMk cId="0" sldId="2147483648"/>
            <pc:sldLayoutMk cId="0" sldId="2147483653"/>
          </pc:sldLayoutMkLst>
        </pc:sldLayoutChg>
        <pc:sldLayoutChg chg="del">
          <pc:chgData name="James_Redelsheimer@rdale.org" userId="0bc5b4da-4472-4765-be32-514c3730ecac" providerId="ADAL" clId="{0D9A94C7-7FA2-46F6-BF87-6A909FC97D88}" dt="2023-03-05T23:20:54.897" v="36" actId="47"/>
          <pc:sldLayoutMkLst>
            <pc:docMk/>
            <pc:sldMasterMk cId="0" sldId="2147483648"/>
            <pc:sldLayoutMk cId="0" sldId="2147483659"/>
          </pc:sldLayoutMkLst>
        </pc:sldLayoutChg>
        <pc:sldLayoutChg chg="del">
          <pc:chgData name="James_Redelsheimer@rdale.org" userId="0bc5b4da-4472-4765-be32-514c3730ecac" providerId="ADAL" clId="{0D9A94C7-7FA2-46F6-BF87-6A909FC97D88}" dt="2023-03-05T23:20:54.897" v="36" actId="47"/>
          <pc:sldLayoutMkLst>
            <pc:docMk/>
            <pc:sldMasterMk cId="0" sldId="2147483648"/>
            <pc:sldLayoutMk cId="0" sldId="2147483663"/>
          </pc:sldLayoutMkLst>
        </pc:sldLayoutChg>
        <pc:sldLayoutChg chg="del">
          <pc:chgData name="James_Redelsheimer@rdale.org" userId="0bc5b4da-4472-4765-be32-514c3730ecac" providerId="ADAL" clId="{0D9A94C7-7FA2-46F6-BF87-6A909FC97D88}" dt="2023-03-05T23:20:59.253" v="37" actId="47"/>
          <pc:sldLayoutMkLst>
            <pc:docMk/>
            <pc:sldMasterMk cId="0" sldId="2147483648"/>
            <pc:sldLayoutMk cId="64214840" sldId="2147483681"/>
          </pc:sldLayoutMkLst>
        </pc:sldLayoutChg>
        <pc:sldLayoutChg chg="del">
          <pc:chgData name="James_Redelsheimer@rdale.org" userId="0bc5b4da-4472-4765-be32-514c3730ecac" providerId="ADAL" clId="{0D9A94C7-7FA2-46F6-BF87-6A909FC97D88}" dt="2023-03-05T23:20:54.897" v="36" actId="47"/>
          <pc:sldLayoutMkLst>
            <pc:docMk/>
            <pc:sldMasterMk cId="0" sldId="2147483648"/>
            <pc:sldLayoutMk cId="1078335458" sldId="2147483683"/>
          </pc:sldLayoutMkLst>
        </pc:sldLayoutChg>
        <pc:sldLayoutChg chg="del">
          <pc:chgData name="James_Redelsheimer@rdale.org" userId="0bc5b4da-4472-4765-be32-514c3730ecac" providerId="ADAL" clId="{0D9A94C7-7FA2-46F6-BF87-6A909FC97D88}" dt="2023-03-05T23:21:00.200" v="38" actId="47"/>
          <pc:sldLayoutMkLst>
            <pc:docMk/>
            <pc:sldMasterMk cId="0" sldId="2147483648"/>
            <pc:sldLayoutMk cId="1931029974" sldId="2147483684"/>
          </pc:sldLayoutMkLst>
        </pc:sldLayoutChg>
        <pc:sldLayoutChg chg="del">
          <pc:chgData name="James_Redelsheimer@rdale.org" userId="0bc5b4da-4472-4765-be32-514c3730ecac" providerId="ADAL" clId="{0D9A94C7-7FA2-46F6-BF87-6A909FC97D88}" dt="2023-03-05T23:20:54.897" v="36" actId="47"/>
          <pc:sldLayoutMkLst>
            <pc:docMk/>
            <pc:sldMasterMk cId="0" sldId="2147483648"/>
            <pc:sldLayoutMk cId="766755800" sldId="2147483685"/>
          </pc:sldLayoutMkLst>
        </pc:sldLayoutChg>
        <pc:sldLayoutChg chg="del">
          <pc:chgData name="James_Redelsheimer@rdale.org" userId="0bc5b4da-4472-4765-be32-514c3730ecac" providerId="ADAL" clId="{0D9A94C7-7FA2-46F6-BF87-6A909FC97D88}" dt="2023-03-06T01:17:53.640" v="261" actId="47"/>
          <pc:sldLayoutMkLst>
            <pc:docMk/>
            <pc:sldMasterMk cId="0" sldId="2147483648"/>
            <pc:sldLayoutMk cId="4201837136" sldId="214748368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1143000" y="685800"/>
            <a:ext cx="4572000" cy="3429000"/>
          </a:xfrm>
          <a:prstGeom prst="rect">
            <a:avLst/>
          </a:prstGeom>
        </p:spPr>
        <p:txBody>
          <a:bodyPr/>
          <a:lstStyle/>
          <a:p>
            <a:endParaRPr/>
          </a:p>
        </p:txBody>
      </p:sp>
      <p:sp>
        <p:nvSpPr>
          <p:cNvPr id="174" name="Shape 1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10e5b326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10e5b326e5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793ECBA6-E240-41FC-AF77-7A518B747A2D}"/>
              </a:ext>
            </a:extLst>
          </p:cNvPr>
          <p:cNvSpPr>
            <a:spLocks noGrp="1" noRot="1" noChangeAspect="1" noChangeArrowheads="1" noTextEdit="1"/>
          </p:cNvSpPr>
          <p:nvPr>
            <p:ph type="sldImg"/>
          </p:nvPr>
        </p:nvSpPr>
        <p:spPr>
          <a:xfrm>
            <a:off x="381000" y="685800"/>
            <a:ext cx="6096000" cy="3429000"/>
          </a:xfrm>
          <a:ln/>
        </p:spPr>
      </p:sp>
      <p:sp>
        <p:nvSpPr>
          <p:cNvPr id="125955" name="Notes Placeholder 2">
            <a:extLst>
              <a:ext uri="{FF2B5EF4-FFF2-40B4-BE49-F238E27FC236}">
                <a16:creationId xmlns:a16="http://schemas.microsoft.com/office/drawing/2014/main" id="{7F9217D3-05AD-4E77-89A8-D3AABB1E56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dirty="0">
                <a:latin typeface="Times New Roman" panose="02020603050405020304" pitchFamily="18" charset="0"/>
              </a:rPr>
              <a:t>Number of consumers, increase.</a:t>
            </a:r>
          </a:p>
          <a:p>
            <a:pPr marL="228600" indent="-228600">
              <a:buFontTx/>
              <a:buAutoNum type="arabicPeriod"/>
            </a:pPr>
            <a:r>
              <a:rPr lang="en-US" altLang="en-US" dirty="0">
                <a:latin typeface="Times New Roman" panose="02020603050405020304" pitchFamily="18" charset="0"/>
              </a:rPr>
              <a:t>Income, decrease.</a:t>
            </a:r>
          </a:p>
          <a:p>
            <a:pPr marL="228600" indent="-228600">
              <a:buFontTx/>
              <a:buAutoNum type="arabicPeriod"/>
            </a:pPr>
            <a:r>
              <a:rPr lang="en-US" altLang="en-US" dirty="0">
                <a:latin typeface="Times New Roman" panose="02020603050405020304" pitchFamily="18" charset="0"/>
              </a:rPr>
              <a:t>Substitutes, decrease.</a:t>
            </a:r>
          </a:p>
          <a:p>
            <a:pPr marL="228600" indent="-228600">
              <a:buFontTx/>
              <a:buAutoNum type="arabicPeriod"/>
            </a:pPr>
            <a:r>
              <a:rPr lang="en-US" altLang="en-US" dirty="0">
                <a:latin typeface="Times New Roman" panose="02020603050405020304" pitchFamily="18" charset="0"/>
              </a:rPr>
              <a:t>Price doesn’t shift curve, no change.</a:t>
            </a:r>
          </a:p>
          <a:p>
            <a:pPr marL="228600" indent="-228600">
              <a:buFontTx/>
              <a:buAutoNum type="arabicPeriod"/>
            </a:pPr>
            <a:r>
              <a:rPr lang="en-US" altLang="en-US" dirty="0">
                <a:latin typeface="Times New Roman" panose="02020603050405020304" pitchFamily="18" charset="0"/>
              </a:rPr>
              <a:t>Tastes and preferences, decrease.</a:t>
            </a:r>
          </a:p>
          <a:p>
            <a:pPr marL="228600" indent="-228600">
              <a:buFontTx/>
              <a:buAutoNum type="arabicPeriod"/>
            </a:pPr>
            <a:r>
              <a:rPr lang="en-US" altLang="en-US" dirty="0">
                <a:latin typeface="Times New Roman" panose="02020603050405020304" pitchFamily="18" charset="0"/>
              </a:rPr>
              <a:t>Expectations, increase.</a:t>
            </a:r>
          </a:p>
          <a:p>
            <a:pPr marL="228600" indent="-228600">
              <a:buFontTx/>
              <a:buAutoNum type="arabicPeriod"/>
            </a:pPr>
            <a:r>
              <a:rPr lang="en-US" altLang="en-US" dirty="0">
                <a:latin typeface="Times New Roman" panose="02020603050405020304" pitchFamily="18" charset="0"/>
              </a:rPr>
              <a:t>Complements, decrease.</a:t>
            </a:r>
          </a:p>
          <a:p>
            <a:pPr marL="228600" indent="-228600">
              <a:buFontTx/>
              <a:buAutoNum type="arabicPeriod"/>
            </a:pPr>
            <a:r>
              <a:rPr lang="en-US" altLang="en-US" dirty="0">
                <a:latin typeface="Times New Roman" panose="02020603050405020304" pitchFamily="18" charset="0"/>
              </a:rPr>
              <a:t>Price doesn’t shift curve, no change.</a:t>
            </a:r>
          </a:p>
        </p:txBody>
      </p:sp>
      <p:sp>
        <p:nvSpPr>
          <p:cNvPr id="125956" name="Slide Number Placeholder 3">
            <a:extLst>
              <a:ext uri="{FF2B5EF4-FFF2-40B4-BE49-F238E27FC236}">
                <a16:creationId xmlns:a16="http://schemas.microsoft.com/office/drawing/2014/main" id="{F70F2BE0-9534-4D42-85DC-367E2FE399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2EE01A-851B-4D1A-A5AB-7FC19C6B4C16}" type="slidenum">
              <a:rPr lang="en-US" altLang="en-US" smtClean="0">
                <a:latin typeface="Times New Roman" panose="02020603050405020304" pitchFamily="18" charset="0"/>
              </a:rPr>
              <a:pPr>
                <a:spcBef>
                  <a:spcPct val="0"/>
                </a:spcBef>
              </a:pPr>
              <a:t>37</a:t>
            </a:fld>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5C7B918B-1C94-4066-8A44-AC10A22393ED}"/>
              </a:ext>
            </a:extLst>
          </p:cNvPr>
          <p:cNvSpPr>
            <a:spLocks noGrp="1" noRot="1" noChangeAspect="1" noChangeArrowheads="1" noTextEdit="1"/>
          </p:cNvSpPr>
          <p:nvPr>
            <p:ph type="sldImg"/>
          </p:nvPr>
        </p:nvSpPr>
        <p:spPr>
          <a:xfrm>
            <a:off x="381000" y="685800"/>
            <a:ext cx="6096000" cy="3429000"/>
          </a:xfrm>
          <a:ln/>
        </p:spPr>
      </p:sp>
      <p:sp>
        <p:nvSpPr>
          <p:cNvPr id="128003" name="Notes Placeholder 2">
            <a:extLst>
              <a:ext uri="{FF2B5EF4-FFF2-40B4-BE49-F238E27FC236}">
                <a16:creationId xmlns:a16="http://schemas.microsoft.com/office/drawing/2014/main" id="{E5DD984B-69F1-47CE-80C5-6E6A6FDAAD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a:latin typeface="Times New Roman" panose="02020603050405020304" pitchFamily="18" charset="0"/>
              </a:rPr>
              <a:t>Number of consumers, increase.</a:t>
            </a:r>
          </a:p>
          <a:p>
            <a:pPr marL="228600" indent="-228600">
              <a:buFontTx/>
              <a:buAutoNum type="arabicPeriod"/>
            </a:pPr>
            <a:r>
              <a:rPr lang="en-US" altLang="en-US">
                <a:latin typeface="Times New Roman" panose="02020603050405020304" pitchFamily="18" charset="0"/>
              </a:rPr>
              <a:t>Income, decrease.</a:t>
            </a:r>
          </a:p>
          <a:p>
            <a:pPr marL="228600" indent="-228600">
              <a:buFontTx/>
              <a:buAutoNum type="arabicPeriod"/>
            </a:pPr>
            <a:r>
              <a:rPr lang="en-US" altLang="en-US">
                <a:latin typeface="Times New Roman" panose="02020603050405020304" pitchFamily="18" charset="0"/>
              </a:rPr>
              <a:t>Substitutes, decrease.</a:t>
            </a:r>
          </a:p>
          <a:p>
            <a:pPr marL="228600" indent="-228600">
              <a:buFontTx/>
              <a:buAutoNum type="arabicPeriod"/>
            </a:pPr>
            <a:r>
              <a:rPr lang="en-US" altLang="en-US">
                <a:latin typeface="Times New Roman" panose="02020603050405020304" pitchFamily="18" charset="0"/>
              </a:rPr>
              <a:t>Price doesn’t shift curve, no change.</a:t>
            </a:r>
          </a:p>
          <a:p>
            <a:pPr marL="228600" indent="-228600">
              <a:buFontTx/>
              <a:buAutoNum type="arabicPeriod"/>
            </a:pPr>
            <a:r>
              <a:rPr lang="en-US" altLang="en-US">
                <a:latin typeface="Times New Roman" panose="02020603050405020304" pitchFamily="18" charset="0"/>
              </a:rPr>
              <a:t>Tastes and preferences, decrease.</a:t>
            </a:r>
          </a:p>
          <a:p>
            <a:pPr marL="228600" indent="-228600">
              <a:buFontTx/>
              <a:buAutoNum type="arabicPeriod"/>
            </a:pPr>
            <a:r>
              <a:rPr lang="en-US" altLang="en-US">
                <a:latin typeface="Times New Roman" panose="02020603050405020304" pitchFamily="18" charset="0"/>
              </a:rPr>
              <a:t>Expectations, increase.</a:t>
            </a:r>
          </a:p>
          <a:p>
            <a:pPr marL="228600" indent="-228600">
              <a:buFontTx/>
              <a:buAutoNum type="arabicPeriod"/>
            </a:pPr>
            <a:r>
              <a:rPr lang="en-US" altLang="en-US">
                <a:latin typeface="Times New Roman" panose="02020603050405020304" pitchFamily="18" charset="0"/>
              </a:rPr>
              <a:t>Complements, decrease.</a:t>
            </a:r>
          </a:p>
          <a:p>
            <a:pPr marL="228600" indent="-228600">
              <a:buFontTx/>
              <a:buAutoNum type="arabicPeriod"/>
            </a:pPr>
            <a:r>
              <a:rPr lang="en-US" altLang="en-US">
                <a:latin typeface="Times New Roman" panose="02020603050405020304" pitchFamily="18" charset="0"/>
              </a:rPr>
              <a:t>Price doesn’t shift curve, no change.</a:t>
            </a:r>
          </a:p>
        </p:txBody>
      </p:sp>
      <p:sp>
        <p:nvSpPr>
          <p:cNvPr id="128004" name="Slide Number Placeholder 3">
            <a:extLst>
              <a:ext uri="{FF2B5EF4-FFF2-40B4-BE49-F238E27FC236}">
                <a16:creationId xmlns:a16="http://schemas.microsoft.com/office/drawing/2014/main" id="{2898F589-33A1-4DA1-B725-BAE9B825E0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8039C0-30E4-45D4-8A97-C80977C7561F}" type="slidenum">
              <a:rPr lang="en-US" altLang="en-US" smtClean="0">
                <a:latin typeface="Times New Roman" panose="02020603050405020304" pitchFamily="18" charset="0"/>
              </a:rPr>
              <a:pPr>
                <a:spcBef>
                  <a:spcPct val="0"/>
                </a:spcBef>
              </a:pPr>
              <a:t>38</a:t>
            </a:fld>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A2E70540-E2BB-43F0-BEC8-FE0CBEA41F37}"/>
              </a:ext>
            </a:extLst>
          </p:cNvPr>
          <p:cNvSpPr>
            <a:spLocks noGrp="1" noRot="1" noChangeAspect="1" noChangeArrowheads="1" noTextEdit="1"/>
          </p:cNvSpPr>
          <p:nvPr>
            <p:ph type="sldImg"/>
          </p:nvPr>
        </p:nvSpPr>
        <p:spPr>
          <a:xfrm>
            <a:off x="381000" y="685800"/>
            <a:ext cx="6096000" cy="3429000"/>
          </a:xfrm>
          <a:ln/>
        </p:spPr>
      </p:sp>
      <p:sp>
        <p:nvSpPr>
          <p:cNvPr id="55299" name="Notes Placeholder 2">
            <a:extLst>
              <a:ext uri="{FF2B5EF4-FFF2-40B4-BE49-F238E27FC236}">
                <a16:creationId xmlns:a16="http://schemas.microsoft.com/office/drawing/2014/main" id="{B88E76F3-CD14-44C3-AD9C-532EBD849D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dirty="0">
                <a:latin typeface="Times New Roman" panose="02020603050405020304" pitchFamily="18" charset="0"/>
              </a:rPr>
              <a:t>Decrease in availability of resources, decrease.</a:t>
            </a:r>
          </a:p>
          <a:p>
            <a:pPr marL="228600" indent="-228600">
              <a:buFontTx/>
              <a:buAutoNum type="arabicPeriod"/>
            </a:pPr>
            <a:r>
              <a:rPr lang="en-US" altLang="en-US" dirty="0">
                <a:latin typeface="Times New Roman" panose="02020603050405020304" pitchFamily="18" charset="0"/>
              </a:rPr>
              <a:t>Price doesn’t shift curve, no shift.</a:t>
            </a:r>
          </a:p>
          <a:p>
            <a:pPr marL="228600" indent="-228600">
              <a:buFontTx/>
              <a:buAutoNum type="arabicPeriod"/>
            </a:pPr>
            <a:r>
              <a:rPr lang="en-US" altLang="en-US" dirty="0">
                <a:latin typeface="Times New Roman" panose="02020603050405020304" pitchFamily="18" charset="0"/>
              </a:rPr>
              <a:t>Government action, decrease.</a:t>
            </a:r>
          </a:p>
          <a:p>
            <a:pPr marL="228600" indent="-228600">
              <a:buFontTx/>
              <a:buAutoNum type="arabicPeriod"/>
            </a:pPr>
            <a:r>
              <a:rPr lang="en-US" altLang="en-US" dirty="0">
                <a:latin typeface="Times New Roman" panose="02020603050405020304" pitchFamily="18" charset="0"/>
              </a:rPr>
              <a:t>Opportunity cost of alternative production, decrease.</a:t>
            </a:r>
          </a:p>
          <a:p>
            <a:pPr marL="228600" indent="-228600">
              <a:buFontTx/>
              <a:buAutoNum type="arabicPeriod"/>
            </a:pPr>
            <a:r>
              <a:rPr lang="en-US" altLang="en-US" dirty="0">
                <a:latin typeface="Times New Roman" panose="02020603050405020304" pitchFamily="18" charset="0"/>
              </a:rPr>
              <a:t>Technology, increase.</a:t>
            </a:r>
          </a:p>
          <a:p>
            <a:pPr marL="228600" indent="-228600">
              <a:buFontTx/>
              <a:buAutoNum type="arabicPeriod"/>
            </a:pPr>
            <a:r>
              <a:rPr lang="en-US" altLang="en-US" dirty="0">
                <a:latin typeface="Times New Roman" panose="02020603050405020304" pitchFamily="18" charset="0"/>
              </a:rPr>
              <a:t>Price of resources, decrease.</a:t>
            </a:r>
          </a:p>
        </p:txBody>
      </p:sp>
      <p:sp>
        <p:nvSpPr>
          <p:cNvPr id="55300" name="Slide Number Placeholder 3">
            <a:extLst>
              <a:ext uri="{FF2B5EF4-FFF2-40B4-BE49-F238E27FC236}">
                <a16:creationId xmlns:a16="http://schemas.microsoft.com/office/drawing/2014/main" id="{836BC79E-2694-4745-A43D-DEFB3AC074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A90F9E-3E17-4219-BB87-B4B68E94C617}" type="slidenum">
              <a:rPr lang="en-US" altLang="en-US" smtClean="0">
                <a:latin typeface="Times New Roman" panose="02020603050405020304" pitchFamily="18" charset="0"/>
              </a:rPr>
              <a:pPr>
                <a:spcBef>
                  <a:spcPct val="0"/>
                </a:spcBef>
              </a:pPr>
              <a:t>67</a:t>
            </a:fld>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8F94DD58-1F5C-477F-BC60-DED32D21042D}"/>
              </a:ext>
            </a:extLst>
          </p:cNvPr>
          <p:cNvSpPr>
            <a:spLocks noGrp="1" noRot="1" noChangeAspect="1" noChangeArrowheads="1" noTextEdit="1"/>
          </p:cNvSpPr>
          <p:nvPr>
            <p:ph type="sldImg"/>
          </p:nvPr>
        </p:nvSpPr>
        <p:spPr>
          <a:xfrm>
            <a:off x="381000" y="685800"/>
            <a:ext cx="6096000" cy="3429000"/>
          </a:xfrm>
          <a:ln/>
        </p:spPr>
      </p:sp>
      <p:sp>
        <p:nvSpPr>
          <p:cNvPr id="59395" name="Notes Placeholder 2">
            <a:extLst>
              <a:ext uri="{FF2B5EF4-FFF2-40B4-BE49-F238E27FC236}">
                <a16:creationId xmlns:a16="http://schemas.microsoft.com/office/drawing/2014/main" id="{501D41D7-86E1-4B6A-957B-E4FCC2E5F6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dirty="0">
                <a:latin typeface="Times New Roman" panose="02020603050405020304" pitchFamily="18" charset="0"/>
              </a:rPr>
              <a:t>Number of consumers, increase.</a:t>
            </a:r>
          </a:p>
          <a:p>
            <a:pPr marL="228600" indent="-228600">
              <a:buFontTx/>
              <a:buAutoNum type="arabicPeriod"/>
            </a:pPr>
            <a:r>
              <a:rPr lang="en-US" altLang="en-US" dirty="0">
                <a:latin typeface="Times New Roman" panose="02020603050405020304" pitchFamily="18" charset="0"/>
              </a:rPr>
              <a:t>Income, decrease.</a:t>
            </a:r>
          </a:p>
          <a:p>
            <a:pPr marL="228600" indent="-228600">
              <a:buFontTx/>
              <a:buAutoNum type="arabicPeriod"/>
            </a:pPr>
            <a:r>
              <a:rPr lang="en-US" altLang="en-US" dirty="0">
                <a:latin typeface="Times New Roman" panose="02020603050405020304" pitchFamily="18" charset="0"/>
              </a:rPr>
              <a:t>Substitutes, decrease.</a:t>
            </a:r>
          </a:p>
          <a:p>
            <a:pPr marL="228600" indent="-228600">
              <a:buFontTx/>
              <a:buAutoNum type="arabicPeriod"/>
            </a:pPr>
            <a:r>
              <a:rPr lang="en-US" altLang="en-US" dirty="0">
                <a:latin typeface="Times New Roman" panose="02020603050405020304" pitchFamily="18" charset="0"/>
              </a:rPr>
              <a:t>Price doesn’t shift curve, no change.</a:t>
            </a:r>
          </a:p>
          <a:p>
            <a:pPr marL="228600" indent="-228600">
              <a:buFontTx/>
              <a:buAutoNum type="arabicPeriod"/>
            </a:pPr>
            <a:r>
              <a:rPr lang="en-US" altLang="en-US" dirty="0">
                <a:latin typeface="Times New Roman" panose="02020603050405020304" pitchFamily="18" charset="0"/>
              </a:rPr>
              <a:t>Tastes and preferences, decrease.</a:t>
            </a:r>
          </a:p>
          <a:p>
            <a:pPr marL="228600" indent="-228600">
              <a:buFontTx/>
              <a:buAutoNum type="arabicPeriod"/>
            </a:pPr>
            <a:r>
              <a:rPr lang="en-US" altLang="en-US" dirty="0">
                <a:latin typeface="Times New Roman" panose="02020603050405020304" pitchFamily="18" charset="0"/>
              </a:rPr>
              <a:t>Expectations, increase.</a:t>
            </a:r>
          </a:p>
          <a:p>
            <a:pPr marL="228600" indent="-228600">
              <a:buFontTx/>
              <a:buAutoNum type="arabicPeriod"/>
            </a:pPr>
            <a:r>
              <a:rPr lang="en-US" altLang="en-US" dirty="0">
                <a:latin typeface="Times New Roman" panose="02020603050405020304" pitchFamily="18" charset="0"/>
              </a:rPr>
              <a:t>Complements, decrease.</a:t>
            </a:r>
          </a:p>
          <a:p>
            <a:pPr marL="228600" indent="-228600">
              <a:buFontTx/>
              <a:buAutoNum type="arabicPeriod"/>
            </a:pPr>
            <a:r>
              <a:rPr lang="en-US" altLang="en-US" dirty="0">
                <a:latin typeface="Times New Roman" panose="02020603050405020304" pitchFamily="18" charset="0"/>
              </a:rPr>
              <a:t>Price doesn’t shift curve, no change.</a:t>
            </a:r>
          </a:p>
        </p:txBody>
      </p:sp>
      <p:sp>
        <p:nvSpPr>
          <p:cNvPr id="59396" name="Slide Number Placeholder 3">
            <a:extLst>
              <a:ext uri="{FF2B5EF4-FFF2-40B4-BE49-F238E27FC236}">
                <a16:creationId xmlns:a16="http://schemas.microsoft.com/office/drawing/2014/main" id="{2216D57C-22C7-4F01-B508-402488D6E53D}"/>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0BBAC46-8AE8-4475-ADA5-60172A8050ED}" type="slidenum">
              <a:rPr lang="en-US" altLang="en-US">
                <a:latin typeface="Times New Roman" panose="02020603050405020304" pitchFamily="18" charset="0"/>
              </a:rPr>
              <a:pPr algn="r" eaLnBrk="1" hangingPunct="1">
                <a:spcBef>
                  <a:spcPct val="0"/>
                </a:spcBef>
              </a:pPr>
              <a:t>68</a:t>
            </a:fld>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7913B8F7-2CCE-4B88-8936-65802DF50324}"/>
              </a:ext>
            </a:extLst>
          </p:cNvPr>
          <p:cNvSpPr>
            <a:spLocks noGrp="1" noRot="1" noChangeAspect="1" noChangeArrowheads="1" noTextEdit="1"/>
          </p:cNvSpPr>
          <p:nvPr>
            <p:ph type="sldImg"/>
          </p:nvPr>
        </p:nvSpPr>
        <p:spPr>
          <a:xfrm>
            <a:off x="381000" y="685800"/>
            <a:ext cx="6096000" cy="3429000"/>
          </a:xfrm>
          <a:ln/>
        </p:spPr>
      </p:sp>
      <p:sp>
        <p:nvSpPr>
          <p:cNvPr id="61443" name="Notes Placeholder 2">
            <a:extLst>
              <a:ext uri="{FF2B5EF4-FFF2-40B4-BE49-F238E27FC236}">
                <a16:creationId xmlns:a16="http://schemas.microsoft.com/office/drawing/2014/main" id="{D8DA9E9A-3295-496A-A2D8-A07E9D97AC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dirty="0">
                <a:latin typeface="Times New Roman" panose="02020603050405020304" pitchFamily="18" charset="0"/>
              </a:rPr>
              <a:t>Number of consumers, increase.</a:t>
            </a:r>
          </a:p>
          <a:p>
            <a:pPr marL="228600" indent="-228600">
              <a:buFontTx/>
              <a:buAutoNum type="arabicPeriod"/>
            </a:pPr>
            <a:r>
              <a:rPr lang="en-US" altLang="en-US" dirty="0">
                <a:latin typeface="Times New Roman" panose="02020603050405020304" pitchFamily="18" charset="0"/>
              </a:rPr>
              <a:t>Income, decrease.</a:t>
            </a:r>
          </a:p>
          <a:p>
            <a:pPr marL="228600" indent="-228600">
              <a:buFontTx/>
              <a:buAutoNum type="arabicPeriod"/>
            </a:pPr>
            <a:r>
              <a:rPr lang="en-US" altLang="en-US" dirty="0">
                <a:latin typeface="Times New Roman" panose="02020603050405020304" pitchFamily="18" charset="0"/>
              </a:rPr>
              <a:t>Substitutes, decrease.</a:t>
            </a:r>
          </a:p>
          <a:p>
            <a:pPr marL="228600" indent="-228600">
              <a:buFontTx/>
              <a:buAutoNum type="arabicPeriod"/>
            </a:pPr>
            <a:r>
              <a:rPr lang="en-US" altLang="en-US" dirty="0">
                <a:latin typeface="Times New Roman" panose="02020603050405020304" pitchFamily="18" charset="0"/>
              </a:rPr>
              <a:t>Price doesn’t shift curve, no change.</a:t>
            </a:r>
          </a:p>
          <a:p>
            <a:pPr marL="228600" indent="-228600">
              <a:buFontTx/>
              <a:buAutoNum type="arabicPeriod"/>
            </a:pPr>
            <a:r>
              <a:rPr lang="en-US" altLang="en-US" dirty="0">
                <a:latin typeface="Times New Roman" panose="02020603050405020304" pitchFamily="18" charset="0"/>
              </a:rPr>
              <a:t>Tastes and preferences, decrease.</a:t>
            </a:r>
          </a:p>
          <a:p>
            <a:pPr marL="228600" indent="-228600">
              <a:buFontTx/>
              <a:buAutoNum type="arabicPeriod"/>
            </a:pPr>
            <a:r>
              <a:rPr lang="en-US" altLang="en-US" dirty="0">
                <a:latin typeface="Times New Roman" panose="02020603050405020304" pitchFamily="18" charset="0"/>
              </a:rPr>
              <a:t>Expectations, increase.</a:t>
            </a:r>
          </a:p>
          <a:p>
            <a:pPr marL="228600" indent="-228600">
              <a:buFontTx/>
              <a:buAutoNum type="arabicPeriod"/>
            </a:pPr>
            <a:r>
              <a:rPr lang="en-US" altLang="en-US" dirty="0">
                <a:latin typeface="Times New Roman" panose="02020603050405020304" pitchFamily="18" charset="0"/>
              </a:rPr>
              <a:t>Complements, decrease.</a:t>
            </a:r>
          </a:p>
          <a:p>
            <a:pPr marL="228600" indent="-228600">
              <a:buFontTx/>
              <a:buAutoNum type="arabicPeriod"/>
            </a:pPr>
            <a:r>
              <a:rPr lang="en-US" altLang="en-US" dirty="0">
                <a:latin typeface="Times New Roman" panose="02020603050405020304" pitchFamily="18" charset="0"/>
              </a:rPr>
              <a:t>Price doesn’t shift curve, no change.</a:t>
            </a:r>
          </a:p>
        </p:txBody>
      </p:sp>
      <p:sp>
        <p:nvSpPr>
          <p:cNvPr id="61444" name="Slide Number Placeholder 3">
            <a:extLst>
              <a:ext uri="{FF2B5EF4-FFF2-40B4-BE49-F238E27FC236}">
                <a16:creationId xmlns:a16="http://schemas.microsoft.com/office/drawing/2014/main" id="{3E27A029-DB83-4D73-A0C0-6A69C10065E1}"/>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74F7CD0-6934-40F7-8AD3-9700A719C9A9}" type="slidenum">
              <a:rPr lang="en-US" altLang="en-US">
                <a:latin typeface="Times New Roman" panose="02020603050405020304" pitchFamily="18" charset="0"/>
              </a:rPr>
              <a:pPr algn="r" eaLnBrk="1" hangingPunct="1">
                <a:spcBef>
                  <a:spcPct val="0"/>
                </a:spcBef>
              </a:pPr>
              <a:t>69</a:t>
            </a:fld>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D0B84CDB-B223-42E9-A2AC-70ACE792B16C}"/>
              </a:ext>
            </a:extLst>
          </p:cNvPr>
          <p:cNvSpPr>
            <a:spLocks noGrp="1" noRot="1" noChangeAspect="1" noChangeArrowheads="1" noTextEdit="1"/>
          </p:cNvSpPr>
          <p:nvPr>
            <p:ph type="sldImg"/>
          </p:nvPr>
        </p:nvSpPr>
        <p:spPr>
          <a:xfrm>
            <a:off x="381000" y="685800"/>
            <a:ext cx="6096000" cy="3429000"/>
          </a:xfrm>
          <a:ln/>
        </p:spPr>
      </p:sp>
      <p:sp>
        <p:nvSpPr>
          <p:cNvPr id="63491" name="Notes Placeholder 2">
            <a:extLst>
              <a:ext uri="{FF2B5EF4-FFF2-40B4-BE49-F238E27FC236}">
                <a16:creationId xmlns:a16="http://schemas.microsoft.com/office/drawing/2014/main" id="{64AA6AE4-4E2D-4103-8864-AE3950E4946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dirty="0">
                <a:latin typeface="Times New Roman" panose="02020603050405020304" pitchFamily="18" charset="0"/>
              </a:rPr>
              <a:t>Number of consumers, increase.</a:t>
            </a:r>
          </a:p>
          <a:p>
            <a:pPr marL="228600" indent="-228600">
              <a:buFontTx/>
              <a:buAutoNum type="arabicPeriod"/>
            </a:pPr>
            <a:r>
              <a:rPr lang="en-US" altLang="en-US" dirty="0">
                <a:latin typeface="Times New Roman" panose="02020603050405020304" pitchFamily="18" charset="0"/>
              </a:rPr>
              <a:t>Income, decrease.</a:t>
            </a:r>
          </a:p>
          <a:p>
            <a:pPr marL="228600" indent="-228600">
              <a:buFontTx/>
              <a:buAutoNum type="arabicPeriod"/>
            </a:pPr>
            <a:r>
              <a:rPr lang="en-US" altLang="en-US" dirty="0">
                <a:latin typeface="Times New Roman" panose="02020603050405020304" pitchFamily="18" charset="0"/>
              </a:rPr>
              <a:t>Substitutes, decrease.</a:t>
            </a:r>
          </a:p>
          <a:p>
            <a:pPr marL="228600" indent="-228600">
              <a:buFontTx/>
              <a:buAutoNum type="arabicPeriod"/>
            </a:pPr>
            <a:r>
              <a:rPr lang="en-US" altLang="en-US" dirty="0">
                <a:latin typeface="Times New Roman" panose="02020603050405020304" pitchFamily="18" charset="0"/>
              </a:rPr>
              <a:t>Price doesn’t shift curve, no change.</a:t>
            </a:r>
          </a:p>
          <a:p>
            <a:pPr marL="228600" indent="-228600">
              <a:buFontTx/>
              <a:buAutoNum type="arabicPeriod"/>
            </a:pPr>
            <a:r>
              <a:rPr lang="en-US" altLang="en-US" dirty="0">
                <a:latin typeface="Times New Roman" panose="02020603050405020304" pitchFamily="18" charset="0"/>
              </a:rPr>
              <a:t>Tastes and preferences, decrease.</a:t>
            </a:r>
          </a:p>
          <a:p>
            <a:pPr marL="228600" indent="-228600">
              <a:buFontTx/>
              <a:buAutoNum type="arabicPeriod"/>
            </a:pPr>
            <a:r>
              <a:rPr lang="en-US" altLang="en-US" dirty="0">
                <a:latin typeface="Times New Roman" panose="02020603050405020304" pitchFamily="18" charset="0"/>
              </a:rPr>
              <a:t>Expectations, increase.</a:t>
            </a:r>
          </a:p>
          <a:p>
            <a:pPr marL="228600" indent="-228600">
              <a:buFontTx/>
              <a:buAutoNum type="arabicPeriod"/>
            </a:pPr>
            <a:r>
              <a:rPr lang="en-US" altLang="en-US" dirty="0">
                <a:latin typeface="Times New Roman" panose="02020603050405020304" pitchFamily="18" charset="0"/>
              </a:rPr>
              <a:t>Complements, decrease.</a:t>
            </a:r>
          </a:p>
          <a:p>
            <a:pPr marL="228600" indent="-228600">
              <a:buFontTx/>
              <a:buAutoNum type="arabicPeriod"/>
            </a:pPr>
            <a:r>
              <a:rPr lang="en-US" altLang="en-US" dirty="0">
                <a:latin typeface="Times New Roman" panose="02020603050405020304" pitchFamily="18" charset="0"/>
              </a:rPr>
              <a:t>Price doesn’t shift curve, no change.</a:t>
            </a:r>
          </a:p>
        </p:txBody>
      </p:sp>
      <p:sp>
        <p:nvSpPr>
          <p:cNvPr id="63492" name="Slide Number Placeholder 3">
            <a:extLst>
              <a:ext uri="{FF2B5EF4-FFF2-40B4-BE49-F238E27FC236}">
                <a16:creationId xmlns:a16="http://schemas.microsoft.com/office/drawing/2014/main" id="{60C6D34C-C1FD-4FE7-9990-85F2E4314E39}"/>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E2F6781-3ACA-4590-A6F4-9C15034F1D29}" type="slidenum">
              <a:rPr lang="en-US" altLang="en-US">
                <a:latin typeface="Times New Roman" panose="02020603050405020304" pitchFamily="18" charset="0"/>
              </a:rPr>
              <a:pPr algn="r" eaLnBrk="1" hangingPunct="1">
                <a:spcBef>
                  <a:spcPct val="0"/>
                </a:spcBef>
              </a:pPr>
              <a:t>70</a:t>
            </a:fld>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42C64F3-F773-456F-9594-6CB3CB85A7EA}"/>
              </a:ext>
            </a:extLst>
          </p:cNvPr>
          <p:cNvSpPr>
            <a:spLocks noGrp="1" noRot="1" noChangeAspect="1" noChangeArrowheads="1" noTextEdit="1"/>
          </p:cNvSpPr>
          <p:nvPr>
            <p:ph type="sldImg"/>
          </p:nvPr>
        </p:nvSpPr>
        <p:spPr>
          <a:xfrm>
            <a:off x="381000" y="685800"/>
            <a:ext cx="6096000" cy="3429000"/>
          </a:xfrm>
          <a:ln/>
        </p:spPr>
      </p:sp>
      <p:sp>
        <p:nvSpPr>
          <p:cNvPr id="65539" name="Notes Placeholder 2">
            <a:extLst>
              <a:ext uri="{FF2B5EF4-FFF2-40B4-BE49-F238E27FC236}">
                <a16:creationId xmlns:a16="http://schemas.microsoft.com/office/drawing/2014/main" id="{B1D84397-8630-4E65-9B75-A0F0206FBB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dirty="0">
                <a:latin typeface="Times New Roman" panose="02020603050405020304" pitchFamily="18" charset="0"/>
              </a:rPr>
              <a:t>Number of consumers, increase.</a:t>
            </a:r>
          </a:p>
          <a:p>
            <a:pPr marL="228600" indent="-228600">
              <a:buFontTx/>
              <a:buAutoNum type="arabicPeriod"/>
            </a:pPr>
            <a:r>
              <a:rPr lang="en-US" altLang="en-US" dirty="0">
                <a:latin typeface="Times New Roman" panose="02020603050405020304" pitchFamily="18" charset="0"/>
              </a:rPr>
              <a:t>Income, decrease.</a:t>
            </a:r>
          </a:p>
          <a:p>
            <a:pPr marL="228600" indent="-228600">
              <a:buFontTx/>
              <a:buAutoNum type="arabicPeriod"/>
            </a:pPr>
            <a:r>
              <a:rPr lang="en-US" altLang="en-US" dirty="0">
                <a:latin typeface="Times New Roman" panose="02020603050405020304" pitchFamily="18" charset="0"/>
              </a:rPr>
              <a:t>Substitutes, decrease.</a:t>
            </a:r>
          </a:p>
          <a:p>
            <a:pPr marL="228600" indent="-228600">
              <a:buFontTx/>
              <a:buAutoNum type="arabicPeriod"/>
            </a:pPr>
            <a:r>
              <a:rPr lang="en-US" altLang="en-US" dirty="0">
                <a:latin typeface="Times New Roman" panose="02020603050405020304" pitchFamily="18" charset="0"/>
              </a:rPr>
              <a:t>Price doesn’t shift curve, no change.</a:t>
            </a:r>
          </a:p>
          <a:p>
            <a:pPr marL="228600" indent="-228600">
              <a:buFontTx/>
              <a:buAutoNum type="arabicPeriod"/>
            </a:pPr>
            <a:r>
              <a:rPr lang="en-US" altLang="en-US" dirty="0">
                <a:latin typeface="Times New Roman" panose="02020603050405020304" pitchFamily="18" charset="0"/>
              </a:rPr>
              <a:t>Tastes and preferences, decrease.</a:t>
            </a:r>
          </a:p>
          <a:p>
            <a:pPr marL="228600" indent="-228600">
              <a:buFontTx/>
              <a:buAutoNum type="arabicPeriod"/>
            </a:pPr>
            <a:r>
              <a:rPr lang="en-US" altLang="en-US" dirty="0">
                <a:latin typeface="Times New Roman" panose="02020603050405020304" pitchFamily="18" charset="0"/>
              </a:rPr>
              <a:t>Expectations, increase.</a:t>
            </a:r>
          </a:p>
          <a:p>
            <a:pPr marL="228600" indent="-228600">
              <a:buFontTx/>
              <a:buAutoNum type="arabicPeriod"/>
            </a:pPr>
            <a:r>
              <a:rPr lang="en-US" altLang="en-US" dirty="0">
                <a:latin typeface="Times New Roman" panose="02020603050405020304" pitchFamily="18" charset="0"/>
              </a:rPr>
              <a:t>Complements, decrease.</a:t>
            </a:r>
          </a:p>
          <a:p>
            <a:pPr marL="228600" indent="-228600">
              <a:buFontTx/>
              <a:buAutoNum type="arabicPeriod"/>
            </a:pPr>
            <a:r>
              <a:rPr lang="en-US" altLang="en-US" dirty="0">
                <a:latin typeface="Times New Roman" panose="02020603050405020304" pitchFamily="18" charset="0"/>
              </a:rPr>
              <a:t>Price doesn’t shift curve, no change.</a:t>
            </a:r>
          </a:p>
        </p:txBody>
      </p:sp>
      <p:sp>
        <p:nvSpPr>
          <p:cNvPr id="65540" name="Slide Number Placeholder 3">
            <a:extLst>
              <a:ext uri="{FF2B5EF4-FFF2-40B4-BE49-F238E27FC236}">
                <a16:creationId xmlns:a16="http://schemas.microsoft.com/office/drawing/2014/main" id="{BE040E88-F0F2-4298-A06A-D9D983FDDDFB}"/>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F4105B4-71AF-4118-A374-25FBAB6F1EA6}" type="slidenum">
              <a:rPr lang="en-US" altLang="en-US">
                <a:latin typeface="Times New Roman" panose="02020603050405020304" pitchFamily="18" charset="0"/>
              </a:rPr>
              <a:pPr algn="r" eaLnBrk="1" hangingPunct="1">
                <a:spcBef>
                  <a:spcPct val="0"/>
                </a:spcBef>
              </a:pPr>
              <a:t>71</a:t>
            </a:fld>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628962E5-EAD3-4545-8E1E-74DAF4A4E557}"/>
              </a:ext>
            </a:extLst>
          </p:cNvPr>
          <p:cNvSpPr>
            <a:spLocks noGrp="1" noRot="1" noChangeAspect="1" noChangeArrowheads="1" noTextEdit="1"/>
          </p:cNvSpPr>
          <p:nvPr>
            <p:ph type="sldImg"/>
          </p:nvPr>
        </p:nvSpPr>
        <p:spPr>
          <a:xfrm>
            <a:off x="381000" y="685800"/>
            <a:ext cx="6096000" cy="3429000"/>
          </a:xfrm>
          <a:ln/>
        </p:spPr>
      </p:sp>
      <p:sp>
        <p:nvSpPr>
          <p:cNvPr id="67587" name="Notes Placeholder 2">
            <a:extLst>
              <a:ext uri="{FF2B5EF4-FFF2-40B4-BE49-F238E27FC236}">
                <a16:creationId xmlns:a16="http://schemas.microsoft.com/office/drawing/2014/main" id="{3574BAC2-EB3A-4443-B9C4-CC4C22E9EE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dirty="0">
                <a:latin typeface="Times New Roman" panose="02020603050405020304" pitchFamily="18" charset="0"/>
              </a:rPr>
              <a:t>Number of consumers, increase.</a:t>
            </a:r>
          </a:p>
          <a:p>
            <a:pPr marL="228600" indent="-228600">
              <a:buFontTx/>
              <a:buAutoNum type="arabicPeriod"/>
            </a:pPr>
            <a:r>
              <a:rPr lang="en-US" altLang="en-US" dirty="0">
                <a:latin typeface="Times New Roman" panose="02020603050405020304" pitchFamily="18" charset="0"/>
              </a:rPr>
              <a:t>Income, decrease.</a:t>
            </a:r>
          </a:p>
          <a:p>
            <a:pPr marL="228600" indent="-228600">
              <a:buFontTx/>
              <a:buAutoNum type="arabicPeriod"/>
            </a:pPr>
            <a:r>
              <a:rPr lang="en-US" altLang="en-US" dirty="0">
                <a:latin typeface="Times New Roman" panose="02020603050405020304" pitchFamily="18" charset="0"/>
              </a:rPr>
              <a:t>Substitutes, decrease.</a:t>
            </a:r>
          </a:p>
          <a:p>
            <a:pPr marL="228600" indent="-228600">
              <a:buFontTx/>
              <a:buAutoNum type="arabicPeriod"/>
            </a:pPr>
            <a:r>
              <a:rPr lang="en-US" altLang="en-US" dirty="0">
                <a:latin typeface="Times New Roman" panose="02020603050405020304" pitchFamily="18" charset="0"/>
              </a:rPr>
              <a:t>Price doesn’t shift curve, no change.</a:t>
            </a:r>
          </a:p>
          <a:p>
            <a:pPr marL="228600" indent="-228600">
              <a:buFontTx/>
              <a:buAutoNum type="arabicPeriod"/>
            </a:pPr>
            <a:r>
              <a:rPr lang="en-US" altLang="en-US" dirty="0">
                <a:latin typeface="Times New Roman" panose="02020603050405020304" pitchFamily="18" charset="0"/>
              </a:rPr>
              <a:t>Tastes and preferences, decrease.</a:t>
            </a:r>
          </a:p>
          <a:p>
            <a:pPr marL="228600" indent="-228600">
              <a:buFontTx/>
              <a:buAutoNum type="arabicPeriod"/>
            </a:pPr>
            <a:r>
              <a:rPr lang="en-US" altLang="en-US" dirty="0">
                <a:latin typeface="Times New Roman" panose="02020603050405020304" pitchFamily="18" charset="0"/>
              </a:rPr>
              <a:t>Expectations, increase.</a:t>
            </a:r>
          </a:p>
          <a:p>
            <a:pPr marL="228600" indent="-228600">
              <a:buFontTx/>
              <a:buAutoNum type="arabicPeriod"/>
            </a:pPr>
            <a:r>
              <a:rPr lang="en-US" altLang="en-US" dirty="0">
                <a:latin typeface="Times New Roman" panose="02020603050405020304" pitchFamily="18" charset="0"/>
              </a:rPr>
              <a:t>Complements, decrease.</a:t>
            </a:r>
          </a:p>
          <a:p>
            <a:pPr marL="228600" indent="-228600">
              <a:buFontTx/>
              <a:buAutoNum type="arabicPeriod"/>
            </a:pPr>
            <a:r>
              <a:rPr lang="en-US" altLang="en-US" dirty="0">
                <a:latin typeface="Times New Roman" panose="02020603050405020304" pitchFamily="18" charset="0"/>
              </a:rPr>
              <a:t>Price doesn’t shift curve, no change.</a:t>
            </a:r>
          </a:p>
        </p:txBody>
      </p:sp>
      <p:sp>
        <p:nvSpPr>
          <p:cNvPr id="67588" name="Slide Number Placeholder 3">
            <a:extLst>
              <a:ext uri="{FF2B5EF4-FFF2-40B4-BE49-F238E27FC236}">
                <a16:creationId xmlns:a16="http://schemas.microsoft.com/office/drawing/2014/main" id="{3871A32B-89C3-4A1E-B357-CDDF37145DDE}"/>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DD2740F-B876-458F-96FB-4F404DF400F3}" type="slidenum">
              <a:rPr lang="en-US" altLang="en-US">
                <a:latin typeface="Times New Roman" panose="02020603050405020304" pitchFamily="18" charset="0"/>
              </a:rPr>
              <a:pPr algn="r" eaLnBrk="1" hangingPunct="1">
                <a:spcBef>
                  <a:spcPct val="0"/>
                </a:spcBef>
              </a:pPr>
              <a:t>72</a:t>
            </a:fld>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B90697D2-9968-4247-8419-6C16CFEE7BC7}"/>
              </a:ext>
            </a:extLst>
          </p:cNvPr>
          <p:cNvSpPr>
            <a:spLocks noGrp="1" noRot="1" noChangeAspect="1" noChangeArrowheads="1" noTextEdit="1"/>
          </p:cNvSpPr>
          <p:nvPr>
            <p:ph type="sldImg"/>
          </p:nvPr>
        </p:nvSpPr>
        <p:spPr>
          <a:xfrm>
            <a:off x="381000" y="685800"/>
            <a:ext cx="6096000" cy="3429000"/>
          </a:xfrm>
          <a:ln/>
        </p:spPr>
      </p:sp>
      <p:sp>
        <p:nvSpPr>
          <p:cNvPr id="69635" name="Notes Placeholder 2">
            <a:extLst>
              <a:ext uri="{FF2B5EF4-FFF2-40B4-BE49-F238E27FC236}">
                <a16:creationId xmlns:a16="http://schemas.microsoft.com/office/drawing/2014/main" id="{69B59ACA-0FA2-461B-9E03-DCE52ED4D4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dirty="0">
                <a:latin typeface="Times New Roman" panose="02020603050405020304" pitchFamily="18" charset="0"/>
              </a:rPr>
              <a:t>Number of consumers, increase.</a:t>
            </a:r>
          </a:p>
          <a:p>
            <a:pPr marL="228600" indent="-228600">
              <a:buFontTx/>
              <a:buAutoNum type="arabicPeriod"/>
            </a:pPr>
            <a:r>
              <a:rPr lang="en-US" altLang="en-US" dirty="0">
                <a:latin typeface="Times New Roman" panose="02020603050405020304" pitchFamily="18" charset="0"/>
              </a:rPr>
              <a:t>Income, decrease.</a:t>
            </a:r>
          </a:p>
          <a:p>
            <a:pPr marL="228600" indent="-228600">
              <a:buFontTx/>
              <a:buAutoNum type="arabicPeriod"/>
            </a:pPr>
            <a:r>
              <a:rPr lang="en-US" altLang="en-US" dirty="0">
                <a:latin typeface="Times New Roman" panose="02020603050405020304" pitchFamily="18" charset="0"/>
              </a:rPr>
              <a:t>Substitutes, decrease.</a:t>
            </a:r>
          </a:p>
          <a:p>
            <a:pPr marL="228600" indent="-228600">
              <a:buFontTx/>
              <a:buAutoNum type="arabicPeriod"/>
            </a:pPr>
            <a:r>
              <a:rPr lang="en-US" altLang="en-US" dirty="0">
                <a:latin typeface="Times New Roman" panose="02020603050405020304" pitchFamily="18" charset="0"/>
              </a:rPr>
              <a:t>Price doesn’t shift curve, no change.</a:t>
            </a:r>
          </a:p>
          <a:p>
            <a:pPr marL="228600" indent="-228600">
              <a:buFontTx/>
              <a:buAutoNum type="arabicPeriod"/>
            </a:pPr>
            <a:r>
              <a:rPr lang="en-US" altLang="en-US" dirty="0">
                <a:latin typeface="Times New Roman" panose="02020603050405020304" pitchFamily="18" charset="0"/>
              </a:rPr>
              <a:t>Tastes and preferences, decrease.</a:t>
            </a:r>
          </a:p>
          <a:p>
            <a:pPr marL="228600" indent="-228600">
              <a:buFontTx/>
              <a:buAutoNum type="arabicPeriod"/>
            </a:pPr>
            <a:r>
              <a:rPr lang="en-US" altLang="en-US" dirty="0">
                <a:latin typeface="Times New Roman" panose="02020603050405020304" pitchFamily="18" charset="0"/>
              </a:rPr>
              <a:t>Expectations, increase.</a:t>
            </a:r>
          </a:p>
          <a:p>
            <a:pPr marL="228600" indent="-228600">
              <a:buFontTx/>
              <a:buAutoNum type="arabicPeriod"/>
            </a:pPr>
            <a:r>
              <a:rPr lang="en-US" altLang="en-US" dirty="0">
                <a:latin typeface="Times New Roman" panose="02020603050405020304" pitchFamily="18" charset="0"/>
              </a:rPr>
              <a:t>Complements, decrease.</a:t>
            </a:r>
          </a:p>
          <a:p>
            <a:pPr marL="228600" indent="-228600">
              <a:buFontTx/>
              <a:buAutoNum type="arabicPeriod"/>
            </a:pPr>
            <a:r>
              <a:rPr lang="en-US" altLang="en-US" dirty="0">
                <a:latin typeface="Times New Roman" panose="02020603050405020304" pitchFamily="18" charset="0"/>
              </a:rPr>
              <a:t>Price doesn’t shift curve, no change.</a:t>
            </a:r>
          </a:p>
        </p:txBody>
      </p:sp>
      <p:sp>
        <p:nvSpPr>
          <p:cNvPr id="69636" name="Slide Number Placeholder 3">
            <a:extLst>
              <a:ext uri="{FF2B5EF4-FFF2-40B4-BE49-F238E27FC236}">
                <a16:creationId xmlns:a16="http://schemas.microsoft.com/office/drawing/2014/main" id="{4CBCA814-C648-455C-930B-CA4CF64809DF}"/>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CCC277C-9650-4DDB-AC5D-231807F08A8C}" type="slidenum">
              <a:rPr lang="en-US" altLang="en-US">
                <a:latin typeface="Times New Roman" panose="02020603050405020304" pitchFamily="18" charset="0"/>
              </a:rPr>
              <a:pPr algn="r" eaLnBrk="1" hangingPunct="1">
                <a:spcBef>
                  <a:spcPct val="0"/>
                </a:spcBef>
              </a:pPr>
              <a:t>73</a:t>
            </a:fld>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3e0ee98e6e_0_3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3" name="Google Shape;593;g3e0ee98e6e_0_3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B</a:t>
            </a:r>
            <a:endParaRPr dirty="0"/>
          </a:p>
        </p:txBody>
      </p:sp>
      <p:sp>
        <p:nvSpPr>
          <p:cNvPr id="594" name="Google Shape;594;g3e0ee98e6e_0_37: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SzPts val="1200"/>
              <a:buFont typeface="Times New Roman"/>
              <a:buNone/>
            </a:pPr>
            <a:fld id="{00000000-1234-1234-1234-123412341234}" type="slidenum">
              <a:rPr lang="en-US"/>
              <a:t>74</a:t>
            </a:fld>
            <a:endParaRPr sz="14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10e5b326e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10e5b326e5_0_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338" name="Google Shape;338;p1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58" name="Google Shape;58;p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1874ED85-C4FF-4389-A703-86A47CD8146F}"/>
              </a:ext>
            </a:extLst>
          </p:cNvPr>
          <p:cNvSpPr>
            <a:spLocks noGrp="1" noRot="1" noChangeAspect="1" noChangeArrowheads="1" noTextEdit="1"/>
          </p:cNvSpPr>
          <p:nvPr>
            <p:ph type="sldImg"/>
          </p:nvPr>
        </p:nvSpPr>
        <p:spPr>
          <a:xfrm>
            <a:off x="381000" y="685800"/>
            <a:ext cx="6096000" cy="3429000"/>
          </a:xfrm>
          <a:ln/>
        </p:spPr>
      </p:sp>
      <p:sp>
        <p:nvSpPr>
          <p:cNvPr id="111619" name="Notes Placeholder 2">
            <a:extLst>
              <a:ext uri="{FF2B5EF4-FFF2-40B4-BE49-F238E27FC236}">
                <a16:creationId xmlns:a16="http://schemas.microsoft.com/office/drawing/2014/main" id="{94280075-05AB-4458-A314-FB13BAB74F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dirty="0">
                <a:latin typeface="Times New Roman" panose="02020603050405020304" pitchFamily="18" charset="0"/>
              </a:rPr>
              <a:t>Number of consumers, increase.</a:t>
            </a:r>
          </a:p>
          <a:p>
            <a:pPr marL="228600" indent="-228600">
              <a:buFontTx/>
              <a:buAutoNum type="arabicPeriod"/>
            </a:pPr>
            <a:r>
              <a:rPr lang="en-US" altLang="en-US" dirty="0">
                <a:latin typeface="Times New Roman" panose="02020603050405020304" pitchFamily="18" charset="0"/>
              </a:rPr>
              <a:t>Income, decrease.</a:t>
            </a:r>
          </a:p>
          <a:p>
            <a:pPr marL="228600" indent="-228600">
              <a:buFontTx/>
              <a:buAutoNum type="arabicPeriod"/>
            </a:pPr>
            <a:r>
              <a:rPr lang="en-US" altLang="en-US" dirty="0">
                <a:latin typeface="Times New Roman" panose="02020603050405020304" pitchFamily="18" charset="0"/>
              </a:rPr>
              <a:t>Substitutes, decrease.</a:t>
            </a:r>
          </a:p>
          <a:p>
            <a:pPr marL="228600" indent="-228600">
              <a:buFontTx/>
              <a:buAutoNum type="arabicPeriod"/>
            </a:pPr>
            <a:r>
              <a:rPr lang="en-US" altLang="en-US" dirty="0">
                <a:latin typeface="Times New Roman" panose="02020603050405020304" pitchFamily="18" charset="0"/>
              </a:rPr>
              <a:t>Price doesn’t shift curve, no change.</a:t>
            </a:r>
          </a:p>
          <a:p>
            <a:pPr marL="228600" indent="-228600">
              <a:buFontTx/>
              <a:buAutoNum type="arabicPeriod"/>
            </a:pPr>
            <a:r>
              <a:rPr lang="en-US" altLang="en-US" dirty="0">
                <a:latin typeface="Times New Roman" panose="02020603050405020304" pitchFamily="18" charset="0"/>
              </a:rPr>
              <a:t>Tastes and preferences, decrease.</a:t>
            </a:r>
          </a:p>
          <a:p>
            <a:pPr marL="228600" indent="-228600">
              <a:buFontTx/>
              <a:buAutoNum type="arabicPeriod"/>
            </a:pPr>
            <a:r>
              <a:rPr lang="en-US" altLang="en-US" dirty="0">
                <a:latin typeface="Times New Roman" panose="02020603050405020304" pitchFamily="18" charset="0"/>
              </a:rPr>
              <a:t>Expectations, increase.</a:t>
            </a:r>
          </a:p>
          <a:p>
            <a:pPr marL="228600" indent="-228600">
              <a:buFontTx/>
              <a:buAutoNum type="arabicPeriod"/>
            </a:pPr>
            <a:r>
              <a:rPr lang="en-US" altLang="en-US" dirty="0">
                <a:latin typeface="Times New Roman" panose="02020603050405020304" pitchFamily="18" charset="0"/>
              </a:rPr>
              <a:t>Complements, decrease.</a:t>
            </a:r>
          </a:p>
          <a:p>
            <a:pPr marL="228600" indent="-228600">
              <a:buFontTx/>
              <a:buAutoNum type="arabicPeriod"/>
            </a:pPr>
            <a:r>
              <a:rPr lang="en-US" altLang="en-US" dirty="0">
                <a:latin typeface="Times New Roman" panose="02020603050405020304" pitchFamily="18" charset="0"/>
              </a:rPr>
              <a:t>Price doesn’t shift curve, no change.</a:t>
            </a:r>
          </a:p>
        </p:txBody>
      </p:sp>
      <p:sp>
        <p:nvSpPr>
          <p:cNvPr id="111620" name="Slide Number Placeholder 3">
            <a:extLst>
              <a:ext uri="{FF2B5EF4-FFF2-40B4-BE49-F238E27FC236}">
                <a16:creationId xmlns:a16="http://schemas.microsoft.com/office/drawing/2014/main" id="{25C1FA82-4722-4E55-A9F1-449DE8D2E0AA}"/>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0A4E38E-44F6-4B00-88DD-F5062B0AD7A6}" type="slidenum">
              <a:rPr lang="en-US" altLang="en-US"/>
              <a:pPr algn="r" eaLnBrk="1" hangingPunct="1">
                <a:spcBef>
                  <a:spcPct val="0"/>
                </a:spcBef>
              </a:pPr>
              <a:t>30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AB2B431C-7C96-45E7-8B39-35710ED223A3}"/>
              </a:ext>
            </a:extLst>
          </p:cNvPr>
          <p:cNvSpPr>
            <a:spLocks noGrp="1" noRot="1" noChangeAspect="1" noChangeArrowheads="1" noTextEdit="1"/>
          </p:cNvSpPr>
          <p:nvPr>
            <p:ph type="sldImg"/>
          </p:nvPr>
        </p:nvSpPr>
        <p:spPr>
          <a:xfrm>
            <a:off x="381000" y="685800"/>
            <a:ext cx="6096000" cy="3429000"/>
          </a:xfrm>
          <a:ln/>
        </p:spPr>
      </p:sp>
      <p:sp>
        <p:nvSpPr>
          <p:cNvPr id="113667" name="Notes Placeholder 2">
            <a:extLst>
              <a:ext uri="{FF2B5EF4-FFF2-40B4-BE49-F238E27FC236}">
                <a16:creationId xmlns:a16="http://schemas.microsoft.com/office/drawing/2014/main" id="{060C8B4C-91D2-42E0-92ED-69B1D8D2FF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a:latin typeface="Times New Roman" panose="02020603050405020304" pitchFamily="18" charset="0"/>
              </a:rPr>
              <a:t>Number of consumers, increase.</a:t>
            </a:r>
          </a:p>
          <a:p>
            <a:pPr marL="228600" indent="-228600">
              <a:buFontTx/>
              <a:buAutoNum type="arabicPeriod"/>
            </a:pPr>
            <a:r>
              <a:rPr lang="en-US" altLang="en-US">
                <a:latin typeface="Times New Roman" panose="02020603050405020304" pitchFamily="18" charset="0"/>
              </a:rPr>
              <a:t>Income, decrease.</a:t>
            </a:r>
          </a:p>
          <a:p>
            <a:pPr marL="228600" indent="-228600">
              <a:buFontTx/>
              <a:buAutoNum type="arabicPeriod"/>
            </a:pPr>
            <a:r>
              <a:rPr lang="en-US" altLang="en-US">
                <a:latin typeface="Times New Roman" panose="02020603050405020304" pitchFamily="18" charset="0"/>
              </a:rPr>
              <a:t>Substitutes, decrease.</a:t>
            </a:r>
          </a:p>
          <a:p>
            <a:pPr marL="228600" indent="-228600">
              <a:buFontTx/>
              <a:buAutoNum type="arabicPeriod"/>
            </a:pPr>
            <a:r>
              <a:rPr lang="en-US" altLang="en-US">
                <a:latin typeface="Times New Roman" panose="02020603050405020304" pitchFamily="18" charset="0"/>
              </a:rPr>
              <a:t>Price doesn’t shift curve, no change.</a:t>
            </a:r>
          </a:p>
          <a:p>
            <a:pPr marL="228600" indent="-228600">
              <a:buFontTx/>
              <a:buAutoNum type="arabicPeriod"/>
            </a:pPr>
            <a:r>
              <a:rPr lang="en-US" altLang="en-US">
                <a:latin typeface="Times New Roman" panose="02020603050405020304" pitchFamily="18" charset="0"/>
              </a:rPr>
              <a:t>Tastes and preferences, decrease.</a:t>
            </a:r>
          </a:p>
          <a:p>
            <a:pPr marL="228600" indent="-228600">
              <a:buFontTx/>
              <a:buAutoNum type="arabicPeriod"/>
            </a:pPr>
            <a:r>
              <a:rPr lang="en-US" altLang="en-US">
                <a:latin typeface="Times New Roman" panose="02020603050405020304" pitchFamily="18" charset="0"/>
              </a:rPr>
              <a:t>Expectations, increase.</a:t>
            </a:r>
          </a:p>
          <a:p>
            <a:pPr marL="228600" indent="-228600">
              <a:buFontTx/>
              <a:buAutoNum type="arabicPeriod"/>
            </a:pPr>
            <a:r>
              <a:rPr lang="en-US" altLang="en-US">
                <a:latin typeface="Times New Roman" panose="02020603050405020304" pitchFamily="18" charset="0"/>
              </a:rPr>
              <a:t>Complements, decrease.</a:t>
            </a:r>
          </a:p>
          <a:p>
            <a:pPr marL="228600" indent="-228600">
              <a:buFontTx/>
              <a:buAutoNum type="arabicPeriod"/>
            </a:pPr>
            <a:r>
              <a:rPr lang="en-US" altLang="en-US">
                <a:latin typeface="Times New Roman" panose="02020603050405020304" pitchFamily="18" charset="0"/>
              </a:rPr>
              <a:t>Price doesn’t shift curve, no change.</a:t>
            </a:r>
          </a:p>
        </p:txBody>
      </p:sp>
      <p:sp>
        <p:nvSpPr>
          <p:cNvPr id="113668" name="Slide Number Placeholder 3">
            <a:extLst>
              <a:ext uri="{FF2B5EF4-FFF2-40B4-BE49-F238E27FC236}">
                <a16:creationId xmlns:a16="http://schemas.microsoft.com/office/drawing/2014/main" id="{DFFD23BD-4409-4304-9D34-DD7450C356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DC131F-EA12-4748-821E-EC2BDB13EE04}" type="slidenum">
              <a:rPr lang="en-US" altLang="en-US" smtClean="0">
                <a:latin typeface="Times New Roman" panose="02020603050405020304" pitchFamily="18" charset="0"/>
              </a:rPr>
              <a:pPr>
                <a:spcBef>
                  <a:spcPct val="0"/>
                </a:spcBef>
              </a:pPr>
              <a:t>31</a:t>
            </a:fld>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64856956-D2F6-4223-9F74-C81E6B2AEBB5}"/>
              </a:ext>
            </a:extLst>
          </p:cNvPr>
          <p:cNvSpPr>
            <a:spLocks noGrp="1" noRot="1" noChangeAspect="1" noChangeArrowheads="1" noTextEdit="1"/>
          </p:cNvSpPr>
          <p:nvPr>
            <p:ph type="sldImg"/>
          </p:nvPr>
        </p:nvSpPr>
        <p:spPr>
          <a:xfrm>
            <a:off x="381000" y="685800"/>
            <a:ext cx="6096000" cy="3429000"/>
          </a:xfrm>
          <a:ln/>
        </p:spPr>
      </p:sp>
      <p:sp>
        <p:nvSpPr>
          <p:cNvPr id="115715" name="Notes Placeholder 2">
            <a:extLst>
              <a:ext uri="{FF2B5EF4-FFF2-40B4-BE49-F238E27FC236}">
                <a16:creationId xmlns:a16="http://schemas.microsoft.com/office/drawing/2014/main" id="{46160AD7-08AA-457E-973E-DBE66DBCC3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a:latin typeface="Times New Roman" panose="02020603050405020304" pitchFamily="18" charset="0"/>
              </a:rPr>
              <a:t>Number of consumers, increase.</a:t>
            </a:r>
          </a:p>
          <a:p>
            <a:pPr marL="228600" indent="-228600">
              <a:buFontTx/>
              <a:buAutoNum type="arabicPeriod"/>
            </a:pPr>
            <a:r>
              <a:rPr lang="en-US" altLang="en-US">
                <a:latin typeface="Times New Roman" panose="02020603050405020304" pitchFamily="18" charset="0"/>
              </a:rPr>
              <a:t>Income, decrease.</a:t>
            </a:r>
          </a:p>
          <a:p>
            <a:pPr marL="228600" indent="-228600">
              <a:buFontTx/>
              <a:buAutoNum type="arabicPeriod"/>
            </a:pPr>
            <a:r>
              <a:rPr lang="en-US" altLang="en-US">
                <a:latin typeface="Times New Roman" panose="02020603050405020304" pitchFamily="18" charset="0"/>
              </a:rPr>
              <a:t>Substitutes, decrease.</a:t>
            </a:r>
          </a:p>
          <a:p>
            <a:pPr marL="228600" indent="-228600">
              <a:buFontTx/>
              <a:buAutoNum type="arabicPeriod"/>
            </a:pPr>
            <a:r>
              <a:rPr lang="en-US" altLang="en-US">
                <a:latin typeface="Times New Roman" panose="02020603050405020304" pitchFamily="18" charset="0"/>
              </a:rPr>
              <a:t>Price doesn’t shift curve, no change.</a:t>
            </a:r>
          </a:p>
          <a:p>
            <a:pPr marL="228600" indent="-228600">
              <a:buFontTx/>
              <a:buAutoNum type="arabicPeriod"/>
            </a:pPr>
            <a:r>
              <a:rPr lang="en-US" altLang="en-US">
                <a:latin typeface="Times New Roman" panose="02020603050405020304" pitchFamily="18" charset="0"/>
              </a:rPr>
              <a:t>Tastes and preferences, decrease.</a:t>
            </a:r>
          </a:p>
          <a:p>
            <a:pPr marL="228600" indent="-228600">
              <a:buFontTx/>
              <a:buAutoNum type="arabicPeriod"/>
            </a:pPr>
            <a:r>
              <a:rPr lang="en-US" altLang="en-US">
                <a:latin typeface="Times New Roman" panose="02020603050405020304" pitchFamily="18" charset="0"/>
              </a:rPr>
              <a:t>Expectations, increase.</a:t>
            </a:r>
          </a:p>
          <a:p>
            <a:pPr marL="228600" indent="-228600">
              <a:buFontTx/>
              <a:buAutoNum type="arabicPeriod"/>
            </a:pPr>
            <a:r>
              <a:rPr lang="en-US" altLang="en-US">
                <a:latin typeface="Times New Roman" panose="02020603050405020304" pitchFamily="18" charset="0"/>
              </a:rPr>
              <a:t>Complements, decrease.</a:t>
            </a:r>
          </a:p>
          <a:p>
            <a:pPr marL="228600" indent="-228600">
              <a:buFontTx/>
              <a:buAutoNum type="arabicPeriod"/>
            </a:pPr>
            <a:r>
              <a:rPr lang="en-US" altLang="en-US">
                <a:latin typeface="Times New Roman" panose="02020603050405020304" pitchFamily="18" charset="0"/>
              </a:rPr>
              <a:t>Price doesn’t shift curve, no change.</a:t>
            </a:r>
          </a:p>
        </p:txBody>
      </p:sp>
      <p:sp>
        <p:nvSpPr>
          <p:cNvPr id="115716" name="Slide Number Placeholder 3">
            <a:extLst>
              <a:ext uri="{FF2B5EF4-FFF2-40B4-BE49-F238E27FC236}">
                <a16:creationId xmlns:a16="http://schemas.microsoft.com/office/drawing/2014/main" id="{1B3D9EA7-FF7B-4BDF-BEBE-1E06B8434D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0E12E3-0702-4B1A-B119-338943CBA5CB}" type="slidenum">
              <a:rPr lang="en-US" altLang="en-US" smtClean="0">
                <a:latin typeface="Times New Roman" panose="02020603050405020304" pitchFamily="18" charset="0"/>
              </a:rPr>
              <a:pPr>
                <a:spcBef>
                  <a:spcPct val="0"/>
                </a:spcBef>
              </a:pPr>
              <a:t>32</a:t>
            </a:fld>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2F7C5D0F-8741-43CA-A757-E6F2191AD0BD}"/>
              </a:ext>
            </a:extLst>
          </p:cNvPr>
          <p:cNvSpPr>
            <a:spLocks noGrp="1" noRot="1" noChangeAspect="1" noChangeArrowheads="1" noTextEdit="1"/>
          </p:cNvSpPr>
          <p:nvPr>
            <p:ph type="sldImg"/>
          </p:nvPr>
        </p:nvSpPr>
        <p:spPr>
          <a:xfrm>
            <a:off x="381000" y="685800"/>
            <a:ext cx="6096000" cy="3429000"/>
          </a:xfrm>
          <a:ln/>
        </p:spPr>
      </p:sp>
      <p:sp>
        <p:nvSpPr>
          <p:cNvPr id="117763" name="Notes Placeholder 2">
            <a:extLst>
              <a:ext uri="{FF2B5EF4-FFF2-40B4-BE49-F238E27FC236}">
                <a16:creationId xmlns:a16="http://schemas.microsoft.com/office/drawing/2014/main" id="{50030737-0C48-42B1-BE2D-1C36873E21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a:latin typeface="Times New Roman" panose="02020603050405020304" pitchFamily="18" charset="0"/>
              </a:rPr>
              <a:t>Number of consumers, increase.</a:t>
            </a:r>
          </a:p>
          <a:p>
            <a:pPr marL="228600" indent="-228600">
              <a:buFontTx/>
              <a:buAutoNum type="arabicPeriod"/>
            </a:pPr>
            <a:r>
              <a:rPr lang="en-US" altLang="en-US">
                <a:latin typeface="Times New Roman" panose="02020603050405020304" pitchFamily="18" charset="0"/>
              </a:rPr>
              <a:t>Income, decrease.</a:t>
            </a:r>
          </a:p>
          <a:p>
            <a:pPr marL="228600" indent="-228600">
              <a:buFontTx/>
              <a:buAutoNum type="arabicPeriod"/>
            </a:pPr>
            <a:r>
              <a:rPr lang="en-US" altLang="en-US">
                <a:latin typeface="Times New Roman" panose="02020603050405020304" pitchFamily="18" charset="0"/>
              </a:rPr>
              <a:t>Substitutes, decrease.</a:t>
            </a:r>
          </a:p>
          <a:p>
            <a:pPr marL="228600" indent="-228600">
              <a:buFontTx/>
              <a:buAutoNum type="arabicPeriod"/>
            </a:pPr>
            <a:r>
              <a:rPr lang="en-US" altLang="en-US">
                <a:latin typeface="Times New Roman" panose="02020603050405020304" pitchFamily="18" charset="0"/>
              </a:rPr>
              <a:t>Price doesn’t shift curve, no change.</a:t>
            </a:r>
          </a:p>
          <a:p>
            <a:pPr marL="228600" indent="-228600">
              <a:buFontTx/>
              <a:buAutoNum type="arabicPeriod"/>
            </a:pPr>
            <a:r>
              <a:rPr lang="en-US" altLang="en-US">
                <a:latin typeface="Times New Roman" panose="02020603050405020304" pitchFamily="18" charset="0"/>
              </a:rPr>
              <a:t>Tastes and preferences, decrease.</a:t>
            </a:r>
          </a:p>
          <a:p>
            <a:pPr marL="228600" indent="-228600">
              <a:buFontTx/>
              <a:buAutoNum type="arabicPeriod"/>
            </a:pPr>
            <a:r>
              <a:rPr lang="en-US" altLang="en-US">
                <a:latin typeface="Times New Roman" panose="02020603050405020304" pitchFamily="18" charset="0"/>
              </a:rPr>
              <a:t>Expectations, increase.</a:t>
            </a:r>
          </a:p>
          <a:p>
            <a:pPr marL="228600" indent="-228600">
              <a:buFontTx/>
              <a:buAutoNum type="arabicPeriod"/>
            </a:pPr>
            <a:r>
              <a:rPr lang="en-US" altLang="en-US">
                <a:latin typeface="Times New Roman" panose="02020603050405020304" pitchFamily="18" charset="0"/>
              </a:rPr>
              <a:t>Complements, decrease.</a:t>
            </a:r>
          </a:p>
          <a:p>
            <a:pPr marL="228600" indent="-228600">
              <a:buFontTx/>
              <a:buAutoNum type="arabicPeriod"/>
            </a:pPr>
            <a:r>
              <a:rPr lang="en-US" altLang="en-US">
                <a:latin typeface="Times New Roman" panose="02020603050405020304" pitchFamily="18" charset="0"/>
              </a:rPr>
              <a:t>Price doesn’t shift curve, no change.</a:t>
            </a:r>
          </a:p>
        </p:txBody>
      </p:sp>
      <p:sp>
        <p:nvSpPr>
          <p:cNvPr id="117764" name="Slide Number Placeholder 3">
            <a:extLst>
              <a:ext uri="{FF2B5EF4-FFF2-40B4-BE49-F238E27FC236}">
                <a16:creationId xmlns:a16="http://schemas.microsoft.com/office/drawing/2014/main" id="{F64BA96D-CD57-4100-AE34-660305C858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A36558-C676-427C-B92B-2CEE65881876}" type="slidenum">
              <a:rPr lang="en-US" altLang="en-US" smtClean="0">
                <a:latin typeface="Times New Roman" panose="02020603050405020304" pitchFamily="18" charset="0"/>
              </a:rPr>
              <a:pPr>
                <a:spcBef>
                  <a:spcPct val="0"/>
                </a:spcBef>
              </a:pPr>
              <a:t>33</a:t>
            </a:fld>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E4E07AE4-D29F-47D1-8366-FB6BAE1D4565}"/>
              </a:ext>
            </a:extLst>
          </p:cNvPr>
          <p:cNvSpPr>
            <a:spLocks noGrp="1" noRot="1" noChangeAspect="1" noChangeArrowheads="1" noTextEdit="1"/>
          </p:cNvSpPr>
          <p:nvPr>
            <p:ph type="sldImg"/>
          </p:nvPr>
        </p:nvSpPr>
        <p:spPr>
          <a:xfrm>
            <a:off x="381000" y="685800"/>
            <a:ext cx="6096000" cy="3429000"/>
          </a:xfrm>
          <a:ln/>
        </p:spPr>
      </p:sp>
      <p:sp>
        <p:nvSpPr>
          <p:cNvPr id="119811" name="Notes Placeholder 2">
            <a:extLst>
              <a:ext uri="{FF2B5EF4-FFF2-40B4-BE49-F238E27FC236}">
                <a16:creationId xmlns:a16="http://schemas.microsoft.com/office/drawing/2014/main" id="{278A80C8-A6DC-48BB-9A98-C1C57524A2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a:latin typeface="Times New Roman" panose="02020603050405020304" pitchFamily="18" charset="0"/>
              </a:rPr>
              <a:t>Number of consumers, increase.</a:t>
            </a:r>
          </a:p>
          <a:p>
            <a:pPr marL="228600" indent="-228600">
              <a:buFontTx/>
              <a:buAutoNum type="arabicPeriod"/>
            </a:pPr>
            <a:r>
              <a:rPr lang="en-US" altLang="en-US">
                <a:latin typeface="Times New Roman" panose="02020603050405020304" pitchFamily="18" charset="0"/>
              </a:rPr>
              <a:t>Income, decrease.</a:t>
            </a:r>
          </a:p>
          <a:p>
            <a:pPr marL="228600" indent="-228600">
              <a:buFontTx/>
              <a:buAutoNum type="arabicPeriod"/>
            </a:pPr>
            <a:r>
              <a:rPr lang="en-US" altLang="en-US">
                <a:latin typeface="Times New Roman" panose="02020603050405020304" pitchFamily="18" charset="0"/>
              </a:rPr>
              <a:t>Substitutes, decrease.</a:t>
            </a:r>
          </a:p>
          <a:p>
            <a:pPr marL="228600" indent="-228600">
              <a:buFontTx/>
              <a:buAutoNum type="arabicPeriod"/>
            </a:pPr>
            <a:r>
              <a:rPr lang="en-US" altLang="en-US">
                <a:latin typeface="Times New Roman" panose="02020603050405020304" pitchFamily="18" charset="0"/>
              </a:rPr>
              <a:t>Price doesn’t shift curve, no change.</a:t>
            </a:r>
          </a:p>
          <a:p>
            <a:pPr marL="228600" indent="-228600">
              <a:buFontTx/>
              <a:buAutoNum type="arabicPeriod"/>
            </a:pPr>
            <a:r>
              <a:rPr lang="en-US" altLang="en-US">
                <a:latin typeface="Times New Roman" panose="02020603050405020304" pitchFamily="18" charset="0"/>
              </a:rPr>
              <a:t>Tastes and preferences, decrease.</a:t>
            </a:r>
          </a:p>
          <a:p>
            <a:pPr marL="228600" indent="-228600">
              <a:buFontTx/>
              <a:buAutoNum type="arabicPeriod"/>
            </a:pPr>
            <a:r>
              <a:rPr lang="en-US" altLang="en-US">
                <a:latin typeface="Times New Roman" panose="02020603050405020304" pitchFamily="18" charset="0"/>
              </a:rPr>
              <a:t>Expectations, increase.</a:t>
            </a:r>
          </a:p>
          <a:p>
            <a:pPr marL="228600" indent="-228600">
              <a:buFontTx/>
              <a:buAutoNum type="arabicPeriod"/>
            </a:pPr>
            <a:r>
              <a:rPr lang="en-US" altLang="en-US">
                <a:latin typeface="Times New Roman" panose="02020603050405020304" pitchFamily="18" charset="0"/>
              </a:rPr>
              <a:t>Complements, decrease.</a:t>
            </a:r>
          </a:p>
          <a:p>
            <a:pPr marL="228600" indent="-228600">
              <a:buFontTx/>
              <a:buAutoNum type="arabicPeriod"/>
            </a:pPr>
            <a:r>
              <a:rPr lang="en-US" altLang="en-US">
                <a:latin typeface="Times New Roman" panose="02020603050405020304" pitchFamily="18" charset="0"/>
              </a:rPr>
              <a:t>Price doesn’t shift curve, no change.</a:t>
            </a:r>
          </a:p>
        </p:txBody>
      </p:sp>
      <p:sp>
        <p:nvSpPr>
          <p:cNvPr id="119812" name="Slide Number Placeholder 3">
            <a:extLst>
              <a:ext uri="{FF2B5EF4-FFF2-40B4-BE49-F238E27FC236}">
                <a16:creationId xmlns:a16="http://schemas.microsoft.com/office/drawing/2014/main" id="{AE941349-59F3-4B72-BF85-E9851E2E65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91E768-83DB-44C0-AB16-44225386FDBF}" type="slidenum">
              <a:rPr lang="en-US" altLang="en-US" smtClean="0">
                <a:latin typeface="Times New Roman" panose="02020603050405020304" pitchFamily="18" charset="0"/>
              </a:rPr>
              <a:pPr>
                <a:spcBef>
                  <a:spcPct val="0"/>
                </a:spcBef>
              </a:pPr>
              <a:t>34</a:t>
            </a:fld>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7BAA2481-5802-4535-9974-F05DE62A2A94}"/>
              </a:ext>
            </a:extLst>
          </p:cNvPr>
          <p:cNvSpPr>
            <a:spLocks noGrp="1" noRot="1" noChangeAspect="1" noChangeArrowheads="1" noTextEdit="1"/>
          </p:cNvSpPr>
          <p:nvPr>
            <p:ph type="sldImg"/>
          </p:nvPr>
        </p:nvSpPr>
        <p:spPr>
          <a:xfrm>
            <a:off x="381000" y="685800"/>
            <a:ext cx="6096000" cy="3429000"/>
          </a:xfrm>
          <a:ln/>
        </p:spPr>
      </p:sp>
      <p:sp>
        <p:nvSpPr>
          <p:cNvPr id="121859" name="Notes Placeholder 2">
            <a:extLst>
              <a:ext uri="{FF2B5EF4-FFF2-40B4-BE49-F238E27FC236}">
                <a16:creationId xmlns:a16="http://schemas.microsoft.com/office/drawing/2014/main" id="{7FEA26DF-DFC8-4F2F-B740-9DBED93DC6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a:latin typeface="Times New Roman" panose="02020603050405020304" pitchFamily="18" charset="0"/>
              </a:rPr>
              <a:t>Number of consumers, increase.</a:t>
            </a:r>
          </a:p>
          <a:p>
            <a:pPr marL="228600" indent="-228600">
              <a:buFontTx/>
              <a:buAutoNum type="arabicPeriod"/>
            </a:pPr>
            <a:r>
              <a:rPr lang="en-US" altLang="en-US">
                <a:latin typeface="Times New Roman" panose="02020603050405020304" pitchFamily="18" charset="0"/>
              </a:rPr>
              <a:t>Income, decrease.</a:t>
            </a:r>
          </a:p>
          <a:p>
            <a:pPr marL="228600" indent="-228600">
              <a:buFontTx/>
              <a:buAutoNum type="arabicPeriod"/>
            </a:pPr>
            <a:r>
              <a:rPr lang="en-US" altLang="en-US">
                <a:latin typeface="Times New Roman" panose="02020603050405020304" pitchFamily="18" charset="0"/>
              </a:rPr>
              <a:t>Substitutes, decrease.</a:t>
            </a:r>
          </a:p>
          <a:p>
            <a:pPr marL="228600" indent="-228600">
              <a:buFontTx/>
              <a:buAutoNum type="arabicPeriod"/>
            </a:pPr>
            <a:r>
              <a:rPr lang="en-US" altLang="en-US">
                <a:latin typeface="Times New Roman" panose="02020603050405020304" pitchFamily="18" charset="0"/>
              </a:rPr>
              <a:t>Price doesn’t shift curve, no change.</a:t>
            </a:r>
          </a:p>
          <a:p>
            <a:pPr marL="228600" indent="-228600">
              <a:buFontTx/>
              <a:buAutoNum type="arabicPeriod"/>
            </a:pPr>
            <a:r>
              <a:rPr lang="en-US" altLang="en-US">
                <a:latin typeface="Times New Roman" panose="02020603050405020304" pitchFamily="18" charset="0"/>
              </a:rPr>
              <a:t>Tastes and preferences, decrease.</a:t>
            </a:r>
          </a:p>
          <a:p>
            <a:pPr marL="228600" indent="-228600">
              <a:buFontTx/>
              <a:buAutoNum type="arabicPeriod"/>
            </a:pPr>
            <a:r>
              <a:rPr lang="en-US" altLang="en-US">
                <a:latin typeface="Times New Roman" panose="02020603050405020304" pitchFamily="18" charset="0"/>
              </a:rPr>
              <a:t>Expectations, increase.</a:t>
            </a:r>
          </a:p>
          <a:p>
            <a:pPr marL="228600" indent="-228600">
              <a:buFontTx/>
              <a:buAutoNum type="arabicPeriod"/>
            </a:pPr>
            <a:r>
              <a:rPr lang="en-US" altLang="en-US">
                <a:latin typeface="Times New Roman" panose="02020603050405020304" pitchFamily="18" charset="0"/>
              </a:rPr>
              <a:t>Complements, decrease.</a:t>
            </a:r>
          </a:p>
          <a:p>
            <a:pPr marL="228600" indent="-228600">
              <a:buFontTx/>
              <a:buAutoNum type="arabicPeriod"/>
            </a:pPr>
            <a:r>
              <a:rPr lang="en-US" altLang="en-US">
                <a:latin typeface="Times New Roman" panose="02020603050405020304" pitchFamily="18" charset="0"/>
              </a:rPr>
              <a:t>Price doesn’t shift curve, no change.</a:t>
            </a:r>
          </a:p>
        </p:txBody>
      </p:sp>
      <p:sp>
        <p:nvSpPr>
          <p:cNvPr id="121860" name="Slide Number Placeholder 3">
            <a:extLst>
              <a:ext uri="{FF2B5EF4-FFF2-40B4-BE49-F238E27FC236}">
                <a16:creationId xmlns:a16="http://schemas.microsoft.com/office/drawing/2014/main" id="{11B403AA-5033-458B-9D27-CF32799FDB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748318-54F4-4F94-8CB9-2ED52A601BC9}" type="slidenum">
              <a:rPr lang="en-US" altLang="en-US" smtClean="0">
                <a:latin typeface="Times New Roman" panose="02020603050405020304" pitchFamily="18" charset="0"/>
              </a:rPr>
              <a:pPr>
                <a:spcBef>
                  <a:spcPct val="0"/>
                </a:spcBef>
              </a:pPr>
              <a:t>35</a:t>
            </a:fld>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FCBC4384-AB82-4520-AF32-11D8BA901B28}"/>
              </a:ext>
            </a:extLst>
          </p:cNvPr>
          <p:cNvSpPr>
            <a:spLocks noGrp="1" noRot="1" noChangeAspect="1" noChangeArrowheads="1" noTextEdit="1"/>
          </p:cNvSpPr>
          <p:nvPr>
            <p:ph type="sldImg"/>
          </p:nvPr>
        </p:nvSpPr>
        <p:spPr>
          <a:xfrm>
            <a:off x="381000" y="685800"/>
            <a:ext cx="6096000" cy="3429000"/>
          </a:xfrm>
          <a:ln/>
        </p:spPr>
      </p:sp>
      <p:sp>
        <p:nvSpPr>
          <p:cNvPr id="123907" name="Notes Placeholder 2">
            <a:extLst>
              <a:ext uri="{FF2B5EF4-FFF2-40B4-BE49-F238E27FC236}">
                <a16:creationId xmlns:a16="http://schemas.microsoft.com/office/drawing/2014/main" id="{E54BFB8E-9D2C-404E-B7F7-C0F8753094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a:latin typeface="Times New Roman" panose="02020603050405020304" pitchFamily="18" charset="0"/>
              </a:rPr>
              <a:t>Number of consumers, increase.</a:t>
            </a:r>
          </a:p>
          <a:p>
            <a:pPr marL="228600" indent="-228600">
              <a:buFontTx/>
              <a:buAutoNum type="arabicPeriod"/>
            </a:pPr>
            <a:r>
              <a:rPr lang="en-US" altLang="en-US">
                <a:latin typeface="Times New Roman" panose="02020603050405020304" pitchFamily="18" charset="0"/>
              </a:rPr>
              <a:t>Income, decrease.</a:t>
            </a:r>
          </a:p>
          <a:p>
            <a:pPr marL="228600" indent="-228600">
              <a:buFontTx/>
              <a:buAutoNum type="arabicPeriod"/>
            </a:pPr>
            <a:r>
              <a:rPr lang="en-US" altLang="en-US">
                <a:latin typeface="Times New Roman" panose="02020603050405020304" pitchFamily="18" charset="0"/>
              </a:rPr>
              <a:t>Substitutes, decrease.</a:t>
            </a:r>
          </a:p>
          <a:p>
            <a:pPr marL="228600" indent="-228600">
              <a:buFontTx/>
              <a:buAutoNum type="arabicPeriod"/>
            </a:pPr>
            <a:r>
              <a:rPr lang="en-US" altLang="en-US">
                <a:latin typeface="Times New Roman" panose="02020603050405020304" pitchFamily="18" charset="0"/>
              </a:rPr>
              <a:t>Price doesn’t shift curve, no change.</a:t>
            </a:r>
          </a:p>
          <a:p>
            <a:pPr marL="228600" indent="-228600">
              <a:buFontTx/>
              <a:buAutoNum type="arabicPeriod"/>
            </a:pPr>
            <a:r>
              <a:rPr lang="en-US" altLang="en-US">
                <a:latin typeface="Times New Roman" panose="02020603050405020304" pitchFamily="18" charset="0"/>
              </a:rPr>
              <a:t>Tastes and preferences, decrease.</a:t>
            </a:r>
          </a:p>
          <a:p>
            <a:pPr marL="228600" indent="-228600">
              <a:buFontTx/>
              <a:buAutoNum type="arabicPeriod"/>
            </a:pPr>
            <a:r>
              <a:rPr lang="en-US" altLang="en-US">
                <a:latin typeface="Times New Roman" panose="02020603050405020304" pitchFamily="18" charset="0"/>
              </a:rPr>
              <a:t>Expectations, increase.</a:t>
            </a:r>
          </a:p>
          <a:p>
            <a:pPr marL="228600" indent="-228600">
              <a:buFontTx/>
              <a:buAutoNum type="arabicPeriod"/>
            </a:pPr>
            <a:r>
              <a:rPr lang="en-US" altLang="en-US">
                <a:latin typeface="Times New Roman" panose="02020603050405020304" pitchFamily="18" charset="0"/>
              </a:rPr>
              <a:t>Complements, decrease.</a:t>
            </a:r>
          </a:p>
          <a:p>
            <a:pPr marL="228600" indent="-228600">
              <a:buFontTx/>
              <a:buAutoNum type="arabicPeriod"/>
            </a:pPr>
            <a:r>
              <a:rPr lang="en-US" altLang="en-US">
                <a:latin typeface="Times New Roman" panose="02020603050405020304" pitchFamily="18" charset="0"/>
              </a:rPr>
              <a:t>Price doesn’t shift curve, no change.</a:t>
            </a:r>
          </a:p>
        </p:txBody>
      </p:sp>
      <p:sp>
        <p:nvSpPr>
          <p:cNvPr id="123908" name="Slide Number Placeholder 3">
            <a:extLst>
              <a:ext uri="{FF2B5EF4-FFF2-40B4-BE49-F238E27FC236}">
                <a16:creationId xmlns:a16="http://schemas.microsoft.com/office/drawing/2014/main" id="{B56C6A27-79E2-4F30-AE61-BD970F4273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283218-B0E6-46FD-87C1-27F0D1BB726A}" type="slidenum">
              <a:rPr lang="en-US" altLang="en-US" smtClean="0">
                <a:latin typeface="Times New Roman" panose="02020603050405020304" pitchFamily="18" charset="0"/>
              </a:rPr>
              <a:pPr>
                <a:spcBef>
                  <a:spcPct val="0"/>
                </a:spcBef>
              </a:pPr>
              <a:t>36</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12" name="Picture 1" descr="Picture 1"/>
          <p:cNvPicPr>
            <a:picLocks noChangeAspect="1"/>
          </p:cNvPicPr>
          <p:nvPr/>
        </p:nvPicPr>
        <p:blipFill>
          <a:blip r:embed="rId2"/>
          <a:srcRect t="8823" r="19682"/>
          <a:stretch>
            <a:fillRect/>
          </a:stretch>
        </p:blipFill>
        <p:spPr>
          <a:xfrm>
            <a:off x="-1" y="-1"/>
            <a:ext cx="12191998" cy="6858002"/>
          </a:xfrm>
          <a:prstGeom prst="rect">
            <a:avLst/>
          </a:prstGeom>
          <a:ln w="12700">
            <a:miter lim="400000"/>
          </a:ln>
        </p:spPr>
      </p:pic>
      <p:sp>
        <p:nvSpPr>
          <p:cNvPr id="13" name="Body Level One…"/>
          <p:cNvSpPr txBox="1">
            <a:spLocks noGrp="1"/>
          </p:cNvSpPr>
          <p:nvPr>
            <p:ph type="body" sz="quarter" idx="1"/>
          </p:nvPr>
        </p:nvSpPr>
        <p:spPr>
          <a:xfrm>
            <a:off x="812800" y="4146546"/>
            <a:ext cx="10515601" cy="914401"/>
          </a:xfrm>
          <a:prstGeom prst="rect">
            <a:avLst/>
          </a:prstGeom>
        </p:spPr>
        <p:txBody>
          <a:bodyPr>
            <a:normAutofit/>
          </a:bodyPr>
          <a:lstStyle>
            <a:lvl1pPr marL="0" indent="0">
              <a:buSzTx/>
              <a:buFontTx/>
              <a:buNone/>
              <a:defRPr sz="5400" spc="-150">
                <a:solidFill>
                  <a:srgbClr val="FFFFFF"/>
                </a:solidFill>
              </a:defRPr>
            </a:lvl1pPr>
            <a:lvl2pPr marL="971550" indent="-514350">
              <a:buFontTx/>
              <a:defRPr sz="5400" spc="-150">
                <a:solidFill>
                  <a:srgbClr val="FFFFFF"/>
                </a:solidFill>
              </a:defRPr>
            </a:lvl2pPr>
            <a:lvl3pPr marL="1531619" indent="-617219">
              <a:buFontTx/>
              <a:defRPr sz="5400" spc="-150">
                <a:solidFill>
                  <a:srgbClr val="FFFFFF"/>
                </a:solidFill>
              </a:defRPr>
            </a:lvl3pPr>
            <a:lvl4pPr marL="2057400" indent="-685800">
              <a:buFontTx/>
              <a:defRPr sz="5400" spc="-150">
                <a:solidFill>
                  <a:srgbClr val="FFFFFF"/>
                </a:solidFill>
              </a:defRPr>
            </a:lvl4pPr>
            <a:lvl5pPr marL="2514600" indent="-685800">
              <a:buFontTx/>
              <a:defRPr sz="5400" spc="-15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12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2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25" name="Body Level One…"/>
          <p:cNvSpPr txBox="1">
            <a:spLocks noGrp="1"/>
          </p:cNvSpPr>
          <p:nvPr>
            <p:ph type="body" sz="half" idx="1"/>
          </p:nvPr>
        </p:nvSpPr>
        <p:spPr>
          <a:xfrm>
            <a:off x="839784" y="2505070"/>
            <a:ext cx="5157783" cy="3684584"/>
          </a:xfrm>
          <a:prstGeom prst="rect">
            <a:avLst/>
          </a:prstGeom>
          <a:solidFill>
            <a:srgbClr val="FFFFFF">
              <a:alpha val="20004"/>
            </a:srgbClr>
          </a:solidFill>
          <a:ln w="12701">
            <a:solidFill>
              <a:srgbClr val="2C3842"/>
            </a:solidFill>
            <a:round/>
          </a:ln>
        </p:spPr>
        <p:txBody>
          <a:bodyPr anchor="ctr">
            <a:normAutofit/>
          </a:bodyPr>
          <a:lstStyle>
            <a:lvl1pPr marL="0" indent="182879">
              <a:buSzTx/>
              <a:buFontTx/>
              <a:buNone/>
              <a:defRPr sz="1800"/>
            </a:lvl1pPr>
            <a:lvl2pPr marL="628650" indent="-171450">
              <a:buFontTx/>
              <a:defRPr sz="1800"/>
            </a:lvl2pPr>
            <a:lvl3pPr marL="1120139" indent="-205739">
              <a:buFontTx/>
              <a:defRPr sz="1800"/>
            </a:lvl3pPr>
            <a:lvl4pPr marL="1600200" indent="-228600">
              <a:buFontTx/>
              <a:defRPr sz="1800"/>
            </a:lvl4pPr>
            <a:lvl5pPr marL="2057400" indent="-228600">
              <a:buFontTx/>
              <a:defRPr sz="1800"/>
            </a:lvl5pPr>
          </a:lstStyle>
          <a:p>
            <a:r>
              <a:t>Body Level One</a:t>
            </a:r>
          </a:p>
          <a:p>
            <a:pPr lvl="1"/>
            <a:r>
              <a:t>Body Level Two</a:t>
            </a:r>
          </a:p>
          <a:p>
            <a:pPr lvl="2"/>
            <a:r>
              <a:t>Body Level Three</a:t>
            </a:r>
          </a:p>
          <a:p>
            <a:pPr lvl="3"/>
            <a:r>
              <a:t>Body Level Four</a:t>
            </a:r>
          </a:p>
          <a:p>
            <a:pPr lvl="4"/>
            <a:r>
              <a:t>Body Level Five</a:t>
            </a:r>
          </a:p>
        </p:txBody>
      </p:sp>
      <p:sp>
        <p:nvSpPr>
          <p:cNvPr id="126" name="Text Placeholder 4"/>
          <p:cNvSpPr txBox="1">
            <a:spLocks noGrp="1"/>
          </p:cNvSpPr>
          <p:nvPr>
            <p:ph type="body" sz="quarter" idx="21"/>
          </p:nvPr>
        </p:nvSpPr>
        <p:spPr>
          <a:xfrm>
            <a:off x="6172199" y="1681159"/>
            <a:ext cx="5183186" cy="823911"/>
          </a:xfrm>
          <a:prstGeom prst="rect">
            <a:avLst/>
          </a:prstGeom>
          <a:solidFill>
            <a:srgbClr val="2C3842"/>
          </a:solidFill>
          <a:ln w="12701">
            <a:solidFill>
              <a:srgbClr val="2C3842"/>
            </a:solidFill>
            <a:round/>
          </a:ln>
        </p:spPr>
        <p:txBody>
          <a:bodyPr anchor="ctr">
            <a:normAutofit/>
          </a:bodyPr>
          <a:lstStyle/>
          <a:p>
            <a:pPr marL="0" indent="0">
              <a:buSzTx/>
              <a:buFontTx/>
              <a:buNone/>
              <a:defRPr sz="2400" b="1">
                <a:solidFill>
                  <a:srgbClr val="FFFFFF"/>
                </a:solidFill>
                <a:latin typeface="Inter SemiBold"/>
                <a:ea typeface="Inter SemiBold"/>
                <a:cs typeface="Inter SemiBold"/>
                <a:sym typeface="Inter SemiBold"/>
              </a:defRPr>
            </a:pPr>
            <a:endParaRPr/>
          </a:p>
        </p:txBody>
      </p:sp>
      <p:sp>
        <p:nvSpPr>
          <p:cNvPr id="12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3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3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36"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15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5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56" name="Body Level One…"/>
          <p:cNvSpPr txBox="1">
            <a:spLocks noGrp="1"/>
          </p:cNvSpPr>
          <p:nvPr>
            <p:ph type="body" sz="half" idx="1"/>
          </p:nvPr>
        </p:nvSpPr>
        <p:spPr>
          <a:xfrm>
            <a:off x="6172200" y="1825626"/>
            <a:ext cx="5181604" cy="4351337"/>
          </a:xfrm>
          <a:prstGeom prst="rect">
            <a:avLst/>
          </a:prstGeom>
        </p:spPr>
        <p:txBody>
          <a:bodyPr>
            <a:normAutofit/>
          </a:bodyPr>
          <a:lstStyle>
            <a:lvl1pPr marL="0" indent="0">
              <a:buSzTx/>
              <a:buFontTx/>
              <a:buNone/>
            </a:lvl1pPr>
            <a:lvl2pPr>
              <a:buFontTx/>
            </a:lvl2pPr>
            <a:lvl3pPr>
              <a:buFontTx/>
            </a:lvl3pPr>
            <a:lvl4pPr>
              <a:buFontTx/>
            </a:lvl4pPr>
            <a:lvl5pPr>
              <a:buFontTx/>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pic>
        <p:nvPicPr>
          <p:cNvPr id="16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6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66" name="Body Level One…"/>
          <p:cNvSpPr txBox="1">
            <a:spLocks noGrp="1"/>
          </p:cNvSpPr>
          <p:nvPr>
            <p:ph type="body" sz="half" idx="1"/>
          </p:nvPr>
        </p:nvSpPr>
        <p:spPr>
          <a:xfrm>
            <a:off x="838203" y="1825626"/>
            <a:ext cx="5181604" cy="4351337"/>
          </a:xfrm>
          <a:prstGeom prst="rect">
            <a:avLst/>
          </a:prstGeom>
        </p:spPr>
        <p:txBody>
          <a:bodyPr>
            <a:normAutofit/>
          </a:bodyPr>
          <a:lstStyle>
            <a:lvl1pPr marL="0" indent="0">
              <a:buSzTx/>
              <a:buFontTx/>
              <a:buNone/>
            </a:lvl1pPr>
            <a:lvl2pPr>
              <a:buFontTx/>
            </a:lvl2pPr>
            <a:lvl3pPr>
              <a:buFontTx/>
            </a:lvl3pPr>
            <a:lvl4pPr>
              <a:buFontTx/>
            </a:lvl4pPr>
            <a:lvl5pPr>
              <a:buFontTx/>
            </a:lvl5pPr>
          </a:lstStyle>
          <a:p>
            <a:r>
              <a:t>Body Level One</a:t>
            </a:r>
          </a:p>
          <a:p>
            <a:pPr lvl="1"/>
            <a:r>
              <a:t>Body Level Two</a:t>
            </a:r>
          </a:p>
          <a:p>
            <a:pPr lvl="2"/>
            <a:r>
              <a:t>Body Level Three</a:t>
            </a:r>
          </a:p>
          <a:p>
            <a:pPr lvl="3"/>
            <a:r>
              <a:t>Body Level Four</a:t>
            </a:r>
          </a:p>
          <a:p>
            <a:pPr lvl="4"/>
            <a:r>
              <a:t>Body Level Five</a:t>
            </a:r>
          </a:p>
        </p:txBody>
      </p:sp>
      <p:sp>
        <p:nvSpPr>
          <p:cNvPr id="16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11002527" y="6338500"/>
            <a:ext cx="275073" cy="276999"/>
          </a:xfrm>
        </p:spPr>
        <p:txBody>
          <a:bodyPr/>
          <a:lstStyle>
            <a:lvl1pPr>
              <a:defRPr/>
            </a:lvl1pPr>
          </a:lstStyle>
          <a:p>
            <a:fld id="{98C42B25-FECD-4D40-BAD9-77528333E850}" type="slidenum">
              <a:rPr lang="en-US"/>
              <a:pPr/>
              <a:t>‹#›</a:t>
            </a:fld>
            <a:endParaRPr lang="en-US"/>
          </a:p>
        </p:txBody>
      </p:sp>
    </p:spTree>
    <p:extLst>
      <p:ext uri="{BB962C8B-B14F-4D97-AF65-F5344CB8AC3E}">
        <p14:creationId xmlns:p14="http://schemas.microsoft.com/office/powerpoint/2010/main" val="87356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7FA7447-EE25-4DC8-B9E0-4F4BEE3819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842B865-338B-4BB3-B604-E0A69B6BEF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822BECD-C786-4035-BD51-EDC9929335DE}"/>
              </a:ext>
            </a:extLst>
          </p:cNvPr>
          <p:cNvSpPr>
            <a:spLocks noGrp="1" noChangeArrowheads="1"/>
          </p:cNvSpPr>
          <p:nvPr>
            <p:ph type="sldNum" sz="quarter" idx="12"/>
          </p:nvPr>
        </p:nvSpPr>
        <p:spPr>
          <a:xfrm>
            <a:off x="8462527" y="6217851"/>
            <a:ext cx="275073" cy="276999"/>
          </a:xfrm>
          <a:ln/>
        </p:spPr>
        <p:txBody>
          <a:bodyPr/>
          <a:lstStyle>
            <a:lvl1pPr>
              <a:defRPr/>
            </a:lvl1pPr>
          </a:lstStyle>
          <a:p>
            <a:pPr>
              <a:defRPr/>
            </a:pPr>
            <a:fld id="{B00AEB31-E844-4150-ACE8-20A9025ADD83}" type="slidenum">
              <a:rPr lang="en-US" altLang="en-US"/>
              <a:pPr>
                <a:defRPr/>
              </a:pPr>
              <a:t>‹#›</a:t>
            </a:fld>
            <a:endParaRPr lang="en-US" altLang="en-US"/>
          </a:p>
        </p:txBody>
      </p:sp>
    </p:spTree>
    <p:extLst>
      <p:ext uri="{BB962C8B-B14F-4D97-AF65-F5344CB8AC3E}">
        <p14:creationId xmlns:p14="http://schemas.microsoft.com/office/powerpoint/2010/main" val="422907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7E534F6-0610-4592-969F-20C644C4261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0FB5E9D-4EBD-46D7-8C8C-DE849D648E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DC3C8EE-13CA-49C5-84C8-C1A2F4F18CE6}"/>
              </a:ext>
            </a:extLst>
          </p:cNvPr>
          <p:cNvSpPr>
            <a:spLocks noGrp="1" noChangeArrowheads="1"/>
          </p:cNvSpPr>
          <p:nvPr>
            <p:ph type="sldNum" sz="quarter" idx="12"/>
          </p:nvPr>
        </p:nvSpPr>
        <p:spPr>
          <a:xfrm>
            <a:off x="8462527" y="6217851"/>
            <a:ext cx="275073" cy="276999"/>
          </a:xfrm>
          <a:ln/>
        </p:spPr>
        <p:txBody>
          <a:bodyPr/>
          <a:lstStyle>
            <a:lvl1pPr>
              <a:defRPr/>
            </a:lvl1pPr>
          </a:lstStyle>
          <a:p>
            <a:pPr>
              <a:defRPr/>
            </a:pPr>
            <a:fld id="{5BB251E7-E01B-4DD8-A4DB-EBD0C060E3D7}" type="slidenum">
              <a:rPr lang="en-US" altLang="en-US"/>
              <a:pPr>
                <a:defRPr/>
              </a:pPr>
              <a:t>‹#›</a:t>
            </a:fld>
            <a:endParaRPr lang="en-US" altLang="en-US"/>
          </a:p>
        </p:txBody>
      </p:sp>
    </p:spTree>
    <p:extLst>
      <p:ext uri="{BB962C8B-B14F-4D97-AF65-F5344CB8AC3E}">
        <p14:creationId xmlns:p14="http://schemas.microsoft.com/office/powerpoint/2010/main" val="2161512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2D26454D-DE2C-4B6C-B000-B83F62796444}"/>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B58A09C4-4B81-4F33-9A93-CF9ADCC27E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62E8A6D6-23D2-44B7-B4B8-6B88E16E9567}"/>
              </a:ext>
            </a:extLst>
          </p:cNvPr>
          <p:cNvSpPr>
            <a:spLocks noGrp="1" noChangeArrowheads="1"/>
          </p:cNvSpPr>
          <p:nvPr>
            <p:ph type="sldNum" sz="quarter" idx="12"/>
          </p:nvPr>
        </p:nvSpPr>
        <p:spPr>
          <a:xfrm>
            <a:off x="8462527" y="6217851"/>
            <a:ext cx="275073" cy="276999"/>
          </a:xfrm>
          <a:ln/>
        </p:spPr>
        <p:txBody>
          <a:bodyPr/>
          <a:lstStyle>
            <a:lvl1pPr>
              <a:defRPr/>
            </a:lvl1pPr>
          </a:lstStyle>
          <a:p>
            <a:pPr>
              <a:defRPr/>
            </a:pPr>
            <a:fld id="{EFC1B977-B5C8-4FD6-AEEA-4F556112C28F}" type="slidenum">
              <a:rPr lang="en-US" altLang="en-US"/>
              <a:pPr>
                <a:defRPr/>
              </a:pPr>
              <a:t>‹#›</a:t>
            </a:fld>
            <a:endParaRPr lang="en-US" altLang="en-US"/>
          </a:p>
        </p:txBody>
      </p:sp>
    </p:spTree>
    <p:extLst>
      <p:ext uri="{BB962C8B-B14F-4D97-AF65-F5344CB8AC3E}">
        <p14:creationId xmlns:p14="http://schemas.microsoft.com/office/powerpoint/2010/main" val="3295232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C551E12-2004-4E67-8C39-B9BF025C3D4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4B2592B-66FB-4A0F-9FCC-913F64156B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C2ADA44-752C-4599-80E1-9498007EBF33}"/>
              </a:ext>
            </a:extLst>
          </p:cNvPr>
          <p:cNvSpPr>
            <a:spLocks noGrp="1" noChangeArrowheads="1"/>
          </p:cNvSpPr>
          <p:nvPr>
            <p:ph type="sldNum" sz="quarter" idx="12"/>
          </p:nvPr>
        </p:nvSpPr>
        <p:spPr>
          <a:xfrm>
            <a:off x="8462527" y="6217851"/>
            <a:ext cx="275073" cy="276999"/>
          </a:xfrm>
          <a:ln/>
        </p:spPr>
        <p:txBody>
          <a:bodyPr/>
          <a:lstStyle>
            <a:lvl1pPr>
              <a:defRPr/>
            </a:lvl1pPr>
          </a:lstStyle>
          <a:p>
            <a:pPr>
              <a:defRPr/>
            </a:pPr>
            <a:fld id="{7490BA90-DB05-46AF-B5F1-73763E48E66A}" type="slidenum">
              <a:rPr lang="en-US" altLang="en-US"/>
              <a:pPr>
                <a:defRPr/>
              </a:pPr>
              <a:t>‹#›</a:t>
            </a:fld>
            <a:endParaRPr lang="en-US" altLang="en-US"/>
          </a:p>
        </p:txBody>
      </p:sp>
    </p:spTree>
    <p:extLst>
      <p:ext uri="{BB962C8B-B14F-4D97-AF65-F5344CB8AC3E}">
        <p14:creationId xmlns:p14="http://schemas.microsoft.com/office/powerpoint/2010/main" val="3576305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9"/>
          <p:cNvSpPr txBox="1">
            <a:spLocks noGrp="1"/>
          </p:cNvSpPr>
          <p:nvPr>
            <p:ph type="dt" idx="10"/>
          </p:nvPr>
        </p:nvSpPr>
        <p:spPr>
          <a:xfrm>
            <a:off x="914400" y="6248400"/>
            <a:ext cx="25400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0" name="Google Shape;60;p9"/>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1" name="Google Shape;61;p9"/>
          <p:cNvSpPr txBox="1">
            <a:spLocks noGrp="1"/>
          </p:cNvSpPr>
          <p:nvPr>
            <p:ph type="sldNum" idx="12"/>
          </p:nvPr>
        </p:nvSpPr>
        <p:spPr>
          <a:xfrm>
            <a:off x="9652000" y="6400800"/>
            <a:ext cx="2540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5787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CEE Layout" type="title" preserve="1">
  <p:cSld name="MCEE Layout">
    <p:spTree>
      <p:nvGrpSpPr>
        <p:cNvPr id="1" name="Shape 54"/>
        <p:cNvGrpSpPr/>
        <p:nvPr/>
      </p:nvGrpSpPr>
      <p:grpSpPr>
        <a:xfrm>
          <a:off x="0" y="0"/>
          <a:ext cx="0" cy="0"/>
          <a:chOff x="0" y="0"/>
          <a:chExt cx="0" cy="0"/>
        </a:xfrm>
      </p:grpSpPr>
      <p:sp>
        <p:nvSpPr>
          <p:cNvPr id="55" name="Google Shape;55;p14"/>
          <p:cNvSpPr/>
          <p:nvPr/>
        </p:nvSpPr>
        <p:spPr>
          <a:xfrm rot="10800000">
            <a:off x="5634800" y="3911400"/>
            <a:ext cx="922400" cy="518000"/>
          </a:xfrm>
          <a:prstGeom prst="triangle">
            <a:avLst>
              <a:gd name="adj" fmla="val 50000"/>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 name="Google Shape;56;p14"/>
          <p:cNvSpPr/>
          <p:nvPr/>
        </p:nvSpPr>
        <p:spPr>
          <a:xfrm>
            <a:off x="-33" y="0"/>
            <a:ext cx="12192000" cy="4165600"/>
          </a:xfrm>
          <a:prstGeom prst="rect">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7" name="Google Shape;57;p14"/>
          <p:cNvSpPr txBox="1">
            <a:spLocks noGrp="1"/>
          </p:cNvSpPr>
          <p:nvPr>
            <p:ph type="ctrTitle"/>
          </p:nvPr>
        </p:nvSpPr>
        <p:spPr>
          <a:xfrm>
            <a:off x="548233" y="859067"/>
            <a:ext cx="11043200" cy="281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lang="en-US"/>
              <a:t>Click to edit Master title style</a:t>
            </a:r>
            <a:endParaRPr/>
          </a:p>
        </p:txBody>
      </p:sp>
      <p:sp>
        <p:nvSpPr>
          <p:cNvPr id="58" name="Google Shape;58;p14"/>
          <p:cNvSpPr txBox="1">
            <a:spLocks noGrp="1"/>
          </p:cNvSpPr>
          <p:nvPr>
            <p:ph type="subTitle" idx="1"/>
          </p:nvPr>
        </p:nvSpPr>
        <p:spPr>
          <a:xfrm>
            <a:off x="548233" y="4531000"/>
            <a:ext cx="11043200" cy="168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Font typeface="Oswald"/>
              <a:buNone/>
              <a:defRPr sz="3600">
                <a:latin typeface="Oswald"/>
                <a:ea typeface="Oswald"/>
                <a:cs typeface="Oswald"/>
                <a:sym typeface="Oswald"/>
              </a:defRPr>
            </a:lvl1pPr>
            <a:lvl2pPr lvl="1" algn="ctr" rtl="0">
              <a:lnSpc>
                <a:spcPct val="100000"/>
              </a:lnSpc>
              <a:spcBef>
                <a:spcPts val="0"/>
              </a:spcBef>
              <a:spcAft>
                <a:spcPts val="0"/>
              </a:spcAft>
              <a:buSzPts val="3600"/>
              <a:buFont typeface="Oswald"/>
              <a:buNone/>
              <a:defRPr sz="3600">
                <a:latin typeface="Oswald"/>
                <a:ea typeface="Oswald"/>
                <a:cs typeface="Oswald"/>
                <a:sym typeface="Oswald"/>
              </a:defRPr>
            </a:lvl2pPr>
            <a:lvl3pPr lvl="2" algn="ctr" rtl="0">
              <a:lnSpc>
                <a:spcPct val="100000"/>
              </a:lnSpc>
              <a:spcBef>
                <a:spcPts val="0"/>
              </a:spcBef>
              <a:spcAft>
                <a:spcPts val="0"/>
              </a:spcAft>
              <a:buSzPts val="3600"/>
              <a:buFont typeface="Oswald"/>
              <a:buNone/>
              <a:defRPr sz="3600">
                <a:latin typeface="Oswald"/>
                <a:ea typeface="Oswald"/>
                <a:cs typeface="Oswald"/>
                <a:sym typeface="Oswald"/>
              </a:defRPr>
            </a:lvl3pPr>
            <a:lvl4pPr lvl="3" algn="ctr" rtl="0">
              <a:lnSpc>
                <a:spcPct val="100000"/>
              </a:lnSpc>
              <a:spcBef>
                <a:spcPts val="0"/>
              </a:spcBef>
              <a:spcAft>
                <a:spcPts val="0"/>
              </a:spcAft>
              <a:buSzPts val="3600"/>
              <a:buFont typeface="Oswald"/>
              <a:buNone/>
              <a:defRPr sz="3600">
                <a:latin typeface="Oswald"/>
                <a:ea typeface="Oswald"/>
                <a:cs typeface="Oswald"/>
                <a:sym typeface="Oswald"/>
              </a:defRPr>
            </a:lvl4pPr>
            <a:lvl5pPr lvl="4" algn="ctr" rtl="0">
              <a:lnSpc>
                <a:spcPct val="100000"/>
              </a:lnSpc>
              <a:spcBef>
                <a:spcPts val="0"/>
              </a:spcBef>
              <a:spcAft>
                <a:spcPts val="0"/>
              </a:spcAft>
              <a:buSzPts val="3600"/>
              <a:buFont typeface="Oswald"/>
              <a:buNone/>
              <a:defRPr sz="3600">
                <a:latin typeface="Oswald"/>
                <a:ea typeface="Oswald"/>
                <a:cs typeface="Oswald"/>
                <a:sym typeface="Oswald"/>
              </a:defRPr>
            </a:lvl5pPr>
            <a:lvl6pPr lvl="5" algn="ctr" rtl="0">
              <a:lnSpc>
                <a:spcPct val="100000"/>
              </a:lnSpc>
              <a:spcBef>
                <a:spcPts val="0"/>
              </a:spcBef>
              <a:spcAft>
                <a:spcPts val="0"/>
              </a:spcAft>
              <a:buSzPts val="3600"/>
              <a:buFont typeface="Oswald"/>
              <a:buNone/>
              <a:defRPr sz="3600">
                <a:latin typeface="Oswald"/>
                <a:ea typeface="Oswald"/>
                <a:cs typeface="Oswald"/>
                <a:sym typeface="Oswald"/>
              </a:defRPr>
            </a:lvl6pPr>
            <a:lvl7pPr lvl="6" algn="ctr" rtl="0">
              <a:lnSpc>
                <a:spcPct val="100000"/>
              </a:lnSpc>
              <a:spcBef>
                <a:spcPts val="0"/>
              </a:spcBef>
              <a:spcAft>
                <a:spcPts val="0"/>
              </a:spcAft>
              <a:buSzPts val="3600"/>
              <a:buFont typeface="Oswald"/>
              <a:buNone/>
              <a:defRPr sz="3600">
                <a:latin typeface="Oswald"/>
                <a:ea typeface="Oswald"/>
                <a:cs typeface="Oswald"/>
                <a:sym typeface="Oswald"/>
              </a:defRPr>
            </a:lvl7pPr>
            <a:lvl8pPr lvl="7" algn="ctr" rtl="0">
              <a:lnSpc>
                <a:spcPct val="100000"/>
              </a:lnSpc>
              <a:spcBef>
                <a:spcPts val="0"/>
              </a:spcBef>
              <a:spcAft>
                <a:spcPts val="0"/>
              </a:spcAft>
              <a:buSzPts val="3600"/>
              <a:buFont typeface="Oswald"/>
              <a:buNone/>
              <a:defRPr sz="3600">
                <a:latin typeface="Oswald"/>
                <a:ea typeface="Oswald"/>
                <a:cs typeface="Oswald"/>
                <a:sym typeface="Oswald"/>
              </a:defRPr>
            </a:lvl8pPr>
            <a:lvl9pPr lvl="8" algn="ctr" rtl="0">
              <a:lnSpc>
                <a:spcPct val="100000"/>
              </a:lnSpc>
              <a:spcBef>
                <a:spcPts val="0"/>
              </a:spcBef>
              <a:spcAft>
                <a:spcPts val="0"/>
              </a:spcAft>
              <a:buSzPts val="3600"/>
              <a:buFont typeface="Oswald"/>
              <a:buNone/>
              <a:defRPr sz="3600">
                <a:latin typeface="Oswald"/>
                <a:ea typeface="Oswald"/>
                <a:cs typeface="Oswald"/>
                <a:sym typeface="Oswald"/>
              </a:defRPr>
            </a:lvl9pPr>
          </a:lstStyle>
          <a:p>
            <a:r>
              <a:rPr lang="en-US"/>
              <a:t>Click to edit Master subtitle style</a:t>
            </a:r>
            <a:endParaRPr/>
          </a:p>
        </p:txBody>
      </p:sp>
      <p:sp>
        <p:nvSpPr>
          <p:cNvPr id="59" name="Google Shape;59;p1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60" name="Google Shape;60;p14"/>
          <p:cNvPicPr preferRelativeResize="0"/>
          <p:nvPr/>
        </p:nvPicPr>
        <p:blipFill>
          <a:blip r:embed="rId2">
            <a:alphaModFix/>
          </a:blip>
          <a:stretch>
            <a:fillRect/>
          </a:stretch>
        </p:blipFill>
        <p:spPr>
          <a:xfrm>
            <a:off x="101586" y="5775021"/>
            <a:ext cx="2680820" cy="981384"/>
          </a:xfrm>
          <a:prstGeom prst="rect">
            <a:avLst/>
          </a:prstGeom>
          <a:noFill/>
          <a:ln>
            <a:noFill/>
          </a:ln>
        </p:spPr>
      </p:pic>
    </p:spTree>
    <p:extLst>
      <p:ext uri="{BB962C8B-B14F-4D97-AF65-F5344CB8AC3E}">
        <p14:creationId xmlns:p14="http://schemas.microsoft.com/office/powerpoint/2010/main" val="3535859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61"/>
        <p:cNvGrpSpPr/>
        <p:nvPr/>
      </p:nvGrpSpPr>
      <p:grpSpPr>
        <a:xfrm>
          <a:off x="0" y="0"/>
          <a:ext cx="0" cy="0"/>
          <a:chOff x="0" y="0"/>
          <a:chExt cx="0" cy="0"/>
        </a:xfrm>
      </p:grpSpPr>
      <p:sp>
        <p:nvSpPr>
          <p:cNvPr id="62" name="Google Shape;62;p15"/>
          <p:cNvSpPr/>
          <p:nvPr/>
        </p:nvSpPr>
        <p:spPr>
          <a:xfrm>
            <a:off x="0" y="2089800"/>
            <a:ext cx="12192000" cy="2678400"/>
          </a:xfrm>
          <a:prstGeom prst="rect">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3" name="Google Shape;63;p15"/>
          <p:cNvSpPr txBox="1">
            <a:spLocks noGrp="1"/>
          </p:cNvSpPr>
          <p:nvPr>
            <p:ph type="title"/>
          </p:nvPr>
        </p:nvSpPr>
        <p:spPr>
          <a:xfrm>
            <a:off x="574400" y="2519600"/>
            <a:ext cx="11043200" cy="202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64" name="Google Shape;64;p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65" name="Google Shape;65;p15"/>
          <p:cNvPicPr preferRelativeResize="0"/>
          <p:nvPr/>
        </p:nvPicPr>
        <p:blipFill>
          <a:blip r:embed="rId2">
            <a:alphaModFix/>
          </a:blip>
          <a:stretch>
            <a:fillRect/>
          </a:stretch>
        </p:blipFill>
        <p:spPr>
          <a:xfrm>
            <a:off x="101586" y="5775021"/>
            <a:ext cx="2680820" cy="981384"/>
          </a:xfrm>
          <a:prstGeom prst="rect">
            <a:avLst/>
          </a:prstGeom>
          <a:noFill/>
          <a:ln>
            <a:noFill/>
          </a:ln>
        </p:spPr>
      </p:pic>
    </p:spTree>
    <p:extLst>
      <p:ext uri="{BB962C8B-B14F-4D97-AF65-F5344CB8AC3E}">
        <p14:creationId xmlns:p14="http://schemas.microsoft.com/office/powerpoint/2010/main" val="2042620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66"/>
        <p:cNvGrpSpPr/>
        <p:nvPr/>
      </p:nvGrpSpPr>
      <p:grpSpPr>
        <a:xfrm>
          <a:off x="0" y="0"/>
          <a:ext cx="0" cy="0"/>
          <a:chOff x="0" y="0"/>
          <a:chExt cx="0" cy="0"/>
        </a:xfrm>
      </p:grpSpPr>
      <p:cxnSp>
        <p:nvCxnSpPr>
          <p:cNvPr id="67" name="Google Shape;67;p16"/>
          <p:cNvCxnSpPr/>
          <p:nvPr/>
        </p:nvCxnSpPr>
        <p:spPr>
          <a:xfrm>
            <a:off x="572267" y="1700769"/>
            <a:ext cx="818800" cy="0"/>
          </a:xfrm>
          <a:prstGeom prst="straightConnector1">
            <a:avLst/>
          </a:prstGeom>
          <a:noFill/>
          <a:ln w="19050" cap="flat" cmpd="sng">
            <a:solidFill>
              <a:schemeClr val="dk2"/>
            </a:solidFill>
            <a:prstDash val="lgDash"/>
            <a:round/>
            <a:headEnd type="none" w="sm" len="sm"/>
            <a:tailEnd type="none" w="sm" len="sm"/>
          </a:ln>
        </p:spPr>
      </p:cxnSp>
      <p:sp>
        <p:nvSpPr>
          <p:cNvPr id="68" name="Google Shape;68;p16"/>
          <p:cNvSpPr txBox="1">
            <a:spLocks noGrp="1"/>
          </p:cNvSpPr>
          <p:nvPr>
            <p:ph type="title"/>
          </p:nvPr>
        </p:nvSpPr>
        <p:spPr>
          <a:xfrm>
            <a:off x="415600" y="496667"/>
            <a:ext cx="11360800" cy="978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69" name="Google Shape;69;p16"/>
          <p:cNvSpPr txBox="1">
            <a:spLocks noGrp="1"/>
          </p:cNvSpPr>
          <p:nvPr>
            <p:ph type="body" idx="1"/>
          </p:nvPr>
        </p:nvSpPr>
        <p:spPr>
          <a:xfrm>
            <a:off x="415600" y="1958433"/>
            <a:ext cx="11360800" cy="4133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pPr lvl="0"/>
            <a:r>
              <a:rPr lang="en-US"/>
              <a:t>Click to edit Master text styles</a:t>
            </a:r>
          </a:p>
        </p:txBody>
      </p:sp>
      <p:sp>
        <p:nvSpPr>
          <p:cNvPr id="70" name="Google Shape;70;p1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71" name="Google Shape;71;p16"/>
          <p:cNvPicPr preferRelativeResize="0"/>
          <p:nvPr/>
        </p:nvPicPr>
        <p:blipFill>
          <a:blip r:embed="rId2">
            <a:alphaModFix/>
          </a:blip>
          <a:stretch>
            <a:fillRect/>
          </a:stretch>
        </p:blipFill>
        <p:spPr>
          <a:xfrm>
            <a:off x="101586" y="5775021"/>
            <a:ext cx="2680820" cy="981384"/>
          </a:xfrm>
          <a:prstGeom prst="rect">
            <a:avLst/>
          </a:prstGeom>
          <a:noFill/>
          <a:ln>
            <a:noFill/>
          </a:ln>
        </p:spPr>
      </p:pic>
    </p:spTree>
    <p:extLst>
      <p:ext uri="{BB962C8B-B14F-4D97-AF65-F5344CB8AC3E}">
        <p14:creationId xmlns:p14="http://schemas.microsoft.com/office/powerpoint/2010/main" val="516325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72"/>
        <p:cNvGrpSpPr/>
        <p:nvPr/>
      </p:nvGrpSpPr>
      <p:grpSpPr>
        <a:xfrm>
          <a:off x="0" y="0"/>
          <a:ext cx="0" cy="0"/>
          <a:chOff x="0" y="0"/>
          <a:chExt cx="0" cy="0"/>
        </a:xfrm>
      </p:grpSpPr>
      <p:cxnSp>
        <p:nvCxnSpPr>
          <p:cNvPr id="73" name="Google Shape;73;p17"/>
          <p:cNvCxnSpPr/>
          <p:nvPr/>
        </p:nvCxnSpPr>
        <p:spPr>
          <a:xfrm>
            <a:off x="572267" y="1700769"/>
            <a:ext cx="818800" cy="0"/>
          </a:xfrm>
          <a:prstGeom prst="straightConnector1">
            <a:avLst/>
          </a:prstGeom>
          <a:noFill/>
          <a:ln w="19050" cap="flat" cmpd="sng">
            <a:solidFill>
              <a:schemeClr val="dk2"/>
            </a:solidFill>
            <a:prstDash val="lgDash"/>
            <a:round/>
            <a:headEnd type="none" w="sm" len="sm"/>
            <a:tailEnd type="none" w="sm" len="sm"/>
          </a:ln>
        </p:spPr>
      </p:cxnSp>
      <p:sp>
        <p:nvSpPr>
          <p:cNvPr id="74" name="Google Shape;74;p17"/>
          <p:cNvSpPr txBox="1">
            <a:spLocks noGrp="1"/>
          </p:cNvSpPr>
          <p:nvPr>
            <p:ph type="title"/>
          </p:nvPr>
        </p:nvSpPr>
        <p:spPr>
          <a:xfrm>
            <a:off x="415600" y="496667"/>
            <a:ext cx="11360800" cy="978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75" name="Google Shape;75;p17"/>
          <p:cNvSpPr txBox="1">
            <a:spLocks noGrp="1"/>
          </p:cNvSpPr>
          <p:nvPr>
            <p:ph type="body" idx="1"/>
          </p:nvPr>
        </p:nvSpPr>
        <p:spPr>
          <a:xfrm>
            <a:off x="415600" y="1958433"/>
            <a:ext cx="5333200" cy="4133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pPr lvl="0"/>
            <a:r>
              <a:rPr lang="en-US"/>
              <a:t>Click to edit Master text styles</a:t>
            </a:r>
          </a:p>
        </p:txBody>
      </p:sp>
      <p:sp>
        <p:nvSpPr>
          <p:cNvPr id="76" name="Google Shape;76;p17"/>
          <p:cNvSpPr txBox="1">
            <a:spLocks noGrp="1"/>
          </p:cNvSpPr>
          <p:nvPr>
            <p:ph type="body" idx="2"/>
          </p:nvPr>
        </p:nvSpPr>
        <p:spPr>
          <a:xfrm>
            <a:off x="6443200" y="1958433"/>
            <a:ext cx="5333200" cy="4133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pPr lvl="0"/>
            <a:r>
              <a:rPr lang="en-US"/>
              <a:t>Click to edit Master text styles</a:t>
            </a:r>
          </a:p>
        </p:txBody>
      </p:sp>
      <p:sp>
        <p:nvSpPr>
          <p:cNvPr id="77" name="Google Shape;77;p1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78" name="Google Shape;78;p17"/>
          <p:cNvPicPr preferRelativeResize="0"/>
          <p:nvPr/>
        </p:nvPicPr>
        <p:blipFill>
          <a:blip r:embed="rId2">
            <a:alphaModFix/>
          </a:blip>
          <a:stretch>
            <a:fillRect/>
          </a:stretch>
        </p:blipFill>
        <p:spPr>
          <a:xfrm>
            <a:off x="101586" y="5775021"/>
            <a:ext cx="2680820" cy="981384"/>
          </a:xfrm>
          <a:prstGeom prst="rect">
            <a:avLst/>
          </a:prstGeom>
          <a:noFill/>
          <a:ln>
            <a:noFill/>
          </a:ln>
        </p:spPr>
      </p:pic>
    </p:spTree>
    <p:extLst>
      <p:ext uri="{BB962C8B-B14F-4D97-AF65-F5344CB8AC3E}">
        <p14:creationId xmlns:p14="http://schemas.microsoft.com/office/powerpoint/2010/main" val="32755612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415600" y="496667"/>
            <a:ext cx="11360800" cy="978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81" name="Google Shape;81;p1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82" name="Google Shape;82;p18"/>
          <p:cNvPicPr preferRelativeResize="0"/>
          <p:nvPr/>
        </p:nvPicPr>
        <p:blipFill>
          <a:blip r:embed="rId2">
            <a:alphaModFix/>
          </a:blip>
          <a:stretch>
            <a:fillRect/>
          </a:stretch>
        </p:blipFill>
        <p:spPr>
          <a:xfrm>
            <a:off x="101586" y="5775021"/>
            <a:ext cx="2680820" cy="981384"/>
          </a:xfrm>
          <a:prstGeom prst="rect">
            <a:avLst/>
          </a:prstGeom>
          <a:noFill/>
          <a:ln>
            <a:noFill/>
          </a:ln>
        </p:spPr>
      </p:pic>
    </p:spTree>
    <p:extLst>
      <p:ext uri="{BB962C8B-B14F-4D97-AF65-F5344CB8AC3E}">
        <p14:creationId xmlns:p14="http://schemas.microsoft.com/office/powerpoint/2010/main" val="27612793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83"/>
        <p:cNvGrpSpPr/>
        <p:nvPr/>
      </p:nvGrpSpPr>
      <p:grpSpPr>
        <a:xfrm>
          <a:off x="0" y="0"/>
          <a:ext cx="0" cy="0"/>
          <a:chOff x="0" y="0"/>
          <a:chExt cx="0" cy="0"/>
        </a:xfrm>
      </p:grpSpPr>
      <p:cxnSp>
        <p:nvCxnSpPr>
          <p:cNvPr id="84" name="Google Shape;84;p19"/>
          <p:cNvCxnSpPr/>
          <p:nvPr/>
        </p:nvCxnSpPr>
        <p:spPr>
          <a:xfrm>
            <a:off x="558233" y="1943716"/>
            <a:ext cx="818800" cy="0"/>
          </a:xfrm>
          <a:prstGeom prst="straightConnector1">
            <a:avLst/>
          </a:prstGeom>
          <a:noFill/>
          <a:ln w="19050" cap="flat" cmpd="sng">
            <a:solidFill>
              <a:schemeClr val="dk2"/>
            </a:solidFill>
            <a:prstDash val="lgDash"/>
            <a:round/>
            <a:headEnd type="none" w="sm" len="sm"/>
            <a:tailEnd type="none" w="sm" len="sm"/>
          </a:ln>
        </p:spPr>
      </p:cxnSp>
      <p:sp>
        <p:nvSpPr>
          <p:cNvPr id="85" name="Google Shape;85;p19"/>
          <p:cNvSpPr txBox="1">
            <a:spLocks noGrp="1"/>
          </p:cNvSpPr>
          <p:nvPr>
            <p:ph type="title"/>
          </p:nvPr>
        </p:nvSpPr>
        <p:spPr>
          <a:xfrm>
            <a:off x="415600" y="842400"/>
            <a:ext cx="37440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a:t>Click to edit Master title style</a:t>
            </a:r>
            <a:endParaRPr/>
          </a:p>
        </p:txBody>
      </p:sp>
      <p:sp>
        <p:nvSpPr>
          <p:cNvPr id="86" name="Google Shape;86;p19"/>
          <p:cNvSpPr txBox="1">
            <a:spLocks noGrp="1"/>
          </p:cNvSpPr>
          <p:nvPr>
            <p:ph type="body" idx="1"/>
          </p:nvPr>
        </p:nvSpPr>
        <p:spPr>
          <a:xfrm>
            <a:off x="415600" y="2157605"/>
            <a:ext cx="3744000" cy="3934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pPr lvl="0"/>
            <a:r>
              <a:rPr lang="en-US"/>
              <a:t>Click to edit Master text styles</a:t>
            </a:r>
          </a:p>
        </p:txBody>
      </p:sp>
      <p:sp>
        <p:nvSpPr>
          <p:cNvPr id="87" name="Google Shape;87;p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88" name="Google Shape;88;p19"/>
          <p:cNvPicPr preferRelativeResize="0"/>
          <p:nvPr/>
        </p:nvPicPr>
        <p:blipFill>
          <a:blip r:embed="rId2">
            <a:alphaModFix/>
          </a:blip>
          <a:stretch>
            <a:fillRect/>
          </a:stretch>
        </p:blipFill>
        <p:spPr>
          <a:xfrm>
            <a:off x="101586" y="5775021"/>
            <a:ext cx="2680820" cy="981384"/>
          </a:xfrm>
          <a:prstGeom prst="rect">
            <a:avLst/>
          </a:prstGeom>
          <a:noFill/>
          <a:ln>
            <a:noFill/>
          </a:ln>
        </p:spPr>
      </p:pic>
    </p:spTree>
    <p:extLst>
      <p:ext uri="{BB962C8B-B14F-4D97-AF65-F5344CB8AC3E}">
        <p14:creationId xmlns:p14="http://schemas.microsoft.com/office/powerpoint/2010/main" val="1017469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reserve="1">
  <p:cSld name="Main point">
    <p:bg>
      <p:bgPr>
        <a:solidFill>
          <a:schemeClr val="lt2"/>
        </a:solidFill>
        <a:effectLst/>
      </p:bgPr>
    </p:bg>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653667" y="705200"/>
            <a:ext cx="7570800" cy="544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r>
              <a:rPr lang="en-US"/>
              <a:t>Click to edit Master title style</a:t>
            </a:r>
            <a:endParaRPr/>
          </a:p>
        </p:txBody>
      </p:sp>
      <p:sp>
        <p:nvSpPr>
          <p:cNvPr id="91" name="Google Shape;91;p2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pic>
        <p:nvPicPr>
          <p:cNvPr id="92" name="Google Shape;92;p20"/>
          <p:cNvPicPr preferRelativeResize="0"/>
          <p:nvPr/>
        </p:nvPicPr>
        <p:blipFill>
          <a:blip r:embed="rId2">
            <a:alphaModFix/>
          </a:blip>
          <a:stretch>
            <a:fillRect/>
          </a:stretch>
        </p:blipFill>
        <p:spPr>
          <a:xfrm>
            <a:off x="85435" y="5760468"/>
            <a:ext cx="2679156" cy="981367"/>
          </a:xfrm>
          <a:prstGeom prst="rect">
            <a:avLst/>
          </a:prstGeom>
          <a:noFill/>
          <a:ln>
            <a:noFill/>
          </a:ln>
        </p:spPr>
      </p:pic>
      <p:pic>
        <p:nvPicPr>
          <p:cNvPr id="93" name="Google Shape;93;p20"/>
          <p:cNvPicPr preferRelativeResize="0"/>
          <p:nvPr/>
        </p:nvPicPr>
        <p:blipFill>
          <a:blip r:embed="rId3">
            <a:alphaModFix/>
          </a:blip>
          <a:stretch>
            <a:fillRect/>
          </a:stretch>
        </p:blipFill>
        <p:spPr>
          <a:xfrm>
            <a:off x="85467" y="5760468"/>
            <a:ext cx="2679101" cy="981367"/>
          </a:xfrm>
          <a:prstGeom prst="rect">
            <a:avLst/>
          </a:prstGeom>
          <a:noFill/>
          <a:ln>
            <a:noFill/>
          </a:ln>
        </p:spPr>
      </p:pic>
    </p:spTree>
    <p:extLst>
      <p:ext uri="{BB962C8B-B14F-4D97-AF65-F5344CB8AC3E}">
        <p14:creationId xmlns:p14="http://schemas.microsoft.com/office/powerpoint/2010/main" val="1735857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bg>
      <p:bgPr>
        <a:solidFill>
          <a:srgbClr val="005F86"/>
        </a:solidFill>
        <a:effectLst/>
      </p:bgPr>
    </p:bg>
    <p:spTree>
      <p:nvGrpSpPr>
        <p:cNvPr id="1" name="Shape 94"/>
        <p:cNvGrpSpPr/>
        <p:nvPr/>
      </p:nvGrpSpPr>
      <p:grpSpPr>
        <a:xfrm>
          <a:off x="0" y="0"/>
          <a:ext cx="0" cy="0"/>
          <a:chOff x="0" y="0"/>
          <a:chExt cx="0" cy="0"/>
        </a:xfrm>
      </p:grpSpPr>
      <p:sp>
        <p:nvSpPr>
          <p:cNvPr id="95" name="Google Shape;95;p21"/>
          <p:cNvSpPr/>
          <p:nvPr/>
        </p:nvSpPr>
        <p:spPr>
          <a:xfrm>
            <a:off x="6096000" y="233"/>
            <a:ext cx="6096000" cy="685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cxnSp>
        <p:nvCxnSpPr>
          <p:cNvPr id="96" name="Google Shape;96;p21"/>
          <p:cNvCxnSpPr/>
          <p:nvPr/>
        </p:nvCxnSpPr>
        <p:spPr>
          <a:xfrm>
            <a:off x="6706233" y="5994000"/>
            <a:ext cx="769600" cy="0"/>
          </a:xfrm>
          <a:prstGeom prst="straightConnector1">
            <a:avLst/>
          </a:prstGeom>
          <a:noFill/>
          <a:ln w="19050" cap="flat" cmpd="sng">
            <a:solidFill>
              <a:srgbClr val="005F86"/>
            </a:solidFill>
            <a:prstDash val="lgDash"/>
            <a:round/>
            <a:headEnd type="none" w="sm" len="sm"/>
            <a:tailEnd type="none" w="sm" len="sm"/>
          </a:ln>
        </p:spPr>
      </p:cxnSp>
      <p:sp>
        <p:nvSpPr>
          <p:cNvPr id="97" name="Google Shape;97;p21"/>
          <p:cNvSpPr txBox="1">
            <a:spLocks noGrp="1"/>
          </p:cNvSpPr>
          <p:nvPr>
            <p:ph type="title"/>
          </p:nvPr>
        </p:nvSpPr>
        <p:spPr>
          <a:xfrm>
            <a:off x="354000" y="1438333"/>
            <a:ext cx="5393600" cy="238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600"/>
              <a:buNone/>
              <a:defRPr sz="4600">
                <a:solidFill>
                  <a:schemeClr val="lt1"/>
                </a:solidFill>
              </a:defRPr>
            </a:lvl2pPr>
            <a:lvl3pPr lvl="2" algn="ctr" rtl="0">
              <a:spcBef>
                <a:spcPts val="0"/>
              </a:spcBef>
              <a:spcAft>
                <a:spcPts val="0"/>
              </a:spcAft>
              <a:buClr>
                <a:schemeClr val="lt1"/>
              </a:buClr>
              <a:buSzPts val="4600"/>
              <a:buNone/>
              <a:defRPr sz="4600">
                <a:solidFill>
                  <a:schemeClr val="lt1"/>
                </a:solidFill>
              </a:defRPr>
            </a:lvl3pPr>
            <a:lvl4pPr lvl="3" algn="ctr" rtl="0">
              <a:spcBef>
                <a:spcPts val="0"/>
              </a:spcBef>
              <a:spcAft>
                <a:spcPts val="0"/>
              </a:spcAft>
              <a:buClr>
                <a:schemeClr val="lt1"/>
              </a:buClr>
              <a:buSzPts val="4600"/>
              <a:buNone/>
              <a:defRPr sz="4600">
                <a:solidFill>
                  <a:schemeClr val="lt1"/>
                </a:solidFill>
              </a:defRPr>
            </a:lvl4pPr>
            <a:lvl5pPr lvl="4" algn="ctr" rtl="0">
              <a:spcBef>
                <a:spcPts val="0"/>
              </a:spcBef>
              <a:spcAft>
                <a:spcPts val="0"/>
              </a:spcAft>
              <a:buClr>
                <a:schemeClr val="lt1"/>
              </a:buClr>
              <a:buSzPts val="4600"/>
              <a:buNone/>
              <a:defRPr sz="4600">
                <a:solidFill>
                  <a:schemeClr val="lt1"/>
                </a:solidFill>
              </a:defRPr>
            </a:lvl5pPr>
            <a:lvl6pPr lvl="5" algn="ctr" rtl="0">
              <a:spcBef>
                <a:spcPts val="0"/>
              </a:spcBef>
              <a:spcAft>
                <a:spcPts val="0"/>
              </a:spcAft>
              <a:buClr>
                <a:schemeClr val="lt1"/>
              </a:buClr>
              <a:buSzPts val="4600"/>
              <a:buNone/>
              <a:defRPr sz="4600">
                <a:solidFill>
                  <a:schemeClr val="lt1"/>
                </a:solidFill>
              </a:defRPr>
            </a:lvl6pPr>
            <a:lvl7pPr lvl="6" algn="ctr" rtl="0">
              <a:spcBef>
                <a:spcPts val="0"/>
              </a:spcBef>
              <a:spcAft>
                <a:spcPts val="0"/>
              </a:spcAft>
              <a:buClr>
                <a:schemeClr val="lt1"/>
              </a:buClr>
              <a:buSzPts val="4600"/>
              <a:buNone/>
              <a:defRPr sz="4600">
                <a:solidFill>
                  <a:schemeClr val="lt1"/>
                </a:solidFill>
              </a:defRPr>
            </a:lvl7pPr>
            <a:lvl8pPr lvl="7" algn="ctr" rtl="0">
              <a:spcBef>
                <a:spcPts val="0"/>
              </a:spcBef>
              <a:spcAft>
                <a:spcPts val="0"/>
              </a:spcAft>
              <a:buClr>
                <a:schemeClr val="lt1"/>
              </a:buClr>
              <a:buSzPts val="4600"/>
              <a:buNone/>
              <a:defRPr sz="4600">
                <a:solidFill>
                  <a:schemeClr val="lt1"/>
                </a:solidFill>
              </a:defRPr>
            </a:lvl8pPr>
            <a:lvl9pPr lvl="8" algn="ctr" rtl="0">
              <a:spcBef>
                <a:spcPts val="0"/>
              </a:spcBef>
              <a:spcAft>
                <a:spcPts val="0"/>
              </a:spcAft>
              <a:buClr>
                <a:schemeClr val="lt1"/>
              </a:buClr>
              <a:buSzPts val="4600"/>
              <a:buNone/>
              <a:defRPr sz="4600">
                <a:solidFill>
                  <a:schemeClr val="lt1"/>
                </a:solidFill>
              </a:defRPr>
            </a:lvl9pPr>
          </a:lstStyle>
          <a:p>
            <a:r>
              <a:rPr lang="en-US"/>
              <a:t>Click to edit Master title style</a:t>
            </a:r>
            <a:endParaRPr/>
          </a:p>
        </p:txBody>
      </p:sp>
      <p:sp>
        <p:nvSpPr>
          <p:cNvPr id="98" name="Google Shape;98;p21"/>
          <p:cNvSpPr txBox="1">
            <a:spLocks noGrp="1"/>
          </p:cNvSpPr>
          <p:nvPr>
            <p:ph type="subTitle" idx="1"/>
          </p:nvPr>
        </p:nvSpPr>
        <p:spPr>
          <a:xfrm>
            <a:off x="354000" y="3895201"/>
            <a:ext cx="5393600" cy="17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900"/>
              <a:buNone/>
              <a:defRPr sz="1900">
                <a:solidFill>
                  <a:schemeClr val="lt1"/>
                </a:solidFill>
              </a:defRPr>
            </a:lvl1pPr>
            <a:lvl2pPr lvl="1" algn="ctr" rtl="0">
              <a:lnSpc>
                <a:spcPct val="100000"/>
              </a:lnSpc>
              <a:spcBef>
                <a:spcPts val="0"/>
              </a:spcBef>
              <a:spcAft>
                <a:spcPts val="0"/>
              </a:spcAft>
              <a:buClr>
                <a:schemeClr val="lt1"/>
              </a:buClr>
              <a:buSzPts val="1900"/>
              <a:buNone/>
              <a:defRPr sz="1900">
                <a:solidFill>
                  <a:schemeClr val="lt1"/>
                </a:solidFill>
              </a:defRPr>
            </a:lvl2pPr>
            <a:lvl3pPr lvl="2" algn="ctr" rtl="0">
              <a:lnSpc>
                <a:spcPct val="100000"/>
              </a:lnSpc>
              <a:spcBef>
                <a:spcPts val="0"/>
              </a:spcBef>
              <a:spcAft>
                <a:spcPts val="0"/>
              </a:spcAft>
              <a:buClr>
                <a:schemeClr val="lt1"/>
              </a:buClr>
              <a:buSzPts val="1900"/>
              <a:buNone/>
              <a:defRPr sz="1900">
                <a:solidFill>
                  <a:schemeClr val="lt1"/>
                </a:solidFill>
              </a:defRPr>
            </a:lvl3pPr>
            <a:lvl4pPr lvl="3" algn="ctr" rtl="0">
              <a:lnSpc>
                <a:spcPct val="100000"/>
              </a:lnSpc>
              <a:spcBef>
                <a:spcPts val="0"/>
              </a:spcBef>
              <a:spcAft>
                <a:spcPts val="0"/>
              </a:spcAft>
              <a:buClr>
                <a:schemeClr val="lt1"/>
              </a:buClr>
              <a:buSzPts val="1900"/>
              <a:buNone/>
              <a:defRPr sz="1900">
                <a:solidFill>
                  <a:schemeClr val="lt1"/>
                </a:solidFill>
              </a:defRPr>
            </a:lvl4pPr>
            <a:lvl5pPr lvl="4" algn="ctr" rtl="0">
              <a:lnSpc>
                <a:spcPct val="100000"/>
              </a:lnSpc>
              <a:spcBef>
                <a:spcPts val="0"/>
              </a:spcBef>
              <a:spcAft>
                <a:spcPts val="0"/>
              </a:spcAft>
              <a:buClr>
                <a:schemeClr val="lt1"/>
              </a:buClr>
              <a:buSzPts val="1900"/>
              <a:buNone/>
              <a:defRPr sz="1900">
                <a:solidFill>
                  <a:schemeClr val="lt1"/>
                </a:solidFill>
              </a:defRPr>
            </a:lvl5pPr>
            <a:lvl6pPr lvl="5" algn="ctr" rtl="0">
              <a:lnSpc>
                <a:spcPct val="100000"/>
              </a:lnSpc>
              <a:spcBef>
                <a:spcPts val="0"/>
              </a:spcBef>
              <a:spcAft>
                <a:spcPts val="0"/>
              </a:spcAft>
              <a:buClr>
                <a:schemeClr val="lt1"/>
              </a:buClr>
              <a:buSzPts val="1900"/>
              <a:buNone/>
              <a:defRPr sz="1900">
                <a:solidFill>
                  <a:schemeClr val="lt1"/>
                </a:solidFill>
              </a:defRPr>
            </a:lvl6pPr>
            <a:lvl7pPr lvl="6" algn="ctr" rtl="0">
              <a:lnSpc>
                <a:spcPct val="100000"/>
              </a:lnSpc>
              <a:spcBef>
                <a:spcPts val="0"/>
              </a:spcBef>
              <a:spcAft>
                <a:spcPts val="0"/>
              </a:spcAft>
              <a:buClr>
                <a:schemeClr val="lt1"/>
              </a:buClr>
              <a:buSzPts val="1900"/>
              <a:buNone/>
              <a:defRPr sz="1900">
                <a:solidFill>
                  <a:schemeClr val="lt1"/>
                </a:solidFill>
              </a:defRPr>
            </a:lvl7pPr>
            <a:lvl8pPr lvl="7" algn="ctr" rtl="0">
              <a:lnSpc>
                <a:spcPct val="100000"/>
              </a:lnSpc>
              <a:spcBef>
                <a:spcPts val="0"/>
              </a:spcBef>
              <a:spcAft>
                <a:spcPts val="0"/>
              </a:spcAft>
              <a:buClr>
                <a:schemeClr val="lt1"/>
              </a:buClr>
              <a:buSzPts val="1900"/>
              <a:buNone/>
              <a:defRPr sz="1900">
                <a:solidFill>
                  <a:schemeClr val="lt1"/>
                </a:solidFill>
              </a:defRPr>
            </a:lvl8pPr>
            <a:lvl9pPr lvl="8" algn="ctr" rtl="0">
              <a:lnSpc>
                <a:spcPct val="100000"/>
              </a:lnSpc>
              <a:spcBef>
                <a:spcPts val="0"/>
              </a:spcBef>
              <a:spcAft>
                <a:spcPts val="0"/>
              </a:spcAft>
              <a:buClr>
                <a:schemeClr val="lt1"/>
              </a:buClr>
              <a:buSzPts val="1900"/>
              <a:buNone/>
              <a:defRPr sz="1900">
                <a:solidFill>
                  <a:schemeClr val="lt1"/>
                </a:solidFill>
              </a:defRPr>
            </a:lvl9pPr>
          </a:lstStyle>
          <a:p>
            <a:r>
              <a:rPr lang="en-US"/>
              <a:t>Click to edit Master subtitle style</a:t>
            </a:r>
            <a:endParaRPr/>
          </a:p>
        </p:txBody>
      </p:sp>
      <p:sp>
        <p:nvSpPr>
          <p:cNvPr id="99" name="Google Shape;99;p21"/>
          <p:cNvSpPr txBox="1">
            <a:spLocks noGrp="1"/>
          </p:cNvSpPr>
          <p:nvPr>
            <p:ph type="body" idx="2"/>
          </p:nvPr>
        </p:nvSpPr>
        <p:spPr>
          <a:xfrm>
            <a:off x="6586000" y="965600"/>
            <a:ext cx="5116000" cy="49620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pPr lvl="0"/>
            <a:r>
              <a:rPr lang="en-US"/>
              <a:t>Click to edit Master text styles</a:t>
            </a:r>
          </a:p>
        </p:txBody>
      </p:sp>
      <p:sp>
        <p:nvSpPr>
          <p:cNvPr id="100" name="Google Shape;100;p2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01" name="Google Shape;101;p21"/>
          <p:cNvPicPr preferRelativeResize="0"/>
          <p:nvPr/>
        </p:nvPicPr>
        <p:blipFill>
          <a:blip r:embed="rId2">
            <a:alphaModFix/>
          </a:blip>
          <a:stretch>
            <a:fillRect/>
          </a:stretch>
        </p:blipFill>
        <p:spPr>
          <a:xfrm>
            <a:off x="85435" y="5760468"/>
            <a:ext cx="2679156" cy="981367"/>
          </a:xfrm>
          <a:prstGeom prst="rect">
            <a:avLst/>
          </a:prstGeom>
          <a:noFill/>
          <a:ln>
            <a:noFill/>
          </a:ln>
        </p:spPr>
      </p:pic>
    </p:spTree>
    <p:extLst>
      <p:ext uri="{BB962C8B-B14F-4D97-AF65-F5344CB8AC3E}">
        <p14:creationId xmlns:p14="http://schemas.microsoft.com/office/powerpoint/2010/main" val="1410669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102"/>
        <p:cNvGrpSpPr/>
        <p:nvPr/>
      </p:nvGrpSpPr>
      <p:grpSpPr>
        <a:xfrm>
          <a:off x="0" y="0"/>
          <a:ext cx="0" cy="0"/>
          <a:chOff x="0" y="0"/>
          <a:chExt cx="0" cy="0"/>
        </a:xfrm>
      </p:grpSpPr>
      <p:sp>
        <p:nvSpPr>
          <p:cNvPr id="103" name="Google Shape;103;p22"/>
          <p:cNvSpPr txBox="1">
            <a:spLocks noGrp="1"/>
          </p:cNvSpPr>
          <p:nvPr>
            <p:ph type="body" idx="1"/>
          </p:nvPr>
        </p:nvSpPr>
        <p:spPr>
          <a:xfrm>
            <a:off x="3040300" y="5640767"/>
            <a:ext cx="7998400" cy="806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2100"/>
              <a:buFont typeface="Oswald"/>
              <a:buNone/>
              <a:defRPr sz="2100">
                <a:latin typeface="Oswald"/>
                <a:ea typeface="Oswald"/>
                <a:cs typeface="Oswald"/>
                <a:sym typeface="Oswald"/>
              </a:defRPr>
            </a:lvl1pPr>
          </a:lstStyle>
          <a:p>
            <a:pPr lvl="0"/>
            <a:r>
              <a:rPr lang="en-US"/>
              <a:t>Click to edit Master text styles</a:t>
            </a:r>
          </a:p>
        </p:txBody>
      </p:sp>
      <p:sp>
        <p:nvSpPr>
          <p:cNvPr id="104" name="Google Shape;104;p2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05" name="Google Shape;105;p22"/>
          <p:cNvPicPr preferRelativeResize="0"/>
          <p:nvPr/>
        </p:nvPicPr>
        <p:blipFill>
          <a:blip r:embed="rId2">
            <a:alphaModFix/>
          </a:blip>
          <a:stretch>
            <a:fillRect/>
          </a:stretch>
        </p:blipFill>
        <p:spPr>
          <a:xfrm>
            <a:off x="101586" y="5775021"/>
            <a:ext cx="2680820" cy="981384"/>
          </a:xfrm>
          <a:prstGeom prst="rect">
            <a:avLst/>
          </a:prstGeom>
          <a:noFill/>
          <a:ln>
            <a:noFill/>
          </a:ln>
        </p:spPr>
      </p:pic>
    </p:spTree>
    <p:extLst>
      <p:ext uri="{BB962C8B-B14F-4D97-AF65-F5344CB8AC3E}">
        <p14:creationId xmlns:p14="http://schemas.microsoft.com/office/powerpoint/2010/main" val="36981250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106"/>
        <p:cNvGrpSpPr/>
        <p:nvPr/>
      </p:nvGrpSpPr>
      <p:grpSpPr>
        <a:xfrm>
          <a:off x="0" y="0"/>
          <a:ext cx="0" cy="0"/>
          <a:chOff x="0" y="0"/>
          <a:chExt cx="0" cy="0"/>
        </a:xfrm>
      </p:grpSpPr>
      <p:cxnSp>
        <p:nvCxnSpPr>
          <p:cNvPr id="107" name="Google Shape;107;p23"/>
          <p:cNvCxnSpPr/>
          <p:nvPr/>
        </p:nvCxnSpPr>
        <p:spPr>
          <a:xfrm>
            <a:off x="551033" y="3984367"/>
            <a:ext cx="1214000" cy="0"/>
          </a:xfrm>
          <a:prstGeom prst="straightConnector1">
            <a:avLst/>
          </a:prstGeom>
          <a:noFill/>
          <a:ln w="28575" cap="flat" cmpd="sng">
            <a:solidFill>
              <a:srgbClr val="005F86"/>
            </a:solidFill>
            <a:prstDash val="lgDash"/>
            <a:round/>
            <a:headEnd type="none" w="sm" len="sm"/>
            <a:tailEnd type="none" w="sm" len="sm"/>
          </a:ln>
        </p:spPr>
      </p:cxnSp>
      <p:sp>
        <p:nvSpPr>
          <p:cNvPr id="108" name="Google Shape;108;p23"/>
          <p:cNvSpPr txBox="1">
            <a:spLocks noGrp="1"/>
          </p:cNvSpPr>
          <p:nvPr>
            <p:ph type="title" hasCustomPrompt="1"/>
          </p:nvPr>
        </p:nvSpPr>
        <p:spPr>
          <a:xfrm>
            <a:off x="415600" y="1474833"/>
            <a:ext cx="11360800" cy="25960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09" name="Google Shape;109;p23"/>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pPr lvl="0"/>
            <a:r>
              <a:rPr lang="en-US"/>
              <a:t>Click to edit Master text styles</a:t>
            </a:r>
          </a:p>
        </p:txBody>
      </p:sp>
      <p:sp>
        <p:nvSpPr>
          <p:cNvPr id="110" name="Google Shape;110;p2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11" name="Google Shape;111;p23"/>
          <p:cNvPicPr preferRelativeResize="0"/>
          <p:nvPr/>
        </p:nvPicPr>
        <p:blipFill>
          <a:blip r:embed="rId2">
            <a:alphaModFix/>
          </a:blip>
          <a:stretch>
            <a:fillRect/>
          </a:stretch>
        </p:blipFill>
        <p:spPr>
          <a:xfrm>
            <a:off x="101586" y="5775021"/>
            <a:ext cx="2680820" cy="981384"/>
          </a:xfrm>
          <a:prstGeom prst="rect">
            <a:avLst/>
          </a:prstGeom>
          <a:noFill/>
          <a:ln>
            <a:noFill/>
          </a:ln>
        </p:spPr>
      </p:pic>
    </p:spTree>
    <p:extLst>
      <p:ext uri="{BB962C8B-B14F-4D97-AF65-F5344CB8AC3E}">
        <p14:creationId xmlns:p14="http://schemas.microsoft.com/office/powerpoint/2010/main" val="2140260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8" name="Picture 1" descr="Picture 1"/>
          <p:cNvPicPr>
            <a:picLocks noChangeAspect="1"/>
          </p:cNvPicPr>
          <p:nvPr/>
        </p:nvPicPr>
        <p:blipFill>
          <a:blip r:embed="rId2"/>
          <a:srcRect t="8823" r="19682"/>
          <a:stretch>
            <a:fillRect/>
          </a:stretch>
        </p:blipFill>
        <p:spPr>
          <a:xfrm>
            <a:off x="-1" y="-1"/>
            <a:ext cx="12191998" cy="6858002"/>
          </a:xfrm>
          <a:prstGeom prst="rect">
            <a:avLst/>
          </a:prstGeom>
          <a:ln w="12700">
            <a:miter lim="400000"/>
          </a:ln>
        </p:spPr>
      </p:pic>
      <p:pic>
        <p:nvPicPr>
          <p:cNvPr id="29" name="Picture 3" descr="Picture 3"/>
          <p:cNvPicPr>
            <a:picLocks noChangeAspect="1"/>
          </p:cNvPicPr>
          <p:nvPr/>
        </p:nvPicPr>
        <p:blipFill>
          <a:blip r:embed="rId3"/>
          <a:srcRect t="805" b="1138"/>
          <a:stretch>
            <a:fillRect/>
          </a:stretch>
        </p:blipFill>
        <p:spPr>
          <a:xfrm>
            <a:off x="0" y="0"/>
            <a:ext cx="9290963" cy="6858000"/>
          </a:xfrm>
          <a:prstGeom prst="rect">
            <a:avLst/>
          </a:prstGeom>
          <a:ln w="12700">
            <a:miter lim="400000"/>
          </a:ln>
        </p:spPr>
      </p:pic>
      <p:pic>
        <p:nvPicPr>
          <p:cNvPr id="30" name="Picture 4" descr="Picture 4"/>
          <p:cNvPicPr>
            <a:picLocks noChangeAspect="1"/>
          </p:cNvPicPr>
          <p:nvPr/>
        </p:nvPicPr>
        <p:blipFill>
          <a:blip r:embed="rId4"/>
          <a:srcRect l="21989" t="16064" r="31320" b="13139"/>
          <a:stretch>
            <a:fillRect/>
          </a:stretch>
        </p:blipFill>
        <p:spPr>
          <a:xfrm>
            <a:off x="4644766" y="0"/>
            <a:ext cx="5387005" cy="6858000"/>
          </a:xfrm>
          <a:prstGeom prst="rect">
            <a:avLst/>
          </a:prstGeom>
          <a:ln w="12700">
            <a:miter lim="400000"/>
          </a:ln>
        </p:spPr>
      </p:pic>
      <p:pic>
        <p:nvPicPr>
          <p:cNvPr id="31" name="Picture 6" descr="Picture 6"/>
          <p:cNvPicPr>
            <a:picLocks noChangeAspect="1"/>
          </p:cNvPicPr>
          <p:nvPr/>
        </p:nvPicPr>
        <p:blipFill>
          <a:blip r:embed="rId5"/>
          <a:stretch>
            <a:fillRect/>
          </a:stretch>
        </p:blipFill>
        <p:spPr>
          <a:xfrm>
            <a:off x="558916" y="4896473"/>
            <a:ext cx="1270002" cy="888998"/>
          </a:xfrm>
          <a:prstGeom prst="rect">
            <a:avLst/>
          </a:prstGeom>
          <a:ln w="12700">
            <a:miter lim="400000"/>
          </a:ln>
        </p:spPr>
      </p:pic>
      <p:sp>
        <p:nvSpPr>
          <p:cNvPr id="32" name="Slide Number"/>
          <p:cNvSpPr txBox="1">
            <a:spLocks noGrp="1"/>
          </p:cNvSpPr>
          <p:nvPr>
            <p:ph type="sldNum" sz="quarter" idx="2"/>
          </p:nvPr>
        </p:nvSpPr>
        <p:spPr>
          <a:xfrm>
            <a:off x="0" y="0"/>
            <a:ext cx="335866" cy="333088"/>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12"/>
        <p:cNvGrpSpPr/>
        <p:nvPr/>
      </p:nvGrpSpPr>
      <p:grpSpPr>
        <a:xfrm>
          <a:off x="0" y="0"/>
          <a:ext cx="0" cy="0"/>
          <a:chOff x="0" y="0"/>
          <a:chExt cx="0" cy="0"/>
        </a:xfrm>
      </p:grpSpPr>
      <p:sp>
        <p:nvSpPr>
          <p:cNvPr id="113" name="Google Shape;113;p2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14" name="Google Shape;114;p24"/>
          <p:cNvPicPr preferRelativeResize="0"/>
          <p:nvPr/>
        </p:nvPicPr>
        <p:blipFill>
          <a:blip r:embed="rId2">
            <a:alphaModFix/>
          </a:blip>
          <a:stretch>
            <a:fillRect/>
          </a:stretch>
        </p:blipFill>
        <p:spPr>
          <a:xfrm>
            <a:off x="101586" y="5775021"/>
            <a:ext cx="2680820" cy="981384"/>
          </a:xfrm>
          <a:prstGeom prst="rect">
            <a:avLst/>
          </a:prstGeom>
          <a:noFill/>
          <a:ln>
            <a:noFill/>
          </a:ln>
        </p:spPr>
      </p:pic>
    </p:spTree>
    <p:extLst>
      <p:ext uri="{BB962C8B-B14F-4D97-AF65-F5344CB8AC3E}">
        <p14:creationId xmlns:p14="http://schemas.microsoft.com/office/powerpoint/2010/main" val="920965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914400" y="609600"/>
            <a:ext cx="103632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6"/>
          <p:cNvSpPr txBox="1">
            <a:spLocks noGrp="1"/>
          </p:cNvSpPr>
          <p:nvPr>
            <p:ph type="body" idx="1"/>
          </p:nvPr>
        </p:nvSpPr>
        <p:spPr>
          <a:xfrm>
            <a:off x="914400" y="1981200"/>
            <a:ext cx="5080000" cy="41148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1" name="Google Shape;41;p6"/>
          <p:cNvSpPr txBox="1">
            <a:spLocks noGrp="1"/>
          </p:cNvSpPr>
          <p:nvPr>
            <p:ph type="body" idx="2"/>
          </p:nvPr>
        </p:nvSpPr>
        <p:spPr>
          <a:xfrm>
            <a:off x="6197600" y="1981200"/>
            <a:ext cx="5080000" cy="41148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2" name="Google Shape;42;p6"/>
          <p:cNvSpPr txBox="1">
            <a:spLocks noGrp="1"/>
          </p:cNvSpPr>
          <p:nvPr>
            <p:ph type="dt" idx="10"/>
          </p:nvPr>
        </p:nvSpPr>
        <p:spPr>
          <a:xfrm>
            <a:off x="914400" y="6248400"/>
            <a:ext cx="25400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3" name="Google Shape;43;p6"/>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4" name="Google Shape;44;p6"/>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785665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7AB5DD0-5DF2-4F75-B4F2-FBE0677303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92C4D69-7A8E-49FE-83F7-02F7A899BD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C85DFCD-7A22-447F-AD5C-421F1DA5F16E}"/>
              </a:ext>
            </a:extLst>
          </p:cNvPr>
          <p:cNvSpPr>
            <a:spLocks noGrp="1" noChangeArrowheads="1"/>
          </p:cNvSpPr>
          <p:nvPr>
            <p:ph type="sldNum" sz="quarter" idx="12"/>
          </p:nvPr>
        </p:nvSpPr>
        <p:spPr>
          <a:ln/>
        </p:spPr>
        <p:txBody>
          <a:bodyPr/>
          <a:lstStyle>
            <a:lvl1pPr>
              <a:defRPr/>
            </a:lvl1pPr>
          </a:lstStyle>
          <a:p>
            <a:pPr>
              <a:defRPr/>
            </a:pPr>
            <a:fld id="{2B36FA75-B8F0-41F0-AE6E-3C5969C8E983}" type="slidenum">
              <a:rPr lang="en-US" altLang="en-US"/>
              <a:pPr>
                <a:defRPr/>
              </a:pPr>
              <a:t>‹#›</a:t>
            </a:fld>
            <a:endParaRPr lang="en-US" altLang="en-US"/>
          </a:p>
        </p:txBody>
      </p:sp>
    </p:spTree>
    <p:extLst>
      <p:ext uri="{BB962C8B-B14F-4D97-AF65-F5344CB8AC3E}">
        <p14:creationId xmlns:p14="http://schemas.microsoft.com/office/powerpoint/2010/main" val="3552677887"/>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39" name="Picture 2" descr="Picture 2"/>
          <p:cNvPicPr>
            <a:picLocks noChangeAspect="1"/>
          </p:cNvPicPr>
          <p:nvPr/>
        </p:nvPicPr>
        <p:blipFill>
          <a:blip r:embed="rId2"/>
          <a:stretch>
            <a:fillRect/>
          </a:stretch>
        </p:blipFill>
        <p:spPr>
          <a:xfrm>
            <a:off x="-59638" y="-636103"/>
            <a:ext cx="15259261" cy="7533862"/>
          </a:xfrm>
          <a:prstGeom prst="rect">
            <a:avLst/>
          </a:prstGeom>
          <a:ln w="12700">
            <a:miter lim="400000"/>
          </a:ln>
        </p:spPr>
      </p:pic>
      <p:sp>
        <p:nvSpPr>
          <p:cNvPr id="40" name="Body Level One…"/>
          <p:cNvSpPr txBox="1">
            <a:spLocks noGrp="1"/>
          </p:cNvSpPr>
          <p:nvPr>
            <p:ph type="body" sz="quarter" idx="1"/>
          </p:nvPr>
        </p:nvSpPr>
        <p:spPr>
          <a:xfrm>
            <a:off x="812800" y="4146546"/>
            <a:ext cx="10515601" cy="914401"/>
          </a:xfrm>
          <a:prstGeom prst="rect">
            <a:avLst/>
          </a:prstGeom>
        </p:spPr>
        <p:txBody>
          <a:bodyPr>
            <a:normAutofit/>
          </a:bodyPr>
          <a:lstStyle>
            <a:lvl1pPr marL="0" indent="0">
              <a:buSzTx/>
              <a:buFontTx/>
              <a:buNone/>
              <a:defRPr sz="5400" spc="-150"/>
            </a:lvl1pPr>
            <a:lvl2pPr marL="971550" indent="-514350">
              <a:buFontTx/>
              <a:defRPr sz="5400" spc="-150"/>
            </a:lvl2pPr>
            <a:lvl3pPr marL="1531619" indent="-617219">
              <a:buFontTx/>
              <a:defRPr sz="5400" spc="-150"/>
            </a:lvl3pPr>
            <a:lvl4pPr marL="2057400" indent="-685800">
              <a:buFontTx/>
              <a:defRPr sz="5400" spc="-150"/>
            </a:lvl4pPr>
            <a:lvl5pPr marL="2514600" indent="-685800">
              <a:buFontTx/>
              <a:defRPr sz="5400" spc="-15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56"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57"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nd Text 0">
    <p:bg>
      <p:bgPr>
        <a:solidFill>
          <a:srgbClr val="414141"/>
        </a:solidFill>
        <a:effectLst/>
      </p:bgPr>
    </p:bg>
    <p:spTree>
      <p:nvGrpSpPr>
        <p:cNvPr id="1" name=""/>
        <p:cNvGrpSpPr/>
        <p:nvPr/>
      </p:nvGrpSpPr>
      <p:grpSpPr>
        <a:xfrm>
          <a:off x="0" y="0"/>
          <a:ext cx="0" cy="0"/>
          <a:chOff x="0" y="0"/>
          <a:chExt cx="0" cy="0"/>
        </a:xfrm>
      </p:grpSpPr>
      <p:pic>
        <p:nvPicPr>
          <p:cNvPr id="65"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66"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Title and Text">
    <p:spTree>
      <p:nvGrpSpPr>
        <p:cNvPr id="1" name=""/>
        <p:cNvGrpSpPr/>
        <p:nvPr/>
      </p:nvGrpSpPr>
      <p:grpSpPr>
        <a:xfrm>
          <a:off x="0" y="0"/>
          <a:ext cx="0" cy="0"/>
          <a:chOff x="0" y="0"/>
          <a:chExt cx="0" cy="0"/>
        </a:xfrm>
      </p:grpSpPr>
      <p:pic>
        <p:nvPicPr>
          <p:cNvPr id="7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7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2_Section Header">
    <p:spTree>
      <p:nvGrpSpPr>
        <p:cNvPr id="1" name=""/>
        <p:cNvGrpSpPr/>
        <p:nvPr/>
      </p:nvGrpSpPr>
      <p:grpSpPr>
        <a:xfrm>
          <a:off x="0" y="0"/>
          <a:ext cx="0" cy="0"/>
          <a:chOff x="0" y="0"/>
          <a:chExt cx="0" cy="0"/>
        </a:xfrm>
      </p:grpSpPr>
      <p:pic>
        <p:nvPicPr>
          <p:cNvPr id="9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9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95" name="Body Level One…"/>
          <p:cNvSpPr txBox="1">
            <a:spLocks noGrp="1"/>
          </p:cNvSpPr>
          <p:nvPr>
            <p:ph type="body" idx="1"/>
          </p:nvPr>
        </p:nvSpPr>
        <p:spPr>
          <a:xfrm>
            <a:off x="750885" y="1552715"/>
            <a:ext cx="10691816" cy="4752841"/>
          </a:xfrm>
          <a:prstGeom prst="rect">
            <a:avLst/>
          </a:prstGeom>
        </p:spPr>
        <p:txBody>
          <a:bodyPr>
            <a:normAutofit/>
          </a:bodyPr>
          <a:lstStyle>
            <a:lvl1pPr marL="0" indent="0">
              <a:spcBef>
                <a:spcPts val="400"/>
              </a:spcBef>
              <a:buSzTx/>
              <a:buFontTx/>
              <a:buNone/>
            </a:lvl1pPr>
            <a:lvl2pPr>
              <a:spcBef>
                <a:spcPts val="400"/>
              </a:spcBef>
              <a:buFontTx/>
            </a:lvl2pPr>
            <a:lvl3pPr>
              <a:spcBef>
                <a:spcPts val="400"/>
              </a:spcBef>
              <a:buFontTx/>
            </a:lvl3pPr>
            <a:lvl4pPr>
              <a:spcBef>
                <a:spcPts val="400"/>
              </a:spcBef>
              <a:buFontTx/>
            </a:lvl4pPr>
            <a:lvl5pPr>
              <a:spcBef>
                <a:spcPts val="400"/>
              </a:spcBef>
              <a:buFontTx/>
            </a:lvl5pPr>
          </a:lstStyle>
          <a:p>
            <a:r>
              <a:t>Body Level One</a:t>
            </a:r>
          </a:p>
          <a:p>
            <a:pPr lvl="1"/>
            <a:r>
              <a:t>Body Level Two</a:t>
            </a:r>
          </a:p>
          <a:p>
            <a:pPr lvl="2"/>
            <a:r>
              <a:t>Body Level Three</a:t>
            </a:r>
          </a:p>
          <a:p>
            <a:pPr lvl="3"/>
            <a:r>
              <a:t>Body Level Four</a:t>
            </a:r>
          </a:p>
          <a:p>
            <a:pPr lvl="4"/>
            <a:r>
              <a:t>Body Level Five</a:t>
            </a:r>
          </a:p>
        </p:txBody>
      </p:sp>
      <p:sp>
        <p:nvSpPr>
          <p:cNvPr id="96"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11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1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15"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16"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Picture 1"/>
          <p:cNvPicPr>
            <a:picLocks noChangeAspect="1"/>
          </p:cNvPicPr>
          <p:nvPr/>
        </p:nvPicPr>
        <p:blipFill>
          <a:blip r:embed="rId21"/>
          <a:srcRect t="8823" r="19682"/>
          <a:stretch>
            <a:fillRect/>
          </a:stretch>
        </p:blipFill>
        <p:spPr>
          <a:xfrm>
            <a:off x="-1" y="-1"/>
            <a:ext cx="12191998" cy="6858002"/>
          </a:xfrm>
          <a:prstGeom prst="rect">
            <a:avLst/>
          </a:prstGeom>
          <a:ln w="12700">
            <a:miter lim="400000"/>
          </a:ln>
        </p:spPr>
      </p:pic>
      <p:sp>
        <p:nvSpPr>
          <p:cNvPr id="3"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8" r:id="rId8"/>
    <p:sldLayoutId id="2147483660" r:id="rId9"/>
    <p:sldLayoutId id="2147483661" r:id="rId10"/>
    <p:sldLayoutId id="2147483662" r:id="rId11"/>
    <p:sldLayoutId id="2147483664" r:id="rId12"/>
    <p:sldLayoutId id="2147483665" r:id="rId13"/>
    <p:sldLayoutId id="2147483682" r:id="rId14"/>
    <p:sldLayoutId id="2147483683" r:id="rId15"/>
    <p:sldLayoutId id="2147483684" r:id="rId16"/>
    <p:sldLayoutId id="2147483685" r:id="rId17"/>
    <p:sldLayoutId id="2147483686" r:id="rId18"/>
    <p:sldLayoutId id="2147483687" r:id="rId1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15600" y="496667"/>
            <a:ext cx="11360800" cy="9780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52" name="Google Shape;52;p13"/>
          <p:cNvSpPr txBox="1">
            <a:spLocks noGrp="1"/>
          </p:cNvSpPr>
          <p:nvPr>
            <p:ph type="body" idx="1"/>
          </p:nvPr>
        </p:nvSpPr>
        <p:spPr>
          <a:xfrm>
            <a:off x="415600" y="1958433"/>
            <a:ext cx="11360800" cy="4133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53" name="Google Shape;53;p1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Source Code Pro"/>
                <a:ea typeface="Source Code Pro"/>
                <a:cs typeface="Source Code Pro"/>
                <a:sym typeface="Source Code Pro"/>
              </a:defRPr>
            </a:lvl1pPr>
            <a:lvl2pPr lvl="1" algn="r" rtl="0">
              <a:buNone/>
              <a:defRPr sz="1000">
                <a:solidFill>
                  <a:schemeClr val="dk2"/>
                </a:solidFill>
                <a:latin typeface="Source Code Pro"/>
                <a:ea typeface="Source Code Pro"/>
                <a:cs typeface="Source Code Pro"/>
                <a:sym typeface="Source Code Pro"/>
              </a:defRPr>
            </a:lvl2pPr>
            <a:lvl3pPr lvl="2" algn="r" rtl="0">
              <a:buNone/>
              <a:defRPr sz="1000">
                <a:solidFill>
                  <a:schemeClr val="dk2"/>
                </a:solidFill>
                <a:latin typeface="Source Code Pro"/>
                <a:ea typeface="Source Code Pro"/>
                <a:cs typeface="Source Code Pro"/>
                <a:sym typeface="Source Code Pro"/>
              </a:defRPr>
            </a:lvl3pPr>
            <a:lvl4pPr lvl="3" algn="r" rtl="0">
              <a:buNone/>
              <a:defRPr sz="1000">
                <a:solidFill>
                  <a:schemeClr val="dk2"/>
                </a:solidFill>
                <a:latin typeface="Source Code Pro"/>
                <a:ea typeface="Source Code Pro"/>
                <a:cs typeface="Source Code Pro"/>
                <a:sym typeface="Source Code Pro"/>
              </a:defRPr>
            </a:lvl4pPr>
            <a:lvl5pPr lvl="4" algn="r" rtl="0">
              <a:buNone/>
              <a:defRPr sz="1000">
                <a:solidFill>
                  <a:schemeClr val="dk2"/>
                </a:solidFill>
                <a:latin typeface="Source Code Pro"/>
                <a:ea typeface="Source Code Pro"/>
                <a:cs typeface="Source Code Pro"/>
                <a:sym typeface="Source Code Pro"/>
              </a:defRPr>
            </a:lvl5pPr>
            <a:lvl6pPr lvl="5" algn="r" rtl="0">
              <a:buNone/>
              <a:defRPr sz="1000">
                <a:solidFill>
                  <a:schemeClr val="dk2"/>
                </a:solidFill>
                <a:latin typeface="Source Code Pro"/>
                <a:ea typeface="Source Code Pro"/>
                <a:cs typeface="Source Code Pro"/>
                <a:sym typeface="Source Code Pro"/>
              </a:defRPr>
            </a:lvl6pPr>
            <a:lvl7pPr lvl="6" algn="r" rtl="0">
              <a:buNone/>
              <a:defRPr sz="1000">
                <a:solidFill>
                  <a:schemeClr val="dk2"/>
                </a:solidFill>
                <a:latin typeface="Source Code Pro"/>
                <a:ea typeface="Source Code Pro"/>
                <a:cs typeface="Source Code Pro"/>
                <a:sym typeface="Source Code Pro"/>
              </a:defRPr>
            </a:lvl7pPr>
            <a:lvl8pPr lvl="7" algn="r" rtl="0">
              <a:buNone/>
              <a:defRPr sz="1000">
                <a:solidFill>
                  <a:schemeClr val="dk2"/>
                </a:solidFill>
                <a:latin typeface="Source Code Pro"/>
                <a:ea typeface="Source Code Pro"/>
                <a:cs typeface="Source Code Pro"/>
                <a:sym typeface="Source Code Pro"/>
              </a:defRPr>
            </a:lvl8pPr>
            <a:lvl9pPr lvl="8" algn="r" rtl="0">
              <a:buNone/>
              <a:defRPr sz="1000">
                <a:solidFill>
                  <a:schemeClr val="dk2"/>
                </a:solidFill>
                <a:latin typeface="Source Code Pro"/>
                <a:ea typeface="Source Code Pro"/>
                <a:cs typeface="Source Code Pro"/>
                <a:sym typeface="Source Code Pr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10284479"/>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highered.mcgraw-hill.com/sites/0072819359/student_view0/chapter3/origin_of_the_idea.html" TargetMode="External"/><Relationship Id="rId2" Type="http://schemas.openxmlformats.org/officeDocument/2006/relationships/audio" Target="../media/audio2.wav"/><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0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hyperlink" Target="http://www.mcee.umn.edu/" TargetMode="External"/><Relationship Id="rId2" Type="http://schemas.openxmlformats.org/officeDocument/2006/relationships/hyperlink" Target="https://www.councilforeconed.org/resources/local-affiliates/" TargetMode="External"/><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51.png"/></Relationships>
</file>

<file path=ppt/slides/_rels/slide10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jpeg"/><Relationship Id="rId1" Type="http://schemas.openxmlformats.org/officeDocument/2006/relationships/slideLayout" Target="../slideLayouts/slideLayout11.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hyperlink" Target="http://www.econedlink.org/professional-development"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docs.google.com/document/d/1gDisJmA6pyT3I4aHlc-fOlCq6skhRu9c/edit?usp=sharing&amp;ouid=112566492944082144005&amp;rtpof=true&amp;sd=true" TargetMode="Externa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practice.mru.org/equilibrium/" TargetMode="Externa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youtu.be/7eZcPs9z9OA?t=10" TargetMode="Externa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3" Type="http://schemas.openxmlformats.org/officeDocument/2006/relationships/hyperlink" Target="https://docs.google.com/document/d/1TH7PrnvG51NRTQIjlNNCfC71NSbWg4UtAMaCTL6fMrQ/edit?usp=sharing" TargetMode="External"/><Relationship Id="rId2" Type="http://schemas.openxmlformats.org/officeDocument/2006/relationships/hyperlink" Target="https://docs.google.com/document/d/1d7X2lvOJ7pMi5Ws6QlDhTF9BCfDB3W1_tD5qKhgz_0Y/edit?usp=sharing" TargetMode="Externa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3" Type="http://schemas.openxmlformats.org/officeDocument/2006/relationships/hyperlink" Target="https://econedlink.org/professional-development/professional-development-upcoming/?view-by=dayGridMonth&amp;currentStart=2020-Mar-1&amp;activeStart=2020-Mar-1&amp;activeEnd=2020-Apr-11" TargetMode="External"/><Relationship Id="rId2" Type="http://schemas.openxmlformats.org/officeDocument/2006/relationships/hyperlink" Target="https://econedlink.org/membership/" TargetMode="Externa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itle 1"/>
          <p:cNvSpPr txBox="1">
            <a:spLocks noGrp="1"/>
          </p:cNvSpPr>
          <p:nvPr>
            <p:ph type="title" idx="4294967295"/>
          </p:nvPr>
        </p:nvSpPr>
        <p:spPr>
          <a:xfrm>
            <a:off x="-1112701" y="3961762"/>
            <a:ext cx="10515601" cy="1325560"/>
          </a:xfrm>
          <a:prstGeom prst="rect">
            <a:avLst/>
          </a:prstGeom>
        </p:spPr>
        <p:txBody>
          <a:bodyPr anchor="t">
            <a:noAutofit/>
          </a:bodyPr>
          <a:lstStyle/>
          <a:p>
            <a:pPr algn="ctr" defTabSz="886968">
              <a:defRPr sz="1746" spc="-194">
                <a:solidFill>
                  <a:srgbClr val="414A58"/>
                </a:solidFill>
                <a:latin typeface="Inter"/>
                <a:ea typeface="Inter"/>
                <a:cs typeface="Inter"/>
                <a:sym typeface="Inter"/>
              </a:defRPr>
            </a:pPr>
            <a:r>
              <a:rPr sz="3200" dirty="0"/>
              <a:t>Presented by:</a:t>
            </a:r>
            <a:r>
              <a:rPr lang="en-US" sz="3200" dirty="0"/>
              <a:t>  James Redelsheimer</a:t>
            </a:r>
            <a:br>
              <a:rPr lang="en-US" sz="3200" dirty="0"/>
            </a:br>
            <a:br>
              <a:rPr sz="3200" dirty="0"/>
            </a:br>
            <a:r>
              <a:rPr sz="3200" dirty="0"/>
              <a:t>Email:</a:t>
            </a:r>
            <a:r>
              <a:rPr lang="en-US" sz="3200" dirty="0"/>
              <a:t> jred40@gmail.com</a:t>
            </a:r>
            <a:br>
              <a:rPr sz="3200" dirty="0"/>
            </a:br>
            <a:br>
              <a:rPr sz="3200" dirty="0"/>
            </a:br>
            <a:r>
              <a:rPr sz="3200" dirty="0"/>
              <a:t>Date:</a:t>
            </a:r>
            <a:r>
              <a:rPr lang="en-US" sz="3200" dirty="0"/>
              <a:t> 3/6/23</a:t>
            </a:r>
            <a:endParaRPr sz="3200" dirty="0"/>
          </a:p>
        </p:txBody>
      </p:sp>
      <p:sp>
        <p:nvSpPr>
          <p:cNvPr id="177" name="Text Placeholder 2"/>
          <p:cNvSpPr txBox="1">
            <a:spLocks noGrp="1"/>
          </p:cNvSpPr>
          <p:nvPr>
            <p:ph type="body" sz="quarter" idx="1"/>
          </p:nvPr>
        </p:nvSpPr>
        <p:spPr>
          <a:xfrm>
            <a:off x="0" y="1909950"/>
            <a:ext cx="7437119" cy="1146424"/>
          </a:xfrm>
          <a:prstGeom prst="rect">
            <a:avLst/>
          </a:prstGeom>
        </p:spPr>
        <p:txBody>
          <a:bodyPr>
            <a:noAutofit/>
          </a:bodyPr>
          <a:lstStyle/>
          <a:p>
            <a:pPr algn="ctr" fontAlgn="base" latinLnBrk="0"/>
            <a:r>
              <a:rPr lang="en-US" sz="3200" b="0" i="0" dirty="0">
                <a:solidFill>
                  <a:srgbClr val="FFFFFF"/>
                </a:solidFill>
                <a:effectLst/>
                <a:latin typeface="effra"/>
              </a:rPr>
              <a:t>AP Micro: Scarcity, </a:t>
            </a:r>
            <a:br>
              <a:rPr lang="en-US" sz="3200" b="0" i="0" dirty="0">
                <a:solidFill>
                  <a:schemeClr val="tx1"/>
                </a:solidFill>
                <a:effectLst/>
                <a:latin typeface="effra"/>
              </a:rPr>
            </a:br>
            <a:r>
              <a:rPr lang="en-US" sz="3200" b="0" i="0" dirty="0">
                <a:solidFill>
                  <a:schemeClr val="tx1"/>
                </a:solidFill>
                <a:effectLst/>
                <a:latin typeface="effra"/>
              </a:rPr>
              <a:t>AP Micro: Supply and Demand</a:t>
            </a:r>
            <a:endParaRPr lang="en-US" sz="3200" dirty="0">
              <a:solidFill>
                <a:schemeClr val="tx1"/>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F3E88BA-AD3C-4980-944B-B1A1BD11A146}"/>
              </a:ext>
            </a:extLst>
          </p:cNvPr>
          <p:cNvSpPr>
            <a:spLocks noGrp="1" noChangeArrowheads="1"/>
          </p:cNvSpPr>
          <p:nvPr>
            <p:ph type="title" idx="4294967295"/>
          </p:nvPr>
        </p:nvSpPr>
        <p:spPr>
          <a:xfrm>
            <a:off x="0" y="0"/>
            <a:ext cx="7907338" cy="1143000"/>
          </a:xfrm>
          <a:noFill/>
        </p:spPr>
        <p:txBody>
          <a:bodyPr lIns="92075" tIns="46038" rIns="92075" bIns="46038" anchor="ctr"/>
          <a:lstStyle/>
          <a:p>
            <a:pPr eaLnBrk="1" hangingPunct="1"/>
            <a:r>
              <a:rPr lang="en-US" altLang="en-US" sz="5400" b="1"/>
              <a:t>       </a:t>
            </a:r>
            <a:r>
              <a:rPr lang="en-US" altLang="en-US" sz="5400" b="1" u="sng"/>
              <a:t>LAW OF DEMAND</a:t>
            </a:r>
          </a:p>
        </p:txBody>
      </p:sp>
      <p:sp>
        <p:nvSpPr>
          <p:cNvPr id="6147" name="Rectangle 3">
            <a:extLst>
              <a:ext uri="{FF2B5EF4-FFF2-40B4-BE49-F238E27FC236}">
                <a16:creationId xmlns:a16="http://schemas.microsoft.com/office/drawing/2014/main" id="{5D6E0F5B-7E7D-4AB1-A827-F8622ED5386B}"/>
              </a:ext>
            </a:extLst>
          </p:cNvPr>
          <p:cNvSpPr>
            <a:spLocks noGrp="1" noChangeArrowheads="1"/>
          </p:cNvSpPr>
          <p:nvPr>
            <p:ph type="body" idx="4294967295"/>
          </p:nvPr>
        </p:nvSpPr>
        <p:spPr>
          <a:xfrm>
            <a:off x="3962400" y="3141663"/>
            <a:ext cx="8229600" cy="3321050"/>
          </a:xfrm>
        </p:spPr>
        <p:txBody>
          <a:bodyPr/>
          <a:lstStyle/>
          <a:p>
            <a:pPr eaLnBrk="1" hangingPunct="1"/>
            <a:r>
              <a:rPr lang="en-US" altLang="en-US" sz="4000" b="1"/>
              <a:t>As Price Falls…</a:t>
            </a:r>
          </a:p>
          <a:p>
            <a:pPr eaLnBrk="1" hangingPunct="1">
              <a:buFontTx/>
              <a:buNone/>
            </a:pPr>
            <a:r>
              <a:rPr lang="en-US" altLang="en-US" sz="4000" b="1"/>
              <a:t>     …Quantity Demanded Rises</a:t>
            </a:r>
          </a:p>
          <a:p>
            <a:pPr eaLnBrk="1" hangingPunct="1"/>
            <a:r>
              <a:rPr lang="en-US" altLang="en-US" sz="4000" b="1"/>
              <a:t>As Price Rises…</a:t>
            </a:r>
          </a:p>
          <a:p>
            <a:pPr eaLnBrk="1" hangingPunct="1">
              <a:buFontTx/>
              <a:buNone/>
            </a:pPr>
            <a:r>
              <a:rPr lang="en-US" altLang="en-US" sz="4000" b="1"/>
              <a:t>     …Quantity Demanded Falls</a:t>
            </a:r>
          </a:p>
        </p:txBody>
      </p:sp>
      <p:sp>
        <p:nvSpPr>
          <p:cNvPr id="6148" name="Text Box 4">
            <a:extLst>
              <a:ext uri="{FF2B5EF4-FFF2-40B4-BE49-F238E27FC236}">
                <a16:creationId xmlns:a16="http://schemas.microsoft.com/office/drawing/2014/main" id="{0660EC57-EE8F-482D-B294-8BF40BAA0294}"/>
              </a:ext>
            </a:extLst>
          </p:cNvPr>
          <p:cNvSpPr txBox="1">
            <a:spLocks noChangeArrowheads="1"/>
          </p:cNvSpPr>
          <p:nvPr/>
        </p:nvSpPr>
        <p:spPr bwMode="auto">
          <a:xfrm>
            <a:off x="2113117" y="1220788"/>
            <a:ext cx="70580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513">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i="1" u="sng" dirty="0">
                <a:solidFill>
                  <a:srgbClr val="CC0000"/>
                </a:solidFill>
                <a:latin typeface="Times New Roman" panose="02020603050405020304" pitchFamily="18" charset="0"/>
              </a:rPr>
              <a:t>An inverse relationship exists between price and quantity demanded</a:t>
            </a:r>
          </a:p>
        </p:txBody>
      </p:sp>
      <p:pic>
        <p:nvPicPr>
          <p:cNvPr id="6149" name="Picture 5" descr="Button_Mag">
            <a:hlinkClick r:id="rId3"/>
            <a:extLst>
              <a:ext uri="{FF2B5EF4-FFF2-40B4-BE49-F238E27FC236}">
                <a16:creationId xmlns:a16="http://schemas.microsoft.com/office/drawing/2014/main" id="{0366BDFE-E554-4171-B6C7-B39C7B9A12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4175" y="1163639"/>
            <a:ext cx="2984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left)">
                                      <p:cBhvr>
                                        <p:cTn id="7" dur="500"/>
                                        <p:tgtEl>
                                          <p:spTgt spid="6146"/>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2" name="whoosh.wav"/>
                                        </p:tgtEl>
                                      </p:cMediaNode>
                                    </p:audio>
                                  </p:sub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148"/>
                                        </p:tgtEl>
                                        <p:attrNameLst>
                                          <p:attrName>style.visibility</p:attrName>
                                        </p:attrNameLst>
                                      </p:cBhvr>
                                      <p:to>
                                        <p:strVal val="visible"/>
                                      </p:to>
                                    </p:set>
                                    <p:animEffect transition="in" filter="wipe(left)">
                                      <p:cBhvr>
                                        <p:cTn id="16" dur="500"/>
                                        <p:tgtEl>
                                          <p:spTgt spid="614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147">
                                            <p:txEl>
                                              <p:pRg st="0" end="0"/>
                                            </p:txEl>
                                          </p:spTgt>
                                        </p:tgtEl>
                                        <p:attrNameLst>
                                          <p:attrName>style.visibility</p:attrName>
                                        </p:attrNameLst>
                                      </p:cBhvr>
                                      <p:to>
                                        <p:strVal val="visible"/>
                                      </p:to>
                                    </p:set>
                                    <p:animEffect transition="in" filter="wipe(left)">
                                      <p:cBhvr>
                                        <p:cTn id="21" dur="1000"/>
                                        <p:tgtEl>
                                          <p:spTgt spid="6147">
                                            <p:txEl>
                                              <p:pRg st="0" end="0"/>
                                            </p:txEl>
                                          </p:spTgt>
                                        </p:tgtEl>
                                      </p:cBhvr>
                                    </p:animEffect>
                                  </p:childTnLst>
                                  <p:subTnLst>
                                    <p:animClr clrSpc="rgb" dir="cw">
                                      <p:cBhvr override="childStyle">
                                        <p:cTn dur="1" fill="hold" display="0" masterRel="nextClick" afterEffect="1"/>
                                        <p:tgtEl>
                                          <p:spTgt spid="6147">
                                            <p:txEl>
                                              <p:pRg st="0" end="0"/>
                                            </p:txEl>
                                          </p:spTgt>
                                        </p:tgtEl>
                                        <p:attrNameLst>
                                          <p:attrName>ppt_c</p:attrName>
                                        </p:attrNameLst>
                                      </p:cBhvr>
                                      <p:to>
                                        <a:schemeClr val="tx1"/>
                                      </p:to>
                                    </p:animClr>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147">
                                            <p:txEl>
                                              <p:pRg st="1" end="1"/>
                                            </p:txEl>
                                          </p:spTgt>
                                        </p:tgtEl>
                                        <p:attrNameLst>
                                          <p:attrName>style.visibility</p:attrName>
                                        </p:attrNameLst>
                                      </p:cBhvr>
                                      <p:to>
                                        <p:strVal val="visible"/>
                                      </p:to>
                                    </p:set>
                                    <p:animEffect transition="in" filter="wipe(left)">
                                      <p:cBhvr>
                                        <p:cTn id="26" dur="1000"/>
                                        <p:tgtEl>
                                          <p:spTgt spid="6147">
                                            <p:txEl>
                                              <p:pRg st="1" end="1"/>
                                            </p:txEl>
                                          </p:spTgt>
                                        </p:tgtEl>
                                      </p:cBhvr>
                                    </p:animEffect>
                                  </p:childTnLst>
                                  <p:subTnLst>
                                    <p:animClr clrSpc="rgb" dir="cw">
                                      <p:cBhvr override="childStyle">
                                        <p:cTn dur="1" fill="hold" display="0" masterRel="nextClick" afterEffect="1"/>
                                        <p:tgtEl>
                                          <p:spTgt spid="6147">
                                            <p:txEl>
                                              <p:pRg st="1" end="1"/>
                                            </p:txEl>
                                          </p:spTgt>
                                        </p:tgtEl>
                                        <p:attrNameLst>
                                          <p:attrName>ppt_c</p:attrName>
                                        </p:attrNameLst>
                                      </p:cBhvr>
                                      <p:to>
                                        <a:schemeClr val="tx1"/>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147">
                                            <p:txEl>
                                              <p:pRg st="2" end="2"/>
                                            </p:txEl>
                                          </p:spTgt>
                                        </p:tgtEl>
                                        <p:attrNameLst>
                                          <p:attrName>style.visibility</p:attrName>
                                        </p:attrNameLst>
                                      </p:cBhvr>
                                      <p:to>
                                        <p:strVal val="visible"/>
                                      </p:to>
                                    </p:set>
                                    <p:animEffect transition="in" filter="wipe(left)">
                                      <p:cBhvr>
                                        <p:cTn id="31" dur="1000"/>
                                        <p:tgtEl>
                                          <p:spTgt spid="6147">
                                            <p:txEl>
                                              <p:pRg st="2" end="2"/>
                                            </p:txEl>
                                          </p:spTgt>
                                        </p:tgtEl>
                                      </p:cBhvr>
                                    </p:animEffect>
                                  </p:childTnLst>
                                  <p:subTnLst>
                                    <p:animClr clrSpc="rgb" dir="cw">
                                      <p:cBhvr override="childStyle">
                                        <p:cTn dur="1" fill="hold" display="0" masterRel="nextClick" afterEffect="1"/>
                                        <p:tgtEl>
                                          <p:spTgt spid="6147">
                                            <p:txEl>
                                              <p:pRg st="2" end="2"/>
                                            </p:txEl>
                                          </p:spTgt>
                                        </p:tgtEl>
                                        <p:attrNameLst>
                                          <p:attrName>ppt_c</p:attrName>
                                        </p:attrNameLst>
                                      </p:cBhvr>
                                      <p:to>
                                        <a:schemeClr val="tx1"/>
                                      </p:to>
                                    </p:animClr>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147">
                                            <p:txEl>
                                              <p:pRg st="3" end="3"/>
                                            </p:txEl>
                                          </p:spTgt>
                                        </p:tgtEl>
                                        <p:attrNameLst>
                                          <p:attrName>style.visibility</p:attrName>
                                        </p:attrNameLst>
                                      </p:cBhvr>
                                      <p:to>
                                        <p:strVal val="visible"/>
                                      </p:to>
                                    </p:set>
                                    <p:animEffect transition="in" filter="wipe(left)">
                                      <p:cBhvr>
                                        <p:cTn id="36" dur="10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build="p"/>
      <p:bldP spid="6148" grpId="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Rectangle 6"/>
          <p:cNvSpPr/>
          <p:nvPr/>
        </p:nvSpPr>
        <p:spPr>
          <a:xfrm>
            <a:off x="2" y="0"/>
            <a:ext cx="12191997" cy="6858000"/>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239" name="Freeform: Shape 8"/>
          <p:cNvSpPr/>
          <p:nvPr/>
        </p:nvSpPr>
        <p:spPr>
          <a:xfrm>
            <a:off x="0" y="0"/>
            <a:ext cx="9272923" cy="6858001"/>
          </a:xfrm>
          <a:custGeom>
            <a:avLst/>
            <a:gdLst/>
            <a:ahLst/>
            <a:cxnLst>
              <a:cxn ang="0">
                <a:pos x="wd2" y="hd2"/>
              </a:cxn>
              <a:cxn ang="5400000">
                <a:pos x="wd2" y="hd2"/>
              </a:cxn>
              <a:cxn ang="10800000">
                <a:pos x="wd2" y="hd2"/>
              </a:cxn>
              <a:cxn ang="16200000">
                <a:pos x="wd2" y="hd2"/>
              </a:cxn>
            </a:cxnLst>
            <a:rect l="0" t="0" r="r" b="b"/>
            <a:pathLst>
              <a:path w="21539" h="21600" extrusionOk="0">
                <a:moveTo>
                  <a:pt x="0" y="0"/>
                </a:moveTo>
                <a:lnTo>
                  <a:pt x="18875" y="0"/>
                </a:lnTo>
                <a:lnTo>
                  <a:pt x="18905" y="100"/>
                </a:lnTo>
                <a:cubicBezTo>
                  <a:pt x="21355" y="8449"/>
                  <a:pt x="21355" y="8449"/>
                  <a:pt x="21355" y="8449"/>
                </a:cubicBezTo>
                <a:cubicBezTo>
                  <a:pt x="21600" y="9411"/>
                  <a:pt x="21600" y="10855"/>
                  <a:pt x="21355" y="11818"/>
                </a:cubicBezTo>
                <a:cubicBezTo>
                  <a:pt x="20231" y="15648"/>
                  <a:pt x="19353" y="18640"/>
                  <a:pt x="18667" y="20978"/>
                </a:cubicBezTo>
                <a:lnTo>
                  <a:pt x="18484" y="21599"/>
                </a:lnTo>
                <a:lnTo>
                  <a:pt x="7684" y="21599"/>
                </a:lnTo>
                <a:lnTo>
                  <a:pt x="7684" y="21600"/>
                </a:lnTo>
                <a:lnTo>
                  <a:pt x="0" y="21600"/>
                </a:lnTo>
                <a:close/>
              </a:path>
            </a:pathLst>
          </a:custGeom>
          <a:solidFill>
            <a:srgbClr val="FFFFFF"/>
          </a:solidFill>
          <a:ln w="12700">
            <a:miter lim="400000"/>
          </a:ln>
        </p:spPr>
        <p:txBody>
          <a:bodyPr lIns="45719" rIns="45719" anchor="ctr"/>
          <a:lstStyle/>
          <a:p>
            <a:pPr algn="ctr">
              <a:defRPr>
                <a:solidFill>
                  <a:srgbClr val="FFFFFF"/>
                </a:solidFill>
              </a:defRPr>
            </a:pPr>
            <a:endParaRPr/>
          </a:p>
        </p:txBody>
      </p:sp>
      <p:pic>
        <p:nvPicPr>
          <p:cNvPr id="240" name="Picture 2" descr="Picture 2"/>
          <p:cNvPicPr>
            <a:picLocks noChangeAspect="1"/>
          </p:cNvPicPr>
          <p:nvPr/>
        </p:nvPicPr>
        <p:blipFill>
          <a:blip r:embed="rId2"/>
          <a:stretch>
            <a:fillRect/>
          </a:stretch>
        </p:blipFill>
        <p:spPr>
          <a:xfrm>
            <a:off x="1561392" y="-110678"/>
            <a:ext cx="5306340" cy="7075122"/>
          </a:xfrm>
          <a:prstGeom prst="rect">
            <a:avLst/>
          </a:prstGeom>
          <a:ln w="12700">
            <a:miter lim="400000"/>
          </a:ln>
        </p:spPr>
      </p:pic>
      <p:grpSp>
        <p:nvGrpSpPr>
          <p:cNvPr id="243" name="Group 10"/>
          <p:cNvGrpSpPr/>
          <p:nvPr/>
        </p:nvGrpSpPr>
        <p:grpSpPr>
          <a:xfrm>
            <a:off x="9163241" y="1075187"/>
            <a:ext cx="1557646" cy="1172974"/>
            <a:chOff x="0" y="0"/>
            <a:chExt cx="1557645" cy="1172973"/>
          </a:xfrm>
        </p:grpSpPr>
        <p:sp>
          <p:nvSpPr>
            <p:cNvPr id="241" name="Freeform 5"/>
            <p:cNvSpPr/>
            <p:nvPr/>
          </p:nvSpPr>
          <p:spPr>
            <a:xfrm>
              <a:off x="0" y="348658"/>
              <a:ext cx="929975" cy="824316"/>
            </a:xfrm>
            <a:custGeom>
              <a:avLst/>
              <a:gdLst/>
              <a:ahLst/>
              <a:cxnLst>
                <a:cxn ang="0">
                  <a:pos x="wd2" y="hd2"/>
                </a:cxn>
                <a:cxn ang="5400000">
                  <a:pos x="wd2" y="hd2"/>
                </a:cxn>
                <a:cxn ang="10800000">
                  <a:pos x="wd2" y="hd2"/>
                </a:cxn>
                <a:cxn ang="16200000">
                  <a:pos x="wd2" y="hd2"/>
                </a:cxn>
              </a:cxnLst>
              <a:rect l="0" t="0" r="r" b="b"/>
              <a:pathLst>
                <a:path w="21483" h="21600" extrusionOk="0">
                  <a:moveTo>
                    <a:pt x="6129" y="21600"/>
                  </a:moveTo>
                  <a:cubicBezTo>
                    <a:pt x="5634" y="21600"/>
                    <a:pt x="5028" y="21225"/>
                    <a:pt x="4808" y="20757"/>
                  </a:cubicBezTo>
                  <a:cubicBezTo>
                    <a:pt x="186" y="11674"/>
                    <a:pt x="186" y="11674"/>
                    <a:pt x="186" y="11674"/>
                  </a:cubicBezTo>
                  <a:cubicBezTo>
                    <a:pt x="-62" y="11175"/>
                    <a:pt x="-62" y="10425"/>
                    <a:pt x="186" y="9926"/>
                  </a:cubicBezTo>
                  <a:cubicBezTo>
                    <a:pt x="4808" y="843"/>
                    <a:pt x="4808" y="843"/>
                    <a:pt x="4808" y="843"/>
                  </a:cubicBezTo>
                  <a:cubicBezTo>
                    <a:pt x="5028" y="375"/>
                    <a:pt x="5634" y="0"/>
                    <a:pt x="6129" y="0"/>
                  </a:cubicBezTo>
                  <a:cubicBezTo>
                    <a:pt x="15374" y="0"/>
                    <a:pt x="15374" y="0"/>
                    <a:pt x="15374" y="0"/>
                  </a:cubicBezTo>
                  <a:cubicBezTo>
                    <a:pt x="15842" y="0"/>
                    <a:pt x="16448" y="375"/>
                    <a:pt x="16695" y="843"/>
                  </a:cubicBezTo>
                  <a:cubicBezTo>
                    <a:pt x="21318" y="9926"/>
                    <a:pt x="21318" y="9926"/>
                    <a:pt x="21318" y="9926"/>
                  </a:cubicBezTo>
                  <a:cubicBezTo>
                    <a:pt x="21538" y="10425"/>
                    <a:pt x="21538" y="11175"/>
                    <a:pt x="21318" y="11674"/>
                  </a:cubicBezTo>
                  <a:cubicBezTo>
                    <a:pt x="16695" y="20757"/>
                    <a:pt x="16695" y="20757"/>
                    <a:pt x="16695" y="20757"/>
                  </a:cubicBezTo>
                  <a:cubicBezTo>
                    <a:pt x="16448" y="21225"/>
                    <a:pt x="15842" y="21600"/>
                    <a:pt x="15374" y="21600"/>
                  </a:cubicBezTo>
                  <a:lnTo>
                    <a:pt x="6129" y="21600"/>
                  </a:lnTo>
                  <a:close/>
                </a:path>
              </a:pathLst>
            </a:custGeom>
            <a:noFill/>
            <a:ln w="28575" cap="flat">
              <a:solidFill>
                <a:srgbClr val="FFFFFF"/>
              </a:solidFill>
              <a:prstDash val="solid"/>
              <a:round/>
            </a:ln>
            <a:effectLst/>
          </p:spPr>
          <p:txBody>
            <a:bodyPr wrap="square" lIns="45719" tIns="45719" rIns="45719" bIns="45719" numCol="1" anchor="t">
              <a:noAutofit/>
            </a:bodyPr>
            <a:lstStyle/>
            <a:p>
              <a:endParaRPr/>
            </a:p>
          </p:txBody>
        </p:sp>
        <p:sp>
          <p:nvSpPr>
            <p:cNvPr id="242" name="Freeform 5"/>
            <p:cNvSpPr/>
            <p:nvPr/>
          </p:nvSpPr>
          <p:spPr>
            <a:xfrm>
              <a:off x="799604" y="0"/>
              <a:ext cx="758042" cy="671915"/>
            </a:xfrm>
            <a:custGeom>
              <a:avLst/>
              <a:gdLst/>
              <a:ahLst/>
              <a:cxnLst>
                <a:cxn ang="0">
                  <a:pos x="wd2" y="hd2"/>
                </a:cxn>
                <a:cxn ang="5400000">
                  <a:pos x="wd2" y="hd2"/>
                </a:cxn>
                <a:cxn ang="10800000">
                  <a:pos x="wd2" y="hd2"/>
                </a:cxn>
                <a:cxn ang="16200000">
                  <a:pos x="wd2" y="hd2"/>
                </a:cxn>
              </a:cxnLst>
              <a:rect l="0" t="0" r="r" b="b"/>
              <a:pathLst>
                <a:path w="21483" h="21600" extrusionOk="0">
                  <a:moveTo>
                    <a:pt x="6129" y="21600"/>
                  </a:moveTo>
                  <a:cubicBezTo>
                    <a:pt x="5634" y="21600"/>
                    <a:pt x="5028" y="21225"/>
                    <a:pt x="4808" y="20757"/>
                  </a:cubicBezTo>
                  <a:cubicBezTo>
                    <a:pt x="186" y="11674"/>
                    <a:pt x="186" y="11674"/>
                    <a:pt x="186" y="11674"/>
                  </a:cubicBezTo>
                  <a:cubicBezTo>
                    <a:pt x="-62" y="11175"/>
                    <a:pt x="-62" y="10425"/>
                    <a:pt x="186" y="9926"/>
                  </a:cubicBezTo>
                  <a:cubicBezTo>
                    <a:pt x="4808" y="843"/>
                    <a:pt x="4808" y="843"/>
                    <a:pt x="4808" y="843"/>
                  </a:cubicBezTo>
                  <a:cubicBezTo>
                    <a:pt x="5028" y="375"/>
                    <a:pt x="5634" y="0"/>
                    <a:pt x="6129" y="0"/>
                  </a:cubicBezTo>
                  <a:cubicBezTo>
                    <a:pt x="15374" y="0"/>
                    <a:pt x="15374" y="0"/>
                    <a:pt x="15374" y="0"/>
                  </a:cubicBezTo>
                  <a:cubicBezTo>
                    <a:pt x="15842" y="0"/>
                    <a:pt x="16448" y="375"/>
                    <a:pt x="16695" y="843"/>
                  </a:cubicBezTo>
                  <a:cubicBezTo>
                    <a:pt x="21318" y="9926"/>
                    <a:pt x="21318" y="9926"/>
                    <a:pt x="21318" y="9926"/>
                  </a:cubicBezTo>
                  <a:cubicBezTo>
                    <a:pt x="21538" y="10425"/>
                    <a:pt x="21538" y="11175"/>
                    <a:pt x="21318" y="11674"/>
                  </a:cubicBezTo>
                  <a:cubicBezTo>
                    <a:pt x="16695" y="20757"/>
                    <a:pt x="16695" y="20757"/>
                    <a:pt x="16695" y="20757"/>
                  </a:cubicBezTo>
                  <a:cubicBezTo>
                    <a:pt x="16448" y="21225"/>
                    <a:pt x="15842" y="21600"/>
                    <a:pt x="15374" y="21600"/>
                  </a:cubicBezTo>
                  <a:lnTo>
                    <a:pt x="6129" y="21600"/>
                  </a:lnTo>
                  <a:close/>
                </a:path>
              </a:pathLst>
            </a:custGeom>
            <a:noFill/>
            <a:ln w="28575" cap="flat">
              <a:solidFill>
                <a:srgbClr val="FFFFFF"/>
              </a:solidFill>
              <a:prstDash val="solid"/>
              <a:round/>
            </a:ln>
            <a:effectLst/>
          </p:spPr>
          <p:txBody>
            <a:bodyPr wrap="square" lIns="45719" tIns="45719" rIns="45719" bIns="45719" numCol="1" anchor="t">
              <a:noAutofit/>
            </a:bodyPr>
            <a:lstStyle/>
            <a:p>
              <a:endParaRPr/>
            </a:p>
          </p:txBody>
        </p:sp>
      </p:grpSp>
      <p:sp>
        <p:nvSpPr>
          <p:cNvPr id="244" name="TextBox 2"/>
          <p:cNvSpPr txBox="1"/>
          <p:nvPr/>
        </p:nvSpPr>
        <p:spPr>
          <a:xfrm>
            <a:off x="9535368" y="2600225"/>
            <a:ext cx="2194854" cy="706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4800">
                <a:solidFill>
                  <a:srgbClr val="FFFFFF"/>
                </a:solidFill>
              </a:defRPr>
            </a:lvl1pPr>
          </a:lstStyle>
          <a:p>
            <a:r>
              <a:t>NPFC</a:t>
            </a:r>
          </a:p>
        </p:txBody>
      </p:sp>
    </p:spTree>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itle 1"/>
          <p:cNvSpPr txBox="1"/>
          <p:nvPr/>
        </p:nvSpPr>
        <p:spPr>
          <a:xfrm>
            <a:off x="7510334" y="1783958"/>
            <a:ext cx="3995867" cy="28891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90000"/>
              </a:lnSpc>
              <a:spcBef>
                <a:spcPts val="600"/>
              </a:spcBef>
              <a:defRPr sz="5400" spc="-300">
                <a:solidFill>
                  <a:srgbClr val="EDEDED"/>
                </a:solidFill>
                <a:latin typeface="Calibri Light"/>
                <a:ea typeface="Calibri Light"/>
                <a:cs typeface="Calibri Light"/>
                <a:sym typeface="Calibri Light"/>
              </a:defRPr>
            </a:lvl1pPr>
          </a:lstStyle>
          <a:p>
            <a:r>
              <a:t>Advocacy </a:t>
            </a:r>
          </a:p>
        </p:txBody>
      </p:sp>
      <p:sp>
        <p:nvSpPr>
          <p:cNvPr id="247" name="Freeform: Shape 10"/>
          <p:cNvSpPr/>
          <p:nvPr/>
        </p:nvSpPr>
        <p:spPr>
          <a:xfrm flipH="1" flipV="1">
            <a:off x="1" y="-1"/>
            <a:ext cx="7188052" cy="68580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327" y="21600"/>
                </a:lnTo>
                <a:lnTo>
                  <a:pt x="238" y="21043"/>
                </a:lnTo>
                <a:cubicBezTo>
                  <a:pt x="81" y="19896"/>
                  <a:pt x="0" y="18723"/>
                  <a:pt x="0" y="17530"/>
                </a:cubicBezTo>
                <a:cubicBezTo>
                  <a:pt x="0" y="10897"/>
                  <a:pt x="2507" y="4878"/>
                  <a:pt x="6583" y="458"/>
                </a:cubicBezTo>
                <a:lnTo>
                  <a:pt x="7030" y="0"/>
                </a:lnTo>
                <a:lnTo>
                  <a:pt x="21600" y="0"/>
                </a:lnTo>
                <a:close/>
              </a:path>
            </a:pathLst>
          </a:custGeom>
          <a:solidFill>
            <a:srgbClr val="FFFFFF">
              <a:alpha val="80000"/>
            </a:srgbClr>
          </a:solidFill>
          <a:ln w="12700">
            <a:miter lim="400000"/>
          </a:ln>
        </p:spPr>
        <p:txBody>
          <a:bodyPr lIns="45719" rIns="45719" anchor="ctr"/>
          <a:lstStyle/>
          <a:p>
            <a:pPr algn="ctr">
              <a:defRPr>
                <a:solidFill>
                  <a:srgbClr val="FFFFFF"/>
                </a:solidFill>
              </a:defRPr>
            </a:pPr>
            <a:endParaRPr/>
          </a:p>
        </p:txBody>
      </p:sp>
      <p:pic>
        <p:nvPicPr>
          <p:cNvPr id="248" name="Picture 3" descr="Picture 3"/>
          <p:cNvPicPr>
            <a:picLocks noChangeAspect="1"/>
          </p:cNvPicPr>
          <p:nvPr/>
        </p:nvPicPr>
        <p:blipFill>
          <a:blip r:embed="rId2"/>
          <a:srcRect t="2708" b="21915"/>
          <a:stretch>
            <a:fillRect/>
          </a:stretch>
        </p:blipFill>
        <p:spPr>
          <a:xfrm>
            <a:off x="157113" y="9"/>
            <a:ext cx="7028497"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002" y="21600"/>
                </a:lnTo>
                <a:lnTo>
                  <a:pt x="14969" y="20650"/>
                </a:lnTo>
                <a:cubicBezTo>
                  <a:pt x="19069" y="16385"/>
                  <a:pt x="21600" y="10531"/>
                  <a:pt x="21600" y="4070"/>
                </a:cubicBezTo>
                <a:cubicBezTo>
                  <a:pt x="21600" y="2923"/>
                  <a:pt x="21520" y="1794"/>
                  <a:pt x="21366" y="691"/>
                </a:cubicBezTo>
                <a:lnTo>
                  <a:pt x="21252" y="0"/>
                </a:lnTo>
                <a:lnTo>
                  <a:pt x="0" y="0"/>
                </a:lnTo>
                <a:close/>
              </a:path>
            </a:pathLst>
          </a:custGeom>
          <a:ln w="12700">
            <a:miter lim="400000"/>
          </a:ln>
        </p:spPr>
      </p:pic>
      <p:sp>
        <p:nvSpPr>
          <p:cNvPr id="249" name="Slide Number Placeholder 6"/>
          <p:cNvSpPr txBox="1">
            <a:spLocks noGrp="1"/>
          </p:cNvSpPr>
          <p:nvPr>
            <p:ph type="sldNum" sz="quarter" idx="4294967295"/>
          </p:nvPr>
        </p:nvSpPr>
        <p:spPr>
          <a:xfrm>
            <a:off x="11083626" y="738825"/>
            <a:ext cx="387949" cy="277998"/>
          </a:xfrm>
          <a:prstGeom prst="rect">
            <a:avLst/>
          </a:prstGeom>
          <a:solidFill>
            <a:srgbClr val="7F7F7F"/>
          </a:solid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normAutofit fontScale="92500" lnSpcReduction="20000"/>
          </a:bodyPr>
          <a:lstStyle>
            <a:lvl1pPr algn="ctr">
              <a:spcBef>
                <a:spcPts val="600"/>
              </a:spcBef>
              <a:defRPr sz="1500">
                <a:solidFill>
                  <a:srgbClr val="FFFFFF"/>
                </a:solidFill>
              </a:defRPr>
            </a:lvl1pPr>
          </a:lstStyle>
          <a:p>
            <a:fld id="{86CB4B4D-7CA3-9044-876B-883B54F8677D}" type="slidenum">
              <a:t>101</a:t>
            </a:fld>
            <a:endParaRPr/>
          </a:p>
        </p:txBody>
      </p:sp>
    </p:spTree>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Title 1"/>
          <p:cNvSpPr txBox="1"/>
          <p:nvPr/>
        </p:nvSpPr>
        <p:spPr>
          <a:xfrm>
            <a:off x="1513572" y="335009"/>
            <a:ext cx="8138162"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lnSpc>
                <a:spcPct val="90000"/>
              </a:lnSpc>
              <a:defRPr sz="5500"/>
            </a:lvl1pPr>
          </a:lstStyle>
          <a:p>
            <a:r>
              <a:rPr dirty="0"/>
              <a:t>CEE Affiliates</a:t>
            </a:r>
          </a:p>
        </p:txBody>
      </p:sp>
      <p:sp>
        <p:nvSpPr>
          <p:cNvPr id="254" name="TextBox 2"/>
          <p:cNvSpPr txBox="1"/>
          <p:nvPr/>
        </p:nvSpPr>
        <p:spPr>
          <a:xfrm>
            <a:off x="2685914" y="3883073"/>
            <a:ext cx="6049012"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Arial"/>
                <a:ea typeface="Arial"/>
                <a:cs typeface="Arial"/>
                <a:sym typeface="Arial"/>
              </a:defRPr>
            </a:pPr>
            <a:r>
              <a:rPr u="sng" dirty="0">
                <a:solidFill>
                  <a:srgbClr val="0563C1"/>
                </a:solidFill>
                <a:uFill>
                  <a:solidFill>
                    <a:srgbClr val="0563C1"/>
                  </a:solidFill>
                </a:uFill>
                <a:hlinkClick r:id="rId2"/>
              </a:rPr>
              <a:t>https://www.councilforeconed.org/resources/local-affiliates/</a:t>
            </a:r>
          </a:p>
          <a:p>
            <a:pPr>
              <a:defRPr>
                <a:latin typeface="Arial"/>
                <a:ea typeface="Arial"/>
                <a:cs typeface="Arial"/>
                <a:sym typeface="Arial"/>
              </a:defRPr>
            </a:pPr>
            <a:endParaRPr u="sng" dirty="0">
              <a:solidFill>
                <a:srgbClr val="0563C1"/>
              </a:solidFill>
              <a:uFill>
                <a:solidFill>
                  <a:srgbClr val="0563C1"/>
                </a:solidFill>
              </a:uFill>
              <a:hlinkClick r:id="rId2"/>
            </a:endParaRPr>
          </a:p>
          <a:p>
            <a:pPr algn="ctr">
              <a:defRPr>
                <a:latin typeface="Arial"/>
                <a:ea typeface="Arial"/>
                <a:cs typeface="Arial"/>
                <a:sym typeface="Arial"/>
              </a:defRPr>
            </a:pPr>
            <a:r>
              <a:rPr lang="en-US" dirty="0">
                <a:hlinkClick r:id="rId3"/>
              </a:rPr>
              <a:t>Minnesota Council on Economics Education: www.mcee.umn.edu</a:t>
            </a:r>
            <a:endParaRPr dirty="0"/>
          </a:p>
        </p:txBody>
      </p:sp>
      <p:pic>
        <p:nvPicPr>
          <p:cNvPr id="255" name="Picture 4" descr="Picture 4"/>
          <p:cNvPicPr>
            <a:picLocks noChangeAspect="1"/>
          </p:cNvPicPr>
          <p:nvPr/>
        </p:nvPicPr>
        <p:blipFill>
          <a:blip r:embed="rId4"/>
          <a:stretch>
            <a:fillRect/>
          </a:stretch>
        </p:blipFill>
        <p:spPr>
          <a:xfrm>
            <a:off x="2534653" y="1478010"/>
            <a:ext cx="6096000" cy="2405063"/>
          </a:xfrm>
          <a:prstGeom prst="rect">
            <a:avLst/>
          </a:prstGeom>
          <a:ln w="12700">
            <a:miter lim="400000"/>
          </a:ln>
        </p:spPr>
      </p:pic>
      <p:pic>
        <p:nvPicPr>
          <p:cNvPr id="3" name="Picture 2" descr="Text&#10;&#10;Description automatically generated">
            <a:extLst>
              <a:ext uri="{FF2B5EF4-FFF2-40B4-BE49-F238E27FC236}">
                <a16:creationId xmlns:a16="http://schemas.microsoft.com/office/drawing/2014/main" id="{C1296D8B-B520-86DC-A216-C5CD4D3FF80E}"/>
              </a:ext>
            </a:extLst>
          </p:cNvPr>
          <p:cNvPicPr>
            <a:picLocks noChangeAspect="1"/>
          </p:cNvPicPr>
          <p:nvPr/>
        </p:nvPicPr>
        <p:blipFill rotWithShape="1">
          <a:blip r:embed="rId5">
            <a:extLst>
              <a:ext uri="{28A0092B-C50C-407E-A947-70E740481C1C}">
                <a14:useLocalDpi xmlns:a14="http://schemas.microsoft.com/office/drawing/2010/main" val="0"/>
              </a:ext>
            </a:extLst>
          </a:blip>
          <a:srcRect l="78553" t="25143" b="20332"/>
          <a:stretch/>
        </p:blipFill>
        <p:spPr>
          <a:xfrm>
            <a:off x="4275221" y="5136329"/>
            <a:ext cx="2614863" cy="1386662"/>
          </a:xfrm>
          <a:prstGeom prst="rect">
            <a:avLst/>
          </a:prstGeom>
        </p:spPr>
      </p:pic>
    </p:spTree>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itle 1"/>
          <p:cNvSpPr txBox="1"/>
          <p:nvPr/>
        </p:nvSpPr>
        <p:spPr>
          <a:xfrm>
            <a:off x="308345" y="577619"/>
            <a:ext cx="9224022" cy="823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algn="ctr">
              <a:lnSpc>
                <a:spcPts val="5700"/>
              </a:lnSpc>
              <a:defRPr sz="5400" b="1">
                <a:solidFill>
                  <a:srgbClr val="203864"/>
                </a:solidFill>
                <a:effectLst>
                  <a:outerShdw blurRad="50800" dist="50800" dir="5400000" rotWithShape="0">
                    <a:srgbClr val="000000">
                      <a:alpha val="0"/>
                    </a:srgbClr>
                  </a:outerShdw>
                </a:effectLst>
              </a:defRPr>
            </a:lvl1pPr>
          </a:lstStyle>
          <a:p>
            <a:r>
              <a:rPr dirty="0"/>
              <a:t>Thank You to Our Sponsors!</a:t>
            </a:r>
          </a:p>
        </p:txBody>
      </p:sp>
      <p:sp>
        <p:nvSpPr>
          <p:cNvPr id="259" name="Rectangle 7"/>
          <p:cNvSpPr txBox="1"/>
          <p:nvPr/>
        </p:nvSpPr>
        <p:spPr>
          <a:xfrm>
            <a:off x="4496532" y="3244333"/>
            <a:ext cx="161291"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latin typeface="Times New Roman"/>
                <a:ea typeface="Times New Roman"/>
                <a:cs typeface="Times New Roman"/>
                <a:sym typeface="Times New Roman"/>
              </a:defRPr>
            </a:lvl1pPr>
          </a:lstStyle>
          <a:p>
            <a:r>
              <a:t> </a:t>
            </a:r>
          </a:p>
        </p:txBody>
      </p:sp>
      <p:pic>
        <p:nvPicPr>
          <p:cNvPr id="260" name="Picture 8" descr="Picture 8"/>
          <p:cNvPicPr>
            <a:picLocks noChangeAspect="1"/>
          </p:cNvPicPr>
          <p:nvPr/>
        </p:nvPicPr>
        <p:blipFill>
          <a:blip r:embed="rId2"/>
          <a:stretch>
            <a:fillRect/>
          </a:stretch>
        </p:blipFill>
        <p:spPr>
          <a:xfrm>
            <a:off x="1007616" y="1439041"/>
            <a:ext cx="1905001" cy="1874521"/>
          </a:xfrm>
          <a:prstGeom prst="rect">
            <a:avLst/>
          </a:prstGeom>
          <a:ln w="12700">
            <a:miter lim="400000"/>
          </a:ln>
        </p:spPr>
      </p:pic>
      <p:sp>
        <p:nvSpPr>
          <p:cNvPr id="261" name="Google Shape;109;p25"/>
          <p:cNvSpPr txBox="1">
            <a:spLocks noGrp="1"/>
          </p:cNvSpPr>
          <p:nvPr>
            <p:ph type="sldNum" sz="quarter" idx="4294967295"/>
          </p:nvPr>
        </p:nvSpPr>
        <p:spPr>
          <a:xfrm>
            <a:off x="11784107" y="6597458"/>
            <a:ext cx="245364" cy="2438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lstStyle>
            <a:lvl1pPr>
              <a:defRPr sz="1000">
                <a:solidFill>
                  <a:srgbClr val="414A58"/>
                </a:solidFill>
                <a:latin typeface="Inter"/>
                <a:ea typeface="Inter"/>
                <a:cs typeface="Inter"/>
                <a:sym typeface="Inter"/>
              </a:defRPr>
            </a:lvl1pPr>
          </a:lstStyle>
          <a:p>
            <a:fld id="{86CB4B4D-7CA3-9044-876B-883B54F8677D}" type="slidenum">
              <a:t>103</a:t>
            </a:fld>
            <a:endParaRPr/>
          </a:p>
        </p:txBody>
      </p:sp>
      <p:pic>
        <p:nvPicPr>
          <p:cNvPr id="262" name="Google Shape;112;p25" descr="Google Shape;112;p25"/>
          <p:cNvPicPr>
            <a:picLocks noChangeAspect="1"/>
          </p:cNvPicPr>
          <p:nvPr/>
        </p:nvPicPr>
        <p:blipFill>
          <a:blip r:embed="rId3"/>
          <a:stretch>
            <a:fillRect/>
          </a:stretch>
        </p:blipFill>
        <p:spPr>
          <a:xfrm>
            <a:off x="3870647" y="3123291"/>
            <a:ext cx="4762501" cy="2190751"/>
          </a:xfrm>
          <a:prstGeom prst="rect">
            <a:avLst/>
          </a:prstGeom>
          <a:ln w="12700">
            <a:miter lim="400000"/>
          </a:ln>
        </p:spPr>
      </p:pic>
      <p:pic>
        <p:nvPicPr>
          <p:cNvPr id="263" name="Google Shape;113;p25" descr="Google Shape;113;p25"/>
          <p:cNvPicPr>
            <a:picLocks noChangeAspect="1"/>
          </p:cNvPicPr>
          <p:nvPr/>
        </p:nvPicPr>
        <p:blipFill>
          <a:blip r:embed="rId4"/>
          <a:stretch>
            <a:fillRect/>
          </a:stretch>
        </p:blipFill>
        <p:spPr>
          <a:xfrm>
            <a:off x="3341199" y="4918976"/>
            <a:ext cx="2952751" cy="1552576"/>
          </a:xfrm>
          <a:prstGeom prst="rect">
            <a:avLst/>
          </a:prstGeom>
          <a:ln w="12700">
            <a:miter lim="400000"/>
          </a:ln>
        </p:spPr>
      </p:pic>
      <p:pic>
        <p:nvPicPr>
          <p:cNvPr id="264" name="Google Shape;114;p25" descr="Google Shape;114;p25"/>
          <p:cNvPicPr>
            <a:picLocks noChangeAspect="1"/>
          </p:cNvPicPr>
          <p:nvPr/>
        </p:nvPicPr>
        <p:blipFill>
          <a:blip r:embed="rId5"/>
          <a:stretch>
            <a:fillRect/>
          </a:stretch>
        </p:blipFill>
        <p:spPr>
          <a:xfrm>
            <a:off x="1162592" y="4948342"/>
            <a:ext cx="1669726" cy="1799700"/>
          </a:xfrm>
          <a:prstGeom prst="rect">
            <a:avLst/>
          </a:prstGeom>
          <a:ln w="12700">
            <a:miter lim="400000"/>
          </a:ln>
        </p:spPr>
      </p:pic>
      <p:pic>
        <p:nvPicPr>
          <p:cNvPr id="265" name="Google Shape;115;p25" descr="Google Shape;115;p25"/>
          <p:cNvPicPr>
            <a:picLocks noChangeAspect="1"/>
          </p:cNvPicPr>
          <p:nvPr/>
        </p:nvPicPr>
        <p:blipFill>
          <a:blip r:embed="rId6"/>
          <a:stretch>
            <a:fillRect/>
          </a:stretch>
        </p:blipFill>
        <p:spPr>
          <a:xfrm>
            <a:off x="3546428" y="1713668"/>
            <a:ext cx="1724026" cy="1714501"/>
          </a:xfrm>
          <a:prstGeom prst="rect">
            <a:avLst/>
          </a:prstGeom>
          <a:ln w="12700">
            <a:miter lim="400000"/>
          </a:ln>
        </p:spPr>
      </p:pic>
      <p:pic>
        <p:nvPicPr>
          <p:cNvPr id="266" name="Google Shape;116;p25" descr="Google Shape;116;p25"/>
          <p:cNvPicPr>
            <a:picLocks noChangeAspect="1"/>
          </p:cNvPicPr>
          <p:nvPr/>
        </p:nvPicPr>
        <p:blipFill>
          <a:blip r:embed="rId7"/>
          <a:stretch>
            <a:fillRect/>
          </a:stretch>
        </p:blipFill>
        <p:spPr>
          <a:xfrm>
            <a:off x="592488" y="3369633"/>
            <a:ext cx="2952751" cy="1552576"/>
          </a:xfrm>
          <a:prstGeom prst="rect">
            <a:avLst/>
          </a:prstGeom>
          <a:ln w="12700">
            <a:miter lim="400000"/>
          </a:ln>
        </p:spPr>
      </p:pic>
      <p:pic>
        <p:nvPicPr>
          <p:cNvPr id="267" name="Google Shape;117;p25" descr="Google Shape;117;p25"/>
          <p:cNvPicPr>
            <a:picLocks noChangeAspect="1"/>
          </p:cNvPicPr>
          <p:nvPr/>
        </p:nvPicPr>
        <p:blipFill>
          <a:blip r:embed="rId8"/>
          <a:stretch>
            <a:fillRect/>
          </a:stretch>
        </p:blipFill>
        <p:spPr>
          <a:xfrm>
            <a:off x="8502726" y="1437232"/>
            <a:ext cx="1714501" cy="1714501"/>
          </a:xfrm>
          <a:prstGeom prst="rect">
            <a:avLst/>
          </a:prstGeom>
          <a:ln w="12700">
            <a:miter lim="400000"/>
          </a:ln>
        </p:spPr>
      </p:pic>
      <p:pic>
        <p:nvPicPr>
          <p:cNvPr id="268" name="Google Shape;118;p25" descr="Google Shape;118;p25"/>
          <p:cNvPicPr>
            <a:picLocks noChangeAspect="1"/>
          </p:cNvPicPr>
          <p:nvPr/>
        </p:nvPicPr>
        <p:blipFill>
          <a:blip r:embed="rId9"/>
          <a:stretch>
            <a:fillRect/>
          </a:stretch>
        </p:blipFill>
        <p:spPr>
          <a:xfrm>
            <a:off x="8791306" y="3313272"/>
            <a:ext cx="2857501" cy="1600201"/>
          </a:xfrm>
          <a:prstGeom prst="rect">
            <a:avLst/>
          </a:prstGeom>
          <a:ln w="12700">
            <a:miter lim="400000"/>
          </a:ln>
        </p:spPr>
      </p:pic>
      <p:pic>
        <p:nvPicPr>
          <p:cNvPr id="269" name="Google Shape;119;p25" descr="Google Shape;119;p25"/>
          <p:cNvPicPr>
            <a:picLocks noChangeAspect="1"/>
          </p:cNvPicPr>
          <p:nvPr/>
        </p:nvPicPr>
        <p:blipFill>
          <a:blip r:embed="rId10"/>
          <a:stretch>
            <a:fillRect/>
          </a:stretch>
        </p:blipFill>
        <p:spPr>
          <a:xfrm>
            <a:off x="5503578" y="1753103"/>
            <a:ext cx="2580302" cy="1407077"/>
          </a:xfrm>
          <a:prstGeom prst="rect">
            <a:avLst/>
          </a:prstGeom>
          <a:ln w="12700">
            <a:miter lim="400000"/>
          </a:ln>
        </p:spPr>
      </p:pic>
      <p:pic>
        <p:nvPicPr>
          <p:cNvPr id="270" name="Google Shape;120;p25" descr="Google Shape;120;p25"/>
          <p:cNvPicPr>
            <a:picLocks noChangeAspect="1"/>
          </p:cNvPicPr>
          <p:nvPr/>
        </p:nvPicPr>
        <p:blipFill>
          <a:blip r:embed="rId11"/>
          <a:stretch>
            <a:fillRect/>
          </a:stretch>
        </p:blipFill>
        <p:spPr>
          <a:xfrm>
            <a:off x="7194831" y="4982028"/>
            <a:ext cx="3619501" cy="1743076"/>
          </a:xfrm>
          <a:prstGeom prst="rect">
            <a:avLst/>
          </a:prstGeom>
          <a:ln w="12700">
            <a:miter lim="400000"/>
          </a:ln>
        </p:spPr>
      </p:pic>
    </p:spTree>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itle 1"/>
          <p:cNvSpPr txBox="1">
            <a:spLocks noGrp="1"/>
          </p:cNvSpPr>
          <p:nvPr>
            <p:ph type="title" idx="4294967295"/>
          </p:nvPr>
        </p:nvSpPr>
        <p:spPr>
          <a:xfrm>
            <a:off x="510959" y="3309003"/>
            <a:ext cx="10515601" cy="1325560"/>
          </a:xfrm>
          <a:prstGeom prst="rect">
            <a:avLst/>
          </a:prstGeom>
        </p:spPr>
        <p:txBody>
          <a:bodyPr anchor="t">
            <a:normAutofit/>
          </a:bodyPr>
          <a:lstStyle>
            <a:lvl1pPr>
              <a:defRPr sz="3200" spc="-100">
                <a:solidFill>
                  <a:srgbClr val="FFFFFF"/>
                </a:solidFill>
                <a:latin typeface="Inter Light"/>
                <a:ea typeface="Inter Light"/>
                <a:cs typeface="Inter Light"/>
                <a:sym typeface="Inter Light"/>
              </a:defRPr>
            </a:lvl1pPr>
          </a:lstStyle>
          <a:p>
            <a:r>
              <a:rPr lang="en-US" dirty="0"/>
              <a:t>James Redelsheimer</a:t>
            </a:r>
            <a:br>
              <a:rPr lang="en-US" dirty="0"/>
            </a:br>
            <a:r>
              <a:rPr lang="en-US" dirty="0"/>
              <a:t>jred40@gmail.com</a:t>
            </a:r>
            <a:endParaRPr dirty="0"/>
          </a:p>
        </p:txBody>
      </p:sp>
      <p:sp>
        <p:nvSpPr>
          <p:cNvPr id="273" name="Text Placeholder 2"/>
          <p:cNvSpPr txBox="1">
            <a:spLocks noGrp="1"/>
          </p:cNvSpPr>
          <p:nvPr>
            <p:ph type="body" sz="quarter" idx="1"/>
          </p:nvPr>
        </p:nvSpPr>
        <p:spPr>
          <a:xfrm>
            <a:off x="510959" y="2388768"/>
            <a:ext cx="10515601" cy="914401"/>
          </a:xfrm>
          <a:prstGeom prst="rect">
            <a:avLst/>
          </a:prstGeom>
        </p:spPr>
        <p:txBody>
          <a:bodyPr/>
          <a:lstStyle>
            <a:lvl1pPr>
              <a:defRPr spc="-200">
                <a:latin typeface="Inter"/>
                <a:ea typeface="Inter"/>
                <a:cs typeface="Inter"/>
                <a:sym typeface="Inter"/>
              </a:defRPr>
            </a:lvl1pPr>
          </a:lstStyle>
          <a:p>
            <a:r>
              <a:rPr dirty="0"/>
              <a:t>Thank You</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Oval 2">
            <a:extLst>
              <a:ext uri="{FF2B5EF4-FFF2-40B4-BE49-F238E27FC236}">
                <a16:creationId xmlns:a16="http://schemas.microsoft.com/office/drawing/2014/main" id="{A1EF743C-D54A-4C06-981C-4883ACF8D6B6}"/>
              </a:ext>
            </a:extLst>
          </p:cNvPr>
          <p:cNvSpPr>
            <a:spLocks noChangeArrowheads="1"/>
          </p:cNvSpPr>
          <p:nvPr/>
        </p:nvSpPr>
        <p:spPr bwMode="auto">
          <a:xfrm>
            <a:off x="7589839" y="5580064"/>
            <a:ext cx="471487" cy="555625"/>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67" name="Oval 3">
            <a:extLst>
              <a:ext uri="{FF2B5EF4-FFF2-40B4-BE49-F238E27FC236}">
                <a16:creationId xmlns:a16="http://schemas.microsoft.com/office/drawing/2014/main" id="{1257B0BE-0DEB-4412-870E-0CD58145DBD5}"/>
              </a:ext>
            </a:extLst>
          </p:cNvPr>
          <p:cNvSpPr>
            <a:spLocks noChangeArrowheads="1"/>
          </p:cNvSpPr>
          <p:nvPr/>
        </p:nvSpPr>
        <p:spPr bwMode="auto">
          <a:xfrm>
            <a:off x="3908425" y="4638676"/>
            <a:ext cx="471488" cy="555625"/>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solidFill>
                <a:srgbClr val="CC0000"/>
              </a:solidFill>
              <a:latin typeface="Times New Roman" panose="02020603050405020304" pitchFamily="18" charset="0"/>
            </a:endParaRPr>
          </a:p>
        </p:txBody>
      </p:sp>
      <p:sp>
        <p:nvSpPr>
          <p:cNvPr id="23556" name="Rectangle 4">
            <a:extLst>
              <a:ext uri="{FF2B5EF4-FFF2-40B4-BE49-F238E27FC236}">
                <a16:creationId xmlns:a16="http://schemas.microsoft.com/office/drawing/2014/main" id="{3055DD46-E9D3-47FA-8CBA-F01C469B9A3F}"/>
              </a:ext>
            </a:extLst>
          </p:cNvPr>
          <p:cNvSpPr>
            <a:spLocks noGrp="1" noChangeArrowheads="1"/>
          </p:cNvSpPr>
          <p:nvPr>
            <p:ph type="title"/>
          </p:nvPr>
        </p:nvSpPr>
        <p:spPr>
          <a:xfrm>
            <a:off x="2950577" y="55561"/>
            <a:ext cx="7024687" cy="862013"/>
          </a:xfrm>
          <a:noFill/>
        </p:spPr>
        <p:txBody>
          <a:bodyPr lIns="92075" tIns="46038" rIns="92075" bIns="46038" anchor="ctr"/>
          <a:lstStyle/>
          <a:p>
            <a:pPr eaLnBrk="1" hangingPunct="1"/>
            <a:r>
              <a:rPr lang="en-US" altLang="en-US" sz="5200" b="1" dirty="0"/>
              <a:t>GRAPHING DEMAND</a:t>
            </a:r>
          </a:p>
        </p:txBody>
      </p:sp>
      <p:grpSp>
        <p:nvGrpSpPr>
          <p:cNvPr id="23557" name="Group 5">
            <a:extLst>
              <a:ext uri="{FF2B5EF4-FFF2-40B4-BE49-F238E27FC236}">
                <a16:creationId xmlns:a16="http://schemas.microsoft.com/office/drawing/2014/main" id="{343C1961-1471-42DA-AEFD-5F22CE1104FE}"/>
              </a:ext>
            </a:extLst>
          </p:cNvPr>
          <p:cNvGrpSpPr>
            <a:grpSpLocks/>
          </p:cNvGrpSpPr>
          <p:nvPr/>
        </p:nvGrpSpPr>
        <p:grpSpPr bwMode="auto">
          <a:xfrm>
            <a:off x="4264026" y="1125538"/>
            <a:ext cx="4098925" cy="4584700"/>
            <a:chOff x="1477" y="718"/>
            <a:chExt cx="2935" cy="2937"/>
          </a:xfrm>
        </p:grpSpPr>
        <p:sp>
          <p:nvSpPr>
            <p:cNvPr id="23580" name="Line 6">
              <a:extLst>
                <a:ext uri="{FF2B5EF4-FFF2-40B4-BE49-F238E27FC236}">
                  <a16:creationId xmlns:a16="http://schemas.microsoft.com/office/drawing/2014/main" id="{6B598252-A682-405A-ABE7-9D2B8AA51BF4}"/>
                </a:ext>
              </a:extLst>
            </p:cNvPr>
            <p:cNvSpPr>
              <a:spLocks noChangeShapeType="1"/>
            </p:cNvSpPr>
            <p:nvPr/>
          </p:nvSpPr>
          <p:spPr bwMode="auto">
            <a:xfrm>
              <a:off x="1489" y="314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3581" name="Line 7">
              <a:extLst>
                <a:ext uri="{FF2B5EF4-FFF2-40B4-BE49-F238E27FC236}">
                  <a16:creationId xmlns:a16="http://schemas.microsoft.com/office/drawing/2014/main" id="{624F2C5F-B604-445F-A11A-C62667937CAD}"/>
                </a:ext>
              </a:extLst>
            </p:cNvPr>
            <p:cNvSpPr>
              <a:spLocks noChangeShapeType="1"/>
            </p:cNvSpPr>
            <p:nvPr/>
          </p:nvSpPr>
          <p:spPr bwMode="auto">
            <a:xfrm>
              <a:off x="1486" y="263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3582" name="Line 8">
              <a:extLst>
                <a:ext uri="{FF2B5EF4-FFF2-40B4-BE49-F238E27FC236}">
                  <a16:creationId xmlns:a16="http://schemas.microsoft.com/office/drawing/2014/main" id="{ADA41DD7-47D8-46EC-A376-F4D26AD38AE8}"/>
                </a:ext>
              </a:extLst>
            </p:cNvPr>
            <p:cNvSpPr>
              <a:spLocks noChangeShapeType="1"/>
            </p:cNvSpPr>
            <p:nvPr/>
          </p:nvSpPr>
          <p:spPr bwMode="auto">
            <a:xfrm>
              <a:off x="1483" y="211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3583" name="Line 9">
              <a:extLst>
                <a:ext uri="{FF2B5EF4-FFF2-40B4-BE49-F238E27FC236}">
                  <a16:creationId xmlns:a16="http://schemas.microsoft.com/office/drawing/2014/main" id="{00C74FC6-0DD2-441E-B461-E5197B050812}"/>
                </a:ext>
              </a:extLst>
            </p:cNvPr>
            <p:cNvSpPr>
              <a:spLocks noChangeShapeType="1"/>
            </p:cNvSpPr>
            <p:nvPr/>
          </p:nvSpPr>
          <p:spPr bwMode="auto">
            <a:xfrm>
              <a:off x="1480" y="15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3584" name="Line 10">
              <a:extLst>
                <a:ext uri="{FF2B5EF4-FFF2-40B4-BE49-F238E27FC236}">
                  <a16:creationId xmlns:a16="http://schemas.microsoft.com/office/drawing/2014/main" id="{E5ECD25B-06A9-4366-924D-C1476E494769}"/>
                </a:ext>
              </a:extLst>
            </p:cNvPr>
            <p:cNvSpPr>
              <a:spLocks noChangeShapeType="1"/>
            </p:cNvSpPr>
            <p:nvPr/>
          </p:nvSpPr>
          <p:spPr bwMode="auto">
            <a:xfrm>
              <a:off x="1477" y="106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3585" name="Line 11">
              <a:extLst>
                <a:ext uri="{FF2B5EF4-FFF2-40B4-BE49-F238E27FC236}">
                  <a16:creationId xmlns:a16="http://schemas.microsoft.com/office/drawing/2014/main" id="{D4E75E7A-449D-4425-B0D3-4D6D19C90F19}"/>
                </a:ext>
              </a:extLst>
            </p:cNvPr>
            <p:cNvSpPr>
              <a:spLocks noChangeShapeType="1"/>
            </p:cNvSpPr>
            <p:nvPr/>
          </p:nvSpPr>
          <p:spPr bwMode="auto">
            <a:xfrm rot="-5400000">
              <a:off x="330" y="219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3586" name="Line 12">
              <a:extLst>
                <a:ext uri="{FF2B5EF4-FFF2-40B4-BE49-F238E27FC236}">
                  <a16:creationId xmlns:a16="http://schemas.microsoft.com/office/drawing/2014/main" id="{F9FECA1D-BC0A-4055-8C1B-2F6643510051}"/>
                </a:ext>
              </a:extLst>
            </p:cNvPr>
            <p:cNvSpPr>
              <a:spLocks noChangeShapeType="1"/>
            </p:cNvSpPr>
            <p:nvPr/>
          </p:nvSpPr>
          <p:spPr bwMode="auto">
            <a:xfrm rot="-5400000">
              <a:off x="645" y="219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3587" name="Line 13">
              <a:extLst>
                <a:ext uri="{FF2B5EF4-FFF2-40B4-BE49-F238E27FC236}">
                  <a16:creationId xmlns:a16="http://schemas.microsoft.com/office/drawing/2014/main" id="{9E151014-7CD2-4E85-88B0-1495391B124A}"/>
                </a:ext>
              </a:extLst>
            </p:cNvPr>
            <p:cNvSpPr>
              <a:spLocks noChangeShapeType="1"/>
            </p:cNvSpPr>
            <p:nvPr/>
          </p:nvSpPr>
          <p:spPr bwMode="auto">
            <a:xfrm rot="-5400000">
              <a:off x="960" y="219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3588" name="Line 14">
              <a:extLst>
                <a:ext uri="{FF2B5EF4-FFF2-40B4-BE49-F238E27FC236}">
                  <a16:creationId xmlns:a16="http://schemas.microsoft.com/office/drawing/2014/main" id="{C123C107-44D3-4EDE-9DFE-C5F5187E2A64}"/>
                </a:ext>
              </a:extLst>
            </p:cNvPr>
            <p:cNvSpPr>
              <a:spLocks noChangeShapeType="1"/>
            </p:cNvSpPr>
            <p:nvPr/>
          </p:nvSpPr>
          <p:spPr bwMode="auto">
            <a:xfrm rot="-5400000">
              <a:off x="1275" y="2188"/>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3589" name="Line 15">
              <a:extLst>
                <a:ext uri="{FF2B5EF4-FFF2-40B4-BE49-F238E27FC236}">
                  <a16:creationId xmlns:a16="http://schemas.microsoft.com/office/drawing/2014/main" id="{04E85941-FF77-4EA2-93B0-BF9CF88C5CEC}"/>
                </a:ext>
              </a:extLst>
            </p:cNvPr>
            <p:cNvSpPr>
              <a:spLocks noChangeShapeType="1"/>
            </p:cNvSpPr>
            <p:nvPr/>
          </p:nvSpPr>
          <p:spPr bwMode="auto">
            <a:xfrm rot="-5400000">
              <a:off x="1590" y="2186"/>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3590" name="Line 16">
              <a:extLst>
                <a:ext uri="{FF2B5EF4-FFF2-40B4-BE49-F238E27FC236}">
                  <a16:creationId xmlns:a16="http://schemas.microsoft.com/office/drawing/2014/main" id="{004C6DDA-B61B-44D8-988E-25B5620DE0DF}"/>
                </a:ext>
              </a:extLst>
            </p:cNvPr>
            <p:cNvSpPr>
              <a:spLocks noChangeShapeType="1"/>
            </p:cNvSpPr>
            <p:nvPr/>
          </p:nvSpPr>
          <p:spPr bwMode="auto">
            <a:xfrm rot="-5400000">
              <a:off x="1905" y="21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3591" name="Line 17">
              <a:extLst>
                <a:ext uri="{FF2B5EF4-FFF2-40B4-BE49-F238E27FC236}">
                  <a16:creationId xmlns:a16="http://schemas.microsoft.com/office/drawing/2014/main" id="{3C85E479-59F9-4642-8D9E-93A9C98C42E5}"/>
                </a:ext>
              </a:extLst>
            </p:cNvPr>
            <p:cNvSpPr>
              <a:spLocks noChangeShapeType="1"/>
            </p:cNvSpPr>
            <p:nvPr/>
          </p:nvSpPr>
          <p:spPr bwMode="auto">
            <a:xfrm rot="-5400000">
              <a:off x="2220" y="218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3592" name="Line 18">
              <a:extLst>
                <a:ext uri="{FF2B5EF4-FFF2-40B4-BE49-F238E27FC236}">
                  <a16:creationId xmlns:a16="http://schemas.microsoft.com/office/drawing/2014/main" id="{1FAC6FD7-4E48-4FBB-BBFB-295F22C7851B}"/>
                </a:ext>
              </a:extLst>
            </p:cNvPr>
            <p:cNvSpPr>
              <a:spLocks noChangeShapeType="1"/>
            </p:cNvSpPr>
            <p:nvPr/>
          </p:nvSpPr>
          <p:spPr bwMode="auto">
            <a:xfrm rot="-5400000">
              <a:off x="2535" y="218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grpSp>
        <p:nvGrpSpPr>
          <p:cNvPr id="23558" name="Group 19">
            <a:extLst>
              <a:ext uri="{FF2B5EF4-FFF2-40B4-BE49-F238E27FC236}">
                <a16:creationId xmlns:a16="http://schemas.microsoft.com/office/drawing/2014/main" id="{B6A5AE7D-D8C8-4B84-A614-892205CA82FE}"/>
              </a:ext>
            </a:extLst>
          </p:cNvPr>
          <p:cNvGrpSpPr>
            <a:grpSpLocks/>
          </p:cNvGrpSpPr>
          <p:nvPr/>
        </p:nvGrpSpPr>
        <p:grpSpPr bwMode="auto">
          <a:xfrm>
            <a:off x="4259264" y="1484313"/>
            <a:ext cx="4173537" cy="4252912"/>
            <a:chOff x="1473" y="948"/>
            <a:chExt cx="2989" cy="2724"/>
          </a:xfrm>
        </p:grpSpPr>
        <p:sp>
          <p:nvSpPr>
            <p:cNvPr id="23578" name="Line 20">
              <a:extLst>
                <a:ext uri="{FF2B5EF4-FFF2-40B4-BE49-F238E27FC236}">
                  <a16:creationId xmlns:a16="http://schemas.microsoft.com/office/drawing/2014/main" id="{2B5A46A5-C59B-4AAF-AE94-D5496C8CBB57}"/>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79" name="Line 21">
              <a:extLst>
                <a:ext uri="{FF2B5EF4-FFF2-40B4-BE49-F238E27FC236}">
                  <a16:creationId xmlns:a16="http://schemas.microsoft.com/office/drawing/2014/main" id="{4801CC9A-725B-4901-8AE4-9F4D8C7F645B}"/>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3559" name="Rectangle 22">
            <a:extLst>
              <a:ext uri="{FF2B5EF4-FFF2-40B4-BE49-F238E27FC236}">
                <a16:creationId xmlns:a16="http://schemas.microsoft.com/office/drawing/2014/main" id="{959E8932-3268-4F2A-95FB-5DE3CE92ECF0}"/>
              </a:ext>
            </a:extLst>
          </p:cNvPr>
          <p:cNvSpPr>
            <a:spLocks noChangeArrowheads="1"/>
          </p:cNvSpPr>
          <p:nvPr/>
        </p:nvSpPr>
        <p:spPr bwMode="auto">
          <a:xfrm>
            <a:off x="3792538" y="1141413"/>
            <a:ext cx="424796"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P</a:t>
            </a:r>
          </a:p>
        </p:txBody>
      </p:sp>
      <p:sp>
        <p:nvSpPr>
          <p:cNvPr id="23560" name="Rectangle 23">
            <a:extLst>
              <a:ext uri="{FF2B5EF4-FFF2-40B4-BE49-F238E27FC236}">
                <a16:creationId xmlns:a16="http://schemas.microsoft.com/office/drawing/2014/main" id="{22C2EAF0-5E1B-429A-A7FE-627BA52A2C08}"/>
              </a:ext>
            </a:extLst>
          </p:cNvPr>
          <p:cNvSpPr>
            <a:spLocks noChangeArrowheads="1"/>
          </p:cNvSpPr>
          <p:nvPr/>
        </p:nvSpPr>
        <p:spPr bwMode="auto">
          <a:xfrm>
            <a:off x="8478839" y="567690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23561" name="Rectangle 24">
            <a:extLst>
              <a:ext uri="{FF2B5EF4-FFF2-40B4-BE49-F238E27FC236}">
                <a16:creationId xmlns:a16="http://schemas.microsoft.com/office/drawing/2014/main" id="{131FD223-236F-4CE0-8B4F-A198B99C6AFA}"/>
              </a:ext>
            </a:extLst>
          </p:cNvPr>
          <p:cNvSpPr>
            <a:spLocks noChangeArrowheads="1"/>
          </p:cNvSpPr>
          <p:nvPr/>
        </p:nvSpPr>
        <p:spPr bwMode="auto">
          <a:xfrm>
            <a:off x="3995738" y="5562600"/>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11289" name="Oval 25">
            <a:extLst>
              <a:ext uri="{FF2B5EF4-FFF2-40B4-BE49-F238E27FC236}">
                <a16:creationId xmlns:a16="http://schemas.microsoft.com/office/drawing/2014/main" id="{46484546-D5DA-4108-9B93-B5EEBFB43C1D}"/>
              </a:ext>
            </a:extLst>
          </p:cNvPr>
          <p:cNvSpPr>
            <a:spLocks noChangeArrowheads="1"/>
          </p:cNvSpPr>
          <p:nvPr/>
        </p:nvSpPr>
        <p:spPr bwMode="auto">
          <a:xfrm>
            <a:off x="2465388" y="4359276"/>
            <a:ext cx="1287462" cy="625475"/>
          </a:xfrm>
          <a:prstGeom prst="ellipse">
            <a:avLst/>
          </a:prstGeom>
          <a:solidFill>
            <a:srgbClr val="FFFF00"/>
          </a:solidFill>
          <a:ln w="38100">
            <a:solidFill>
              <a:schemeClr val="tx1"/>
            </a:solidFill>
            <a:round/>
            <a:headEnd/>
            <a:tailEnd/>
          </a:ln>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63" name="Text Box 26">
            <a:extLst>
              <a:ext uri="{FF2B5EF4-FFF2-40B4-BE49-F238E27FC236}">
                <a16:creationId xmlns:a16="http://schemas.microsoft.com/office/drawing/2014/main" id="{2EB7D17C-0216-4226-B578-FC67C4E0B945}"/>
              </a:ext>
            </a:extLst>
          </p:cNvPr>
          <p:cNvSpPr txBox="1">
            <a:spLocks noChangeArrowheads="1"/>
          </p:cNvSpPr>
          <p:nvPr/>
        </p:nvSpPr>
        <p:spPr bwMode="auto">
          <a:xfrm>
            <a:off x="3844925" y="1474788"/>
            <a:ext cx="4381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solidFill>
                  <a:srgbClr val="CC0000"/>
                </a:solidFill>
              </a:rPr>
              <a:t>1</a:t>
            </a:r>
          </a:p>
        </p:txBody>
      </p:sp>
      <p:grpSp>
        <p:nvGrpSpPr>
          <p:cNvPr id="23564" name="Group 27">
            <a:extLst>
              <a:ext uri="{FF2B5EF4-FFF2-40B4-BE49-F238E27FC236}">
                <a16:creationId xmlns:a16="http://schemas.microsoft.com/office/drawing/2014/main" id="{867B09BC-C41E-4CAB-B195-72D46D23DD04}"/>
              </a:ext>
            </a:extLst>
          </p:cNvPr>
          <p:cNvGrpSpPr>
            <a:grpSpLocks/>
          </p:cNvGrpSpPr>
          <p:nvPr/>
        </p:nvGrpSpPr>
        <p:grpSpPr bwMode="auto">
          <a:xfrm>
            <a:off x="2714625" y="1844676"/>
            <a:ext cx="877316" cy="2963863"/>
            <a:chOff x="433" y="739"/>
            <a:chExt cx="628" cy="1899"/>
          </a:xfrm>
        </p:grpSpPr>
        <p:sp>
          <p:nvSpPr>
            <p:cNvPr id="23574" name="Line 28">
              <a:extLst>
                <a:ext uri="{FF2B5EF4-FFF2-40B4-BE49-F238E27FC236}">
                  <a16:creationId xmlns:a16="http://schemas.microsoft.com/office/drawing/2014/main" id="{733E5A2F-8214-4151-BA18-8E2AED9508D7}"/>
                </a:ext>
              </a:extLst>
            </p:cNvPr>
            <p:cNvSpPr>
              <a:spLocks noChangeShapeType="1"/>
            </p:cNvSpPr>
            <p:nvPr/>
          </p:nvSpPr>
          <p:spPr bwMode="auto">
            <a:xfrm>
              <a:off x="711" y="778"/>
              <a:ext cx="0" cy="186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75" name="Line 29">
              <a:extLst>
                <a:ext uri="{FF2B5EF4-FFF2-40B4-BE49-F238E27FC236}">
                  <a16:creationId xmlns:a16="http://schemas.microsoft.com/office/drawing/2014/main" id="{1949D0AF-1A0A-4908-A470-979E88DBEED2}"/>
                </a:ext>
              </a:extLst>
            </p:cNvPr>
            <p:cNvSpPr>
              <a:spLocks noChangeShapeType="1"/>
            </p:cNvSpPr>
            <p:nvPr/>
          </p:nvSpPr>
          <p:spPr bwMode="auto">
            <a:xfrm>
              <a:off x="433" y="1144"/>
              <a:ext cx="55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76" name="Text Box 30">
              <a:extLst>
                <a:ext uri="{FF2B5EF4-FFF2-40B4-BE49-F238E27FC236}">
                  <a16:creationId xmlns:a16="http://schemas.microsoft.com/office/drawing/2014/main" id="{113F9AAC-C255-43EB-A90B-494081471D44}"/>
                </a:ext>
              </a:extLst>
            </p:cNvPr>
            <p:cNvSpPr txBox="1">
              <a:spLocks noChangeArrowheads="1"/>
            </p:cNvSpPr>
            <p:nvPr/>
          </p:nvSpPr>
          <p:spPr bwMode="auto">
            <a:xfrm>
              <a:off x="453" y="739"/>
              <a:ext cx="243"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P</a:t>
              </a:r>
            </a:p>
          </p:txBody>
        </p:sp>
        <p:sp>
          <p:nvSpPr>
            <p:cNvPr id="23577" name="Text Box 31">
              <a:extLst>
                <a:ext uri="{FF2B5EF4-FFF2-40B4-BE49-F238E27FC236}">
                  <a16:creationId xmlns:a16="http://schemas.microsoft.com/office/drawing/2014/main" id="{78C332AC-F17C-4C2D-885E-1A4A0E58528F}"/>
                </a:ext>
              </a:extLst>
            </p:cNvPr>
            <p:cNvSpPr txBox="1">
              <a:spLocks noChangeArrowheads="1"/>
            </p:cNvSpPr>
            <p:nvPr/>
          </p:nvSpPr>
          <p:spPr bwMode="auto">
            <a:xfrm>
              <a:off x="742" y="739"/>
              <a:ext cx="31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Q</a:t>
              </a:r>
              <a:r>
                <a:rPr lang="en-US" altLang="en-US" baseline="-25000">
                  <a:latin typeface="Haettenschweiler" panose="020B0706040902060204" pitchFamily="34" charset="0"/>
                </a:rPr>
                <a:t>D</a:t>
              </a:r>
              <a:endParaRPr lang="en-US" altLang="en-US">
                <a:latin typeface="Haettenschweiler" panose="020B0706040902060204" pitchFamily="34" charset="0"/>
              </a:endParaRPr>
            </a:p>
          </p:txBody>
        </p:sp>
      </p:grpSp>
      <p:sp>
        <p:nvSpPr>
          <p:cNvPr id="23565" name="Text Box 32">
            <a:extLst>
              <a:ext uri="{FF2B5EF4-FFF2-40B4-BE49-F238E27FC236}">
                <a16:creationId xmlns:a16="http://schemas.microsoft.com/office/drawing/2014/main" id="{05904BAE-9ECD-4678-83B3-B222B70B2886}"/>
              </a:ext>
            </a:extLst>
          </p:cNvPr>
          <p:cNvSpPr txBox="1">
            <a:spLocks noChangeArrowheads="1"/>
          </p:cNvSpPr>
          <p:nvPr/>
        </p:nvSpPr>
        <p:spPr bwMode="auto">
          <a:xfrm>
            <a:off x="2587292" y="2408239"/>
            <a:ext cx="49404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a:latin typeface="Haettenschweiler" panose="020B0706040902060204" pitchFamily="34" charset="0"/>
              </a:rPr>
              <a:t>$5</a:t>
            </a:r>
          </a:p>
          <a:p>
            <a:pPr algn="r">
              <a:spcBef>
                <a:spcPct val="0"/>
              </a:spcBef>
              <a:buFontTx/>
              <a:buNone/>
            </a:pPr>
            <a:r>
              <a:rPr lang="en-US" altLang="en-US">
                <a:latin typeface="Haettenschweiler" panose="020B0706040902060204" pitchFamily="34" charset="0"/>
              </a:rPr>
              <a:t>4</a:t>
            </a:r>
          </a:p>
          <a:p>
            <a:pPr algn="r">
              <a:spcBef>
                <a:spcPct val="0"/>
              </a:spcBef>
              <a:buFontTx/>
              <a:buNone/>
            </a:pPr>
            <a:r>
              <a:rPr lang="en-US" altLang="en-US">
                <a:latin typeface="Haettenschweiler" panose="020B0706040902060204" pitchFamily="34" charset="0"/>
              </a:rPr>
              <a:t>3</a:t>
            </a:r>
          </a:p>
          <a:p>
            <a:pPr algn="r">
              <a:spcBef>
                <a:spcPct val="0"/>
              </a:spcBef>
              <a:buFontTx/>
              <a:buNone/>
            </a:pPr>
            <a:r>
              <a:rPr lang="en-US" altLang="en-US">
                <a:latin typeface="Haettenschweiler" panose="020B0706040902060204" pitchFamily="34" charset="0"/>
              </a:rPr>
              <a:t>2</a:t>
            </a:r>
          </a:p>
          <a:p>
            <a:pPr algn="r">
              <a:spcBef>
                <a:spcPct val="0"/>
              </a:spcBef>
              <a:buFontTx/>
              <a:buNone/>
            </a:pPr>
            <a:r>
              <a:rPr lang="en-US" altLang="en-US">
                <a:latin typeface="Haettenschweiler" panose="020B0706040902060204" pitchFamily="34" charset="0"/>
              </a:rPr>
              <a:t>1</a:t>
            </a:r>
          </a:p>
        </p:txBody>
      </p:sp>
      <p:sp>
        <p:nvSpPr>
          <p:cNvPr id="23566" name="Text Box 33">
            <a:extLst>
              <a:ext uri="{FF2B5EF4-FFF2-40B4-BE49-F238E27FC236}">
                <a16:creationId xmlns:a16="http://schemas.microsoft.com/office/drawing/2014/main" id="{55AE5203-9845-4B03-87D9-610197DA6188}"/>
              </a:ext>
            </a:extLst>
          </p:cNvPr>
          <p:cNvSpPr txBox="1">
            <a:spLocks noChangeArrowheads="1"/>
          </p:cNvSpPr>
          <p:nvPr/>
        </p:nvSpPr>
        <p:spPr bwMode="auto">
          <a:xfrm>
            <a:off x="3162301" y="2400301"/>
            <a:ext cx="4988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10</a:t>
            </a:r>
          </a:p>
          <a:p>
            <a:pPr>
              <a:spcBef>
                <a:spcPct val="0"/>
              </a:spcBef>
              <a:buFontTx/>
              <a:buNone/>
            </a:pPr>
            <a:r>
              <a:rPr lang="en-US" altLang="en-US">
                <a:latin typeface="Haettenschweiler" panose="020B0706040902060204" pitchFamily="34" charset="0"/>
              </a:rPr>
              <a:t>20</a:t>
            </a:r>
          </a:p>
          <a:p>
            <a:pPr>
              <a:spcBef>
                <a:spcPct val="0"/>
              </a:spcBef>
              <a:buFontTx/>
              <a:buNone/>
            </a:pPr>
            <a:r>
              <a:rPr lang="en-US" altLang="en-US">
                <a:latin typeface="Haettenschweiler" panose="020B0706040902060204" pitchFamily="34" charset="0"/>
              </a:rPr>
              <a:t>35</a:t>
            </a:r>
          </a:p>
          <a:p>
            <a:pPr>
              <a:spcBef>
                <a:spcPct val="0"/>
              </a:spcBef>
              <a:buFontTx/>
              <a:buNone/>
            </a:pPr>
            <a:r>
              <a:rPr lang="en-US" altLang="en-US">
                <a:latin typeface="Haettenschweiler" panose="020B0706040902060204" pitchFamily="34" charset="0"/>
              </a:rPr>
              <a:t>55</a:t>
            </a:r>
          </a:p>
          <a:p>
            <a:pPr>
              <a:spcBef>
                <a:spcPct val="0"/>
              </a:spcBef>
              <a:buFontTx/>
              <a:buNone/>
            </a:pPr>
            <a:r>
              <a:rPr lang="en-US" altLang="en-US">
                <a:latin typeface="Haettenschweiler" panose="020B0706040902060204" pitchFamily="34" charset="0"/>
              </a:rPr>
              <a:t>80</a:t>
            </a:r>
          </a:p>
        </p:txBody>
      </p:sp>
      <p:sp>
        <p:nvSpPr>
          <p:cNvPr id="11298" name="Oval 34">
            <a:extLst>
              <a:ext uri="{FF2B5EF4-FFF2-40B4-BE49-F238E27FC236}">
                <a16:creationId xmlns:a16="http://schemas.microsoft.com/office/drawing/2014/main" id="{71AE1970-0395-4297-A9DD-05DF27E61E86}"/>
              </a:ext>
            </a:extLst>
          </p:cNvPr>
          <p:cNvSpPr>
            <a:spLocks noChangeArrowheads="1"/>
          </p:cNvSpPr>
          <p:nvPr/>
        </p:nvSpPr>
        <p:spPr bwMode="auto">
          <a:xfrm>
            <a:off x="7729538" y="4800600"/>
            <a:ext cx="165100" cy="217488"/>
          </a:xfrm>
          <a:prstGeom prst="ellipse">
            <a:avLst/>
          </a:prstGeom>
          <a:solidFill>
            <a:srgbClr val="CC00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68" name="Text Box 35">
            <a:extLst>
              <a:ext uri="{FF2B5EF4-FFF2-40B4-BE49-F238E27FC236}">
                <a16:creationId xmlns:a16="http://schemas.microsoft.com/office/drawing/2014/main" id="{59B203EE-2752-48FC-BE91-9C28D9EF14FC}"/>
              </a:ext>
            </a:extLst>
          </p:cNvPr>
          <p:cNvSpPr txBox="1">
            <a:spLocks noChangeArrowheads="1"/>
          </p:cNvSpPr>
          <p:nvPr/>
        </p:nvSpPr>
        <p:spPr bwMode="auto">
          <a:xfrm>
            <a:off x="2832100" y="950913"/>
            <a:ext cx="161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Price of Corn</a:t>
            </a:r>
          </a:p>
        </p:txBody>
      </p:sp>
      <p:sp>
        <p:nvSpPr>
          <p:cNvPr id="23569" name="Text Box 36">
            <a:extLst>
              <a:ext uri="{FF2B5EF4-FFF2-40B4-BE49-F238E27FC236}">
                <a16:creationId xmlns:a16="http://schemas.microsoft.com/office/drawing/2014/main" id="{EF44FE64-5E1F-446B-858D-96E9DD48FA9B}"/>
              </a:ext>
            </a:extLst>
          </p:cNvPr>
          <p:cNvSpPr txBox="1">
            <a:spLocks noChangeArrowheads="1"/>
          </p:cNvSpPr>
          <p:nvPr/>
        </p:nvSpPr>
        <p:spPr bwMode="auto">
          <a:xfrm>
            <a:off x="5314950" y="6132513"/>
            <a:ext cx="1987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Quantity of Corn</a:t>
            </a:r>
          </a:p>
        </p:txBody>
      </p:sp>
      <p:sp>
        <p:nvSpPr>
          <p:cNvPr id="23570" name="Text Box 37">
            <a:extLst>
              <a:ext uri="{FF2B5EF4-FFF2-40B4-BE49-F238E27FC236}">
                <a16:creationId xmlns:a16="http://schemas.microsoft.com/office/drawing/2014/main" id="{E7A1EB14-DCD3-40C3-87B7-408355082537}"/>
              </a:ext>
            </a:extLst>
          </p:cNvPr>
          <p:cNvSpPr txBox="1">
            <a:spLocks noChangeArrowheads="1"/>
          </p:cNvSpPr>
          <p:nvPr/>
        </p:nvSpPr>
        <p:spPr bwMode="auto">
          <a:xfrm>
            <a:off x="2727325" y="1589088"/>
            <a:ext cx="85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CORN</a:t>
            </a:r>
          </a:p>
        </p:txBody>
      </p:sp>
      <p:sp>
        <p:nvSpPr>
          <p:cNvPr id="11302" name="Text Box 38">
            <a:extLst>
              <a:ext uri="{FF2B5EF4-FFF2-40B4-BE49-F238E27FC236}">
                <a16:creationId xmlns:a16="http://schemas.microsoft.com/office/drawing/2014/main" id="{9155182C-4C94-4DBF-953C-99B7B9D50091}"/>
              </a:ext>
            </a:extLst>
          </p:cNvPr>
          <p:cNvSpPr txBox="1">
            <a:spLocks noChangeArrowheads="1"/>
          </p:cNvSpPr>
          <p:nvPr/>
        </p:nvSpPr>
        <p:spPr bwMode="auto">
          <a:xfrm>
            <a:off x="6013451" y="1574800"/>
            <a:ext cx="3368675"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b="1" i="1">
                <a:solidFill>
                  <a:srgbClr val="CC0000"/>
                </a:solidFill>
                <a:latin typeface="Times New Roman" panose="02020603050405020304" pitchFamily="18" charset="0"/>
              </a:rPr>
              <a:t>Plot the Points</a:t>
            </a:r>
          </a:p>
        </p:txBody>
      </p:sp>
      <p:sp>
        <p:nvSpPr>
          <p:cNvPr id="11303" name="Line 39">
            <a:extLst>
              <a:ext uri="{FF2B5EF4-FFF2-40B4-BE49-F238E27FC236}">
                <a16:creationId xmlns:a16="http://schemas.microsoft.com/office/drawing/2014/main" id="{0A4809EC-4449-4317-BB7F-06EFB4BF2E43}"/>
              </a:ext>
            </a:extLst>
          </p:cNvPr>
          <p:cNvSpPr>
            <a:spLocks noChangeShapeType="1"/>
          </p:cNvSpPr>
          <p:nvPr/>
        </p:nvSpPr>
        <p:spPr bwMode="auto">
          <a:xfrm>
            <a:off x="3752850" y="4667250"/>
            <a:ext cx="3938588" cy="242888"/>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3573" name="Text Box 40">
            <a:extLst>
              <a:ext uri="{FF2B5EF4-FFF2-40B4-BE49-F238E27FC236}">
                <a16:creationId xmlns:a16="http://schemas.microsoft.com/office/drawing/2014/main" id="{C886EAF2-C04F-45DC-AB92-AC705A5BCCD8}"/>
              </a:ext>
            </a:extLst>
          </p:cNvPr>
          <p:cNvSpPr txBox="1">
            <a:spLocks noChangeArrowheads="1"/>
          </p:cNvSpPr>
          <p:nvPr/>
        </p:nvSpPr>
        <p:spPr bwMode="auto">
          <a:xfrm>
            <a:off x="4491038" y="5707063"/>
            <a:ext cx="405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10   20   30   40   50   60   70   </a:t>
            </a:r>
            <a:r>
              <a:rPr lang="en-US" altLang="en-US" sz="1800" b="1">
                <a:solidFill>
                  <a:srgbClr val="CC0000"/>
                </a:solidFill>
              </a:rPr>
              <a:t>80</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02"/>
                                        </p:tgtEl>
                                        <p:attrNameLst>
                                          <p:attrName>style.visibility</p:attrName>
                                        </p:attrNameLst>
                                      </p:cBhvr>
                                      <p:to>
                                        <p:strVal val="visible"/>
                                      </p:to>
                                    </p:set>
                                    <p:animEffect transition="in" filter="wipe(left)">
                                      <p:cBhvr>
                                        <p:cTn id="7" dur="500"/>
                                        <p:tgtEl>
                                          <p:spTgt spid="1130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289"/>
                                        </p:tgtEl>
                                        <p:attrNameLst>
                                          <p:attrName>style.visibility</p:attrName>
                                        </p:attrNameLst>
                                      </p:cBhvr>
                                      <p:to>
                                        <p:strVal val="visible"/>
                                      </p:to>
                                    </p:set>
                                    <p:animEffect transition="in" filter="dissolve">
                                      <p:cBhvr>
                                        <p:cTn id="11" dur="500"/>
                                        <p:tgtEl>
                                          <p:spTgt spid="11289"/>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303"/>
                                        </p:tgtEl>
                                        <p:attrNameLst>
                                          <p:attrName>style.visibility</p:attrName>
                                        </p:attrNameLst>
                                      </p:cBhvr>
                                      <p:to>
                                        <p:strVal val="visible"/>
                                      </p:to>
                                    </p:set>
                                    <p:animEffect transition="in" filter="wipe(left)">
                                      <p:cBhvr>
                                        <p:cTn id="15" dur="500"/>
                                        <p:tgtEl>
                                          <p:spTgt spid="11303"/>
                                        </p:tgtEl>
                                      </p:cBhvr>
                                    </p:animEffect>
                                  </p:childTnLst>
                                </p:cTn>
                              </p:par>
                            </p:childTnLst>
                          </p:cTn>
                        </p:par>
                        <p:par>
                          <p:cTn id="16" fill="hold" nodeType="afterGroup">
                            <p:stCondLst>
                              <p:cond delay="1500"/>
                            </p:stCondLst>
                            <p:childTnLst>
                              <p:par>
                                <p:cTn id="17" presetID="1" presetClass="entr" presetSubtype="0" fill="hold" grpId="0" nodeType="afterEffect">
                                  <p:stCondLst>
                                    <p:cond delay="0"/>
                                  </p:stCondLst>
                                  <p:childTnLst>
                                    <p:set>
                                      <p:cBhvr>
                                        <p:cTn id="18" dur="1" fill="hold">
                                          <p:stCondLst>
                                            <p:cond delay="499"/>
                                          </p:stCondLst>
                                        </p:cTn>
                                        <p:tgtEl>
                                          <p:spTgt spid="1129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DING.WAV"/>
                                        </p:tgtEl>
                                      </p:cMediaNode>
                                    </p:audio>
                                  </p:subTnLst>
                                </p:cTn>
                              </p:par>
                            </p:childTnLst>
                          </p:cTn>
                        </p:par>
                        <p:par>
                          <p:cTn id="19" fill="hold" nodeType="afterGroup">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11266"/>
                                        </p:tgtEl>
                                        <p:attrNameLst>
                                          <p:attrName>style.visibility</p:attrName>
                                        </p:attrNameLst>
                                      </p:cBhvr>
                                      <p:to>
                                        <p:strVal val="visible"/>
                                      </p:to>
                                    </p:set>
                                    <p:animEffect transition="in" filter="dissolve">
                                      <p:cBhvr>
                                        <p:cTn id="22" dur="500"/>
                                        <p:tgtEl>
                                          <p:spTgt spid="11266"/>
                                        </p:tgtEl>
                                      </p:cBhvr>
                                    </p:animEffect>
                                  </p:childTnLst>
                                </p:cTn>
                              </p:par>
                            </p:childTnLst>
                          </p:cTn>
                        </p:par>
                        <p:par>
                          <p:cTn id="23" fill="hold" nodeType="afterGroup">
                            <p:stCondLst>
                              <p:cond delay="2500"/>
                            </p:stCondLst>
                            <p:childTnLst>
                              <p:par>
                                <p:cTn id="24" presetID="9" presetClass="entr" presetSubtype="0" fill="hold" grpId="0" nodeType="afterEffect">
                                  <p:stCondLst>
                                    <p:cond delay="0"/>
                                  </p:stCondLst>
                                  <p:childTnLst>
                                    <p:set>
                                      <p:cBhvr>
                                        <p:cTn id="25" dur="1" fill="hold">
                                          <p:stCondLst>
                                            <p:cond delay="0"/>
                                          </p:stCondLst>
                                        </p:cTn>
                                        <p:tgtEl>
                                          <p:spTgt spid="11267"/>
                                        </p:tgtEl>
                                        <p:attrNameLst>
                                          <p:attrName>style.visibility</p:attrName>
                                        </p:attrNameLst>
                                      </p:cBhvr>
                                      <p:to>
                                        <p:strVal val="visible"/>
                                      </p:to>
                                    </p:set>
                                    <p:animEffect transition="in" filter="dissolve">
                                      <p:cBhvr>
                                        <p:cTn id="26"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7" grpId="0" animBg="1"/>
      <p:bldP spid="11289" grpId="0" animBg="1"/>
      <p:bldP spid="11298" grpId="0" animBg="1"/>
      <p:bldP spid="1130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Oval 2">
            <a:extLst>
              <a:ext uri="{FF2B5EF4-FFF2-40B4-BE49-F238E27FC236}">
                <a16:creationId xmlns:a16="http://schemas.microsoft.com/office/drawing/2014/main" id="{4BE5B419-74FF-4442-9813-D2D0ACED0BBD}"/>
              </a:ext>
            </a:extLst>
          </p:cNvPr>
          <p:cNvSpPr>
            <a:spLocks noChangeArrowheads="1"/>
          </p:cNvSpPr>
          <p:nvPr/>
        </p:nvSpPr>
        <p:spPr bwMode="auto">
          <a:xfrm>
            <a:off x="6530975" y="5614989"/>
            <a:ext cx="471488" cy="555625"/>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a:solidFill>
                  <a:srgbClr val="CC0000"/>
                </a:solidFill>
                <a:latin typeface="Times New Roman" panose="02020603050405020304" pitchFamily="18" charset="0"/>
              </a:rPr>
              <a:t>55</a:t>
            </a:r>
          </a:p>
        </p:txBody>
      </p:sp>
      <p:sp>
        <p:nvSpPr>
          <p:cNvPr id="24579" name="Oval 3">
            <a:extLst>
              <a:ext uri="{FF2B5EF4-FFF2-40B4-BE49-F238E27FC236}">
                <a16:creationId xmlns:a16="http://schemas.microsoft.com/office/drawing/2014/main" id="{9DBB8D48-9381-4F30-9109-AF562F908DC4}"/>
              </a:ext>
            </a:extLst>
          </p:cNvPr>
          <p:cNvSpPr>
            <a:spLocks noChangeArrowheads="1"/>
          </p:cNvSpPr>
          <p:nvPr/>
        </p:nvSpPr>
        <p:spPr bwMode="auto">
          <a:xfrm>
            <a:off x="3967164" y="3852864"/>
            <a:ext cx="471487" cy="555625"/>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24580" name="Group 4">
            <a:extLst>
              <a:ext uri="{FF2B5EF4-FFF2-40B4-BE49-F238E27FC236}">
                <a16:creationId xmlns:a16="http://schemas.microsoft.com/office/drawing/2014/main" id="{317CD1D3-6EA3-4712-BA5C-65EFDEB2BE62}"/>
              </a:ext>
            </a:extLst>
          </p:cNvPr>
          <p:cNvGrpSpPr>
            <a:grpSpLocks/>
          </p:cNvGrpSpPr>
          <p:nvPr/>
        </p:nvGrpSpPr>
        <p:grpSpPr bwMode="auto">
          <a:xfrm>
            <a:off x="4340226" y="1125538"/>
            <a:ext cx="4098925" cy="4584700"/>
            <a:chOff x="1477" y="718"/>
            <a:chExt cx="2935" cy="2937"/>
          </a:xfrm>
        </p:grpSpPr>
        <p:sp>
          <p:nvSpPr>
            <p:cNvPr id="24605" name="Line 5">
              <a:extLst>
                <a:ext uri="{FF2B5EF4-FFF2-40B4-BE49-F238E27FC236}">
                  <a16:creationId xmlns:a16="http://schemas.microsoft.com/office/drawing/2014/main" id="{30259448-D1FA-4802-8843-17F45A5B7E28}"/>
                </a:ext>
              </a:extLst>
            </p:cNvPr>
            <p:cNvSpPr>
              <a:spLocks noChangeShapeType="1"/>
            </p:cNvSpPr>
            <p:nvPr/>
          </p:nvSpPr>
          <p:spPr bwMode="auto">
            <a:xfrm>
              <a:off x="1489" y="314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4606" name="Line 6">
              <a:extLst>
                <a:ext uri="{FF2B5EF4-FFF2-40B4-BE49-F238E27FC236}">
                  <a16:creationId xmlns:a16="http://schemas.microsoft.com/office/drawing/2014/main" id="{AE62EE6A-F414-4E80-A3CF-31D4D2C8F364}"/>
                </a:ext>
              </a:extLst>
            </p:cNvPr>
            <p:cNvSpPr>
              <a:spLocks noChangeShapeType="1"/>
            </p:cNvSpPr>
            <p:nvPr/>
          </p:nvSpPr>
          <p:spPr bwMode="auto">
            <a:xfrm>
              <a:off x="1486" y="263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4607" name="Line 7">
              <a:extLst>
                <a:ext uri="{FF2B5EF4-FFF2-40B4-BE49-F238E27FC236}">
                  <a16:creationId xmlns:a16="http://schemas.microsoft.com/office/drawing/2014/main" id="{128587D1-B3A7-48FF-8598-8B760D4FC496}"/>
                </a:ext>
              </a:extLst>
            </p:cNvPr>
            <p:cNvSpPr>
              <a:spLocks noChangeShapeType="1"/>
            </p:cNvSpPr>
            <p:nvPr/>
          </p:nvSpPr>
          <p:spPr bwMode="auto">
            <a:xfrm>
              <a:off x="1483" y="211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4608" name="Line 8">
              <a:extLst>
                <a:ext uri="{FF2B5EF4-FFF2-40B4-BE49-F238E27FC236}">
                  <a16:creationId xmlns:a16="http://schemas.microsoft.com/office/drawing/2014/main" id="{DDFCC59A-0A4B-431B-A24A-10835C2D2197}"/>
                </a:ext>
              </a:extLst>
            </p:cNvPr>
            <p:cNvSpPr>
              <a:spLocks noChangeShapeType="1"/>
            </p:cNvSpPr>
            <p:nvPr/>
          </p:nvSpPr>
          <p:spPr bwMode="auto">
            <a:xfrm>
              <a:off x="1480" y="15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4609" name="Line 9">
              <a:extLst>
                <a:ext uri="{FF2B5EF4-FFF2-40B4-BE49-F238E27FC236}">
                  <a16:creationId xmlns:a16="http://schemas.microsoft.com/office/drawing/2014/main" id="{45672B3D-E1C0-4B26-A203-5A8436EFF7CE}"/>
                </a:ext>
              </a:extLst>
            </p:cNvPr>
            <p:cNvSpPr>
              <a:spLocks noChangeShapeType="1"/>
            </p:cNvSpPr>
            <p:nvPr/>
          </p:nvSpPr>
          <p:spPr bwMode="auto">
            <a:xfrm>
              <a:off x="1477" y="106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4610" name="Line 10">
              <a:extLst>
                <a:ext uri="{FF2B5EF4-FFF2-40B4-BE49-F238E27FC236}">
                  <a16:creationId xmlns:a16="http://schemas.microsoft.com/office/drawing/2014/main" id="{ECE000D5-9EBE-47C8-8991-F0060A44595B}"/>
                </a:ext>
              </a:extLst>
            </p:cNvPr>
            <p:cNvSpPr>
              <a:spLocks noChangeShapeType="1"/>
            </p:cNvSpPr>
            <p:nvPr/>
          </p:nvSpPr>
          <p:spPr bwMode="auto">
            <a:xfrm rot="-5400000">
              <a:off x="330" y="219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4611" name="Line 11">
              <a:extLst>
                <a:ext uri="{FF2B5EF4-FFF2-40B4-BE49-F238E27FC236}">
                  <a16:creationId xmlns:a16="http://schemas.microsoft.com/office/drawing/2014/main" id="{F5B8091A-5B65-4430-B1BC-3562C5D2666A}"/>
                </a:ext>
              </a:extLst>
            </p:cNvPr>
            <p:cNvSpPr>
              <a:spLocks noChangeShapeType="1"/>
            </p:cNvSpPr>
            <p:nvPr/>
          </p:nvSpPr>
          <p:spPr bwMode="auto">
            <a:xfrm rot="-5400000">
              <a:off x="645" y="219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4612" name="Line 12">
              <a:extLst>
                <a:ext uri="{FF2B5EF4-FFF2-40B4-BE49-F238E27FC236}">
                  <a16:creationId xmlns:a16="http://schemas.microsoft.com/office/drawing/2014/main" id="{FBFC6770-FB9C-45C4-A019-DECB4DE2AD17}"/>
                </a:ext>
              </a:extLst>
            </p:cNvPr>
            <p:cNvSpPr>
              <a:spLocks noChangeShapeType="1"/>
            </p:cNvSpPr>
            <p:nvPr/>
          </p:nvSpPr>
          <p:spPr bwMode="auto">
            <a:xfrm rot="-5400000">
              <a:off x="960" y="219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4613" name="Line 13">
              <a:extLst>
                <a:ext uri="{FF2B5EF4-FFF2-40B4-BE49-F238E27FC236}">
                  <a16:creationId xmlns:a16="http://schemas.microsoft.com/office/drawing/2014/main" id="{26970EBE-EDC3-41CA-A4F1-923C5AF990CE}"/>
                </a:ext>
              </a:extLst>
            </p:cNvPr>
            <p:cNvSpPr>
              <a:spLocks noChangeShapeType="1"/>
            </p:cNvSpPr>
            <p:nvPr/>
          </p:nvSpPr>
          <p:spPr bwMode="auto">
            <a:xfrm rot="-5400000">
              <a:off x="1275" y="2188"/>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4614" name="Line 14">
              <a:extLst>
                <a:ext uri="{FF2B5EF4-FFF2-40B4-BE49-F238E27FC236}">
                  <a16:creationId xmlns:a16="http://schemas.microsoft.com/office/drawing/2014/main" id="{DC0730DC-ABF7-4B0E-A1DC-4D3A7E00A4DA}"/>
                </a:ext>
              </a:extLst>
            </p:cNvPr>
            <p:cNvSpPr>
              <a:spLocks noChangeShapeType="1"/>
            </p:cNvSpPr>
            <p:nvPr/>
          </p:nvSpPr>
          <p:spPr bwMode="auto">
            <a:xfrm rot="-5400000">
              <a:off x="1590" y="2186"/>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4615" name="Line 15">
              <a:extLst>
                <a:ext uri="{FF2B5EF4-FFF2-40B4-BE49-F238E27FC236}">
                  <a16:creationId xmlns:a16="http://schemas.microsoft.com/office/drawing/2014/main" id="{503C2E28-2F58-474E-815F-97B1B7955A75}"/>
                </a:ext>
              </a:extLst>
            </p:cNvPr>
            <p:cNvSpPr>
              <a:spLocks noChangeShapeType="1"/>
            </p:cNvSpPr>
            <p:nvPr/>
          </p:nvSpPr>
          <p:spPr bwMode="auto">
            <a:xfrm rot="-5400000">
              <a:off x="1905" y="21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4616" name="Line 16">
              <a:extLst>
                <a:ext uri="{FF2B5EF4-FFF2-40B4-BE49-F238E27FC236}">
                  <a16:creationId xmlns:a16="http://schemas.microsoft.com/office/drawing/2014/main" id="{CBBC729B-4550-426C-AC7A-15D1651EAA44}"/>
                </a:ext>
              </a:extLst>
            </p:cNvPr>
            <p:cNvSpPr>
              <a:spLocks noChangeShapeType="1"/>
            </p:cNvSpPr>
            <p:nvPr/>
          </p:nvSpPr>
          <p:spPr bwMode="auto">
            <a:xfrm rot="-5400000">
              <a:off x="2220" y="218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4617" name="Line 17">
              <a:extLst>
                <a:ext uri="{FF2B5EF4-FFF2-40B4-BE49-F238E27FC236}">
                  <a16:creationId xmlns:a16="http://schemas.microsoft.com/office/drawing/2014/main" id="{A1956F71-4A22-466B-841C-B45EAA18057E}"/>
                </a:ext>
              </a:extLst>
            </p:cNvPr>
            <p:cNvSpPr>
              <a:spLocks noChangeShapeType="1"/>
            </p:cNvSpPr>
            <p:nvPr/>
          </p:nvSpPr>
          <p:spPr bwMode="auto">
            <a:xfrm rot="-5400000">
              <a:off x="2535" y="218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grpSp>
        <p:nvGrpSpPr>
          <p:cNvPr id="24581" name="Group 18">
            <a:extLst>
              <a:ext uri="{FF2B5EF4-FFF2-40B4-BE49-F238E27FC236}">
                <a16:creationId xmlns:a16="http://schemas.microsoft.com/office/drawing/2014/main" id="{CCA6240A-AA38-4B17-8807-CD7241158E8B}"/>
              </a:ext>
            </a:extLst>
          </p:cNvPr>
          <p:cNvGrpSpPr>
            <a:grpSpLocks/>
          </p:cNvGrpSpPr>
          <p:nvPr/>
        </p:nvGrpSpPr>
        <p:grpSpPr bwMode="auto">
          <a:xfrm>
            <a:off x="4335464" y="1484313"/>
            <a:ext cx="4173537" cy="4252912"/>
            <a:chOff x="1473" y="948"/>
            <a:chExt cx="2989" cy="2724"/>
          </a:xfrm>
        </p:grpSpPr>
        <p:sp>
          <p:nvSpPr>
            <p:cNvPr id="24603" name="Line 19">
              <a:extLst>
                <a:ext uri="{FF2B5EF4-FFF2-40B4-BE49-F238E27FC236}">
                  <a16:creationId xmlns:a16="http://schemas.microsoft.com/office/drawing/2014/main" id="{7774B356-D0A4-458A-A4E7-3098D037C093}"/>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04" name="Line 20">
              <a:extLst>
                <a:ext uri="{FF2B5EF4-FFF2-40B4-BE49-F238E27FC236}">
                  <a16:creationId xmlns:a16="http://schemas.microsoft.com/office/drawing/2014/main" id="{62725004-0D71-497C-B0A7-27B45831B25D}"/>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4582" name="Rectangle 21">
            <a:extLst>
              <a:ext uri="{FF2B5EF4-FFF2-40B4-BE49-F238E27FC236}">
                <a16:creationId xmlns:a16="http://schemas.microsoft.com/office/drawing/2014/main" id="{BCE0C624-E613-4892-93CA-C1327205F0CB}"/>
              </a:ext>
            </a:extLst>
          </p:cNvPr>
          <p:cNvSpPr>
            <a:spLocks noChangeArrowheads="1"/>
          </p:cNvSpPr>
          <p:nvPr/>
        </p:nvSpPr>
        <p:spPr bwMode="auto">
          <a:xfrm>
            <a:off x="3868738" y="1141413"/>
            <a:ext cx="424796"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P</a:t>
            </a:r>
          </a:p>
        </p:txBody>
      </p:sp>
      <p:sp>
        <p:nvSpPr>
          <p:cNvPr id="24583" name="Rectangle 22">
            <a:extLst>
              <a:ext uri="{FF2B5EF4-FFF2-40B4-BE49-F238E27FC236}">
                <a16:creationId xmlns:a16="http://schemas.microsoft.com/office/drawing/2014/main" id="{E6E77C0A-0A0E-45F5-938A-7C52C6E22C4A}"/>
              </a:ext>
            </a:extLst>
          </p:cNvPr>
          <p:cNvSpPr>
            <a:spLocks noChangeArrowheads="1"/>
          </p:cNvSpPr>
          <p:nvPr/>
        </p:nvSpPr>
        <p:spPr bwMode="auto">
          <a:xfrm>
            <a:off x="8555039" y="567690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24584" name="Rectangle 23">
            <a:extLst>
              <a:ext uri="{FF2B5EF4-FFF2-40B4-BE49-F238E27FC236}">
                <a16:creationId xmlns:a16="http://schemas.microsoft.com/office/drawing/2014/main" id="{C1DA4EC7-2908-455B-A539-7998C4BAE69C}"/>
              </a:ext>
            </a:extLst>
          </p:cNvPr>
          <p:cNvSpPr>
            <a:spLocks noChangeArrowheads="1"/>
          </p:cNvSpPr>
          <p:nvPr/>
        </p:nvSpPr>
        <p:spPr bwMode="auto">
          <a:xfrm>
            <a:off x="4071938" y="5562600"/>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24585" name="Oval 24">
            <a:extLst>
              <a:ext uri="{FF2B5EF4-FFF2-40B4-BE49-F238E27FC236}">
                <a16:creationId xmlns:a16="http://schemas.microsoft.com/office/drawing/2014/main" id="{14FD00B4-C480-47B5-BFEB-ECAF3695BAE6}"/>
              </a:ext>
            </a:extLst>
          </p:cNvPr>
          <p:cNvSpPr>
            <a:spLocks noChangeArrowheads="1"/>
          </p:cNvSpPr>
          <p:nvPr/>
        </p:nvSpPr>
        <p:spPr bwMode="auto">
          <a:xfrm>
            <a:off x="2541588" y="3870326"/>
            <a:ext cx="1287462" cy="625475"/>
          </a:xfrm>
          <a:prstGeom prst="ellipse">
            <a:avLst/>
          </a:prstGeom>
          <a:solidFill>
            <a:srgbClr val="FFFF00"/>
          </a:solidFill>
          <a:ln w="38100">
            <a:solidFill>
              <a:schemeClr val="tx1"/>
            </a:solidFill>
            <a:round/>
            <a:headEnd/>
            <a:tailEnd/>
          </a:ln>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586" name="Text Box 25">
            <a:extLst>
              <a:ext uri="{FF2B5EF4-FFF2-40B4-BE49-F238E27FC236}">
                <a16:creationId xmlns:a16="http://schemas.microsoft.com/office/drawing/2014/main" id="{19B6B0E3-4C60-4B64-B53D-BA22C50E4CC6}"/>
              </a:ext>
            </a:extLst>
          </p:cNvPr>
          <p:cNvSpPr txBox="1">
            <a:spLocks noChangeArrowheads="1"/>
          </p:cNvSpPr>
          <p:nvPr/>
        </p:nvSpPr>
        <p:spPr bwMode="auto">
          <a:xfrm>
            <a:off x="3921125" y="1474788"/>
            <a:ext cx="4381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solidFill>
                  <a:srgbClr val="CC0000"/>
                </a:solidFill>
              </a:rPr>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grpSp>
        <p:nvGrpSpPr>
          <p:cNvPr id="24587" name="Group 26">
            <a:extLst>
              <a:ext uri="{FF2B5EF4-FFF2-40B4-BE49-F238E27FC236}">
                <a16:creationId xmlns:a16="http://schemas.microsoft.com/office/drawing/2014/main" id="{E4A3054F-459A-4296-B89B-3EAD91020D42}"/>
              </a:ext>
            </a:extLst>
          </p:cNvPr>
          <p:cNvGrpSpPr>
            <a:grpSpLocks/>
          </p:cNvGrpSpPr>
          <p:nvPr/>
        </p:nvGrpSpPr>
        <p:grpSpPr bwMode="auto">
          <a:xfrm>
            <a:off x="2790825" y="1844676"/>
            <a:ext cx="877316" cy="2963863"/>
            <a:chOff x="433" y="739"/>
            <a:chExt cx="628" cy="1899"/>
          </a:xfrm>
        </p:grpSpPr>
        <p:sp>
          <p:nvSpPr>
            <p:cNvPr id="24599" name="Line 27">
              <a:extLst>
                <a:ext uri="{FF2B5EF4-FFF2-40B4-BE49-F238E27FC236}">
                  <a16:creationId xmlns:a16="http://schemas.microsoft.com/office/drawing/2014/main" id="{3A882028-22D0-422F-92D4-DC97D72CE0EA}"/>
                </a:ext>
              </a:extLst>
            </p:cNvPr>
            <p:cNvSpPr>
              <a:spLocks noChangeShapeType="1"/>
            </p:cNvSpPr>
            <p:nvPr/>
          </p:nvSpPr>
          <p:spPr bwMode="auto">
            <a:xfrm>
              <a:off x="711" y="778"/>
              <a:ext cx="0" cy="186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00" name="Line 28">
              <a:extLst>
                <a:ext uri="{FF2B5EF4-FFF2-40B4-BE49-F238E27FC236}">
                  <a16:creationId xmlns:a16="http://schemas.microsoft.com/office/drawing/2014/main" id="{8CB2F1D5-61F5-4185-BDC3-6F57A4997800}"/>
                </a:ext>
              </a:extLst>
            </p:cNvPr>
            <p:cNvSpPr>
              <a:spLocks noChangeShapeType="1"/>
            </p:cNvSpPr>
            <p:nvPr/>
          </p:nvSpPr>
          <p:spPr bwMode="auto">
            <a:xfrm>
              <a:off x="433" y="1144"/>
              <a:ext cx="55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01" name="Text Box 29">
              <a:extLst>
                <a:ext uri="{FF2B5EF4-FFF2-40B4-BE49-F238E27FC236}">
                  <a16:creationId xmlns:a16="http://schemas.microsoft.com/office/drawing/2014/main" id="{076ED940-F533-4F8D-9169-FA94BCAAB59E}"/>
                </a:ext>
              </a:extLst>
            </p:cNvPr>
            <p:cNvSpPr txBox="1">
              <a:spLocks noChangeArrowheads="1"/>
            </p:cNvSpPr>
            <p:nvPr/>
          </p:nvSpPr>
          <p:spPr bwMode="auto">
            <a:xfrm>
              <a:off x="453" y="739"/>
              <a:ext cx="243"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P</a:t>
              </a:r>
            </a:p>
          </p:txBody>
        </p:sp>
        <p:sp>
          <p:nvSpPr>
            <p:cNvPr id="24602" name="Text Box 30">
              <a:extLst>
                <a:ext uri="{FF2B5EF4-FFF2-40B4-BE49-F238E27FC236}">
                  <a16:creationId xmlns:a16="http://schemas.microsoft.com/office/drawing/2014/main" id="{436CFD08-7072-4D5D-84EC-82466433FB5A}"/>
                </a:ext>
              </a:extLst>
            </p:cNvPr>
            <p:cNvSpPr txBox="1">
              <a:spLocks noChangeArrowheads="1"/>
            </p:cNvSpPr>
            <p:nvPr/>
          </p:nvSpPr>
          <p:spPr bwMode="auto">
            <a:xfrm>
              <a:off x="742" y="739"/>
              <a:ext cx="31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Q</a:t>
              </a:r>
              <a:r>
                <a:rPr lang="en-US" altLang="en-US" baseline="-25000">
                  <a:latin typeface="Haettenschweiler" panose="020B0706040902060204" pitchFamily="34" charset="0"/>
                </a:rPr>
                <a:t>D</a:t>
              </a:r>
              <a:endParaRPr lang="en-US" altLang="en-US">
                <a:latin typeface="Haettenschweiler" panose="020B0706040902060204" pitchFamily="34" charset="0"/>
              </a:endParaRPr>
            </a:p>
          </p:txBody>
        </p:sp>
      </p:grpSp>
      <p:sp>
        <p:nvSpPr>
          <p:cNvPr id="24588" name="Text Box 31">
            <a:extLst>
              <a:ext uri="{FF2B5EF4-FFF2-40B4-BE49-F238E27FC236}">
                <a16:creationId xmlns:a16="http://schemas.microsoft.com/office/drawing/2014/main" id="{BB847259-B67A-4F74-A0D8-84C52B320D5E}"/>
              </a:ext>
            </a:extLst>
          </p:cNvPr>
          <p:cNvSpPr txBox="1">
            <a:spLocks noChangeArrowheads="1"/>
          </p:cNvSpPr>
          <p:nvPr/>
        </p:nvSpPr>
        <p:spPr bwMode="auto">
          <a:xfrm>
            <a:off x="2663492" y="2408239"/>
            <a:ext cx="49404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a:latin typeface="Haettenschweiler" panose="020B0706040902060204" pitchFamily="34" charset="0"/>
              </a:rPr>
              <a:t>$5</a:t>
            </a:r>
          </a:p>
          <a:p>
            <a:pPr algn="r">
              <a:spcBef>
                <a:spcPct val="0"/>
              </a:spcBef>
              <a:buFontTx/>
              <a:buNone/>
            </a:pPr>
            <a:r>
              <a:rPr lang="en-US" altLang="en-US">
                <a:latin typeface="Haettenschweiler" panose="020B0706040902060204" pitchFamily="34" charset="0"/>
              </a:rPr>
              <a:t>4</a:t>
            </a:r>
          </a:p>
          <a:p>
            <a:pPr algn="r">
              <a:spcBef>
                <a:spcPct val="0"/>
              </a:spcBef>
              <a:buFontTx/>
              <a:buNone/>
            </a:pPr>
            <a:r>
              <a:rPr lang="en-US" altLang="en-US">
                <a:latin typeface="Haettenschweiler" panose="020B0706040902060204" pitchFamily="34" charset="0"/>
              </a:rPr>
              <a:t>3</a:t>
            </a:r>
          </a:p>
          <a:p>
            <a:pPr algn="r">
              <a:spcBef>
                <a:spcPct val="0"/>
              </a:spcBef>
              <a:buFontTx/>
              <a:buNone/>
            </a:pPr>
            <a:r>
              <a:rPr lang="en-US" altLang="en-US">
                <a:latin typeface="Haettenschweiler" panose="020B0706040902060204" pitchFamily="34" charset="0"/>
              </a:rPr>
              <a:t>2</a:t>
            </a:r>
          </a:p>
          <a:p>
            <a:pPr algn="r">
              <a:spcBef>
                <a:spcPct val="0"/>
              </a:spcBef>
              <a:buFontTx/>
              <a:buNone/>
            </a:pPr>
            <a:r>
              <a:rPr lang="en-US" altLang="en-US">
                <a:latin typeface="Haettenschweiler" panose="020B0706040902060204" pitchFamily="34" charset="0"/>
              </a:rPr>
              <a:t>1</a:t>
            </a:r>
          </a:p>
        </p:txBody>
      </p:sp>
      <p:sp>
        <p:nvSpPr>
          <p:cNvPr id="24589" name="Text Box 32">
            <a:extLst>
              <a:ext uri="{FF2B5EF4-FFF2-40B4-BE49-F238E27FC236}">
                <a16:creationId xmlns:a16="http://schemas.microsoft.com/office/drawing/2014/main" id="{51B89732-C164-4413-BD01-0C36A832558C}"/>
              </a:ext>
            </a:extLst>
          </p:cNvPr>
          <p:cNvSpPr txBox="1">
            <a:spLocks noChangeArrowheads="1"/>
          </p:cNvSpPr>
          <p:nvPr/>
        </p:nvSpPr>
        <p:spPr bwMode="auto">
          <a:xfrm>
            <a:off x="3238501" y="2400301"/>
            <a:ext cx="4988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10</a:t>
            </a:r>
          </a:p>
          <a:p>
            <a:pPr>
              <a:spcBef>
                <a:spcPct val="0"/>
              </a:spcBef>
              <a:buFontTx/>
              <a:buNone/>
            </a:pPr>
            <a:r>
              <a:rPr lang="en-US" altLang="en-US">
                <a:latin typeface="Haettenschweiler" panose="020B0706040902060204" pitchFamily="34" charset="0"/>
              </a:rPr>
              <a:t>20</a:t>
            </a:r>
          </a:p>
          <a:p>
            <a:pPr>
              <a:spcBef>
                <a:spcPct val="0"/>
              </a:spcBef>
              <a:buFontTx/>
              <a:buNone/>
            </a:pPr>
            <a:r>
              <a:rPr lang="en-US" altLang="en-US">
                <a:latin typeface="Haettenschweiler" panose="020B0706040902060204" pitchFamily="34" charset="0"/>
              </a:rPr>
              <a:t>35</a:t>
            </a:r>
          </a:p>
          <a:p>
            <a:pPr>
              <a:spcBef>
                <a:spcPct val="0"/>
              </a:spcBef>
              <a:buFontTx/>
              <a:buNone/>
            </a:pPr>
            <a:r>
              <a:rPr lang="en-US" altLang="en-US">
                <a:latin typeface="Haettenschweiler" panose="020B0706040902060204" pitchFamily="34" charset="0"/>
              </a:rPr>
              <a:t>55</a:t>
            </a:r>
          </a:p>
          <a:p>
            <a:pPr>
              <a:spcBef>
                <a:spcPct val="0"/>
              </a:spcBef>
              <a:buFontTx/>
              <a:buNone/>
            </a:pPr>
            <a:r>
              <a:rPr lang="en-US" altLang="en-US">
                <a:latin typeface="Haettenschweiler" panose="020B0706040902060204" pitchFamily="34" charset="0"/>
              </a:rPr>
              <a:t>80</a:t>
            </a:r>
          </a:p>
        </p:txBody>
      </p:sp>
      <p:sp>
        <p:nvSpPr>
          <p:cNvPr id="12321" name="Oval 33">
            <a:extLst>
              <a:ext uri="{FF2B5EF4-FFF2-40B4-BE49-F238E27FC236}">
                <a16:creationId xmlns:a16="http://schemas.microsoft.com/office/drawing/2014/main" id="{A43057A1-D1DB-44A4-96AC-2578DAA9945C}"/>
              </a:ext>
            </a:extLst>
          </p:cNvPr>
          <p:cNvSpPr>
            <a:spLocks noChangeArrowheads="1"/>
          </p:cNvSpPr>
          <p:nvPr/>
        </p:nvSpPr>
        <p:spPr bwMode="auto">
          <a:xfrm>
            <a:off x="6688139" y="4033838"/>
            <a:ext cx="166687" cy="215900"/>
          </a:xfrm>
          <a:prstGeom prst="ellipse">
            <a:avLst/>
          </a:prstGeom>
          <a:solidFill>
            <a:srgbClr val="CC00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591" name="Oval 34">
            <a:extLst>
              <a:ext uri="{FF2B5EF4-FFF2-40B4-BE49-F238E27FC236}">
                <a16:creationId xmlns:a16="http://schemas.microsoft.com/office/drawing/2014/main" id="{3B044C10-DF80-4AB7-8E59-5E0009E6B3A1}"/>
              </a:ext>
            </a:extLst>
          </p:cNvPr>
          <p:cNvSpPr>
            <a:spLocks noChangeArrowheads="1"/>
          </p:cNvSpPr>
          <p:nvPr/>
        </p:nvSpPr>
        <p:spPr bwMode="auto">
          <a:xfrm>
            <a:off x="7805738" y="4800600"/>
            <a:ext cx="165100" cy="217488"/>
          </a:xfrm>
          <a:prstGeom prst="ellipse">
            <a:avLst/>
          </a:prstGeom>
          <a:solidFill>
            <a:srgbClr val="CC00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592" name="Text Box 35">
            <a:extLst>
              <a:ext uri="{FF2B5EF4-FFF2-40B4-BE49-F238E27FC236}">
                <a16:creationId xmlns:a16="http://schemas.microsoft.com/office/drawing/2014/main" id="{DF548779-2CA2-4EF3-AECE-0F95E8BC97D1}"/>
              </a:ext>
            </a:extLst>
          </p:cNvPr>
          <p:cNvSpPr txBox="1">
            <a:spLocks noChangeArrowheads="1"/>
          </p:cNvSpPr>
          <p:nvPr/>
        </p:nvSpPr>
        <p:spPr bwMode="auto">
          <a:xfrm>
            <a:off x="2908300" y="950913"/>
            <a:ext cx="161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Price of Corn</a:t>
            </a:r>
          </a:p>
        </p:txBody>
      </p:sp>
      <p:sp>
        <p:nvSpPr>
          <p:cNvPr id="24593" name="Text Box 36">
            <a:extLst>
              <a:ext uri="{FF2B5EF4-FFF2-40B4-BE49-F238E27FC236}">
                <a16:creationId xmlns:a16="http://schemas.microsoft.com/office/drawing/2014/main" id="{143B4AE0-08B6-4C18-8BC9-9591F2EA79F3}"/>
              </a:ext>
            </a:extLst>
          </p:cNvPr>
          <p:cNvSpPr txBox="1">
            <a:spLocks noChangeArrowheads="1"/>
          </p:cNvSpPr>
          <p:nvPr/>
        </p:nvSpPr>
        <p:spPr bwMode="auto">
          <a:xfrm>
            <a:off x="5391150" y="6132513"/>
            <a:ext cx="1987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Quantity of Corn</a:t>
            </a:r>
          </a:p>
        </p:txBody>
      </p:sp>
      <p:sp>
        <p:nvSpPr>
          <p:cNvPr id="24594" name="Text Box 37">
            <a:extLst>
              <a:ext uri="{FF2B5EF4-FFF2-40B4-BE49-F238E27FC236}">
                <a16:creationId xmlns:a16="http://schemas.microsoft.com/office/drawing/2014/main" id="{8982EBD1-7E81-4E06-9D77-F926EEDA30F4}"/>
              </a:ext>
            </a:extLst>
          </p:cNvPr>
          <p:cNvSpPr txBox="1">
            <a:spLocks noChangeArrowheads="1"/>
          </p:cNvSpPr>
          <p:nvPr/>
        </p:nvSpPr>
        <p:spPr bwMode="auto">
          <a:xfrm>
            <a:off x="2803525" y="1589088"/>
            <a:ext cx="85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CORN</a:t>
            </a:r>
          </a:p>
        </p:txBody>
      </p:sp>
      <p:sp>
        <p:nvSpPr>
          <p:cNvPr id="24595" name="Text Box 38">
            <a:extLst>
              <a:ext uri="{FF2B5EF4-FFF2-40B4-BE49-F238E27FC236}">
                <a16:creationId xmlns:a16="http://schemas.microsoft.com/office/drawing/2014/main" id="{4F49E166-828D-4DBD-AD5B-1DBA2C101AB2}"/>
              </a:ext>
            </a:extLst>
          </p:cNvPr>
          <p:cNvSpPr txBox="1">
            <a:spLocks noChangeArrowheads="1"/>
          </p:cNvSpPr>
          <p:nvPr/>
        </p:nvSpPr>
        <p:spPr bwMode="auto">
          <a:xfrm>
            <a:off x="6089651" y="1574800"/>
            <a:ext cx="3368675"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b="1" i="1">
                <a:solidFill>
                  <a:srgbClr val="CC0000"/>
                </a:solidFill>
                <a:latin typeface="Times New Roman" panose="02020603050405020304" pitchFamily="18" charset="0"/>
              </a:rPr>
              <a:t>Plot the Points</a:t>
            </a:r>
          </a:p>
        </p:txBody>
      </p:sp>
      <p:sp>
        <p:nvSpPr>
          <p:cNvPr id="12327" name="Line 39">
            <a:extLst>
              <a:ext uri="{FF2B5EF4-FFF2-40B4-BE49-F238E27FC236}">
                <a16:creationId xmlns:a16="http://schemas.microsoft.com/office/drawing/2014/main" id="{6BF8288A-8615-4376-B9EF-1F3B7637B59D}"/>
              </a:ext>
            </a:extLst>
          </p:cNvPr>
          <p:cNvSpPr>
            <a:spLocks noChangeShapeType="1"/>
          </p:cNvSpPr>
          <p:nvPr/>
        </p:nvSpPr>
        <p:spPr bwMode="auto">
          <a:xfrm flipV="1">
            <a:off x="3808413" y="4157664"/>
            <a:ext cx="2830512" cy="65087"/>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4597" name="Text Box 40">
            <a:extLst>
              <a:ext uri="{FF2B5EF4-FFF2-40B4-BE49-F238E27FC236}">
                <a16:creationId xmlns:a16="http://schemas.microsoft.com/office/drawing/2014/main" id="{08B12540-DF41-494D-BB18-FC987D0B164A}"/>
              </a:ext>
            </a:extLst>
          </p:cNvPr>
          <p:cNvSpPr txBox="1">
            <a:spLocks noChangeArrowheads="1"/>
          </p:cNvSpPr>
          <p:nvPr/>
        </p:nvSpPr>
        <p:spPr bwMode="auto">
          <a:xfrm>
            <a:off x="4567238" y="5707063"/>
            <a:ext cx="405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10   20   30   40   50   60   70   80</a:t>
            </a:r>
          </a:p>
        </p:txBody>
      </p:sp>
      <p:sp>
        <p:nvSpPr>
          <p:cNvPr id="24598" name="Rectangle 41">
            <a:extLst>
              <a:ext uri="{FF2B5EF4-FFF2-40B4-BE49-F238E27FC236}">
                <a16:creationId xmlns:a16="http://schemas.microsoft.com/office/drawing/2014/main" id="{BDB84FB0-57E8-4308-82A4-939B5ADDF58D}"/>
              </a:ext>
            </a:extLst>
          </p:cNvPr>
          <p:cNvSpPr>
            <a:spLocks noGrp="1" noChangeArrowheads="1"/>
          </p:cNvSpPr>
          <p:nvPr>
            <p:ph type="title"/>
          </p:nvPr>
        </p:nvSpPr>
        <p:spPr>
          <a:xfrm>
            <a:off x="2909888" y="141061"/>
            <a:ext cx="7024687" cy="862013"/>
          </a:xfrm>
          <a:noFill/>
        </p:spPr>
        <p:txBody>
          <a:bodyPr lIns="92075" tIns="46038" rIns="92075" bIns="46038" anchor="ctr"/>
          <a:lstStyle/>
          <a:p>
            <a:pPr eaLnBrk="1" hangingPunct="1"/>
            <a:r>
              <a:rPr lang="en-US" altLang="en-US" sz="5200" b="1" dirty="0"/>
              <a:t>GRAPHING DEMAND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2327"/>
                                        </p:tgtEl>
                                        <p:attrNameLst>
                                          <p:attrName>style.visibility</p:attrName>
                                        </p:attrNameLst>
                                      </p:cBhvr>
                                      <p:to>
                                        <p:strVal val="visible"/>
                                      </p:to>
                                    </p:set>
                                    <p:animEffect transition="in" filter="wipe(left)">
                                      <p:cBhvr>
                                        <p:cTn id="7" dur="500"/>
                                        <p:tgtEl>
                                          <p:spTgt spid="12327"/>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2321"/>
                                        </p:tgtEl>
                                        <p:attrNameLst>
                                          <p:attrName>style.visibility</p:attrName>
                                        </p:attrNameLst>
                                      </p:cBhvr>
                                      <p:to>
                                        <p:strVal val="visible"/>
                                      </p:to>
                                    </p:set>
                                    <p:animEffect transition="in" filter="dissolve">
                                      <p:cBhvr>
                                        <p:cTn id="11" dur="500"/>
                                        <p:tgtEl>
                                          <p:spTgt spid="12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Oval 2">
            <a:extLst>
              <a:ext uri="{FF2B5EF4-FFF2-40B4-BE49-F238E27FC236}">
                <a16:creationId xmlns:a16="http://schemas.microsoft.com/office/drawing/2014/main" id="{40B331B0-6B34-434F-9A3F-06F2A8EAB470}"/>
              </a:ext>
            </a:extLst>
          </p:cNvPr>
          <p:cNvSpPr>
            <a:spLocks noChangeArrowheads="1"/>
          </p:cNvSpPr>
          <p:nvPr/>
        </p:nvSpPr>
        <p:spPr bwMode="auto">
          <a:xfrm>
            <a:off x="5429250" y="5954714"/>
            <a:ext cx="471488" cy="555625"/>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CC0000"/>
                </a:solidFill>
                <a:latin typeface="Times New Roman" panose="02020603050405020304" pitchFamily="18" charset="0"/>
              </a:rPr>
              <a:t>35</a:t>
            </a:r>
          </a:p>
        </p:txBody>
      </p:sp>
      <p:sp>
        <p:nvSpPr>
          <p:cNvPr id="25603" name="Oval 3">
            <a:extLst>
              <a:ext uri="{FF2B5EF4-FFF2-40B4-BE49-F238E27FC236}">
                <a16:creationId xmlns:a16="http://schemas.microsoft.com/office/drawing/2014/main" id="{A897ED86-7502-47D2-A91F-D88984350A3A}"/>
              </a:ext>
            </a:extLst>
          </p:cNvPr>
          <p:cNvSpPr>
            <a:spLocks noChangeArrowheads="1"/>
          </p:cNvSpPr>
          <p:nvPr/>
        </p:nvSpPr>
        <p:spPr bwMode="auto">
          <a:xfrm>
            <a:off x="3738564" y="3214689"/>
            <a:ext cx="471487" cy="555625"/>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25604" name="Group 4">
            <a:extLst>
              <a:ext uri="{FF2B5EF4-FFF2-40B4-BE49-F238E27FC236}">
                <a16:creationId xmlns:a16="http://schemas.microsoft.com/office/drawing/2014/main" id="{944D2F3C-023A-4049-8539-286B5CA9983A}"/>
              </a:ext>
            </a:extLst>
          </p:cNvPr>
          <p:cNvGrpSpPr>
            <a:grpSpLocks/>
          </p:cNvGrpSpPr>
          <p:nvPr/>
        </p:nvGrpSpPr>
        <p:grpSpPr bwMode="auto">
          <a:xfrm>
            <a:off x="4111626" y="1308100"/>
            <a:ext cx="4098925" cy="4584700"/>
            <a:chOff x="1477" y="718"/>
            <a:chExt cx="2935" cy="2937"/>
          </a:xfrm>
        </p:grpSpPr>
        <p:sp>
          <p:nvSpPr>
            <p:cNvPr id="25630" name="Line 5">
              <a:extLst>
                <a:ext uri="{FF2B5EF4-FFF2-40B4-BE49-F238E27FC236}">
                  <a16:creationId xmlns:a16="http://schemas.microsoft.com/office/drawing/2014/main" id="{A639B84C-CE09-44F5-92C1-3A3DEB6A1381}"/>
                </a:ext>
              </a:extLst>
            </p:cNvPr>
            <p:cNvSpPr>
              <a:spLocks noChangeShapeType="1"/>
            </p:cNvSpPr>
            <p:nvPr/>
          </p:nvSpPr>
          <p:spPr bwMode="auto">
            <a:xfrm>
              <a:off x="1489" y="314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5631" name="Line 6">
              <a:extLst>
                <a:ext uri="{FF2B5EF4-FFF2-40B4-BE49-F238E27FC236}">
                  <a16:creationId xmlns:a16="http://schemas.microsoft.com/office/drawing/2014/main" id="{C34D37D4-D437-4CF3-9676-B900565C6CBC}"/>
                </a:ext>
              </a:extLst>
            </p:cNvPr>
            <p:cNvSpPr>
              <a:spLocks noChangeShapeType="1"/>
            </p:cNvSpPr>
            <p:nvPr/>
          </p:nvSpPr>
          <p:spPr bwMode="auto">
            <a:xfrm>
              <a:off x="1486" y="263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5632" name="Line 7">
              <a:extLst>
                <a:ext uri="{FF2B5EF4-FFF2-40B4-BE49-F238E27FC236}">
                  <a16:creationId xmlns:a16="http://schemas.microsoft.com/office/drawing/2014/main" id="{21E77678-1433-476F-9CD8-A49804FFB5C8}"/>
                </a:ext>
              </a:extLst>
            </p:cNvPr>
            <p:cNvSpPr>
              <a:spLocks noChangeShapeType="1"/>
            </p:cNvSpPr>
            <p:nvPr/>
          </p:nvSpPr>
          <p:spPr bwMode="auto">
            <a:xfrm>
              <a:off x="1483" y="211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5633" name="Line 8">
              <a:extLst>
                <a:ext uri="{FF2B5EF4-FFF2-40B4-BE49-F238E27FC236}">
                  <a16:creationId xmlns:a16="http://schemas.microsoft.com/office/drawing/2014/main" id="{39E3B6D6-05D3-4128-A516-1E892DA44084}"/>
                </a:ext>
              </a:extLst>
            </p:cNvPr>
            <p:cNvSpPr>
              <a:spLocks noChangeShapeType="1"/>
            </p:cNvSpPr>
            <p:nvPr/>
          </p:nvSpPr>
          <p:spPr bwMode="auto">
            <a:xfrm>
              <a:off x="1480" y="15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5634" name="Line 9">
              <a:extLst>
                <a:ext uri="{FF2B5EF4-FFF2-40B4-BE49-F238E27FC236}">
                  <a16:creationId xmlns:a16="http://schemas.microsoft.com/office/drawing/2014/main" id="{2B2826A3-B0B1-4A14-86B7-C7AFBDF217F6}"/>
                </a:ext>
              </a:extLst>
            </p:cNvPr>
            <p:cNvSpPr>
              <a:spLocks noChangeShapeType="1"/>
            </p:cNvSpPr>
            <p:nvPr/>
          </p:nvSpPr>
          <p:spPr bwMode="auto">
            <a:xfrm>
              <a:off x="1477" y="106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5635" name="Line 10">
              <a:extLst>
                <a:ext uri="{FF2B5EF4-FFF2-40B4-BE49-F238E27FC236}">
                  <a16:creationId xmlns:a16="http://schemas.microsoft.com/office/drawing/2014/main" id="{1D6DDA4B-D420-49A7-B034-5BE75D419951}"/>
                </a:ext>
              </a:extLst>
            </p:cNvPr>
            <p:cNvSpPr>
              <a:spLocks noChangeShapeType="1"/>
            </p:cNvSpPr>
            <p:nvPr/>
          </p:nvSpPr>
          <p:spPr bwMode="auto">
            <a:xfrm rot="-5400000">
              <a:off x="330" y="219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5636" name="Line 11">
              <a:extLst>
                <a:ext uri="{FF2B5EF4-FFF2-40B4-BE49-F238E27FC236}">
                  <a16:creationId xmlns:a16="http://schemas.microsoft.com/office/drawing/2014/main" id="{7D88D69A-924D-48BA-9058-8A8F979D6502}"/>
                </a:ext>
              </a:extLst>
            </p:cNvPr>
            <p:cNvSpPr>
              <a:spLocks noChangeShapeType="1"/>
            </p:cNvSpPr>
            <p:nvPr/>
          </p:nvSpPr>
          <p:spPr bwMode="auto">
            <a:xfrm rot="-5400000">
              <a:off x="645" y="219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5637" name="Line 12">
              <a:extLst>
                <a:ext uri="{FF2B5EF4-FFF2-40B4-BE49-F238E27FC236}">
                  <a16:creationId xmlns:a16="http://schemas.microsoft.com/office/drawing/2014/main" id="{4F9473CE-C239-482A-9653-9F0AC222F33B}"/>
                </a:ext>
              </a:extLst>
            </p:cNvPr>
            <p:cNvSpPr>
              <a:spLocks noChangeShapeType="1"/>
            </p:cNvSpPr>
            <p:nvPr/>
          </p:nvSpPr>
          <p:spPr bwMode="auto">
            <a:xfrm rot="-5400000">
              <a:off x="960" y="219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5638" name="Line 13">
              <a:extLst>
                <a:ext uri="{FF2B5EF4-FFF2-40B4-BE49-F238E27FC236}">
                  <a16:creationId xmlns:a16="http://schemas.microsoft.com/office/drawing/2014/main" id="{6A156ED2-60F9-4AA0-AAB8-253035D63B11}"/>
                </a:ext>
              </a:extLst>
            </p:cNvPr>
            <p:cNvSpPr>
              <a:spLocks noChangeShapeType="1"/>
            </p:cNvSpPr>
            <p:nvPr/>
          </p:nvSpPr>
          <p:spPr bwMode="auto">
            <a:xfrm rot="-5400000">
              <a:off x="1275" y="2188"/>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5639" name="Line 14">
              <a:extLst>
                <a:ext uri="{FF2B5EF4-FFF2-40B4-BE49-F238E27FC236}">
                  <a16:creationId xmlns:a16="http://schemas.microsoft.com/office/drawing/2014/main" id="{3CFAE659-0B1D-4378-AEE4-8906ADAC7CDF}"/>
                </a:ext>
              </a:extLst>
            </p:cNvPr>
            <p:cNvSpPr>
              <a:spLocks noChangeShapeType="1"/>
            </p:cNvSpPr>
            <p:nvPr/>
          </p:nvSpPr>
          <p:spPr bwMode="auto">
            <a:xfrm rot="-5400000">
              <a:off x="1590" y="2186"/>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5640" name="Line 15">
              <a:extLst>
                <a:ext uri="{FF2B5EF4-FFF2-40B4-BE49-F238E27FC236}">
                  <a16:creationId xmlns:a16="http://schemas.microsoft.com/office/drawing/2014/main" id="{38525DD8-58FB-4337-AD5C-E88CF7756C28}"/>
                </a:ext>
              </a:extLst>
            </p:cNvPr>
            <p:cNvSpPr>
              <a:spLocks noChangeShapeType="1"/>
            </p:cNvSpPr>
            <p:nvPr/>
          </p:nvSpPr>
          <p:spPr bwMode="auto">
            <a:xfrm rot="-5400000">
              <a:off x="1905" y="21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5641" name="Line 16">
              <a:extLst>
                <a:ext uri="{FF2B5EF4-FFF2-40B4-BE49-F238E27FC236}">
                  <a16:creationId xmlns:a16="http://schemas.microsoft.com/office/drawing/2014/main" id="{003C1084-1939-4F28-BB01-771BB10AC464}"/>
                </a:ext>
              </a:extLst>
            </p:cNvPr>
            <p:cNvSpPr>
              <a:spLocks noChangeShapeType="1"/>
            </p:cNvSpPr>
            <p:nvPr/>
          </p:nvSpPr>
          <p:spPr bwMode="auto">
            <a:xfrm rot="-5400000">
              <a:off x="2220" y="218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5642" name="Line 17">
              <a:extLst>
                <a:ext uri="{FF2B5EF4-FFF2-40B4-BE49-F238E27FC236}">
                  <a16:creationId xmlns:a16="http://schemas.microsoft.com/office/drawing/2014/main" id="{3076FB61-F232-4899-968D-34F832CDC0FB}"/>
                </a:ext>
              </a:extLst>
            </p:cNvPr>
            <p:cNvSpPr>
              <a:spLocks noChangeShapeType="1"/>
            </p:cNvSpPr>
            <p:nvPr/>
          </p:nvSpPr>
          <p:spPr bwMode="auto">
            <a:xfrm rot="-5400000">
              <a:off x="2535" y="218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grpSp>
        <p:nvGrpSpPr>
          <p:cNvPr id="25605" name="Group 18">
            <a:extLst>
              <a:ext uri="{FF2B5EF4-FFF2-40B4-BE49-F238E27FC236}">
                <a16:creationId xmlns:a16="http://schemas.microsoft.com/office/drawing/2014/main" id="{049C5CE5-2912-44B6-90A8-43A11E6B0006}"/>
              </a:ext>
            </a:extLst>
          </p:cNvPr>
          <p:cNvGrpSpPr>
            <a:grpSpLocks/>
          </p:cNvGrpSpPr>
          <p:nvPr/>
        </p:nvGrpSpPr>
        <p:grpSpPr bwMode="auto">
          <a:xfrm>
            <a:off x="4106864" y="1666876"/>
            <a:ext cx="4173537" cy="4252913"/>
            <a:chOff x="1473" y="948"/>
            <a:chExt cx="2989" cy="2724"/>
          </a:xfrm>
        </p:grpSpPr>
        <p:sp>
          <p:nvSpPr>
            <p:cNvPr id="25628" name="Line 19">
              <a:extLst>
                <a:ext uri="{FF2B5EF4-FFF2-40B4-BE49-F238E27FC236}">
                  <a16:creationId xmlns:a16="http://schemas.microsoft.com/office/drawing/2014/main" id="{631C63D8-5B4D-420A-AA5E-C2A593BFEB11}"/>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29" name="Line 20">
              <a:extLst>
                <a:ext uri="{FF2B5EF4-FFF2-40B4-BE49-F238E27FC236}">
                  <a16:creationId xmlns:a16="http://schemas.microsoft.com/office/drawing/2014/main" id="{EBEF0520-8CA9-45FC-AFB0-A1F85E0CCDB4}"/>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5606" name="Rectangle 21">
            <a:extLst>
              <a:ext uri="{FF2B5EF4-FFF2-40B4-BE49-F238E27FC236}">
                <a16:creationId xmlns:a16="http://schemas.microsoft.com/office/drawing/2014/main" id="{8BB3E1FE-D38E-4591-A098-D7CDE4E6D371}"/>
              </a:ext>
            </a:extLst>
          </p:cNvPr>
          <p:cNvSpPr>
            <a:spLocks noChangeArrowheads="1"/>
          </p:cNvSpPr>
          <p:nvPr/>
        </p:nvSpPr>
        <p:spPr bwMode="auto">
          <a:xfrm>
            <a:off x="3640138" y="1323975"/>
            <a:ext cx="424796"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P</a:t>
            </a:r>
          </a:p>
        </p:txBody>
      </p:sp>
      <p:sp>
        <p:nvSpPr>
          <p:cNvPr id="25607" name="Rectangle 22">
            <a:extLst>
              <a:ext uri="{FF2B5EF4-FFF2-40B4-BE49-F238E27FC236}">
                <a16:creationId xmlns:a16="http://schemas.microsoft.com/office/drawing/2014/main" id="{378B09EC-16D4-4F63-B9F7-74C04BAED07E}"/>
              </a:ext>
            </a:extLst>
          </p:cNvPr>
          <p:cNvSpPr>
            <a:spLocks noChangeArrowheads="1"/>
          </p:cNvSpPr>
          <p:nvPr/>
        </p:nvSpPr>
        <p:spPr bwMode="auto">
          <a:xfrm>
            <a:off x="8326439" y="5859463"/>
            <a:ext cx="460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25608" name="Rectangle 23">
            <a:extLst>
              <a:ext uri="{FF2B5EF4-FFF2-40B4-BE49-F238E27FC236}">
                <a16:creationId xmlns:a16="http://schemas.microsoft.com/office/drawing/2014/main" id="{CBEE2202-D34D-44AA-81DD-A19FD282C21F}"/>
              </a:ext>
            </a:extLst>
          </p:cNvPr>
          <p:cNvSpPr>
            <a:spLocks noChangeArrowheads="1"/>
          </p:cNvSpPr>
          <p:nvPr/>
        </p:nvSpPr>
        <p:spPr bwMode="auto">
          <a:xfrm>
            <a:off x="3843338" y="5745163"/>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25609" name="Oval 24">
            <a:extLst>
              <a:ext uri="{FF2B5EF4-FFF2-40B4-BE49-F238E27FC236}">
                <a16:creationId xmlns:a16="http://schemas.microsoft.com/office/drawing/2014/main" id="{E0BBB947-862F-40BB-BCAD-DB17DE4F0733}"/>
              </a:ext>
            </a:extLst>
          </p:cNvPr>
          <p:cNvSpPr>
            <a:spLocks noChangeArrowheads="1"/>
          </p:cNvSpPr>
          <p:nvPr/>
        </p:nvSpPr>
        <p:spPr bwMode="auto">
          <a:xfrm>
            <a:off x="2312988" y="3589339"/>
            <a:ext cx="1287462" cy="625475"/>
          </a:xfrm>
          <a:prstGeom prst="ellipse">
            <a:avLst/>
          </a:prstGeom>
          <a:solidFill>
            <a:srgbClr val="FFFF00"/>
          </a:solidFill>
          <a:ln w="38100">
            <a:solidFill>
              <a:schemeClr val="tx1"/>
            </a:solidFill>
            <a:round/>
            <a:headEnd/>
            <a:tailEnd/>
          </a:ln>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10" name="Text Box 25">
            <a:extLst>
              <a:ext uri="{FF2B5EF4-FFF2-40B4-BE49-F238E27FC236}">
                <a16:creationId xmlns:a16="http://schemas.microsoft.com/office/drawing/2014/main" id="{79FDE7D6-6820-481F-8915-8079DFDD4EDA}"/>
              </a:ext>
            </a:extLst>
          </p:cNvPr>
          <p:cNvSpPr txBox="1">
            <a:spLocks noChangeArrowheads="1"/>
          </p:cNvSpPr>
          <p:nvPr/>
        </p:nvSpPr>
        <p:spPr bwMode="auto">
          <a:xfrm>
            <a:off x="3692525" y="1657351"/>
            <a:ext cx="43815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solidFill>
                  <a:srgbClr val="CC0000"/>
                </a:solidFill>
              </a:rPr>
              <a:t>3</a:t>
            </a:r>
          </a:p>
          <a:p>
            <a:pPr algn="r">
              <a:spcBef>
                <a:spcPct val="0"/>
              </a:spcBef>
              <a:buFontTx/>
              <a:buNone/>
            </a:pPr>
            <a:endParaRPr lang="en-US" altLang="en-US" sz="1800" b="1">
              <a:solidFill>
                <a:srgbClr val="CC0000"/>
              </a:solidFill>
            </a:endParaRPr>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grpSp>
        <p:nvGrpSpPr>
          <p:cNvPr id="25611" name="Group 26">
            <a:extLst>
              <a:ext uri="{FF2B5EF4-FFF2-40B4-BE49-F238E27FC236}">
                <a16:creationId xmlns:a16="http://schemas.microsoft.com/office/drawing/2014/main" id="{9AFC9375-2E34-4453-AD33-D609D220E467}"/>
              </a:ext>
            </a:extLst>
          </p:cNvPr>
          <p:cNvGrpSpPr>
            <a:grpSpLocks/>
          </p:cNvGrpSpPr>
          <p:nvPr/>
        </p:nvGrpSpPr>
        <p:grpSpPr bwMode="auto">
          <a:xfrm>
            <a:off x="2562225" y="2027238"/>
            <a:ext cx="877316" cy="2963862"/>
            <a:chOff x="433" y="739"/>
            <a:chExt cx="628" cy="1899"/>
          </a:xfrm>
        </p:grpSpPr>
        <p:sp>
          <p:nvSpPr>
            <p:cNvPr id="25624" name="Line 27">
              <a:extLst>
                <a:ext uri="{FF2B5EF4-FFF2-40B4-BE49-F238E27FC236}">
                  <a16:creationId xmlns:a16="http://schemas.microsoft.com/office/drawing/2014/main" id="{15690FC2-B683-4DCC-B332-4EDD09746C39}"/>
                </a:ext>
              </a:extLst>
            </p:cNvPr>
            <p:cNvSpPr>
              <a:spLocks noChangeShapeType="1"/>
            </p:cNvSpPr>
            <p:nvPr/>
          </p:nvSpPr>
          <p:spPr bwMode="auto">
            <a:xfrm>
              <a:off x="711" y="778"/>
              <a:ext cx="0" cy="186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25" name="Line 28">
              <a:extLst>
                <a:ext uri="{FF2B5EF4-FFF2-40B4-BE49-F238E27FC236}">
                  <a16:creationId xmlns:a16="http://schemas.microsoft.com/office/drawing/2014/main" id="{E0C3A275-9D85-422C-B1AA-C05EFE44D4C3}"/>
                </a:ext>
              </a:extLst>
            </p:cNvPr>
            <p:cNvSpPr>
              <a:spLocks noChangeShapeType="1"/>
            </p:cNvSpPr>
            <p:nvPr/>
          </p:nvSpPr>
          <p:spPr bwMode="auto">
            <a:xfrm>
              <a:off x="433" y="1144"/>
              <a:ext cx="55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26" name="Text Box 29">
              <a:extLst>
                <a:ext uri="{FF2B5EF4-FFF2-40B4-BE49-F238E27FC236}">
                  <a16:creationId xmlns:a16="http://schemas.microsoft.com/office/drawing/2014/main" id="{4C25671C-55F4-4A95-9EB0-84600B365FDD}"/>
                </a:ext>
              </a:extLst>
            </p:cNvPr>
            <p:cNvSpPr txBox="1">
              <a:spLocks noChangeArrowheads="1"/>
            </p:cNvSpPr>
            <p:nvPr/>
          </p:nvSpPr>
          <p:spPr bwMode="auto">
            <a:xfrm>
              <a:off x="453" y="739"/>
              <a:ext cx="243"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P</a:t>
              </a:r>
            </a:p>
          </p:txBody>
        </p:sp>
        <p:sp>
          <p:nvSpPr>
            <p:cNvPr id="25627" name="Text Box 30">
              <a:extLst>
                <a:ext uri="{FF2B5EF4-FFF2-40B4-BE49-F238E27FC236}">
                  <a16:creationId xmlns:a16="http://schemas.microsoft.com/office/drawing/2014/main" id="{244A008F-48AC-4016-82C2-A7FFAC356E1C}"/>
                </a:ext>
              </a:extLst>
            </p:cNvPr>
            <p:cNvSpPr txBox="1">
              <a:spLocks noChangeArrowheads="1"/>
            </p:cNvSpPr>
            <p:nvPr/>
          </p:nvSpPr>
          <p:spPr bwMode="auto">
            <a:xfrm>
              <a:off x="742" y="739"/>
              <a:ext cx="31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Q</a:t>
              </a:r>
              <a:r>
                <a:rPr lang="en-US" altLang="en-US" baseline="-25000">
                  <a:latin typeface="Haettenschweiler" panose="020B0706040902060204" pitchFamily="34" charset="0"/>
                </a:rPr>
                <a:t>D</a:t>
              </a:r>
              <a:endParaRPr lang="en-US" altLang="en-US">
                <a:latin typeface="Haettenschweiler" panose="020B0706040902060204" pitchFamily="34" charset="0"/>
              </a:endParaRPr>
            </a:p>
          </p:txBody>
        </p:sp>
      </p:grpSp>
      <p:sp>
        <p:nvSpPr>
          <p:cNvPr id="25612" name="Text Box 31">
            <a:extLst>
              <a:ext uri="{FF2B5EF4-FFF2-40B4-BE49-F238E27FC236}">
                <a16:creationId xmlns:a16="http://schemas.microsoft.com/office/drawing/2014/main" id="{384B0937-67D0-4E96-AA44-1F6A6F54C1BF}"/>
              </a:ext>
            </a:extLst>
          </p:cNvPr>
          <p:cNvSpPr txBox="1">
            <a:spLocks noChangeArrowheads="1"/>
          </p:cNvSpPr>
          <p:nvPr/>
        </p:nvSpPr>
        <p:spPr bwMode="auto">
          <a:xfrm>
            <a:off x="2434892" y="2590801"/>
            <a:ext cx="49404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a:latin typeface="Haettenschweiler" panose="020B0706040902060204" pitchFamily="34" charset="0"/>
              </a:rPr>
              <a:t>$5</a:t>
            </a:r>
          </a:p>
          <a:p>
            <a:pPr algn="r">
              <a:spcBef>
                <a:spcPct val="0"/>
              </a:spcBef>
              <a:buFontTx/>
              <a:buNone/>
            </a:pPr>
            <a:r>
              <a:rPr lang="en-US" altLang="en-US">
                <a:latin typeface="Haettenschweiler" panose="020B0706040902060204" pitchFamily="34" charset="0"/>
              </a:rPr>
              <a:t>4</a:t>
            </a:r>
          </a:p>
          <a:p>
            <a:pPr algn="r">
              <a:spcBef>
                <a:spcPct val="0"/>
              </a:spcBef>
              <a:buFontTx/>
              <a:buNone/>
            </a:pPr>
            <a:r>
              <a:rPr lang="en-US" altLang="en-US">
                <a:latin typeface="Haettenschweiler" panose="020B0706040902060204" pitchFamily="34" charset="0"/>
              </a:rPr>
              <a:t>3</a:t>
            </a:r>
          </a:p>
          <a:p>
            <a:pPr algn="r">
              <a:spcBef>
                <a:spcPct val="0"/>
              </a:spcBef>
              <a:buFontTx/>
              <a:buNone/>
            </a:pPr>
            <a:r>
              <a:rPr lang="en-US" altLang="en-US">
                <a:latin typeface="Haettenschweiler" panose="020B0706040902060204" pitchFamily="34" charset="0"/>
              </a:rPr>
              <a:t>2</a:t>
            </a:r>
          </a:p>
          <a:p>
            <a:pPr algn="r">
              <a:spcBef>
                <a:spcPct val="0"/>
              </a:spcBef>
              <a:buFontTx/>
              <a:buNone/>
            </a:pPr>
            <a:r>
              <a:rPr lang="en-US" altLang="en-US">
                <a:latin typeface="Haettenschweiler" panose="020B0706040902060204" pitchFamily="34" charset="0"/>
              </a:rPr>
              <a:t>1</a:t>
            </a:r>
          </a:p>
        </p:txBody>
      </p:sp>
      <p:sp>
        <p:nvSpPr>
          <p:cNvPr id="25613" name="Text Box 32">
            <a:extLst>
              <a:ext uri="{FF2B5EF4-FFF2-40B4-BE49-F238E27FC236}">
                <a16:creationId xmlns:a16="http://schemas.microsoft.com/office/drawing/2014/main" id="{CE54E513-9C09-477B-9B47-52309B32BB62}"/>
              </a:ext>
            </a:extLst>
          </p:cNvPr>
          <p:cNvSpPr txBox="1">
            <a:spLocks noChangeArrowheads="1"/>
          </p:cNvSpPr>
          <p:nvPr/>
        </p:nvSpPr>
        <p:spPr bwMode="auto">
          <a:xfrm>
            <a:off x="3009901" y="2582864"/>
            <a:ext cx="4988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10</a:t>
            </a:r>
          </a:p>
          <a:p>
            <a:pPr>
              <a:spcBef>
                <a:spcPct val="0"/>
              </a:spcBef>
              <a:buFontTx/>
              <a:buNone/>
            </a:pPr>
            <a:r>
              <a:rPr lang="en-US" altLang="en-US">
                <a:latin typeface="Haettenschweiler" panose="020B0706040902060204" pitchFamily="34" charset="0"/>
              </a:rPr>
              <a:t>20</a:t>
            </a:r>
          </a:p>
          <a:p>
            <a:pPr>
              <a:spcBef>
                <a:spcPct val="0"/>
              </a:spcBef>
              <a:buFontTx/>
              <a:buNone/>
            </a:pPr>
            <a:r>
              <a:rPr lang="en-US" altLang="en-US">
                <a:latin typeface="Haettenschweiler" panose="020B0706040902060204" pitchFamily="34" charset="0"/>
              </a:rPr>
              <a:t>35</a:t>
            </a:r>
          </a:p>
          <a:p>
            <a:pPr>
              <a:spcBef>
                <a:spcPct val="0"/>
              </a:spcBef>
              <a:buFontTx/>
              <a:buNone/>
            </a:pPr>
            <a:r>
              <a:rPr lang="en-US" altLang="en-US">
                <a:latin typeface="Haettenschweiler" panose="020B0706040902060204" pitchFamily="34" charset="0"/>
              </a:rPr>
              <a:t>55</a:t>
            </a:r>
          </a:p>
          <a:p>
            <a:pPr>
              <a:spcBef>
                <a:spcPct val="0"/>
              </a:spcBef>
              <a:buFontTx/>
              <a:buNone/>
            </a:pPr>
            <a:r>
              <a:rPr lang="en-US" altLang="en-US">
                <a:latin typeface="Haettenschweiler" panose="020B0706040902060204" pitchFamily="34" charset="0"/>
              </a:rPr>
              <a:t>80</a:t>
            </a:r>
          </a:p>
        </p:txBody>
      </p:sp>
      <p:sp>
        <p:nvSpPr>
          <p:cNvPr id="13345" name="Oval 33">
            <a:extLst>
              <a:ext uri="{FF2B5EF4-FFF2-40B4-BE49-F238E27FC236}">
                <a16:creationId xmlns:a16="http://schemas.microsoft.com/office/drawing/2014/main" id="{65F8BA72-80A8-4DEB-82AF-7205E8AA29B5}"/>
              </a:ext>
            </a:extLst>
          </p:cNvPr>
          <p:cNvSpPr>
            <a:spLocks noChangeArrowheads="1"/>
          </p:cNvSpPr>
          <p:nvPr/>
        </p:nvSpPr>
        <p:spPr bwMode="auto">
          <a:xfrm>
            <a:off x="5603875" y="3395664"/>
            <a:ext cx="165100" cy="217487"/>
          </a:xfrm>
          <a:prstGeom prst="ellipse">
            <a:avLst/>
          </a:prstGeom>
          <a:solidFill>
            <a:srgbClr val="CC00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15" name="Oval 34">
            <a:extLst>
              <a:ext uri="{FF2B5EF4-FFF2-40B4-BE49-F238E27FC236}">
                <a16:creationId xmlns:a16="http://schemas.microsoft.com/office/drawing/2014/main" id="{A6A31459-6A2F-4F1C-B1B9-8DF736082D56}"/>
              </a:ext>
            </a:extLst>
          </p:cNvPr>
          <p:cNvSpPr>
            <a:spLocks noChangeArrowheads="1"/>
          </p:cNvSpPr>
          <p:nvPr/>
        </p:nvSpPr>
        <p:spPr bwMode="auto">
          <a:xfrm>
            <a:off x="6459539" y="4216400"/>
            <a:ext cx="166687" cy="215900"/>
          </a:xfrm>
          <a:prstGeom prst="ellipse">
            <a:avLst/>
          </a:prstGeom>
          <a:solidFill>
            <a:srgbClr val="CC00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16" name="Oval 35">
            <a:extLst>
              <a:ext uri="{FF2B5EF4-FFF2-40B4-BE49-F238E27FC236}">
                <a16:creationId xmlns:a16="http://schemas.microsoft.com/office/drawing/2014/main" id="{C4A64B20-F631-4381-929A-D42667617C55}"/>
              </a:ext>
            </a:extLst>
          </p:cNvPr>
          <p:cNvSpPr>
            <a:spLocks noChangeArrowheads="1"/>
          </p:cNvSpPr>
          <p:nvPr/>
        </p:nvSpPr>
        <p:spPr bwMode="auto">
          <a:xfrm>
            <a:off x="7577138" y="4983164"/>
            <a:ext cx="165100" cy="217487"/>
          </a:xfrm>
          <a:prstGeom prst="ellipse">
            <a:avLst/>
          </a:prstGeom>
          <a:solidFill>
            <a:srgbClr val="CC00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17" name="Text Box 36">
            <a:extLst>
              <a:ext uri="{FF2B5EF4-FFF2-40B4-BE49-F238E27FC236}">
                <a16:creationId xmlns:a16="http://schemas.microsoft.com/office/drawing/2014/main" id="{3190C733-96A1-4CB5-8205-37ACDB4B5189}"/>
              </a:ext>
            </a:extLst>
          </p:cNvPr>
          <p:cNvSpPr txBox="1">
            <a:spLocks noChangeArrowheads="1"/>
          </p:cNvSpPr>
          <p:nvPr/>
        </p:nvSpPr>
        <p:spPr bwMode="auto">
          <a:xfrm>
            <a:off x="2679700" y="1133476"/>
            <a:ext cx="161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Price of Corn</a:t>
            </a:r>
          </a:p>
        </p:txBody>
      </p:sp>
      <p:sp>
        <p:nvSpPr>
          <p:cNvPr id="25618" name="Text Box 37">
            <a:extLst>
              <a:ext uri="{FF2B5EF4-FFF2-40B4-BE49-F238E27FC236}">
                <a16:creationId xmlns:a16="http://schemas.microsoft.com/office/drawing/2014/main" id="{2DE57873-06D3-47C2-A8A6-3225CBAFF8A3}"/>
              </a:ext>
            </a:extLst>
          </p:cNvPr>
          <p:cNvSpPr txBox="1">
            <a:spLocks noChangeArrowheads="1"/>
          </p:cNvSpPr>
          <p:nvPr/>
        </p:nvSpPr>
        <p:spPr bwMode="auto">
          <a:xfrm>
            <a:off x="5162550" y="6315076"/>
            <a:ext cx="198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Quantity of Corn</a:t>
            </a:r>
          </a:p>
        </p:txBody>
      </p:sp>
      <p:sp>
        <p:nvSpPr>
          <p:cNvPr id="25619" name="Text Box 38">
            <a:extLst>
              <a:ext uri="{FF2B5EF4-FFF2-40B4-BE49-F238E27FC236}">
                <a16:creationId xmlns:a16="http://schemas.microsoft.com/office/drawing/2014/main" id="{7B908C00-BF07-43A1-A861-7D2C1BF5AA71}"/>
              </a:ext>
            </a:extLst>
          </p:cNvPr>
          <p:cNvSpPr txBox="1">
            <a:spLocks noChangeArrowheads="1"/>
          </p:cNvSpPr>
          <p:nvPr/>
        </p:nvSpPr>
        <p:spPr bwMode="auto">
          <a:xfrm>
            <a:off x="2574925" y="1771651"/>
            <a:ext cx="85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CORN</a:t>
            </a:r>
          </a:p>
        </p:txBody>
      </p:sp>
      <p:sp>
        <p:nvSpPr>
          <p:cNvPr id="25620" name="Text Box 39">
            <a:extLst>
              <a:ext uri="{FF2B5EF4-FFF2-40B4-BE49-F238E27FC236}">
                <a16:creationId xmlns:a16="http://schemas.microsoft.com/office/drawing/2014/main" id="{E1D1A37F-7D37-407C-BC9A-58B7B04EDCC8}"/>
              </a:ext>
            </a:extLst>
          </p:cNvPr>
          <p:cNvSpPr txBox="1">
            <a:spLocks noChangeArrowheads="1"/>
          </p:cNvSpPr>
          <p:nvPr/>
        </p:nvSpPr>
        <p:spPr bwMode="auto">
          <a:xfrm>
            <a:off x="5861051" y="1757363"/>
            <a:ext cx="3368675"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b="1" i="1">
                <a:solidFill>
                  <a:srgbClr val="CC0000"/>
                </a:solidFill>
                <a:latin typeface="Times New Roman" panose="02020603050405020304" pitchFamily="18" charset="0"/>
              </a:rPr>
              <a:t>Plot the Points</a:t>
            </a:r>
          </a:p>
        </p:txBody>
      </p:sp>
      <p:sp>
        <p:nvSpPr>
          <p:cNvPr id="13352" name="Line 40">
            <a:extLst>
              <a:ext uri="{FF2B5EF4-FFF2-40B4-BE49-F238E27FC236}">
                <a16:creationId xmlns:a16="http://schemas.microsoft.com/office/drawing/2014/main" id="{44A9DF81-91C0-4022-B777-6E4D73DEC0AF}"/>
              </a:ext>
            </a:extLst>
          </p:cNvPr>
          <p:cNvSpPr>
            <a:spLocks noChangeShapeType="1"/>
          </p:cNvSpPr>
          <p:nvPr/>
        </p:nvSpPr>
        <p:spPr bwMode="auto">
          <a:xfrm flipV="1">
            <a:off x="3592513" y="3578225"/>
            <a:ext cx="1987550" cy="38735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5622" name="Text Box 41">
            <a:extLst>
              <a:ext uri="{FF2B5EF4-FFF2-40B4-BE49-F238E27FC236}">
                <a16:creationId xmlns:a16="http://schemas.microsoft.com/office/drawing/2014/main" id="{D526B175-1CCA-406E-92AF-E003F2B0EF9D}"/>
              </a:ext>
            </a:extLst>
          </p:cNvPr>
          <p:cNvSpPr txBox="1">
            <a:spLocks noChangeArrowheads="1"/>
          </p:cNvSpPr>
          <p:nvPr/>
        </p:nvSpPr>
        <p:spPr bwMode="auto">
          <a:xfrm>
            <a:off x="4338638" y="5889626"/>
            <a:ext cx="405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10   20   30   40   50   60   70   80</a:t>
            </a:r>
          </a:p>
        </p:txBody>
      </p:sp>
      <p:sp>
        <p:nvSpPr>
          <p:cNvPr id="25623" name="Rectangle 42">
            <a:extLst>
              <a:ext uri="{FF2B5EF4-FFF2-40B4-BE49-F238E27FC236}">
                <a16:creationId xmlns:a16="http://schemas.microsoft.com/office/drawing/2014/main" id="{0ABD5E46-A3E7-401D-9EE3-0E9981AC1732}"/>
              </a:ext>
            </a:extLst>
          </p:cNvPr>
          <p:cNvSpPr>
            <a:spLocks noGrp="1" noChangeArrowheads="1"/>
          </p:cNvSpPr>
          <p:nvPr>
            <p:ph type="title"/>
          </p:nvPr>
        </p:nvSpPr>
        <p:spPr>
          <a:xfrm>
            <a:off x="2982915" y="50801"/>
            <a:ext cx="7024687" cy="862012"/>
          </a:xfrm>
          <a:noFill/>
        </p:spPr>
        <p:txBody>
          <a:bodyPr lIns="92075" tIns="46038" rIns="92075" bIns="46038" anchor="ctr"/>
          <a:lstStyle/>
          <a:p>
            <a:pPr eaLnBrk="1" hangingPunct="1"/>
            <a:r>
              <a:rPr lang="en-US" altLang="en-US" sz="5200" b="1" dirty="0"/>
              <a:t>GRAPHING DEMAND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3352"/>
                                        </p:tgtEl>
                                        <p:attrNameLst>
                                          <p:attrName>style.visibility</p:attrName>
                                        </p:attrNameLst>
                                      </p:cBhvr>
                                      <p:to>
                                        <p:strVal val="visible"/>
                                      </p:to>
                                    </p:set>
                                    <p:animEffect transition="in" filter="wipe(left)">
                                      <p:cBhvr>
                                        <p:cTn id="7" dur="500"/>
                                        <p:tgtEl>
                                          <p:spTgt spid="1335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345"/>
                                        </p:tgtEl>
                                        <p:attrNameLst>
                                          <p:attrName>style.visibility</p:attrName>
                                        </p:attrNameLst>
                                      </p:cBhvr>
                                      <p:to>
                                        <p:strVal val="visible"/>
                                      </p:to>
                                    </p:set>
                                    <p:animEffect transition="in" filter="dissolve">
                                      <p:cBhvr>
                                        <p:cTn id="11" dur="500"/>
                                        <p:tgtEl>
                                          <p:spTgt spid="13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Oval 2">
            <a:extLst>
              <a:ext uri="{FF2B5EF4-FFF2-40B4-BE49-F238E27FC236}">
                <a16:creationId xmlns:a16="http://schemas.microsoft.com/office/drawing/2014/main" id="{77865EF4-E4A4-441E-91EA-B1DF1F71E8E3}"/>
              </a:ext>
            </a:extLst>
          </p:cNvPr>
          <p:cNvSpPr>
            <a:spLocks noChangeArrowheads="1"/>
          </p:cNvSpPr>
          <p:nvPr/>
        </p:nvSpPr>
        <p:spPr bwMode="auto">
          <a:xfrm>
            <a:off x="4689475" y="5762626"/>
            <a:ext cx="471488" cy="555625"/>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27" name="Oval 3">
            <a:extLst>
              <a:ext uri="{FF2B5EF4-FFF2-40B4-BE49-F238E27FC236}">
                <a16:creationId xmlns:a16="http://schemas.microsoft.com/office/drawing/2014/main" id="{B8F15ED5-A629-46C2-A371-EE384C1D6D12}"/>
              </a:ext>
            </a:extLst>
          </p:cNvPr>
          <p:cNvSpPr>
            <a:spLocks noChangeArrowheads="1"/>
          </p:cNvSpPr>
          <p:nvPr/>
        </p:nvSpPr>
        <p:spPr bwMode="auto">
          <a:xfrm>
            <a:off x="3679825" y="2393951"/>
            <a:ext cx="471488" cy="555625"/>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26628" name="Group 4">
            <a:extLst>
              <a:ext uri="{FF2B5EF4-FFF2-40B4-BE49-F238E27FC236}">
                <a16:creationId xmlns:a16="http://schemas.microsoft.com/office/drawing/2014/main" id="{2B5E0881-DCCA-4CF6-8403-E5191C8B7B8E}"/>
              </a:ext>
            </a:extLst>
          </p:cNvPr>
          <p:cNvGrpSpPr>
            <a:grpSpLocks/>
          </p:cNvGrpSpPr>
          <p:nvPr/>
        </p:nvGrpSpPr>
        <p:grpSpPr bwMode="auto">
          <a:xfrm>
            <a:off x="4035426" y="1308100"/>
            <a:ext cx="4098925" cy="4584700"/>
            <a:chOff x="1477" y="718"/>
            <a:chExt cx="2935" cy="2937"/>
          </a:xfrm>
        </p:grpSpPr>
        <p:sp>
          <p:nvSpPr>
            <p:cNvPr id="26655" name="Line 5">
              <a:extLst>
                <a:ext uri="{FF2B5EF4-FFF2-40B4-BE49-F238E27FC236}">
                  <a16:creationId xmlns:a16="http://schemas.microsoft.com/office/drawing/2014/main" id="{81768BCA-3F08-4AD8-8724-B304C05B3C44}"/>
                </a:ext>
              </a:extLst>
            </p:cNvPr>
            <p:cNvSpPr>
              <a:spLocks noChangeShapeType="1"/>
            </p:cNvSpPr>
            <p:nvPr/>
          </p:nvSpPr>
          <p:spPr bwMode="auto">
            <a:xfrm>
              <a:off x="1489" y="314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6656" name="Line 6">
              <a:extLst>
                <a:ext uri="{FF2B5EF4-FFF2-40B4-BE49-F238E27FC236}">
                  <a16:creationId xmlns:a16="http://schemas.microsoft.com/office/drawing/2014/main" id="{91DB470B-C978-4141-BB7C-97C5964360AE}"/>
                </a:ext>
              </a:extLst>
            </p:cNvPr>
            <p:cNvSpPr>
              <a:spLocks noChangeShapeType="1"/>
            </p:cNvSpPr>
            <p:nvPr/>
          </p:nvSpPr>
          <p:spPr bwMode="auto">
            <a:xfrm>
              <a:off x="1486" y="263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6657" name="Line 7">
              <a:extLst>
                <a:ext uri="{FF2B5EF4-FFF2-40B4-BE49-F238E27FC236}">
                  <a16:creationId xmlns:a16="http://schemas.microsoft.com/office/drawing/2014/main" id="{52EC2DD1-B65F-4E04-B87B-6EC26017522D}"/>
                </a:ext>
              </a:extLst>
            </p:cNvPr>
            <p:cNvSpPr>
              <a:spLocks noChangeShapeType="1"/>
            </p:cNvSpPr>
            <p:nvPr/>
          </p:nvSpPr>
          <p:spPr bwMode="auto">
            <a:xfrm>
              <a:off x="1483" y="211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6658" name="Line 8">
              <a:extLst>
                <a:ext uri="{FF2B5EF4-FFF2-40B4-BE49-F238E27FC236}">
                  <a16:creationId xmlns:a16="http://schemas.microsoft.com/office/drawing/2014/main" id="{DEA907A9-E170-4968-A573-91DBC9A2B4A0}"/>
                </a:ext>
              </a:extLst>
            </p:cNvPr>
            <p:cNvSpPr>
              <a:spLocks noChangeShapeType="1"/>
            </p:cNvSpPr>
            <p:nvPr/>
          </p:nvSpPr>
          <p:spPr bwMode="auto">
            <a:xfrm>
              <a:off x="1480" y="15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6659" name="Line 9">
              <a:extLst>
                <a:ext uri="{FF2B5EF4-FFF2-40B4-BE49-F238E27FC236}">
                  <a16:creationId xmlns:a16="http://schemas.microsoft.com/office/drawing/2014/main" id="{F152F4AC-90D0-447E-B63C-271CBAF3B0A6}"/>
                </a:ext>
              </a:extLst>
            </p:cNvPr>
            <p:cNvSpPr>
              <a:spLocks noChangeShapeType="1"/>
            </p:cNvSpPr>
            <p:nvPr/>
          </p:nvSpPr>
          <p:spPr bwMode="auto">
            <a:xfrm>
              <a:off x="1477" y="106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6660" name="Line 10">
              <a:extLst>
                <a:ext uri="{FF2B5EF4-FFF2-40B4-BE49-F238E27FC236}">
                  <a16:creationId xmlns:a16="http://schemas.microsoft.com/office/drawing/2014/main" id="{DFD4A48C-7274-4F07-852E-227A352DE070}"/>
                </a:ext>
              </a:extLst>
            </p:cNvPr>
            <p:cNvSpPr>
              <a:spLocks noChangeShapeType="1"/>
            </p:cNvSpPr>
            <p:nvPr/>
          </p:nvSpPr>
          <p:spPr bwMode="auto">
            <a:xfrm rot="-5400000">
              <a:off x="330" y="219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6661" name="Line 11">
              <a:extLst>
                <a:ext uri="{FF2B5EF4-FFF2-40B4-BE49-F238E27FC236}">
                  <a16:creationId xmlns:a16="http://schemas.microsoft.com/office/drawing/2014/main" id="{40461672-1A00-429A-A0B1-6E00ED95A93C}"/>
                </a:ext>
              </a:extLst>
            </p:cNvPr>
            <p:cNvSpPr>
              <a:spLocks noChangeShapeType="1"/>
            </p:cNvSpPr>
            <p:nvPr/>
          </p:nvSpPr>
          <p:spPr bwMode="auto">
            <a:xfrm rot="-5400000">
              <a:off x="645" y="219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6662" name="Line 12">
              <a:extLst>
                <a:ext uri="{FF2B5EF4-FFF2-40B4-BE49-F238E27FC236}">
                  <a16:creationId xmlns:a16="http://schemas.microsoft.com/office/drawing/2014/main" id="{09FD644D-EC7D-4C4E-9D91-79C9DE89985C}"/>
                </a:ext>
              </a:extLst>
            </p:cNvPr>
            <p:cNvSpPr>
              <a:spLocks noChangeShapeType="1"/>
            </p:cNvSpPr>
            <p:nvPr/>
          </p:nvSpPr>
          <p:spPr bwMode="auto">
            <a:xfrm rot="-5400000">
              <a:off x="960" y="219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6663" name="Line 13">
              <a:extLst>
                <a:ext uri="{FF2B5EF4-FFF2-40B4-BE49-F238E27FC236}">
                  <a16:creationId xmlns:a16="http://schemas.microsoft.com/office/drawing/2014/main" id="{5A90FE71-0393-423C-949C-61E07867D830}"/>
                </a:ext>
              </a:extLst>
            </p:cNvPr>
            <p:cNvSpPr>
              <a:spLocks noChangeShapeType="1"/>
            </p:cNvSpPr>
            <p:nvPr/>
          </p:nvSpPr>
          <p:spPr bwMode="auto">
            <a:xfrm rot="-5400000">
              <a:off x="1275" y="2188"/>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6664" name="Line 14">
              <a:extLst>
                <a:ext uri="{FF2B5EF4-FFF2-40B4-BE49-F238E27FC236}">
                  <a16:creationId xmlns:a16="http://schemas.microsoft.com/office/drawing/2014/main" id="{4C8A8C2F-65C9-445E-A919-E42F629D6511}"/>
                </a:ext>
              </a:extLst>
            </p:cNvPr>
            <p:cNvSpPr>
              <a:spLocks noChangeShapeType="1"/>
            </p:cNvSpPr>
            <p:nvPr/>
          </p:nvSpPr>
          <p:spPr bwMode="auto">
            <a:xfrm rot="-5400000">
              <a:off x="1590" y="2186"/>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6665" name="Line 15">
              <a:extLst>
                <a:ext uri="{FF2B5EF4-FFF2-40B4-BE49-F238E27FC236}">
                  <a16:creationId xmlns:a16="http://schemas.microsoft.com/office/drawing/2014/main" id="{CBCF6DF6-E046-4FFC-8414-CE0F798710F3}"/>
                </a:ext>
              </a:extLst>
            </p:cNvPr>
            <p:cNvSpPr>
              <a:spLocks noChangeShapeType="1"/>
            </p:cNvSpPr>
            <p:nvPr/>
          </p:nvSpPr>
          <p:spPr bwMode="auto">
            <a:xfrm rot="-5400000">
              <a:off x="1905" y="21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6666" name="Line 16">
              <a:extLst>
                <a:ext uri="{FF2B5EF4-FFF2-40B4-BE49-F238E27FC236}">
                  <a16:creationId xmlns:a16="http://schemas.microsoft.com/office/drawing/2014/main" id="{5EF8F6A2-005E-47D9-819E-4FB0C0A254CC}"/>
                </a:ext>
              </a:extLst>
            </p:cNvPr>
            <p:cNvSpPr>
              <a:spLocks noChangeShapeType="1"/>
            </p:cNvSpPr>
            <p:nvPr/>
          </p:nvSpPr>
          <p:spPr bwMode="auto">
            <a:xfrm rot="-5400000">
              <a:off x="2220" y="218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6667" name="Line 17">
              <a:extLst>
                <a:ext uri="{FF2B5EF4-FFF2-40B4-BE49-F238E27FC236}">
                  <a16:creationId xmlns:a16="http://schemas.microsoft.com/office/drawing/2014/main" id="{97D8C37C-0FE0-483E-BB8E-5BB42D46E46D}"/>
                </a:ext>
              </a:extLst>
            </p:cNvPr>
            <p:cNvSpPr>
              <a:spLocks noChangeShapeType="1"/>
            </p:cNvSpPr>
            <p:nvPr/>
          </p:nvSpPr>
          <p:spPr bwMode="auto">
            <a:xfrm rot="-5400000">
              <a:off x="2535" y="218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grpSp>
        <p:nvGrpSpPr>
          <p:cNvPr id="26629" name="Group 18">
            <a:extLst>
              <a:ext uri="{FF2B5EF4-FFF2-40B4-BE49-F238E27FC236}">
                <a16:creationId xmlns:a16="http://schemas.microsoft.com/office/drawing/2014/main" id="{9C17F8B8-D1BC-43DE-B76A-6C14AA7F4287}"/>
              </a:ext>
            </a:extLst>
          </p:cNvPr>
          <p:cNvGrpSpPr>
            <a:grpSpLocks/>
          </p:cNvGrpSpPr>
          <p:nvPr/>
        </p:nvGrpSpPr>
        <p:grpSpPr bwMode="auto">
          <a:xfrm>
            <a:off x="4030664" y="1666876"/>
            <a:ext cx="4173537" cy="4252913"/>
            <a:chOff x="1473" y="948"/>
            <a:chExt cx="2989" cy="2724"/>
          </a:xfrm>
        </p:grpSpPr>
        <p:sp>
          <p:nvSpPr>
            <p:cNvPr id="26653" name="Line 19">
              <a:extLst>
                <a:ext uri="{FF2B5EF4-FFF2-40B4-BE49-F238E27FC236}">
                  <a16:creationId xmlns:a16="http://schemas.microsoft.com/office/drawing/2014/main" id="{CCBDE668-E691-486E-B2E1-08788093C610}"/>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54" name="Line 20">
              <a:extLst>
                <a:ext uri="{FF2B5EF4-FFF2-40B4-BE49-F238E27FC236}">
                  <a16:creationId xmlns:a16="http://schemas.microsoft.com/office/drawing/2014/main" id="{D811766A-5CC2-491C-9DAC-5A818F8576E2}"/>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6630" name="Rectangle 21">
            <a:extLst>
              <a:ext uri="{FF2B5EF4-FFF2-40B4-BE49-F238E27FC236}">
                <a16:creationId xmlns:a16="http://schemas.microsoft.com/office/drawing/2014/main" id="{26C94757-8D2B-4275-8466-D292E967A085}"/>
              </a:ext>
            </a:extLst>
          </p:cNvPr>
          <p:cNvSpPr>
            <a:spLocks noChangeArrowheads="1"/>
          </p:cNvSpPr>
          <p:nvPr/>
        </p:nvSpPr>
        <p:spPr bwMode="auto">
          <a:xfrm>
            <a:off x="3563938" y="1323975"/>
            <a:ext cx="424796"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P</a:t>
            </a:r>
          </a:p>
        </p:txBody>
      </p:sp>
      <p:sp>
        <p:nvSpPr>
          <p:cNvPr id="26631" name="Rectangle 22">
            <a:extLst>
              <a:ext uri="{FF2B5EF4-FFF2-40B4-BE49-F238E27FC236}">
                <a16:creationId xmlns:a16="http://schemas.microsoft.com/office/drawing/2014/main" id="{C7351C4F-6F42-49F9-947E-465350D1E332}"/>
              </a:ext>
            </a:extLst>
          </p:cNvPr>
          <p:cNvSpPr>
            <a:spLocks noChangeArrowheads="1"/>
          </p:cNvSpPr>
          <p:nvPr/>
        </p:nvSpPr>
        <p:spPr bwMode="auto">
          <a:xfrm>
            <a:off x="8250239" y="5859463"/>
            <a:ext cx="460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26632" name="Rectangle 23">
            <a:extLst>
              <a:ext uri="{FF2B5EF4-FFF2-40B4-BE49-F238E27FC236}">
                <a16:creationId xmlns:a16="http://schemas.microsoft.com/office/drawing/2014/main" id="{0D08064C-92AA-4197-9868-709981A098A0}"/>
              </a:ext>
            </a:extLst>
          </p:cNvPr>
          <p:cNvSpPr>
            <a:spLocks noChangeArrowheads="1"/>
          </p:cNvSpPr>
          <p:nvPr/>
        </p:nvSpPr>
        <p:spPr bwMode="auto">
          <a:xfrm>
            <a:off x="3767138" y="5745163"/>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26633" name="Oval 24">
            <a:extLst>
              <a:ext uri="{FF2B5EF4-FFF2-40B4-BE49-F238E27FC236}">
                <a16:creationId xmlns:a16="http://schemas.microsoft.com/office/drawing/2014/main" id="{F5DA7E91-53CD-469F-812B-6ED7F3E5F91B}"/>
              </a:ext>
            </a:extLst>
          </p:cNvPr>
          <p:cNvSpPr>
            <a:spLocks noChangeArrowheads="1"/>
          </p:cNvSpPr>
          <p:nvPr/>
        </p:nvSpPr>
        <p:spPr bwMode="auto">
          <a:xfrm>
            <a:off x="2236788" y="3092451"/>
            <a:ext cx="1287462" cy="625475"/>
          </a:xfrm>
          <a:prstGeom prst="ellipse">
            <a:avLst/>
          </a:prstGeom>
          <a:solidFill>
            <a:srgbClr val="FFFF00"/>
          </a:solidFill>
          <a:ln w="38100">
            <a:solidFill>
              <a:schemeClr val="tx1"/>
            </a:solidFill>
            <a:round/>
            <a:headEnd/>
            <a:tailEnd/>
          </a:ln>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34" name="Text Box 25">
            <a:extLst>
              <a:ext uri="{FF2B5EF4-FFF2-40B4-BE49-F238E27FC236}">
                <a16:creationId xmlns:a16="http://schemas.microsoft.com/office/drawing/2014/main" id="{426D8B78-098C-43D6-830A-6A8931060AA4}"/>
              </a:ext>
            </a:extLst>
          </p:cNvPr>
          <p:cNvSpPr txBox="1">
            <a:spLocks noChangeArrowheads="1"/>
          </p:cNvSpPr>
          <p:nvPr/>
        </p:nvSpPr>
        <p:spPr bwMode="auto">
          <a:xfrm>
            <a:off x="3616325" y="1657351"/>
            <a:ext cx="43815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solidFill>
                  <a:srgbClr val="CC0000"/>
                </a:solidFill>
              </a:rPr>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grpSp>
        <p:nvGrpSpPr>
          <p:cNvPr id="26635" name="Group 26">
            <a:extLst>
              <a:ext uri="{FF2B5EF4-FFF2-40B4-BE49-F238E27FC236}">
                <a16:creationId xmlns:a16="http://schemas.microsoft.com/office/drawing/2014/main" id="{B2CDE159-905F-4BB2-8F23-55C64A113646}"/>
              </a:ext>
            </a:extLst>
          </p:cNvPr>
          <p:cNvGrpSpPr>
            <a:grpSpLocks/>
          </p:cNvGrpSpPr>
          <p:nvPr/>
        </p:nvGrpSpPr>
        <p:grpSpPr bwMode="auto">
          <a:xfrm>
            <a:off x="2486025" y="2027238"/>
            <a:ext cx="877316" cy="2963862"/>
            <a:chOff x="433" y="739"/>
            <a:chExt cx="628" cy="1899"/>
          </a:xfrm>
        </p:grpSpPr>
        <p:sp>
          <p:nvSpPr>
            <p:cNvPr id="26649" name="Line 27">
              <a:extLst>
                <a:ext uri="{FF2B5EF4-FFF2-40B4-BE49-F238E27FC236}">
                  <a16:creationId xmlns:a16="http://schemas.microsoft.com/office/drawing/2014/main" id="{4ED8D765-ED4E-400A-A813-10A8359535C2}"/>
                </a:ext>
              </a:extLst>
            </p:cNvPr>
            <p:cNvSpPr>
              <a:spLocks noChangeShapeType="1"/>
            </p:cNvSpPr>
            <p:nvPr/>
          </p:nvSpPr>
          <p:spPr bwMode="auto">
            <a:xfrm>
              <a:off x="711" y="778"/>
              <a:ext cx="0" cy="186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50" name="Line 28">
              <a:extLst>
                <a:ext uri="{FF2B5EF4-FFF2-40B4-BE49-F238E27FC236}">
                  <a16:creationId xmlns:a16="http://schemas.microsoft.com/office/drawing/2014/main" id="{8D6D8CA9-71DD-4C32-8D52-0D3FE0DF5112}"/>
                </a:ext>
              </a:extLst>
            </p:cNvPr>
            <p:cNvSpPr>
              <a:spLocks noChangeShapeType="1"/>
            </p:cNvSpPr>
            <p:nvPr/>
          </p:nvSpPr>
          <p:spPr bwMode="auto">
            <a:xfrm>
              <a:off x="433" y="1144"/>
              <a:ext cx="55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51" name="Text Box 29">
              <a:extLst>
                <a:ext uri="{FF2B5EF4-FFF2-40B4-BE49-F238E27FC236}">
                  <a16:creationId xmlns:a16="http://schemas.microsoft.com/office/drawing/2014/main" id="{9FC71D4A-BE6C-4DAD-A160-6A8BC7641DEE}"/>
                </a:ext>
              </a:extLst>
            </p:cNvPr>
            <p:cNvSpPr txBox="1">
              <a:spLocks noChangeArrowheads="1"/>
            </p:cNvSpPr>
            <p:nvPr/>
          </p:nvSpPr>
          <p:spPr bwMode="auto">
            <a:xfrm>
              <a:off x="453" y="739"/>
              <a:ext cx="243"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P</a:t>
              </a:r>
            </a:p>
          </p:txBody>
        </p:sp>
        <p:sp>
          <p:nvSpPr>
            <p:cNvPr id="26652" name="Text Box 30">
              <a:extLst>
                <a:ext uri="{FF2B5EF4-FFF2-40B4-BE49-F238E27FC236}">
                  <a16:creationId xmlns:a16="http://schemas.microsoft.com/office/drawing/2014/main" id="{4C773068-8CDB-4808-B261-43021AF95AFC}"/>
                </a:ext>
              </a:extLst>
            </p:cNvPr>
            <p:cNvSpPr txBox="1">
              <a:spLocks noChangeArrowheads="1"/>
            </p:cNvSpPr>
            <p:nvPr/>
          </p:nvSpPr>
          <p:spPr bwMode="auto">
            <a:xfrm>
              <a:off x="742" y="739"/>
              <a:ext cx="31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Q</a:t>
              </a:r>
              <a:r>
                <a:rPr lang="en-US" altLang="en-US" baseline="-25000">
                  <a:latin typeface="Haettenschweiler" panose="020B0706040902060204" pitchFamily="34" charset="0"/>
                </a:rPr>
                <a:t>D</a:t>
              </a:r>
              <a:endParaRPr lang="en-US" altLang="en-US">
                <a:latin typeface="Haettenschweiler" panose="020B0706040902060204" pitchFamily="34" charset="0"/>
              </a:endParaRPr>
            </a:p>
          </p:txBody>
        </p:sp>
      </p:grpSp>
      <p:sp>
        <p:nvSpPr>
          <p:cNvPr id="26636" name="Text Box 31">
            <a:extLst>
              <a:ext uri="{FF2B5EF4-FFF2-40B4-BE49-F238E27FC236}">
                <a16:creationId xmlns:a16="http://schemas.microsoft.com/office/drawing/2014/main" id="{65AC8C2A-8048-4EBE-A6CC-7652F6AF7011}"/>
              </a:ext>
            </a:extLst>
          </p:cNvPr>
          <p:cNvSpPr txBox="1">
            <a:spLocks noChangeArrowheads="1"/>
          </p:cNvSpPr>
          <p:nvPr/>
        </p:nvSpPr>
        <p:spPr bwMode="auto">
          <a:xfrm>
            <a:off x="2358692" y="2590801"/>
            <a:ext cx="49404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a:latin typeface="Haettenschweiler" panose="020B0706040902060204" pitchFamily="34" charset="0"/>
              </a:rPr>
              <a:t>$5</a:t>
            </a:r>
          </a:p>
          <a:p>
            <a:pPr algn="r">
              <a:spcBef>
                <a:spcPct val="0"/>
              </a:spcBef>
              <a:buFontTx/>
              <a:buNone/>
            </a:pPr>
            <a:r>
              <a:rPr lang="en-US" altLang="en-US">
                <a:latin typeface="Haettenschweiler" panose="020B0706040902060204" pitchFamily="34" charset="0"/>
              </a:rPr>
              <a:t>4</a:t>
            </a:r>
          </a:p>
          <a:p>
            <a:pPr algn="r">
              <a:spcBef>
                <a:spcPct val="0"/>
              </a:spcBef>
              <a:buFontTx/>
              <a:buNone/>
            </a:pPr>
            <a:r>
              <a:rPr lang="en-US" altLang="en-US">
                <a:latin typeface="Haettenschweiler" panose="020B0706040902060204" pitchFamily="34" charset="0"/>
              </a:rPr>
              <a:t>3</a:t>
            </a:r>
          </a:p>
          <a:p>
            <a:pPr algn="r">
              <a:spcBef>
                <a:spcPct val="0"/>
              </a:spcBef>
              <a:buFontTx/>
              <a:buNone/>
            </a:pPr>
            <a:r>
              <a:rPr lang="en-US" altLang="en-US">
                <a:latin typeface="Haettenschweiler" panose="020B0706040902060204" pitchFamily="34" charset="0"/>
              </a:rPr>
              <a:t>2</a:t>
            </a:r>
          </a:p>
          <a:p>
            <a:pPr algn="r">
              <a:spcBef>
                <a:spcPct val="0"/>
              </a:spcBef>
              <a:buFontTx/>
              <a:buNone/>
            </a:pPr>
            <a:r>
              <a:rPr lang="en-US" altLang="en-US">
                <a:latin typeface="Haettenschweiler" panose="020B0706040902060204" pitchFamily="34" charset="0"/>
              </a:rPr>
              <a:t>1</a:t>
            </a:r>
          </a:p>
        </p:txBody>
      </p:sp>
      <p:sp>
        <p:nvSpPr>
          <p:cNvPr id="26637" name="Text Box 32">
            <a:extLst>
              <a:ext uri="{FF2B5EF4-FFF2-40B4-BE49-F238E27FC236}">
                <a16:creationId xmlns:a16="http://schemas.microsoft.com/office/drawing/2014/main" id="{44FCB53A-918B-4508-A8A8-C859AEE64CDD}"/>
              </a:ext>
            </a:extLst>
          </p:cNvPr>
          <p:cNvSpPr txBox="1">
            <a:spLocks noChangeArrowheads="1"/>
          </p:cNvSpPr>
          <p:nvPr/>
        </p:nvSpPr>
        <p:spPr bwMode="auto">
          <a:xfrm>
            <a:off x="2933701" y="2582864"/>
            <a:ext cx="4988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10</a:t>
            </a:r>
          </a:p>
          <a:p>
            <a:pPr>
              <a:spcBef>
                <a:spcPct val="0"/>
              </a:spcBef>
              <a:buFontTx/>
              <a:buNone/>
            </a:pPr>
            <a:r>
              <a:rPr lang="en-US" altLang="en-US">
                <a:latin typeface="Haettenschweiler" panose="020B0706040902060204" pitchFamily="34" charset="0"/>
              </a:rPr>
              <a:t>20</a:t>
            </a:r>
          </a:p>
          <a:p>
            <a:pPr>
              <a:spcBef>
                <a:spcPct val="0"/>
              </a:spcBef>
              <a:buFontTx/>
              <a:buNone/>
            </a:pPr>
            <a:r>
              <a:rPr lang="en-US" altLang="en-US">
                <a:latin typeface="Haettenschweiler" panose="020B0706040902060204" pitchFamily="34" charset="0"/>
              </a:rPr>
              <a:t>35</a:t>
            </a:r>
          </a:p>
          <a:p>
            <a:pPr>
              <a:spcBef>
                <a:spcPct val="0"/>
              </a:spcBef>
              <a:buFontTx/>
              <a:buNone/>
            </a:pPr>
            <a:r>
              <a:rPr lang="en-US" altLang="en-US">
                <a:latin typeface="Haettenschweiler" panose="020B0706040902060204" pitchFamily="34" charset="0"/>
              </a:rPr>
              <a:t>55</a:t>
            </a:r>
          </a:p>
          <a:p>
            <a:pPr>
              <a:spcBef>
                <a:spcPct val="0"/>
              </a:spcBef>
              <a:buFontTx/>
              <a:buNone/>
            </a:pPr>
            <a:r>
              <a:rPr lang="en-US" altLang="en-US">
                <a:latin typeface="Haettenschweiler" panose="020B0706040902060204" pitchFamily="34" charset="0"/>
              </a:rPr>
              <a:t>80</a:t>
            </a:r>
          </a:p>
        </p:txBody>
      </p:sp>
      <p:sp>
        <p:nvSpPr>
          <p:cNvPr id="14369" name="Oval 33">
            <a:extLst>
              <a:ext uri="{FF2B5EF4-FFF2-40B4-BE49-F238E27FC236}">
                <a16:creationId xmlns:a16="http://schemas.microsoft.com/office/drawing/2014/main" id="{05FC1E75-5CDD-4515-A395-7B2992396CF7}"/>
              </a:ext>
            </a:extLst>
          </p:cNvPr>
          <p:cNvSpPr>
            <a:spLocks noChangeArrowheads="1"/>
          </p:cNvSpPr>
          <p:nvPr/>
        </p:nvSpPr>
        <p:spPr bwMode="auto">
          <a:xfrm>
            <a:off x="4870450" y="2559050"/>
            <a:ext cx="166688" cy="217488"/>
          </a:xfrm>
          <a:prstGeom prst="ellipse">
            <a:avLst/>
          </a:prstGeom>
          <a:solidFill>
            <a:srgbClr val="CC00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39" name="Oval 34">
            <a:extLst>
              <a:ext uri="{FF2B5EF4-FFF2-40B4-BE49-F238E27FC236}">
                <a16:creationId xmlns:a16="http://schemas.microsoft.com/office/drawing/2014/main" id="{31E31733-224F-4A74-8A54-21D53D76A339}"/>
              </a:ext>
            </a:extLst>
          </p:cNvPr>
          <p:cNvSpPr>
            <a:spLocks noChangeArrowheads="1"/>
          </p:cNvSpPr>
          <p:nvPr/>
        </p:nvSpPr>
        <p:spPr bwMode="auto">
          <a:xfrm>
            <a:off x="5527675" y="3395664"/>
            <a:ext cx="165100" cy="217487"/>
          </a:xfrm>
          <a:prstGeom prst="ellipse">
            <a:avLst/>
          </a:prstGeom>
          <a:solidFill>
            <a:srgbClr val="CC00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40" name="Oval 35">
            <a:extLst>
              <a:ext uri="{FF2B5EF4-FFF2-40B4-BE49-F238E27FC236}">
                <a16:creationId xmlns:a16="http://schemas.microsoft.com/office/drawing/2014/main" id="{EBCE6113-CD14-43D3-AB38-D9967F043F37}"/>
              </a:ext>
            </a:extLst>
          </p:cNvPr>
          <p:cNvSpPr>
            <a:spLocks noChangeArrowheads="1"/>
          </p:cNvSpPr>
          <p:nvPr/>
        </p:nvSpPr>
        <p:spPr bwMode="auto">
          <a:xfrm>
            <a:off x="6383339" y="4216400"/>
            <a:ext cx="166687" cy="215900"/>
          </a:xfrm>
          <a:prstGeom prst="ellipse">
            <a:avLst/>
          </a:prstGeom>
          <a:solidFill>
            <a:srgbClr val="CC00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41" name="Oval 36">
            <a:extLst>
              <a:ext uri="{FF2B5EF4-FFF2-40B4-BE49-F238E27FC236}">
                <a16:creationId xmlns:a16="http://schemas.microsoft.com/office/drawing/2014/main" id="{9B1D0919-C53D-4B62-8C33-931764E373F8}"/>
              </a:ext>
            </a:extLst>
          </p:cNvPr>
          <p:cNvSpPr>
            <a:spLocks noChangeArrowheads="1"/>
          </p:cNvSpPr>
          <p:nvPr/>
        </p:nvSpPr>
        <p:spPr bwMode="auto">
          <a:xfrm>
            <a:off x="7500938" y="4983164"/>
            <a:ext cx="165100" cy="217487"/>
          </a:xfrm>
          <a:prstGeom prst="ellipse">
            <a:avLst/>
          </a:prstGeom>
          <a:solidFill>
            <a:srgbClr val="CC00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42" name="Text Box 37">
            <a:extLst>
              <a:ext uri="{FF2B5EF4-FFF2-40B4-BE49-F238E27FC236}">
                <a16:creationId xmlns:a16="http://schemas.microsoft.com/office/drawing/2014/main" id="{6CA6B633-DBDF-4D8E-BF8C-70604A278190}"/>
              </a:ext>
            </a:extLst>
          </p:cNvPr>
          <p:cNvSpPr txBox="1">
            <a:spLocks noChangeArrowheads="1"/>
          </p:cNvSpPr>
          <p:nvPr/>
        </p:nvSpPr>
        <p:spPr bwMode="auto">
          <a:xfrm>
            <a:off x="2603500" y="1133476"/>
            <a:ext cx="161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Price of Corn</a:t>
            </a:r>
          </a:p>
        </p:txBody>
      </p:sp>
      <p:sp>
        <p:nvSpPr>
          <p:cNvPr id="26643" name="Text Box 38">
            <a:extLst>
              <a:ext uri="{FF2B5EF4-FFF2-40B4-BE49-F238E27FC236}">
                <a16:creationId xmlns:a16="http://schemas.microsoft.com/office/drawing/2014/main" id="{D01ECBB8-3EE9-4F20-B147-ED013AF3246D}"/>
              </a:ext>
            </a:extLst>
          </p:cNvPr>
          <p:cNvSpPr txBox="1">
            <a:spLocks noChangeArrowheads="1"/>
          </p:cNvSpPr>
          <p:nvPr/>
        </p:nvSpPr>
        <p:spPr bwMode="auto">
          <a:xfrm>
            <a:off x="5086350" y="6315076"/>
            <a:ext cx="198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Quantity of Corn</a:t>
            </a:r>
          </a:p>
        </p:txBody>
      </p:sp>
      <p:sp>
        <p:nvSpPr>
          <p:cNvPr id="26644" name="Text Box 39">
            <a:extLst>
              <a:ext uri="{FF2B5EF4-FFF2-40B4-BE49-F238E27FC236}">
                <a16:creationId xmlns:a16="http://schemas.microsoft.com/office/drawing/2014/main" id="{8A742B2F-8D6D-4E44-9592-9695B5EDFDC2}"/>
              </a:ext>
            </a:extLst>
          </p:cNvPr>
          <p:cNvSpPr txBox="1">
            <a:spLocks noChangeArrowheads="1"/>
          </p:cNvSpPr>
          <p:nvPr/>
        </p:nvSpPr>
        <p:spPr bwMode="auto">
          <a:xfrm>
            <a:off x="2498725" y="1771651"/>
            <a:ext cx="85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CORN</a:t>
            </a:r>
          </a:p>
        </p:txBody>
      </p:sp>
      <p:sp>
        <p:nvSpPr>
          <p:cNvPr id="26645" name="Text Box 40">
            <a:extLst>
              <a:ext uri="{FF2B5EF4-FFF2-40B4-BE49-F238E27FC236}">
                <a16:creationId xmlns:a16="http://schemas.microsoft.com/office/drawing/2014/main" id="{91DEBFA7-ACEA-4A01-B74F-CB13670CC3B0}"/>
              </a:ext>
            </a:extLst>
          </p:cNvPr>
          <p:cNvSpPr txBox="1">
            <a:spLocks noChangeArrowheads="1"/>
          </p:cNvSpPr>
          <p:nvPr/>
        </p:nvSpPr>
        <p:spPr bwMode="auto">
          <a:xfrm>
            <a:off x="5784851" y="1757363"/>
            <a:ext cx="3368675"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b="1" i="1">
                <a:solidFill>
                  <a:srgbClr val="CC0000"/>
                </a:solidFill>
                <a:latin typeface="Times New Roman" panose="02020603050405020304" pitchFamily="18" charset="0"/>
              </a:rPr>
              <a:t>Plot the Points</a:t>
            </a:r>
          </a:p>
        </p:txBody>
      </p:sp>
      <p:sp>
        <p:nvSpPr>
          <p:cNvPr id="14377" name="Line 41">
            <a:extLst>
              <a:ext uri="{FF2B5EF4-FFF2-40B4-BE49-F238E27FC236}">
                <a16:creationId xmlns:a16="http://schemas.microsoft.com/office/drawing/2014/main" id="{14DC13D4-81E8-401E-B658-9DE57F95BB83}"/>
              </a:ext>
            </a:extLst>
          </p:cNvPr>
          <p:cNvSpPr>
            <a:spLocks noChangeShapeType="1"/>
          </p:cNvSpPr>
          <p:nvPr/>
        </p:nvSpPr>
        <p:spPr bwMode="auto">
          <a:xfrm flipV="1">
            <a:off x="3503613" y="2770189"/>
            <a:ext cx="1384300" cy="612775"/>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6647" name="Text Box 42">
            <a:extLst>
              <a:ext uri="{FF2B5EF4-FFF2-40B4-BE49-F238E27FC236}">
                <a16:creationId xmlns:a16="http://schemas.microsoft.com/office/drawing/2014/main" id="{708EF291-9AA0-4094-9DF2-A30F1A4AC986}"/>
              </a:ext>
            </a:extLst>
          </p:cNvPr>
          <p:cNvSpPr txBox="1">
            <a:spLocks noChangeArrowheads="1"/>
          </p:cNvSpPr>
          <p:nvPr/>
        </p:nvSpPr>
        <p:spPr bwMode="auto">
          <a:xfrm>
            <a:off x="4262438" y="5889626"/>
            <a:ext cx="405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a:t>
            </a:r>
            <a:r>
              <a:rPr lang="en-US" altLang="en-US" sz="1800" b="1">
                <a:solidFill>
                  <a:srgbClr val="CC0000"/>
                </a:solidFill>
              </a:rPr>
              <a:t>20</a:t>
            </a:r>
            <a:r>
              <a:rPr lang="en-US" altLang="en-US" sz="1800" b="1"/>
              <a:t>   30   40   50   60   70   80</a:t>
            </a:r>
          </a:p>
        </p:txBody>
      </p:sp>
      <p:sp>
        <p:nvSpPr>
          <p:cNvPr id="26648" name="Rectangle 43">
            <a:extLst>
              <a:ext uri="{FF2B5EF4-FFF2-40B4-BE49-F238E27FC236}">
                <a16:creationId xmlns:a16="http://schemas.microsoft.com/office/drawing/2014/main" id="{F299B17B-69CA-4ACE-A336-3F40060AF181}"/>
              </a:ext>
            </a:extLst>
          </p:cNvPr>
          <p:cNvSpPr>
            <a:spLocks noGrp="1" noChangeArrowheads="1"/>
          </p:cNvSpPr>
          <p:nvPr>
            <p:ph type="title"/>
          </p:nvPr>
        </p:nvSpPr>
        <p:spPr>
          <a:xfrm>
            <a:off x="3037682" y="86481"/>
            <a:ext cx="7024687" cy="862012"/>
          </a:xfrm>
          <a:noFill/>
        </p:spPr>
        <p:txBody>
          <a:bodyPr lIns="92075" tIns="46038" rIns="92075" bIns="46038" anchor="ctr"/>
          <a:lstStyle/>
          <a:p>
            <a:pPr eaLnBrk="1" hangingPunct="1"/>
            <a:r>
              <a:rPr lang="en-US" altLang="en-US" sz="5200" b="1" dirty="0"/>
              <a:t>GRAPHING DEMAND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4377"/>
                                        </p:tgtEl>
                                        <p:attrNameLst>
                                          <p:attrName>style.visibility</p:attrName>
                                        </p:attrNameLst>
                                      </p:cBhvr>
                                      <p:to>
                                        <p:strVal val="visible"/>
                                      </p:to>
                                    </p:set>
                                    <p:animEffect transition="in" filter="wipe(left)">
                                      <p:cBhvr>
                                        <p:cTn id="7" dur="500"/>
                                        <p:tgtEl>
                                          <p:spTgt spid="14377"/>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369"/>
                                        </p:tgtEl>
                                        <p:attrNameLst>
                                          <p:attrName>style.visibility</p:attrName>
                                        </p:attrNameLst>
                                      </p:cBhvr>
                                      <p:to>
                                        <p:strVal val="visible"/>
                                      </p:to>
                                    </p:set>
                                    <p:animEffect transition="in" filter="dissolve">
                                      <p:cBhvr>
                                        <p:cTn id="11" dur="500"/>
                                        <p:tgtEl>
                                          <p:spTgt spid="14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Oval 2">
            <a:extLst>
              <a:ext uri="{FF2B5EF4-FFF2-40B4-BE49-F238E27FC236}">
                <a16:creationId xmlns:a16="http://schemas.microsoft.com/office/drawing/2014/main" id="{CE29E210-6887-49F9-AB0F-0AE0F61D08C7}"/>
              </a:ext>
            </a:extLst>
          </p:cNvPr>
          <p:cNvSpPr>
            <a:spLocks noChangeArrowheads="1"/>
          </p:cNvSpPr>
          <p:nvPr/>
        </p:nvSpPr>
        <p:spPr bwMode="auto">
          <a:xfrm>
            <a:off x="3679825" y="1590676"/>
            <a:ext cx="471488" cy="555625"/>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51" name="Oval 3">
            <a:extLst>
              <a:ext uri="{FF2B5EF4-FFF2-40B4-BE49-F238E27FC236}">
                <a16:creationId xmlns:a16="http://schemas.microsoft.com/office/drawing/2014/main" id="{E76EE080-2B65-4D26-8DE0-BE4F2CE7A19B}"/>
              </a:ext>
            </a:extLst>
          </p:cNvPr>
          <p:cNvSpPr>
            <a:spLocks noChangeArrowheads="1"/>
          </p:cNvSpPr>
          <p:nvPr/>
        </p:nvSpPr>
        <p:spPr bwMode="auto">
          <a:xfrm>
            <a:off x="4252914" y="5762626"/>
            <a:ext cx="471487" cy="555625"/>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27652" name="Group 4">
            <a:extLst>
              <a:ext uri="{FF2B5EF4-FFF2-40B4-BE49-F238E27FC236}">
                <a16:creationId xmlns:a16="http://schemas.microsoft.com/office/drawing/2014/main" id="{DBCB3467-4186-4B01-A8E5-2F0A391C60E3}"/>
              </a:ext>
            </a:extLst>
          </p:cNvPr>
          <p:cNvGrpSpPr>
            <a:grpSpLocks/>
          </p:cNvGrpSpPr>
          <p:nvPr/>
        </p:nvGrpSpPr>
        <p:grpSpPr bwMode="auto">
          <a:xfrm>
            <a:off x="4035426" y="1308100"/>
            <a:ext cx="4098925" cy="4584700"/>
            <a:chOff x="1477" y="718"/>
            <a:chExt cx="2935" cy="2937"/>
          </a:xfrm>
        </p:grpSpPr>
        <p:sp>
          <p:nvSpPr>
            <p:cNvPr id="27680" name="Line 5">
              <a:extLst>
                <a:ext uri="{FF2B5EF4-FFF2-40B4-BE49-F238E27FC236}">
                  <a16:creationId xmlns:a16="http://schemas.microsoft.com/office/drawing/2014/main" id="{DDA49EBF-6C43-4316-9027-70D4D2466DB3}"/>
                </a:ext>
              </a:extLst>
            </p:cNvPr>
            <p:cNvSpPr>
              <a:spLocks noChangeShapeType="1"/>
            </p:cNvSpPr>
            <p:nvPr/>
          </p:nvSpPr>
          <p:spPr bwMode="auto">
            <a:xfrm>
              <a:off x="1489" y="314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7681" name="Line 6">
              <a:extLst>
                <a:ext uri="{FF2B5EF4-FFF2-40B4-BE49-F238E27FC236}">
                  <a16:creationId xmlns:a16="http://schemas.microsoft.com/office/drawing/2014/main" id="{9F812A3D-6ADE-49C1-9B09-235B08F04AA3}"/>
                </a:ext>
              </a:extLst>
            </p:cNvPr>
            <p:cNvSpPr>
              <a:spLocks noChangeShapeType="1"/>
            </p:cNvSpPr>
            <p:nvPr/>
          </p:nvSpPr>
          <p:spPr bwMode="auto">
            <a:xfrm>
              <a:off x="1486" y="263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7682" name="Line 7">
              <a:extLst>
                <a:ext uri="{FF2B5EF4-FFF2-40B4-BE49-F238E27FC236}">
                  <a16:creationId xmlns:a16="http://schemas.microsoft.com/office/drawing/2014/main" id="{FF84ADEC-212A-49C3-8E65-EEB276CA40EB}"/>
                </a:ext>
              </a:extLst>
            </p:cNvPr>
            <p:cNvSpPr>
              <a:spLocks noChangeShapeType="1"/>
            </p:cNvSpPr>
            <p:nvPr/>
          </p:nvSpPr>
          <p:spPr bwMode="auto">
            <a:xfrm>
              <a:off x="1483" y="211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7683" name="Line 8">
              <a:extLst>
                <a:ext uri="{FF2B5EF4-FFF2-40B4-BE49-F238E27FC236}">
                  <a16:creationId xmlns:a16="http://schemas.microsoft.com/office/drawing/2014/main" id="{DC16E845-BF5C-4DEB-88A8-368B2A362C7C}"/>
                </a:ext>
              </a:extLst>
            </p:cNvPr>
            <p:cNvSpPr>
              <a:spLocks noChangeShapeType="1"/>
            </p:cNvSpPr>
            <p:nvPr/>
          </p:nvSpPr>
          <p:spPr bwMode="auto">
            <a:xfrm>
              <a:off x="1480" y="15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7684" name="Line 9">
              <a:extLst>
                <a:ext uri="{FF2B5EF4-FFF2-40B4-BE49-F238E27FC236}">
                  <a16:creationId xmlns:a16="http://schemas.microsoft.com/office/drawing/2014/main" id="{FFB8A1FF-66D2-4E26-A1A8-85BBEC3176AB}"/>
                </a:ext>
              </a:extLst>
            </p:cNvPr>
            <p:cNvSpPr>
              <a:spLocks noChangeShapeType="1"/>
            </p:cNvSpPr>
            <p:nvPr/>
          </p:nvSpPr>
          <p:spPr bwMode="auto">
            <a:xfrm>
              <a:off x="1477" y="106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7685" name="Line 10">
              <a:extLst>
                <a:ext uri="{FF2B5EF4-FFF2-40B4-BE49-F238E27FC236}">
                  <a16:creationId xmlns:a16="http://schemas.microsoft.com/office/drawing/2014/main" id="{35BF9D9B-DE2F-4B37-8945-55258F832092}"/>
                </a:ext>
              </a:extLst>
            </p:cNvPr>
            <p:cNvSpPr>
              <a:spLocks noChangeShapeType="1"/>
            </p:cNvSpPr>
            <p:nvPr/>
          </p:nvSpPr>
          <p:spPr bwMode="auto">
            <a:xfrm rot="-5400000">
              <a:off x="330" y="219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7686" name="Line 11">
              <a:extLst>
                <a:ext uri="{FF2B5EF4-FFF2-40B4-BE49-F238E27FC236}">
                  <a16:creationId xmlns:a16="http://schemas.microsoft.com/office/drawing/2014/main" id="{07DC8449-88D2-4E1C-9B54-E7BB78C95982}"/>
                </a:ext>
              </a:extLst>
            </p:cNvPr>
            <p:cNvSpPr>
              <a:spLocks noChangeShapeType="1"/>
            </p:cNvSpPr>
            <p:nvPr/>
          </p:nvSpPr>
          <p:spPr bwMode="auto">
            <a:xfrm rot="-5400000">
              <a:off x="645" y="219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7687" name="Line 12">
              <a:extLst>
                <a:ext uri="{FF2B5EF4-FFF2-40B4-BE49-F238E27FC236}">
                  <a16:creationId xmlns:a16="http://schemas.microsoft.com/office/drawing/2014/main" id="{FB7C0796-0C6E-4EE6-85B1-DF01B1EFFD51}"/>
                </a:ext>
              </a:extLst>
            </p:cNvPr>
            <p:cNvSpPr>
              <a:spLocks noChangeShapeType="1"/>
            </p:cNvSpPr>
            <p:nvPr/>
          </p:nvSpPr>
          <p:spPr bwMode="auto">
            <a:xfrm rot="-5400000">
              <a:off x="960" y="219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7688" name="Line 13">
              <a:extLst>
                <a:ext uri="{FF2B5EF4-FFF2-40B4-BE49-F238E27FC236}">
                  <a16:creationId xmlns:a16="http://schemas.microsoft.com/office/drawing/2014/main" id="{4D76ADB3-D9FF-4DBD-811B-E54CD5FE98B3}"/>
                </a:ext>
              </a:extLst>
            </p:cNvPr>
            <p:cNvSpPr>
              <a:spLocks noChangeShapeType="1"/>
            </p:cNvSpPr>
            <p:nvPr/>
          </p:nvSpPr>
          <p:spPr bwMode="auto">
            <a:xfrm rot="-5400000">
              <a:off x="1275" y="2188"/>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7689" name="Line 14">
              <a:extLst>
                <a:ext uri="{FF2B5EF4-FFF2-40B4-BE49-F238E27FC236}">
                  <a16:creationId xmlns:a16="http://schemas.microsoft.com/office/drawing/2014/main" id="{E14F09A6-A1E4-4430-A105-2815BBA1D86A}"/>
                </a:ext>
              </a:extLst>
            </p:cNvPr>
            <p:cNvSpPr>
              <a:spLocks noChangeShapeType="1"/>
            </p:cNvSpPr>
            <p:nvPr/>
          </p:nvSpPr>
          <p:spPr bwMode="auto">
            <a:xfrm rot="-5400000">
              <a:off x="1590" y="2186"/>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7690" name="Line 15">
              <a:extLst>
                <a:ext uri="{FF2B5EF4-FFF2-40B4-BE49-F238E27FC236}">
                  <a16:creationId xmlns:a16="http://schemas.microsoft.com/office/drawing/2014/main" id="{734311D7-2330-4F50-9893-7749B2B845C0}"/>
                </a:ext>
              </a:extLst>
            </p:cNvPr>
            <p:cNvSpPr>
              <a:spLocks noChangeShapeType="1"/>
            </p:cNvSpPr>
            <p:nvPr/>
          </p:nvSpPr>
          <p:spPr bwMode="auto">
            <a:xfrm rot="-5400000">
              <a:off x="1905" y="21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7691" name="Line 16">
              <a:extLst>
                <a:ext uri="{FF2B5EF4-FFF2-40B4-BE49-F238E27FC236}">
                  <a16:creationId xmlns:a16="http://schemas.microsoft.com/office/drawing/2014/main" id="{E99B8D9B-EEB9-46EA-ADDC-48F0B8C7BB4C}"/>
                </a:ext>
              </a:extLst>
            </p:cNvPr>
            <p:cNvSpPr>
              <a:spLocks noChangeShapeType="1"/>
            </p:cNvSpPr>
            <p:nvPr/>
          </p:nvSpPr>
          <p:spPr bwMode="auto">
            <a:xfrm rot="-5400000">
              <a:off x="2220" y="218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7692" name="Line 17">
              <a:extLst>
                <a:ext uri="{FF2B5EF4-FFF2-40B4-BE49-F238E27FC236}">
                  <a16:creationId xmlns:a16="http://schemas.microsoft.com/office/drawing/2014/main" id="{4AFE773D-A019-4061-8760-B932874E0EC2}"/>
                </a:ext>
              </a:extLst>
            </p:cNvPr>
            <p:cNvSpPr>
              <a:spLocks noChangeShapeType="1"/>
            </p:cNvSpPr>
            <p:nvPr/>
          </p:nvSpPr>
          <p:spPr bwMode="auto">
            <a:xfrm rot="-5400000">
              <a:off x="2535" y="218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grpSp>
        <p:nvGrpSpPr>
          <p:cNvPr id="27653" name="Group 18">
            <a:extLst>
              <a:ext uri="{FF2B5EF4-FFF2-40B4-BE49-F238E27FC236}">
                <a16:creationId xmlns:a16="http://schemas.microsoft.com/office/drawing/2014/main" id="{DEA36B06-2215-43F3-9BC7-8B8469D3B6B7}"/>
              </a:ext>
            </a:extLst>
          </p:cNvPr>
          <p:cNvGrpSpPr>
            <a:grpSpLocks/>
          </p:cNvGrpSpPr>
          <p:nvPr/>
        </p:nvGrpSpPr>
        <p:grpSpPr bwMode="auto">
          <a:xfrm>
            <a:off x="4030664" y="1666876"/>
            <a:ext cx="4173537" cy="4252913"/>
            <a:chOff x="1473" y="948"/>
            <a:chExt cx="2989" cy="2724"/>
          </a:xfrm>
        </p:grpSpPr>
        <p:sp>
          <p:nvSpPr>
            <p:cNvPr id="27678" name="Line 19">
              <a:extLst>
                <a:ext uri="{FF2B5EF4-FFF2-40B4-BE49-F238E27FC236}">
                  <a16:creationId xmlns:a16="http://schemas.microsoft.com/office/drawing/2014/main" id="{6C4BB23B-4FDA-4C58-AA98-8195F034E672}"/>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79" name="Line 20">
              <a:extLst>
                <a:ext uri="{FF2B5EF4-FFF2-40B4-BE49-F238E27FC236}">
                  <a16:creationId xmlns:a16="http://schemas.microsoft.com/office/drawing/2014/main" id="{62CE0199-DFD1-425A-BDB1-AD33507A671A}"/>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7654" name="Rectangle 21">
            <a:extLst>
              <a:ext uri="{FF2B5EF4-FFF2-40B4-BE49-F238E27FC236}">
                <a16:creationId xmlns:a16="http://schemas.microsoft.com/office/drawing/2014/main" id="{C88006CD-53DF-4E3A-9A98-E8FD12A2D84F}"/>
              </a:ext>
            </a:extLst>
          </p:cNvPr>
          <p:cNvSpPr>
            <a:spLocks noChangeArrowheads="1"/>
          </p:cNvSpPr>
          <p:nvPr/>
        </p:nvSpPr>
        <p:spPr bwMode="auto">
          <a:xfrm>
            <a:off x="3563938" y="1323975"/>
            <a:ext cx="424796"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P</a:t>
            </a:r>
          </a:p>
        </p:txBody>
      </p:sp>
      <p:sp>
        <p:nvSpPr>
          <p:cNvPr id="27655" name="Rectangle 22">
            <a:extLst>
              <a:ext uri="{FF2B5EF4-FFF2-40B4-BE49-F238E27FC236}">
                <a16:creationId xmlns:a16="http://schemas.microsoft.com/office/drawing/2014/main" id="{A6857AB1-BA02-4158-ACC5-6826C96331BC}"/>
              </a:ext>
            </a:extLst>
          </p:cNvPr>
          <p:cNvSpPr>
            <a:spLocks noChangeArrowheads="1"/>
          </p:cNvSpPr>
          <p:nvPr/>
        </p:nvSpPr>
        <p:spPr bwMode="auto">
          <a:xfrm>
            <a:off x="8250239" y="5859463"/>
            <a:ext cx="460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27656" name="Rectangle 23">
            <a:extLst>
              <a:ext uri="{FF2B5EF4-FFF2-40B4-BE49-F238E27FC236}">
                <a16:creationId xmlns:a16="http://schemas.microsoft.com/office/drawing/2014/main" id="{09D85B11-BB22-4B4B-ACB8-81259B2B9BFD}"/>
              </a:ext>
            </a:extLst>
          </p:cNvPr>
          <p:cNvSpPr>
            <a:spLocks noChangeArrowheads="1"/>
          </p:cNvSpPr>
          <p:nvPr/>
        </p:nvSpPr>
        <p:spPr bwMode="auto">
          <a:xfrm>
            <a:off x="3767138" y="5745163"/>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27657" name="Oval 24">
            <a:extLst>
              <a:ext uri="{FF2B5EF4-FFF2-40B4-BE49-F238E27FC236}">
                <a16:creationId xmlns:a16="http://schemas.microsoft.com/office/drawing/2014/main" id="{64C0FFAC-7AAE-4262-A40E-10513FBC8238}"/>
              </a:ext>
            </a:extLst>
          </p:cNvPr>
          <p:cNvSpPr>
            <a:spLocks noChangeArrowheads="1"/>
          </p:cNvSpPr>
          <p:nvPr/>
        </p:nvSpPr>
        <p:spPr bwMode="auto">
          <a:xfrm>
            <a:off x="2198688" y="2593976"/>
            <a:ext cx="1287462" cy="625475"/>
          </a:xfrm>
          <a:prstGeom prst="ellipse">
            <a:avLst/>
          </a:prstGeom>
          <a:solidFill>
            <a:srgbClr val="FFFF00"/>
          </a:solidFill>
          <a:ln w="38100">
            <a:solidFill>
              <a:schemeClr val="tx1"/>
            </a:solidFill>
            <a:round/>
            <a:headEnd/>
            <a:tailEnd/>
          </a:ln>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58" name="Text Box 25">
            <a:extLst>
              <a:ext uri="{FF2B5EF4-FFF2-40B4-BE49-F238E27FC236}">
                <a16:creationId xmlns:a16="http://schemas.microsoft.com/office/drawing/2014/main" id="{112B15E4-9F57-4F83-B462-A60C14321FAE}"/>
              </a:ext>
            </a:extLst>
          </p:cNvPr>
          <p:cNvSpPr txBox="1">
            <a:spLocks noChangeArrowheads="1"/>
          </p:cNvSpPr>
          <p:nvPr/>
        </p:nvSpPr>
        <p:spPr bwMode="auto">
          <a:xfrm>
            <a:off x="3616325" y="1657351"/>
            <a:ext cx="43815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solidFill>
                  <a:srgbClr val="CC0000"/>
                </a:solidFill>
              </a:rPr>
              <a:t>$5</a:t>
            </a:r>
          </a:p>
          <a:p>
            <a:pPr algn="r">
              <a:spcBef>
                <a:spcPct val="0"/>
              </a:spcBef>
              <a:buFontTx/>
              <a:buNone/>
            </a:pPr>
            <a:endParaRPr lang="en-US" altLang="en-US" sz="1800" b="1">
              <a:solidFill>
                <a:srgbClr val="FF3300"/>
              </a:solidFill>
            </a:endParaRPr>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grpSp>
        <p:nvGrpSpPr>
          <p:cNvPr id="27659" name="Group 26">
            <a:extLst>
              <a:ext uri="{FF2B5EF4-FFF2-40B4-BE49-F238E27FC236}">
                <a16:creationId xmlns:a16="http://schemas.microsoft.com/office/drawing/2014/main" id="{4C3B74CA-4C45-428E-81A5-34A90BCEDB71}"/>
              </a:ext>
            </a:extLst>
          </p:cNvPr>
          <p:cNvGrpSpPr>
            <a:grpSpLocks/>
          </p:cNvGrpSpPr>
          <p:nvPr/>
        </p:nvGrpSpPr>
        <p:grpSpPr bwMode="auto">
          <a:xfrm>
            <a:off x="2486025" y="2027238"/>
            <a:ext cx="877316" cy="2963862"/>
            <a:chOff x="433" y="739"/>
            <a:chExt cx="628" cy="1899"/>
          </a:xfrm>
        </p:grpSpPr>
        <p:sp>
          <p:nvSpPr>
            <p:cNvPr id="27674" name="Line 27">
              <a:extLst>
                <a:ext uri="{FF2B5EF4-FFF2-40B4-BE49-F238E27FC236}">
                  <a16:creationId xmlns:a16="http://schemas.microsoft.com/office/drawing/2014/main" id="{37A37642-844D-4ADE-9AEF-9484CAE6BBB5}"/>
                </a:ext>
              </a:extLst>
            </p:cNvPr>
            <p:cNvSpPr>
              <a:spLocks noChangeShapeType="1"/>
            </p:cNvSpPr>
            <p:nvPr/>
          </p:nvSpPr>
          <p:spPr bwMode="auto">
            <a:xfrm>
              <a:off x="711" y="778"/>
              <a:ext cx="0" cy="186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75" name="Line 28">
              <a:extLst>
                <a:ext uri="{FF2B5EF4-FFF2-40B4-BE49-F238E27FC236}">
                  <a16:creationId xmlns:a16="http://schemas.microsoft.com/office/drawing/2014/main" id="{7EAABF99-86CD-4748-A540-CAE6EC5A11C5}"/>
                </a:ext>
              </a:extLst>
            </p:cNvPr>
            <p:cNvSpPr>
              <a:spLocks noChangeShapeType="1"/>
            </p:cNvSpPr>
            <p:nvPr/>
          </p:nvSpPr>
          <p:spPr bwMode="auto">
            <a:xfrm>
              <a:off x="433" y="1144"/>
              <a:ext cx="55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76" name="Text Box 29">
              <a:extLst>
                <a:ext uri="{FF2B5EF4-FFF2-40B4-BE49-F238E27FC236}">
                  <a16:creationId xmlns:a16="http://schemas.microsoft.com/office/drawing/2014/main" id="{3C5126FB-C811-4D0A-8035-AE3F7F6F0C58}"/>
                </a:ext>
              </a:extLst>
            </p:cNvPr>
            <p:cNvSpPr txBox="1">
              <a:spLocks noChangeArrowheads="1"/>
            </p:cNvSpPr>
            <p:nvPr/>
          </p:nvSpPr>
          <p:spPr bwMode="auto">
            <a:xfrm>
              <a:off x="453" y="739"/>
              <a:ext cx="243"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P</a:t>
              </a:r>
            </a:p>
          </p:txBody>
        </p:sp>
        <p:sp>
          <p:nvSpPr>
            <p:cNvPr id="27677" name="Text Box 30">
              <a:extLst>
                <a:ext uri="{FF2B5EF4-FFF2-40B4-BE49-F238E27FC236}">
                  <a16:creationId xmlns:a16="http://schemas.microsoft.com/office/drawing/2014/main" id="{74BAC0F1-B3F3-4CDA-AA0D-965158A038DE}"/>
                </a:ext>
              </a:extLst>
            </p:cNvPr>
            <p:cNvSpPr txBox="1">
              <a:spLocks noChangeArrowheads="1"/>
            </p:cNvSpPr>
            <p:nvPr/>
          </p:nvSpPr>
          <p:spPr bwMode="auto">
            <a:xfrm>
              <a:off x="742" y="739"/>
              <a:ext cx="31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Q</a:t>
              </a:r>
              <a:r>
                <a:rPr lang="en-US" altLang="en-US" baseline="-25000">
                  <a:latin typeface="Haettenschweiler" panose="020B0706040902060204" pitchFamily="34" charset="0"/>
                </a:rPr>
                <a:t>D</a:t>
              </a:r>
              <a:endParaRPr lang="en-US" altLang="en-US">
                <a:latin typeface="Haettenschweiler" panose="020B0706040902060204" pitchFamily="34" charset="0"/>
              </a:endParaRPr>
            </a:p>
          </p:txBody>
        </p:sp>
      </p:grpSp>
      <p:sp>
        <p:nvSpPr>
          <p:cNvPr id="27660" name="Text Box 31">
            <a:extLst>
              <a:ext uri="{FF2B5EF4-FFF2-40B4-BE49-F238E27FC236}">
                <a16:creationId xmlns:a16="http://schemas.microsoft.com/office/drawing/2014/main" id="{DFCB4D3D-4361-4B93-B615-D60FB150034C}"/>
              </a:ext>
            </a:extLst>
          </p:cNvPr>
          <p:cNvSpPr txBox="1">
            <a:spLocks noChangeArrowheads="1"/>
          </p:cNvSpPr>
          <p:nvPr/>
        </p:nvSpPr>
        <p:spPr bwMode="auto">
          <a:xfrm>
            <a:off x="2358692" y="2590801"/>
            <a:ext cx="49404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a:latin typeface="Haettenschweiler" panose="020B0706040902060204" pitchFamily="34" charset="0"/>
              </a:rPr>
              <a:t>$5</a:t>
            </a:r>
          </a:p>
          <a:p>
            <a:pPr algn="r">
              <a:spcBef>
                <a:spcPct val="0"/>
              </a:spcBef>
              <a:buFontTx/>
              <a:buNone/>
            </a:pPr>
            <a:r>
              <a:rPr lang="en-US" altLang="en-US">
                <a:latin typeface="Haettenschweiler" panose="020B0706040902060204" pitchFamily="34" charset="0"/>
              </a:rPr>
              <a:t>4</a:t>
            </a:r>
          </a:p>
          <a:p>
            <a:pPr algn="r">
              <a:spcBef>
                <a:spcPct val="0"/>
              </a:spcBef>
              <a:buFontTx/>
              <a:buNone/>
            </a:pPr>
            <a:r>
              <a:rPr lang="en-US" altLang="en-US">
                <a:latin typeface="Haettenschweiler" panose="020B0706040902060204" pitchFamily="34" charset="0"/>
              </a:rPr>
              <a:t>3</a:t>
            </a:r>
          </a:p>
          <a:p>
            <a:pPr algn="r">
              <a:spcBef>
                <a:spcPct val="0"/>
              </a:spcBef>
              <a:buFontTx/>
              <a:buNone/>
            </a:pPr>
            <a:r>
              <a:rPr lang="en-US" altLang="en-US">
                <a:latin typeface="Haettenschweiler" panose="020B0706040902060204" pitchFamily="34" charset="0"/>
              </a:rPr>
              <a:t>2</a:t>
            </a:r>
          </a:p>
          <a:p>
            <a:pPr algn="r">
              <a:spcBef>
                <a:spcPct val="0"/>
              </a:spcBef>
              <a:buFontTx/>
              <a:buNone/>
            </a:pPr>
            <a:r>
              <a:rPr lang="en-US" altLang="en-US">
                <a:latin typeface="Haettenschweiler" panose="020B0706040902060204" pitchFamily="34" charset="0"/>
              </a:rPr>
              <a:t>1</a:t>
            </a:r>
          </a:p>
        </p:txBody>
      </p:sp>
      <p:sp>
        <p:nvSpPr>
          <p:cNvPr id="27661" name="Text Box 32">
            <a:extLst>
              <a:ext uri="{FF2B5EF4-FFF2-40B4-BE49-F238E27FC236}">
                <a16:creationId xmlns:a16="http://schemas.microsoft.com/office/drawing/2014/main" id="{F95995AB-C4D3-4B9A-B3DE-F1149D41DE29}"/>
              </a:ext>
            </a:extLst>
          </p:cNvPr>
          <p:cNvSpPr txBox="1">
            <a:spLocks noChangeArrowheads="1"/>
          </p:cNvSpPr>
          <p:nvPr/>
        </p:nvSpPr>
        <p:spPr bwMode="auto">
          <a:xfrm>
            <a:off x="2933701" y="2582864"/>
            <a:ext cx="4988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10</a:t>
            </a:r>
          </a:p>
          <a:p>
            <a:pPr>
              <a:spcBef>
                <a:spcPct val="0"/>
              </a:spcBef>
              <a:buFontTx/>
              <a:buNone/>
            </a:pPr>
            <a:r>
              <a:rPr lang="en-US" altLang="en-US">
                <a:latin typeface="Haettenschweiler" panose="020B0706040902060204" pitchFamily="34" charset="0"/>
              </a:rPr>
              <a:t>20</a:t>
            </a:r>
          </a:p>
          <a:p>
            <a:pPr>
              <a:spcBef>
                <a:spcPct val="0"/>
              </a:spcBef>
              <a:buFontTx/>
              <a:buNone/>
            </a:pPr>
            <a:r>
              <a:rPr lang="en-US" altLang="en-US">
                <a:latin typeface="Haettenschweiler" panose="020B0706040902060204" pitchFamily="34" charset="0"/>
              </a:rPr>
              <a:t>35</a:t>
            </a:r>
          </a:p>
          <a:p>
            <a:pPr>
              <a:spcBef>
                <a:spcPct val="0"/>
              </a:spcBef>
              <a:buFontTx/>
              <a:buNone/>
            </a:pPr>
            <a:r>
              <a:rPr lang="en-US" altLang="en-US">
                <a:latin typeface="Haettenschweiler" panose="020B0706040902060204" pitchFamily="34" charset="0"/>
              </a:rPr>
              <a:t>55</a:t>
            </a:r>
          </a:p>
          <a:p>
            <a:pPr>
              <a:spcBef>
                <a:spcPct val="0"/>
              </a:spcBef>
              <a:buFontTx/>
              <a:buNone/>
            </a:pPr>
            <a:r>
              <a:rPr lang="en-US" altLang="en-US">
                <a:latin typeface="Haettenschweiler" panose="020B0706040902060204" pitchFamily="34" charset="0"/>
              </a:rPr>
              <a:t>80</a:t>
            </a:r>
          </a:p>
        </p:txBody>
      </p:sp>
      <p:sp>
        <p:nvSpPr>
          <p:cNvPr id="15393" name="Oval 33">
            <a:extLst>
              <a:ext uri="{FF2B5EF4-FFF2-40B4-BE49-F238E27FC236}">
                <a16:creationId xmlns:a16="http://schemas.microsoft.com/office/drawing/2014/main" id="{B13934E7-FC24-4939-B6C1-E355EDF1603B}"/>
              </a:ext>
            </a:extLst>
          </p:cNvPr>
          <p:cNvSpPr>
            <a:spLocks noChangeArrowheads="1"/>
          </p:cNvSpPr>
          <p:nvPr/>
        </p:nvSpPr>
        <p:spPr bwMode="auto">
          <a:xfrm>
            <a:off x="4383089" y="1739900"/>
            <a:ext cx="166687" cy="217488"/>
          </a:xfrm>
          <a:prstGeom prst="ellipse">
            <a:avLst/>
          </a:prstGeom>
          <a:solidFill>
            <a:srgbClr val="CC00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63" name="Oval 34">
            <a:extLst>
              <a:ext uri="{FF2B5EF4-FFF2-40B4-BE49-F238E27FC236}">
                <a16:creationId xmlns:a16="http://schemas.microsoft.com/office/drawing/2014/main" id="{1DD47595-3E58-4E2F-941A-4C4723931ADC}"/>
              </a:ext>
            </a:extLst>
          </p:cNvPr>
          <p:cNvSpPr>
            <a:spLocks noChangeArrowheads="1"/>
          </p:cNvSpPr>
          <p:nvPr/>
        </p:nvSpPr>
        <p:spPr bwMode="auto">
          <a:xfrm>
            <a:off x="4870450" y="2559050"/>
            <a:ext cx="166688" cy="217488"/>
          </a:xfrm>
          <a:prstGeom prst="ellipse">
            <a:avLst/>
          </a:prstGeom>
          <a:solidFill>
            <a:srgbClr val="CC00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64" name="Oval 35">
            <a:extLst>
              <a:ext uri="{FF2B5EF4-FFF2-40B4-BE49-F238E27FC236}">
                <a16:creationId xmlns:a16="http://schemas.microsoft.com/office/drawing/2014/main" id="{2555EA48-3703-4421-8145-8ABABDD4A718}"/>
              </a:ext>
            </a:extLst>
          </p:cNvPr>
          <p:cNvSpPr>
            <a:spLocks noChangeArrowheads="1"/>
          </p:cNvSpPr>
          <p:nvPr/>
        </p:nvSpPr>
        <p:spPr bwMode="auto">
          <a:xfrm>
            <a:off x="5527675" y="3395664"/>
            <a:ext cx="165100" cy="217487"/>
          </a:xfrm>
          <a:prstGeom prst="ellipse">
            <a:avLst/>
          </a:prstGeom>
          <a:solidFill>
            <a:srgbClr val="CC00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65" name="Oval 36">
            <a:extLst>
              <a:ext uri="{FF2B5EF4-FFF2-40B4-BE49-F238E27FC236}">
                <a16:creationId xmlns:a16="http://schemas.microsoft.com/office/drawing/2014/main" id="{20A43C14-502C-4010-9156-8DFA9862BB3B}"/>
              </a:ext>
            </a:extLst>
          </p:cNvPr>
          <p:cNvSpPr>
            <a:spLocks noChangeArrowheads="1"/>
          </p:cNvSpPr>
          <p:nvPr/>
        </p:nvSpPr>
        <p:spPr bwMode="auto">
          <a:xfrm>
            <a:off x="6383339" y="4216400"/>
            <a:ext cx="166687" cy="215900"/>
          </a:xfrm>
          <a:prstGeom prst="ellipse">
            <a:avLst/>
          </a:prstGeom>
          <a:solidFill>
            <a:srgbClr val="CC00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66" name="Oval 37">
            <a:extLst>
              <a:ext uri="{FF2B5EF4-FFF2-40B4-BE49-F238E27FC236}">
                <a16:creationId xmlns:a16="http://schemas.microsoft.com/office/drawing/2014/main" id="{34710106-8886-4072-BAF0-9CC00FB42E8F}"/>
              </a:ext>
            </a:extLst>
          </p:cNvPr>
          <p:cNvSpPr>
            <a:spLocks noChangeArrowheads="1"/>
          </p:cNvSpPr>
          <p:nvPr/>
        </p:nvSpPr>
        <p:spPr bwMode="auto">
          <a:xfrm>
            <a:off x="7500938" y="4983164"/>
            <a:ext cx="165100" cy="217487"/>
          </a:xfrm>
          <a:prstGeom prst="ellipse">
            <a:avLst/>
          </a:prstGeom>
          <a:solidFill>
            <a:srgbClr val="CC00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67" name="Text Box 38">
            <a:extLst>
              <a:ext uri="{FF2B5EF4-FFF2-40B4-BE49-F238E27FC236}">
                <a16:creationId xmlns:a16="http://schemas.microsoft.com/office/drawing/2014/main" id="{5CDF9007-6D89-4136-81DB-E698E23E4025}"/>
              </a:ext>
            </a:extLst>
          </p:cNvPr>
          <p:cNvSpPr txBox="1">
            <a:spLocks noChangeArrowheads="1"/>
          </p:cNvSpPr>
          <p:nvPr/>
        </p:nvSpPr>
        <p:spPr bwMode="auto">
          <a:xfrm>
            <a:off x="2603500" y="1133476"/>
            <a:ext cx="161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Price of Corn</a:t>
            </a:r>
          </a:p>
        </p:txBody>
      </p:sp>
      <p:sp>
        <p:nvSpPr>
          <p:cNvPr id="27668" name="Text Box 39">
            <a:extLst>
              <a:ext uri="{FF2B5EF4-FFF2-40B4-BE49-F238E27FC236}">
                <a16:creationId xmlns:a16="http://schemas.microsoft.com/office/drawing/2014/main" id="{8084DF95-60EF-46FF-A63F-343AA9D29613}"/>
              </a:ext>
            </a:extLst>
          </p:cNvPr>
          <p:cNvSpPr txBox="1">
            <a:spLocks noChangeArrowheads="1"/>
          </p:cNvSpPr>
          <p:nvPr/>
        </p:nvSpPr>
        <p:spPr bwMode="auto">
          <a:xfrm>
            <a:off x="5086350" y="6315076"/>
            <a:ext cx="198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Quantity of Corn</a:t>
            </a:r>
          </a:p>
        </p:txBody>
      </p:sp>
      <p:sp>
        <p:nvSpPr>
          <p:cNvPr id="27669" name="Text Box 40">
            <a:extLst>
              <a:ext uri="{FF2B5EF4-FFF2-40B4-BE49-F238E27FC236}">
                <a16:creationId xmlns:a16="http://schemas.microsoft.com/office/drawing/2014/main" id="{D57C0F3A-548C-4C31-87F5-463FB2159FE1}"/>
              </a:ext>
            </a:extLst>
          </p:cNvPr>
          <p:cNvSpPr txBox="1">
            <a:spLocks noChangeArrowheads="1"/>
          </p:cNvSpPr>
          <p:nvPr/>
        </p:nvSpPr>
        <p:spPr bwMode="auto">
          <a:xfrm>
            <a:off x="2498725" y="1771651"/>
            <a:ext cx="85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CORN</a:t>
            </a:r>
          </a:p>
        </p:txBody>
      </p:sp>
      <p:sp>
        <p:nvSpPr>
          <p:cNvPr id="27670" name="Text Box 41">
            <a:extLst>
              <a:ext uri="{FF2B5EF4-FFF2-40B4-BE49-F238E27FC236}">
                <a16:creationId xmlns:a16="http://schemas.microsoft.com/office/drawing/2014/main" id="{342B125E-62A1-4D04-82D5-A3E5F66410CF}"/>
              </a:ext>
            </a:extLst>
          </p:cNvPr>
          <p:cNvSpPr txBox="1">
            <a:spLocks noChangeArrowheads="1"/>
          </p:cNvSpPr>
          <p:nvPr/>
        </p:nvSpPr>
        <p:spPr bwMode="auto">
          <a:xfrm>
            <a:off x="5784851" y="1757363"/>
            <a:ext cx="3368675"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b="1" i="1">
                <a:solidFill>
                  <a:srgbClr val="CC0000"/>
                </a:solidFill>
                <a:latin typeface="Times New Roman" panose="02020603050405020304" pitchFamily="18" charset="0"/>
              </a:rPr>
              <a:t>Plot the Points</a:t>
            </a:r>
          </a:p>
        </p:txBody>
      </p:sp>
      <p:sp>
        <p:nvSpPr>
          <p:cNvPr id="15402" name="Line 42">
            <a:extLst>
              <a:ext uri="{FF2B5EF4-FFF2-40B4-BE49-F238E27FC236}">
                <a16:creationId xmlns:a16="http://schemas.microsoft.com/office/drawing/2014/main" id="{3793A4F6-F8A7-42D6-A5C1-E97D1016AB25}"/>
              </a:ext>
            </a:extLst>
          </p:cNvPr>
          <p:cNvSpPr>
            <a:spLocks noChangeShapeType="1"/>
          </p:cNvSpPr>
          <p:nvPr/>
        </p:nvSpPr>
        <p:spPr bwMode="auto">
          <a:xfrm flipV="1">
            <a:off x="3446463" y="1978025"/>
            <a:ext cx="931862" cy="801688"/>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7672" name="Text Box 43">
            <a:extLst>
              <a:ext uri="{FF2B5EF4-FFF2-40B4-BE49-F238E27FC236}">
                <a16:creationId xmlns:a16="http://schemas.microsoft.com/office/drawing/2014/main" id="{E1C12F08-CE6D-4315-B1A2-51A5F2016A59}"/>
              </a:ext>
            </a:extLst>
          </p:cNvPr>
          <p:cNvSpPr txBox="1">
            <a:spLocks noChangeArrowheads="1"/>
          </p:cNvSpPr>
          <p:nvPr/>
        </p:nvSpPr>
        <p:spPr bwMode="auto">
          <a:xfrm>
            <a:off x="4262438" y="5889626"/>
            <a:ext cx="405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rgbClr val="CC0000"/>
                </a:solidFill>
              </a:rPr>
              <a:t>10</a:t>
            </a:r>
            <a:r>
              <a:rPr lang="en-US" altLang="en-US" sz="1800" b="1"/>
              <a:t>   20   30   40   50   60   70   80</a:t>
            </a:r>
          </a:p>
        </p:txBody>
      </p:sp>
      <p:sp>
        <p:nvSpPr>
          <p:cNvPr id="27673" name="Rectangle 44">
            <a:extLst>
              <a:ext uri="{FF2B5EF4-FFF2-40B4-BE49-F238E27FC236}">
                <a16:creationId xmlns:a16="http://schemas.microsoft.com/office/drawing/2014/main" id="{1A366BA1-C1C0-4828-818F-140E4B154DE8}"/>
              </a:ext>
            </a:extLst>
          </p:cNvPr>
          <p:cNvSpPr>
            <a:spLocks noGrp="1" noChangeArrowheads="1"/>
          </p:cNvSpPr>
          <p:nvPr>
            <p:ph type="title"/>
          </p:nvPr>
        </p:nvSpPr>
        <p:spPr>
          <a:xfrm>
            <a:off x="2842419" y="78100"/>
            <a:ext cx="7024687" cy="862012"/>
          </a:xfrm>
          <a:noFill/>
        </p:spPr>
        <p:txBody>
          <a:bodyPr lIns="92075" tIns="46038" rIns="92075" bIns="46038" anchor="ctr"/>
          <a:lstStyle/>
          <a:p>
            <a:pPr eaLnBrk="1" hangingPunct="1"/>
            <a:r>
              <a:rPr lang="en-US" altLang="en-US" sz="5200" b="1" dirty="0"/>
              <a:t>GRAPHING DEMAND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5402"/>
                                        </p:tgtEl>
                                        <p:attrNameLst>
                                          <p:attrName>style.visibility</p:attrName>
                                        </p:attrNameLst>
                                      </p:cBhvr>
                                      <p:to>
                                        <p:strVal val="visible"/>
                                      </p:to>
                                    </p:set>
                                    <p:animEffect transition="in" filter="wipe(down)">
                                      <p:cBhvr>
                                        <p:cTn id="7" dur="500"/>
                                        <p:tgtEl>
                                          <p:spTgt spid="1540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393"/>
                                        </p:tgtEl>
                                        <p:attrNameLst>
                                          <p:attrName>style.visibility</p:attrName>
                                        </p:attrNameLst>
                                      </p:cBhvr>
                                      <p:to>
                                        <p:strVal val="visible"/>
                                      </p:to>
                                    </p:set>
                                    <p:animEffect transition="in" filter="dissolve">
                                      <p:cBhvr>
                                        <p:cTn id="11" dur="500"/>
                                        <p:tgtEl>
                                          <p:spTgt spid="15393"/>
                                        </p:tgtEl>
                                      </p:cBhvr>
                                    </p:animEffect>
                                  </p:childTnLst>
                                  <p:subTnLst>
                                    <p:audio>
                                      <p:cMediaNode>
                                        <p:cTn display="0" masterRel="sameClick">
                                          <p:stCondLst>
                                            <p:cond evt="begin" delay="0">
                                              <p:tn val="9"/>
                                            </p:cond>
                                          </p:stCondLst>
                                          <p:endCondLst>
                                            <p:cond evt="onStopAudio" delay="0">
                                              <p:tgtEl>
                                                <p:sldTgt/>
                                              </p:tgtEl>
                                            </p:cond>
                                          </p:endCondLst>
                                        </p:cTn>
                                        <p:tgtEl>
                                          <p:sndTgt r:embed="rId2" name="D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8674" name="Group 2">
            <a:extLst>
              <a:ext uri="{FF2B5EF4-FFF2-40B4-BE49-F238E27FC236}">
                <a16:creationId xmlns:a16="http://schemas.microsoft.com/office/drawing/2014/main" id="{8AAC352B-0A53-4F63-8A8C-2E3D91F100FC}"/>
              </a:ext>
            </a:extLst>
          </p:cNvPr>
          <p:cNvGrpSpPr>
            <a:grpSpLocks/>
          </p:cNvGrpSpPr>
          <p:nvPr/>
        </p:nvGrpSpPr>
        <p:grpSpPr bwMode="auto">
          <a:xfrm>
            <a:off x="4111626" y="1308100"/>
            <a:ext cx="4098925" cy="4584700"/>
            <a:chOff x="1477" y="718"/>
            <a:chExt cx="2935" cy="2937"/>
          </a:xfrm>
        </p:grpSpPr>
        <p:sp>
          <p:nvSpPr>
            <p:cNvPr id="28702" name="Line 3">
              <a:extLst>
                <a:ext uri="{FF2B5EF4-FFF2-40B4-BE49-F238E27FC236}">
                  <a16:creationId xmlns:a16="http://schemas.microsoft.com/office/drawing/2014/main" id="{006CFCA4-C027-402A-B856-DA3C975BCCE6}"/>
                </a:ext>
              </a:extLst>
            </p:cNvPr>
            <p:cNvSpPr>
              <a:spLocks noChangeShapeType="1"/>
            </p:cNvSpPr>
            <p:nvPr/>
          </p:nvSpPr>
          <p:spPr bwMode="auto">
            <a:xfrm>
              <a:off x="1489" y="314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8703" name="Line 4">
              <a:extLst>
                <a:ext uri="{FF2B5EF4-FFF2-40B4-BE49-F238E27FC236}">
                  <a16:creationId xmlns:a16="http://schemas.microsoft.com/office/drawing/2014/main" id="{5FADBD2F-FABA-4195-A89F-7022966C3DC7}"/>
                </a:ext>
              </a:extLst>
            </p:cNvPr>
            <p:cNvSpPr>
              <a:spLocks noChangeShapeType="1"/>
            </p:cNvSpPr>
            <p:nvPr/>
          </p:nvSpPr>
          <p:spPr bwMode="auto">
            <a:xfrm>
              <a:off x="1486" y="263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8704" name="Line 5">
              <a:extLst>
                <a:ext uri="{FF2B5EF4-FFF2-40B4-BE49-F238E27FC236}">
                  <a16:creationId xmlns:a16="http://schemas.microsoft.com/office/drawing/2014/main" id="{710D61B7-64C5-40D0-BB76-DA833C6E8597}"/>
                </a:ext>
              </a:extLst>
            </p:cNvPr>
            <p:cNvSpPr>
              <a:spLocks noChangeShapeType="1"/>
            </p:cNvSpPr>
            <p:nvPr/>
          </p:nvSpPr>
          <p:spPr bwMode="auto">
            <a:xfrm>
              <a:off x="1483" y="211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8705" name="Line 6">
              <a:extLst>
                <a:ext uri="{FF2B5EF4-FFF2-40B4-BE49-F238E27FC236}">
                  <a16:creationId xmlns:a16="http://schemas.microsoft.com/office/drawing/2014/main" id="{6B076537-E64F-4B82-ABF4-382E9A6E34AC}"/>
                </a:ext>
              </a:extLst>
            </p:cNvPr>
            <p:cNvSpPr>
              <a:spLocks noChangeShapeType="1"/>
            </p:cNvSpPr>
            <p:nvPr/>
          </p:nvSpPr>
          <p:spPr bwMode="auto">
            <a:xfrm>
              <a:off x="1480" y="15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8706" name="Line 7">
              <a:extLst>
                <a:ext uri="{FF2B5EF4-FFF2-40B4-BE49-F238E27FC236}">
                  <a16:creationId xmlns:a16="http://schemas.microsoft.com/office/drawing/2014/main" id="{39F99CED-B0DB-4FA6-AE5C-507C777F8699}"/>
                </a:ext>
              </a:extLst>
            </p:cNvPr>
            <p:cNvSpPr>
              <a:spLocks noChangeShapeType="1"/>
            </p:cNvSpPr>
            <p:nvPr/>
          </p:nvSpPr>
          <p:spPr bwMode="auto">
            <a:xfrm>
              <a:off x="1477" y="106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8707" name="Line 8">
              <a:extLst>
                <a:ext uri="{FF2B5EF4-FFF2-40B4-BE49-F238E27FC236}">
                  <a16:creationId xmlns:a16="http://schemas.microsoft.com/office/drawing/2014/main" id="{C9BCF6B8-EEEF-465D-99E8-9FC9EBB7B43A}"/>
                </a:ext>
              </a:extLst>
            </p:cNvPr>
            <p:cNvSpPr>
              <a:spLocks noChangeShapeType="1"/>
            </p:cNvSpPr>
            <p:nvPr/>
          </p:nvSpPr>
          <p:spPr bwMode="auto">
            <a:xfrm rot="-5400000">
              <a:off x="330" y="219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8708" name="Line 9">
              <a:extLst>
                <a:ext uri="{FF2B5EF4-FFF2-40B4-BE49-F238E27FC236}">
                  <a16:creationId xmlns:a16="http://schemas.microsoft.com/office/drawing/2014/main" id="{118BDBEF-4BE7-4DAF-A32C-5D4A81CA5E3E}"/>
                </a:ext>
              </a:extLst>
            </p:cNvPr>
            <p:cNvSpPr>
              <a:spLocks noChangeShapeType="1"/>
            </p:cNvSpPr>
            <p:nvPr/>
          </p:nvSpPr>
          <p:spPr bwMode="auto">
            <a:xfrm rot="-5400000">
              <a:off x="645" y="219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8709" name="Line 10">
              <a:extLst>
                <a:ext uri="{FF2B5EF4-FFF2-40B4-BE49-F238E27FC236}">
                  <a16:creationId xmlns:a16="http://schemas.microsoft.com/office/drawing/2014/main" id="{633918A1-8475-4364-857E-DD507DEFF4FA}"/>
                </a:ext>
              </a:extLst>
            </p:cNvPr>
            <p:cNvSpPr>
              <a:spLocks noChangeShapeType="1"/>
            </p:cNvSpPr>
            <p:nvPr/>
          </p:nvSpPr>
          <p:spPr bwMode="auto">
            <a:xfrm rot="-5400000">
              <a:off x="960" y="219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8710" name="Line 11">
              <a:extLst>
                <a:ext uri="{FF2B5EF4-FFF2-40B4-BE49-F238E27FC236}">
                  <a16:creationId xmlns:a16="http://schemas.microsoft.com/office/drawing/2014/main" id="{69A82B66-A3B3-4A96-A07D-7A0597B14A01}"/>
                </a:ext>
              </a:extLst>
            </p:cNvPr>
            <p:cNvSpPr>
              <a:spLocks noChangeShapeType="1"/>
            </p:cNvSpPr>
            <p:nvPr/>
          </p:nvSpPr>
          <p:spPr bwMode="auto">
            <a:xfrm rot="-5400000">
              <a:off x="1275" y="2188"/>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8711" name="Line 12">
              <a:extLst>
                <a:ext uri="{FF2B5EF4-FFF2-40B4-BE49-F238E27FC236}">
                  <a16:creationId xmlns:a16="http://schemas.microsoft.com/office/drawing/2014/main" id="{23172BBD-3028-4725-8CCD-015FA745809A}"/>
                </a:ext>
              </a:extLst>
            </p:cNvPr>
            <p:cNvSpPr>
              <a:spLocks noChangeShapeType="1"/>
            </p:cNvSpPr>
            <p:nvPr/>
          </p:nvSpPr>
          <p:spPr bwMode="auto">
            <a:xfrm rot="-5400000">
              <a:off x="1590" y="2186"/>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8712" name="Line 13">
              <a:extLst>
                <a:ext uri="{FF2B5EF4-FFF2-40B4-BE49-F238E27FC236}">
                  <a16:creationId xmlns:a16="http://schemas.microsoft.com/office/drawing/2014/main" id="{B44C9CF8-B1AE-49A2-B535-6DE23F266A7A}"/>
                </a:ext>
              </a:extLst>
            </p:cNvPr>
            <p:cNvSpPr>
              <a:spLocks noChangeShapeType="1"/>
            </p:cNvSpPr>
            <p:nvPr/>
          </p:nvSpPr>
          <p:spPr bwMode="auto">
            <a:xfrm rot="-5400000">
              <a:off x="1905" y="21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8713" name="Line 14">
              <a:extLst>
                <a:ext uri="{FF2B5EF4-FFF2-40B4-BE49-F238E27FC236}">
                  <a16:creationId xmlns:a16="http://schemas.microsoft.com/office/drawing/2014/main" id="{F84B6B8C-23F4-49E6-A89E-FA2C8748E05C}"/>
                </a:ext>
              </a:extLst>
            </p:cNvPr>
            <p:cNvSpPr>
              <a:spLocks noChangeShapeType="1"/>
            </p:cNvSpPr>
            <p:nvPr/>
          </p:nvSpPr>
          <p:spPr bwMode="auto">
            <a:xfrm rot="-5400000">
              <a:off x="2220" y="218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8714" name="Line 15">
              <a:extLst>
                <a:ext uri="{FF2B5EF4-FFF2-40B4-BE49-F238E27FC236}">
                  <a16:creationId xmlns:a16="http://schemas.microsoft.com/office/drawing/2014/main" id="{74E48EA2-4742-45DC-851E-B3FC1F5907CD}"/>
                </a:ext>
              </a:extLst>
            </p:cNvPr>
            <p:cNvSpPr>
              <a:spLocks noChangeShapeType="1"/>
            </p:cNvSpPr>
            <p:nvPr/>
          </p:nvSpPr>
          <p:spPr bwMode="auto">
            <a:xfrm rot="-5400000">
              <a:off x="2535" y="218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grpSp>
        <p:nvGrpSpPr>
          <p:cNvPr id="28675" name="Group 16">
            <a:extLst>
              <a:ext uri="{FF2B5EF4-FFF2-40B4-BE49-F238E27FC236}">
                <a16:creationId xmlns:a16="http://schemas.microsoft.com/office/drawing/2014/main" id="{7381E75B-138E-4E95-8B7B-0C5DDE791BA0}"/>
              </a:ext>
            </a:extLst>
          </p:cNvPr>
          <p:cNvGrpSpPr>
            <a:grpSpLocks/>
          </p:cNvGrpSpPr>
          <p:nvPr/>
        </p:nvGrpSpPr>
        <p:grpSpPr bwMode="auto">
          <a:xfrm>
            <a:off x="4106864" y="1666876"/>
            <a:ext cx="4173537" cy="4252913"/>
            <a:chOff x="1473" y="948"/>
            <a:chExt cx="2989" cy="2724"/>
          </a:xfrm>
        </p:grpSpPr>
        <p:sp>
          <p:nvSpPr>
            <p:cNvPr id="28700" name="Line 17">
              <a:extLst>
                <a:ext uri="{FF2B5EF4-FFF2-40B4-BE49-F238E27FC236}">
                  <a16:creationId xmlns:a16="http://schemas.microsoft.com/office/drawing/2014/main" id="{EBCC5A6F-53D2-448E-B993-EF2CD6B04D66}"/>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701" name="Line 18">
              <a:extLst>
                <a:ext uri="{FF2B5EF4-FFF2-40B4-BE49-F238E27FC236}">
                  <a16:creationId xmlns:a16="http://schemas.microsoft.com/office/drawing/2014/main" id="{B8A6D047-5D54-4F8B-9A48-C662C4CAE281}"/>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8676" name="Rectangle 19">
            <a:extLst>
              <a:ext uri="{FF2B5EF4-FFF2-40B4-BE49-F238E27FC236}">
                <a16:creationId xmlns:a16="http://schemas.microsoft.com/office/drawing/2014/main" id="{3FD25656-1DE3-458D-8B1B-72B7136261FE}"/>
              </a:ext>
            </a:extLst>
          </p:cNvPr>
          <p:cNvSpPr>
            <a:spLocks noChangeArrowheads="1"/>
          </p:cNvSpPr>
          <p:nvPr/>
        </p:nvSpPr>
        <p:spPr bwMode="auto">
          <a:xfrm>
            <a:off x="3640138" y="1323975"/>
            <a:ext cx="424796"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P</a:t>
            </a:r>
          </a:p>
        </p:txBody>
      </p:sp>
      <p:sp>
        <p:nvSpPr>
          <p:cNvPr id="28677" name="Rectangle 20">
            <a:extLst>
              <a:ext uri="{FF2B5EF4-FFF2-40B4-BE49-F238E27FC236}">
                <a16:creationId xmlns:a16="http://schemas.microsoft.com/office/drawing/2014/main" id="{997A92C6-0E6D-43AA-8772-867FB1D9F1F2}"/>
              </a:ext>
            </a:extLst>
          </p:cNvPr>
          <p:cNvSpPr>
            <a:spLocks noChangeArrowheads="1"/>
          </p:cNvSpPr>
          <p:nvPr/>
        </p:nvSpPr>
        <p:spPr bwMode="auto">
          <a:xfrm>
            <a:off x="8326439" y="5859463"/>
            <a:ext cx="460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28678" name="Rectangle 21">
            <a:extLst>
              <a:ext uri="{FF2B5EF4-FFF2-40B4-BE49-F238E27FC236}">
                <a16:creationId xmlns:a16="http://schemas.microsoft.com/office/drawing/2014/main" id="{FF3144F9-0BF2-4595-B489-A64CD784BC6B}"/>
              </a:ext>
            </a:extLst>
          </p:cNvPr>
          <p:cNvSpPr>
            <a:spLocks noChangeArrowheads="1"/>
          </p:cNvSpPr>
          <p:nvPr/>
        </p:nvSpPr>
        <p:spPr bwMode="auto">
          <a:xfrm>
            <a:off x="3843338" y="5745163"/>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28679" name="Text Box 22">
            <a:extLst>
              <a:ext uri="{FF2B5EF4-FFF2-40B4-BE49-F238E27FC236}">
                <a16:creationId xmlns:a16="http://schemas.microsoft.com/office/drawing/2014/main" id="{E88BF53D-B9BF-49AD-B5A8-FC2A6D7408BB}"/>
              </a:ext>
            </a:extLst>
          </p:cNvPr>
          <p:cNvSpPr txBox="1">
            <a:spLocks noChangeArrowheads="1"/>
          </p:cNvSpPr>
          <p:nvPr/>
        </p:nvSpPr>
        <p:spPr bwMode="auto">
          <a:xfrm>
            <a:off x="3692525" y="1657351"/>
            <a:ext cx="43815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grpSp>
        <p:nvGrpSpPr>
          <p:cNvPr id="28680" name="Group 23">
            <a:extLst>
              <a:ext uri="{FF2B5EF4-FFF2-40B4-BE49-F238E27FC236}">
                <a16:creationId xmlns:a16="http://schemas.microsoft.com/office/drawing/2014/main" id="{AC984A3D-1866-40FC-82BB-A223B2026F61}"/>
              </a:ext>
            </a:extLst>
          </p:cNvPr>
          <p:cNvGrpSpPr>
            <a:grpSpLocks/>
          </p:cNvGrpSpPr>
          <p:nvPr/>
        </p:nvGrpSpPr>
        <p:grpSpPr bwMode="auto">
          <a:xfrm>
            <a:off x="2562225" y="2027238"/>
            <a:ext cx="877316" cy="2963862"/>
            <a:chOff x="433" y="739"/>
            <a:chExt cx="628" cy="1899"/>
          </a:xfrm>
        </p:grpSpPr>
        <p:sp>
          <p:nvSpPr>
            <p:cNvPr id="28696" name="Line 24">
              <a:extLst>
                <a:ext uri="{FF2B5EF4-FFF2-40B4-BE49-F238E27FC236}">
                  <a16:creationId xmlns:a16="http://schemas.microsoft.com/office/drawing/2014/main" id="{C536794E-35C7-41A4-A8C9-9DBB81C137A5}"/>
                </a:ext>
              </a:extLst>
            </p:cNvPr>
            <p:cNvSpPr>
              <a:spLocks noChangeShapeType="1"/>
            </p:cNvSpPr>
            <p:nvPr/>
          </p:nvSpPr>
          <p:spPr bwMode="auto">
            <a:xfrm>
              <a:off x="711" y="778"/>
              <a:ext cx="0" cy="186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97" name="Line 25">
              <a:extLst>
                <a:ext uri="{FF2B5EF4-FFF2-40B4-BE49-F238E27FC236}">
                  <a16:creationId xmlns:a16="http://schemas.microsoft.com/office/drawing/2014/main" id="{F9C3CF1B-826C-400C-853C-7137E0B70C04}"/>
                </a:ext>
              </a:extLst>
            </p:cNvPr>
            <p:cNvSpPr>
              <a:spLocks noChangeShapeType="1"/>
            </p:cNvSpPr>
            <p:nvPr/>
          </p:nvSpPr>
          <p:spPr bwMode="auto">
            <a:xfrm>
              <a:off x="433" y="1144"/>
              <a:ext cx="55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98" name="Text Box 26">
              <a:extLst>
                <a:ext uri="{FF2B5EF4-FFF2-40B4-BE49-F238E27FC236}">
                  <a16:creationId xmlns:a16="http://schemas.microsoft.com/office/drawing/2014/main" id="{3878BC5C-134C-436C-8C58-2113C720809E}"/>
                </a:ext>
              </a:extLst>
            </p:cNvPr>
            <p:cNvSpPr txBox="1">
              <a:spLocks noChangeArrowheads="1"/>
            </p:cNvSpPr>
            <p:nvPr/>
          </p:nvSpPr>
          <p:spPr bwMode="auto">
            <a:xfrm>
              <a:off x="453" y="739"/>
              <a:ext cx="243"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P</a:t>
              </a:r>
            </a:p>
          </p:txBody>
        </p:sp>
        <p:sp>
          <p:nvSpPr>
            <p:cNvPr id="28699" name="Text Box 27">
              <a:extLst>
                <a:ext uri="{FF2B5EF4-FFF2-40B4-BE49-F238E27FC236}">
                  <a16:creationId xmlns:a16="http://schemas.microsoft.com/office/drawing/2014/main" id="{EB53051C-B965-4D38-A70C-3E04578A3E2F}"/>
                </a:ext>
              </a:extLst>
            </p:cNvPr>
            <p:cNvSpPr txBox="1">
              <a:spLocks noChangeArrowheads="1"/>
            </p:cNvSpPr>
            <p:nvPr/>
          </p:nvSpPr>
          <p:spPr bwMode="auto">
            <a:xfrm>
              <a:off x="742" y="739"/>
              <a:ext cx="31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Q</a:t>
              </a:r>
              <a:r>
                <a:rPr lang="en-US" altLang="en-US" baseline="-25000">
                  <a:latin typeface="Haettenschweiler" panose="020B0706040902060204" pitchFamily="34" charset="0"/>
                </a:rPr>
                <a:t>D</a:t>
              </a:r>
              <a:endParaRPr lang="en-US" altLang="en-US">
                <a:latin typeface="Haettenschweiler" panose="020B0706040902060204" pitchFamily="34" charset="0"/>
              </a:endParaRPr>
            </a:p>
          </p:txBody>
        </p:sp>
      </p:grpSp>
      <p:sp>
        <p:nvSpPr>
          <p:cNvPr id="28681" name="Text Box 28">
            <a:extLst>
              <a:ext uri="{FF2B5EF4-FFF2-40B4-BE49-F238E27FC236}">
                <a16:creationId xmlns:a16="http://schemas.microsoft.com/office/drawing/2014/main" id="{E08EFAF2-F7CA-4423-AA00-2ECC737A02CF}"/>
              </a:ext>
            </a:extLst>
          </p:cNvPr>
          <p:cNvSpPr txBox="1">
            <a:spLocks noChangeArrowheads="1"/>
          </p:cNvSpPr>
          <p:nvPr/>
        </p:nvSpPr>
        <p:spPr bwMode="auto">
          <a:xfrm>
            <a:off x="2434892" y="2590801"/>
            <a:ext cx="49404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a:latin typeface="Haettenschweiler" panose="020B0706040902060204" pitchFamily="34" charset="0"/>
              </a:rPr>
              <a:t>$5</a:t>
            </a:r>
          </a:p>
          <a:p>
            <a:pPr algn="r">
              <a:spcBef>
                <a:spcPct val="0"/>
              </a:spcBef>
              <a:buFontTx/>
              <a:buNone/>
            </a:pPr>
            <a:r>
              <a:rPr lang="en-US" altLang="en-US">
                <a:latin typeface="Haettenschweiler" panose="020B0706040902060204" pitchFamily="34" charset="0"/>
              </a:rPr>
              <a:t>4</a:t>
            </a:r>
          </a:p>
          <a:p>
            <a:pPr algn="r">
              <a:spcBef>
                <a:spcPct val="0"/>
              </a:spcBef>
              <a:buFontTx/>
              <a:buNone/>
            </a:pPr>
            <a:r>
              <a:rPr lang="en-US" altLang="en-US">
                <a:latin typeface="Haettenschweiler" panose="020B0706040902060204" pitchFamily="34" charset="0"/>
              </a:rPr>
              <a:t>3</a:t>
            </a:r>
          </a:p>
          <a:p>
            <a:pPr algn="r">
              <a:spcBef>
                <a:spcPct val="0"/>
              </a:spcBef>
              <a:buFontTx/>
              <a:buNone/>
            </a:pPr>
            <a:r>
              <a:rPr lang="en-US" altLang="en-US">
                <a:latin typeface="Haettenschweiler" panose="020B0706040902060204" pitchFamily="34" charset="0"/>
              </a:rPr>
              <a:t>2</a:t>
            </a:r>
          </a:p>
          <a:p>
            <a:pPr algn="r">
              <a:spcBef>
                <a:spcPct val="0"/>
              </a:spcBef>
              <a:buFontTx/>
              <a:buNone/>
            </a:pPr>
            <a:r>
              <a:rPr lang="en-US" altLang="en-US">
                <a:latin typeface="Haettenschweiler" panose="020B0706040902060204" pitchFamily="34" charset="0"/>
              </a:rPr>
              <a:t>1</a:t>
            </a:r>
          </a:p>
        </p:txBody>
      </p:sp>
      <p:sp>
        <p:nvSpPr>
          <p:cNvPr id="28682" name="Text Box 29">
            <a:extLst>
              <a:ext uri="{FF2B5EF4-FFF2-40B4-BE49-F238E27FC236}">
                <a16:creationId xmlns:a16="http://schemas.microsoft.com/office/drawing/2014/main" id="{59CCB7F5-1809-45EB-812B-6834256AC64F}"/>
              </a:ext>
            </a:extLst>
          </p:cNvPr>
          <p:cNvSpPr txBox="1">
            <a:spLocks noChangeArrowheads="1"/>
          </p:cNvSpPr>
          <p:nvPr/>
        </p:nvSpPr>
        <p:spPr bwMode="auto">
          <a:xfrm>
            <a:off x="3009901" y="2582864"/>
            <a:ext cx="4988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10</a:t>
            </a:r>
          </a:p>
          <a:p>
            <a:pPr>
              <a:spcBef>
                <a:spcPct val="0"/>
              </a:spcBef>
              <a:buFontTx/>
              <a:buNone/>
            </a:pPr>
            <a:r>
              <a:rPr lang="en-US" altLang="en-US">
                <a:latin typeface="Haettenschweiler" panose="020B0706040902060204" pitchFamily="34" charset="0"/>
              </a:rPr>
              <a:t>20</a:t>
            </a:r>
          </a:p>
          <a:p>
            <a:pPr>
              <a:spcBef>
                <a:spcPct val="0"/>
              </a:spcBef>
              <a:buFontTx/>
              <a:buNone/>
            </a:pPr>
            <a:r>
              <a:rPr lang="en-US" altLang="en-US">
                <a:latin typeface="Haettenschweiler" panose="020B0706040902060204" pitchFamily="34" charset="0"/>
              </a:rPr>
              <a:t>35</a:t>
            </a:r>
          </a:p>
          <a:p>
            <a:pPr>
              <a:spcBef>
                <a:spcPct val="0"/>
              </a:spcBef>
              <a:buFontTx/>
              <a:buNone/>
            </a:pPr>
            <a:r>
              <a:rPr lang="en-US" altLang="en-US">
                <a:latin typeface="Haettenschweiler" panose="020B0706040902060204" pitchFamily="34" charset="0"/>
              </a:rPr>
              <a:t>55</a:t>
            </a:r>
          </a:p>
          <a:p>
            <a:pPr>
              <a:spcBef>
                <a:spcPct val="0"/>
              </a:spcBef>
              <a:buFontTx/>
              <a:buNone/>
            </a:pPr>
            <a:r>
              <a:rPr lang="en-US" altLang="en-US">
                <a:latin typeface="Haettenschweiler" panose="020B0706040902060204" pitchFamily="34" charset="0"/>
              </a:rPr>
              <a:t>80</a:t>
            </a:r>
          </a:p>
        </p:txBody>
      </p:sp>
      <p:sp>
        <p:nvSpPr>
          <p:cNvPr id="16414" name="Freeform 30">
            <a:extLst>
              <a:ext uri="{FF2B5EF4-FFF2-40B4-BE49-F238E27FC236}">
                <a16:creationId xmlns:a16="http://schemas.microsoft.com/office/drawing/2014/main" id="{CE4595A5-C268-48F4-A671-9796B0C4E109}"/>
              </a:ext>
            </a:extLst>
          </p:cNvPr>
          <p:cNvSpPr>
            <a:spLocks/>
          </p:cNvSpPr>
          <p:nvPr/>
        </p:nvSpPr>
        <p:spPr bwMode="auto">
          <a:xfrm>
            <a:off x="4565651" y="1885950"/>
            <a:ext cx="3482975" cy="3403600"/>
          </a:xfrm>
          <a:custGeom>
            <a:avLst/>
            <a:gdLst>
              <a:gd name="T0" fmla="*/ 0 w 4387"/>
              <a:gd name="T1" fmla="*/ 0 h 4289"/>
              <a:gd name="T2" fmla="*/ 2147483646 w 4387"/>
              <a:gd name="T3" fmla="*/ 2147483646 h 4289"/>
              <a:gd name="T4" fmla="*/ 2147483646 w 4387"/>
              <a:gd name="T5" fmla="*/ 2147483646 h 4289"/>
              <a:gd name="T6" fmla="*/ 2147483646 w 4387"/>
              <a:gd name="T7" fmla="*/ 2147483646 h 4289"/>
              <a:gd name="T8" fmla="*/ 2147483646 w 4387"/>
              <a:gd name="T9" fmla="*/ 2147483646 h 4289"/>
              <a:gd name="T10" fmla="*/ 2147483646 w 4387"/>
              <a:gd name="T11" fmla="*/ 2147483646 h 4289"/>
              <a:gd name="T12" fmla="*/ 2147483646 w 4387"/>
              <a:gd name="T13" fmla="*/ 2147483646 h 4289"/>
              <a:gd name="T14" fmla="*/ 2147483646 w 4387"/>
              <a:gd name="T15" fmla="*/ 2147483646 h 4289"/>
              <a:gd name="T16" fmla="*/ 2147483646 w 4387"/>
              <a:gd name="T17" fmla="*/ 2147483646 h 4289"/>
              <a:gd name="T18" fmla="*/ 2147483646 w 4387"/>
              <a:gd name="T19" fmla="*/ 2147483646 h 4289"/>
              <a:gd name="T20" fmla="*/ 2147483646 w 4387"/>
              <a:gd name="T21" fmla="*/ 2147483646 h 4289"/>
              <a:gd name="T22" fmla="*/ 2147483646 w 4387"/>
              <a:gd name="T23" fmla="*/ 2147483646 h 4289"/>
              <a:gd name="T24" fmla="*/ 2147483646 w 4387"/>
              <a:gd name="T25" fmla="*/ 2147483646 h 4289"/>
              <a:gd name="T26" fmla="*/ 2147483646 w 4387"/>
              <a:gd name="T27" fmla="*/ 2147483646 h 4289"/>
              <a:gd name="T28" fmla="*/ 2147483646 w 4387"/>
              <a:gd name="T29" fmla="*/ 2147483646 h 4289"/>
              <a:gd name="T30" fmla="*/ 2147483646 w 4387"/>
              <a:gd name="T31" fmla="*/ 2147483646 h 4289"/>
              <a:gd name="T32" fmla="*/ 2147483646 w 4387"/>
              <a:gd name="T33" fmla="*/ 2147483646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5" name="Rectangle 31">
            <a:extLst>
              <a:ext uri="{FF2B5EF4-FFF2-40B4-BE49-F238E27FC236}">
                <a16:creationId xmlns:a16="http://schemas.microsoft.com/office/drawing/2014/main" id="{BE3FD939-52B7-44FE-95BB-3207973D16E8}"/>
              </a:ext>
            </a:extLst>
          </p:cNvPr>
          <p:cNvSpPr>
            <a:spLocks noChangeArrowheads="1"/>
          </p:cNvSpPr>
          <p:nvPr/>
        </p:nvSpPr>
        <p:spPr bwMode="auto">
          <a:xfrm>
            <a:off x="8050214" y="5073650"/>
            <a:ext cx="445635"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D</a:t>
            </a:r>
          </a:p>
        </p:txBody>
      </p:sp>
      <p:sp>
        <p:nvSpPr>
          <p:cNvPr id="28685" name="Oval 32">
            <a:extLst>
              <a:ext uri="{FF2B5EF4-FFF2-40B4-BE49-F238E27FC236}">
                <a16:creationId xmlns:a16="http://schemas.microsoft.com/office/drawing/2014/main" id="{96DFCDA9-AE3B-46C5-935C-A85EBE561595}"/>
              </a:ext>
            </a:extLst>
          </p:cNvPr>
          <p:cNvSpPr>
            <a:spLocks noChangeArrowheads="1"/>
          </p:cNvSpPr>
          <p:nvPr/>
        </p:nvSpPr>
        <p:spPr bwMode="auto">
          <a:xfrm>
            <a:off x="4459289" y="1739900"/>
            <a:ext cx="166687" cy="217488"/>
          </a:xfrm>
          <a:prstGeom prst="ellipse">
            <a:avLst/>
          </a:prstGeom>
          <a:solidFill>
            <a:srgbClr val="CC00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86" name="Oval 33">
            <a:extLst>
              <a:ext uri="{FF2B5EF4-FFF2-40B4-BE49-F238E27FC236}">
                <a16:creationId xmlns:a16="http://schemas.microsoft.com/office/drawing/2014/main" id="{73D8DFE0-3D1D-4185-A510-CBBA35B746FA}"/>
              </a:ext>
            </a:extLst>
          </p:cNvPr>
          <p:cNvSpPr>
            <a:spLocks noChangeArrowheads="1"/>
          </p:cNvSpPr>
          <p:nvPr/>
        </p:nvSpPr>
        <p:spPr bwMode="auto">
          <a:xfrm>
            <a:off x="4946650" y="2559050"/>
            <a:ext cx="166688" cy="217488"/>
          </a:xfrm>
          <a:prstGeom prst="ellipse">
            <a:avLst/>
          </a:prstGeom>
          <a:solidFill>
            <a:srgbClr val="CC00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87" name="Oval 34">
            <a:extLst>
              <a:ext uri="{FF2B5EF4-FFF2-40B4-BE49-F238E27FC236}">
                <a16:creationId xmlns:a16="http://schemas.microsoft.com/office/drawing/2014/main" id="{1C90E429-587C-4E5A-A72C-2C32D481A317}"/>
              </a:ext>
            </a:extLst>
          </p:cNvPr>
          <p:cNvSpPr>
            <a:spLocks noChangeArrowheads="1"/>
          </p:cNvSpPr>
          <p:nvPr/>
        </p:nvSpPr>
        <p:spPr bwMode="auto">
          <a:xfrm>
            <a:off x="5603875" y="3395664"/>
            <a:ext cx="165100" cy="217487"/>
          </a:xfrm>
          <a:prstGeom prst="ellipse">
            <a:avLst/>
          </a:prstGeom>
          <a:solidFill>
            <a:srgbClr val="CC00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88" name="Oval 35">
            <a:extLst>
              <a:ext uri="{FF2B5EF4-FFF2-40B4-BE49-F238E27FC236}">
                <a16:creationId xmlns:a16="http://schemas.microsoft.com/office/drawing/2014/main" id="{42D4DE83-8660-42B8-8DF8-9C3597EDC354}"/>
              </a:ext>
            </a:extLst>
          </p:cNvPr>
          <p:cNvSpPr>
            <a:spLocks noChangeArrowheads="1"/>
          </p:cNvSpPr>
          <p:nvPr/>
        </p:nvSpPr>
        <p:spPr bwMode="auto">
          <a:xfrm>
            <a:off x="6459539" y="4216400"/>
            <a:ext cx="166687" cy="215900"/>
          </a:xfrm>
          <a:prstGeom prst="ellipse">
            <a:avLst/>
          </a:prstGeom>
          <a:solidFill>
            <a:srgbClr val="CC00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89" name="Oval 36">
            <a:extLst>
              <a:ext uri="{FF2B5EF4-FFF2-40B4-BE49-F238E27FC236}">
                <a16:creationId xmlns:a16="http://schemas.microsoft.com/office/drawing/2014/main" id="{2322582F-DC2D-4149-BFF8-FE35E8261998}"/>
              </a:ext>
            </a:extLst>
          </p:cNvPr>
          <p:cNvSpPr>
            <a:spLocks noChangeArrowheads="1"/>
          </p:cNvSpPr>
          <p:nvPr/>
        </p:nvSpPr>
        <p:spPr bwMode="auto">
          <a:xfrm>
            <a:off x="7577138" y="4983164"/>
            <a:ext cx="165100" cy="217487"/>
          </a:xfrm>
          <a:prstGeom prst="ellipse">
            <a:avLst/>
          </a:prstGeom>
          <a:solidFill>
            <a:srgbClr val="CC00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90" name="Text Box 37">
            <a:extLst>
              <a:ext uri="{FF2B5EF4-FFF2-40B4-BE49-F238E27FC236}">
                <a16:creationId xmlns:a16="http://schemas.microsoft.com/office/drawing/2014/main" id="{38A850BB-C50C-4DFC-A828-8DF7B930E7F9}"/>
              </a:ext>
            </a:extLst>
          </p:cNvPr>
          <p:cNvSpPr txBox="1">
            <a:spLocks noChangeArrowheads="1"/>
          </p:cNvSpPr>
          <p:nvPr/>
        </p:nvSpPr>
        <p:spPr bwMode="auto">
          <a:xfrm>
            <a:off x="2679700" y="1133476"/>
            <a:ext cx="161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Price of Corn</a:t>
            </a:r>
          </a:p>
        </p:txBody>
      </p:sp>
      <p:sp>
        <p:nvSpPr>
          <p:cNvPr id="28691" name="Text Box 38">
            <a:extLst>
              <a:ext uri="{FF2B5EF4-FFF2-40B4-BE49-F238E27FC236}">
                <a16:creationId xmlns:a16="http://schemas.microsoft.com/office/drawing/2014/main" id="{4E50608B-F3E9-4747-88B4-039F6ED526EE}"/>
              </a:ext>
            </a:extLst>
          </p:cNvPr>
          <p:cNvSpPr txBox="1">
            <a:spLocks noChangeArrowheads="1"/>
          </p:cNvSpPr>
          <p:nvPr/>
        </p:nvSpPr>
        <p:spPr bwMode="auto">
          <a:xfrm>
            <a:off x="5162550" y="6315076"/>
            <a:ext cx="198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Quantity of Corn</a:t>
            </a:r>
          </a:p>
        </p:txBody>
      </p:sp>
      <p:sp>
        <p:nvSpPr>
          <p:cNvPr id="28692" name="Text Box 39">
            <a:extLst>
              <a:ext uri="{FF2B5EF4-FFF2-40B4-BE49-F238E27FC236}">
                <a16:creationId xmlns:a16="http://schemas.microsoft.com/office/drawing/2014/main" id="{A075FC22-7953-41C9-B3C6-26BD5383F03F}"/>
              </a:ext>
            </a:extLst>
          </p:cNvPr>
          <p:cNvSpPr txBox="1">
            <a:spLocks noChangeArrowheads="1"/>
          </p:cNvSpPr>
          <p:nvPr/>
        </p:nvSpPr>
        <p:spPr bwMode="auto">
          <a:xfrm>
            <a:off x="2574925" y="1771651"/>
            <a:ext cx="85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CORN</a:t>
            </a:r>
          </a:p>
        </p:txBody>
      </p:sp>
      <p:sp>
        <p:nvSpPr>
          <p:cNvPr id="16424" name="Text Box 40">
            <a:extLst>
              <a:ext uri="{FF2B5EF4-FFF2-40B4-BE49-F238E27FC236}">
                <a16:creationId xmlns:a16="http://schemas.microsoft.com/office/drawing/2014/main" id="{432A3050-12F3-4ECA-A0AB-260A5D383A17}"/>
              </a:ext>
            </a:extLst>
          </p:cNvPr>
          <p:cNvSpPr txBox="1">
            <a:spLocks noChangeArrowheads="1"/>
          </p:cNvSpPr>
          <p:nvPr/>
        </p:nvSpPr>
        <p:spPr bwMode="auto">
          <a:xfrm>
            <a:off x="5667375" y="1757363"/>
            <a:ext cx="38433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600" b="1" i="1">
                <a:solidFill>
                  <a:srgbClr val="CC0000"/>
                </a:solidFill>
                <a:latin typeface="Times New Roman" panose="02020603050405020304" pitchFamily="18" charset="0"/>
              </a:rPr>
              <a:t>Connect the Points</a:t>
            </a:r>
          </a:p>
        </p:txBody>
      </p:sp>
      <p:sp>
        <p:nvSpPr>
          <p:cNvPr id="28694" name="Text Box 41">
            <a:extLst>
              <a:ext uri="{FF2B5EF4-FFF2-40B4-BE49-F238E27FC236}">
                <a16:creationId xmlns:a16="http://schemas.microsoft.com/office/drawing/2014/main" id="{5FE2F93B-2CAA-45E0-915D-1319CC1E844C}"/>
              </a:ext>
            </a:extLst>
          </p:cNvPr>
          <p:cNvSpPr txBox="1">
            <a:spLocks noChangeArrowheads="1"/>
          </p:cNvSpPr>
          <p:nvPr/>
        </p:nvSpPr>
        <p:spPr bwMode="auto">
          <a:xfrm>
            <a:off x="4338638" y="5889626"/>
            <a:ext cx="405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10   20   30   40   50   60   70   80</a:t>
            </a:r>
          </a:p>
        </p:txBody>
      </p:sp>
      <p:sp>
        <p:nvSpPr>
          <p:cNvPr id="28695" name="Rectangle 42">
            <a:extLst>
              <a:ext uri="{FF2B5EF4-FFF2-40B4-BE49-F238E27FC236}">
                <a16:creationId xmlns:a16="http://schemas.microsoft.com/office/drawing/2014/main" id="{E26BD53B-1D09-47A7-AAEE-20B33C9AD652}"/>
              </a:ext>
            </a:extLst>
          </p:cNvPr>
          <p:cNvSpPr>
            <a:spLocks noGrp="1" noChangeArrowheads="1"/>
          </p:cNvSpPr>
          <p:nvPr>
            <p:ph type="title"/>
          </p:nvPr>
        </p:nvSpPr>
        <p:spPr>
          <a:xfrm>
            <a:off x="2471739" y="182563"/>
            <a:ext cx="7024687" cy="862012"/>
          </a:xfrm>
          <a:noFill/>
        </p:spPr>
        <p:txBody>
          <a:bodyPr lIns="92075" tIns="46038" rIns="92075" bIns="46038" anchor="ctr"/>
          <a:lstStyle/>
          <a:p>
            <a:pPr eaLnBrk="1" hangingPunct="1"/>
            <a:r>
              <a:rPr lang="en-US" altLang="en-US" sz="5200" b="1"/>
              <a:t>GRAPHING DEMAND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24"/>
                                        </p:tgtEl>
                                        <p:attrNameLst>
                                          <p:attrName>style.visibility</p:attrName>
                                        </p:attrNameLst>
                                      </p:cBhvr>
                                      <p:to>
                                        <p:strVal val="visible"/>
                                      </p:to>
                                    </p:set>
                                    <p:animEffect transition="in" filter="wipe(left)">
                                      <p:cBhvr>
                                        <p:cTn id="7" dur="500"/>
                                        <p:tgtEl>
                                          <p:spTgt spid="164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414"/>
                                        </p:tgtEl>
                                        <p:attrNameLst>
                                          <p:attrName>style.visibility</p:attrName>
                                        </p:attrNameLst>
                                      </p:cBhvr>
                                      <p:to>
                                        <p:strVal val="visible"/>
                                      </p:to>
                                    </p:set>
                                    <p:animEffect transition="in" filter="wipe(left)">
                                      <p:cBhvr>
                                        <p:cTn id="12" dur="500"/>
                                        <p:tgtEl>
                                          <p:spTgt spid="1641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6415"/>
                                        </p:tgtEl>
                                        <p:attrNameLst>
                                          <p:attrName>style.visibility</p:attrName>
                                        </p:attrNameLst>
                                      </p:cBhvr>
                                      <p:to>
                                        <p:strVal val="visible"/>
                                      </p:to>
                                    </p:set>
                                    <p:animEffect transition="in" filter="dissolve">
                                      <p:cBhvr>
                                        <p:cTn id="16" dur="500"/>
                                        <p:tgtEl>
                                          <p:spTgt spid="16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5" grpId="0" autoUpdateAnimBg="0"/>
      <p:bldP spid="1642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698" name="Group 2">
            <a:extLst>
              <a:ext uri="{FF2B5EF4-FFF2-40B4-BE49-F238E27FC236}">
                <a16:creationId xmlns:a16="http://schemas.microsoft.com/office/drawing/2014/main" id="{2094AB05-9B16-4FA6-807D-D6D9E5722831}"/>
              </a:ext>
            </a:extLst>
          </p:cNvPr>
          <p:cNvGrpSpPr>
            <a:grpSpLocks/>
          </p:cNvGrpSpPr>
          <p:nvPr/>
        </p:nvGrpSpPr>
        <p:grpSpPr bwMode="auto">
          <a:xfrm>
            <a:off x="4035426" y="1125538"/>
            <a:ext cx="4098925" cy="4584700"/>
            <a:chOff x="1477" y="718"/>
            <a:chExt cx="2935" cy="2937"/>
          </a:xfrm>
        </p:grpSpPr>
        <p:sp>
          <p:nvSpPr>
            <p:cNvPr id="29721" name="Line 3">
              <a:extLst>
                <a:ext uri="{FF2B5EF4-FFF2-40B4-BE49-F238E27FC236}">
                  <a16:creationId xmlns:a16="http://schemas.microsoft.com/office/drawing/2014/main" id="{1A2AFC7F-C48C-4B9F-8B6F-7C5CF2E4B0B4}"/>
                </a:ext>
              </a:extLst>
            </p:cNvPr>
            <p:cNvSpPr>
              <a:spLocks noChangeShapeType="1"/>
            </p:cNvSpPr>
            <p:nvPr/>
          </p:nvSpPr>
          <p:spPr bwMode="auto">
            <a:xfrm>
              <a:off x="1489" y="314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9722" name="Line 4">
              <a:extLst>
                <a:ext uri="{FF2B5EF4-FFF2-40B4-BE49-F238E27FC236}">
                  <a16:creationId xmlns:a16="http://schemas.microsoft.com/office/drawing/2014/main" id="{979F922B-C972-4A30-96D7-D82E4BFADA5D}"/>
                </a:ext>
              </a:extLst>
            </p:cNvPr>
            <p:cNvSpPr>
              <a:spLocks noChangeShapeType="1"/>
            </p:cNvSpPr>
            <p:nvPr/>
          </p:nvSpPr>
          <p:spPr bwMode="auto">
            <a:xfrm>
              <a:off x="1486" y="263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9723" name="Line 5">
              <a:extLst>
                <a:ext uri="{FF2B5EF4-FFF2-40B4-BE49-F238E27FC236}">
                  <a16:creationId xmlns:a16="http://schemas.microsoft.com/office/drawing/2014/main" id="{1CBCE6C5-6604-435B-88BB-50C586849076}"/>
                </a:ext>
              </a:extLst>
            </p:cNvPr>
            <p:cNvSpPr>
              <a:spLocks noChangeShapeType="1"/>
            </p:cNvSpPr>
            <p:nvPr/>
          </p:nvSpPr>
          <p:spPr bwMode="auto">
            <a:xfrm>
              <a:off x="1483" y="211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9724" name="Line 6">
              <a:extLst>
                <a:ext uri="{FF2B5EF4-FFF2-40B4-BE49-F238E27FC236}">
                  <a16:creationId xmlns:a16="http://schemas.microsoft.com/office/drawing/2014/main" id="{670BC051-5EC9-485E-8A0E-DABE9611BD87}"/>
                </a:ext>
              </a:extLst>
            </p:cNvPr>
            <p:cNvSpPr>
              <a:spLocks noChangeShapeType="1"/>
            </p:cNvSpPr>
            <p:nvPr/>
          </p:nvSpPr>
          <p:spPr bwMode="auto">
            <a:xfrm>
              <a:off x="1480" y="15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9725" name="Line 7">
              <a:extLst>
                <a:ext uri="{FF2B5EF4-FFF2-40B4-BE49-F238E27FC236}">
                  <a16:creationId xmlns:a16="http://schemas.microsoft.com/office/drawing/2014/main" id="{AB630B03-987C-42E0-A803-511E1CD4E96D}"/>
                </a:ext>
              </a:extLst>
            </p:cNvPr>
            <p:cNvSpPr>
              <a:spLocks noChangeShapeType="1"/>
            </p:cNvSpPr>
            <p:nvPr/>
          </p:nvSpPr>
          <p:spPr bwMode="auto">
            <a:xfrm>
              <a:off x="1477" y="106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9726" name="Line 8">
              <a:extLst>
                <a:ext uri="{FF2B5EF4-FFF2-40B4-BE49-F238E27FC236}">
                  <a16:creationId xmlns:a16="http://schemas.microsoft.com/office/drawing/2014/main" id="{93F74A72-2EB4-47A0-B316-128CEBBC32F3}"/>
                </a:ext>
              </a:extLst>
            </p:cNvPr>
            <p:cNvSpPr>
              <a:spLocks noChangeShapeType="1"/>
            </p:cNvSpPr>
            <p:nvPr/>
          </p:nvSpPr>
          <p:spPr bwMode="auto">
            <a:xfrm rot="-5400000">
              <a:off x="330" y="219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9727" name="Line 9">
              <a:extLst>
                <a:ext uri="{FF2B5EF4-FFF2-40B4-BE49-F238E27FC236}">
                  <a16:creationId xmlns:a16="http://schemas.microsoft.com/office/drawing/2014/main" id="{F3CB35A7-B1C1-42C4-AC6B-36E41E617C4E}"/>
                </a:ext>
              </a:extLst>
            </p:cNvPr>
            <p:cNvSpPr>
              <a:spLocks noChangeShapeType="1"/>
            </p:cNvSpPr>
            <p:nvPr/>
          </p:nvSpPr>
          <p:spPr bwMode="auto">
            <a:xfrm rot="-5400000">
              <a:off x="645" y="219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9728" name="Line 10">
              <a:extLst>
                <a:ext uri="{FF2B5EF4-FFF2-40B4-BE49-F238E27FC236}">
                  <a16:creationId xmlns:a16="http://schemas.microsoft.com/office/drawing/2014/main" id="{9841413A-B08E-4C66-97E1-3EADE7C01E7B}"/>
                </a:ext>
              </a:extLst>
            </p:cNvPr>
            <p:cNvSpPr>
              <a:spLocks noChangeShapeType="1"/>
            </p:cNvSpPr>
            <p:nvPr/>
          </p:nvSpPr>
          <p:spPr bwMode="auto">
            <a:xfrm rot="-5400000">
              <a:off x="960" y="219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9729" name="Line 11">
              <a:extLst>
                <a:ext uri="{FF2B5EF4-FFF2-40B4-BE49-F238E27FC236}">
                  <a16:creationId xmlns:a16="http://schemas.microsoft.com/office/drawing/2014/main" id="{B99277C6-A9FC-4DEA-96D8-4D24A428A8BA}"/>
                </a:ext>
              </a:extLst>
            </p:cNvPr>
            <p:cNvSpPr>
              <a:spLocks noChangeShapeType="1"/>
            </p:cNvSpPr>
            <p:nvPr/>
          </p:nvSpPr>
          <p:spPr bwMode="auto">
            <a:xfrm rot="-5400000">
              <a:off x="1275" y="2188"/>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9730" name="Line 12">
              <a:extLst>
                <a:ext uri="{FF2B5EF4-FFF2-40B4-BE49-F238E27FC236}">
                  <a16:creationId xmlns:a16="http://schemas.microsoft.com/office/drawing/2014/main" id="{9089E149-F79A-4BA9-B1BC-1BA7B7BD891F}"/>
                </a:ext>
              </a:extLst>
            </p:cNvPr>
            <p:cNvSpPr>
              <a:spLocks noChangeShapeType="1"/>
            </p:cNvSpPr>
            <p:nvPr/>
          </p:nvSpPr>
          <p:spPr bwMode="auto">
            <a:xfrm rot="-5400000">
              <a:off x="1590" y="2186"/>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9731" name="Line 13">
              <a:extLst>
                <a:ext uri="{FF2B5EF4-FFF2-40B4-BE49-F238E27FC236}">
                  <a16:creationId xmlns:a16="http://schemas.microsoft.com/office/drawing/2014/main" id="{684243FD-37B2-4BB9-83F1-DCEA2C6428D3}"/>
                </a:ext>
              </a:extLst>
            </p:cNvPr>
            <p:cNvSpPr>
              <a:spLocks noChangeShapeType="1"/>
            </p:cNvSpPr>
            <p:nvPr/>
          </p:nvSpPr>
          <p:spPr bwMode="auto">
            <a:xfrm rot="-5400000">
              <a:off x="1905" y="21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9732" name="Line 14">
              <a:extLst>
                <a:ext uri="{FF2B5EF4-FFF2-40B4-BE49-F238E27FC236}">
                  <a16:creationId xmlns:a16="http://schemas.microsoft.com/office/drawing/2014/main" id="{BF292203-4E73-45EC-837B-B7BD567AA93B}"/>
                </a:ext>
              </a:extLst>
            </p:cNvPr>
            <p:cNvSpPr>
              <a:spLocks noChangeShapeType="1"/>
            </p:cNvSpPr>
            <p:nvPr/>
          </p:nvSpPr>
          <p:spPr bwMode="auto">
            <a:xfrm rot="-5400000">
              <a:off x="2220" y="218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9733" name="Line 15">
              <a:extLst>
                <a:ext uri="{FF2B5EF4-FFF2-40B4-BE49-F238E27FC236}">
                  <a16:creationId xmlns:a16="http://schemas.microsoft.com/office/drawing/2014/main" id="{BCCC46F0-741B-4A29-BDFE-3E305DCB2A53}"/>
                </a:ext>
              </a:extLst>
            </p:cNvPr>
            <p:cNvSpPr>
              <a:spLocks noChangeShapeType="1"/>
            </p:cNvSpPr>
            <p:nvPr/>
          </p:nvSpPr>
          <p:spPr bwMode="auto">
            <a:xfrm rot="-5400000">
              <a:off x="2535" y="218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grpSp>
        <p:nvGrpSpPr>
          <p:cNvPr id="29699" name="Group 16">
            <a:extLst>
              <a:ext uri="{FF2B5EF4-FFF2-40B4-BE49-F238E27FC236}">
                <a16:creationId xmlns:a16="http://schemas.microsoft.com/office/drawing/2014/main" id="{17C87AB9-E086-4C09-A352-7914FDBCBA02}"/>
              </a:ext>
            </a:extLst>
          </p:cNvPr>
          <p:cNvGrpSpPr>
            <a:grpSpLocks/>
          </p:cNvGrpSpPr>
          <p:nvPr/>
        </p:nvGrpSpPr>
        <p:grpSpPr bwMode="auto">
          <a:xfrm>
            <a:off x="4030664" y="1484313"/>
            <a:ext cx="4173537" cy="4252912"/>
            <a:chOff x="1473" y="948"/>
            <a:chExt cx="2989" cy="2724"/>
          </a:xfrm>
        </p:grpSpPr>
        <p:sp>
          <p:nvSpPr>
            <p:cNvPr id="29719" name="Line 17">
              <a:extLst>
                <a:ext uri="{FF2B5EF4-FFF2-40B4-BE49-F238E27FC236}">
                  <a16:creationId xmlns:a16="http://schemas.microsoft.com/office/drawing/2014/main" id="{A8D0ACCF-7782-4AAA-80C3-C02B9B5457D2}"/>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720" name="Line 18">
              <a:extLst>
                <a:ext uri="{FF2B5EF4-FFF2-40B4-BE49-F238E27FC236}">
                  <a16:creationId xmlns:a16="http://schemas.microsoft.com/office/drawing/2014/main" id="{8E44F95C-1F38-4C1A-8D29-21DFA2D9E6D8}"/>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9700" name="Rectangle 19">
            <a:extLst>
              <a:ext uri="{FF2B5EF4-FFF2-40B4-BE49-F238E27FC236}">
                <a16:creationId xmlns:a16="http://schemas.microsoft.com/office/drawing/2014/main" id="{90A7A837-0D59-4043-8FB5-ABAFE91DA52F}"/>
              </a:ext>
            </a:extLst>
          </p:cNvPr>
          <p:cNvSpPr>
            <a:spLocks noChangeArrowheads="1"/>
          </p:cNvSpPr>
          <p:nvPr/>
        </p:nvSpPr>
        <p:spPr bwMode="auto">
          <a:xfrm>
            <a:off x="3563938" y="1141413"/>
            <a:ext cx="424796"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P</a:t>
            </a:r>
          </a:p>
        </p:txBody>
      </p:sp>
      <p:sp>
        <p:nvSpPr>
          <p:cNvPr id="29701" name="Rectangle 20">
            <a:extLst>
              <a:ext uri="{FF2B5EF4-FFF2-40B4-BE49-F238E27FC236}">
                <a16:creationId xmlns:a16="http://schemas.microsoft.com/office/drawing/2014/main" id="{69B3597C-D26A-43EB-8EB2-DE79D254114B}"/>
              </a:ext>
            </a:extLst>
          </p:cNvPr>
          <p:cNvSpPr>
            <a:spLocks noChangeArrowheads="1"/>
          </p:cNvSpPr>
          <p:nvPr/>
        </p:nvSpPr>
        <p:spPr bwMode="auto">
          <a:xfrm>
            <a:off x="8250239" y="567690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29702" name="Rectangle 21">
            <a:extLst>
              <a:ext uri="{FF2B5EF4-FFF2-40B4-BE49-F238E27FC236}">
                <a16:creationId xmlns:a16="http://schemas.microsoft.com/office/drawing/2014/main" id="{BB24048A-0591-4C8E-B39C-E3186C714E5D}"/>
              </a:ext>
            </a:extLst>
          </p:cNvPr>
          <p:cNvSpPr>
            <a:spLocks noChangeArrowheads="1"/>
          </p:cNvSpPr>
          <p:nvPr/>
        </p:nvSpPr>
        <p:spPr bwMode="auto">
          <a:xfrm>
            <a:off x="3767138" y="5562600"/>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29703" name="Text Box 22">
            <a:extLst>
              <a:ext uri="{FF2B5EF4-FFF2-40B4-BE49-F238E27FC236}">
                <a16:creationId xmlns:a16="http://schemas.microsoft.com/office/drawing/2014/main" id="{0FFBDE75-C3CD-4677-A222-9A95871B28F3}"/>
              </a:ext>
            </a:extLst>
          </p:cNvPr>
          <p:cNvSpPr txBox="1">
            <a:spLocks noChangeArrowheads="1"/>
          </p:cNvSpPr>
          <p:nvPr/>
        </p:nvSpPr>
        <p:spPr bwMode="auto">
          <a:xfrm>
            <a:off x="3616325" y="1474788"/>
            <a:ext cx="4381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grpSp>
        <p:nvGrpSpPr>
          <p:cNvPr id="29704" name="Group 23">
            <a:extLst>
              <a:ext uri="{FF2B5EF4-FFF2-40B4-BE49-F238E27FC236}">
                <a16:creationId xmlns:a16="http://schemas.microsoft.com/office/drawing/2014/main" id="{2F69C85E-4011-4EDA-9104-E9F56B6D4B6F}"/>
              </a:ext>
            </a:extLst>
          </p:cNvPr>
          <p:cNvGrpSpPr>
            <a:grpSpLocks/>
          </p:cNvGrpSpPr>
          <p:nvPr/>
        </p:nvGrpSpPr>
        <p:grpSpPr bwMode="auto">
          <a:xfrm>
            <a:off x="2486025" y="1844676"/>
            <a:ext cx="877316" cy="2963863"/>
            <a:chOff x="433" y="739"/>
            <a:chExt cx="628" cy="1899"/>
          </a:xfrm>
        </p:grpSpPr>
        <p:sp>
          <p:nvSpPr>
            <p:cNvPr id="29715" name="Line 24">
              <a:extLst>
                <a:ext uri="{FF2B5EF4-FFF2-40B4-BE49-F238E27FC236}">
                  <a16:creationId xmlns:a16="http://schemas.microsoft.com/office/drawing/2014/main" id="{21197C1F-5839-4399-BC92-6F61E2C429F0}"/>
                </a:ext>
              </a:extLst>
            </p:cNvPr>
            <p:cNvSpPr>
              <a:spLocks noChangeShapeType="1"/>
            </p:cNvSpPr>
            <p:nvPr/>
          </p:nvSpPr>
          <p:spPr bwMode="auto">
            <a:xfrm>
              <a:off x="711" y="778"/>
              <a:ext cx="0" cy="186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716" name="Line 25">
              <a:extLst>
                <a:ext uri="{FF2B5EF4-FFF2-40B4-BE49-F238E27FC236}">
                  <a16:creationId xmlns:a16="http://schemas.microsoft.com/office/drawing/2014/main" id="{C0ADB5D2-BAF0-4197-B92D-A23B2C97F837}"/>
                </a:ext>
              </a:extLst>
            </p:cNvPr>
            <p:cNvSpPr>
              <a:spLocks noChangeShapeType="1"/>
            </p:cNvSpPr>
            <p:nvPr/>
          </p:nvSpPr>
          <p:spPr bwMode="auto">
            <a:xfrm>
              <a:off x="433" y="1144"/>
              <a:ext cx="55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717" name="Text Box 26">
              <a:extLst>
                <a:ext uri="{FF2B5EF4-FFF2-40B4-BE49-F238E27FC236}">
                  <a16:creationId xmlns:a16="http://schemas.microsoft.com/office/drawing/2014/main" id="{739DBB11-2AF8-4531-BAC1-CCB574BAA9D0}"/>
                </a:ext>
              </a:extLst>
            </p:cNvPr>
            <p:cNvSpPr txBox="1">
              <a:spLocks noChangeArrowheads="1"/>
            </p:cNvSpPr>
            <p:nvPr/>
          </p:nvSpPr>
          <p:spPr bwMode="auto">
            <a:xfrm>
              <a:off x="453" y="739"/>
              <a:ext cx="243"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P</a:t>
              </a:r>
            </a:p>
          </p:txBody>
        </p:sp>
        <p:sp>
          <p:nvSpPr>
            <p:cNvPr id="29718" name="Text Box 27">
              <a:extLst>
                <a:ext uri="{FF2B5EF4-FFF2-40B4-BE49-F238E27FC236}">
                  <a16:creationId xmlns:a16="http://schemas.microsoft.com/office/drawing/2014/main" id="{FF6414EA-6021-43A1-AE71-D7E21527194E}"/>
                </a:ext>
              </a:extLst>
            </p:cNvPr>
            <p:cNvSpPr txBox="1">
              <a:spLocks noChangeArrowheads="1"/>
            </p:cNvSpPr>
            <p:nvPr/>
          </p:nvSpPr>
          <p:spPr bwMode="auto">
            <a:xfrm>
              <a:off x="742" y="739"/>
              <a:ext cx="31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Q</a:t>
              </a:r>
              <a:r>
                <a:rPr lang="en-US" altLang="en-US" baseline="-25000">
                  <a:latin typeface="Haettenschweiler" panose="020B0706040902060204" pitchFamily="34" charset="0"/>
                </a:rPr>
                <a:t>D</a:t>
              </a:r>
              <a:endParaRPr lang="en-US" altLang="en-US">
                <a:latin typeface="Haettenschweiler" panose="020B0706040902060204" pitchFamily="34" charset="0"/>
              </a:endParaRPr>
            </a:p>
          </p:txBody>
        </p:sp>
      </p:grpSp>
      <p:sp>
        <p:nvSpPr>
          <p:cNvPr id="29705" name="Text Box 28">
            <a:extLst>
              <a:ext uri="{FF2B5EF4-FFF2-40B4-BE49-F238E27FC236}">
                <a16:creationId xmlns:a16="http://schemas.microsoft.com/office/drawing/2014/main" id="{7E42C84B-535A-46CA-9EB6-3A6754D47230}"/>
              </a:ext>
            </a:extLst>
          </p:cNvPr>
          <p:cNvSpPr txBox="1">
            <a:spLocks noChangeArrowheads="1"/>
          </p:cNvSpPr>
          <p:nvPr/>
        </p:nvSpPr>
        <p:spPr bwMode="auto">
          <a:xfrm>
            <a:off x="2358692" y="2408239"/>
            <a:ext cx="49404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a:latin typeface="Haettenschweiler" panose="020B0706040902060204" pitchFamily="34" charset="0"/>
              </a:rPr>
              <a:t>$5</a:t>
            </a:r>
          </a:p>
          <a:p>
            <a:pPr algn="r">
              <a:spcBef>
                <a:spcPct val="0"/>
              </a:spcBef>
              <a:buFontTx/>
              <a:buNone/>
            </a:pPr>
            <a:r>
              <a:rPr lang="en-US" altLang="en-US">
                <a:latin typeface="Haettenschweiler" panose="020B0706040902060204" pitchFamily="34" charset="0"/>
              </a:rPr>
              <a:t>4</a:t>
            </a:r>
          </a:p>
          <a:p>
            <a:pPr algn="r">
              <a:spcBef>
                <a:spcPct val="0"/>
              </a:spcBef>
              <a:buFontTx/>
              <a:buNone/>
            </a:pPr>
            <a:r>
              <a:rPr lang="en-US" altLang="en-US">
                <a:latin typeface="Haettenschweiler" panose="020B0706040902060204" pitchFamily="34" charset="0"/>
              </a:rPr>
              <a:t>3</a:t>
            </a:r>
          </a:p>
          <a:p>
            <a:pPr algn="r">
              <a:spcBef>
                <a:spcPct val="0"/>
              </a:spcBef>
              <a:buFontTx/>
              <a:buNone/>
            </a:pPr>
            <a:r>
              <a:rPr lang="en-US" altLang="en-US">
                <a:latin typeface="Haettenschweiler" panose="020B0706040902060204" pitchFamily="34" charset="0"/>
              </a:rPr>
              <a:t>2</a:t>
            </a:r>
          </a:p>
          <a:p>
            <a:pPr algn="r">
              <a:spcBef>
                <a:spcPct val="0"/>
              </a:spcBef>
              <a:buFontTx/>
              <a:buNone/>
            </a:pPr>
            <a:r>
              <a:rPr lang="en-US" altLang="en-US">
                <a:latin typeface="Haettenschweiler" panose="020B0706040902060204" pitchFamily="34" charset="0"/>
              </a:rPr>
              <a:t>1</a:t>
            </a:r>
          </a:p>
        </p:txBody>
      </p:sp>
      <p:sp>
        <p:nvSpPr>
          <p:cNvPr id="29706" name="Text Box 29">
            <a:extLst>
              <a:ext uri="{FF2B5EF4-FFF2-40B4-BE49-F238E27FC236}">
                <a16:creationId xmlns:a16="http://schemas.microsoft.com/office/drawing/2014/main" id="{69F8A27B-9592-42B0-8C19-F5DF68679248}"/>
              </a:ext>
            </a:extLst>
          </p:cNvPr>
          <p:cNvSpPr txBox="1">
            <a:spLocks noChangeArrowheads="1"/>
          </p:cNvSpPr>
          <p:nvPr/>
        </p:nvSpPr>
        <p:spPr bwMode="auto">
          <a:xfrm>
            <a:off x="2933701" y="2400301"/>
            <a:ext cx="4988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10</a:t>
            </a:r>
          </a:p>
          <a:p>
            <a:pPr>
              <a:spcBef>
                <a:spcPct val="0"/>
              </a:spcBef>
              <a:buFontTx/>
              <a:buNone/>
            </a:pPr>
            <a:r>
              <a:rPr lang="en-US" altLang="en-US">
                <a:latin typeface="Haettenschweiler" panose="020B0706040902060204" pitchFamily="34" charset="0"/>
              </a:rPr>
              <a:t>20</a:t>
            </a:r>
          </a:p>
          <a:p>
            <a:pPr>
              <a:spcBef>
                <a:spcPct val="0"/>
              </a:spcBef>
              <a:buFontTx/>
              <a:buNone/>
            </a:pPr>
            <a:r>
              <a:rPr lang="en-US" altLang="en-US">
                <a:latin typeface="Haettenschweiler" panose="020B0706040902060204" pitchFamily="34" charset="0"/>
              </a:rPr>
              <a:t>35</a:t>
            </a:r>
          </a:p>
          <a:p>
            <a:pPr>
              <a:spcBef>
                <a:spcPct val="0"/>
              </a:spcBef>
              <a:buFontTx/>
              <a:buNone/>
            </a:pPr>
            <a:r>
              <a:rPr lang="en-US" altLang="en-US">
                <a:latin typeface="Haettenschweiler" panose="020B0706040902060204" pitchFamily="34" charset="0"/>
              </a:rPr>
              <a:t>55</a:t>
            </a:r>
          </a:p>
          <a:p>
            <a:pPr>
              <a:spcBef>
                <a:spcPct val="0"/>
              </a:spcBef>
              <a:buFontTx/>
              <a:buNone/>
            </a:pPr>
            <a:r>
              <a:rPr lang="en-US" altLang="en-US">
                <a:latin typeface="Haettenschweiler" panose="020B0706040902060204" pitchFamily="34" charset="0"/>
              </a:rPr>
              <a:t>80</a:t>
            </a:r>
          </a:p>
        </p:txBody>
      </p:sp>
      <p:sp>
        <p:nvSpPr>
          <p:cNvPr id="29707" name="Freeform 30">
            <a:extLst>
              <a:ext uri="{FF2B5EF4-FFF2-40B4-BE49-F238E27FC236}">
                <a16:creationId xmlns:a16="http://schemas.microsoft.com/office/drawing/2014/main" id="{2BBEB03F-CB49-4B5C-9474-742AEC9D9224}"/>
              </a:ext>
            </a:extLst>
          </p:cNvPr>
          <p:cNvSpPr>
            <a:spLocks/>
          </p:cNvSpPr>
          <p:nvPr/>
        </p:nvSpPr>
        <p:spPr bwMode="auto">
          <a:xfrm>
            <a:off x="4489451" y="1703388"/>
            <a:ext cx="3482975" cy="3403600"/>
          </a:xfrm>
          <a:custGeom>
            <a:avLst/>
            <a:gdLst>
              <a:gd name="T0" fmla="*/ 0 w 4387"/>
              <a:gd name="T1" fmla="*/ 0 h 4289"/>
              <a:gd name="T2" fmla="*/ 2147483646 w 4387"/>
              <a:gd name="T3" fmla="*/ 2147483646 h 4289"/>
              <a:gd name="T4" fmla="*/ 2147483646 w 4387"/>
              <a:gd name="T5" fmla="*/ 2147483646 h 4289"/>
              <a:gd name="T6" fmla="*/ 2147483646 w 4387"/>
              <a:gd name="T7" fmla="*/ 2147483646 h 4289"/>
              <a:gd name="T8" fmla="*/ 2147483646 w 4387"/>
              <a:gd name="T9" fmla="*/ 2147483646 h 4289"/>
              <a:gd name="T10" fmla="*/ 2147483646 w 4387"/>
              <a:gd name="T11" fmla="*/ 2147483646 h 4289"/>
              <a:gd name="T12" fmla="*/ 2147483646 w 4387"/>
              <a:gd name="T13" fmla="*/ 2147483646 h 4289"/>
              <a:gd name="T14" fmla="*/ 2147483646 w 4387"/>
              <a:gd name="T15" fmla="*/ 2147483646 h 4289"/>
              <a:gd name="T16" fmla="*/ 2147483646 w 4387"/>
              <a:gd name="T17" fmla="*/ 2147483646 h 4289"/>
              <a:gd name="T18" fmla="*/ 2147483646 w 4387"/>
              <a:gd name="T19" fmla="*/ 2147483646 h 4289"/>
              <a:gd name="T20" fmla="*/ 2147483646 w 4387"/>
              <a:gd name="T21" fmla="*/ 2147483646 h 4289"/>
              <a:gd name="T22" fmla="*/ 2147483646 w 4387"/>
              <a:gd name="T23" fmla="*/ 2147483646 h 4289"/>
              <a:gd name="T24" fmla="*/ 2147483646 w 4387"/>
              <a:gd name="T25" fmla="*/ 2147483646 h 4289"/>
              <a:gd name="T26" fmla="*/ 2147483646 w 4387"/>
              <a:gd name="T27" fmla="*/ 2147483646 h 4289"/>
              <a:gd name="T28" fmla="*/ 2147483646 w 4387"/>
              <a:gd name="T29" fmla="*/ 2147483646 h 4289"/>
              <a:gd name="T30" fmla="*/ 2147483646 w 4387"/>
              <a:gd name="T31" fmla="*/ 2147483646 h 4289"/>
              <a:gd name="T32" fmla="*/ 2147483646 w 4387"/>
              <a:gd name="T33" fmla="*/ 2147483646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8" name="Rectangle 31">
            <a:extLst>
              <a:ext uri="{FF2B5EF4-FFF2-40B4-BE49-F238E27FC236}">
                <a16:creationId xmlns:a16="http://schemas.microsoft.com/office/drawing/2014/main" id="{AB3CE144-5C7A-4322-8C13-64544A8D134C}"/>
              </a:ext>
            </a:extLst>
          </p:cNvPr>
          <p:cNvSpPr>
            <a:spLocks noChangeArrowheads="1"/>
          </p:cNvSpPr>
          <p:nvPr/>
        </p:nvSpPr>
        <p:spPr bwMode="auto">
          <a:xfrm>
            <a:off x="7974014" y="4891088"/>
            <a:ext cx="445635"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D</a:t>
            </a:r>
          </a:p>
        </p:txBody>
      </p:sp>
      <p:sp>
        <p:nvSpPr>
          <p:cNvPr id="29709" name="Text Box 32">
            <a:extLst>
              <a:ext uri="{FF2B5EF4-FFF2-40B4-BE49-F238E27FC236}">
                <a16:creationId xmlns:a16="http://schemas.microsoft.com/office/drawing/2014/main" id="{1B715580-E6A3-4AD3-AB03-0A82E201DD5C}"/>
              </a:ext>
            </a:extLst>
          </p:cNvPr>
          <p:cNvSpPr txBox="1">
            <a:spLocks noChangeArrowheads="1"/>
          </p:cNvSpPr>
          <p:nvPr/>
        </p:nvSpPr>
        <p:spPr bwMode="auto">
          <a:xfrm>
            <a:off x="2603500" y="950913"/>
            <a:ext cx="161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Price of Corn</a:t>
            </a:r>
          </a:p>
        </p:txBody>
      </p:sp>
      <p:sp>
        <p:nvSpPr>
          <p:cNvPr id="29710" name="Text Box 33">
            <a:extLst>
              <a:ext uri="{FF2B5EF4-FFF2-40B4-BE49-F238E27FC236}">
                <a16:creationId xmlns:a16="http://schemas.microsoft.com/office/drawing/2014/main" id="{61E4CEFD-8884-4550-84B4-2E41FE3EC562}"/>
              </a:ext>
            </a:extLst>
          </p:cNvPr>
          <p:cNvSpPr txBox="1">
            <a:spLocks noChangeArrowheads="1"/>
          </p:cNvSpPr>
          <p:nvPr/>
        </p:nvSpPr>
        <p:spPr bwMode="auto">
          <a:xfrm>
            <a:off x="5086350" y="6132513"/>
            <a:ext cx="1987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Quantity of Corn</a:t>
            </a:r>
          </a:p>
        </p:txBody>
      </p:sp>
      <p:sp>
        <p:nvSpPr>
          <p:cNvPr id="29711" name="Text Box 34">
            <a:extLst>
              <a:ext uri="{FF2B5EF4-FFF2-40B4-BE49-F238E27FC236}">
                <a16:creationId xmlns:a16="http://schemas.microsoft.com/office/drawing/2014/main" id="{BA23A31C-05DF-4E47-AFF5-0BF7DC01938C}"/>
              </a:ext>
            </a:extLst>
          </p:cNvPr>
          <p:cNvSpPr txBox="1">
            <a:spLocks noChangeArrowheads="1"/>
          </p:cNvSpPr>
          <p:nvPr/>
        </p:nvSpPr>
        <p:spPr bwMode="auto">
          <a:xfrm>
            <a:off x="2498725" y="1589088"/>
            <a:ext cx="85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CORN</a:t>
            </a:r>
          </a:p>
        </p:txBody>
      </p:sp>
      <p:sp>
        <p:nvSpPr>
          <p:cNvPr id="29712" name="Text Box 35">
            <a:extLst>
              <a:ext uri="{FF2B5EF4-FFF2-40B4-BE49-F238E27FC236}">
                <a16:creationId xmlns:a16="http://schemas.microsoft.com/office/drawing/2014/main" id="{CF7C2B7A-2270-400F-A260-9DA4A6553ADE}"/>
              </a:ext>
            </a:extLst>
          </p:cNvPr>
          <p:cNvSpPr txBox="1">
            <a:spLocks noChangeArrowheads="1"/>
          </p:cNvSpPr>
          <p:nvPr/>
        </p:nvSpPr>
        <p:spPr bwMode="auto">
          <a:xfrm>
            <a:off x="4262438" y="5707063"/>
            <a:ext cx="405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10   20   30   40   50   60   70   80</a:t>
            </a:r>
          </a:p>
        </p:txBody>
      </p:sp>
      <p:sp>
        <p:nvSpPr>
          <p:cNvPr id="29713" name="AutoShape 36">
            <a:extLst>
              <a:ext uri="{FF2B5EF4-FFF2-40B4-BE49-F238E27FC236}">
                <a16:creationId xmlns:a16="http://schemas.microsoft.com/office/drawing/2014/main" id="{DB2FB02D-238E-40B4-951B-F9F21039AE65}"/>
              </a:ext>
            </a:extLst>
          </p:cNvPr>
          <p:cNvSpPr>
            <a:spLocks noChangeArrowheads="1"/>
          </p:cNvSpPr>
          <p:nvPr/>
        </p:nvSpPr>
        <p:spPr bwMode="auto">
          <a:xfrm>
            <a:off x="3679826" y="990600"/>
            <a:ext cx="5203825" cy="3722688"/>
          </a:xfrm>
          <a:prstGeom prst="star16">
            <a:avLst>
              <a:gd name="adj" fmla="val 37500"/>
            </a:avLst>
          </a:prstGeom>
          <a:solidFill>
            <a:srgbClr val="FFFF66"/>
          </a:solidFill>
          <a:ln w="38100">
            <a:solidFill>
              <a:srgbClr val="CC0000"/>
            </a:solidFill>
            <a:miter lim="800000"/>
            <a:headEnd/>
            <a:tailEnd/>
          </a:ln>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4800" b="1">
                <a:latin typeface="Times New Roman" panose="02020603050405020304" pitchFamily="18" charset="0"/>
              </a:rPr>
              <a:t>What if</a:t>
            </a:r>
          </a:p>
          <a:p>
            <a:pPr algn="ctr">
              <a:buFontTx/>
              <a:buNone/>
            </a:pPr>
            <a:r>
              <a:rPr lang="en-US" altLang="en-US" sz="4800" b="1">
                <a:latin typeface="Times New Roman" panose="02020603050405020304" pitchFamily="18" charset="0"/>
              </a:rPr>
              <a:t>Demand</a:t>
            </a:r>
          </a:p>
          <a:p>
            <a:pPr algn="ctr">
              <a:buFontTx/>
              <a:buNone/>
            </a:pPr>
            <a:r>
              <a:rPr lang="en-US" altLang="en-US" sz="4800" b="1">
                <a:latin typeface="Times New Roman" panose="02020603050405020304" pitchFamily="18" charset="0"/>
              </a:rPr>
              <a:t>Increases?</a:t>
            </a:r>
          </a:p>
        </p:txBody>
      </p:sp>
      <p:sp>
        <p:nvSpPr>
          <p:cNvPr id="29714" name="Rectangle 37">
            <a:extLst>
              <a:ext uri="{FF2B5EF4-FFF2-40B4-BE49-F238E27FC236}">
                <a16:creationId xmlns:a16="http://schemas.microsoft.com/office/drawing/2014/main" id="{19EB16AF-BE6E-43AA-A146-DC75543FE280}"/>
              </a:ext>
            </a:extLst>
          </p:cNvPr>
          <p:cNvSpPr>
            <a:spLocks noGrp="1" noChangeArrowheads="1"/>
          </p:cNvSpPr>
          <p:nvPr>
            <p:ph type="title"/>
          </p:nvPr>
        </p:nvSpPr>
        <p:spPr>
          <a:xfrm>
            <a:off x="2874391" y="46205"/>
            <a:ext cx="7024687" cy="862013"/>
          </a:xfrm>
          <a:noFill/>
        </p:spPr>
        <p:txBody>
          <a:bodyPr lIns="92075" tIns="46038" rIns="92075" bIns="46038" anchor="ctr"/>
          <a:lstStyle/>
          <a:p>
            <a:pPr eaLnBrk="1" hangingPunct="1"/>
            <a:r>
              <a:rPr lang="en-US" altLang="en-US" sz="5200" b="1" dirty="0"/>
              <a:t>GRAPHING DEMAND</a:t>
            </a:r>
          </a:p>
        </p:txBody>
      </p:sp>
    </p:spTree>
  </p:cSld>
  <p:clrMapOvr>
    <a:masterClrMapping/>
  </p:clrMapOvr>
  <p:transition spd="med">
    <p:dissolve/>
  </p:transition>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30722" name="Group 2">
            <a:extLst>
              <a:ext uri="{FF2B5EF4-FFF2-40B4-BE49-F238E27FC236}">
                <a16:creationId xmlns:a16="http://schemas.microsoft.com/office/drawing/2014/main" id="{735D2C22-E935-46F4-9F60-8A0974B11158}"/>
              </a:ext>
            </a:extLst>
          </p:cNvPr>
          <p:cNvGrpSpPr>
            <a:grpSpLocks/>
          </p:cNvGrpSpPr>
          <p:nvPr/>
        </p:nvGrpSpPr>
        <p:grpSpPr bwMode="auto">
          <a:xfrm>
            <a:off x="4111626" y="1125538"/>
            <a:ext cx="4098925" cy="4584700"/>
            <a:chOff x="1477" y="718"/>
            <a:chExt cx="2935" cy="2937"/>
          </a:xfrm>
        </p:grpSpPr>
        <p:sp>
          <p:nvSpPr>
            <p:cNvPr id="30762" name="Line 3">
              <a:extLst>
                <a:ext uri="{FF2B5EF4-FFF2-40B4-BE49-F238E27FC236}">
                  <a16:creationId xmlns:a16="http://schemas.microsoft.com/office/drawing/2014/main" id="{30C36000-E1F1-447C-A602-9911ADDD684F}"/>
                </a:ext>
              </a:extLst>
            </p:cNvPr>
            <p:cNvSpPr>
              <a:spLocks noChangeShapeType="1"/>
            </p:cNvSpPr>
            <p:nvPr/>
          </p:nvSpPr>
          <p:spPr bwMode="auto">
            <a:xfrm>
              <a:off x="1489" y="314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0763" name="Line 4">
              <a:extLst>
                <a:ext uri="{FF2B5EF4-FFF2-40B4-BE49-F238E27FC236}">
                  <a16:creationId xmlns:a16="http://schemas.microsoft.com/office/drawing/2014/main" id="{22B97DB6-121C-40C3-A7D1-0BA00ADC29AA}"/>
                </a:ext>
              </a:extLst>
            </p:cNvPr>
            <p:cNvSpPr>
              <a:spLocks noChangeShapeType="1"/>
            </p:cNvSpPr>
            <p:nvPr/>
          </p:nvSpPr>
          <p:spPr bwMode="auto">
            <a:xfrm>
              <a:off x="1486" y="263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0764" name="Line 5">
              <a:extLst>
                <a:ext uri="{FF2B5EF4-FFF2-40B4-BE49-F238E27FC236}">
                  <a16:creationId xmlns:a16="http://schemas.microsoft.com/office/drawing/2014/main" id="{625B9C5F-1A89-44F9-9633-2F8C2762FFA3}"/>
                </a:ext>
              </a:extLst>
            </p:cNvPr>
            <p:cNvSpPr>
              <a:spLocks noChangeShapeType="1"/>
            </p:cNvSpPr>
            <p:nvPr/>
          </p:nvSpPr>
          <p:spPr bwMode="auto">
            <a:xfrm>
              <a:off x="1483" y="211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0765" name="Line 6">
              <a:extLst>
                <a:ext uri="{FF2B5EF4-FFF2-40B4-BE49-F238E27FC236}">
                  <a16:creationId xmlns:a16="http://schemas.microsoft.com/office/drawing/2014/main" id="{20E4DD2F-FDE2-4E83-A910-CC3C7C30EA9B}"/>
                </a:ext>
              </a:extLst>
            </p:cNvPr>
            <p:cNvSpPr>
              <a:spLocks noChangeShapeType="1"/>
            </p:cNvSpPr>
            <p:nvPr/>
          </p:nvSpPr>
          <p:spPr bwMode="auto">
            <a:xfrm>
              <a:off x="1480" y="15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0766" name="Line 7">
              <a:extLst>
                <a:ext uri="{FF2B5EF4-FFF2-40B4-BE49-F238E27FC236}">
                  <a16:creationId xmlns:a16="http://schemas.microsoft.com/office/drawing/2014/main" id="{6A554AAC-A32A-4838-9439-A20AA7F27893}"/>
                </a:ext>
              </a:extLst>
            </p:cNvPr>
            <p:cNvSpPr>
              <a:spLocks noChangeShapeType="1"/>
            </p:cNvSpPr>
            <p:nvPr/>
          </p:nvSpPr>
          <p:spPr bwMode="auto">
            <a:xfrm>
              <a:off x="1477" y="106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0767" name="Line 8">
              <a:extLst>
                <a:ext uri="{FF2B5EF4-FFF2-40B4-BE49-F238E27FC236}">
                  <a16:creationId xmlns:a16="http://schemas.microsoft.com/office/drawing/2014/main" id="{C33E1762-DA61-437F-8E56-62EB34AC38C6}"/>
                </a:ext>
              </a:extLst>
            </p:cNvPr>
            <p:cNvSpPr>
              <a:spLocks noChangeShapeType="1"/>
            </p:cNvSpPr>
            <p:nvPr/>
          </p:nvSpPr>
          <p:spPr bwMode="auto">
            <a:xfrm rot="-5400000">
              <a:off x="330" y="219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0768" name="Line 9">
              <a:extLst>
                <a:ext uri="{FF2B5EF4-FFF2-40B4-BE49-F238E27FC236}">
                  <a16:creationId xmlns:a16="http://schemas.microsoft.com/office/drawing/2014/main" id="{B5FBBC15-32BA-4669-A81D-5375A543A854}"/>
                </a:ext>
              </a:extLst>
            </p:cNvPr>
            <p:cNvSpPr>
              <a:spLocks noChangeShapeType="1"/>
            </p:cNvSpPr>
            <p:nvPr/>
          </p:nvSpPr>
          <p:spPr bwMode="auto">
            <a:xfrm rot="-5400000">
              <a:off x="645" y="219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0769" name="Line 10">
              <a:extLst>
                <a:ext uri="{FF2B5EF4-FFF2-40B4-BE49-F238E27FC236}">
                  <a16:creationId xmlns:a16="http://schemas.microsoft.com/office/drawing/2014/main" id="{8C5C3C90-E1DB-40AF-AC5E-97C29063D532}"/>
                </a:ext>
              </a:extLst>
            </p:cNvPr>
            <p:cNvSpPr>
              <a:spLocks noChangeShapeType="1"/>
            </p:cNvSpPr>
            <p:nvPr/>
          </p:nvSpPr>
          <p:spPr bwMode="auto">
            <a:xfrm rot="-5400000">
              <a:off x="960" y="219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0770" name="Line 11">
              <a:extLst>
                <a:ext uri="{FF2B5EF4-FFF2-40B4-BE49-F238E27FC236}">
                  <a16:creationId xmlns:a16="http://schemas.microsoft.com/office/drawing/2014/main" id="{CAE3A08D-DC03-4236-9C44-A29CDFE1C410}"/>
                </a:ext>
              </a:extLst>
            </p:cNvPr>
            <p:cNvSpPr>
              <a:spLocks noChangeShapeType="1"/>
            </p:cNvSpPr>
            <p:nvPr/>
          </p:nvSpPr>
          <p:spPr bwMode="auto">
            <a:xfrm rot="-5400000">
              <a:off x="1275" y="2188"/>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0771" name="Line 12">
              <a:extLst>
                <a:ext uri="{FF2B5EF4-FFF2-40B4-BE49-F238E27FC236}">
                  <a16:creationId xmlns:a16="http://schemas.microsoft.com/office/drawing/2014/main" id="{F34D569F-D5B7-4B34-AAA8-D43629E3E2EE}"/>
                </a:ext>
              </a:extLst>
            </p:cNvPr>
            <p:cNvSpPr>
              <a:spLocks noChangeShapeType="1"/>
            </p:cNvSpPr>
            <p:nvPr/>
          </p:nvSpPr>
          <p:spPr bwMode="auto">
            <a:xfrm rot="-5400000">
              <a:off x="1590" y="2186"/>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0772" name="Line 13">
              <a:extLst>
                <a:ext uri="{FF2B5EF4-FFF2-40B4-BE49-F238E27FC236}">
                  <a16:creationId xmlns:a16="http://schemas.microsoft.com/office/drawing/2014/main" id="{502023B7-F9D5-482A-806E-6AEB92ECA5FD}"/>
                </a:ext>
              </a:extLst>
            </p:cNvPr>
            <p:cNvSpPr>
              <a:spLocks noChangeShapeType="1"/>
            </p:cNvSpPr>
            <p:nvPr/>
          </p:nvSpPr>
          <p:spPr bwMode="auto">
            <a:xfrm rot="-5400000">
              <a:off x="1905" y="21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0773" name="Line 14">
              <a:extLst>
                <a:ext uri="{FF2B5EF4-FFF2-40B4-BE49-F238E27FC236}">
                  <a16:creationId xmlns:a16="http://schemas.microsoft.com/office/drawing/2014/main" id="{6BD99CF4-DAAD-4B4C-AEA0-C7FA6DFE9E22}"/>
                </a:ext>
              </a:extLst>
            </p:cNvPr>
            <p:cNvSpPr>
              <a:spLocks noChangeShapeType="1"/>
            </p:cNvSpPr>
            <p:nvPr/>
          </p:nvSpPr>
          <p:spPr bwMode="auto">
            <a:xfrm rot="-5400000">
              <a:off x="2220" y="218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0774" name="Line 15">
              <a:extLst>
                <a:ext uri="{FF2B5EF4-FFF2-40B4-BE49-F238E27FC236}">
                  <a16:creationId xmlns:a16="http://schemas.microsoft.com/office/drawing/2014/main" id="{EBF12A89-D82A-4D97-ACA7-139CD896CA84}"/>
                </a:ext>
              </a:extLst>
            </p:cNvPr>
            <p:cNvSpPr>
              <a:spLocks noChangeShapeType="1"/>
            </p:cNvSpPr>
            <p:nvPr/>
          </p:nvSpPr>
          <p:spPr bwMode="auto">
            <a:xfrm rot="-5400000">
              <a:off x="2535" y="218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grpSp>
        <p:nvGrpSpPr>
          <p:cNvPr id="30723" name="Group 16">
            <a:extLst>
              <a:ext uri="{FF2B5EF4-FFF2-40B4-BE49-F238E27FC236}">
                <a16:creationId xmlns:a16="http://schemas.microsoft.com/office/drawing/2014/main" id="{A980DACC-CF55-462D-B078-D021E3AE1251}"/>
              </a:ext>
            </a:extLst>
          </p:cNvPr>
          <p:cNvGrpSpPr>
            <a:grpSpLocks/>
          </p:cNvGrpSpPr>
          <p:nvPr/>
        </p:nvGrpSpPr>
        <p:grpSpPr bwMode="auto">
          <a:xfrm>
            <a:off x="4106864" y="1484313"/>
            <a:ext cx="4173537" cy="4252912"/>
            <a:chOff x="1473" y="948"/>
            <a:chExt cx="2989" cy="2724"/>
          </a:xfrm>
        </p:grpSpPr>
        <p:sp>
          <p:nvSpPr>
            <p:cNvPr id="30760" name="Line 17">
              <a:extLst>
                <a:ext uri="{FF2B5EF4-FFF2-40B4-BE49-F238E27FC236}">
                  <a16:creationId xmlns:a16="http://schemas.microsoft.com/office/drawing/2014/main" id="{45F9EB1E-59EF-4F8E-8D27-5B9B6D5CF995}"/>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61" name="Line 18">
              <a:extLst>
                <a:ext uri="{FF2B5EF4-FFF2-40B4-BE49-F238E27FC236}">
                  <a16:creationId xmlns:a16="http://schemas.microsoft.com/office/drawing/2014/main" id="{96C827D8-30B5-4B08-8182-FE43698D7DD1}"/>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0724" name="Rectangle 19">
            <a:extLst>
              <a:ext uri="{FF2B5EF4-FFF2-40B4-BE49-F238E27FC236}">
                <a16:creationId xmlns:a16="http://schemas.microsoft.com/office/drawing/2014/main" id="{ADA04E28-ABE4-4CC6-A0BE-2155D882DCCF}"/>
              </a:ext>
            </a:extLst>
          </p:cNvPr>
          <p:cNvSpPr>
            <a:spLocks noChangeArrowheads="1"/>
          </p:cNvSpPr>
          <p:nvPr/>
        </p:nvSpPr>
        <p:spPr bwMode="auto">
          <a:xfrm>
            <a:off x="3640138" y="1141413"/>
            <a:ext cx="424796"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P</a:t>
            </a:r>
          </a:p>
        </p:txBody>
      </p:sp>
      <p:sp>
        <p:nvSpPr>
          <p:cNvPr id="30725" name="Rectangle 20">
            <a:extLst>
              <a:ext uri="{FF2B5EF4-FFF2-40B4-BE49-F238E27FC236}">
                <a16:creationId xmlns:a16="http://schemas.microsoft.com/office/drawing/2014/main" id="{66A3E0F0-FDCA-49F8-9707-DE99CB6A0BF4}"/>
              </a:ext>
            </a:extLst>
          </p:cNvPr>
          <p:cNvSpPr>
            <a:spLocks noChangeArrowheads="1"/>
          </p:cNvSpPr>
          <p:nvPr/>
        </p:nvSpPr>
        <p:spPr bwMode="auto">
          <a:xfrm>
            <a:off x="8326439" y="567690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30726" name="Rectangle 21">
            <a:extLst>
              <a:ext uri="{FF2B5EF4-FFF2-40B4-BE49-F238E27FC236}">
                <a16:creationId xmlns:a16="http://schemas.microsoft.com/office/drawing/2014/main" id="{C269690E-97F3-4329-99E7-FC0E8FB07652}"/>
              </a:ext>
            </a:extLst>
          </p:cNvPr>
          <p:cNvSpPr>
            <a:spLocks noChangeArrowheads="1"/>
          </p:cNvSpPr>
          <p:nvPr/>
        </p:nvSpPr>
        <p:spPr bwMode="auto">
          <a:xfrm>
            <a:off x="3843338" y="5562600"/>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30727" name="Text Box 22">
            <a:extLst>
              <a:ext uri="{FF2B5EF4-FFF2-40B4-BE49-F238E27FC236}">
                <a16:creationId xmlns:a16="http://schemas.microsoft.com/office/drawing/2014/main" id="{00627B70-AA98-4DD8-AC1C-E45C93B88AAF}"/>
              </a:ext>
            </a:extLst>
          </p:cNvPr>
          <p:cNvSpPr txBox="1">
            <a:spLocks noChangeArrowheads="1"/>
          </p:cNvSpPr>
          <p:nvPr/>
        </p:nvSpPr>
        <p:spPr bwMode="auto">
          <a:xfrm>
            <a:off x="3692525" y="1474788"/>
            <a:ext cx="4381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grpSp>
        <p:nvGrpSpPr>
          <p:cNvPr id="30728" name="Group 23">
            <a:extLst>
              <a:ext uri="{FF2B5EF4-FFF2-40B4-BE49-F238E27FC236}">
                <a16:creationId xmlns:a16="http://schemas.microsoft.com/office/drawing/2014/main" id="{F7E15776-7302-4632-970A-2ED45EEB838C}"/>
              </a:ext>
            </a:extLst>
          </p:cNvPr>
          <p:cNvGrpSpPr>
            <a:grpSpLocks/>
          </p:cNvGrpSpPr>
          <p:nvPr/>
        </p:nvGrpSpPr>
        <p:grpSpPr bwMode="auto">
          <a:xfrm>
            <a:off x="2562225" y="1844676"/>
            <a:ext cx="877316" cy="2963863"/>
            <a:chOff x="433" y="739"/>
            <a:chExt cx="628" cy="1899"/>
          </a:xfrm>
        </p:grpSpPr>
        <p:sp>
          <p:nvSpPr>
            <p:cNvPr id="30756" name="Line 24">
              <a:extLst>
                <a:ext uri="{FF2B5EF4-FFF2-40B4-BE49-F238E27FC236}">
                  <a16:creationId xmlns:a16="http://schemas.microsoft.com/office/drawing/2014/main" id="{C02E6644-75F1-4A8C-B73F-38CE860EDF89}"/>
                </a:ext>
              </a:extLst>
            </p:cNvPr>
            <p:cNvSpPr>
              <a:spLocks noChangeShapeType="1"/>
            </p:cNvSpPr>
            <p:nvPr/>
          </p:nvSpPr>
          <p:spPr bwMode="auto">
            <a:xfrm>
              <a:off x="711" y="778"/>
              <a:ext cx="0" cy="186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57" name="Line 25">
              <a:extLst>
                <a:ext uri="{FF2B5EF4-FFF2-40B4-BE49-F238E27FC236}">
                  <a16:creationId xmlns:a16="http://schemas.microsoft.com/office/drawing/2014/main" id="{F72A7F8A-BEC9-4F44-BEF6-45FABAD31054}"/>
                </a:ext>
              </a:extLst>
            </p:cNvPr>
            <p:cNvSpPr>
              <a:spLocks noChangeShapeType="1"/>
            </p:cNvSpPr>
            <p:nvPr/>
          </p:nvSpPr>
          <p:spPr bwMode="auto">
            <a:xfrm>
              <a:off x="433" y="1144"/>
              <a:ext cx="55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58" name="Text Box 26">
              <a:extLst>
                <a:ext uri="{FF2B5EF4-FFF2-40B4-BE49-F238E27FC236}">
                  <a16:creationId xmlns:a16="http://schemas.microsoft.com/office/drawing/2014/main" id="{C6D8F511-0F38-4B47-A2AD-83AF95647410}"/>
                </a:ext>
              </a:extLst>
            </p:cNvPr>
            <p:cNvSpPr txBox="1">
              <a:spLocks noChangeArrowheads="1"/>
            </p:cNvSpPr>
            <p:nvPr/>
          </p:nvSpPr>
          <p:spPr bwMode="auto">
            <a:xfrm>
              <a:off x="453" y="739"/>
              <a:ext cx="243"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P</a:t>
              </a:r>
            </a:p>
          </p:txBody>
        </p:sp>
        <p:sp>
          <p:nvSpPr>
            <p:cNvPr id="30759" name="Text Box 27">
              <a:extLst>
                <a:ext uri="{FF2B5EF4-FFF2-40B4-BE49-F238E27FC236}">
                  <a16:creationId xmlns:a16="http://schemas.microsoft.com/office/drawing/2014/main" id="{85833278-8941-44A5-9F52-A55E7077BED0}"/>
                </a:ext>
              </a:extLst>
            </p:cNvPr>
            <p:cNvSpPr txBox="1">
              <a:spLocks noChangeArrowheads="1"/>
            </p:cNvSpPr>
            <p:nvPr/>
          </p:nvSpPr>
          <p:spPr bwMode="auto">
            <a:xfrm>
              <a:off x="742" y="739"/>
              <a:ext cx="31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Q</a:t>
              </a:r>
              <a:r>
                <a:rPr lang="en-US" altLang="en-US" baseline="-25000">
                  <a:latin typeface="Haettenschweiler" panose="020B0706040902060204" pitchFamily="34" charset="0"/>
                </a:rPr>
                <a:t>D</a:t>
              </a:r>
              <a:endParaRPr lang="en-US" altLang="en-US">
                <a:latin typeface="Haettenschweiler" panose="020B0706040902060204" pitchFamily="34" charset="0"/>
              </a:endParaRPr>
            </a:p>
          </p:txBody>
        </p:sp>
      </p:grpSp>
      <p:sp>
        <p:nvSpPr>
          <p:cNvPr id="30729" name="Text Box 28">
            <a:extLst>
              <a:ext uri="{FF2B5EF4-FFF2-40B4-BE49-F238E27FC236}">
                <a16:creationId xmlns:a16="http://schemas.microsoft.com/office/drawing/2014/main" id="{E7EF63B7-A4BB-440E-8D42-0958CB84D089}"/>
              </a:ext>
            </a:extLst>
          </p:cNvPr>
          <p:cNvSpPr txBox="1">
            <a:spLocks noChangeArrowheads="1"/>
          </p:cNvSpPr>
          <p:nvPr/>
        </p:nvSpPr>
        <p:spPr bwMode="auto">
          <a:xfrm>
            <a:off x="2434892" y="2408239"/>
            <a:ext cx="49404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a:latin typeface="Haettenschweiler" panose="020B0706040902060204" pitchFamily="34" charset="0"/>
              </a:rPr>
              <a:t>$5</a:t>
            </a:r>
          </a:p>
          <a:p>
            <a:pPr algn="r">
              <a:spcBef>
                <a:spcPct val="0"/>
              </a:spcBef>
              <a:buFontTx/>
              <a:buNone/>
            </a:pPr>
            <a:r>
              <a:rPr lang="en-US" altLang="en-US">
                <a:latin typeface="Haettenschweiler" panose="020B0706040902060204" pitchFamily="34" charset="0"/>
              </a:rPr>
              <a:t>4</a:t>
            </a:r>
          </a:p>
          <a:p>
            <a:pPr algn="r">
              <a:spcBef>
                <a:spcPct val="0"/>
              </a:spcBef>
              <a:buFontTx/>
              <a:buNone/>
            </a:pPr>
            <a:r>
              <a:rPr lang="en-US" altLang="en-US">
                <a:latin typeface="Haettenschweiler" panose="020B0706040902060204" pitchFamily="34" charset="0"/>
              </a:rPr>
              <a:t>3</a:t>
            </a:r>
          </a:p>
          <a:p>
            <a:pPr algn="r">
              <a:spcBef>
                <a:spcPct val="0"/>
              </a:spcBef>
              <a:buFontTx/>
              <a:buNone/>
            </a:pPr>
            <a:r>
              <a:rPr lang="en-US" altLang="en-US">
                <a:latin typeface="Haettenschweiler" panose="020B0706040902060204" pitchFamily="34" charset="0"/>
              </a:rPr>
              <a:t>2</a:t>
            </a:r>
          </a:p>
          <a:p>
            <a:pPr algn="r">
              <a:spcBef>
                <a:spcPct val="0"/>
              </a:spcBef>
              <a:buFontTx/>
              <a:buNone/>
            </a:pPr>
            <a:r>
              <a:rPr lang="en-US" altLang="en-US">
                <a:latin typeface="Haettenschweiler" panose="020B0706040902060204" pitchFamily="34" charset="0"/>
              </a:rPr>
              <a:t>1</a:t>
            </a:r>
          </a:p>
        </p:txBody>
      </p:sp>
      <p:sp>
        <p:nvSpPr>
          <p:cNvPr id="30730" name="Freeform 29">
            <a:extLst>
              <a:ext uri="{FF2B5EF4-FFF2-40B4-BE49-F238E27FC236}">
                <a16:creationId xmlns:a16="http://schemas.microsoft.com/office/drawing/2014/main" id="{E307AF6C-0F6E-4811-BE79-82A846D57A32}"/>
              </a:ext>
            </a:extLst>
          </p:cNvPr>
          <p:cNvSpPr>
            <a:spLocks/>
          </p:cNvSpPr>
          <p:nvPr/>
        </p:nvSpPr>
        <p:spPr bwMode="auto">
          <a:xfrm>
            <a:off x="4565651" y="1703388"/>
            <a:ext cx="3482975" cy="3403600"/>
          </a:xfrm>
          <a:custGeom>
            <a:avLst/>
            <a:gdLst>
              <a:gd name="T0" fmla="*/ 0 w 4387"/>
              <a:gd name="T1" fmla="*/ 0 h 4289"/>
              <a:gd name="T2" fmla="*/ 2147483646 w 4387"/>
              <a:gd name="T3" fmla="*/ 2147483646 h 4289"/>
              <a:gd name="T4" fmla="*/ 2147483646 w 4387"/>
              <a:gd name="T5" fmla="*/ 2147483646 h 4289"/>
              <a:gd name="T6" fmla="*/ 2147483646 w 4387"/>
              <a:gd name="T7" fmla="*/ 2147483646 h 4289"/>
              <a:gd name="T8" fmla="*/ 2147483646 w 4387"/>
              <a:gd name="T9" fmla="*/ 2147483646 h 4289"/>
              <a:gd name="T10" fmla="*/ 2147483646 w 4387"/>
              <a:gd name="T11" fmla="*/ 2147483646 h 4289"/>
              <a:gd name="T12" fmla="*/ 2147483646 w 4387"/>
              <a:gd name="T13" fmla="*/ 2147483646 h 4289"/>
              <a:gd name="T14" fmla="*/ 2147483646 w 4387"/>
              <a:gd name="T15" fmla="*/ 2147483646 h 4289"/>
              <a:gd name="T16" fmla="*/ 2147483646 w 4387"/>
              <a:gd name="T17" fmla="*/ 2147483646 h 4289"/>
              <a:gd name="T18" fmla="*/ 2147483646 w 4387"/>
              <a:gd name="T19" fmla="*/ 2147483646 h 4289"/>
              <a:gd name="T20" fmla="*/ 2147483646 w 4387"/>
              <a:gd name="T21" fmla="*/ 2147483646 h 4289"/>
              <a:gd name="T22" fmla="*/ 2147483646 w 4387"/>
              <a:gd name="T23" fmla="*/ 2147483646 h 4289"/>
              <a:gd name="T24" fmla="*/ 2147483646 w 4387"/>
              <a:gd name="T25" fmla="*/ 2147483646 h 4289"/>
              <a:gd name="T26" fmla="*/ 2147483646 w 4387"/>
              <a:gd name="T27" fmla="*/ 2147483646 h 4289"/>
              <a:gd name="T28" fmla="*/ 2147483646 w 4387"/>
              <a:gd name="T29" fmla="*/ 2147483646 h 4289"/>
              <a:gd name="T30" fmla="*/ 2147483646 w 4387"/>
              <a:gd name="T31" fmla="*/ 2147483646 h 4289"/>
              <a:gd name="T32" fmla="*/ 2147483646 w 4387"/>
              <a:gd name="T33" fmla="*/ 2147483646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1" name="Rectangle 30">
            <a:extLst>
              <a:ext uri="{FF2B5EF4-FFF2-40B4-BE49-F238E27FC236}">
                <a16:creationId xmlns:a16="http://schemas.microsoft.com/office/drawing/2014/main" id="{EBADBD05-D61D-4DC7-81C5-7004473D349B}"/>
              </a:ext>
            </a:extLst>
          </p:cNvPr>
          <p:cNvSpPr>
            <a:spLocks noChangeArrowheads="1"/>
          </p:cNvSpPr>
          <p:nvPr/>
        </p:nvSpPr>
        <p:spPr bwMode="auto">
          <a:xfrm>
            <a:off x="8050214" y="4891088"/>
            <a:ext cx="445635"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D</a:t>
            </a:r>
          </a:p>
        </p:txBody>
      </p:sp>
      <p:sp>
        <p:nvSpPr>
          <p:cNvPr id="30732" name="Text Box 31">
            <a:extLst>
              <a:ext uri="{FF2B5EF4-FFF2-40B4-BE49-F238E27FC236}">
                <a16:creationId xmlns:a16="http://schemas.microsoft.com/office/drawing/2014/main" id="{C9F452FA-8CE2-4A68-B750-9328C80CD113}"/>
              </a:ext>
            </a:extLst>
          </p:cNvPr>
          <p:cNvSpPr txBox="1">
            <a:spLocks noChangeArrowheads="1"/>
          </p:cNvSpPr>
          <p:nvPr/>
        </p:nvSpPr>
        <p:spPr bwMode="auto">
          <a:xfrm>
            <a:off x="2679700" y="950913"/>
            <a:ext cx="161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Price of Corn</a:t>
            </a:r>
          </a:p>
        </p:txBody>
      </p:sp>
      <p:sp>
        <p:nvSpPr>
          <p:cNvPr id="30733" name="Text Box 32">
            <a:extLst>
              <a:ext uri="{FF2B5EF4-FFF2-40B4-BE49-F238E27FC236}">
                <a16:creationId xmlns:a16="http://schemas.microsoft.com/office/drawing/2014/main" id="{545C68E1-6440-4122-A334-D653D159ACA0}"/>
              </a:ext>
            </a:extLst>
          </p:cNvPr>
          <p:cNvSpPr txBox="1">
            <a:spLocks noChangeArrowheads="1"/>
          </p:cNvSpPr>
          <p:nvPr/>
        </p:nvSpPr>
        <p:spPr bwMode="auto">
          <a:xfrm>
            <a:off x="5162550" y="6132513"/>
            <a:ext cx="1987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Quantity of Corn</a:t>
            </a:r>
          </a:p>
        </p:txBody>
      </p:sp>
      <p:sp>
        <p:nvSpPr>
          <p:cNvPr id="30734" name="Text Box 33">
            <a:extLst>
              <a:ext uri="{FF2B5EF4-FFF2-40B4-BE49-F238E27FC236}">
                <a16:creationId xmlns:a16="http://schemas.microsoft.com/office/drawing/2014/main" id="{C0B0F70E-FE97-4BC1-8D99-B376035ED14D}"/>
              </a:ext>
            </a:extLst>
          </p:cNvPr>
          <p:cNvSpPr txBox="1">
            <a:spLocks noChangeArrowheads="1"/>
          </p:cNvSpPr>
          <p:nvPr/>
        </p:nvSpPr>
        <p:spPr bwMode="auto">
          <a:xfrm>
            <a:off x="2574925" y="1589088"/>
            <a:ext cx="85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CORN</a:t>
            </a:r>
          </a:p>
        </p:txBody>
      </p:sp>
      <p:sp>
        <p:nvSpPr>
          <p:cNvPr id="30735" name="Text Box 34">
            <a:extLst>
              <a:ext uri="{FF2B5EF4-FFF2-40B4-BE49-F238E27FC236}">
                <a16:creationId xmlns:a16="http://schemas.microsoft.com/office/drawing/2014/main" id="{BD45CC95-1A48-45D8-8D37-CCC362CB7EAA}"/>
              </a:ext>
            </a:extLst>
          </p:cNvPr>
          <p:cNvSpPr txBox="1">
            <a:spLocks noChangeArrowheads="1"/>
          </p:cNvSpPr>
          <p:nvPr/>
        </p:nvSpPr>
        <p:spPr bwMode="auto">
          <a:xfrm>
            <a:off x="4338638" y="5707063"/>
            <a:ext cx="405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10   20   30   40   50   60   70   80</a:t>
            </a:r>
          </a:p>
        </p:txBody>
      </p:sp>
      <p:sp>
        <p:nvSpPr>
          <p:cNvPr id="18467" name="Freeform 35">
            <a:extLst>
              <a:ext uri="{FF2B5EF4-FFF2-40B4-BE49-F238E27FC236}">
                <a16:creationId xmlns:a16="http://schemas.microsoft.com/office/drawing/2014/main" id="{AC74A2A4-4555-4D67-9A06-2F97D67A887B}"/>
              </a:ext>
            </a:extLst>
          </p:cNvPr>
          <p:cNvSpPr>
            <a:spLocks/>
          </p:cNvSpPr>
          <p:nvPr/>
        </p:nvSpPr>
        <p:spPr bwMode="auto">
          <a:xfrm>
            <a:off x="5224464" y="1296988"/>
            <a:ext cx="3482975" cy="3403600"/>
          </a:xfrm>
          <a:custGeom>
            <a:avLst/>
            <a:gdLst>
              <a:gd name="T0" fmla="*/ 0 w 4387"/>
              <a:gd name="T1" fmla="*/ 0 h 4289"/>
              <a:gd name="T2" fmla="*/ 2147483646 w 4387"/>
              <a:gd name="T3" fmla="*/ 2147483646 h 4289"/>
              <a:gd name="T4" fmla="*/ 2147483646 w 4387"/>
              <a:gd name="T5" fmla="*/ 2147483646 h 4289"/>
              <a:gd name="T6" fmla="*/ 2147483646 w 4387"/>
              <a:gd name="T7" fmla="*/ 2147483646 h 4289"/>
              <a:gd name="T8" fmla="*/ 2147483646 w 4387"/>
              <a:gd name="T9" fmla="*/ 2147483646 h 4289"/>
              <a:gd name="T10" fmla="*/ 2147483646 w 4387"/>
              <a:gd name="T11" fmla="*/ 2147483646 h 4289"/>
              <a:gd name="T12" fmla="*/ 2147483646 w 4387"/>
              <a:gd name="T13" fmla="*/ 2147483646 h 4289"/>
              <a:gd name="T14" fmla="*/ 2147483646 w 4387"/>
              <a:gd name="T15" fmla="*/ 2147483646 h 4289"/>
              <a:gd name="T16" fmla="*/ 2147483646 w 4387"/>
              <a:gd name="T17" fmla="*/ 2147483646 h 4289"/>
              <a:gd name="T18" fmla="*/ 2147483646 w 4387"/>
              <a:gd name="T19" fmla="*/ 2147483646 h 4289"/>
              <a:gd name="T20" fmla="*/ 2147483646 w 4387"/>
              <a:gd name="T21" fmla="*/ 2147483646 h 4289"/>
              <a:gd name="T22" fmla="*/ 2147483646 w 4387"/>
              <a:gd name="T23" fmla="*/ 2147483646 h 4289"/>
              <a:gd name="T24" fmla="*/ 2147483646 w 4387"/>
              <a:gd name="T25" fmla="*/ 2147483646 h 4289"/>
              <a:gd name="T26" fmla="*/ 2147483646 w 4387"/>
              <a:gd name="T27" fmla="*/ 2147483646 h 4289"/>
              <a:gd name="T28" fmla="*/ 2147483646 w 4387"/>
              <a:gd name="T29" fmla="*/ 2147483646 h 4289"/>
              <a:gd name="T30" fmla="*/ 2147483646 w 4387"/>
              <a:gd name="T31" fmla="*/ 2147483646 h 4289"/>
              <a:gd name="T32" fmla="*/ 2147483646 w 4387"/>
              <a:gd name="T33" fmla="*/ 2147483646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8" name="Rectangle 36">
            <a:extLst>
              <a:ext uri="{FF2B5EF4-FFF2-40B4-BE49-F238E27FC236}">
                <a16:creationId xmlns:a16="http://schemas.microsoft.com/office/drawing/2014/main" id="{9C60F44E-0763-436D-8B2E-D2C47014172D}"/>
              </a:ext>
            </a:extLst>
          </p:cNvPr>
          <p:cNvSpPr>
            <a:spLocks noChangeArrowheads="1"/>
          </p:cNvSpPr>
          <p:nvPr/>
        </p:nvSpPr>
        <p:spPr bwMode="auto">
          <a:xfrm>
            <a:off x="8691563" y="4362451"/>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D’</a:t>
            </a:r>
          </a:p>
        </p:txBody>
      </p:sp>
      <p:sp>
        <p:nvSpPr>
          <p:cNvPr id="18469" name="Line 37">
            <a:extLst>
              <a:ext uri="{FF2B5EF4-FFF2-40B4-BE49-F238E27FC236}">
                <a16:creationId xmlns:a16="http://schemas.microsoft.com/office/drawing/2014/main" id="{4D9F378A-4DE5-4BAD-A0EC-6D34B2516C11}"/>
              </a:ext>
            </a:extLst>
          </p:cNvPr>
          <p:cNvSpPr>
            <a:spLocks noChangeShapeType="1"/>
          </p:cNvSpPr>
          <p:nvPr/>
        </p:nvSpPr>
        <p:spPr bwMode="auto">
          <a:xfrm>
            <a:off x="4929189" y="2200275"/>
            <a:ext cx="7381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8470" name="Line 38">
            <a:extLst>
              <a:ext uri="{FF2B5EF4-FFF2-40B4-BE49-F238E27FC236}">
                <a16:creationId xmlns:a16="http://schemas.microsoft.com/office/drawing/2014/main" id="{D511F3F6-AB08-4DEC-8E63-F8A0401546CD}"/>
              </a:ext>
            </a:extLst>
          </p:cNvPr>
          <p:cNvSpPr>
            <a:spLocks noChangeShapeType="1"/>
          </p:cNvSpPr>
          <p:nvPr/>
        </p:nvSpPr>
        <p:spPr bwMode="auto">
          <a:xfrm>
            <a:off x="6788150" y="4164013"/>
            <a:ext cx="7381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8471" name="Text Box 39">
            <a:extLst>
              <a:ext uri="{FF2B5EF4-FFF2-40B4-BE49-F238E27FC236}">
                <a16:creationId xmlns:a16="http://schemas.microsoft.com/office/drawing/2014/main" id="{17DFC650-C444-4065-91ED-724EF1E1068F}"/>
              </a:ext>
            </a:extLst>
          </p:cNvPr>
          <p:cNvSpPr txBox="1">
            <a:spLocks noChangeArrowheads="1"/>
          </p:cNvSpPr>
          <p:nvPr/>
        </p:nvSpPr>
        <p:spPr bwMode="auto">
          <a:xfrm>
            <a:off x="4305889" y="3671692"/>
            <a:ext cx="1848263" cy="176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b="1" i="1">
                <a:solidFill>
                  <a:srgbClr val="CC0000"/>
                </a:solidFill>
              </a:rPr>
              <a:t>Increase</a:t>
            </a:r>
          </a:p>
          <a:p>
            <a:pPr algn="ctr">
              <a:buFontTx/>
              <a:buNone/>
            </a:pPr>
            <a:r>
              <a:rPr lang="en-US" altLang="en-US" b="1" i="1">
                <a:solidFill>
                  <a:srgbClr val="CC0000"/>
                </a:solidFill>
              </a:rPr>
              <a:t>in</a:t>
            </a:r>
          </a:p>
          <a:p>
            <a:pPr algn="ctr">
              <a:buFontTx/>
              <a:buNone/>
            </a:pPr>
            <a:r>
              <a:rPr lang="en-US" altLang="en-US" b="1" i="1">
                <a:solidFill>
                  <a:srgbClr val="CC0000"/>
                </a:solidFill>
              </a:rPr>
              <a:t>Demand</a:t>
            </a:r>
          </a:p>
        </p:txBody>
      </p:sp>
      <p:sp>
        <p:nvSpPr>
          <p:cNvPr id="18472" name="Oval 40">
            <a:extLst>
              <a:ext uri="{FF2B5EF4-FFF2-40B4-BE49-F238E27FC236}">
                <a16:creationId xmlns:a16="http://schemas.microsoft.com/office/drawing/2014/main" id="{A022F673-DDB5-4E90-BAD0-AAE7394DCA51}"/>
              </a:ext>
            </a:extLst>
          </p:cNvPr>
          <p:cNvSpPr>
            <a:spLocks noChangeArrowheads="1"/>
          </p:cNvSpPr>
          <p:nvPr/>
        </p:nvSpPr>
        <p:spPr bwMode="auto">
          <a:xfrm>
            <a:off x="6619876" y="3181351"/>
            <a:ext cx="188913" cy="220663"/>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73" name="Oval 41">
            <a:extLst>
              <a:ext uri="{FF2B5EF4-FFF2-40B4-BE49-F238E27FC236}">
                <a16:creationId xmlns:a16="http://schemas.microsoft.com/office/drawing/2014/main" id="{48336F5F-9266-4964-8A95-CA2922420C76}"/>
              </a:ext>
            </a:extLst>
          </p:cNvPr>
          <p:cNvSpPr>
            <a:spLocks noChangeArrowheads="1"/>
          </p:cNvSpPr>
          <p:nvPr/>
        </p:nvSpPr>
        <p:spPr bwMode="auto">
          <a:xfrm>
            <a:off x="5870576" y="2359026"/>
            <a:ext cx="188913" cy="220663"/>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74" name="Text Box 42">
            <a:extLst>
              <a:ext uri="{FF2B5EF4-FFF2-40B4-BE49-F238E27FC236}">
                <a16:creationId xmlns:a16="http://schemas.microsoft.com/office/drawing/2014/main" id="{B14CEE64-B96D-419B-B4DD-F7F50DE718E7}"/>
              </a:ext>
            </a:extLst>
          </p:cNvPr>
          <p:cNvSpPr txBox="1">
            <a:spLocks noChangeArrowheads="1"/>
          </p:cNvSpPr>
          <p:nvPr/>
        </p:nvSpPr>
        <p:spPr bwMode="auto">
          <a:xfrm>
            <a:off x="6880226" y="889001"/>
            <a:ext cx="16541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000" b="1" i="1">
                <a:solidFill>
                  <a:srgbClr val="CC0000"/>
                </a:solidFill>
              </a:rPr>
              <a:t>Increase</a:t>
            </a:r>
          </a:p>
          <a:p>
            <a:pPr algn="ctr">
              <a:buFontTx/>
              <a:buNone/>
            </a:pPr>
            <a:r>
              <a:rPr lang="en-US" altLang="en-US" sz="2000" b="1" i="1">
                <a:solidFill>
                  <a:srgbClr val="CC0000"/>
                </a:solidFill>
              </a:rPr>
              <a:t>in Quantity</a:t>
            </a:r>
          </a:p>
          <a:p>
            <a:pPr algn="ctr">
              <a:buFontTx/>
              <a:buNone/>
            </a:pPr>
            <a:r>
              <a:rPr lang="en-US" altLang="en-US" sz="2000" b="1" i="1">
                <a:solidFill>
                  <a:srgbClr val="CC0000"/>
                </a:solidFill>
              </a:rPr>
              <a:t>Demanded: </a:t>
            </a:r>
          </a:p>
        </p:txBody>
      </p:sp>
      <p:sp>
        <p:nvSpPr>
          <p:cNvPr id="18475" name="AutoShape 43">
            <a:extLst>
              <a:ext uri="{FF2B5EF4-FFF2-40B4-BE49-F238E27FC236}">
                <a16:creationId xmlns:a16="http://schemas.microsoft.com/office/drawing/2014/main" id="{248A9CDF-16A3-4585-8B12-679262BCA829}"/>
              </a:ext>
            </a:extLst>
          </p:cNvPr>
          <p:cNvSpPr>
            <a:spLocks/>
          </p:cNvSpPr>
          <p:nvPr/>
        </p:nvSpPr>
        <p:spPr bwMode="auto">
          <a:xfrm rot="-2514109">
            <a:off x="6407150" y="2078039"/>
            <a:ext cx="368300" cy="1196975"/>
          </a:xfrm>
          <a:prstGeom prst="rightBrace">
            <a:avLst>
              <a:gd name="adj1" fmla="val 27083"/>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76" name="Line 44">
            <a:extLst>
              <a:ext uri="{FF2B5EF4-FFF2-40B4-BE49-F238E27FC236}">
                <a16:creationId xmlns:a16="http://schemas.microsoft.com/office/drawing/2014/main" id="{D4C870A9-2C31-4925-9000-E7C1E09B62C9}"/>
              </a:ext>
            </a:extLst>
          </p:cNvPr>
          <p:cNvSpPr>
            <a:spLocks noChangeShapeType="1"/>
          </p:cNvSpPr>
          <p:nvPr/>
        </p:nvSpPr>
        <p:spPr bwMode="auto">
          <a:xfrm flipH="1">
            <a:off x="6792913" y="2424113"/>
            <a:ext cx="457200" cy="936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0746" name="Text Box 45">
            <a:extLst>
              <a:ext uri="{FF2B5EF4-FFF2-40B4-BE49-F238E27FC236}">
                <a16:creationId xmlns:a16="http://schemas.microsoft.com/office/drawing/2014/main" id="{BD95BDAC-FB7C-49B7-93A0-829AD2484208}"/>
              </a:ext>
            </a:extLst>
          </p:cNvPr>
          <p:cNvSpPr txBox="1">
            <a:spLocks noChangeArrowheads="1"/>
          </p:cNvSpPr>
          <p:nvPr/>
        </p:nvSpPr>
        <p:spPr bwMode="auto">
          <a:xfrm>
            <a:off x="3009901" y="2400301"/>
            <a:ext cx="4988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10</a:t>
            </a:r>
          </a:p>
          <a:p>
            <a:pPr>
              <a:spcBef>
                <a:spcPct val="0"/>
              </a:spcBef>
              <a:buFontTx/>
              <a:buNone/>
            </a:pPr>
            <a:r>
              <a:rPr lang="en-US" altLang="en-US">
                <a:latin typeface="Haettenschweiler" panose="020B0706040902060204" pitchFamily="34" charset="0"/>
              </a:rPr>
              <a:t>20</a:t>
            </a:r>
          </a:p>
          <a:p>
            <a:pPr>
              <a:spcBef>
                <a:spcPct val="0"/>
              </a:spcBef>
              <a:buFontTx/>
              <a:buNone/>
            </a:pPr>
            <a:r>
              <a:rPr lang="en-US" altLang="en-US">
                <a:latin typeface="Haettenschweiler" panose="020B0706040902060204" pitchFamily="34" charset="0"/>
              </a:rPr>
              <a:t>35</a:t>
            </a:r>
          </a:p>
          <a:p>
            <a:pPr>
              <a:spcBef>
                <a:spcPct val="0"/>
              </a:spcBef>
              <a:buFontTx/>
              <a:buNone/>
            </a:pPr>
            <a:r>
              <a:rPr lang="en-US" altLang="en-US">
                <a:latin typeface="Haettenschweiler" panose="020B0706040902060204" pitchFamily="34" charset="0"/>
              </a:rPr>
              <a:t>55</a:t>
            </a:r>
          </a:p>
          <a:p>
            <a:pPr>
              <a:spcBef>
                <a:spcPct val="0"/>
              </a:spcBef>
              <a:buFontTx/>
              <a:buNone/>
            </a:pPr>
            <a:r>
              <a:rPr lang="en-US" altLang="en-US">
                <a:latin typeface="Haettenschweiler" panose="020B0706040902060204" pitchFamily="34" charset="0"/>
              </a:rPr>
              <a:t>80</a:t>
            </a:r>
          </a:p>
        </p:txBody>
      </p:sp>
      <p:sp>
        <p:nvSpPr>
          <p:cNvPr id="18478" name="Text Box 46">
            <a:extLst>
              <a:ext uri="{FF2B5EF4-FFF2-40B4-BE49-F238E27FC236}">
                <a16:creationId xmlns:a16="http://schemas.microsoft.com/office/drawing/2014/main" id="{F11D0D81-26E9-4C48-8AF5-E02ABF274074}"/>
              </a:ext>
            </a:extLst>
          </p:cNvPr>
          <p:cNvSpPr txBox="1">
            <a:spLocks noChangeArrowheads="1"/>
          </p:cNvSpPr>
          <p:nvPr/>
        </p:nvSpPr>
        <p:spPr bwMode="auto">
          <a:xfrm>
            <a:off x="3336926" y="2395539"/>
            <a:ext cx="52450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solidFill>
                  <a:srgbClr val="CC0000"/>
                </a:solidFill>
                <a:latin typeface="Haettenschweiler" panose="020B0706040902060204" pitchFamily="34" charset="0"/>
              </a:rPr>
              <a:t>30</a:t>
            </a:r>
          </a:p>
          <a:p>
            <a:pPr>
              <a:spcBef>
                <a:spcPct val="0"/>
              </a:spcBef>
              <a:buFontTx/>
              <a:buNone/>
            </a:pPr>
            <a:r>
              <a:rPr lang="en-US" altLang="en-US">
                <a:solidFill>
                  <a:srgbClr val="CC0000"/>
                </a:solidFill>
                <a:latin typeface="Haettenschweiler" panose="020B0706040902060204" pitchFamily="34" charset="0"/>
              </a:rPr>
              <a:t>40</a:t>
            </a:r>
          </a:p>
          <a:p>
            <a:pPr>
              <a:spcBef>
                <a:spcPct val="0"/>
              </a:spcBef>
              <a:buFontTx/>
              <a:buNone/>
            </a:pPr>
            <a:r>
              <a:rPr lang="en-US" altLang="en-US">
                <a:solidFill>
                  <a:srgbClr val="CC0000"/>
                </a:solidFill>
                <a:latin typeface="Haettenschweiler" panose="020B0706040902060204" pitchFamily="34" charset="0"/>
              </a:rPr>
              <a:t>60</a:t>
            </a:r>
          </a:p>
          <a:p>
            <a:pPr>
              <a:spcBef>
                <a:spcPct val="0"/>
              </a:spcBef>
              <a:buFontTx/>
              <a:buNone/>
            </a:pPr>
            <a:r>
              <a:rPr lang="en-US" altLang="en-US">
                <a:solidFill>
                  <a:srgbClr val="CC0000"/>
                </a:solidFill>
                <a:latin typeface="Haettenschweiler" panose="020B0706040902060204" pitchFamily="34" charset="0"/>
              </a:rPr>
              <a:t>80</a:t>
            </a:r>
          </a:p>
          <a:p>
            <a:pPr>
              <a:spcBef>
                <a:spcPct val="0"/>
              </a:spcBef>
              <a:buFontTx/>
              <a:buNone/>
            </a:pPr>
            <a:r>
              <a:rPr lang="en-US" altLang="en-US">
                <a:solidFill>
                  <a:srgbClr val="CC0000"/>
                </a:solidFill>
                <a:latin typeface="Haettenschweiler" panose="020B0706040902060204" pitchFamily="34" charset="0"/>
              </a:rPr>
              <a:t> +</a:t>
            </a:r>
          </a:p>
        </p:txBody>
      </p:sp>
      <p:grpSp>
        <p:nvGrpSpPr>
          <p:cNvPr id="5" name="Group 47">
            <a:extLst>
              <a:ext uri="{FF2B5EF4-FFF2-40B4-BE49-F238E27FC236}">
                <a16:creationId xmlns:a16="http://schemas.microsoft.com/office/drawing/2014/main" id="{C63C553B-06C1-47B0-AB73-C929568C2F42}"/>
              </a:ext>
            </a:extLst>
          </p:cNvPr>
          <p:cNvGrpSpPr>
            <a:grpSpLocks/>
          </p:cNvGrpSpPr>
          <p:nvPr/>
        </p:nvGrpSpPr>
        <p:grpSpPr bwMode="auto">
          <a:xfrm>
            <a:off x="3028950" y="2589213"/>
            <a:ext cx="369888" cy="2322512"/>
            <a:chOff x="1506" y="1707"/>
            <a:chExt cx="233" cy="1463"/>
          </a:xfrm>
        </p:grpSpPr>
        <p:sp>
          <p:nvSpPr>
            <p:cNvPr id="30751" name="Line 48">
              <a:extLst>
                <a:ext uri="{FF2B5EF4-FFF2-40B4-BE49-F238E27FC236}">
                  <a16:creationId xmlns:a16="http://schemas.microsoft.com/office/drawing/2014/main" id="{FDEC6991-CF6E-49DA-A5C5-86B422ABA6B7}"/>
                </a:ext>
              </a:extLst>
            </p:cNvPr>
            <p:cNvSpPr>
              <a:spLocks noChangeShapeType="1"/>
            </p:cNvSpPr>
            <p:nvPr/>
          </p:nvSpPr>
          <p:spPr bwMode="auto">
            <a:xfrm flipV="1">
              <a:off x="1518" y="1707"/>
              <a:ext cx="221" cy="221"/>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0752" name="Line 49">
              <a:extLst>
                <a:ext uri="{FF2B5EF4-FFF2-40B4-BE49-F238E27FC236}">
                  <a16:creationId xmlns:a16="http://schemas.microsoft.com/office/drawing/2014/main" id="{FD4CB42C-D008-4B4E-9D44-1E7982A457E2}"/>
                </a:ext>
              </a:extLst>
            </p:cNvPr>
            <p:cNvSpPr>
              <a:spLocks noChangeShapeType="1"/>
            </p:cNvSpPr>
            <p:nvPr/>
          </p:nvSpPr>
          <p:spPr bwMode="auto">
            <a:xfrm flipV="1">
              <a:off x="1515" y="2012"/>
              <a:ext cx="221" cy="221"/>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0753" name="Line 50">
              <a:extLst>
                <a:ext uri="{FF2B5EF4-FFF2-40B4-BE49-F238E27FC236}">
                  <a16:creationId xmlns:a16="http://schemas.microsoft.com/office/drawing/2014/main" id="{3D740E33-239F-4D24-86DC-F18BF1F80170}"/>
                </a:ext>
              </a:extLst>
            </p:cNvPr>
            <p:cNvSpPr>
              <a:spLocks noChangeShapeType="1"/>
            </p:cNvSpPr>
            <p:nvPr/>
          </p:nvSpPr>
          <p:spPr bwMode="auto">
            <a:xfrm flipV="1">
              <a:off x="1512" y="2317"/>
              <a:ext cx="221" cy="221"/>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0754" name="Line 51">
              <a:extLst>
                <a:ext uri="{FF2B5EF4-FFF2-40B4-BE49-F238E27FC236}">
                  <a16:creationId xmlns:a16="http://schemas.microsoft.com/office/drawing/2014/main" id="{03056628-5716-4AAD-8FA5-BDED1F122D92}"/>
                </a:ext>
              </a:extLst>
            </p:cNvPr>
            <p:cNvSpPr>
              <a:spLocks noChangeShapeType="1"/>
            </p:cNvSpPr>
            <p:nvPr/>
          </p:nvSpPr>
          <p:spPr bwMode="auto">
            <a:xfrm flipV="1">
              <a:off x="1509" y="2633"/>
              <a:ext cx="221" cy="221"/>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0755" name="Line 52">
              <a:extLst>
                <a:ext uri="{FF2B5EF4-FFF2-40B4-BE49-F238E27FC236}">
                  <a16:creationId xmlns:a16="http://schemas.microsoft.com/office/drawing/2014/main" id="{867E7159-A188-4E98-B9D1-52B4E9C2798F}"/>
                </a:ext>
              </a:extLst>
            </p:cNvPr>
            <p:cNvSpPr>
              <a:spLocks noChangeShapeType="1"/>
            </p:cNvSpPr>
            <p:nvPr/>
          </p:nvSpPr>
          <p:spPr bwMode="auto">
            <a:xfrm flipV="1">
              <a:off x="1506" y="2949"/>
              <a:ext cx="221" cy="221"/>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
        <p:nvSpPr>
          <p:cNvPr id="30749" name="Rectangle 53">
            <a:extLst>
              <a:ext uri="{FF2B5EF4-FFF2-40B4-BE49-F238E27FC236}">
                <a16:creationId xmlns:a16="http://schemas.microsoft.com/office/drawing/2014/main" id="{209D1B08-E425-421E-80CC-3BDDDC070C5F}"/>
              </a:ext>
            </a:extLst>
          </p:cNvPr>
          <p:cNvSpPr>
            <a:spLocks noGrp="1" noChangeArrowheads="1"/>
          </p:cNvSpPr>
          <p:nvPr>
            <p:ph type="title"/>
          </p:nvPr>
        </p:nvSpPr>
        <p:spPr>
          <a:xfrm>
            <a:off x="2855119" y="66676"/>
            <a:ext cx="7024687" cy="862013"/>
          </a:xfrm>
          <a:noFill/>
        </p:spPr>
        <p:txBody>
          <a:bodyPr lIns="92075" tIns="46038" rIns="92075" bIns="46038" anchor="ctr"/>
          <a:lstStyle/>
          <a:p>
            <a:pPr eaLnBrk="1" hangingPunct="1"/>
            <a:r>
              <a:rPr lang="en-US" altLang="en-US" sz="5200" b="1" dirty="0"/>
              <a:t>GRAPHING DEMAND</a:t>
            </a:r>
          </a:p>
        </p:txBody>
      </p:sp>
      <p:sp>
        <p:nvSpPr>
          <p:cNvPr id="30750" name="TextBox 1">
            <a:extLst>
              <a:ext uri="{FF2B5EF4-FFF2-40B4-BE49-F238E27FC236}">
                <a16:creationId xmlns:a16="http://schemas.microsoft.com/office/drawing/2014/main" id="{51DAD492-6815-46B3-B385-9449F5101438}"/>
              </a:ext>
            </a:extLst>
          </p:cNvPr>
          <p:cNvSpPr txBox="1">
            <a:spLocks noChangeArrowheads="1"/>
          </p:cNvSpPr>
          <p:nvPr/>
        </p:nvSpPr>
        <p:spPr bwMode="auto">
          <a:xfrm>
            <a:off x="7391401" y="2225675"/>
            <a:ext cx="340201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C00000"/>
                </a:solidFill>
                <a:latin typeface="Aharoni" panose="02010803020104030203" pitchFamily="2" charset="-79"/>
                <a:cs typeface="Aharoni" panose="02010803020104030203" pitchFamily="2" charset="-79"/>
              </a:rPr>
              <a:t>What changes Qd? </a:t>
            </a:r>
          </a:p>
          <a:p>
            <a:pPr eaLnBrk="1" hangingPunct="1">
              <a:spcBef>
                <a:spcPct val="0"/>
              </a:spcBef>
              <a:buFontTx/>
              <a:buNone/>
            </a:pPr>
            <a:r>
              <a:rPr lang="en-US" altLang="en-US" sz="2800" u="sng">
                <a:solidFill>
                  <a:srgbClr val="C00000"/>
                </a:solidFill>
                <a:latin typeface="Aharoni" panose="02010803020104030203" pitchFamily="2" charset="-79"/>
                <a:cs typeface="Aharoni" panose="02010803020104030203" pitchFamily="2" charset="-79"/>
              </a:rPr>
              <a:t>Changes in price only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8471"/>
                                        </p:tgtEl>
                                        <p:attrNameLst>
                                          <p:attrName>style.visibility</p:attrName>
                                        </p:attrNameLst>
                                      </p:cBhvr>
                                      <p:to>
                                        <p:strVal val="visible"/>
                                      </p:to>
                                    </p:set>
                                    <p:anim calcmode="lin" valueType="num">
                                      <p:cBhvr>
                                        <p:cTn id="7" dur="500" fill="hold"/>
                                        <p:tgtEl>
                                          <p:spTgt spid="18471"/>
                                        </p:tgtEl>
                                        <p:attrNameLst>
                                          <p:attrName>ppt_w</p:attrName>
                                        </p:attrNameLst>
                                      </p:cBhvr>
                                      <p:tavLst>
                                        <p:tav tm="0">
                                          <p:val>
                                            <p:fltVal val="0"/>
                                          </p:val>
                                        </p:tav>
                                        <p:tav tm="100000">
                                          <p:val>
                                            <p:strVal val="#ppt_w"/>
                                          </p:val>
                                        </p:tav>
                                      </p:tavLst>
                                    </p:anim>
                                    <p:anim calcmode="lin" valueType="num">
                                      <p:cBhvr>
                                        <p:cTn id="8" dur="500" fill="hold"/>
                                        <p:tgtEl>
                                          <p:spTgt spid="18471"/>
                                        </p:tgtEl>
                                        <p:attrNameLst>
                                          <p:attrName>ppt_h</p:attrName>
                                        </p:attrNameLst>
                                      </p:cBhvr>
                                      <p:tavLst>
                                        <p:tav tm="0">
                                          <p:val>
                                            <p:fltVal val="0"/>
                                          </p:val>
                                        </p:tav>
                                        <p:tav tm="100000">
                                          <p:val>
                                            <p:strVal val="#ppt_h"/>
                                          </p:val>
                                        </p:tav>
                                      </p:tavLst>
                                    </p:anim>
                                    <p:anim calcmode="lin" valueType="num">
                                      <p:cBhvr>
                                        <p:cTn id="9" dur="500" fill="hold"/>
                                        <p:tgtEl>
                                          <p:spTgt spid="18471"/>
                                        </p:tgtEl>
                                        <p:attrNameLst>
                                          <p:attrName>ppt_x</p:attrName>
                                        </p:attrNameLst>
                                      </p:cBhvr>
                                      <p:tavLst>
                                        <p:tav tm="0">
                                          <p:val>
                                            <p:fltVal val="0.5"/>
                                          </p:val>
                                        </p:tav>
                                        <p:tav tm="100000">
                                          <p:val>
                                            <p:strVal val="#ppt_x"/>
                                          </p:val>
                                        </p:tav>
                                      </p:tavLst>
                                    </p:anim>
                                    <p:anim calcmode="lin" valueType="num">
                                      <p:cBhvr>
                                        <p:cTn id="10" dur="500" fill="hold"/>
                                        <p:tgtEl>
                                          <p:spTgt spid="18471"/>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2" presetClass="entr" presetSubtype="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nodeType="afterGroup">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8478"/>
                                        </p:tgtEl>
                                        <p:attrNameLst>
                                          <p:attrName>style.visibility</p:attrName>
                                        </p:attrNameLst>
                                      </p:cBhvr>
                                      <p:to>
                                        <p:strVal val="visible"/>
                                      </p:to>
                                    </p:set>
                                    <p:animEffect transition="in" filter="wipe(up)">
                                      <p:cBhvr>
                                        <p:cTn id="18" dur="500"/>
                                        <p:tgtEl>
                                          <p:spTgt spid="1847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8469"/>
                                        </p:tgtEl>
                                        <p:attrNameLst>
                                          <p:attrName>style.visibility</p:attrName>
                                        </p:attrNameLst>
                                      </p:cBhvr>
                                      <p:to>
                                        <p:strVal val="visible"/>
                                      </p:to>
                                    </p:set>
                                    <p:animEffect transition="in" filter="wipe(left)">
                                      <p:cBhvr>
                                        <p:cTn id="23" dur="500"/>
                                        <p:tgtEl>
                                          <p:spTgt spid="18469"/>
                                        </p:tgtEl>
                                      </p:cBhvr>
                                    </p:animEffect>
                                  </p:childTnLst>
                                </p:cTn>
                              </p:par>
                            </p:childTnLst>
                          </p:cTn>
                        </p:par>
                        <p:par>
                          <p:cTn id="24" fill="hold" nodeType="afterGroup">
                            <p:stCondLst>
                              <p:cond delay="500"/>
                            </p:stCondLst>
                            <p:childTnLst>
                              <p:par>
                                <p:cTn id="25" presetID="22" presetClass="entr" presetSubtype="8" fill="hold" nodeType="afterEffect">
                                  <p:stCondLst>
                                    <p:cond delay="0"/>
                                  </p:stCondLst>
                                  <p:childTnLst>
                                    <p:set>
                                      <p:cBhvr>
                                        <p:cTn id="26" dur="1" fill="hold">
                                          <p:stCondLst>
                                            <p:cond delay="0"/>
                                          </p:stCondLst>
                                        </p:cTn>
                                        <p:tgtEl>
                                          <p:spTgt spid="18470"/>
                                        </p:tgtEl>
                                        <p:attrNameLst>
                                          <p:attrName>style.visibility</p:attrName>
                                        </p:attrNameLst>
                                      </p:cBhvr>
                                      <p:to>
                                        <p:strVal val="visible"/>
                                      </p:to>
                                    </p:set>
                                    <p:animEffect transition="in" filter="wipe(left)">
                                      <p:cBhvr>
                                        <p:cTn id="27" dur="500"/>
                                        <p:tgtEl>
                                          <p:spTgt spid="18470"/>
                                        </p:tgtEl>
                                      </p:cBhvr>
                                    </p:animEffect>
                                  </p:childTnLst>
                                </p:cTn>
                              </p:par>
                            </p:childTnLst>
                          </p:cTn>
                        </p:par>
                        <p:par>
                          <p:cTn id="28" fill="hold" nodeType="afterGroup">
                            <p:stCondLst>
                              <p:cond delay="1000"/>
                            </p:stCondLst>
                            <p:childTnLst>
                              <p:par>
                                <p:cTn id="29" presetID="22" presetClass="entr" presetSubtype="1" fill="hold" nodeType="afterEffect">
                                  <p:stCondLst>
                                    <p:cond delay="0"/>
                                  </p:stCondLst>
                                  <p:childTnLst>
                                    <p:set>
                                      <p:cBhvr>
                                        <p:cTn id="30" dur="1" fill="hold">
                                          <p:stCondLst>
                                            <p:cond delay="0"/>
                                          </p:stCondLst>
                                        </p:cTn>
                                        <p:tgtEl>
                                          <p:spTgt spid="18467"/>
                                        </p:tgtEl>
                                        <p:attrNameLst>
                                          <p:attrName>style.visibility</p:attrName>
                                        </p:attrNameLst>
                                      </p:cBhvr>
                                      <p:to>
                                        <p:strVal val="visible"/>
                                      </p:to>
                                    </p:set>
                                    <p:animEffect transition="in" filter="wipe(up)">
                                      <p:cBhvr>
                                        <p:cTn id="31" dur="500"/>
                                        <p:tgtEl>
                                          <p:spTgt spid="18467"/>
                                        </p:tgtEl>
                                      </p:cBhvr>
                                    </p:animEffect>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par>
                          <p:cTn id="32" fill="hold" nodeType="afterGroup">
                            <p:stCondLst>
                              <p:cond delay="1500"/>
                            </p:stCondLst>
                            <p:childTnLst>
                              <p:par>
                                <p:cTn id="33" presetID="9" presetClass="entr" presetSubtype="0" fill="hold" grpId="0" nodeType="afterEffect">
                                  <p:stCondLst>
                                    <p:cond delay="0"/>
                                  </p:stCondLst>
                                  <p:childTnLst>
                                    <p:set>
                                      <p:cBhvr>
                                        <p:cTn id="34" dur="1" fill="hold">
                                          <p:stCondLst>
                                            <p:cond delay="0"/>
                                          </p:stCondLst>
                                        </p:cTn>
                                        <p:tgtEl>
                                          <p:spTgt spid="18468"/>
                                        </p:tgtEl>
                                        <p:attrNameLst>
                                          <p:attrName>style.visibility</p:attrName>
                                        </p:attrNameLst>
                                      </p:cBhvr>
                                      <p:to>
                                        <p:strVal val="visible"/>
                                      </p:to>
                                    </p:set>
                                    <p:animEffect transition="in" filter="dissolve">
                                      <p:cBhvr>
                                        <p:cTn id="35" dur="500"/>
                                        <p:tgtEl>
                                          <p:spTgt spid="1846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grpId="0" nodeType="clickEffect">
                                  <p:stCondLst>
                                    <p:cond delay="0"/>
                                  </p:stCondLst>
                                  <p:childTnLst>
                                    <p:set>
                                      <p:cBhvr>
                                        <p:cTn id="39" dur="1" fill="hold">
                                          <p:stCondLst>
                                            <p:cond delay="0"/>
                                          </p:stCondLst>
                                        </p:cTn>
                                        <p:tgtEl>
                                          <p:spTgt spid="18474"/>
                                        </p:tgtEl>
                                        <p:attrNameLst>
                                          <p:attrName>style.visibility</p:attrName>
                                        </p:attrNameLst>
                                      </p:cBhvr>
                                      <p:to>
                                        <p:strVal val="visible"/>
                                      </p:to>
                                    </p:set>
                                    <p:anim calcmode="lin" valueType="num">
                                      <p:cBhvr>
                                        <p:cTn id="40" dur="500" fill="hold"/>
                                        <p:tgtEl>
                                          <p:spTgt spid="18474"/>
                                        </p:tgtEl>
                                        <p:attrNameLst>
                                          <p:attrName>ppt_w</p:attrName>
                                        </p:attrNameLst>
                                      </p:cBhvr>
                                      <p:tavLst>
                                        <p:tav tm="0">
                                          <p:val>
                                            <p:fltVal val="0"/>
                                          </p:val>
                                        </p:tav>
                                        <p:tav tm="100000">
                                          <p:val>
                                            <p:strVal val="#ppt_w"/>
                                          </p:val>
                                        </p:tav>
                                      </p:tavLst>
                                    </p:anim>
                                    <p:anim calcmode="lin" valueType="num">
                                      <p:cBhvr>
                                        <p:cTn id="41" dur="500" fill="hold"/>
                                        <p:tgtEl>
                                          <p:spTgt spid="18474"/>
                                        </p:tgtEl>
                                        <p:attrNameLst>
                                          <p:attrName>ppt_h</p:attrName>
                                        </p:attrNameLst>
                                      </p:cBhvr>
                                      <p:tavLst>
                                        <p:tav tm="0">
                                          <p:val>
                                            <p:fltVal val="0"/>
                                          </p:val>
                                        </p:tav>
                                        <p:tav tm="100000">
                                          <p:val>
                                            <p:strVal val="#ppt_h"/>
                                          </p:val>
                                        </p:tav>
                                      </p:tavLst>
                                    </p:anim>
                                    <p:anim calcmode="lin" valueType="num">
                                      <p:cBhvr>
                                        <p:cTn id="42" dur="500" fill="hold"/>
                                        <p:tgtEl>
                                          <p:spTgt spid="18474"/>
                                        </p:tgtEl>
                                        <p:attrNameLst>
                                          <p:attrName>ppt_x</p:attrName>
                                        </p:attrNameLst>
                                      </p:cBhvr>
                                      <p:tavLst>
                                        <p:tav tm="0">
                                          <p:val>
                                            <p:fltVal val="0.5"/>
                                          </p:val>
                                        </p:tav>
                                        <p:tav tm="100000">
                                          <p:val>
                                            <p:strVal val="#ppt_x"/>
                                          </p:val>
                                        </p:tav>
                                      </p:tavLst>
                                    </p:anim>
                                    <p:anim calcmode="lin" valueType="num">
                                      <p:cBhvr>
                                        <p:cTn id="43" dur="500" fill="hold"/>
                                        <p:tgtEl>
                                          <p:spTgt spid="18474"/>
                                        </p:tgtEl>
                                        <p:attrNameLst>
                                          <p:attrName>ppt_y</p:attrName>
                                        </p:attrNameLst>
                                      </p:cBhvr>
                                      <p:tavLst>
                                        <p:tav tm="0">
                                          <p:val>
                                            <p:fltVal val="0.5"/>
                                          </p:val>
                                        </p:tav>
                                        <p:tav tm="100000">
                                          <p:val>
                                            <p:strVal val="#ppt_y"/>
                                          </p:val>
                                        </p:tav>
                                      </p:tavLst>
                                    </p:anim>
                                  </p:childTnLst>
                                </p:cTn>
                              </p:par>
                            </p:childTnLst>
                          </p:cTn>
                        </p:par>
                        <p:par>
                          <p:cTn id="44" fill="hold" nodeType="afterGroup">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18473"/>
                                        </p:tgtEl>
                                        <p:attrNameLst>
                                          <p:attrName>style.visibility</p:attrName>
                                        </p:attrNameLst>
                                      </p:cBhvr>
                                      <p:to>
                                        <p:strVal val="visible"/>
                                      </p:to>
                                    </p:set>
                                    <p:animEffect transition="in" filter="dissolve">
                                      <p:cBhvr>
                                        <p:cTn id="47" dur="500"/>
                                        <p:tgtEl>
                                          <p:spTgt spid="18473"/>
                                        </p:tgtEl>
                                      </p:cBhvr>
                                    </p:animEffect>
                                  </p:childTnLst>
                                </p:cTn>
                              </p:par>
                            </p:childTnLst>
                          </p:cTn>
                        </p:par>
                        <p:par>
                          <p:cTn id="48" fill="hold" nodeType="afterGroup">
                            <p:stCondLst>
                              <p:cond delay="1000"/>
                            </p:stCondLst>
                            <p:childTnLst>
                              <p:par>
                                <p:cTn id="49" presetID="9" presetClass="entr" presetSubtype="0" fill="hold" grpId="0" nodeType="afterEffect">
                                  <p:stCondLst>
                                    <p:cond delay="0"/>
                                  </p:stCondLst>
                                  <p:childTnLst>
                                    <p:set>
                                      <p:cBhvr>
                                        <p:cTn id="50" dur="1" fill="hold">
                                          <p:stCondLst>
                                            <p:cond delay="0"/>
                                          </p:stCondLst>
                                        </p:cTn>
                                        <p:tgtEl>
                                          <p:spTgt spid="18472"/>
                                        </p:tgtEl>
                                        <p:attrNameLst>
                                          <p:attrName>style.visibility</p:attrName>
                                        </p:attrNameLst>
                                      </p:cBhvr>
                                      <p:to>
                                        <p:strVal val="visible"/>
                                      </p:to>
                                    </p:set>
                                    <p:animEffect transition="in" filter="dissolve">
                                      <p:cBhvr>
                                        <p:cTn id="51" dur="500"/>
                                        <p:tgtEl>
                                          <p:spTgt spid="18472"/>
                                        </p:tgtEl>
                                      </p:cBhvr>
                                    </p:animEffect>
                                  </p:childTnLst>
                                </p:cTn>
                              </p:par>
                            </p:childTnLst>
                          </p:cTn>
                        </p:par>
                        <p:par>
                          <p:cTn id="52" fill="hold" nodeType="afterGroup">
                            <p:stCondLst>
                              <p:cond delay="1500"/>
                            </p:stCondLst>
                            <p:childTnLst>
                              <p:par>
                                <p:cTn id="53" presetID="22" presetClass="entr" presetSubtype="2" fill="hold" nodeType="afterEffect">
                                  <p:stCondLst>
                                    <p:cond delay="0"/>
                                  </p:stCondLst>
                                  <p:childTnLst>
                                    <p:set>
                                      <p:cBhvr>
                                        <p:cTn id="54" dur="1" fill="hold">
                                          <p:stCondLst>
                                            <p:cond delay="0"/>
                                          </p:stCondLst>
                                        </p:cTn>
                                        <p:tgtEl>
                                          <p:spTgt spid="18476"/>
                                        </p:tgtEl>
                                        <p:attrNameLst>
                                          <p:attrName>style.visibility</p:attrName>
                                        </p:attrNameLst>
                                      </p:cBhvr>
                                      <p:to>
                                        <p:strVal val="visible"/>
                                      </p:to>
                                    </p:set>
                                    <p:animEffect transition="in" filter="wipe(right)">
                                      <p:cBhvr>
                                        <p:cTn id="55" dur="500"/>
                                        <p:tgtEl>
                                          <p:spTgt spid="18476"/>
                                        </p:tgtEl>
                                      </p:cBhvr>
                                    </p:animEffect>
                                  </p:childTnLst>
                                </p:cTn>
                              </p:par>
                            </p:childTnLst>
                          </p:cTn>
                        </p:par>
                        <p:par>
                          <p:cTn id="56" fill="hold" nodeType="afterGroup">
                            <p:stCondLst>
                              <p:cond delay="2000"/>
                            </p:stCondLst>
                            <p:childTnLst>
                              <p:par>
                                <p:cTn id="57" presetID="22" presetClass="entr" presetSubtype="1" fill="hold" grpId="0" nodeType="afterEffect">
                                  <p:stCondLst>
                                    <p:cond delay="0"/>
                                  </p:stCondLst>
                                  <p:childTnLst>
                                    <p:set>
                                      <p:cBhvr>
                                        <p:cTn id="58" dur="1" fill="hold">
                                          <p:stCondLst>
                                            <p:cond delay="0"/>
                                          </p:stCondLst>
                                        </p:cTn>
                                        <p:tgtEl>
                                          <p:spTgt spid="18475"/>
                                        </p:tgtEl>
                                        <p:attrNameLst>
                                          <p:attrName>style.visibility</p:attrName>
                                        </p:attrNameLst>
                                      </p:cBhvr>
                                      <p:to>
                                        <p:strVal val="visible"/>
                                      </p:to>
                                    </p:set>
                                    <p:animEffect transition="in" filter="wipe(up)">
                                      <p:cBhvr>
                                        <p:cTn id="59" dur="500"/>
                                        <p:tgtEl>
                                          <p:spTgt spid="18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8" grpId="0" autoUpdateAnimBg="0"/>
      <p:bldP spid="18471" grpId="0" autoUpdateAnimBg="0"/>
      <p:bldP spid="18472" grpId="0" animBg="1"/>
      <p:bldP spid="18473" grpId="0" animBg="1"/>
      <p:bldP spid="18474" grpId="0" autoUpdateAnimBg="0"/>
      <p:bldP spid="18475" grpId="0" animBg="1"/>
      <p:bldP spid="1847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746" name="Group 2">
            <a:extLst>
              <a:ext uri="{FF2B5EF4-FFF2-40B4-BE49-F238E27FC236}">
                <a16:creationId xmlns:a16="http://schemas.microsoft.com/office/drawing/2014/main" id="{E5AC7B81-30EB-4C1E-B162-6AC96FF3CCDA}"/>
              </a:ext>
            </a:extLst>
          </p:cNvPr>
          <p:cNvGrpSpPr>
            <a:grpSpLocks/>
          </p:cNvGrpSpPr>
          <p:nvPr/>
        </p:nvGrpSpPr>
        <p:grpSpPr bwMode="auto">
          <a:xfrm>
            <a:off x="4111626" y="1125538"/>
            <a:ext cx="4098925" cy="4584700"/>
            <a:chOff x="1477" y="718"/>
            <a:chExt cx="2935" cy="2937"/>
          </a:xfrm>
        </p:grpSpPr>
        <p:sp>
          <p:nvSpPr>
            <p:cNvPr id="31769" name="Line 3">
              <a:extLst>
                <a:ext uri="{FF2B5EF4-FFF2-40B4-BE49-F238E27FC236}">
                  <a16:creationId xmlns:a16="http://schemas.microsoft.com/office/drawing/2014/main" id="{CC112E2A-14E2-4F60-AC38-4FF4ECDD7305}"/>
                </a:ext>
              </a:extLst>
            </p:cNvPr>
            <p:cNvSpPr>
              <a:spLocks noChangeShapeType="1"/>
            </p:cNvSpPr>
            <p:nvPr/>
          </p:nvSpPr>
          <p:spPr bwMode="auto">
            <a:xfrm>
              <a:off x="1489" y="314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1770" name="Line 4">
              <a:extLst>
                <a:ext uri="{FF2B5EF4-FFF2-40B4-BE49-F238E27FC236}">
                  <a16:creationId xmlns:a16="http://schemas.microsoft.com/office/drawing/2014/main" id="{E7ACE070-7277-4108-8350-A4FB730E9880}"/>
                </a:ext>
              </a:extLst>
            </p:cNvPr>
            <p:cNvSpPr>
              <a:spLocks noChangeShapeType="1"/>
            </p:cNvSpPr>
            <p:nvPr/>
          </p:nvSpPr>
          <p:spPr bwMode="auto">
            <a:xfrm>
              <a:off x="1486" y="263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1771" name="Line 5">
              <a:extLst>
                <a:ext uri="{FF2B5EF4-FFF2-40B4-BE49-F238E27FC236}">
                  <a16:creationId xmlns:a16="http://schemas.microsoft.com/office/drawing/2014/main" id="{FB22137E-740C-44D4-9C53-98F6957CBC52}"/>
                </a:ext>
              </a:extLst>
            </p:cNvPr>
            <p:cNvSpPr>
              <a:spLocks noChangeShapeType="1"/>
            </p:cNvSpPr>
            <p:nvPr/>
          </p:nvSpPr>
          <p:spPr bwMode="auto">
            <a:xfrm>
              <a:off x="1483" y="211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1772" name="Line 6">
              <a:extLst>
                <a:ext uri="{FF2B5EF4-FFF2-40B4-BE49-F238E27FC236}">
                  <a16:creationId xmlns:a16="http://schemas.microsoft.com/office/drawing/2014/main" id="{C345798A-3B0C-4D27-840B-A7C10D2C36D1}"/>
                </a:ext>
              </a:extLst>
            </p:cNvPr>
            <p:cNvSpPr>
              <a:spLocks noChangeShapeType="1"/>
            </p:cNvSpPr>
            <p:nvPr/>
          </p:nvSpPr>
          <p:spPr bwMode="auto">
            <a:xfrm>
              <a:off x="1480" y="15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1773" name="Line 7">
              <a:extLst>
                <a:ext uri="{FF2B5EF4-FFF2-40B4-BE49-F238E27FC236}">
                  <a16:creationId xmlns:a16="http://schemas.microsoft.com/office/drawing/2014/main" id="{EE9D0E9A-7ECC-4BE0-BBB4-1D63323928AD}"/>
                </a:ext>
              </a:extLst>
            </p:cNvPr>
            <p:cNvSpPr>
              <a:spLocks noChangeShapeType="1"/>
            </p:cNvSpPr>
            <p:nvPr/>
          </p:nvSpPr>
          <p:spPr bwMode="auto">
            <a:xfrm>
              <a:off x="1477" y="106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1774" name="Line 8">
              <a:extLst>
                <a:ext uri="{FF2B5EF4-FFF2-40B4-BE49-F238E27FC236}">
                  <a16:creationId xmlns:a16="http://schemas.microsoft.com/office/drawing/2014/main" id="{2A512892-1C00-4D58-B56F-76CB00D9A490}"/>
                </a:ext>
              </a:extLst>
            </p:cNvPr>
            <p:cNvSpPr>
              <a:spLocks noChangeShapeType="1"/>
            </p:cNvSpPr>
            <p:nvPr/>
          </p:nvSpPr>
          <p:spPr bwMode="auto">
            <a:xfrm rot="-5400000">
              <a:off x="330" y="219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1775" name="Line 9">
              <a:extLst>
                <a:ext uri="{FF2B5EF4-FFF2-40B4-BE49-F238E27FC236}">
                  <a16:creationId xmlns:a16="http://schemas.microsoft.com/office/drawing/2014/main" id="{F19A98F4-5F06-4E28-A4EB-0E43A6904F92}"/>
                </a:ext>
              </a:extLst>
            </p:cNvPr>
            <p:cNvSpPr>
              <a:spLocks noChangeShapeType="1"/>
            </p:cNvSpPr>
            <p:nvPr/>
          </p:nvSpPr>
          <p:spPr bwMode="auto">
            <a:xfrm rot="-5400000">
              <a:off x="645" y="219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1776" name="Line 10">
              <a:extLst>
                <a:ext uri="{FF2B5EF4-FFF2-40B4-BE49-F238E27FC236}">
                  <a16:creationId xmlns:a16="http://schemas.microsoft.com/office/drawing/2014/main" id="{432F0D1C-7BF7-4B61-9C5C-95C7BB4519F2}"/>
                </a:ext>
              </a:extLst>
            </p:cNvPr>
            <p:cNvSpPr>
              <a:spLocks noChangeShapeType="1"/>
            </p:cNvSpPr>
            <p:nvPr/>
          </p:nvSpPr>
          <p:spPr bwMode="auto">
            <a:xfrm rot="-5400000">
              <a:off x="960" y="219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1777" name="Line 11">
              <a:extLst>
                <a:ext uri="{FF2B5EF4-FFF2-40B4-BE49-F238E27FC236}">
                  <a16:creationId xmlns:a16="http://schemas.microsoft.com/office/drawing/2014/main" id="{45C2E8B0-CFCF-4CC3-87F1-9EE3C6EDE76F}"/>
                </a:ext>
              </a:extLst>
            </p:cNvPr>
            <p:cNvSpPr>
              <a:spLocks noChangeShapeType="1"/>
            </p:cNvSpPr>
            <p:nvPr/>
          </p:nvSpPr>
          <p:spPr bwMode="auto">
            <a:xfrm rot="-5400000">
              <a:off x="1275" y="2188"/>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1778" name="Line 12">
              <a:extLst>
                <a:ext uri="{FF2B5EF4-FFF2-40B4-BE49-F238E27FC236}">
                  <a16:creationId xmlns:a16="http://schemas.microsoft.com/office/drawing/2014/main" id="{BB482925-7014-4EEB-970A-00E99752086D}"/>
                </a:ext>
              </a:extLst>
            </p:cNvPr>
            <p:cNvSpPr>
              <a:spLocks noChangeShapeType="1"/>
            </p:cNvSpPr>
            <p:nvPr/>
          </p:nvSpPr>
          <p:spPr bwMode="auto">
            <a:xfrm rot="-5400000">
              <a:off x="1590" y="2186"/>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1779" name="Line 13">
              <a:extLst>
                <a:ext uri="{FF2B5EF4-FFF2-40B4-BE49-F238E27FC236}">
                  <a16:creationId xmlns:a16="http://schemas.microsoft.com/office/drawing/2014/main" id="{8FBCCC99-21E0-457F-82B1-33C4378E1CF0}"/>
                </a:ext>
              </a:extLst>
            </p:cNvPr>
            <p:cNvSpPr>
              <a:spLocks noChangeShapeType="1"/>
            </p:cNvSpPr>
            <p:nvPr/>
          </p:nvSpPr>
          <p:spPr bwMode="auto">
            <a:xfrm rot="-5400000">
              <a:off x="1905" y="21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1780" name="Line 14">
              <a:extLst>
                <a:ext uri="{FF2B5EF4-FFF2-40B4-BE49-F238E27FC236}">
                  <a16:creationId xmlns:a16="http://schemas.microsoft.com/office/drawing/2014/main" id="{0D2315DC-BA58-449E-B955-FCEBD44784B0}"/>
                </a:ext>
              </a:extLst>
            </p:cNvPr>
            <p:cNvSpPr>
              <a:spLocks noChangeShapeType="1"/>
            </p:cNvSpPr>
            <p:nvPr/>
          </p:nvSpPr>
          <p:spPr bwMode="auto">
            <a:xfrm rot="-5400000">
              <a:off x="2220" y="218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1781" name="Line 15">
              <a:extLst>
                <a:ext uri="{FF2B5EF4-FFF2-40B4-BE49-F238E27FC236}">
                  <a16:creationId xmlns:a16="http://schemas.microsoft.com/office/drawing/2014/main" id="{DCD68578-6CF8-493D-8490-1AE0944C666C}"/>
                </a:ext>
              </a:extLst>
            </p:cNvPr>
            <p:cNvSpPr>
              <a:spLocks noChangeShapeType="1"/>
            </p:cNvSpPr>
            <p:nvPr/>
          </p:nvSpPr>
          <p:spPr bwMode="auto">
            <a:xfrm rot="-5400000">
              <a:off x="2535" y="218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grpSp>
        <p:nvGrpSpPr>
          <p:cNvPr id="31747" name="Group 16">
            <a:extLst>
              <a:ext uri="{FF2B5EF4-FFF2-40B4-BE49-F238E27FC236}">
                <a16:creationId xmlns:a16="http://schemas.microsoft.com/office/drawing/2014/main" id="{0E304B92-DE01-441B-B71C-6EDEEBDD9C29}"/>
              </a:ext>
            </a:extLst>
          </p:cNvPr>
          <p:cNvGrpSpPr>
            <a:grpSpLocks/>
          </p:cNvGrpSpPr>
          <p:nvPr/>
        </p:nvGrpSpPr>
        <p:grpSpPr bwMode="auto">
          <a:xfrm>
            <a:off x="4106864" y="1484313"/>
            <a:ext cx="4173537" cy="4252912"/>
            <a:chOff x="1473" y="948"/>
            <a:chExt cx="2989" cy="2724"/>
          </a:xfrm>
        </p:grpSpPr>
        <p:sp>
          <p:nvSpPr>
            <p:cNvPr id="31767" name="Line 17">
              <a:extLst>
                <a:ext uri="{FF2B5EF4-FFF2-40B4-BE49-F238E27FC236}">
                  <a16:creationId xmlns:a16="http://schemas.microsoft.com/office/drawing/2014/main" id="{FD009778-8E44-4EC3-8DC9-85DDEDB7B585}"/>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1768" name="Line 18">
              <a:extLst>
                <a:ext uri="{FF2B5EF4-FFF2-40B4-BE49-F238E27FC236}">
                  <a16:creationId xmlns:a16="http://schemas.microsoft.com/office/drawing/2014/main" id="{52A394E7-B9C2-456A-98C8-B9025DD5D41C}"/>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1748" name="Rectangle 19">
            <a:extLst>
              <a:ext uri="{FF2B5EF4-FFF2-40B4-BE49-F238E27FC236}">
                <a16:creationId xmlns:a16="http://schemas.microsoft.com/office/drawing/2014/main" id="{12DE813D-225C-4114-A986-61AA5E163434}"/>
              </a:ext>
            </a:extLst>
          </p:cNvPr>
          <p:cNvSpPr>
            <a:spLocks noChangeArrowheads="1"/>
          </p:cNvSpPr>
          <p:nvPr/>
        </p:nvSpPr>
        <p:spPr bwMode="auto">
          <a:xfrm>
            <a:off x="3640138" y="1141413"/>
            <a:ext cx="424796"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P</a:t>
            </a:r>
          </a:p>
        </p:txBody>
      </p:sp>
      <p:sp>
        <p:nvSpPr>
          <p:cNvPr id="31749" name="Rectangle 20">
            <a:extLst>
              <a:ext uri="{FF2B5EF4-FFF2-40B4-BE49-F238E27FC236}">
                <a16:creationId xmlns:a16="http://schemas.microsoft.com/office/drawing/2014/main" id="{1F4F2C33-099D-4885-AF4F-C6402C3FAFA8}"/>
              </a:ext>
            </a:extLst>
          </p:cNvPr>
          <p:cNvSpPr>
            <a:spLocks noChangeArrowheads="1"/>
          </p:cNvSpPr>
          <p:nvPr/>
        </p:nvSpPr>
        <p:spPr bwMode="auto">
          <a:xfrm>
            <a:off x="8326439" y="567690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31750" name="Rectangle 21">
            <a:extLst>
              <a:ext uri="{FF2B5EF4-FFF2-40B4-BE49-F238E27FC236}">
                <a16:creationId xmlns:a16="http://schemas.microsoft.com/office/drawing/2014/main" id="{653F7838-4989-409E-B3AB-F1DF44AF0FFB}"/>
              </a:ext>
            </a:extLst>
          </p:cNvPr>
          <p:cNvSpPr>
            <a:spLocks noChangeArrowheads="1"/>
          </p:cNvSpPr>
          <p:nvPr/>
        </p:nvSpPr>
        <p:spPr bwMode="auto">
          <a:xfrm>
            <a:off x="3843338" y="5562600"/>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31751" name="Text Box 22">
            <a:extLst>
              <a:ext uri="{FF2B5EF4-FFF2-40B4-BE49-F238E27FC236}">
                <a16:creationId xmlns:a16="http://schemas.microsoft.com/office/drawing/2014/main" id="{28ABC1FF-5BA5-4566-86FA-DD3288A85519}"/>
              </a:ext>
            </a:extLst>
          </p:cNvPr>
          <p:cNvSpPr txBox="1">
            <a:spLocks noChangeArrowheads="1"/>
          </p:cNvSpPr>
          <p:nvPr/>
        </p:nvSpPr>
        <p:spPr bwMode="auto">
          <a:xfrm>
            <a:off x="3692525" y="1474788"/>
            <a:ext cx="4381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grpSp>
        <p:nvGrpSpPr>
          <p:cNvPr id="31752" name="Group 23">
            <a:extLst>
              <a:ext uri="{FF2B5EF4-FFF2-40B4-BE49-F238E27FC236}">
                <a16:creationId xmlns:a16="http://schemas.microsoft.com/office/drawing/2014/main" id="{FE80E90F-5CE5-42E6-B00E-5C606F09DA64}"/>
              </a:ext>
            </a:extLst>
          </p:cNvPr>
          <p:cNvGrpSpPr>
            <a:grpSpLocks/>
          </p:cNvGrpSpPr>
          <p:nvPr/>
        </p:nvGrpSpPr>
        <p:grpSpPr bwMode="auto">
          <a:xfrm>
            <a:off x="2562225" y="1844676"/>
            <a:ext cx="877316" cy="2963863"/>
            <a:chOff x="433" y="739"/>
            <a:chExt cx="628" cy="1899"/>
          </a:xfrm>
        </p:grpSpPr>
        <p:sp>
          <p:nvSpPr>
            <p:cNvPr id="31763" name="Line 24">
              <a:extLst>
                <a:ext uri="{FF2B5EF4-FFF2-40B4-BE49-F238E27FC236}">
                  <a16:creationId xmlns:a16="http://schemas.microsoft.com/office/drawing/2014/main" id="{6D18FF5E-447C-4E8D-BAD3-0598CAD509A8}"/>
                </a:ext>
              </a:extLst>
            </p:cNvPr>
            <p:cNvSpPr>
              <a:spLocks noChangeShapeType="1"/>
            </p:cNvSpPr>
            <p:nvPr/>
          </p:nvSpPr>
          <p:spPr bwMode="auto">
            <a:xfrm>
              <a:off x="711" y="778"/>
              <a:ext cx="0" cy="186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1764" name="Line 25">
              <a:extLst>
                <a:ext uri="{FF2B5EF4-FFF2-40B4-BE49-F238E27FC236}">
                  <a16:creationId xmlns:a16="http://schemas.microsoft.com/office/drawing/2014/main" id="{59659A1C-83B9-4A66-A07F-0F07EFC42D54}"/>
                </a:ext>
              </a:extLst>
            </p:cNvPr>
            <p:cNvSpPr>
              <a:spLocks noChangeShapeType="1"/>
            </p:cNvSpPr>
            <p:nvPr/>
          </p:nvSpPr>
          <p:spPr bwMode="auto">
            <a:xfrm>
              <a:off x="433" y="1144"/>
              <a:ext cx="55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1765" name="Text Box 26">
              <a:extLst>
                <a:ext uri="{FF2B5EF4-FFF2-40B4-BE49-F238E27FC236}">
                  <a16:creationId xmlns:a16="http://schemas.microsoft.com/office/drawing/2014/main" id="{D2BD5D1D-D94C-41C7-B1CF-EDB0F1AACEB2}"/>
                </a:ext>
              </a:extLst>
            </p:cNvPr>
            <p:cNvSpPr txBox="1">
              <a:spLocks noChangeArrowheads="1"/>
            </p:cNvSpPr>
            <p:nvPr/>
          </p:nvSpPr>
          <p:spPr bwMode="auto">
            <a:xfrm>
              <a:off x="453" y="739"/>
              <a:ext cx="243"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P</a:t>
              </a:r>
            </a:p>
          </p:txBody>
        </p:sp>
        <p:sp>
          <p:nvSpPr>
            <p:cNvPr id="31766" name="Text Box 27">
              <a:extLst>
                <a:ext uri="{FF2B5EF4-FFF2-40B4-BE49-F238E27FC236}">
                  <a16:creationId xmlns:a16="http://schemas.microsoft.com/office/drawing/2014/main" id="{B5AC490E-79B8-4D6A-9329-D31072935C2F}"/>
                </a:ext>
              </a:extLst>
            </p:cNvPr>
            <p:cNvSpPr txBox="1">
              <a:spLocks noChangeArrowheads="1"/>
            </p:cNvSpPr>
            <p:nvPr/>
          </p:nvSpPr>
          <p:spPr bwMode="auto">
            <a:xfrm>
              <a:off x="742" y="739"/>
              <a:ext cx="31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Q</a:t>
              </a:r>
              <a:r>
                <a:rPr lang="en-US" altLang="en-US" baseline="-25000">
                  <a:latin typeface="Haettenschweiler" panose="020B0706040902060204" pitchFamily="34" charset="0"/>
                </a:rPr>
                <a:t>D</a:t>
              </a:r>
              <a:endParaRPr lang="en-US" altLang="en-US">
                <a:latin typeface="Haettenschweiler" panose="020B0706040902060204" pitchFamily="34" charset="0"/>
              </a:endParaRPr>
            </a:p>
          </p:txBody>
        </p:sp>
      </p:grpSp>
      <p:sp>
        <p:nvSpPr>
          <p:cNvPr id="31753" name="Text Box 28">
            <a:extLst>
              <a:ext uri="{FF2B5EF4-FFF2-40B4-BE49-F238E27FC236}">
                <a16:creationId xmlns:a16="http://schemas.microsoft.com/office/drawing/2014/main" id="{84D5548C-5AC7-411C-BD64-81A42C23019C}"/>
              </a:ext>
            </a:extLst>
          </p:cNvPr>
          <p:cNvSpPr txBox="1">
            <a:spLocks noChangeArrowheads="1"/>
          </p:cNvSpPr>
          <p:nvPr/>
        </p:nvSpPr>
        <p:spPr bwMode="auto">
          <a:xfrm>
            <a:off x="2434892" y="2408239"/>
            <a:ext cx="49404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a:latin typeface="Haettenschweiler" panose="020B0706040902060204" pitchFamily="34" charset="0"/>
              </a:rPr>
              <a:t>$5</a:t>
            </a:r>
          </a:p>
          <a:p>
            <a:pPr algn="r">
              <a:spcBef>
                <a:spcPct val="0"/>
              </a:spcBef>
              <a:buFontTx/>
              <a:buNone/>
            </a:pPr>
            <a:r>
              <a:rPr lang="en-US" altLang="en-US">
                <a:latin typeface="Haettenschweiler" panose="020B0706040902060204" pitchFamily="34" charset="0"/>
              </a:rPr>
              <a:t>4</a:t>
            </a:r>
          </a:p>
          <a:p>
            <a:pPr algn="r">
              <a:spcBef>
                <a:spcPct val="0"/>
              </a:spcBef>
              <a:buFontTx/>
              <a:buNone/>
            </a:pPr>
            <a:r>
              <a:rPr lang="en-US" altLang="en-US">
                <a:latin typeface="Haettenschweiler" panose="020B0706040902060204" pitchFamily="34" charset="0"/>
              </a:rPr>
              <a:t>3</a:t>
            </a:r>
          </a:p>
          <a:p>
            <a:pPr algn="r">
              <a:spcBef>
                <a:spcPct val="0"/>
              </a:spcBef>
              <a:buFontTx/>
              <a:buNone/>
            </a:pPr>
            <a:r>
              <a:rPr lang="en-US" altLang="en-US">
                <a:latin typeface="Haettenschweiler" panose="020B0706040902060204" pitchFamily="34" charset="0"/>
              </a:rPr>
              <a:t>2</a:t>
            </a:r>
          </a:p>
          <a:p>
            <a:pPr algn="r">
              <a:spcBef>
                <a:spcPct val="0"/>
              </a:spcBef>
              <a:buFontTx/>
              <a:buNone/>
            </a:pPr>
            <a:r>
              <a:rPr lang="en-US" altLang="en-US">
                <a:latin typeface="Haettenschweiler" panose="020B0706040902060204" pitchFamily="34" charset="0"/>
              </a:rPr>
              <a:t>1</a:t>
            </a:r>
          </a:p>
        </p:txBody>
      </p:sp>
      <p:sp>
        <p:nvSpPr>
          <p:cNvPr id="31754" name="Text Box 29">
            <a:extLst>
              <a:ext uri="{FF2B5EF4-FFF2-40B4-BE49-F238E27FC236}">
                <a16:creationId xmlns:a16="http://schemas.microsoft.com/office/drawing/2014/main" id="{B2DA6CD5-1051-4F3B-BD17-B16719B93A8A}"/>
              </a:ext>
            </a:extLst>
          </p:cNvPr>
          <p:cNvSpPr txBox="1">
            <a:spLocks noChangeArrowheads="1"/>
          </p:cNvSpPr>
          <p:nvPr/>
        </p:nvSpPr>
        <p:spPr bwMode="auto">
          <a:xfrm>
            <a:off x="3009901" y="2400301"/>
            <a:ext cx="4988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10</a:t>
            </a:r>
          </a:p>
          <a:p>
            <a:pPr>
              <a:spcBef>
                <a:spcPct val="0"/>
              </a:spcBef>
              <a:buFontTx/>
              <a:buNone/>
            </a:pPr>
            <a:r>
              <a:rPr lang="en-US" altLang="en-US">
                <a:latin typeface="Haettenschweiler" panose="020B0706040902060204" pitchFamily="34" charset="0"/>
              </a:rPr>
              <a:t>20</a:t>
            </a:r>
          </a:p>
          <a:p>
            <a:pPr>
              <a:spcBef>
                <a:spcPct val="0"/>
              </a:spcBef>
              <a:buFontTx/>
              <a:buNone/>
            </a:pPr>
            <a:r>
              <a:rPr lang="en-US" altLang="en-US">
                <a:latin typeface="Haettenschweiler" panose="020B0706040902060204" pitchFamily="34" charset="0"/>
              </a:rPr>
              <a:t>35</a:t>
            </a:r>
          </a:p>
          <a:p>
            <a:pPr>
              <a:spcBef>
                <a:spcPct val="0"/>
              </a:spcBef>
              <a:buFontTx/>
              <a:buNone/>
            </a:pPr>
            <a:r>
              <a:rPr lang="en-US" altLang="en-US">
                <a:latin typeface="Haettenschweiler" panose="020B0706040902060204" pitchFamily="34" charset="0"/>
              </a:rPr>
              <a:t>55</a:t>
            </a:r>
          </a:p>
          <a:p>
            <a:pPr>
              <a:spcBef>
                <a:spcPct val="0"/>
              </a:spcBef>
              <a:buFontTx/>
              <a:buNone/>
            </a:pPr>
            <a:r>
              <a:rPr lang="en-US" altLang="en-US">
                <a:latin typeface="Haettenschweiler" panose="020B0706040902060204" pitchFamily="34" charset="0"/>
              </a:rPr>
              <a:t>80</a:t>
            </a:r>
          </a:p>
        </p:txBody>
      </p:sp>
      <p:sp>
        <p:nvSpPr>
          <p:cNvPr id="31755" name="Freeform 30">
            <a:extLst>
              <a:ext uri="{FF2B5EF4-FFF2-40B4-BE49-F238E27FC236}">
                <a16:creationId xmlns:a16="http://schemas.microsoft.com/office/drawing/2014/main" id="{C3B0F9CA-FF46-43B4-AB14-532198A30A4E}"/>
              </a:ext>
            </a:extLst>
          </p:cNvPr>
          <p:cNvSpPr>
            <a:spLocks/>
          </p:cNvSpPr>
          <p:nvPr/>
        </p:nvSpPr>
        <p:spPr bwMode="auto">
          <a:xfrm>
            <a:off x="4565651" y="1703388"/>
            <a:ext cx="3482975" cy="3403600"/>
          </a:xfrm>
          <a:custGeom>
            <a:avLst/>
            <a:gdLst>
              <a:gd name="T0" fmla="*/ 0 w 4387"/>
              <a:gd name="T1" fmla="*/ 0 h 4289"/>
              <a:gd name="T2" fmla="*/ 2147483646 w 4387"/>
              <a:gd name="T3" fmla="*/ 2147483646 h 4289"/>
              <a:gd name="T4" fmla="*/ 2147483646 w 4387"/>
              <a:gd name="T5" fmla="*/ 2147483646 h 4289"/>
              <a:gd name="T6" fmla="*/ 2147483646 w 4387"/>
              <a:gd name="T7" fmla="*/ 2147483646 h 4289"/>
              <a:gd name="T8" fmla="*/ 2147483646 w 4387"/>
              <a:gd name="T9" fmla="*/ 2147483646 h 4289"/>
              <a:gd name="T10" fmla="*/ 2147483646 w 4387"/>
              <a:gd name="T11" fmla="*/ 2147483646 h 4289"/>
              <a:gd name="T12" fmla="*/ 2147483646 w 4387"/>
              <a:gd name="T13" fmla="*/ 2147483646 h 4289"/>
              <a:gd name="T14" fmla="*/ 2147483646 w 4387"/>
              <a:gd name="T15" fmla="*/ 2147483646 h 4289"/>
              <a:gd name="T16" fmla="*/ 2147483646 w 4387"/>
              <a:gd name="T17" fmla="*/ 2147483646 h 4289"/>
              <a:gd name="T18" fmla="*/ 2147483646 w 4387"/>
              <a:gd name="T19" fmla="*/ 2147483646 h 4289"/>
              <a:gd name="T20" fmla="*/ 2147483646 w 4387"/>
              <a:gd name="T21" fmla="*/ 2147483646 h 4289"/>
              <a:gd name="T22" fmla="*/ 2147483646 w 4387"/>
              <a:gd name="T23" fmla="*/ 2147483646 h 4289"/>
              <a:gd name="T24" fmla="*/ 2147483646 w 4387"/>
              <a:gd name="T25" fmla="*/ 2147483646 h 4289"/>
              <a:gd name="T26" fmla="*/ 2147483646 w 4387"/>
              <a:gd name="T27" fmla="*/ 2147483646 h 4289"/>
              <a:gd name="T28" fmla="*/ 2147483646 w 4387"/>
              <a:gd name="T29" fmla="*/ 2147483646 h 4289"/>
              <a:gd name="T30" fmla="*/ 2147483646 w 4387"/>
              <a:gd name="T31" fmla="*/ 2147483646 h 4289"/>
              <a:gd name="T32" fmla="*/ 2147483646 w 4387"/>
              <a:gd name="T33" fmla="*/ 2147483646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56" name="Rectangle 31">
            <a:extLst>
              <a:ext uri="{FF2B5EF4-FFF2-40B4-BE49-F238E27FC236}">
                <a16:creationId xmlns:a16="http://schemas.microsoft.com/office/drawing/2014/main" id="{CFF2BC16-766E-416C-AF81-BA1824F5E162}"/>
              </a:ext>
            </a:extLst>
          </p:cNvPr>
          <p:cNvSpPr>
            <a:spLocks noChangeArrowheads="1"/>
          </p:cNvSpPr>
          <p:nvPr/>
        </p:nvSpPr>
        <p:spPr bwMode="auto">
          <a:xfrm>
            <a:off x="8050214" y="4891088"/>
            <a:ext cx="445635"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D</a:t>
            </a:r>
          </a:p>
        </p:txBody>
      </p:sp>
      <p:sp>
        <p:nvSpPr>
          <p:cNvPr id="31757" name="Text Box 32">
            <a:extLst>
              <a:ext uri="{FF2B5EF4-FFF2-40B4-BE49-F238E27FC236}">
                <a16:creationId xmlns:a16="http://schemas.microsoft.com/office/drawing/2014/main" id="{8CD79209-25C0-4B99-A906-4C0D110046C8}"/>
              </a:ext>
            </a:extLst>
          </p:cNvPr>
          <p:cNvSpPr txBox="1">
            <a:spLocks noChangeArrowheads="1"/>
          </p:cNvSpPr>
          <p:nvPr/>
        </p:nvSpPr>
        <p:spPr bwMode="auto">
          <a:xfrm>
            <a:off x="2679700" y="950913"/>
            <a:ext cx="161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Price of Corn</a:t>
            </a:r>
          </a:p>
        </p:txBody>
      </p:sp>
      <p:sp>
        <p:nvSpPr>
          <p:cNvPr id="31758" name="Text Box 33">
            <a:extLst>
              <a:ext uri="{FF2B5EF4-FFF2-40B4-BE49-F238E27FC236}">
                <a16:creationId xmlns:a16="http://schemas.microsoft.com/office/drawing/2014/main" id="{8BDC048F-EF73-4EE2-9DD5-DD658F8ED758}"/>
              </a:ext>
            </a:extLst>
          </p:cNvPr>
          <p:cNvSpPr txBox="1">
            <a:spLocks noChangeArrowheads="1"/>
          </p:cNvSpPr>
          <p:nvPr/>
        </p:nvSpPr>
        <p:spPr bwMode="auto">
          <a:xfrm>
            <a:off x="5162550" y="6132513"/>
            <a:ext cx="1987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Quantity of Corn</a:t>
            </a:r>
          </a:p>
        </p:txBody>
      </p:sp>
      <p:sp>
        <p:nvSpPr>
          <p:cNvPr id="31759" name="Text Box 34">
            <a:extLst>
              <a:ext uri="{FF2B5EF4-FFF2-40B4-BE49-F238E27FC236}">
                <a16:creationId xmlns:a16="http://schemas.microsoft.com/office/drawing/2014/main" id="{D8D0D331-7D4C-4F55-995E-E60D40088E3A}"/>
              </a:ext>
            </a:extLst>
          </p:cNvPr>
          <p:cNvSpPr txBox="1">
            <a:spLocks noChangeArrowheads="1"/>
          </p:cNvSpPr>
          <p:nvPr/>
        </p:nvSpPr>
        <p:spPr bwMode="auto">
          <a:xfrm>
            <a:off x="2574925" y="1589088"/>
            <a:ext cx="85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CORN</a:t>
            </a:r>
          </a:p>
        </p:txBody>
      </p:sp>
      <p:sp>
        <p:nvSpPr>
          <p:cNvPr id="31760" name="Text Box 35">
            <a:extLst>
              <a:ext uri="{FF2B5EF4-FFF2-40B4-BE49-F238E27FC236}">
                <a16:creationId xmlns:a16="http://schemas.microsoft.com/office/drawing/2014/main" id="{E1CA0E95-3C60-4CC1-8CAB-DA0371E61F81}"/>
              </a:ext>
            </a:extLst>
          </p:cNvPr>
          <p:cNvSpPr txBox="1">
            <a:spLocks noChangeArrowheads="1"/>
          </p:cNvSpPr>
          <p:nvPr/>
        </p:nvSpPr>
        <p:spPr bwMode="auto">
          <a:xfrm>
            <a:off x="4338638" y="5707063"/>
            <a:ext cx="405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10   20   30   40   50   60   70   80</a:t>
            </a:r>
          </a:p>
        </p:txBody>
      </p:sp>
      <p:sp>
        <p:nvSpPr>
          <p:cNvPr id="31761" name="AutoShape 36">
            <a:extLst>
              <a:ext uri="{FF2B5EF4-FFF2-40B4-BE49-F238E27FC236}">
                <a16:creationId xmlns:a16="http://schemas.microsoft.com/office/drawing/2014/main" id="{DD4FE1D6-3184-4231-A8FD-87CF59737032}"/>
              </a:ext>
            </a:extLst>
          </p:cNvPr>
          <p:cNvSpPr>
            <a:spLocks noChangeArrowheads="1"/>
          </p:cNvSpPr>
          <p:nvPr/>
        </p:nvSpPr>
        <p:spPr bwMode="auto">
          <a:xfrm>
            <a:off x="3813176" y="990600"/>
            <a:ext cx="5203825" cy="3722688"/>
          </a:xfrm>
          <a:prstGeom prst="star16">
            <a:avLst>
              <a:gd name="adj" fmla="val 37500"/>
            </a:avLst>
          </a:prstGeom>
          <a:solidFill>
            <a:srgbClr val="FFFF66"/>
          </a:solidFill>
          <a:ln w="38100">
            <a:solidFill>
              <a:srgbClr val="CC0000"/>
            </a:solidFill>
            <a:miter lim="800000"/>
            <a:headEnd/>
            <a:tailEnd/>
          </a:ln>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4800" b="1">
                <a:latin typeface="Times New Roman" panose="02020603050405020304" pitchFamily="18" charset="0"/>
              </a:rPr>
              <a:t>What if</a:t>
            </a:r>
          </a:p>
          <a:p>
            <a:pPr algn="ctr">
              <a:buFontTx/>
              <a:buNone/>
            </a:pPr>
            <a:r>
              <a:rPr lang="en-US" altLang="en-US" sz="4800" b="1">
                <a:latin typeface="Times New Roman" panose="02020603050405020304" pitchFamily="18" charset="0"/>
              </a:rPr>
              <a:t>Demand</a:t>
            </a:r>
          </a:p>
          <a:p>
            <a:pPr algn="ctr">
              <a:buFontTx/>
              <a:buNone/>
            </a:pPr>
            <a:r>
              <a:rPr lang="en-US" altLang="en-US" sz="4800" b="1">
                <a:latin typeface="Times New Roman" panose="02020603050405020304" pitchFamily="18" charset="0"/>
              </a:rPr>
              <a:t>Decreases?</a:t>
            </a:r>
          </a:p>
        </p:txBody>
      </p:sp>
      <p:sp>
        <p:nvSpPr>
          <p:cNvPr id="31762" name="Rectangle 37">
            <a:extLst>
              <a:ext uri="{FF2B5EF4-FFF2-40B4-BE49-F238E27FC236}">
                <a16:creationId xmlns:a16="http://schemas.microsoft.com/office/drawing/2014/main" id="{1D0CD41D-03B8-4AFC-AE81-C5B03BD3B19C}"/>
              </a:ext>
            </a:extLst>
          </p:cNvPr>
          <p:cNvSpPr>
            <a:spLocks noGrp="1" noChangeArrowheads="1"/>
          </p:cNvSpPr>
          <p:nvPr>
            <p:ph type="title"/>
          </p:nvPr>
        </p:nvSpPr>
        <p:spPr>
          <a:xfrm>
            <a:off x="2471739" y="1"/>
            <a:ext cx="7024687" cy="862013"/>
          </a:xfrm>
          <a:noFill/>
        </p:spPr>
        <p:txBody>
          <a:bodyPr lIns="92075" tIns="46038" rIns="92075" bIns="46038" anchor="ctr"/>
          <a:lstStyle/>
          <a:p>
            <a:pPr eaLnBrk="1" hangingPunct="1"/>
            <a:r>
              <a:rPr lang="en-US" altLang="en-US" sz="5200" b="1"/>
              <a:t>GRAPHING DEMAND</a:t>
            </a:r>
          </a:p>
        </p:txBody>
      </p:sp>
    </p:spTree>
  </p:cSld>
  <p:clrMapOvr>
    <a:masterClrMapping/>
  </p:clrMapOvr>
  <p:transition spd="med">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lide Number Placeholder 4"/>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t>2</a:t>
            </a:fld>
            <a:endParaRPr/>
          </a:p>
        </p:txBody>
      </p:sp>
      <p:sp>
        <p:nvSpPr>
          <p:cNvPr id="184" name="Title 1"/>
          <p:cNvSpPr txBox="1"/>
          <p:nvPr/>
        </p:nvSpPr>
        <p:spPr>
          <a:xfrm>
            <a:off x="785560" y="469343"/>
            <a:ext cx="10424161" cy="497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90000"/>
              </a:lnSpc>
              <a:defRPr sz="3200">
                <a:latin typeface="Calibri Light"/>
                <a:ea typeface="Calibri Light"/>
                <a:cs typeface="Calibri Light"/>
                <a:sym typeface="Calibri Light"/>
              </a:defRPr>
            </a:lvl1pPr>
          </a:lstStyle>
          <a:p>
            <a:r>
              <a:t>Professional Development Opportunities</a:t>
            </a:r>
          </a:p>
        </p:txBody>
      </p:sp>
      <p:sp>
        <p:nvSpPr>
          <p:cNvPr id="185" name="Content Placeholder 2"/>
          <p:cNvSpPr txBox="1"/>
          <p:nvPr/>
        </p:nvSpPr>
        <p:spPr>
          <a:xfrm>
            <a:off x="948658" y="1577154"/>
            <a:ext cx="10424161" cy="45804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To earn professional development credit for CEE webinars found on EconEdLink, you must:</a:t>
            </a:r>
            <a:endParaRPr sz="2800"/>
          </a:p>
          <a:p>
            <a:endParaRPr sz="2800"/>
          </a:p>
          <a:p>
            <a:pPr marL="285750" indent="-285750">
              <a:buSzPct val="100000"/>
              <a:buFont typeface="Arial"/>
              <a:buChar char="•"/>
            </a:pPr>
            <a:r>
              <a:t>Watch a minimum of 45-minutes and you will automatically receive a professional development </a:t>
            </a:r>
            <a:r>
              <a:rPr b="1">
                <a:solidFill>
                  <a:srgbClr val="7A9900"/>
                </a:solidFill>
              </a:rPr>
              <a:t>certificate </a:t>
            </a:r>
            <a:r>
              <a:t>via e-mail within 24 hours. </a:t>
            </a:r>
            <a:endParaRPr sz="2800"/>
          </a:p>
          <a:p>
            <a:pPr marL="285750" indent="-285750">
              <a:buSzPct val="100000"/>
              <a:buFont typeface="Arial"/>
              <a:buChar char="•"/>
            </a:pPr>
            <a:r>
              <a:t>Attendees can learn how much credit they will earn per workshop. </a:t>
            </a:r>
            <a:endParaRPr sz="2800"/>
          </a:p>
          <a:p>
            <a:endParaRPr sz="2800"/>
          </a:p>
          <a:p>
            <a:pPr>
              <a:defRPr b="1" u="sng"/>
            </a:pPr>
            <a:r>
              <a:t>Accessing resources: </a:t>
            </a:r>
          </a:p>
          <a:p>
            <a:endParaRPr/>
          </a:p>
          <a:p>
            <a:pPr marL="285750" indent="-285750">
              <a:buSzPct val="100000"/>
              <a:buFont typeface="Helvetica"/>
              <a:buChar char="•"/>
            </a:pPr>
            <a:r>
              <a:t>You can now easily download presentations, lesson plan materials, and activities for each webinar from </a:t>
            </a:r>
            <a:r>
              <a:rPr sz="1600" b="1" i="1" u="sng">
                <a:solidFill>
                  <a:srgbClr val="0563C1"/>
                </a:solidFill>
                <a:uFill>
                  <a:solidFill>
                    <a:srgbClr val="0563C1"/>
                  </a:solidFill>
                </a:uFill>
                <a:hlinkClick r:id="rId2"/>
              </a:rPr>
              <a:t>EconEdLink.org/professional-development/</a:t>
            </a:r>
            <a:endParaRPr sz="1600" b="1" i="1">
              <a:solidFill>
                <a:srgbClr val="005CB8"/>
              </a:solidFill>
            </a:endParaRPr>
          </a:p>
          <a:p>
            <a:pPr marL="285750" indent="-285750">
              <a:buSzPct val="100000"/>
              <a:buFont typeface="Helvetica"/>
              <a:buChar char="•"/>
              <a:defRPr sz="1600" b="1" i="1" u="sng">
                <a:solidFill>
                  <a:srgbClr val="005CB8"/>
                </a:solidFill>
              </a:defRPr>
            </a:pPr>
            <a:endParaRPr sz="1600" b="1" i="1">
              <a:solidFill>
                <a:srgbClr val="005CB8"/>
              </a:solidFill>
            </a:endParaRPr>
          </a:p>
          <a:p>
            <a:pPr>
              <a:defRPr sz="1600" b="1" u="sng"/>
            </a:pPr>
            <a:r>
              <a:t>Local resources:</a:t>
            </a:r>
            <a:r>
              <a:rPr b="0" u="none"/>
              <a:t> </a:t>
            </a:r>
          </a:p>
          <a:p>
            <a:pPr>
              <a:defRPr sz="1600"/>
            </a:pPr>
            <a:endParaRPr b="0" u="none"/>
          </a:p>
          <a:p>
            <a:pPr marL="285750" indent="-285750">
              <a:buSzPct val="100000"/>
              <a:buFont typeface="Helvetica"/>
              <a:buChar char="•"/>
              <a:defRPr sz="1600"/>
            </a:pPr>
            <a:r>
              <a:t>Insert your local professional development opportunities (if applicable)</a:t>
            </a:r>
            <a:endParaRPr sz="1400" b="1" i="1">
              <a:solidFill>
                <a:srgbClr val="005CB8"/>
              </a:solidFill>
            </a:endParaRPr>
          </a:p>
          <a:p>
            <a:pPr>
              <a:defRPr sz="1600" b="1" i="1">
                <a:solidFill>
                  <a:srgbClr val="005CB8"/>
                </a:solidFill>
              </a:defRPr>
            </a:pPr>
            <a:endParaRPr sz="1400" b="1" i="1">
              <a:solidFill>
                <a:srgbClr val="005CB8"/>
              </a:solidFill>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32770" name="Group 2">
            <a:extLst>
              <a:ext uri="{FF2B5EF4-FFF2-40B4-BE49-F238E27FC236}">
                <a16:creationId xmlns:a16="http://schemas.microsoft.com/office/drawing/2014/main" id="{07720C9D-9373-402C-BD05-25943FF64440}"/>
              </a:ext>
            </a:extLst>
          </p:cNvPr>
          <p:cNvGrpSpPr>
            <a:grpSpLocks/>
          </p:cNvGrpSpPr>
          <p:nvPr/>
        </p:nvGrpSpPr>
        <p:grpSpPr bwMode="auto">
          <a:xfrm>
            <a:off x="4187826" y="1125538"/>
            <a:ext cx="4098925" cy="4584700"/>
            <a:chOff x="1477" y="718"/>
            <a:chExt cx="2935" cy="2937"/>
          </a:xfrm>
        </p:grpSpPr>
        <p:sp>
          <p:nvSpPr>
            <p:cNvPr id="32815" name="Line 3">
              <a:extLst>
                <a:ext uri="{FF2B5EF4-FFF2-40B4-BE49-F238E27FC236}">
                  <a16:creationId xmlns:a16="http://schemas.microsoft.com/office/drawing/2014/main" id="{ED912E4B-7CFD-4A6E-914D-D3CD8EA0D3C2}"/>
                </a:ext>
              </a:extLst>
            </p:cNvPr>
            <p:cNvSpPr>
              <a:spLocks noChangeShapeType="1"/>
            </p:cNvSpPr>
            <p:nvPr/>
          </p:nvSpPr>
          <p:spPr bwMode="auto">
            <a:xfrm>
              <a:off x="1489" y="314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2816" name="Line 4">
              <a:extLst>
                <a:ext uri="{FF2B5EF4-FFF2-40B4-BE49-F238E27FC236}">
                  <a16:creationId xmlns:a16="http://schemas.microsoft.com/office/drawing/2014/main" id="{A41C4800-6159-4D31-B4B0-2252F51714C6}"/>
                </a:ext>
              </a:extLst>
            </p:cNvPr>
            <p:cNvSpPr>
              <a:spLocks noChangeShapeType="1"/>
            </p:cNvSpPr>
            <p:nvPr/>
          </p:nvSpPr>
          <p:spPr bwMode="auto">
            <a:xfrm>
              <a:off x="1486" y="263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2817" name="Line 5">
              <a:extLst>
                <a:ext uri="{FF2B5EF4-FFF2-40B4-BE49-F238E27FC236}">
                  <a16:creationId xmlns:a16="http://schemas.microsoft.com/office/drawing/2014/main" id="{0A7F5C32-E6A5-4A22-8FD4-FC530A0BE8D9}"/>
                </a:ext>
              </a:extLst>
            </p:cNvPr>
            <p:cNvSpPr>
              <a:spLocks noChangeShapeType="1"/>
            </p:cNvSpPr>
            <p:nvPr/>
          </p:nvSpPr>
          <p:spPr bwMode="auto">
            <a:xfrm>
              <a:off x="1483" y="211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2818" name="Line 6">
              <a:extLst>
                <a:ext uri="{FF2B5EF4-FFF2-40B4-BE49-F238E27FC236}">
                  <a16:creationId xmlns:a16="http://schemas.microsoft.com/office/drawing/2014/main" id="{B048D505-E626-4AF9-87C3-03518B909876}"/>
                </a:ext>
              </a:extLst>
            </p:cNvPr>
            <p:cNvSpPr>
              <a:spLocks noChangeShapeType="1"/>
            </p:cNvSpPr>
            <p:nvPr/>
          </p:nvSpPr>
          <p:spPr bwMode="auto">
            <a:xfrm>
              <a:off x="1480" y="15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2819" name="Line 7">
              <a:extLst>
                <a:ext uri="{FF2B5EF4-FFF2-40B4-BE49-F238E27FC236}">
                  <a16:creationId xmlns:a16="http://schemas.microsoft.com/office/drawing/2014/main" id="{1EB77B96-9598-49F4-AC9E-50C507A9005D}"/>
                </a:ext>
              </a:extLst>
            </p:cNvPr>
            <p:cNvSpPr>
              <a:spLocks noChangeShapeType="1"/>
            </p:cNvSpPr>
            <p:nvPr/>
          </p:nvSpPr>
          <p:spPr bwMode="auto">
            <a:xfrm>
              <a:off x="1477" y="106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2820" name="Line 8">
              <a:extLst>
                <a:ext uri="{FF2B5EF4-FFF2-40B4-BE49-F238E27FC236}">
                  <a16:creationId xmlns:a16="http://schemas.microsoft.com/office/drawing/2014/main" id="{1CB791A5-A548-4953-A148-0E152E373819}"/>
                </a:ext>
              </a:extLst>
            </p:cNvPr>
            <p:cNvSpPr>
              <a:spLocks noChangeShapeType="1"/>
            </p:cNvSpPr>
            <p:nvPr/>
          </p:nvSpPr>
          <p:spPr bwMode="auto">
            <a:xfrm rot="-5400000">
              <a:off x="330" y="219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2821" name="Line 9">
              <a:extLst>
                <a:ext uri="{FF2B5EF4-FFF2-40B4-BE49-F238E27FC236}">
                  <a16:creationId xmlns:a16="http://schemas.microsoft.com/office/drawing/2014/main" id="{0E896F56-A798-42B0-AD02-4A36FF06F2B1}"/>
                </a:ext>
              </a:extLst>
            </p:cNvPr>
            <p:cNvSpPr>
              <a:spLocks noChangeShapeType="1"/>
            </p:cNvSpPr>
            <p:nvPr/>
          </p:nvSpPr>
          <p:spPr bwMode="auto">
            <a:xfrm rot="-5400000">
              <a:off x="645" y="219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2822" name="Line 10">
              <a:extLst>
                <a:ext uri="{FF2B5EF4-FFF2-40B4-BE49-F238E27FC236}">
                  <a16:creationId xmlns:a16="http://schemas.microsoft.com/office/drawing/2014/main" id="{3674703A-3B62-4EA8-940F-36D6805DBA4E}"/>
                </a:ext>
              </a:extLst>
            </p:cNvPr>
            <p:cNvSpPr>
              <a:spLocks noChangeShapeType="1"/>
            </p:cNvSpPr>
            <p:nvPr/>
          </p:nvSpPr>
          <p:spPr bwMode="auto">
            <a:xfrm rot="-5400000">
              <a:off x="960" y="219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2823" name="Line 11">
              <a:extLst>
                <a:ext uri="{FF2B5EF4-FFF2-40B4-BE49-F238E27FC236}">
                  <a16:creationId xmlns:a16="http://schemas.microsoft.com/office/drawing/2014/main" id="{1492421F-5897-43AB-984A-E72D85B8F30C}"/>
                </a:ext>
              </a:extLst>
            </p:cNvPr>
            <p:cNvSpPr>
              <a:spLocks noChangeShapeType="1"/>
            </p:cNvSpPr>
            <p:nvPr/>
          </p:nvSpPr>
          <p:spPr bwMode="auto">
            <a:xfrm rot="-5400000">
              <a:off x="1275" y="2188"/>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2824" name="Line 12">
              <a:extLst>
                <a:ext uri="{FF2B5EF4-FFF2-40B4-BE49-F238E27FC236}">
                  <a16:creationId xmlns:a16="http://schemas.microsoft.com/office/drawing/2014/main" id="{FE04C4B1-7292-4012-8EF4-303272268891}"/>
                </a:ext>
              </a:extLst>
            </p:cNvPr>
            <p:cNvSpPr>
              <a:spLocks noChangeShapeType="1"/>
            </p:cNvSpPr>
            <p:nvPr/>
          </p:nvSpPr>
          <p:spPr bwMode="auto">
            <a:xfrm rot="-5400000">
              <a:off x="1590" y="2186"/>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2825" name="Line 13">
              <a:extLst>
                <a:ext uri="{FF2B5EF4-FFF2-40B4-BE49-F238E27FC236}">
                  <a16:creationId xmlns:a16="http://schemas.microsoft.com/office/drawing/2014/main" id="{10AC5F78-CEEB-497B-AFF4-7E3B460D7A27}"/>
                </a:ext>
              </a:extLst>
            </p:cNvPr>
            <p:cNvSpPr>
              <a:spLocks noChangeShapeType="1"/>
            </p:cNvSpPr>
            <p:nvPr/>
          </p:nvSpPr>
          <p:spPr bwMode="auto">
            <a:xfrm rot="-5400000">
              <a:off x="1905" y="21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2826" name="Line 14">
              <a:extLst>
                <a:ext uri="{FF2B5EF4-FFF2-40B4-BE49-F238E27FC236}">
                  <a16:creationId xmlns:a16="http://schemas.microsoft.com/office/drawing/2014/main" id="{82EB949B-9EC4-4F89-B34F-6E5DCF6F329E}"/>
                </a:ext>
              </a:extLst>
            </p:cNvPr>
            <p:cNvSpPr>
              <a:spLocks noChangeShapeType="1"/>
            </p:cNvSpPr>
            <p:nvPr/>
          </p:nvSpPr>
          <p:spPr bwMode="auto">
            <a:xfrm rot="-5400000">
              <a:off x="2220" y="218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2827" name="Line 15">
              <a:extLst>
                <a:ext uri="{FF2B5EF4-FFF2-40B4-BE49-F238E27FC236}">
                  <a16:creationId xmlns:a16="http://schemas.microsoft.com/office/drawing/2014/main" id="{B17A67B3-2203-453C-A33B-A82700981F0B}"/>
                </a:ext>
              </a:extLst>
            </p:cNvPr>
            <p:cNvSpPr>
              <a:spLocks noChangeShapeType="1"/>
            </p:cNvSpPr>
            <p:nvPr/>
          </p:nvSpPr>
          <p:spPr bwMode="auto">
            <a:xfrm rot="-5400000">
              <a:off x="2535" y="218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grpSp>
        <p:nvGrpSpPr>
          <p:cNvPr id="32771" name="Group 16">
            <a:extLst>
              <a:ext uri="{FF2B5EF4-FFF2-40B4-BE49-F238E27FC236}">
                <a16:creationId xmlns:a16="http://schemas.microsoft.com/office/drawing/2014/main" id="{15637403-59E6-4CF5-B4C6-2C7453D2A3B0}"/>
              </a:ext>
            </a:extLst>
          </p:cNvPr>
          <p:cNvGrpSpPr>
            <a:grpSpLocks/>
          </p:cNvGrpSpPr>
          <p:nvPr/>
        </p:nvGrpSpPr>
        <p:grpSpPr bwMode="auto">
          <a:xfrm>
            <a:off x="4183064" y="1484313"/>
            <a:ext cx="4173537" cy="4252912"/>
            <a:chOff x="1473" y="948"/>
            <a:chExt cx="2989" cy="2724"/>
          </a:xfrm>
        </p:grpSpPr>
        <p:sp>
          <p:nvSpPr>
            <p:cNvPr id="32813" name="Line 17">
              <a:extLst>
                <a:ext uri="{FF2B5EF4-FFF2-40B4-BE49-F238E27FC236}">
                  <a16:creationId xmlns:a16="http://schemas.microsoft.com/office/drawing/2014/main" id="{6685BEC0-0710-45FA-92B2-D5B62ABA2926}"/>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814" name="Line 18">
              <a:extLst>
                <a:ext uri="{FF2B5EF4-FFF2-40B4-BE49-F238E27FC236}">
                  <a16:creationId xmlns:a16="http://schemas.microsoft.com/office/drawing/2014/main" id="{9E9ACE16-7AB7-45C7-87DC-191E16C3529F}"/>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2772" name="Rectangle 19">
            <a:extLst>
              <a:ext uri="{FF2B5EF4-FFF2-40B4-BE49-F238E27FC236}">
                <a16:creationId xmlns:a16="http://schemas.microsoft.com/office/drawing/2014/main" id="{5252DC4A-26B5-41C9-B844-F55DB32C9EFB}"/>
              </a:ext>
            </a:extLst>
          </p:cNvPr>
          <p:cNvSpPr>
            <a:spLocks noChangeArrowheads="1"/>
          </p:cNvSpPr>
          <p:nvPr/>
        </p:nvSpPr>
        <p:spPr bwMode="auto">
          <a:xfrm>
            <a:off x="3716338" y="1141413"/>
            <a:ext cx="424796"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P</a:t>
            </a:r>
          </a:p>
        </p:txBody>
      </p:sp>
      <p:sp>
        <p:nvSpPr>
          <p:cNvPr id="32773" name="Rectangle 20">
            <a:extLst>
              <a:ext uri="{FF2B5EF4-FFF2-40B4-BE49-F238E27FC236}">
                <a16:creationId xmlns:a16="http://schemas.microsoft.com/office/drawing/2014/main" id="{2EFF3B71-1163-431F-85F2-56E0BCC1CA46}"/>
              </a:ext>
            </a:extLst>
          </p:cNvPr>
          <p:cNvSpPr>
            <a:spLocks noChangeArrowheads="1"/>
          </p:cNvSpPr>
          <p:nvPr/>
        </p:nvSpPr>
        <p:spPr bwMode="auto">
          <a:xfrm>
            <a:off x="8402639" y="567690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32774" name="Rectangle 21">
            <a:extLst>
              <a:ext uri="{FF2B5EF4-FFF2-40B4-BE49-F238E27FC236}">
                <a16:creationId xmlns:a16="http://schemas.microsoft.com/office/drawing/2014/main" id="{E523FA08-D422-4088-A047-FE88D7656B53}"/>
              </a:ext>
            </a:extLst>
          </p:cNvPr>
          <p:cNvSpPr>
            <a:spLocks noChangeArrowheads="1"/>
          </p:cNvSpPr>
          <p:nvPr/>
        </p:nvSpPr>
        <p:spPr bwMode="auto">
          <a:xfrm>
            <a:off x="3919538" y="5562600"/>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32775" name="Text Box 22">
            <a:extLst>
              <a:ext uri="{FF2B5EF4-FFF2-40B4-BE49-F238E27FC236}">
                <a16:creationId xmlns:a16="http://schemas.microsoft.com/office/drawing/2014/main" id="{842FEEEB-1782-4D2A-A964-D60F898DD8E8}"/>
              </a:ext>
            </a:extLst>
          </p:cNvPr>
          <p:cNvSpPr txBox="1">
            <a:spLocks noChangeArrowheads="1"/>
          </p:cNvSpPr>
          <p:nvPr/>
        </p:nvSpPr>
        <p:spPr bwMode="auto">
          <a:xfrm>
            <a:off x="3768725" y="1474788"/>
            <a:ext cx="4381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grpSp>
        <p:nvGrpSpPr>
          <p:cNvPr id="32776" name="Group 23">
            <a:extLst>
              <a:ext uri="{FF2B5EF4-FFF2-40B4-BE49-F238E27FC236}">
                <a16:creationId xmlns:a16="http://schemas.microsoft.com/office/drawing/2014/main" id="{30CF42CF-75EF-44D4-AD69-4F98A796B6FE}"/>
              </a:ext>
            </a:extLst>
          </p:cNvPr>
          <p:cNvGrpSpPr>
            <a:grpSpLocks/>
          </p:cNvGrpSpPr>
          <p:nvPr/>
        </p:nvGrpSpPr>
        <p:grpSpPr bwMode="auto">
          <a:xfrm>
            <a:off x="2638425" y="1844676"/>
            <a:ext cx="877316" cy="2963863"/>
            <a:chOff x="433" y="739"/>
            <a:chExt cx="628" cy="1899"/>
          </a:xfrm>
        </p:grpSpPr>
        <p:sp>
          <p:nvSpPr>
            <p:cNvPr id="32809" name="Line 24">
              <a:extLst>
                <a:ext uri="{FF2B5EF4-FFF2-40B4-BE49-F238E27FC236}">
                  <a16:creationId xmlns:a16="http://schemas.microsoft.com/office/drawing/2014/main" id="{F44A0C66-C48D-4068-90E3-1F93AC78E91F}"/>
                </a:ext>
              </a:extLst>
            </p:cNvPr>
            <p:cNvSpPr>
              <a:spLocks noChangeShapeType="1"/>
            </p:cNvSpPr>
            <p:nvPr/>
          </p:nvSpPr>
          <p:spPr bwMode="auto">
            <a:xfrm>
              <a:off x="711" y="778"/>
              <a:ext cx="0" cy="186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810" name="Line 25">
              <a:extLst>
                <a:ext uri="{FF2B5EF4-FFF2-40B4-BE49-F238E27FC236}">
                  <a16:creationId xmlns:a16="http://schemas.microsoft.com/office/drawing/2014/main" id="{271373DC-5750-4B23-93DB-4466F02929A5}"/>
                </a:ext>
              </a:extLst>
            </p:cNvPr>
            <p:cNvSpPr>
              <a:spLocks noChangeShapeType="1"/>
            </p:cNvSpPr>
            <p:nvPr/>
          </p:nvSpPr>
          <p:spPr bwMode="auto">
            <a:xfrm>
              <a:off x="433" y="1144"/>
              <a:ext cx="55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811" name="Text Box 26">
              <a:extLst>
                <a:ext uri="{FF2B5EF4-FFF2-40B4-BE49-F238E27FC236}">
                  <a16:creationId xmlns:a16="http://schemas.microsoft.com/office/drawing/2014/main" id="{B504F250-E7D3-4BEF-A3E9-B78FEEA1F2D5}"/>
                </a:ext>
              </a:extLst>
            </p:cNvPr>
            <p:cNvSpPr txBox="1">
              <a:spLocks noChangeArrowheads="1"/>
            </p:cNvSpPr>
            <p:nvPr/>
          </p:nvSpPr>
          <p:spPr bwMode="auto">
            <a:xfrm>
              <a:off x="453" y="739"/>
              <a:ext cx="243"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P</a:t>
              </a:r>
            </a:p>
          </p:txBody>
        </p:sp>
        <p:sp>
          <p:nvSpPr>
            <p:cNvPr id="32812" name="Text Box 27">
              <a:extLst>
                <a:ext uri="{FF2B5EF4-FFF2-40B4-BE49-F238E27FC236}">
                  <a16:creationId xmlns:a16="http://schemas.microsoft.com/office/drawing/2014/main" id="{4EA27EAA-3B64-42EE-8F01-6E8A7CEFF85F}"/>
                </a:ext>
              </a:extLst>
            </p:cNvPr>
            <p:cNvSpPr txBox="1">
              <a:spLocks noChangeArrowheads="1"/>
            </p:cNvSpPr>
            <p:nvPr/>
          </p:nvSpPr>
          <p:spPr bwMode="auto">
            <a:xfrm>
              <a:off x="742" y="739"/>
              <a:ext cx="31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Q</a:t>
              </a:r>
              <a:r>
                <a:rPr lang="en-US" altLang="en-US" baseline="-25000">
                  <a:latin typeface="Haettenschweiler" panose="020B0706040902060204" pitchFamily="34" charset="0"/>
                </a:rPr>
                <a:t>D</a:t>
              </a:r>
              <a:endParaRPr lang="en-US" altLang="en-US">
                <a:latin typeface="Haettenschweiler" panose="020B0706040902060204" pitchFamily="34" charset="0"/>
              </a:endParaRPr>
            </a:p>
          </p:txBody>
        </p:sp>
      </p:grpSp>
      <p:sp>
        <p:nvSpPr>
          <p:cNvPr id="32777" name="Text Box 28">
            <a:extLst>
              <a:ext uri="{FF2B5EF4-FFF2-40B4-BE49-F238E27FC236}">
                <a16:creationId xmlns:a16="http://schemas.microsoft.com/office/drawing/2014/main" id="{3074B6ED-A5DE-49E2-B481-8DBF3273AF72}"/>
              </a:ext>
            </a:extLst>
          </p:cNvPr>
          <p:cNvSpPr txBox="1">
            <a:spLocks noChangeArrowheads="1"/>
          </p:cNvSpPr>
          <p:nvPr/>
        </p:nvSpPr>
        <p:spPr bwMode="auto">
          <a:xfrm>
            <a:off x="2511092" y="2408239"/>
            <a:ext cx="49404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a:latin typeface="Haettenschweiler" panose="020B0706040902060204" pitchFamily="34" charset="0"/>
              </a:rPr>
              <a:t>$5</a:t>
            </a:r>
          </a:p>
          <a:p>
            <a:pPr algn="r">
              <a:spcBef>
                <a:spcPct val="0"/>
              </a:spcBef>
              <a:buFontTx/>
              <a:buNone/>
            </a:pPr>
            <a:r>
              <a:rPr lang="en-US" altLang="en-US">
                <a:latin typeface="Haettenschweiler" panose="020B0706040902060204" pitchFamily="34" charset="0"/>
              </a:rPr>
              <a:t>4</a:t>
            </a:r>
          </a:p>
          <a:p>
            <a:pPr algn="r">
              <a:spcBef>
                <a:spcPct val="0"/>
              </a:spcBef>
              <a:buFontTx/>
              <a:buNone/>
            </a:pPr>
            <a:r>
              <a:rPr lang="en-US" altLang="en-US">
                <a:latin typeface="Haettenschweiler" panose="020B0706040902060204" pitchFamily="34" charset="0"/>
              </a:rPr>
              <a:t>3</a:t>
            </a:r>
          </a:p>
          <a:p>
            <a:pPr algn="r">
              <a:spcBef>
                <a:spcPct val="0"/>
              </a:spcBef>
              <a:buFontTx/>
              <a:buNone/>
            </a:pPr>
            <a:r>
              <a:rPr lang="en-US" altLang="en-US">
                <a:latin typeface="Haettenschweiler" panose="020B0706040902060204" pitchFamily="34" charset="0"/>
              </a:rPr>
              <a:t>2</a:t>
            </a:r>
          </a:p>
          <a:p>
            <a:pPr algn="r">
              <a:spcBef>
                <a:spcPct val="0"/>
              </a:spcBef>
              <a:buFontTx/>
              <a:buNone/>
            </a:pPr>
            <a:r>
              <a:rPr lang="en-US" altLang="en-US">
                <a:latin typeface="Haettenschweiler" panose="020B0706040902060204" pitchFamily="34" charset="0"/>
              </a:rPr>
              <a:t>1</a:t>
            </a:r>
          </a:p>
        </p:txBody>
      </p:sp>
      <p:sp>
        <p:nvSpPr>
          <p:cNvPr id="32778" name="Text Box 29">
            <a:extLst>
              <a:ext uri="{FF2B5EF4-FFF2-40B4-BE49-F238E27FC236}">
                <a16:creationId xmlns:a16="http://schemas.microsoft.com/office/drawing/2014/main" id="{DBE4D7D6-B990-4E41-8EA5-7AEE5A324FAC}"/>
              </a:ext>
            </a:extLst>
          </p:cNvPr>
          <p:cNvSpPr txBox="1">
            <a:spLocks noChangeArrowheads="1"/>
          </p:cNvSpPr>
          <p:nvPr/>
        </p:nvSpPr>
        <p:spPr bwMode="auto">
          <a:xfrm>
            <a:off x="3086101" y="2400301"/>
            <a:ext cx="4988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10</a:t>
            </a:r>
          </a:p>
          <a:p>
            <a:pPr>
              <a:spcBef>
                <a:spcPct val="0"/>
              </a:spcBef>
              <a:buFontTx/>
              <a:buNone/>
            </a:pPr>
            <a:r>
              <a:rPr lang="en-US" altLang="en-US">
                <a:latin typeface="Haettenschweiler" panose="020B0706040902060204" pitchFamily="34" charset="0"/>
              </a:rPr>
              <a:t>20</a:t>
            </a:r>
          </a:p>
          <a:p>
            <a:pPr>
              <a:spcBef>
                <a:spcPct val="0"/>
              </a:spcBef>
              <a:buFontTx/>
              <a:buNone/>
            </a:pPr>
            <a:r>
              <a:rPr lang="en-US" altLang="en-US">
                <a:latin typeface="Haettenschweiler" panose="020B0706040902060204" pitchFamily="34" charset="0"/>
              </a:rPr>
              <a:t>35</a:t>
            </a:r>
          </a:p>
          <a:p>
            <a:pPr>
              <a:spcBef>
                <a:spcPct val="0"/>
              </a:spcBef>
              <a:buFontTx/>
              <a:buNone/>
            </a:pPr>
            <a:r>
              <a:rPr lang="en-US" altLang="en-US">
                <a:latin typeface="Haettenschweiler" panose="020B0706040902060204" pitchFamily="34" charset="0"/>
              </a:rPr>
              <a:t>55</a:t>
            </a:r>
          </a:p>
          <a:p>
            <a:pPr>
              <a:spcBef>
                <a:spcPct val="0"/>
              </a:spcBef>
              <a:buFontTx/>
              <a:buNone/>
            </a:pPr>
            <a:r>
              <a:rPr lang="en-US" altLang="en-US">
                <a:latin typeface="Haettenschweiler" panose="020B0706040902060204" pitchFamily="34" charset="0"/>
              </a:rPr>
              <a:t>80</a:t>
            </a:r>
          </a:p>
        </p:txBody>
      </p:sp>
      <p:sp>
        <p:nvSpPr>
          <p:cNvPr id="32779" name="Freeform 30">
            <a:extLst>
              <a:ext uri="{FF2B5EF4-FFF2-40B4-BE49-F238E27FC236}">
                <a16:creationId xmlns:a16="http://schemas.microsoft.com/office/drawing/2014/main" id="{E1686DA1-BE51-4C77-B426-567226969019}"/>
              </a:ext>
            </a:extLst>
          </p:cNvPr>
          <p:cNvSpPr>
            <a:spLocks/>
          </p:cNvSpPr>
          <p:nvPr/>
        </p:nvSpPr>
        <p:spPr bwMode="auto">
          <a:xfrm>
            <a:off x="4641851" y="1703388"/>
            <a:ext cx="3482975" cy="3403600"/>
          </a:xfrm>
          <a:custGeom>
            <a:avLst/>
            <a:gdLst>
              <a:gd name="T0" fmla="*/ 0 w 4387"/>
              <a:gd name="T1" fmla="*/ 0 h 4289"/>
              <a:gd name="T2" fmla="*/ 2147483646 w 4387"/>
              <a:gd name="T3" fmla="*/ 2147483646 h 4289"/>
              <a:gd name="T4" fmla="*/ 2147483646 w 4387"/>
              <a:gd name="T5" fmla="*/ 2147483646 h 4289"/>
              <a:gd name="T6" fmla="*/ 2147483646 w 4387"/>
              <a:gd name="T7" fmla="*/ 2147483646 h 4289"/>
              <a:gd name="T8" fmla="*/ 2147483646 w 4387"/>
              <a:gd name="T9" fmla="*/ 2147483646 h 4289"/>
              <a:gd name="T10" fmla="*/ 2147483646 w 4387"/>
              <a:gd name="T11" fmla="*/ 2147483646 h 4289"/>
              <a:gd name="T12" fmla="*/ 2147483646 w 4387"/>
              <a:gd name="T13" fmla="*/ 2147483646 h 4289"/>
              <a:gd name="T14" fmla="*/ 2147483646 w 4387"/>
              <a:gd name="T15" fmla="*/ 2147483646 h 4289"/>
              <a:gd name="T16" fmla="*/ 2147483646 w 4387"/>
              <a:gd name="T17" fmla="*/ 2147483646 h 4289"/>
              <a:gd name="T18" fmla="*/ 2147483646 w 4387"/>
              <a:gd name="T19" fmla="*/ 2147483646 h 4289"/>
              <a:gd name="T20" fmla="*/ 2147483646 w 4387"/>
              <a:gd name="T21" fmla="*/ 2147483646 h 4289"/>
              <a:gd name="T22" fmla="*/ 2147483646 w 4387"/>
              <a:gd name="T23" fmla="*/ 2147483646 h 4289"/>
              <a:gd name="T24" fmla="*/ 2147483646 w 4387"/>
              <a:gd name="T25" fmla="*/ 2147483646 h 4289"/>
              <a:gd name="T26" fmla="*/ 2147483646 w 4387"/>
              <a:gd name="T27" fmla="*/ 2147483646 h 4289"/>
              <a:gd name="T28" fmla="*/ 2147483646 w 4387"/>
              <a:gd name="T29" fmla="*/ 2147483646 h 4289"/>
              <a:gd name="T30" fmla="*/ 2147483646 w 4387"/>
              <a:gd name="T31" fmla="*/ 2147483646 h 4289"/>
              <a:gd name="T32" fmla="*/ 2147483646 w 4387"/>
              <a:gd name="T33" fmla="*/ 2147483646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80" name="Rectangle 31">
            <a:extLst>
              <a:ext uri="{FF2B5EF4-FFF2-40B4-BE49-F238E27FC236}">
                <a16:creationId xmlns:a16="http://schemas.microsoft.com/office/drawing/2014/main" id="{A704E614-41FB-4ECE-8F38-C183525CCF08}"/>
              </a:ext>
            </a:extLst>
          </p:cNvPr>
          <p:cNvSpPr>
            <a:spLocks noChangeArrowheads="1"/>
          </p:cNvSpPr>
          <p:nvPr/>
        </p:nvSpPr>
        <p:spPr bwMode="auto">
          <a:xfrm>
            <a:off x="8126414" y="4891088"/>
            <a:ext cx="445635"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D</a:t>
            </a:r>
          </a:p>
        </p:txBody>
      </p:sp>
      <p:sp>
        <p:nvSpPr>
          <p:cNvPr id="32781" name="Text Box 32">
            <a:extLst>
              <a:ext uri="{FF2B5EF4-FFF2-40B4-BE49-F238E27FC236}">
                <a16:creationId xmlns:a16="http://schemas.microsoft.com/office/drawing/2014/main" id="{06B8C7BF-6991-445B-ADD2-574C02320D18}"/>
              </a:ext>
            </a:extLst>
          </p:cNvPr>
          <p:cNvSpPr txBox="1">
            <a:spLocks noChangeArrowheads="1"/>
          </p:cNvSpPr>
          <p:nvPr/>
        </p:nvSpPr>
        <p:spPr bwMode="auto">
          <a:xfrm>
            <a:off x="2755900" y="950913"/>
            <a:ext cx="161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Price of Corn</a:t>
            </a:r>
          </a:p>
        </p:txBody>
      </p:sp>
      <p:sp>
        <p:nvSpPr>
          <p:cNvPr id="32782" name="Text Box 33">
            <a:extLst>
              <a:ext uri="{FF2B5EF4-FFF2-40B4-BE49-F238E27FC236}">
                <a16:creationId xmlns:a16="http://schemas.microsoft.com/office/drawing/2014/main" id="{BE263E3C-F790-4EDD-9F0A-412AEB9610F4}"/>
              </a:ext>
            </a:extLst>
          </p:cNvPr>
          <p:cNvSpPr txBox="1">
            <a:spLocks noChangeArrowheads="1"/>
          </p:cNvSpPr>
          <p:nvPr/>
        </p:nvSpPr>
        <p:spPr bwMode="auto">
          <a:xfrm>
            <a:off x="5238750" y="6132513"/>
            <a:ext cx="1987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Quantity of Corn</a:t>
            </a:r>
          </a:p>
        </p:txBody>
      </p:sp>
      <p:sp>
        <p:nvSpPr>
          <p:cNvPr id="32783" name="Text Box 34">
            <a:extLst>
              <a:ext uri="{FF2B5EF4-FFF2-40B4-BE49-F238E27FC236}">
                <a16:creationId xmlns:a16="http://schemas.microsoft.com/office/drawing/2014/main" id="{26ABCF78-BAA6-4DF5-B683-8577602640EC}"/>
              </a:ext>
            </a:extLst>
          </p:cNvPr>
          <p:cNvSpPr txBox="1">
            <a:spLocks noChangeArrowheads="1"/>
          </p:cNvSpPr>
          <p:nvPr/>
        </p:nvSpPr>
        <p:spPr bwMode="auto">
          <a:xfrm>
            <a:off x="2651125" y="1589088"/>
            <a:ext cx="85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CORN</a:t>
            </a:r>
          </a:p>
        </p:txBody>
      </p:sp>
      <p:sp>
        <p:nvSpPr>
          <p:cNvPr id="32784" name="Text Box 35">
            <a:extLst>
              <a:ext uri="{FF2B5EF4-FFF2-40B4-BE49-F238E27FC236}">
                <a16:creationId xmlns:a16="http://schemas.microsoft.com/office/drawing/2014/main" id="{1F245D8D-0D04-4143-BC1D-B5226BA4CC94}"/>
              </a:ext>
            </a:extLst>
          </p:cNvPr>
          <p:cNvSpPr txBox="1">
            <a:spLocks noChangeArrowheads="1"/>
          </p:cNvSpPr>
          <p:nvPr/>
        </p:nvSpPr>
        <p:spPr bwMode="auto">
          <a:xfrm>
            <a:off x="4414838" y="5707063"/>
            <a:ext cx="405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10   20   30   40   50   60   70   80</a:t>
            </a:r>
          </a:p>
        </p:txBody>
      </p:sp>
      <p:sp>
        <p:nvSpPr>
          <p:cNvPr id="20516" name="Text Box 36">
            <a:extLst>
              <a:ext uri="{FF2B5EF4-FFF2-40B4-BE49-F238E27FC236}">
                <a16:creationId xmlns:a16="http://schemas.microsoft.com/office/drawing/2014/main" id="{33122FBB-183B-4FAB-955E-4A767D267005}"/>
              </a:ext>
            </a:extLst>
          </p:cNvPr>
          <p:cNvSpPr txBox="1">
            <a:spLocks noChangeArrowheads="1"/>
          </p:cNvSpPr>
          <p:nvPr/>
        </p:nvSpPr>
        <p:spPr bwMode="auto">
          <a:xfrm>
            <a:off x="3411225" y="2395539"/>
            <a:ext cx="52450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a:solidFill>
                  <a:srgbClr val="CC0000"/>
                </a:solidFill>
                <a:latin typeface="Haettenschweiler" panose="020B0706040902060204" pitchFamily="34" charset="0"/>
              </a:rPr>
              <a:t> -- </a:t>
            </a:r>
          </a:p>
          <a:p>
            <a:pPr algn="ctr">
              <a:spcBef>
                <a:spcPct val="0"/>
              </a:spcBef>
              <a:buFontTx/>
              <a:buNone/>
            </a:pPr>
            <a:r>
              <a:rPr lang="en-US" altLang="en-US">
                <a:solidFill>
                  <a:srgbClr val="CC0000"/>
                </a:solidFill>
                <a:latin typeface="Haettenschweiler" panose="020B0706040902060204" pitchFamily="34" charset="0"/>
              </a:rPr>
              <a:t>10</a:t>
            </a:r>
          </a:p>
          <a:p>
            <a:pPr algn="ctr">
              <a:spcBef>
                <a:spcPct val="0"/>
              </a:spcBef>
              <a:buFontTx/>
              <a:buNone/>
            </a:pPr>
            <a:r>
              <a:rPr lang="en-US" altLang="en-US">
                <a:solidFill>
                  <a:srgbClr val="CC0000"/>
                </a:solidFill>
                <a:latin typeface="Haettenschweiler" panose="020B0706040902060204" pitchFamily="34" charset="0"/>
              </a:rPr>
              <a:t>20</a:t>
            </a:r>
          </a:p>
          <a:p>
            <a:pPr algn="ctr">
              <a:spcBef>
                <a:spcPct val="0"/>
              </a:spcBef>
              <a:buFontTx/>
              <a:buNone/>
            </a:pPr>
            <a:r>
              <a:rPr lang="en-US" altLang="en-US">
                <a:solidFill>
                  <a:srgbClr val="CC0000"/>
                </a:solidFill>
                <a:latin typeface="Haettenschweiler" panose="020B0706040902060204" pitchFamily="34" charset="0"/>
              </a:rPr>
              <a:t>40</a:t>
            </a:r>
          </a:p>
          <a:p>
            <a:pPr algn="ctr">
              <a:spcBef>
                <a:spcPct val="0"/>
              </a:spcBef>
              <a:buFontTx/>
              <a:buNone/>
            </a:pPr>
            <a:r>
              <a:rPr lang="en-US" altLang="en-US">
                <a:solidFill>
                  <a:srgbClr val="CC0000"/>
                </a:solidFill>
                <a:latin typeface="Haettenschweiler" panose="020B0706040902060204" pitchFamily="34" charset="0"/>
              </a:rPr>
              <a:t>60</a:t>
            </a:r>
          </a:p>
        </p:txBody>
      </p:sp>
      <p:grpSp>
        <p:nvGrpSpPr>
          <p:cNvPr id="5" name="Group 37">
            <a:extLst>
              <a:ext uri="{FF2B5EF4-FFF2-40B4-BE49-F238E27FC236}">
                <a16:creationId xmlns:a16="http://schemas.microsoft.com/office/drawing/2014/main" id="{9D0D30C8-B39D-429F-8055-4576497111BD}"/>
              </a:ext>
            </a:extLst>
          </p:cNvPr>
          <p:cNvGrpSpPr>
            <a:grpSpLocks/>
          </p:cNvGrpSpPr>
          <p:nvPr/>
        </p:nvGrpSpPr>
        <p:grpSpPr bwMode="auto">
          <a:xfrm>
            <a:off x="3105150" y="2589213"/>
            <a:ext cx="369888" cy="2322512"/>
            <a:chOff x="1506" y="1707"/>
            <a:chExt cx="233" cy="1463"/>
          </a:xfrm>
        </p:grpSpPr>
        <p:sp>
          <p:nvSpPr>
            <p:cNvPr id="32804" name="Line 38">
              <a:extLst>
                <a:ext uri="{FF2B5EF4-FFF2-40B4-BE49-F238E27FC236}">
                  <a16:creationId xmlns:a16="http://schemas.microsoft.com/office/drawing/2014/main" id="{319334A2-7F13-4EF1-8190-41F171DD3FA3}"/>
                </a:ext>
              </a:extLst>
            </p:cNvPr>
            <p:cNvSpPr>
              <a:spLocks noChangeShapeType="1"/>
            </p:cNvSpPr>
            <p:nvPr/>
          </p:nvSpPr>
          <p:spPr bwMode="auto">
            <a:xfrm flipV="1">
              <a:off x="1518" y="1707"/>
              <a:ext cx="221" cy="221"/>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2805" name="Line 39">
              <a:extLst>
                <a:ext uri="{FF2B5EF4-FFF2-40B4-BE49-F238E27FC236}">
                  <a16:creationId xmlns:a16="http://schemas.microsoft.com/office/drawing/2014/main" id="{E69273BF-A3FC-46C4-A8D8-0BDA0FE9894F}"/>
                </a:ext>
              </a:extLst>
            </p:cNvPr>
            <p:cNvSpPr>
              <a:spLocks noChangeShapeType="1"/>
            </p:cNvSpPr>
            <p:nvPr/>
          </p:nvSpPr>
          <p:spPr bwMode="auto">
            <a:xfrm flipV="1">
              <a:off x="1515" y="2012"/>
              <a:ext cx="221" cy="221"/>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2806" name="Line 40">
              <a:extLst>
                <a:ext uri="{FF2B5EF4-FFF2-40B4-BE49-F238E27FC236}">
                  <a16:creationId xmlns:a16="http://schemas.microsoft.com/office/drawing/2014/main" id="{41C682A8-A994-4181-8DB3-86D8DEF6A963}"/>
                </a:ext>
              </a:extLst>
            </p:cNvPr>
            <p:cNvSpPr>
              <a:spLocks noChangeShapeType="1"/>
            </p:cNvSpPr>
            <p:nvPr/>
          </p:nvSpPr>
          <p:spPr bwMode="auto">
            <a:xfrm flipV="1">
              <a:off x="1512" y="2317"/>
              <a:ext cx="221" cy="221"/>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2807" name="Line 41">
              <a:extLst>
                <a:ext uri="{FF2B5EF4-FFF2-40B4-BE49-F238E27FC236}">
                  <a16:creationId xmlns:a16="http://schemas.microsoft.com/office/drawing/2014/main" id="{ED16F614-BC75-4F98-AB80-686F04697143}"/>
                </a:ext>
              </a:extLst>
            </p:cNvPr>
            <p:cNvSpPr>
              <a:spLocks noChangeShapeType="1"/>
            </p:cNvSpPr>
            <p:nvPr/>
          </p:nvSpPr>
          <p:spPr bwMode="auto">
            <a:xfrm flipV="1">
              <a:off x="1509" y="2633"/>
              <a:ext cx="221" cy="221"/>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2808" name="Line 42">
              <a:extLst>
                <a:ext uri="{FF2B5EF4-FFF2-40B4-BE49-F238E27FC236}">
                  <a16:creationId xmlns:a16="http://schemas.microsoft.com/office/drawing/2014/main" id="{29A08E3C-0D3F-4A01-9AF3-2ECF9B1E4132}"/>
                </a:ext>
              </a:extLst>
            </p:cNvPr>
            <p:cNvSpPr>
              <a:spLocks noChangeShapeType="1"/>
            </p:cNvSpPr>
            <p:nvPr/>
          </p:nvSpPr>
          <p:spPr bwMode="auto">
            <a:xfrm flipV="1">
              <a:off x="1506" y="2949"/>
              <a:ext cx="221" cy="221"/>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
        <p:nvSpPr>
          <p:cNvPr id="20523" name="Freeform 43">
            <a:extLst>
              <a:ext uri="{FF2B5EF4-FFF2-40B4-BE49-F238E27FC236}">
                <a16:creationId xmlns:a16="http://schemas.microsoft.com/office/drawing/2014/main" id="{026B734F-4955-44D3-8ED7-BBB430AE227E}"/>
              </a:ext>
            </a:extLst>
          </p:cNvPr>
          <p:cNvSpPr>
            <a:spLocks/>
          </p:cNvSpPr>
          <p:nvPr/>
        </p:nvSpPr>
        <p:spPr bwMode="auto">
          <a:xfrm>
            <a:off x="4267201" y="2133600"/>
            <a:ext cx="3482975" cy="3403600"/>
          </a:xfrm>
          <a:custGeom>
            <a:avLst/>
            <a:gdLst>
              <a:gd name="T0" fmla="*/ 0 w 4387"/>
              <a:gd name="T1" fmla="*/ 0 h 4289"/>
              <a:gd name="T2" fmla="*/ 2147483646 w 4387"/>
              <a:gd name="T3" fmla="*/ 2147483646 h 4289"/>
              <a:gd name="T4" fmla="*/ 2147483646 w 4387"/>
              <a:gd name="T5" fmla="*/ 2147483646 h 4289"/>
              <a:gd name="T6" fmla="*/ 2147483646 w 4387"/>
              <a:gd name="T7" fmla="*/ 2147483646 h 4289"/>
              <a:gd name="T8" fmla="*/ 2147483646 w 4387"/>
              <a:gd name="T9" fmla="*/ 2147483646 h 4289"/>
              <a:gd name="T10" fmla="*/ 2147483646 w 4387"/>
              <a:gd name="T11" fmla="*/ 2147483646 h 4289"/>
              <a:gd name="T12" fmla="*/ 2147483646 w 4387"/>
              <a:gd name="T13" fmla="*/ 2147483646 h 4289"/>
              <a:gd name="T14" fmla="*/ 2147483646 w 4387"/>
              <a:gd name="T15" fmla="*/ 2147483646 h 4289"/>
              <a:gd name="T16" fmla="*/ 2147483646 w 4387"/>
              <a:gd name="T17" fmla="*/ 2147483646 h 4289"/>
              <a:gd name="T18" fmla="*/ 2147483646 w 4387"/>
              <a:gd name="T19" fmla="*/ 2147483646 h 4289"/>
              <a:gd name="T20" fmla="*/ 2147483646 w 4387"/>
              <a:gd name="T21" fmla="*/ 2147483646 h 4289"/>
              <a:gd name="T22" fmla="*/ 2147483646 w 4387"/>
              <a:gd name="T23" fmla="*/ 2147483646 h 4289"/>
              <a:gd name="T24" fmla="*/ 2147483646 w 4387"/>
              <a:gd name="T25" fmla="*/ 2147483646 h 4289"/>
              <a:gd name="T26" fmla="*/ 2147483646 w 4387"/>
              <a:gd name="T27" fmla="*/ 2147483646 h 4289"/>
              <a:gd name="T28" fmla="*/ 2147483646 w 4387"/>
              <a:gd name="T29" fmla="*/ 2147483646 h 4289"/>
              <a:gd name="T30" fmla="*/ 2147483646 w 4387"/>
              <a:gd name="T31" fmla="*/ 2147483646 h 4289"/>
              <a:gd name="T32" fmla="*/ 2147483646 w 4387"/>
              <a:gd name="T33" fmla="*/ 2147483646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24" name="Rectangle 44">
            <a:extLst>
              <a:ext uri="{FF2B5EF4-FFF2-40B4-BE49-F238E27FC236}">
                <a16:creationId xmlns:a16="http://schemas.microsoft.com/office/drawing/2014/main" id="{E8D65BDC-95FD-4CEA-8B8C-3BE7C5D4C58F}"/>
              </a:ext>
            </a:extLst>
          </p:cNvPr>
          <p:cNvSpPr>
            <a:spLocks noChangeArrowheads="1"/>
          </p:cNvSpPr>
          <p:nvPr/>
        </p:nvSpPr>
        <p:spPr bwMode="auto">
          <a:xfrm>
            <a:off x="7789863" y="5183188"/>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D’</a:t>
            </a:r>
          </a:p>
        </p:txBody>
      </p:sp>
      <p:sp>
        <p:nvSpPr>
          <p:cNvPr id="20525" name="Line 45">
            <a:extLst>
              <a:ext uri="{FF2B5EF4-FFF2-40B4-BE49-F238E27FC236}">
                <a16:creationId xmlns:a16="http://schemas.microsoft.com/office/drawing/2014/main" id="{B22675C8-E54D-4BEF-B50F-CDB5C4E6DF9E}"/>
              </a:ext>
            </a:extLst>
          </p:cNvPr>
          <p:cNvSpPr>
            <a:spLocks noChangeShapeType="1"/>
          </p:cNvSpPr>
          <p:nvPr/>
        </p:nvSpPr>
        <p:spPr bwMode="auto">
          <a:xfrm>
            <a:off x="4795838" y="2741613"/>
            <a:ext cx="385762"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526" name="Line 46">
            <a:extLst>
              <a:ext uri="{FF2B5EF4-FFF2-40B4-BE49-F238E27FC236}">
                <a16:creationId xmlns:a16="http://schemas.microsoft.com/office/drawing/2014/main" id="{30367F28-B668-4A3B-9A44-E8940528AF41}"/>
              </a:ext>
            </a:extLst>
          </p:cNvPr>
          <p:cNvSpPr>
            <a:spLocks noChangeShapeType="1"/>
          </p:cNvSpPr>
          <p:nvPr/>
        </p:nvSpPr>
        <p:spPr bwMode="auto">
          <a:xfrm>
            <a:off x="6637339" y="4705350"/>
            <a:ext cx="561975"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527" name="Text Box 47">
            <a:extLst>
              <a:ext uri="{FF2B5EF4-FFF2-40B4-BE49-F238E27FC236}">
                <a16:creationId xmlns:a16="http://schemas.microsoft.com/office/drawing/2014/main" id="{9B0B8574-FB64-4D0D-945D-7FC101BF0543}"/>
              </a:ext>
            </a:extLst>
          </p:cNvPr>
          <p:cNvSpPr txBox="1">
            <a:spLocks noChangeArrowheads="1"/>
          </p:cNvSpPr>
          <p:nvPr/>
        </p:nvSpPr>
        <p:spPr bwMode="auto">
          <a:xfrm>
            <a:off x="4267201" y="4495800"/>
            <a:ext cx="20224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800" b="1" i="1">
                <a:solidFill>
                  <a:srgbClr val="CC0000"/>
                </a:solidFill>
              </a:rPr>
              <a:t>Decrease</a:t>
            </a:r>
          </a:p>
          <a:p>
            <a:pPr algn="ctr">
              <a:buFontTx/>
              <a:buNone/>
            </a:pPr>
            <a:r>
              <a:rPr lang="en-US" altLang="en-US" sz="2800" b="1" i="1">
                <a:solidFill>
                  <a:srgbClr val="CC0000"/>
                </a:solidFill>
              </a:rPr>
              <a:t>In Demand</a:t>
            </a:r>
          </a:p>
        </p:txBody>
      </p:sp>
      <p:sp>
        <p:nvSpPr>
          <p:cNvPr id="20528" name="Oval 48">
            <a:extLst>
              <a:ext uri="{FF2B5EF4-FFF2-40B4-BE49-F238E27FC236}">
                <a16:creationId xmlns:a16="http://schemas.microsoft.com/office/drawing/2014/main" id="{DE44176D-D12A-420D-83CD-E8BDDE78AF89}"/>
              </a:ext>
            </a:extLst>
          </p:cNvPr>
          <p:cNvSpPr>
            <a:spLocks noChangeArrowheads="1"/>
          </p:cNvSpPr>
          <p:nvPr/>
        </p:nvSpPr>
        <p:spPr bwMode="auto">
          <a:xfrm>
            <a:off x="6207126" y="3757613"/>
            <a:ext cx="188913" cy="220662"/>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529" name="Oval 49">
            <a:extLst>
              <a:ext uri="{FF2B5EF4-FFF2-40B4-BE49-F238E27FC236}">
                <a16:creationId xmlns:a16="http://schemas.microsoft.com/office/drawing/2014/main" id="{EF20F8FE-9DF0-4B6F-B4DB-18AED4C01B41}"/>
              </a:ext>
            </a:extLst>
          </p:cNvPr>
          <p:cNvSpPr>
            <a:spLocks noChangeArrowheads="1"/>
          </p:cNvSpPr>
          <p:nvPr/>
        </p:nvSpPr>
        <p:spPr bwMode="auto">
          <a:xfrm>
            <a:off x="5440363" y="2935288"/>
            <a:ext cx="188912" cy="220662"/>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530" name="Text Box 50">
            <a:extLst>
              <a:ext uri="{FF2B5EF4-FFF2-40B4-BE49-F238E27FC236}">
                <a16:creationId xmlns:a16="http://schemas.microsoft.com/office/drawing/2014/main" id="{A1611FF7-5EEF-45A8-A587-2B13FC724546}"/>
              </a:ext>
            </a:extLst>
          </p:cNvPr>
          <p:cNvSpPr txBox="1">
            <a:spLocks noChangeArrowheads="1"/>
          </p:cNvSpPr>
          <p:nvPr/>
        </p:nvSpPr>
        <p:spPr bwMode="auto">
          <a:xfrm>
            <a:off x="6505449" y="1165029"/>
            <a:ext cx="2324354" cy="176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b="1" i="1">
                <a:solidFill>
                  <a:srgbClr val="CC0000"/>
                </a:solidFill>
              </a:rPr>
              <a:t>Decrease</a:t>
            </a:r>
          </a:p>
          <a:p>
            <a:pPr algn="ctr">
              <a:buFontTx/>
              <a:buNone/>
            </a:pPr>
            <a:r>
              <a:rPr lang="en-US" altLang="en-US" b="1" i="1">
                <a:solidFill>
                  <a:srgbClr val="CC0000"/>
                </a:solidFill>
              </a:rPr>
              <a:t>in Quantity</a:t>
            </a:r>
          </a:p>
          <a:p>
            <a:pPr algn="ctr">
              <a:buFontTx/>
              <a:buNone/>
            </a:pPr>
            <a:r>
              <a:rPr lang="en-US" altLang="en-US" b="1" i="1">
                <a:solidFill>
                  <a:srgbClr val="CC0000"/>
                </a:solidFill>
              </a:rPr>
              <a:t>Demanded</a:t>
            </a:r>
          </a:p>
        </p:txBody>
      </p:sp>
      <p:sp>
        <p:nvSpPr>
          <p:cNvPr id="20531" name="AutoShape 51">
            <a:extLst>
              <a:ext uri="{FF2B5EF4-FFF2-40B4-BE49-F238E27FC236}">
                <a16:creationId xmlns:a16="http://schemas.microsoft.com/office/drawing/2014/main" id="{37B4BF62-1567-459D-A3E3-75428526B85A}"/>
              </a:ext>
            </a:extLst>
          </p:cNvPr>
          <p:cNvSpPr>
            <a:spLocks/>
          </p:cNvSpPr>
          <p:nvPr/>
        </p:nvSpPr>
        <p:spPr bwMode="auto">
          <a:xfrm rot="-2514109">
            <a:off x="5924550" y="2654301"/>
            <a:ext cx="368300" cy="1196975"/>
          </a:xfrm>
          <a:prstGeom prst="rightBrace">
            <a:avLst>
              <a:gd name="adj1" fmla="val 27083"/>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532" name="Line 52">
            <a:extLst>
              <a:ext uri="{FF2B5EF4-FFF2-40B4-BE49-F238E27FC236}">
                <a16:creationId xmlns:a16="http://schemas.microsoft.com/office/drawing/2014/main" id="{A221EA06-9F3F-4E8F-8F7E-F5CE26F2B356}"/>
              </a:ext>
            </a:extLst>
          </p:cNvPr>
          <p:cNvSpPr>
            <a:spLocks noChangeShapeType="1"/>
          </p:cNvSpPr>
          <p:nvPr/>
        </p:nvSpPr>
        <p:spPr bwMode="auto">
          <a:xfrm flipH="1">
            <a:off x="6305550" y="2868613"/>
            <a:ext cx="369888"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2797" name="Rectangle 53">
            <a:extLst>
              <a:ext uri="{FF2B5EF4-FFF2-40B4-BE49-F238E27FC236}">
                <a16:creationId xmlns:a16="http://schemas.microsoft.com/office/drawing/2014/main" id="{86DAB0DC-A45E-412B-A1BC-5FF16F2ED437}"/>
              </a:ext>
            </a:extLst>
          </p:cNvPr>
          <p:cNvSpPr>
            <a:spLocks noGrp="1" noChangeArrowheads="1"/>
          </p:cNvSpPr>
          <p:nvPr>
            <p:ph type="title"/>
          </p:nvPr>
        </p:nvSpPr>
        <p:spPr>
          <a:xfrm>
            <a:off x="3280569" y="-143900"/>
            <a:ext cx="7024687" cy="862013"/>
          </a:xfrm>
          <a:noFill/>
        </p:spPr>
        <p:txBody>
          <a:bodyPr lIns="92075" tIns="46038" rIns="92075" bIns="46038" anchor="ctr"/>
          <a:lstStyle/>
          <a:p>
            <a:pPr eaLnBrk="1" hangingPunct="1"/>
            <a:r>
              <a:rPr lang="en-US" altLang="en-US" sz="5200" b="1" dirty="0"/>
              <a:t>GRAPHING DEMAND</a:t>
            </a:r>
          </a:p>
        </p:txBody>
      </p:sp>
      <p:sp>
        <p:nvSpPr>
          <p:cNvPr id="57" name="SMARTInkAnnotation3">
            <a:extLst>
              <a:ext uri="{FF2B5EF4-FFF2-40B4-BE49-F238E27FC236}">
                <a16:creationId xmlns:a16="http://schemas.microsoft.com/office/drawing/2014/main" id="{CF2EAE8A-4542-42E3-8311-348114170474}"/>
              </a:ext>
            </a:extLst>
          </p:cNvPr>
          <p:cNvSpPr/>
          <p:nvPr/>
        </p:nvSpPr>
        <p:spPr>
          <a:xfrm>
            <a:off x="4187825" y="4135439"/>
            <a:ext cx="7938" cy="7937"/>
          </a:xfrm>
          <a:custGeom>
            <a:avLst/>
            <a:gdLst/>
            <a:ahLst/>
            <a:cxnLst/>
            <a:rect l="0" t="0" r="0" b="0"/>
            <a:pathLst>
              <a:path w="7145" h="7138">
                <a:moveTo>
                  <a:pt x="7144" y="0"/>
                </a:moveTo>
                <a:lnTo>
                  <a:pt x="993" y="0"/>
                </a:lnTo>
                <a:lnTo>
                  <a:pt x="662" y="792"/>
                </a:lnTo>
                <a:lnTo>
                  <a:pt x="442" y="2115"/>
                </a:lnTo>
                <a:lnTo>
                  <a:pt x="0" y="713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58" name="SMARTInkAnnotation4">
            <a:extLst>
              <a:ext uri="{FF2B5EF4-FFF2-40B4-BE49-F238E27FC236}">
                <a16:creationId xmlns:a16="http://schemas.microsoft.com/office/drawing/2014/main" id="{474DD724-E38F-4E5F-8E5A-2EA032B1259E}"/>
              </a:ext>
            </a:extLst>
          </p:cNvPr>
          <p:cNvSpPr/>
          <p:nvPr/>
        </p:nvSpPr>
        <p:spPr>
          <a:xfrm>
            <a:off x="4416426" y="4143375"/>
            <a:ext cx="30163" cy="0"/>
          </a:xfrm>
          <a:custGeom>
            <a:avLst/>
            <a:gdLst/>
            <a:ahLst/>
            <a:cxnLst/>
            <a:rect l="0" t="0" r="0" b="0"/>
            <a:pathLst>
              <a:path w="28576" h="1">
                <a:moveTo>
                  <a:pt x="0" y="0"/>
                </a:moveTo>
                <a:lnTo>
                  <a:pt x="28575"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67" name="SMARTInkAnnotation13">
            <a:extLst>
              <a:ext uri="{FF2B5EF4-FFF2-40B4-BE49-F238E27FC236}">
                <a16:creationId xmlns:a16="http://schemas.microsoft.com/office/drawing/2014/main" id="{F6760043-8889-4B2A-B036-63836B64ADE3}"/>
              </a:ext>
            </a:extLst>
          </p:cNvPr>
          <p:cNvSpPr/>
          <p:nvPr/>
        </p:nvSpPr>
        <p:spPr>
          <a:xfrm>
            <a:off x="4124326" y="4027489"/>
            <a:ext cx="36513" cy="7937"/>
          </a:xfrm>
          <a:custGeom>
            <a:avLst/>
            <a:gdLst/>
            <a:ahLst/>
            <a:cxnLst/>
            <a:rect l="0" t="0" r="0" b="0"/>
            <a:pathLst>
              <a:path w="35719" h="7139">
                <a:moveTo>
                  <a:pt x="0" y="0"/>
                </a:moveTo>
                <a:lnTo>
                  <a:pt x="6150" y="0"/>
                </a:lnTo>
                <a:lnTo>
                  <a:pt x="6481" y="793"/>
                </a:lnTo>
                <a:lnTo>
                  <a:pt x="6702" y="2115"/>
                </a:lnTo>
                <a:lnTo>
                  <a:pt x="6849" y="3790"/>
                </a:lnTo>
                <a:lnTo>
                  <a:pt x="7741" y="4906"/>
                </a:lnTo>
                <a:lnTo>
                  <a:pt x="9129" y="5650"/>
                </a:lnTo>
                <a:lnTo>
                  <a:pt x="10848" y="6146"/>
                </a:lnTo>
                <a:lnTo>
                  <a:pt x="14376" y="6477"/>
                </a:lnTo>
                <a:lnTo>
                  <a:pt x="19109" y="6698"/>
                </a:lnTo>
                <a:lnTo>
                  <a:pt x="35718" y="71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71" name="SMARTInkAnnotation17">
            <a:extLst>
              <a:ext uri="{FF2B5EF4-FFF2-40B4-BE49-F238E27FC236}">
                <a16:creationId xmlns:a16="http://schemas.microsoft.com/office/drawing/2014/main" id="{82F6498A-B9CC-4420-9C30-66FD1A5D0D03}"/>
              </a:ext>
            </a:extLst>
          </p:cNvPr>
          <p:cNvSpPr/>
          <p:nvPr/>
        </p:nvSpPr>
        <p:spPr>
          <a:xfrm>
            <a:off x="5930900" y="4249738"/>
            <a:ext cx="7938" cy="63500"/>
          </a:xfrm>
          <a:custGeom>
            <a:avLst/>
            <a:gdLst/>
            <a:ahLst/>
            <a:cxnLst/>
            <a:rect l="0" t="0" r="0" b="0"/>
            <a:pathLst>
              <a:path w="7145" h="64244">
                <a:moveTo>
                  <a:pt x="7144" y="0"/>
                </a:moveTo>
                <a:lnTo>
                  <a:pt x="7144" y="7579"/>
                </a:lnTo>
                <a:lnTo>
                  <a:pt x="6350" y="12984"/>
                </a:lnTo>
                <a:lnTo>
                  <a:pt x="5027" y="19760"/>
                </a:lnTo>
                <a:lnTo>
                  <a:pt x="3352" y="27449"/>
                </a:lnTo>
                <a:lnTo>
                  <a:pt x="2234" y="34955"/>
                </a:lnTo>
                <a:lnTo>
                  <a:pt x="1490" y="42339"/>
                </a:lnTo>
                <a:lnTo>
                  <a:pt x="0" y="642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75" name="Freeform 74">
            <a:extLst>
              <a:ext uri="{FF2B5EF4-FFF2-40B4-BE49-F238E27FC236}">
                <a16:creationId xmlns:a16="http://schemas.microsoft.com/office/drawing/2014/main" id="{42ACDDA5-2ABD-499F-8837-A42C7B18BB61}"/>
              </a:ext>
            </a:extLst>
          </p:cNvPr>
          <p:cNvSpPr/>
          <p:nvPr/>
        </p:nvSpPr>
        <p:spPr>
          <a:xfrm>
            <a:off x="5953125" y="5627688"/>
            <a:ext cx="1588" cy="0"/>
          </a:xfrm>
          <a:custGeom>
            <a:avLst/>
            <a:gdLst/>
            <a:ahLst/>
            <a:cxnLst/>
            <a:rect l="0" t="0" r="0" b="0"/>
            <a:pathLst>
              <a:path w="2117" h="1">
                <a:moveTo>
                  <a:pt x="0" y="0"/>
                </a:moveTo>
                <a:lnTo>
                  <a:pt x="2116" y="0"/>
                </a:lnTo>
                <a:close/>
              </a:path>
            </a:pathLst>
          </a:custGeom>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9" name="AutoShape 5">
            <a:extLst>
              <a:ext uri="{FF2B5EF4-FFF2-40B4-BE49-F238E27FC236}">
                <a16:creationId xmlns:a16="http://schemas.microsoft.com/office/drawing/2014/main" id="{F6995708-51BC-4143-95E7-EE7771306757}"/>
              </a:ext>
            </a:extLst>
          </p:cNvPr>
          <p:cNvSpPr>
            <a:spLocks noChangeArrowheads="1"/>
          </p:cNvSpPr>
          <p:nvPr/>
        </p:nvSpPr>
        <p:spPr bwMode="auto">
          <a:xfrm>
            <a:off x="2435226" y="753269"/>
            <a:ext cx="7921625" cy="5137150"/>
          </a:xfrm>
          <a:prstGeom prst="star16">
            <a:avLst>
              <a:gd name="adj" fmla="val 37500"/>
            </a:avLst>
          </a:prstGeom>
          <a:gradFill rotWithShape="0">
            <a:gsLst>
              <a:gs pos="0">
                <a:srgbClr val="C87676"/>
              </a:gs>
              <a:gs pos="100000">
                <a:srgbClr val="990000"/>
              </a:gs>
            </a:gsLst>
            <a:path path="shape">
              <a:fillToRect l="50000" t="50000" r="50000" b="50000"/>
            </a:path>
          </a:gradFill>
          <a:ln w="38100">
            <a:solidFill>
              <a:schemeClr val="tx1"/>
            </a:solidFill>
            <a:miter lim="800000"/>
            <a:headEnd/>
            <a:tailEnd/>
          </a:ln>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4800" b="1">
                <a:solidFill>
                  <a:schemeClr val="bg1"/>
                </a:solidFill>
              </a:rPr>
              <a:t>Changes in price </a:t>
            </a:r>
          </a:p>
          <a:p>
            <a:pPr algn="ctr">
              <a:buFontTx/>
              <a:buNone/>
            </a:pPr>
            <a:r>
              <a:rPr lang="en-US" altLang="en-US" sz="4800" b="1">
                <a:solidFill>
                  <a:schemeClr val="bg1"/>
                </a:solidFill>
              </a:rPr>
              <a:t>DON’T shift </a:t>
            </a:r>
          </a:p>
          <a:p>
            <a:pPr algn="ctr">
              <a:buFontTx/>
              <a:buNone/>
            </a:pPr>
            <a:r>
              <a:rPr lang="en-US" altLang="en-US" sz="4800" b="1">
                <a:solidFill>
                  <a:schemeClr val="bg1"/>
                </a:solidFill>
              </a:rPr>
              <a:t>the curve!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0527"/>
                                        </p:tgtEl>
                                        <p:attrNameLst>
                                          <p:attrName>style.visibility</p:attrName>
                                        </p:attrNameLst>
                                      </p:cBhvr>
                                      <p:to>
                                        <p:strVal val="visible"/>
                                      </p:to>
                                    </p:set>
                                    <p:anim calcmode="lin" valueType="num">
                                      <p:cBhvr>
                                        <p:cTn id="7" dur="500" fill="hold"/>
                                        <p:tgtEl>
                                          <p:spTgt spid="20527"/>
                                        </p:tgtEl>
                                        <p:attrNameLst>
                                          <p:attrName>ppt_w</p:attrName>
                                        </p:attrNameLst>
                                      </p:cBhvr>
                                      <p:tavLst>
                                        <p:tav tm="0">
                                          <p:val>
                                            <p:fltVal val="0"/>
                                          </p:val>
                                        </p:tav>
                                        <p:tav tm="100000">
                                          <p:val>
                                            <p:strVal val="#ppt_w"/>
                                          </p:val>
                                        </p:tav>
                                      </p:tavLst>
                                    </p:anim>
                                    <p:anim calcmode="lin" valueType="num">
                                      <p:cBhvr>
                                        <p:cTn id="8" dur="500" fill="hold"/>
                                        <p:tgtEl>
                                          <p:spTgt spid="20527"/>
                                        </p:tgtEl>
                                        <p:attrNameLst>
                                          <p:attrName>ppt_h</p:attrName>
                                        </p:attrNameLst>
                                      </p:cBhvr>
                                      <p:tavLst>
                                        <p:tav tm="0">
                                          <p:val>
                                            <p:fltVal val="0"/>
                                          </p:val>
                                        </p:tav>
                                        <p:tav tm="100000">
                                          <p:val>
                                            <p:strVal val="#ppt_h"/>
                                          </p:val>
                                        </p:tav>
                                      </p:tavLst>
                                    </p:anim>
                                    <p:anim calcmode="lin" valueType="num">
                                      <p:cBhvr>
                                        <p:cTn id="9" dur="500" fill="hold"/>
                                        <p:tgtEl>
                                          <p:spTgt spid="20527"/>
                                        </p:tgtEl>
                                        <p:attrNameLst>
                                          <p:attrName>ppt_x</p:attrName>
                                        </p:attrNameLst>
                                      </p:cBhvr>
                                      <p:tavLst>
                                        <p:tav tm="0">
                                          <p:val>
                                            <p:fltVal val="0.5"/>
                                          </p:val>
                                        </p:tav>
                                        <p:tav tm="100000">
                                          <p:val>
                                            <p:strVal val="#ppt_x"/>
                                          </p:val>
                                        </p:tav>
                                      </p:tavLst>
                                    </p:anim>
                                    <p:anim calcmode="lin" valueType="num">
                                      <p:cBhvr>
                                        <p:cTn id="10" dur="500" fill="hold"/>
                                        <p:tgtEl>
                                          <p:spTgt spid="20527"/>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2" presetClass="entr" presetSubtype="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nodeType="afterGroup">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0516"/>
                                        </p:tgtEl>
                                        <p:attrNameLst>
                                          <p:attrName>style.visibility</p:attrName>
                                        </p:attrNameLst>
                                      </p:cBhvr>
                                      <p:to>
                                        <p:strVal val="visible"/>
                                      </p:to>
                                    </p:set>
                                    <p:animEffect transition="in" filter="wipe(up)">
                                      <p:cBhvr>
                                        <p:cTn id="18" dur="500"/>
                                        <p:tgtEl>
                                          <p:spTgt spid="205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nodeType="clickEffect">
                                  <p:stCondLst>
                                    <p:cond delay="0"/>
                                  </p:stCondLst>
                                  <p:childTnLst>
                                    <p:set>
                                      <p:cBhvr>
                                        <p:cTn id="22" dur="1" fill="hold">
                                          <p:stCondLst>
                                            <p:cond delay="0"/>
                                          </p:stCondLst>
                                        </p:cTn>
                                        <p:tgtEl>
                                          <p:spTgt spid="20525"/>
                                        </p:tgtEl>
                                        <p:attrNameLst>
                                          <p:attrName>style.visibility</p:attrName>
                                        </p:attrNameLst>
                                      </p:cBhvr>
                                      <p:to>
                                        <p:strVal val="visible"/>
                                      </p:to>
                                    </p:set>
                                    <p:animEffect transition="in" filter="wipe(right)">
                                      <p:cBhvr>
                                        <p:cTn id="23" dur="500"/>
                                        <p:tgtEl>
                                          <p:spTgt spid="20525"/>
                                        </p:tgtEl>
                                      </p:cBhvr>
                                    </p:animEffect>
                                  </p:childTnLst>
                                </p:cTn>
                              </p:par>
                            </p:childTnLst>
                          </p:cTn>
                        </p:par>
                        <p:par>
                          <p:cTn id="24" fill="hold" nodeType="afterGroup">
                            <p:stCondLst>
                              <p:cond delay="500"/>
                            </p:stCondLst>
                            <p:childTnLst>
                              <p:par>
                                <p:cTn id="25" presetID="22" presetClass="entr" presetSubtype="2" fill="hold" nodeType="afterEffect">
                                  <p:stCondLst>
                                    <p:cond delay="0"/>
                                  </p:stCondLst>
                                  <p:childTnLst>
                                    <p:set>
                                      <p:cBhvr>
                                        <p:cTn id="26" dur="1" fill="hold">
                                          <p:stCondLst>
                                            <p:cond delay="0"/>
                                          </p:stCondLst>
                                        </p:cTn>
                                        <p:tgtEl>
                                          <p:spTgt spid="20526"/>
                                        </p:tgtEl>
                                        <p:attrNameLst>
                                          <p:attrName>style.visibility</p:attrName>
                                        </p:attrNameLst>
                                      </p:cBhvr>
                                      <p:to>
                                        <p:strVal val="visible"/>
                                      </p:to>
                                    </p:set>
                                    <p:animEffect transition="in" filter="wipe(right)">
                                      <p:cBhvr>
                                        <p:cTn id="27" dur="500"/>
                                        <p:tgtEl>
                                          <p:spTgt spid="20526"/>
                                        </p:tgtEl>
                                      </p:cBhvr>
                                    </p:animEffect>
                                  </p:childTnLst>
                                </p:cTn>
                              </p:par>
                            </p:childTnLst>
                          </p:cTn>
                        </p:par>
                        <p:par>
                          <p:cTn id="28" fill="hold" nodeType="afterGroup">
                            <p:stCondLst>
                              <p:cond delay="1000"/>
                            </p:stCondLst>
                            <p:childTnLst>
                              <p:par>
                                <p:cTn id="29" presetID="22" presetClass="entr" presetSubtype="1" fill="hold" nodeType="afterEffect">
                                  <p:stCondLst>
                                    <p:cond delay="0"/>
                                  </p:stCondLst>
                                  <p:childTnLst>
                                    <p:set>
                                      <p:cBhvr>
                                        <p:cTn id="30" dur="1" fill="hold">
                                          <p:stCondLst>
                                            <p:cond delay="0"/>
                                          </p:stCondLst>
                                        </p:cTn>
                                        <p:tgtEl>
                                          <p:spTgt spid="20523"/>
                                        </p:tgtEl>
                                        <p:attrNameLst>
                                          <p:attrName>style.visibility</p:attrName>
                                        </p:attrNameLst>
                                      </p:cBhvr>
                                      <p:to>
                                        <p:strVal val="visible"/>
                                      </p:to>
                                    </p:set>
                                    <p:animEffect transition="in" filter="wipe(up)">
                                      <p:cBhvr>
                                        <p:cTn id="31" dur="500"/>
                                        <p:tgtEl>
                                          <p:spTgt spid="20523"/>
                                        </p:tgtEl>
                                      </p:cBhvr>
                                    </p:animEffect>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par>
                          <p:cTn id="32" fill="hold" nodeType="afterGroup">
                            <p:stCondLst>
                              <p:cond delay="1500"/>
                            </p:stCondLst>
                            <p:childTnLst>
                              <p:par>
                                <p:cTn id="33" presetID="9" presetClass="entr" presetSubtype="0" fill="hold" grpId="0" nodeType="afterEffect">
                                  <p:stCondLst>
                                    <p:cond delay="0"/>
                                  </p:stCondLst>
                                  <p:childTnLst>
                                    <p:set>
                                      <p:cBhvr>
                                        <p:cTn id="34" dur="1" fill="hold">
                                          <p:stCondLst>
                                            <p:cond delay="0"/>
                                          </p:stCondLst>
                                        </p:cTn>
                                        <p:tgtEl>
                                          <p:spTgt spid="20524"/>
                                        </p:tgtEl>
                                        <p:attrNameLst>
                                          <p:attrName>style.visibility</p:attrName>
                                        </p:attrNameLst>
                                      </p:cBhvr>
                                      <p:to>
                                        <p:strVal val="visible"/>
                                      </p:to>
                                    </p:set>
                                    <p:animEffect transition="in" filter="dissolve">
                                      <p:cBhvr>
                                        <p:cTn id="35" dur="500"/>
                                        <p:tgtEl>
                                          <p:spTgt spid="2052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grpId="0" nodeType="clickEffect">
                                  <p:stCondLst>
                                    <p:cond delay="0"/>
                                  </p:stCondLst>
                                  <p:childTnLst>
                                    <p:set>
                                      <p:cBhvr>
                                        <p:cTn id="39" dur="1" fill="hold">
                                          <p:stCondLst>
                                            <p:cond delay="0"/>
                                          </p:stCondLst>
                                        </p:cTn>
                                        <p:tgtEl>
                                          <p:spTgt spid="20530"/>
                                        </p:tgtEl>
                                        <p:attrNameLst>
                                          <p:attrName>style.visibility</p:attrName>
                                        </p:attrNameLst>
                                      </p:cBhvr>
                                      <p:to>
                                        <p:strVal val="visible"/>
                                      </p:to>
                                    </p:set>
                                    <p:anim calcmode="lin" valueType="num">
                                      <p:cBhvr>
                                        <p:cTn id="40" dur="500" fill="hold"/>
                                        <p:tgtEl>
                                          <p:spTgt spid="20530"/>
                                        </p:tgtEl>
                                        <p:attrNameLst>
                                          <p:attrName>ppt_w</p:attrName>
                                        </p:attrNameLst>
                                      </p:cBhvr>
                                      <p:tavLst>
                                        <p:tav tm="0">
                                          <p:val>
                                            <p:fltVal val="0"/>
                                          </p:val>
                                        </p:tav>
                                        <p:tav tm="100000">
                                          <p:val>
                                            <p:strVal val="#ppt_w"/>
                                          </p:val>
                                        </p:tav>
                                      </p:tavLst>
                                    </p:anim>
                                    <p:anim calcmode="lin" valueType="num">
                                      <p:cBhvr>
                                        <p:cTn id="41" dur="500" fill="hold"/>
                                        <p:tgtEl>
                                          <p:spTgt spid="20530"/>
                                        </p:tgtEl>
                                        <p:attrNameLst>
                                          <p:attrName>ppt_h</p:attrName>
                                        </p:attrNameLst>
                                      </p:cBhvr>
                                      <p:tavLst>
                                        <p:tav tm="0">
                                          <p:val>
                                            <p:fltVal val="0"/>
                                          </p:val>
                                        </p:tav>
                                        <p:tav tm="100000">
                                          <p:val>
                                            <p:strVal val="#ppt_h"/>
                                          </p:val>
                                        </p:tav>
                                      </p:tavLst>
                                    </p:anim>
                                    <p:anim calcmode="lin" valueType="num">
                                      <p:cBhvr>
                                        <p:cTn id="42" dur="500" fill="hold"/>
                                        <p:tgtEl>
                                          <p:spTgt spid="20530"/>
                                        </p:tgtEl>
                                        <p:attrNameLst>
                                          <p:attrName>ppt_x</p:attrName>
                                        </p:attrNameLst>
                                      </p:cBhvr>
                                      <p:tavLst>
                                        <p:tav tm="0">
                                          <p:val>
                                            <p:fltVal val="0.5"/>
                                          </p:val>
                                        </p:tav>
                                        <p:tav tm="100000">
                                          <p:val>
                                            <p:strVal val="#ppt_x"/>
                                          </p:val>
                                        </p:tav>
                                      </p:tavLst>
                                    </p:anim>
                                    <p:anim calcmode="lin" valueType="num">
                                      <p:cBhvr>
                                        <p:cTn id="43" dur="500" fill="hold"/>
                                        <p:tgtEl>
                                          <p:spTgt spid="20530"/>
                                        </p:tgtEl>
                                        <p:attrNameLst>
                                          <p:attrName>ppt_y</p:attrName>
                                        </p:attrNameLst>
                                      </p:cBhvr>
                                      <p:tavLst>
                                        <p:tav tm="0">
                                          <p:val>
                                            <p:fltVal val="0.5"/>
                                          </p:val>
                                        </p:tav>
                                        <p:tav tm="100000">
                                          <p:val>
                                            <p:strVal val="#ppt_y"/>
                                          </p:val>
                                        </p:tav>
                                      </p:tavLst>
                                    </p:anim>
                                  </p:childTnLst>
                                </p:cTn>
                              </p:par>
                            </p:childTnLst>
                          </p:cTn>
                        </p:par>
                        <p:par>
                          <p:cTn id="44" fill="hold" nodeType="afterGroup">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20529"/>
                                        </p:tgtEl>
                                        <p:attrNameLst>
                                          <p:attrName>style.visibility</p:attrName>
                                        </p:attrNameLst>
                                      </p:cBhvr>
                                      <p:to>
                                        <p:strVal val="visible"/>
                                      </p:to>
                                    </p:set>
                                    <p:animEffect transition="in" filter="dissolve">
                                      <p:cBhvr>
                                        <p:cTn id="47" dur="500"/>
                                        <p:tgtEl>
                                          <p:spTgt spid="20529"/>
                                        </p:tgtEl>
                                      </p:cBhvr>
                                    </p:animEffect>
                                  </p:childTnLst>
                                </p:cTn>
                              </p:par>
                            </p:childTnLst>
                          </p:cTn>
                        </p:par>
                        <p:par>
                          <p:cTn id="48" fill="hold" nodeType="afterGroup">
                            <p:stCondLst>
                              <p:cond delay="1000"/>
                            </p:stCondLst>
                            <p:childTnLst>
                              <p:par>
                                <p:cTn id="49" presetID="9" presetClass="entr" presetSubtype="0" fill="hold" grpId="0" nodeType="afterEffect">
                                  <p:stCondLst>
                                    <p:cond delay="0"/>
                                  </p:stCondLst>
                                  <p:childTnLst>
                                    <p:set>
                                      <p:cBhvr>
                                        <p:cTn id="50" dur="1" fill="hold">
                                          <p:stCondLst>
                                            <p:cond delay="0"/>
                                          </p:stCondLst>
                                        </p:cTn>
                                        <p:tgtEl>
                                          <p:spTgt spid="20528"/>
                                        </p:tgtEl>
                                        <p:attrNameLst>
                                          <p:attrName>style.visibility</p:attrName>
                                        </p:attrNameLst>
                                      </p:cBhvr>
                                      <p:to>
                                        <p:strVal val="visible"/>
                                      </p:to>
                                    </p:set>
                                    <p:animEffect transition="in" filter="dissolve">
                                      <p:cBhvr>
                                        <p:cTn id="51" dur="500"/>
                                        <p:tgtEl>
                                          <p:spTgt spid="20528"/>
                                        </p:tgtEl>
                                      </p:cBhvr>
                                    </p:animEffect>
                                  </p:childTnLst>
                                </p:cTn>
                              </p:par>
                            </p:childTnLst>
                          </p:cTn>
                        </p:par>
                        <p:par>
                          <p:cTn id="52" fill="hold" nodeType="afterGroup">
                            <p:stCondLst>
                              <p:cond delay="1500"/>
                            </p:stCondLst>
                            <p:childTnLst>
                              <p:par>
                                <p:cTn id="53" presetID="22" presetClass="entr" presetSubtype="2" fill="hold" nodeType="afterEffect">
                                  <p:stCondLst>
                                    <p:cond delay="0"/>
                                  </p:stCondLst>
                                  <p:childTnLst>
                                    <p:set>
                                      <p:cBhvr>
                                        <p:cTn id="54" dur="1" fill="hold">
                                          <p:stCondLst>
                                            <p:cond delay="0"/>
                                          </p:stCondLst>
                                        </p:cTn>
                                        <p:tgtEl>
                                          <p:spTgt spid="20532"/>
                                        </p:tgtEl>
                                        <p:attrNameLst>
                                          <p:attrName>style.visibility</p:attrName>
                                        </p:attrNameLst>
                                      </p:cBhvr>
                                      <p:to>
                                        <p:strVal val="visible"/>
                                      </p:to>
                                    </p:set>
                                    <p:animEffect transition="in" filter="wipe(right)">
                                      <p:cBhvr>
                                        <p:cTn id="55" dur="500"/>
                                        <p:tgtEl>
                                          <p:spTgt spid="20532"/>
                                        </p:tgtEl>
                                      </p:cBhvr>
                                    </p:animEffect>
                                  </p:childTnLst>
                                </p:cTn>
                              </p:par>
                            </p:childTnLst>
                          </p:cTn>
                        </p:par>
                        <p:par>
                          <p:cTn id="56" fill="hold" nodeType="afterGroup">
                            <p:stCondLst>
                              <p:cond delay="2000"/>
                            </p:stCondLst>
                            <p:childTnLst>
                              <p:par>
                                <p:cTn id="57" presetID="22" presetClass="entr" presetSubtype="1" fill="hold" grpId="0" nodeType="afterEffect">
                                  <p:stCondLst>
                                    <p:cond delay="0"/>
                                  </p:stCondLst>
                                  <p:childTnLst>
                                    <p:set>
                                      <p:cBhvr>
                                        <p:cTn id="58" dur="1" fill="hold">
                                          <p:stCondLst>
                                            <p:cond delay="0"/>
                                          </p:stCondLst>
                                        </p:cTn>
                                        <p:tgtEl>
                                          <p:spTgt spid="20531"/>
                                        </p:tgtEl>
                                        <p:attrNameLst>
                                          <p:attrName>style.visibility</p:attrName>
                                        </p:attrNameLst>
                                      </p:cBhvr>
                                      <p:to>
                                        <p:strVal val="visible"/>
                                      </p:to>
                                    </p:set>
                                    <p:animEffect transition="in" filter="wipe(up)">
                                      <p:cBhvr>
                                        <p:cTn id="59" dur="500"/>
                                        <p:tgtEl>
                                          <p:spTgt spid="2053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dissolve">
                                      <p:cBhvr>
                                        <p:cTn id="64" dur="500"/>
                                        <p:tgtEl>
                                          <p:spTgt spid="5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8" presetClass="emph" presetSubtype="0" fill="hold" grpId="1" nodeType="clickEffect">
                                  <p:stCondLst>
                                    <p:cond delay="0"/>
                                  </p:stCondLst>
                                  <p:childTnLst>
                                    <p:animRot by="21600000">
                                      <p:cBhvr>
                                        <p:cTn id="68" dur="2000" fill="hold"/>
                                        <p:tgtEl>
                                          <p:spTgt spid="5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6" grpId="0" autoUpdateAnimBg="0"/>
      <p:bldP spid="20524" grpId="0" autoUpdateAnimBg="0"/>
      <p:bldP spid="20527" grpId="0" autoUpdateAnimBg="0"/>
      <p:bldP spid="20528" grpId="0" animBg="1"/>
      <p:bldP spid="20529" grpId="0" animBg="1"/>
      <p:bldP spid="20530" grpId="0" autoUpdateAnimBg="0"/>
      <p:bldP spid="20531" grpId="0" animBg="1"/>
      <p:bldP spid="59" grpId="0" animBg="1"/>
      <p:bldP spid="59" grpId="1"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B32A129D-B820-4398-B4D1-D9CD25B71032}"/>
              </a:ext>
            </a:extLst>
          </p:cNvPr>
          <p:cNvSpPr>
            <a:spLocks noGrp="1" noChangeArrowheads="1"/>
          </p:cNvSpPr>
          <p:nvPr>
            <p:ph type="title"/>
          </p:nvPr>
        </p:nvSpPr>
        <p:spPr>
          <a:xfrm>
            <a:off x="2074864" y="476250"/>
            <a:ext cx="8054975" cy="5786438"/>
          </a:xfrm>
        </p:spPr>
        <p:txBody>
          <a:bodyPr lIns="92075" tIns="46038" rIns="92075" bIns="46038" anchor="ctr"/>
          <a:lstStyle/>
          <a:p>
            <a:pPr algn="l" eaLnBrk="1" hangingPunct="1">
              <a:defRPr/>
            </a:pPr>
            <a:r>
              <a:rPr lang="en-US" sz="800" b="1" i="1" dirty="0">
                <a:solidFill>
                  <a:schemeClr val="bg1"/>
                </a:solidFill>
                <a:effectLst>
                  <a:outerShdw blurRad="38100" dist="38100" dir="2700000" algn="tl">
                    <a:srgbClr val="C0C0C0"/>
                  </a:outerShdw>
                </a:effectLst>
                <a:latin typeface="Verdana" pitchFamily="34" charset="0"/>
              </a:rPr>
              <a:t>.</a:t>
            </a:r>
          </a:p>
        </p:txBody>
      </p:sp>
      <p:sp>
        <p:nvSpPr>
          <p:cNvPr id="70660" name="Rectangle 4">
            <a:extLst>
              <a:ext uri="{FF2B5EF4-FFF2-40B4-BE49-F238E27FC236}">
                <a16:creationId xmlns:a16="http://schemas.microsoft.com/office/drawing/2014/main" id="{1D1A5E2B-9C74-47C0-8655-93FF783C9CB9}"/>
              </a:ext>
            </a:extLst>
          </p:cNvPr>
          <p:cNvSpPr>
            <a:spLocks noChangeArrowheads="1"/>
          </p:cNvSpPr>
          <p:nvPr/>
        </p:nvSpPr>
        <p:spPr bwMode="auto">
          <a:xfrm>
            <a:off x="973136" y="807778"/>
            <a:ext cx="9144000" cy="2166937"/>
          </a:xfrm>
          <a:prstGeom prst="rect">
            <a:avLst/>
          </a:prstGeom>
          <a:noFill/>
          <a:ln w="9525">
            <a:noFill/>
            <a:miter lim="800000"/>
            <a:headEnd/>
            <a:tailEnd/>
          </a:ln>
          <a:effectLst/>
        </p:spPr>
        <p:txBody>
          <a:bodyPr/>
          <a:lstStyle/>
          <a:p>
            <a:pPr marL="342900" indent="-342900" hangingPunct="1">
              <a:spcBef>
                <a:spcPct val="20000"/>
              </a:spcBef>
              <a:defRPr/>
            </a:pPr>
            <a:r>
              <a:rPr lang="en-US" sz="2400" b="1" i="1" dirty="0">
                <a:solidFill>
                  <a:srgbClr val="FF0000"/>
                </a:solidFill>
                <a:effectLst>
                  <a:outerShdw blurRad="38100" dist="38100" dir="2700000" algn="tl">
                    <a:srgbClr val="C0C0C0"/>
                  </a:outerShdw>
                </a:effectLst>
                <a:latin typeface="Verdana" pitchFamily="34" charset="0"/>
              </a:rPr>
              <a:t>   1.</a:t>
            </a:r>
            <a:r>
              <a:rPr lang="en-US" sz="3200" b="1" i="1" dirty="0">
                <a:solidFill>
                  <a:srgbClr val="FF0000"/>
                </a:solidFill>
                <a:effectLst>
                  <a:outerShdw blurRad="38100" dist="38100" dir="2700000" algn="tl">
                    <a:srgbClr val="C0C0C0"/>
                  </a:outerShdw>
                </a:effectLst>
                <a:latin typeface="Verdana" pitchFamily="34" charset="0"/>
              </a:rPr>
              <a:t> </a:t>
            </a:r>
            <a:r>
              <a:rPr lang="en-US" sz="3200" u="sng" dirty="0">
                <a:solidFill>
                  <a:srgbClr val="FF0000"/>
                </a:solidFill>
                <a:effectLst>
                  <a:outerShdw blurRad="38100" dist="38100" dir="2700000" algn="tl">
                    <a:srgbClr val="C0C0C0"/>
                  </a:outerShdw>
                </a:effectLst>
                <a:latin typeface="Snap ITC" pitchFamily="82" charset="0"/>
              </a:rPr>
              <a:t>Income Effect</a:t>
            </a:r>
            <a:endParaRPr lang="en-US" sz="2400" u="sng" dirty="0">
              <a:solidFill>
                <a:srgbClr val="FF0000"/>
              </a:solidFill>
              <a:effectLst>
                <a:outerShdw blurRad="38100" dist="38100" dir="2700000" algn="tl">
                  <a:srgbClr val="C0C0C0"/>
                </a:outerShdw>
              </a:effectLst>
            </a:endParaRPr>
          </a:p>
          <a:p>
            <a:pPr hangingPunct="1">
              <a:spcBef>
                <a:spcPct val="20000"/>
              </a:spcBef>
              <a:defRPr/>
            </a:pPr>
            <a:r>
              <a:rPr lang="en-US" sz="3600" u="sng" dirty="0"/>
              <a:t>At lower prices, buyers feel richer and consumption increases. Vice versa </a:t>
            </a:r>
          </a:p>
        </p:txBody>
      </p:sp>
      <p:sp>
        <p:nvSpPr>
          <p:cNvPr id="70665" name="Rectangle 9">
            <a:extLst>
              <a:ext uri="{FF2B5EF4-FFF2-40B4-BE49-F238E27FC236}">
                <a16:creationId xmlns:a16="http://schemas.microsoft.com/office/drawing/2014/main" id="{ABC56807-3A5C-4A9E-8217-9737B372C1C5}"/>
              </a:ext>
            </a:extLst>
          </p:cNvPr>
          <p:cNvSpPr>
            <a:spLocks noChangeArrowheads="1"/>
          </p:cNvSpPr>
          <p:nvPr/>
        </p:nvSpPr>
        <p:spPr bwMode="auto">
          <a:xfrm>
            <a:off x="1028241" y="2414587"/>
            <a:ext cx="5588000" cy="696912"/>
          </a:xfrm>
          <a:prstGeom prst="rect">
            <a:avLst/>
          </a:prstGeom>
          <a:noFill/>
          <a:ln w="19050">
            <a:noFill/>
            <a:miter lim="800000"/>
            <a:headEnd/>
            <a:tailEnd/>
          </a:ln>
          <a:effectLst/>
        </p:spPr>
        <p:txBody>
          <a:bodyPr wrap="none" lIns="92075" tIns="46038" rIns="92075" bIns="46038" anchor="ctr"/>
          <a:lstStyle/>
          <a:p>
            <a:pPr eaLnBrk="1" hangingPunct="1">
              <a:defRPr/>
            </a:pPr>
            <a:r>
              <a:rPr lang="en-US" sz="2400" b="1" dirty="0">
                <a:solidFill>
                  <a:schemeClr val="accent2"/>
                </a:solidFill>
                <a:effectLst>
                  <a:outerShdw blurRad="38100" dist="38100" dir="2700000" algn="tl">
                    <a:srgbClr val="C0C0C0"/>
                  </a:outerShdw>
                </a:effectLst>
                <a:latin typeface="Verdana" pitchFamily="34" charset="0"/>
              </a:rPr>
              <a:t>   2.</a:t>
            </a:r>
            <a:r>
              <a:rPr lang="en-US" sz="3200" b="1" dirty="0">
                <a:solidFill>
                  <a:schemeClr val="accent2"/>
                </a:solidFill>
                <a:effectLst>
                  <a:outerShdw blurRad="38100" dist="38100" dir="2700000" algn="tl">
                    <a:srgbClr val="C0C0C0"/>
                  </a:outerShdw>
                </a:effectLst>
                <a:latin typeface="Verdana" pitchFamily="34" charset="0"/>
              </a:rPr>
              <a:t> </a:t>
            </a:r>
            <a:r>
              <a:rPr lang="en-US" sz="3200" u="sng" dirty="0">
                <a:solidFill>
                  <a:schemeClr val="accent2"/>
                </a:solidFill>
                <a:effectLst>
                  <a:outerShdw blurRad="38100" dist="38100" dir="2700000" algn="tl">
                    <a:srgbClr val="C0C0C0"/>
                  </a:outerShdw>
                </a:effectLst>
                <a:latin typeface="Snap ITC" pitchFamily="82" charset="0"/>
              </a:rPr>
              <a:t>Substitution Effect</a:t>
            </a:r>
          </a:p>
        </p:txBody>
      </p:sp>
      <p:sp>
        <p:nvSpPr>
          <p:cNvPr id="70666" name="Rectangle 10" descr="Papyrus">
            <a:extLst>
              <a:ext uri="{FF2B5EF4-FFF2-40B4-BE49-F238E27FC236}">
                <a16:creationId xmlns:a16="http://schemas.microsoft.com/office/drawing/2014/main" id="{2BF9261A-FEDF-47EC-AE8D-CFF1CE1DF377}"/>
              </a:ext>
            </a:extLst>
          </p:cNvPr>
          <p:cNvSpPr>
            <a:spLocks noChangeArrowheads="1"/>
          </p:cNvSpPr>
          <p:nvPr/>
        </p:nvSpPr>
        <p:spPr bwMode="auto">
          <a:xfrm>
            <a:off x="197329" y="3074789"/>
            <a:ext cx="9144001" cy="1028700"/>
          </a:xfrm>
          <a:prstGeom prst="rect">
            <a:avLst/>
          </a:prstGeom>
          <a:noFill/>
          <a:ln w="19050">
            <a:noFill/>
            <a:miter lim="800000"/>
            <a:headEnd/>
            <a:tailEnd/>
          </a:ln>
          <a:effectLst/>
        </p:spPr>
        <p:txBody>
          <a:bodyPr wrap="none" lIns="92075" tIns="46038" rIns="92075" bIns="46038" anchor="ctr"/>
          <a:lstStyle/>
          <a:p>
            <a:pPr eaLnBrk="1" hangingPunct="1">
              <a:defRPr/>
            </a:pPr>
            <a:r>
              <a:rPr lang="en-US" sz="3200" dirty="0">
                <a:solidFill>
                  <a:schemeClr val="tx1"/>
                </a:solidFill>
              </a:rPr>
              <a:t>        An </a:t>
            </a:r>
            <a:r>
              <a:rPr lang="en-US" sz="3200" u="sng" dirty="0"/>
              <a:t>increase in the price will encourage  </a:t>
            </a:r>
          </a:p>
          <a:p>
            <a:pPr eaLnBrk="1" hangingPunct="1">
              <a:defRPr/>
            </a:pPr>
            <a:r>
              <a:rPr lang="en-US" sz="3200" dirty="0"/>
              <a:t>	</a:t>
            </a:r>
            <a:r>
              <a:rPr lang="en-US" sz="3200" u="sng" dirty="0"/>
              <a:t>consumers to buy alternative goods.</a:t>
            </a:r>
            <a:r>
              <a:rPr lang="en-US" sz="3200" dirty="0"/>
              <a:t> </a:t>
            </a:r>
            <a:endParaRPr lang="en-US" sz="3200" b="1" dirty="0">
              <a:solidFill>
                <a:srgbClr val="FF0000"/>
              </a:solidFill>
              <a:effectLst>
                <a:outerShdw blurRad="38100" dist="38100" dir="2700000" algn="tl">
                  <a:srgbClr val="C0C0C0"/>
                </a:outerShdw>
              </a:effectLst>
            </a:endParaRPr>
          </a:p>
        </p:txBody>
      </p:sp>
      <p:sp>
        <p:nvSpPr>
          <p:cNvPr id="70670" name="Rectangle 14">
            <a:extLst>
              <a:ext uri="{FF2B5EF4-FFF2-40B4-BE49-F238E27FC236}">
                <a16:creationId xmlns:a16="http://schemas.microsoft.com/office/drawing/2014/main" id="{AE392C96-E5B1-4234-8CD8-64710B7BD546}"/>
              </a:ext>
            </a:extLst>
          </p:cNvPr>
          <p:cNvSpPr>
            <a:spLocks noChangeArrowheads="1"/>
          </p:cNvSpPr>
          <p:nvPr/>
        </p:nvSpPr>
        <p:spPr bwMode="auto">
          <a:xfrm>
            <a:off x="1028241" y="476250"/>
            <a:ext cx="9144000" cy="358775"/>
          </a:xfrm>
          <a:prstGeom prst="rect">
            <a:avLst/>
          </a:prstGeom>
          <a:noFill/>
          <a:ln w="9525">
            <a:noFill/>
            <a:miter lim="800000"/>
            <a:headEnd/>
            <a:tailEnd/>
          </a:ln>
          <a:effectLst/>
        </p:spPr>
        <p:txBody>
          <a:bodyPr lIns="92075" tIns="46038" rIns="92075" bIns="46038" anchor="ctr"/>
          <a:lstStyle/>
          <a:p>
            <a:pPr eaLnBrk="1" hangingPunct="1">
              <a:defRPr/>
            </a:pPr>
            <a:r>
              <a:rPr lang="en-US" sz="2600" b="1" i="1" dirty="0">
                <a:solidFill>
                  <a:srgbClr val="006600"/>
                </a:solidFill>
                <a:effectLst>
                  <a:outerShdw blurRad="38100" dist="38100" dir="2700000" algn="tl">
                    <a:srgbClr val="C0C0C0"/>
                  </a:outerShdw>
                </a:effectLst>
                <a:latin typeface="Verdana" pitchFamily="34" charset="0"/>
              </a:rPr>
              <a:t>Why is demand downward sloping? (3 Reasons)</a:t>
            </a:r>
            <a:endParaRPr lang="en-US" sz="2600" b="1" i="1" dirty="0">
              <a:effectLst>
                <a:outerShdw blurRad="38100" dist="38100" dir="2700000" algn="tl">
                  <a:srgbClr val="C0C0C0"/>
                </a:outerShdw>
              </a:effectLst>
              <a:latin typeface="Verdana" pitchFamily="34" charset="0"/>
            </a:endParaRPr>
          </a:p>
        </p:txBody>
      </p:sp>
      <p:sp>
        <p:nvSpPr>
          <p:cNvPr id="5" name="TextBox 4">
            <a:extLst>
              <a:ext uri="{FF2B5EF4-FFF2-40B4-BE49-F238E27FC236}">
                <a16:creationId xmlns:a16="http://schemas.microsoft.com/office/drawing/2014/main" id="{2C9E4F35-B6C1-FBC1-EEBF-A1B41572AA9E}"/>
              </a:ext>
            </a:extLst>
          </p:cNvPr>
          <p:cNvSpPr txBox="1"/>
          <p:nvPr/>
        </p:nvSpPr>
        <p:spPr>
          <a:xfrm>
            <a:off x="855601" y="4203563"/>
            <a:ext cx="9489280" cy="18466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eaLnBrk="1" hangingPunct="1">
              <a:defRPr/>
            </a:pPr>
            <a:r>
              <a:rPr lang="en-US" sz="2800" b="1" i="1" dirty="0">
                <a:solidFill>
                  <a:srgbClr val="009900"/>
                </a:solidFill>
                <a:effectLst>
                  <a:outerShdw blurRad="38100" dist="38100" dir="2700000" algn="tl">
                    <a:srgbClr val="C0C0C0"/>
                  </a:outerShdw>
                </a:effectLst>
              </a:rPr>
              <a:t>3. </a:t>
            </a:r>
            <a:r>
              <a:rPr lang="en-US" sz="2800" u="sng" dirty="0">
                <a:solidFill>
                  <a:srgbClr val="009900"/>
                </a:solidFill>
                <a:effectLst>
                  <a:outerShdw blurRad="38100" dist="38100" dir="2700000" algn="tl">
                    <a:srgbClr val="C0C0C0"/>
                  </a:outerShdw>
                </a:effectLst>
                <a:latin typeface="Snap ITC" pitchFamily="82" charset="0"/>
              </a:rPr>
              <a:t>Diminishing Marginal Utility: </a:t>
            </a:r>
            <a:r>
              <a:rPr lang="en-US" sz="3200" u="sng" dirty="0"/>
              <a:t>Utility (</a:t>
            </a:r>
            <a:r>
              <a:rPr lang="en-US" sz="3200" i="1" u="sng" dirty="0">
                <a:solidFill>
                  <a:schemeClr val="accent2"/>
                </a:solidFill>
                <a:effectLst>
                  <a:outerShdw blurRad="38100" dist="38100" dir="2700000" algn="tl">
                    <a:srgbClr val="C0C0C0"/>
                  </a:outerShdw>
                </a:effectLst>
              </a:rPr>
              <a:t>satisfaction</a:t>
            </a:r>
            <a:r>
              <a:rPr lang="en-US" sz="3200" u="sng" dirty="0"/>
              <a:t>) decreases as more of the same product  is consumed</a:t>
            </a:r>
            <a:r>
              <a:rPr lang="en-US" sz="3200" dirty="0"/>
              <a:t>.</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60"/>
                                        </p:tgtEl>
                                        <p:attrNameLst>
                                          <p:attrName>style.visibility</p:attrName>
                                        </p:attrNameLst>
                                      </p:cBhvr>
                                      <p:to>
                                        <p:strVal val="visible"/>
                                      </p:to>
                                    </p:set>
                                    <p:anim calcmode="lin" valueType="num">
                                      <p:cBhvr additive="base">
                                        <p:cTn id="7" dur="500" fill="hold"/>
                                        <p:tgtEl>
                                          <p:spTgt spid="70660"/>
                                        </p:tgtEl>
                                        <p:attrNameLst>
                                          <p:attrName>ppt_x</p:attrName>
                                        </p:attrNameLst>
                                      </p:cBhvr>
                                      <p:tavLst>
                                        <p:tav tm="0">
                                          <p:val>
                                            <p:strVal val="0-#ppt_w/2"/>
                                          </p:val>
                                        </p:tav>
                                        <p:tav tm="100000">
                                          <p:val>
                                            <p:strVal val="#ppt_x"/>
                                          </p:val>
                                        </p:tav>
                                      </p:tavLst>
                                    </p:anim>
                                    <p:anim calcmode="lin" valueType="num">
                                      <p:cBhvr additive="base">
                                        <p:cTn id="8" dur="500" fill="hold"/>
                                        <p:tgtEl>
                                          <p:spTgt spid="7066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0665"/>
                                        </p:tgtEl>
                                        <p:attrNameLst>
                                          <p:attrName>style.visibility</p:attrName>
                                        </p:attrNameLst>
                                      </p:cBhvr>
                                      <p:to>
                                        <p:strVal val="visible"/>
                                      </p:to>
                                    </p:set>
                                    <p:animEffect transition="in" filter="wipe(left)">
                                      <p:cBhvr>
                                        <p:cTn id="13" dur="500"/>
                                        <p:tgtEl>
                                          <p:spTgt spid="70665"/>
                                        </p:tgtEl>
                                      </p:cBhvr>
                                    </p:animEffect>
                                  </p:childTnLst>
                                </p:cTn>
                              </p:par>
                            </p:childTnLst>
                          </p:cTn>
                        </p:par>
                        <p:par>
                          <p:cTn id="14" fill="hold" nodeType="afterGroup">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70666"/>
                                        </p:tgtEl>
                                        <p:attrNameLst>
                                          <p:attrName>style.visibility</p:attrName>
                                        </p:attrNameLst>
                                      </p:cBhvr>
                                      <p:to>
                                        <p:strVal val="visible"/>
                                      </p:to>
                                    </p:set>
                                    <p:anim calcmode="lin" valueType="num">
                                      <p:cBhvr additive="base">
                                        <p:cTn id="17" dur="500" fill="hold"/>
                                        <p:tgtEl>
                                          <p:spTgt spid="70666"/>
                                        </p:tgtEl>
                                        <p:attrNameLst>
                                          <p:attrName>ppt_x</p:attrName>
                                        </p:attrNameLst>
                                      </p:cBhvr>
                                      <p:tavLst>
                                        <p:tav tm="0">
                                          <p:val>
                                            <p:strVal val="0-#ppt_w/2"/>
                                          </p:val>
                                        </p:tav>
                                        <p:tav tm="100000">
                                          <p:val>
                                            <p:strVal val="#ppt_x"/>
                                          </p:val>
                                        </p:tav>
                                      </p:tavLst>
                                    </p:anim>
                                    <p:anim calcmode="lin" valueType="num">
                                      <p:cBhvr additive="base">
                                        <p:cTn id="18" dur="500" fill="hold"/>
                                        <p:tgtEl>
                                          <p:spTgt spid="706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P spid="70665" grpId="0"/>
      <p:bldP spid="7066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F685327-F84E-4772-9318-AA932CFB4D7E}"/>
              </a:ext>
            </a:extLst>
          </p:cNvPr>
          <p:cNvSpPr>
            <a:spLocks noChangeArrowheads="1"/>
          </p:cNvSpPr>
          <p:nvPr/>
        </p:nvSpPr>
        <p:spPr bwMode="auto">
          <a:xfrm>
            <a:off x="1676400" y="1143000"/>
            <a:ext cx="899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en-US" altLang="en-US" b="1">
                <a:solidFill>
                  <a:srgbClr val="000099"/>
                </a:solidFill>
              </a:rPr>
              <a:t>Can you see the Law of Diminishing Marginal Utility in Disneyland’s pricing strategy?</a:t>
            </a:r>
          </a:p>
        </p:txBody>
      </p:sp>
      <p:pic>
        <p:nvPicPr>
          <p:cNvPr id="52249" name="Picture 55" descr="Disneyland-Logo1">
            <a:extLst>
              <a:ext uri="{FF2B5EF4-FFF2-40B4-BE49-F238E27FC236}">
                <a16:creationId xmlns:a16="http://schemas.microsoft.com/office/drawing/2014/main" id="{5AA90448-FBB6-4840-9F91-437FA46A0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6584" b="6976"/>
          <a:stretch>
            <a:fillRect/>
          </a:stretch>
        </p:blipFill>
        <p:spPr bwMode="auto">
          <a:xfrm>
            <a:off x="4419600" y="228600"/>
            <a:ext cx="3581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281;p41">
            <a:extLst>
              <a:ext uri="{FF2B5EF4-FFF2-40B4-BE49-F238E27FC236}">
                <a16:creationId xmlns:a16="http://schemas.microsoft.com/office/drawing/2014/main" id="{F026D055-5C7F-4F43-B604-F28CAE26D911}"/>
              </a:ext>
            </a:extLst>
          </p:cNvPr>
          <p:cNvPicPr preferRelativeResize="0"/>
          <p:nvPr/>
        </p:nvPicPr>
        <p:blipFill>
          <a:blip r:embed="rId3">
            <a:alphaModFix/>
          </a:blip>
          <a:stretch>
            <a:fillRect/>
          </a:stretch>
        </p:blipFill>
        <p:spPr>
          <a:xfrm>
            <a:off x="1676401" y="2362200"/>
            <a:ext cx="8839201" cy="3844700"/>
          </a:xfrm>
          <a:prstGeom prst="rect">
            <a:avLst/>
          </a:prstGeom>
          <a:noFill/>
          <a:ln>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Effect transition="in" filter="checkerboard(across)">
                                      <p:cBhvr>
                                        <p:cTn id="7" dur="500"/>
                                        <p:tgtEl>
                                          <p:spTgt spid="593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51519505-0BE7-431D-8154-034883156EDA}"/>
              </a:ext>
            </a:extLst>
          </p:cNvPr>
          <p:cNvSpPr>
            <a:spLocks noGrp="1" noChangeArrowheads="1"/>
          </p:cNvSpPr>
          <p:nvPr>
            <p:ph type="title" idx="4294967295"/>
          </p:nvPr>
        </p:nvSpPr>
        <p:spPr>
          <a:xfrm>
            <a:off x="2820386" y="11906"/>
            <a:ext cx="8629650" cy="862013"/>
          </a:xfrm>
          <a:noFill/>
        </p:spPr>
        <p:txBody>
          <a:bodyPr lIns="92075" tIns="46038" rIns="92075" bIns="46038" anchor="ctr"/>
          <a:lstStyle/>
          <a:p>
            <a:pPr eaLnBrk="1" hangingPunct="1"/>
            <a:r>
              <a:rPr lang="en-US" altLang="en-US" sz="5200" b="1" dirty="0"/>
              <a:t>Change in Demand</a:t>
            </a:r>
          </a:p>
        </p:txBody>
      </p:sp>
      <p:grpSp>
        <p:nvGrpSpPr>
          <p:cNvPr id="55299" name="Group 17">
            <a:extLst>
              <a:ext uri="{FF2B5EF4-FFF2-40B4-BE49-F238E27FC236}">
                <a16:creationId xmlns:a16="http://schemas.microsoft.com/office/drawing/2014/main" id="{DF80B137-72E7-4719-8817-9081D62F2E17}"/>
              </a:ext>
            </a:extLst>
          </p:cNvPr>
          <p:cNvGrpSpPr>
            <a:grpSpLocks/>
          </p:cNvGrpSpPr>
          <p:nvPr/>
        </p:nvGrpSpPr>
        <p:grpSpPr bwMode="auto">
          <a:xfrm>
            <a:off x="4992688" y="1604964"/>
            <a:ext cx="4608512" cy="4262437"/>
            <a:chOff x="1473" y="948"/>
            <a:chExt cx="2989" cy="2724"/>
          </a:xfrm>
        </p:grpSpPr>
        <p:sp>
          <p:nvSpPr>
            <p:cNvPr id="55339" name="Line 18">
              <a:extLst>
                <a:ext uri="{FF2B5EF4-FFF2-40B4-BE49-F238E27FC236}">
                  <a16:creationId xmlns:a16="http://schemas.microsoft.com/office/drawing/2014/main" id="{DCE6EB5C-26B7-4247-B78F-8F2E49A252F5}"/>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5340" name="Line 19">
              <a:extLst>
                <a:ext uri="{FF2B5EF4-FFF2-40B4-BE49-F238E27FC236}">
                  <a16:creationId xmlns:a16="http://schemas.microsoft.com/office/drawing/2014/main" id="{05BA15D8-3F6B-4C28-AF56-020051FE153E}"/>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55300" name="Rectangle 21">
            <a:extLst>
              <a:ext uri="{FF2B5EF4-FFF2-40B4-BE49-F238E27FC236}">
                <a16:creationId xmlns:a16="http://schemas.microsoft.com/office/drawing/2014/main" id="{0CF4EB80-AFEF-4E85-A4C9-ACEF1048CA76}"/>
              </a:ext>
            </a:extLst>
          </p:cNvPr>
          <p:cNvSpPr>
            <a:spLocks noChangeArrowheads="1"/>
          </p:cNvSpPr>
          <p:nvPr/>
        </p:nvSpPr>
        <p:spPr bwMode="auto">
          <a:xfrm>
            <a:off x="9753601" y="579120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55301" name="Rectangle 22">
            <a:extLst>
              <a:ext uri="{FF2B5EF4-FFF2-40B4-BE49-F238E27FC236}">
                <a16:creationId xmlns:a16="http://schemas.microsoft.com/office/drawing/2014/main" id="{571BED59-4ACB-4DFB-BC91-E31BB3CB7715}"/>
              </a:ext>
            </a:extLst>
          </p:cNvPr>
          <p:cNvSpPr>
            <a:spLocks noChangeArrowheads="1"/>
          </p:cNvSpPr>
          <p:nvPr/>
        </p:nvSpPr>
        <p:spPr bwMode="auto">
          <a:xfrm>
            <a:off x="4729163" y="5683250"/>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55302" name="Text Box 23">
            <a:extLst>
              <a:ext uri="{FF2B5EF4-FFF2-40B4-BE49-F238E27FC236}">
                <a16:creationId xmlns:a16="http://schemas.microsoft.com/office/drawing/2014/main" id="{96C3BDD2-7DC6-45A2-93AA-C62018C1863A}"/>
              </a:ext>
            </a:extLst>
          </p:cNvPr>
          <p:cNvSpPr txBox="1">
            <a:spLocks noChangeArrowheads="1"/>
          </p:cNvSpPr>
          <p:nvPr/>
        </p:nvSpPr>
        <p:spPr bwMode="auto">
          <a:xfrm>
            <a:off x="4578350" y="1595438"/>
            <a:ext cx="4381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sp>
        <p:nvSpPr>
          <p:cNvPr id="55303" name="Text Box 31">
            <a:extLst>
              <a:ext uri="{FF2B5EF4-FFF2-40B4-BE49-F238E27FC236}">
                <a16:creationId xmlns:a16="http://schemas.microsoft.com/office/drawing/2014/main" id="{A3B783BE-49DF-4605-9456-AF5110AE4538}"/>
              </a:ext>
            </a:extLst>
          </p:cNvPr>
          <p:cNvSpPr txBox="1">
            <a:spLocks noChangeArrowheads="1"/>
          </p:cNvSpPr>
          <p:nvPr/>
        </p:nvSpPr>
        <p:spPr bwMode="auto">
          <a:xfrm>
            <a:off x="4038601" y="990601"/>
            <a:ext cx="2676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Price of Cereal</a:t>
            </a:r>
          </a:p>
        </p:txBody>
      </p:sp>
      <p:sp>
        <p:nvSpPr>
          <p:cNvPr id="55304" name="Text Box 32">
            <a:extLst>
              <a:ext uri="{FF2B5EF4-FFF2-40B4-BE49-F238E27FC236}">
                <a16:creationId xmlns:a16="http://schemas.microsoft.com/office/drawing/2014/main" id="{3980A30E-167D-444C-B1A8-B6A5FABB2CE3}"/>
              </a:ext>
            </a:extLst>
          </p:cNvPr>
          <p:cNvSpPr txBox="1">
            <a:spLocks noChangeArrowheads="1"/>
          </p:cNvSpPr>
          <p:nvPr/>
        </p:nvSpPr>
        <p:spPr bwMode="auto">
          <a:xfrm>
            <a:off x="6048375" y="6252326"/>
            <a:ext cx="2173672"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Quantity of Cereal</a:t>
            </a:r>
          </a:p>
        </p:txBody>
      </p:sp>
      <p:sp>
        <p:nvSpPr>
          <p:cNvPr id="55305" name="Text Box 34">
            <a:extLst>
              <a:ext uri="{FF2B5EF4-FFF2-40B4-BE49-F238E27FC236}">
                <a16:creationId xmlns:a16="http://schemas.microsoft.com/office/drawing/2014/main" id="{4E27A891-D7FF-4426-B27D-3E1E56448129}"/>
              </a:ext>
            </a:extLst>
          </p:cNvPr>
          <p:cNvSpPr txBox="1">
            <a:spLocks noChangeArrowheads="1"/>
          </p:cNvSpPr>
          <p:nvPr/>
        </p:nvSpPr>
        <p:spPr bwMode="auto">
          <a:xfrm>
            <a:off x="1828800" y="990600"/>
            <a:ext cx="2133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solidFill>
                  <a:srgbClr val="CC0000"/>
                </a:solidFill>
              </a:rPr>
              <a:t>Demand Schedule</a:t>
            </a:r>
          </a:p>
        </p:txBody>
      </p:sp>
      <p:sp>
        <p:nvSpPr>
          <p:cNvPr id="55306" name="Text Box 35">
            <a:extLst>
              <a:ext uri="{FF2B5EF4-FFF2-40B4-BE49-F238E27FC236}">
                <a16:creationId xmlns:a16="http://schemas.microsoft.com/office/drawing/2014/main" id="{A679581B-7CC2-41CC-9724-5CBB3A12D8F9}"/>
              </a:ext>
            </a:extLst>
          </p:cNvPr>
          <p:cNvSpPr txBox="1">
            <a:spLocks noChangeArrowheads="1"/>
          </p:cNvSpPr>
          <p:nvPr/>
        </p:nvSpPr>
        <p:spPr bwMode="auto">
          <a:xfrm>
            <a:off x="5224464" y="5827713"/>
            <a:ext cx="4529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10     20     30     40     50     60     70     80</a:t>
            </a:r>
          </a:p>
        </p:txBody>
      </p:sp>
      <p:sp>
        <p:nvSpPr>
          <p:cNvPr id="55307" name="Slide Number Placeholder 38">
            <a:extLst>
              <a:ext uri="{FF2B5EF4-FFF2-40B4-BE49-F238E27FC236}">
                <a16:creationId xmlns:a16="http://schemas.microsoft.com/office/drawing/2014/main" id="{04F115EE-E750-4663-9AF2-9024901863AC}"/>
              </a:ext>
            </a:extLst>
          </p:cNvPr>
          <p:cNvSpPr txBox="1">
            <a:spLocks noGrp="1"/>
          </p:cNvSpPr>
          <p:nvPr/>
        </p:nvSpPr>
        <p:spPr bwMode="auto">
          <a:xfrm>
            <a:off x="8763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0281F0BB-908F-4B50-ACD8-60A486674FF3}" type="slidenum">
              <a:rPr lang="en-US" altLang="en-US" sz="1400"/>
              <a:pPr algn="r" eaLnBrk="1" hangingPunct="1">
                <a:spcBef>
                  <a:spcPct val="0"/>
                </a:spcBef>
                <a:buFontTx/>
                <a:buNone/>
              </a:pPr>
              <a:t>23</a:t>
            </a:fld>
            <a:endParaRPr lang="en-US" altLang="en-US" sz="1400"/>
          </a:p>
        </p:txBody>
      </p:sp>
      <p:graphicFrame>
        <p:nvGraphicFramePr>
          <p:cNvPr id="82958" name="Group 14">
            <a:extLst>
              <a:ext uri="{FF2B5EF4-FFF2-40B4-BE49-F238E27FC236}">
                <a16:creationId xmlns:a16="http://schemas.microsoft.com/office/drawing/2014/main" id="{7718B9BB-12ED-4F06-9940-6E6011A578DE}"/>
              </a:ext>
            </a:extLst>
          </p:cNvPr>
          <p:cNvGraphicFramePr>
            <a:graphicFrameLocks noGrp="1"/>
          </p:cNvGraphicFramePr>
          <p:nvPr/>
        </p:nvGraphicFramePr>
        <p:xfrm>
          <a:off x="1828801" y="2057401"/>
          <a:ext cx="2327275" cy="4173539"/>
        </p:xfrm>
        <a:graphic>
          <a:graphicData uri="http://schemas.openxmlformats.org/drawingml/2006/table">
            <a:tbl>
              <a:tblPr/>
              <a:tblGrid>
                <a:gridCol w="971550">
                  <a:extLst>
                    <a:ext uri="{9D8B030D-6E8A-4147-A177-3AD203B41FA5}">
                      <a16:colId xmlns:a16="http://schemas.microsoft.com/office/drawing/2014/main" val="20000"/>
                    </a:ext>
                  </a:extLst>
                </a:gridCol>
                <a:gridCol w="1355725">
                  <a:extLst>
                    <a:ext uri="{9D8B030D-6E8A-4147-A177-3AD203B41FA5}">
                      <a16:colId xmlns:a16="http://schemas.microsoft.com/office/drawing/2014/main" val="20001"/>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Demanded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5331" name="Freeform 30">
            <a:extLst>
              <a:ext uri="{FF2B5EF4-FFF2-40B4-BE49-F238E27FC236}">
                <a16:creationId xmlns:a16="http://schemas.microsoft.com/office/drawing/2014/main" id="{FE3CC293-3C6C-4C9D-99A6-38657814F3C5}"/>
              </a:ext>
            </a:extLst>
          </p:cNvPr>
          <p:cNvSpPr>
            <a:spLocks/>
          </p:cNvSpPr>
          <p:nvPr/>
        </p:nvSpPr>
        <p:spPr bwMode="auto">
          <a:xfrm rot="-358900">
            <a:off x="5562600" y="1600200"/>
            <a:ext cx="3657600" cy="3657600"/>
          </a:xfrm>
          <a:custGeom>
            <a:avLst/>
            <a:gdLst>
              <a:gd name="T0" fmla="*/ 0 w 4387"/>
              <a:gd name="T1" fmla="*/ 0 h 4289"/>
              <a:gd name="T2" fmla="*/ 2147483646 w 4387"/>
              <a:gd name="T3" fmla="*/ 2147483646 h 4289"/>
              <a:gd name="T4" fmla="*/ 2147483646 w 4387"/>
              <a:gd name="T5" fmla="*/ 2147483646 h 4289"/>
              <a:gd name="T6" fmla="*/ 2147483646 w 4387"/>
              <a:gd name="T7" fmla="*/ 2147483646 h 4289"/>
              <a:gd name="T8" fmla="*/ 2147483646 w 4387"/>
              <a:gd name="T9" fmla="*/ 2147483646 h 4289"/>
              <a:gd name="T10" fmla="*/ 2147483646 w 4387"/>
              <a:gd name="T11" fmla="*/ 2147483646 h 4289"/>
              <a:gd name="T12" fmla="*/ 2147483646 w 4387"/>
              <a:gd name="T13" fmla="*/ 2147483646 h 4289"/>
              <a:gd name="T14" fmla="*/ 2147483646 w 4387"/>
              <a:gd name="T15" fmla="*/ 2147483646 h 4289"/>
              <a:gd name="T16" fmla="*/ 2147483646 w 4387"/>
              <a:gd name="T17" fmla="*/ 2147483646 h 4289"/>
              <a:gd name="T18" fmla="*/ 2147483646 w 4387"/>
              <a:gd name="T19" fmla="*/ 2147483646 h 4289"/>
              <a:gd name="T20" fmla="*/ 2147483646 w 4387"/>
              <a:gd name="T21" fmla="*/ 2147483646 h 4289"/>
              <a:gd name="T22" fmla="*/ 2147483646 w 4387"/>
              <a:gd name="T23" fmla="*/ 2147483646 h 4289"/>
              <a:gd name="T24" fmla="*/ 2147483646 w 4387"/>
              <a:gd name="T25" fmla="*/ 2147483646 h 4289"/>
              <a:gd name="T26" fmla="*/ 2147483646 w 4387"/>
              <a:gd name="T27" fmla="*/ 2147483646 h 4289"/>
              <a:gd name="T28" fmla="*/ 2147483646 w 4387"/>
              <a:gd name="T29" fmla="*/ 2147483646 h 4289"/>
              <a:gd name="T30" fmla="*/ 2147483646 w 4387"/>
              <a:gd name="T31" fmla="*/ 2147483646 h 4289"/>
              <a:gd name="T32" fmla="*/ 2147483646 w 4387"/>
              <a:gd name="T33" fmla="*/ 2147483646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32" name="Oval 38">
            <a:extLst>
              <a:ext uri="{FF2B5EF4-FFF2-40B4-BE49-F238E27FC236}">
                <a16:creationId xmlns:a16="http://schemas.microsoft.com/office/drawing/2014/main" id="{37444138-CC04-4DB1-ACD6-FE7221347D55}"/>
              </a:ext>
            </a:extLst>
          </p:cNvPr>
          <p:cNvSpPr>
            <a:spLocks noChangeArrowheads="1"/>
          </p:cNvSpPr>
          <p:nvPr/>
        </p:nvSpPr>
        <p:spPr bwMode="auto">
          <a:xfrm>
            <a:off x="5334000" y="16764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5333" name="Oval 39">
            <a:extLst>
              <a:ext uri="{FF2B5EF4-FFF2-40B4-BE49-F238E27FC236}">
                <a16:creationId xmlns:a16="http://schemas.microsoft.com/office/drawing/2014/main" id="{741463BC-7187-47E0-B6D7-2246DF617FD2}"/>
              </a:ext>
            </a:extLst>
          </p:cNvPr>
          <p:cNvSpPr>
            <a:spLocks noChangeArrowheads="1"/>
          </p:cNvSpPr>
          <p:nvPr/>
        </p:nvSpPr>
        <p:spPr bwMode="auto">
          <a:xfrm>
            <a:off x="5867400" y="25146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5334" name="Oval 40">
            <a:extLst>
              <a:ext uri="{FF2B5EF4-FFF2-40B4-BE49-F238E27FC236}">
                <a16:creationId xmlns:a16="http://schemas.microsoft.com/office/drawing/2014/main" id="{4A66EE16-8930-4174-93B5-25C4117D591B}"/>
              </a:ext>
            </a:extLst>
          </p:cNvPr>
          <p:cNvSpPr>
            <a:spLocks noChangeArrowheads="1"/>
          </p:cNvSpPr>
          <p:nvPr/>
        </p:nvSpPr>
        <p:spPr bwMode="auto">
          <a:xfrm>
            <a:off x="6553200" y="32766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5335" name="Oval 41">
            <a:extLst>
              <a:ext uri="{FF2B5EF4-FFF2-40B4-BE49-F238E27FC236}">
                <a16:creationId xmlns:a16="http://schemas.microsoft.com/office/drawing/2014/main" id="{714B1A36-BB04-4525-9F56-F47C2296C047}"/>
              </a:ext>
            </a:extLst>
          </p:cNvPr>
          <p:cNvSpPr>
            <a:spLocks noChangeArrowheads="1"/>
          </p:cNvSpPr>
          <p:nvPr/>
        </p:nvSpPr>
        <p:spPr bwMode="auto">
          <a:xfrm>
            <a:off x="7696200" y="41148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5336" name="Oval 42">
            <a:extLst>
              <a:ext uri="{FF2B5EF4-FFF2-40B4-BE49-F238E27FC236}">
                <a16:creationId xmlns:a16="http://schemas.microsoft.com/office/drawing/2014/main" id="{D0C55A48-266A-4CA3-A318-ACD73A6C1D35}"/>
              </a:ext>
            </a:extLst>
          </p:cNvPr>
          <p:cNvSpPr>
            <a:spLocks noChangeArrowheads="1"/>
          </p:cNvSpPr>
          <p:nvPr/>
        </p:nvSpPr>
        <p:spPr bwMode="auto">
          <a:xfrm>
            <a:off x="9296400" y="49530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5337" name="Rectangle 31">
            <a:extLst>
              <a:ext uri="{FF2B5EF4-FFF2-40B4-BE49-F238E27FC236}">
                <a16:creationId xmlns:a16="http://schemas.microsoft.com/office/drawing/2014/main" id="{CAFD657F-F3A4-438E-B091-C0B4071B8292}"/>
              </a:ext>
            </a:extLst>
          </p:cNvPr>
          <p:cNvSpPr>
            <a:spLocks noChangeArrowheads="1"/>
          </p:cNvSpPr>
          <p:nvPr/>
        </p:nvSpPr>
        <p:spPr bwMode="auto">
          <a:xfrm>
            <a:off x="8610600" y="5181601"/>
            <a:ext cx="15890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Demand</a:t>
            </a:r>
          </a:p>
        </p:txBody>
      </p:sp>
      <p:sp>
        <p:nvSpPr>
          <p:cNvPr id="82988" name="AutoShape 5">
            <a:extLst>
              <a:ext uri="{FF2B5EF4-FFF2-40B4-BE49-F238E27FC236}">
                <a16:creationId xmlns:a16="http://schemas.microsoft.com/office/drawing/2014/main" id="{3E6F9FDD-36FF-4B10-AC6E-4E6C9A691244}"/>
              </a:ext>
            </a:extLst>
          </p:cNvPr>
          <p:cNvSpPr>
            <a:spLocks noChangeArrowheads="1"/>
          </p:cNvSpPr>
          <p:nvPr/>
        </p:nvSpPr>
        <p:spPr bwMode="auto">
          <a:xfrm>
            <a:off x="2133601" y="1143000"/>
            <a:ext cx="7921625" cy="5137150"/>
          </a:xfrm>
          <a:prstGeom prst="star16">
            <a:avLst>
              <a:gd name="adj" fmla="val 37500"/>
            </a:avLst>
          </a:prstGeom>
          <a:gradFill rotWithShape="0">
            <a:gsLst>
              <a:gs pos="0">
                <a:srgbClr val="C87676"/>
              </a:gs>
              <a:gs pos="100000">
                <a:srgbClr val="990000"/>
              </a:gs>
            </a:gsLst>
            <a:path path="shape">
              <a:fillToRect l="50000" t="50000" r="50000" b="50000"/>
            </a:path>
          </a:gradFill>
          <a:ln w="38100">
            <a:solidFill>
              <a:schemeClr val="tx1"/>
            </a:solidFill>
            <a:miter lim="800000"/>
            <a:headEnd/>
            <a:tailEnd/>
          </a:ln>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4800" b="1">
                <a:solidFill>
                  <a:schemeClr val="bg1"/>
                </a:solidFill>
              </a:rPr>
              <a:t>What if cereal </a:t>
            </a:r>
          </a:p>
          <a:p>
            <a:pPr algn="ctr">
              <a:buFontTx/>
              <a:buNone/>
            </a:pPr>
            <a:r>
              <a:rPr lang="en-US" altLang="en-US" sz="4800" b="1">
                <a:solidFill>
                  <a:schemeClr val="bg1"/>
                </a:solidFill>
              </a:rPr>
              <a:t>makes you smarter?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988"/>
                                        </p:tgtEl>
                                        <p:attrNameLst>
                                          <p:attrName>style.visibility</p:attrName>
                                        </p:attrNameLst>
                                      </p:cBhvr>
                                      <p:to>
                                        <p:strVal val="visible"/>
                                      </p:to>
                                    </p:set>
                                    <p:animEffect transition="in" filter="dissolve">
                                      <p:cBhvr>
                                        <p:cTn id="7" dur="500"/>
                                        <p:tgtEl>
                                          <p:spTgt spid="82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8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244F03A4-61EC-4C25-9928-D4143F3C1E4C}"/>
              </a:ext>
            </a:extLst>
          </p:cNvPr>
          <p:cNvSpPr>
            <a:spLocks noGrp="1" noChangeArrowheads="1"/>
          </p:cNvSpPr>
          <p:nvPr>
            <p:ph type="title" idx="4294967295"/>
          </p:nvPr>
        </p:nvSpPr>
        <p:spPr>
          <a:xfrm>
            <a:off x="3076575" y="65404"/>
            <a:ext cx="8629650" cy="862013"/>
          </a:xfrm>
          <a:noFill/>
        </p:spPr>
        <p:txBody>
          <a:bodyPr lIns="92075" tIns="46038" rIns="92075" bIns="46038" anchor="ctr"/>
          <a:lstStyle/>
          <a:p>
            <a:pPr eaLnBrk="1" hangingPunct="1"/>
            <a:r>
              <a:rPr lang="en-US" altLang="en-US" sz="5200" b="1" dirty="0"/>
              <a:t>Change in Demand</a:t>
            </a:r>
          </a:p>
        </p:txBody>
      </p:sp>
      <p:grpSp>
        <p:nvGrpSpPr>
          <p:cNvPr id="56323" name="Group 17">
            <a:extLst>
              <a:ext uri="{FF2B5EF4-FFF2-40B4-BE49-F238E27FC236}">
                <a16:creationId xmlns:a16="http://schemas.microsoft.com/office/drawing/2014/main" id="{D6B03C63-B03B-4E40-89B7-EE5B7037669C}"/>
              </a:ext>
            </a:extLst>
          </p:cNvPr>
          <p:cNvGrpSpPr>
            <a:grpSpLocks/>
          </p:cNvGrpSpPr>
          <p:nvPr/>
        </p:nvGrpSpPr>
        <p:grpSpPr bwMode="auto">
          <a:xfrm>
            <a:off x="4992688" y="1604964"/>
            <a:ext cx="4608512" cy="4262437"/>
            <a:chOff x="1473" y="948"/>
            <a:chExt cx="2989" cy="2724"/>
          </a:xfrm>
        </p:grpSpPr>
        <p:sp>
          <p:nvSpPr>
            <p:cNvPr id="56362" name="Line 18">
              <a:extLst>
                <a:ext uri="{FF2B5EF4-FFF2-40B4-BE49-F238E27FC236}">
                  <a16:creationId xmlns:a16="http://schemas.microsoft.com/office/drawing/2014/main" id="{7E43DF1D-633C-4400-8CDD-D7F6CD79333C}"/>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6363" name="Line 19">
              <a:extLst>
                <a:ext uri="{FF2B5EF4-FFF2-40B4-BE49-F238E27FC236}">
                  <a16:creationId xmlns:a16="http://schemas.microsoft.com/office/drawing/2014/main" id="{0F930A89-35C0-4AD5-B83E-C45311E2B34E}"/>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56324" name="Rectangle 21">
            <a:extLst>
              <a:ext uri="{FF2B5EF4-FFF2-40B4-BE49-F238E27FC236}">
                <a16:creationId xmlns:a16="http://schemas.microsoft.com/office/drawing/2014/main" id="{9AA4D678-8691-4CE5-8C1D-AEC71CC19EAF}"/>
              </a:ext>
            </a:extLst>
          </p:cNvPr>
          <p:cNvSpPr>
            <a:spLocks noChangeArrowheads="1"/>
          </p:cNvSpPr>
          <p:nvPr/>
        </p:nvSpPr>
        <p:spPr bwMode="auto">
          <a:xfrm>
            <a:off x="9753601" y="579120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56325" name="Rectangle 22">
            <a:extLst>
              <a:ext uri="{FF2B5EF4-FFF2-40B4-BE49-F238E27FC236}">
                <a16:creationId xmlns:a16="http://schemas.microsoft.com/office/drawing/2014/main" id="{981B712B-29A8-4022-89E0-3248D13D0682}"/>
              </a:ext>
            </a:extLst>
          </p:cNvPr>
          <p:cNvSpPr>
            <a:spLocks noChangeArrowheads="1"/>
          </p:cNvSpPr>
          <p:nvPr/>
        </p:nvSpPr>
        <p:spPr bwMode="auto">
          <a:xfrm>
            <a:off x="4729163" y="5683250"/>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56326" name="Text Box 23">
            <a:extLst>
              <a:ext uri="{FF2B5EF4-FFF2-40B4-BE49-F238E27FC236}">
                <a16:creationId xmlns:a16="http://schemas.microsoft.com/office/drawing/2014/main" id="{06A22523-3F52-47C3-A65F-6A143E0F45B5}"/>
              </a:ext>
            </a:extLst>
          </p:cNvPr>
          <p:cNvSpPr txBox="1">
            <a:spLocks noChangeArrowheads="1"/>
          </p:cNvSpPr>
          <p:nvPr/>
        </p:nvSpPr>
        <p:spPr bwMode="auto">
          <a:xfrm>
            <a:off x="4578350" y="1595438"/>
            <a:ext cx="4381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sp>
        <p:nvSpPr>
          <p:cNvPr id="56327" name="Text Box 31">
            <a:extLst>
              <a:ext uri="{FF2B5EF4-FFF2-40B4-BE49-F238E27FC236}">
                <a16:creationId xmlns:a16="http://schemas.microsoft.com/office/drawing/2014/main" id="{820D08AA-5696-4BAF-96E3-5FC1A05C3A76}"/>
              </a:ext>
            </a:extLst>
          </p:cNvPr>
          <p:cNvSpPr txBox="1">
            <a:spLocks noChangeArrowheads="1"/>
          </p:cNvSpPr>
          <p:nvPr/>
        </p:nvSpPr>
        <p:spPr bwMode="auto">
          <a:xfrm>
            <a:off x="4038601" y="990601"/>
            <a:ext cx="2676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Price of Cereal</a:t>
            </a:r>
          </a:p>
        </p:txBody>
      </p:sp>
      <p:sp>
        <p:nvSpPr>
          <p:cNvPr id="56328" name="Text Box 32">
            <a:extLst>
              <a:ext uri="{FF2B5EF4-FFF2-40B4-BE49-F238E27FC236}">
                <a16:creationId xmlns:a16="http://schemas.microsoft.com/office/drawing/2014/main" id="{8F562A10-48DC-406B-B4B0-3F57A8B6F23E}"/>
              </a:ext>
            </a:extLst>
          </p:cNvPr>
          <p:cNvSpPr txBox="1">
            <a:spLocks noChangeArrowheads="1"/>
          </p:cNvSpPr>
          <p:nvPr/>
        </p:nvSpPr>
        <p:spPr bwMode="auto">
          <a:xfrm>
            <a:off x="6048375" y="6252326"/>
            <a:ext cx="2173672"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Quantity of Cereal</a:t>
            </a:r>
          </a:p>
        </p:txBody>
      </p:sp>
      <p:sp>
        <p:nvSpPr>
          <p:cNvPr id="56329" name="Text Box 34">
            <a:extLst>
              <a:ext uri="{FF2B5EF4-FFF2-40B4-BE49-F238E27FC236}">
                <a16:creationId xmlns:a16="http://schemas.microsoft.com/office/drawing/2014/main" id="{91B81289-4703-4B25-9348-F7E4FBC24851}"/>
              </a:ext>
            </a:extLst>
          </p:cNvPr>
          <p:cNvSpPr txBox="1">
            <a:spLocks noChangeArrowheads="1"/>
          </p:cNvSpPr>
          <p:nvPr/>
        </p:nvSpPr>
        <p:spPr bwMode="auto">
          <a:xfrm>
            <a:off x="1828800" y="990600"/>
            <a:ext cx="2133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solidFill>
                  <a:srgbClr val="CC0000"/>
                </a:solidFill>
              </a:rPr>
              <a:t>Demand Schedule</a:t>
            </a:r>
          </a:p>
        </p:txBody>
      </p:sp>
      <p:sp>
        <p:nvSpPr>
          <p:cNvPr id="56330" name="Text Box 35">
            <a:extLst>
              <a:ext uri="{FF2B5EF4-FFF2-40B4-BE49-F238E27FC236}">
                <a16:creationId xmlns:a16="http://schemas.microsoft.com/office/drawing/2014/main" id="{6798A03F-FC79-4699-833A-7282BED972A7}"/>
              </a:ext>
            </a:extLst>
          </p:cNvPr>
          <p:cNvSpPr txBox="1">
            <a:spLocks noChangeArrowheads="1"/>
          </p:cNvSpPr>
          <p:nvPr/>
        </p:nvSpPr>
        <p:spPr bwMode="auto">
          <a:xfrm>
            <a:off x="5224464" y="5827713"/>
            <a:ext cx="4529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10     20     30     40     50     60     70     80</a:t>
            </a:r>
          </a:p>
        </p:txBody>
      </p:sp>
      <p:sp>
        <p:nvSpPr>
          <p:cNvPr id="56331" name="Slide Number Placeholder 38">
            <a:extLst>
              <a:ext uri="{FF2B5EF4-FFF2-40B4-BE49-F238E27FC236}">
                <a16:creationId xmlns:a16="http://schemas.microsoft.com/office/drawing/2014/main" id="{B9FC980B-3E0D-4342-8BD9-428244DB09B2}"/>
              </a:ext>
            </a:extLst>
          </p:cNvPr>
          <p:cNvSpPr txBox="1">
            <a:spLocks noGrp="1"/>
          </p:cNvSpPr>
          <p:nvPr/>
        </p:nvSpPr>
        <p:spPr bwMode="auto">
          <a:xfrm>
            <a:off x="8763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A4EF4EBF-A07C-4686-84CB-85DE7E48C6B2}" type="slidenum">
              <a:rPr lang="en-US" altLang="en-US" sz="1400"/>
              <a:pPr algn="r" eaLnBrk="1" hangingPunct="1">
                <a:spcBef>
                  <a:spcPct val="0"/>
                </a:spcBef>
                <a:buFontTx/>
                <a:buNone/>
              </a:pPr>
              <a:t>24</a:t>
            </a:fld>
            <a:endParaRPr lang="en-US" altLang="en-US" sz="1400"/>
          </a:p>
        </p:txBody>
      </p:sp>
      <p:graphicFrame>
        <p:nvGraphicFramePr>
          <p:cNvPr id="87054" name="Group 14">
            <a:extLst>
              <a:ext uri="{FF2B5EF4-FFF2-40B4-BE49-F238E27FC236}">
                <a16:creationId xmlns:a16="http://schemas.microsoft.com/office/drawing/2014/main" id="{2864025A-DFFD-4DC7-A893-61A758768C40}"/>
              </a:ext>
            </a:extLst>
          </p:cNvPr>
          <p:cNvGraphicFramePr>
            <a:graphicFrameLocks noGrp="1"/>
          </p:cNvGraphicFramePr>
          <p:nvPr/>
        </p:nvGraphicFramePr>
        <p:xfrm>
          <a:off x="1828801" y="2057401"/>
          <a:ext cx="2327275" cy="4173539"/>
        </p:xfrm>
        <a:graphic>
          <a:graphicData uri="http://schemas.openxmlformats.org/drawingml/2006/table">
            <a:tbl>
              <a:tblPr/>
              <a:tblGrid>
                <a:gridCol w="971550">
                  <a:extLst>
                    <a:ext uri="{9D8B030D-6E8A-4147-A177-3AD203B41FA5}">
                      <a16:colId xmlns:a16="http://schemas.microsoft.com/office/drawing/2014/main" val="20000"/>
                    </a:ext>
                  </a:extLst>
                </a:gridCol>
                <a:gridCol w="1355725">
                  <a:extLst>
                    <a:ext uri="{9D8B030D-6E8A-4147-A177-3AD203B41FA5}">
                      <a16:colId xmlns:a16="http://schemas.microsoft.com/office/drawing/2014/main" val="20001"/>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Demanded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6355" name="Freeform 30">
            <a:extLst>
              <a:ext uri="{FF2B5EF4-FFF2-40B4-BE49-F238E27FC236}">
                <a16:creationId xmlns:a16="http://schemas.microsoft.com/office/drawing/2014/main" id="{C93BC7D2-B0D6-44B5-93EE-D3CA6C95084A}"/>
              </a:ext>
            </a:extLst>
          </p:cNvPr>
          <p:cNvSpPr>
            <a:spLocks/>
          </p:cNvSpPr>
          <p:nvPr/>
        </p:nvSpPr>
        <p:spPr bwMode="auto">
          <a:xfrm rot="-358900">
            <a:off x="5562600" y="1600200"/>
            <a:ext cx="3657600" cy="3657600"/>
          </a:xfrm>
          <a:custGeom>
            <a:avLst/>
            <a:gdLst>
              <a:gd name="T0" fmla="*/ 0 w 4387"/>
              <a:gd name="T1" fmla="*/ 0 h 4289"/>
              <a:gd name="T2" fmla="*/ 2147483646 w 4387"/>
              <a:gd name="T3" fmla="*/ 2147483646 h 4289"/>
              <a:gd name="T4" fmla="*/ 2147483646 w 4387"/>
              <a:gd name="T5" fmla="*/ 2147483646 h 4289"/>
              <a:gd name="T6" fmla="*/ 2147483646 w 4387"/>
              <a:gd name="T7" fmla="*/ 2147483646 h 4289"/>
              <a:gd name="T8" fmla="*/ 2147483646 w 4387"/>
              <a:gd name="T9" fmla="*/ 2147483646 h 4289"/>
              <a:gd name="T10" fmla="*/ 2147483646 w 4387"/>
              <a:gd name="T11" fmla="*/ 2147483646 h 4289"/>
              <a:gd name="T12" fmla="*/ 2147483646 w 4387"/>
              <a:gd name="T13" fmla="*/ 2147483646 h 4289"/>
              <a:gd name="T14" fmla="*/ 2147483646 w 4387"/>
              <a:gd name="T15" fmla="*/ 2147483646 h 4289"/>
              <a:gd name="T16" fmla="*/ 2147483646 w 4387"/>
              <a:gd name="T17" fmla="*/ 2147483646 h 4289"/>
              <a:gd name="T18" fmla="*/ 2147483646 w 4387"/>
              <a:gd name="T19" fmla="*/ 2147483646 h 4289"/>
              <a:gd name="T20" fmla="*/ 2147483646 w 4387"/>
              <a:gd name="T21" fmla="*/ 2147483646 h 4289"/>
              <a:gd name="T22" fmla="*/ 2147483646 w 4387"/>
              <a:gd name="T23" fmla="*/ 2147483646 h 4289"/>
              <a:gd name="T24" fmla="*/ 2147483646 w 4387"/>
              <a:gd name="T25" fmla="*/ 2147483646 h 4289"/>
              <a:gd name="T26" fmla="*/ 2147483646 w 4387"/>
              <a:gd name="T27" fmla="*/ 2147483646 h 4289"/>
              <a:gd name="T28" fmla="*/ 2147483646 w 4387"/>
              <a:gd name="T29" fmla="*/ 2147483646 h 4289"/>
              <a:gd name="T30" fmla="*/ 2147483646 w 4387"/>
              <a:gd name="T31" fmla="*/ 2147483646 h 4289"/>
              <a:gd name="T32" fmla="*/ 2147483646 w 4387"/>
              <a:gd name="T33" fmla="*/ 2147483646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56" name="Oval 38">
            <a:extLst>
              <a:ext uri="{FF2B5EF4-FFF2-40B4-BE49-F238E27FC236}">
                <a16:creationId xmlns:a16="http://schemas.microsoft.com/office/drawing/2014/main" id="{37DEE648-1FBE-4A15-8B57-B573B9CA3FCE}"/>
              </a:ext>
            </a:extLst>
          </p:cNvPr>
          <p:cNvSpPr>
            <a:spLocks noChangeArrowheads="1"/>
          </p:cNvSpPr>
          <p:nvPr/>
        </p:nvSpPr>
        <p:spPr bwMode="auto">
          <a:xfrm>
            <a:off x="5334000" y="16764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6357" name="Oval 39">
            <a:extLst>
              <a:ext uri="{FF2B5EF4-FFF2-40B4-BE49-F238E27FC236}">
                <a16:creationId xmlns:a16="http://schemas.microsoft.com/office/drawing/2014/main" id="{389A38ED-546D-4B1F-95C3-1765F99DBAF9}"/>
              </a:ext>
            </a:extLst>
          </p:cNvPr>
          <p:cNvSpPr>
            <a:spLocks noChangeArrowheads="1"/>
          </p:cNvSpPr>
          <p:nvPr/>
        </p:nvSpPr>
        <p:spPr bwMode="auto">
          <a:xfrm>
            <a:off x="5867400" y="25146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6358" name="Oval 40">
            <a:extLst>
              <a:ext uri="{FF2B5EF4-FFF2-40B4-BE49-F238E27FC236}">
                <a16:creationId xmlns:a16="http://schemas.microsoft.com/office/drawing/2014/main" id="{AEC9D89B-9447-4765-A330-38F979B9BE60}"/>
              </a:ext>
            </a:extLst>
          </p:cNvPr>
          <p:cNvSpPr>
            <a:spLocks noChangeArrowheads="1"/>
          </p:cNvSpPr>
          <p:nvPr/>
        </p:nvSpPr>
        <p:spPr bwMode="auto">
          <a:xfrm>
            <a:off x="6553200" y="32766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6359" name="Oval 41">
            <a:extLst>
              <a:ext uri="{FF2B5EF4-FFF2-40B4-BE49-F238E27FC236}">
                <a16:creationId xmlns:a16="http://schemas.microsoft.com/office/drawing/2014/main" id="{53BC2DB8-BEAA-48C8-A942-5910FB4B7DF9}"/>
              </a:ext>
            </a:extLst>
          </p:cNvPr>
          <p:cNvSpPr>
            <a:spLocks noChangeArrowheads="1"/>
          </p:cNvSpPr>
          <p:nvPr/>
        </p:nvSpPr>
        <p:spPr bwMode="auto">
          <a:xfrm>
            <a:off x="7696200" y="41148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6360" name="Oval 42">
            <a:extLst>
              <a:ext uri="{FF2B5EF4-FFF2-40B4-BE49-F238E27FC236}">
                <a16:creationId xmlns:a16="http://schemas.microsoft.com/office/drawing/2014/main" id="{8E705972-E859-4108-ADB2-C58B4D61AB54}"/>
              </a:ext>
            </a:extLst>
          </p:cNvPr>
          <p:cNvSpPr>
            <a:spLocks noChangeArrowheads="1"/>
          </p:cNvSpPr>
          <p:nvPr/>
        </p:nvSpPr>
        <p:spPr bwMode="auto">
          <a:xfrm>
            <a:off x="9296400" y="49530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6361" name="Rectangle 31">
            <a:extLst>
              <a:ext uri="{FF2B5EF4-FFF2-40B4-BE49-F238E27FC236}">
                <a16:creationId xmlns:a16="http://schemas.microsoft.com/office/drawing/2014/main" id="{06ACC21B-9210-4F23-9FC2-5CFFAC6C60D1}"/>
              </a:ext>
            </a:extLst>
          </p:cNvPr>
          <p:cNvSpPr>
            <a:spLocks noChangeArrowheads="1"/>
          </p:cNvSpPr>
          <p:nvPr/>
        </p:nvSpPr>
        <p:spPr bwMode="auto">
          <a:xfrm>
            <a:off x="8610600" y="5181601"/>
            <a:ext cx="15890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Demand</a:t>
            </a: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619B24F6-EDF4-45E3-B6E8-0CA0F13A5A66}"/>
              </a:ext>
            </a:extLst>
          </p:cNvPr>
          <p:cNvSpPr>
            <a:spLocks noGrp="1" noChangeArrowheads="1"/>
          </p:cNvSpPr>
          <p:nvPr>
            <p:ph type="title" idx="4294967295"/>
          </p:nvPr>
        </p:nvSpPr>
        <p:spPr>
          <a:xfrm>
            <a:off x="3146079" y="111545"/>
            <a:ext cx="8629650" cy="862013"/>
          </a:xfrm>
          <a:noFill/>
        </p:spPr>
        <p:txBody>
          <a:bodyPr lIns="92075" tIns="46038" rIns="92075" bIns="46038" anchor="ctr"/>
          <a:lstStyle/>
          <a:p>
            <a:pPr eaLnBrk="1" hangingPunct="1"/>
            <a:r>
              <a:rPr lang="en-US" altLang="en-US" sz="5200" b="1" dirty="0"/>
              <a:t>Change in Demand</a:t>
            </a:r>
          </a:p>
        </p:txBody>
      </p:sp>
      <p:grpSp>
        <p:nvGrpSpPr>
          <p:cNvPr id="57347" name="Group 17">
            <a:extLst>
              <a:ext uri="{FF2B5EF4-FFF2-40B4-BE49-F238E27FC236}">
                <a16:creationId xmlns:a16="http://schemas.microsoft.com/office/drawing/2014/main" id="{F1FA623F-D0E1-4621-989A-5737A772553F}"/>
              </a:ext>
            </a:extLst>
          </p:cNvPr>
          <p:cNvGrpSpPr>
            <a:grpSpLocks/>
          </p:cNvGrpSpPr>
          <p:nvPr/>
        </p:nvGrpSpPr>
        <p:grpSpPr bwMode="auto">
          <a:xfrm>
            <a:off x="4992688" y="1604964"/>
            <a:ext cx="4608512" cy="4262437"/>
            <a:chOff x="1473" y="948"/>
            <a:chExt cx="2989" cy="2724"/>
          </a:xfrm>
        </p:grpSpPr>
        <p:sp>
          <p:nvSpPr>
            <p:cNvPr id="57391" name="Line 18">
              <a:extLst>
                <a:ext uri="{FF2B5EF4-FFF2-40B4-BE49-F238E27FC236}">
                  <a16:creationId xmlns:a16="http://schemas.microsoft.com/office/drawing/2014/main" id="{9B6508B4-ECF4-45F0-971F-1998ECBB2BAD}"/>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7392" name="Line 19">
              <a:extLst>
                <a:ext uri="{FF2B5EF4-FFF2-40B4-BE49-F238E27FC236}">
                  <a16:creationId xmlns:a16="http://schemas.microsoft.com/office/drawing/2014/main" id="{92F57A20-F950-4522-8BA0-51065A91EC62}"/>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57348" name="Rectangle 21">
            <a:extLst>
              <a:ext uri="{FF2B5EF4-FFF2-40B4-BE49-F238E27FC236}">
                <a16:creationId xmlns:a16="http://schemas.microsoft.com/office/drawing/2014/main" id="{380E8AB4-CB9B-42E5-98D5-5671E2A10E39}"/>
              </a:ext>
            </a:extLst>
          </p:cNvPr>
          <p:cNvSpPr>
            <a:spLocks noChangeArrowheads="1"/>
          </p:cNvSpPr>
          <p:nvPr/>
        </p:nvSpPr>
        <p:spPr bwMode="auto">
          <a:xfrm>
            <a:off x="9753601" y="579120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57349" name="Rectangle 22">
            <a:extLst>
              <a:ext uri="{FF2B5EF4-FFF2-40B4-BE49-F238E27FC236}">
                <a16:creationId xmlns:a16="http://schemas.microsoft.com/office/drawing/2014/main" id="{F141D262-9694-461F-905D-EC587EABD085}"/>
              </a:ext>
            </a:extLst>
          </p:cNvPr>
          <p:cNvSpPr>
            <a:spLocks noChangeArrowheads="1"/>
          </p:cNvSpPr>
          <p:nvPr/>
        </p:nvSpPr>
        <p:spPr bwMode="auto">
          <a:xfrm>
            <a:off x="4729163" y="5683250"/>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57350" name="Text Box 23">
            <a:extLst>
              <a:ext uri="{FF2B5EF4-FFF2-40B4-BE49-F238E27FC236}">
                <a16:creationId xmlns:a16="http://schemas.microsoft.com/office/drawing/2014/main" id="{14AF6A4F-CC18-49BC-883A-6F558330CB6A}"/>
              </a:ext>
            </a:extLst>
          </p:cNvPr>
          <p:cNvSpPr txBox="1">
            <a:spLocks noChangeArrowheads="1"/>
          </p:cNvSpPr>
          <p:nvPr/>
        </p:nvSpPr>
        <p:spPr bwMode="auto">
          <a:xfrm>
            <a:off x="4578350" y="1595438"/>
            <a:ext cx="4381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sp>
        <p:nvSpPr>
          <p:cNvPr id="57351" name="Text Box 31">
            <a:extLst>
              <a:ext uri="{FF2B5EF4-FFF2-40B4-BE49-F238E27FC236}">
                <a16:creationId xmlns:a16="http://schemas.microsoft.com/office/drawing/2014/main" id="{9B7D493F-8E91-4676-B75E-DC03F1DD99D8}"/>
              </a:ext>
            </a:extLst>
          </p:cNvPr>
          <p:cNvSpPr txBox="1">
            <a:spLocks noChangeArrowheads="1"/>
          </p:cNvSpPr>
          <p:nvPr/>
        </p:nvSpPr>
        <p:spPr bwMode="auto">
          <a:xfrm>
            <a:off x="4038601" y="990601"/>
            <a:ext cx="2676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dirty="0"/>
              <a:t>Price of Cereal</a:t>
            </a:r>
          </a:p>
        </p:txBody>
      </p:sp>
      <p:sp>
        <p:nvSpPr>
          <p:cNvPr id="57352" name="Text Box 32">
            <a:extLst>
              <a:ext uri="{FF2B5EF4-FFF2-40B4-BE49-F238E27FC236}">
                <a16:creationId xmlns:a16="http://schemas.microsoft.com/office/drawing/2014/main" id="{52826EE8-D382-40C4-B8FB-054DEADE1B03}"/>
              </a:ext>
            </a:extLst>
          </p:cNvPr>
          <p:cNvSpPr txBox="1">
            <a:spLocks noChangeArrowheads="1"/>
          </p:cNvSpPr>
          <p:nvPr/>
        </p:nvSpPr>
        <p:spPr bwMode="auto">
          <a:xfrm>
            <a:off x="6048375" y="6252326"/>
            <a:ext cx="2173672"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Quantity of Cereal</a:t>
            </a:r>
          </a:p>
        </p:txBody>
      </p:sp>
      <p:sp>
        <p:nvSpPr>
          <p:cNvPr id="57353" name="Text Box 34">
            <a:extLst>
              <a:ext uri="{FF2B5EF4-FFF2-40B4-BE49-F238E27FC236}">
                <a16:creationId xmlns:a16="http://schemas.microsoft.com/office/drawing/2014/main" id="{6B496494-852C-494E-B951-D92EC3927205}"/>
              </a:ext>
            </a:extLst>
          </p:cNvPr>
          <p:cNvSpPr txBox="1">
            <a:spLocks noChangeArrowheads="1"/>
          </p:cNvSpPr>
          <p:nvPr/>
        </p:nvSpPr>
        <p:spPr bwMode="auto">
          <a:xfrm>
            <a:off x="1828800" y="990600"/>
            <a:ext cx="2133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solidFill>
                  <a:srgbClr val="CC0000"/>
                </a:solidFill>
              </a:rPr>
              <a:t>Demand Schedule</a:t>
            </a:r>
          </a:p>
        </p:txBody>
      </p:sp>
      <p:sp>
        <p:nvSpPr>
          <p:cNvPr id="57354" name="Text Box 35">
            <a:extLst>
              <a:ext uri="{FF2B5EF4-FFF2-40B4-BE49-F238E27FC236}">
                <a16:creationId xmlns:a16="http://schemas.microsoft.com/office/drawing/2014/main" id="{DC104296-216A-44DB-B351-2E4B419F0FC0}"/>
              </a:ext>
            </a:extLst>
          </p:cNvPr>
          <p:cNvSpPr txBox="1">
            <a:spLocks noChangeArrowheads="1"/>
          </p:cNvSpPr>
          <p:nvPr/>
        </p:nvSpPr>
        <p:spPr bwMode="auto">
          <a:xfrm>
            <a:off x="5224464" y="5827713"/>
            <a:ext cx="4529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10     20     30     40     50     60     70     80</a:t>
            </a:r>
          </a:p>
        </p:txBody>
      </p:sp>
      <p:sp>
        <p:nvSpPr>
          <p:cNvPr id="57355" name="Slide Number Placeholder 38">
            <a:extLst>
              <a:ext uri="{FF2B5EF4-FFF2-40B4-BE49-F238E27FC236}">
                <a16:creationId xmlns:a16="http://schemas.microsoft.com/office/drawing/2014/main" id="{AB3F1EBC-4CF5-4602-9856-3BA1D5D1D849}"/>
              </a:ext>
            </a:extLst>
          </p:cNvPr>
          <p:cNvSpPr txBox="1">
            <a:spLocks noGrp="1"/>
          </p:cNvSpPr>
          <p:nvPr/>
        </p:nvSpPr>
        <p:spPr bwMode="auto">
          <a:xfrm>
            <a:off x="8763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EB51FE03-7B47-4E2D-9F53-C144DBCB0C2E}" type="slidenum">
              <a:rPr lang="en-US" altLang="en-US" sz="1400"/>
              <a:pPr algn="r" eaLnBrk="1" hangingPunct="1">
                <a:spcBef>
                  <a:spcPct val="0"/>
                </a:spcBef>
                <a:buFontTx/>
                <a:buNone/>
              </a:pPr>
              <a:t>25</a:t>
            </a:fld>
            <a:endParaRPr lang="en-US" altLang="en-US" sz="1400"/>
          </a:p>
        </p:txBody>
      </p:sp>
      <p:graphicFrame>
        <p:nvGraphicFramePr>
          <p:cNvPr id="83982" name="Group 14">
            <a:extLst>
              <a:ext uri="{FF2B5EF4-FFF2-40B4-BE49-F238E27FC236}">
                <a16:creationId xmlns:a16="http://schemas.microsoft.com/office/drawing/2014/main" id="{38F03199-B22A-4E79-8AD5-7532F5AB7827}"/>
              </a:ext>
            </a:extLst>
          </p:cNvPr>
          <p:cNvGraphicFramePr>
            <a:graphicFrameLocks noGrp="1"/>
          </p:cNvGraphicFramePr>
          <p:nvPr/>
        </p:nvGraphicFramePr>
        <p:xfrm>
          <a:off x="1828801" y="2057401"/>
          <a:ext cx="2327275" cy="4173539"/>
        </p:xfrm>
        <a:graphic>
          <a:graphicData uri="http://schemas.openxmlformats.org/drawingml/2006/table">
            <a:tbl>
              <a:tblPr/>
              <a:tblGrid>
                <a:gridCol w="971550">
                  <a:extLst>
                    <a:ext uri="{9D8B030D-6E8A-4147-A177-3AD203B41FA5}">
                      <a16:colId xmlns:a16="http://schemas.microsoft.com/office/drawing/2014/main" val="20000"/>
                    </a:ext>
                  </a:extLst>
                </a:gridCol>
                <a:gridCol w="1355725">
                  <a:extLst>
                    <a:ext uri="{9D8B030D-6E8A-4147-A177-3AD203B41FA5}">
                      <a16:colId xmlns:a16="http://schemas.microsoft.com/office/drawing/2014/main" val="20001"/>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Demanded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7379" name="Freeform 30">
            <a:extLst>
              <a:ext uri="{FF2B5EF4-FFF2-40B4-BE49-F238E27FC236}">
                <a16:creationId xmlns:a16="http://schemas.microsoft.com/office/drawing/2014/main" id="{B84AC2E6-957B-46F7-9A53-F51BDCBB2C24}"/>
              </a:ext>
            </a:extLst>
          </p:cNvPr>
          <p:cNvSpPr>
            <a:spLocks/>
          </p:cNvSpPr>
          <p:nvPr/>
        </p:nvSpPr>
        <p:spPr bwMode="auto">
          <a:xfrm rot="-358900">
            <a:off x="5562600" y="1600200"/>
            <a:ext cx="3657600" cy="3657600"/>
          </a:xfrm>
          <a:custGeom>
            <a:avLst/>
            <a:gdLst>
              <a:gd name="T0" fmla="*/ 0 w 4387"/>
              <a:gd name="T1" fmla="*/ 0 h 4289"/>
              <a:gd name="T2" fmla="*/ 2147483646 w 4387"/>
              <a:gd name="T3" fmla="*/ 2147483646 h 4289"/>
              <a:gd name="T4" fmla="*/ 2147483646 w 4387"/>
              <a:gd name="T5" fmla="*/ 2147483646 h 4289"/>
              <a:gd name="T6" fmla="*/ 2147483646 w 4387"/>
              <a:gd name="T7" fmla="*/ 2147483646 h 4289"/>
              <a:gd name="T8" fmla="*/ 2147483646 w 4387"/>
              <a:gd name="T9" fmla="*/ 2147483646 h 4289"/>
              <a:gd name="T10" fmla="*/ 2147483646 w 4387"/>
              <a:gd name="T11" fmla="*/ 2147483646 h 4289"/>
              <a:gd name="T12" fmla="*/ 2147483646 w 4387"/>
              <a:gd name="T13" fmla="*/ 2147483646 h 4289"/>
              <a:gd name="T14" fmla="*/ 2147483646 w 4387"/>
              <a:gd name="T15" fmla="*/ 2147483646 h 4289"/>
              <a:gd name="T16" fmla="*/ 2147483646 w 4387"/>
              <a:gd name="T17" fmla="*/ 2147483646 h 4289"/>
              <a:gd name="T18" fmla="*/ 2147483646 w 4387"/>
              <a:gd name="T19" fmla="*/ 2147483646 h 4289"/>
              <a:gd name="T20" fmla="*/ 2147483646 w 4387"/>
              <a:gd name="T21" fmla="*/ 2147483646 h 4289"/>
              <a:gd name="T22" fmla="*/ 2147483646 w 4387"/>
              <a:gd name="T23" fmla="*/ 2147483646 h 4289"/>
              <a:gd name="T24" fmla="*/ 2147483646 w 4387"/>
              <a:gd name="T25" fmla="*/ 2147483646 h 4289"/>
              <a:gd name="T26" fmla="*/ 2147483646 w 4387"/>
              <a:gd name="T27" fmla="*/ 2147483646 h 4289"/>
              <a:gd name="T28" fmla="*/ 2147483646 w 4387"/>
              <a:gd name="T29" fmla="*/ 2147483646 h 4289"/>
              <a:gd name="T30" fmla="*/ 2147483646 w 4387"/>
              <a:gd name="T31" fmla="*/ 2147483646 h 4289"/>
              <a:gd name="T32" fmla="*/ 2147483646 w 4387"/>
              <a:gd name="T33" fmla="*/ 2147483646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0" name="Oval 38">
            <a:extLst>
              <a:ext uri="{FF2B5EF4-FFF2-40B4-BE49-F238E27FC236}">
                <a16:creationId xmlns:a16="http://schemas.microsoft.com/office/drawing/2014/main" id="{1AD14867-6080-444E-AF53-7D8D0B1DF3CB}"/>
              </a:ext>
            </a:extLst>
          </p:cNvPr>
          <p:cNvSpPr>
            <a:spLocks noChangeArrowheads="1"/>
          </p:cNvSpPr>
          <p:nvPr/>
        </p:nvSpPr>
        <p:spPr bwMode="auto">
          <a:xfrm>
            <a:off x="5334000" y="16764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7381" name="Oval 39">
            <a:extLst>
              <a:ext uri="{FF2B5EF4-FFF2-40B4-BE49-F238E27FC236}">
                <a16:creationId xmlns:a16="http://schemas.microsoft.com/office/drawing/2014/main" id="{A202E6CE-DABB-46E7-8BE7-E8BFFD6C3F55}"/>
              </a:ext>
            </a:extLst>
          </p:cNvPr>
          <p:cNvSpPr>
            <a:spLocks noChangeArrowheads="1"/>
          </p:cNvSpPr>
          <p:nvPr/>
        </p:nvSpPr>
        <p:spPr bwMode="auto">
          <a:xfrm>
            <a:off x="5867400" y="25146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7382" name="Oval 40">
            <a:extLst>
              <a:ext uri="{FF2B5EF4-FFF2-40B4-BE49-F238E27FC236}">
                <a16:creationId xmlns:a16="http://schemas.microsoft.com/office/drawing/2014/main" id="{425C7058-FCE5-49DA-AD0D-F7590207ED42}"/>
              </a:ext>
            </a:extLst>
          </p:cNvPr>
          <p:cNvSpPr>
            <a:spLocks noChangeArrowheads="1"/>
          </p:cNvSpPr>
          <p:nvPr/>
        </p:nvSpPr>
        <p:spPr bwMode="auto">
          <a:xfrm>
            <a:off x="6553200" y="32766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7383" name="Oval 41">
            <a:extLst>
              <a:ext uri="{FF2B5EF4-FFF2-40B4-BE49-F238E27FC236}">
                <a16:creationId xmlns:a16="http://schemas.microsoft.com/office/drawing/2014/main" id="{B1209124-DFD8-44EC-AE20-3235DFC6A292}"/>
              </a:ext>
            </a:extLst>
          </p:cNvPr>
          <p:cNvSpPr>
            <a:spLocks noChangeArrowheads="1"/>
          </p:cNvSpPr>
          <p:nvPr/>
        </p:nvSpPr>
        <p:spPr bwMode="auto">
          <a:xfrm>
            <a:off x="7696200" y="41148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7384" name="Oval 42">
            <a:extLst>
              <a:ext uri="{FF2B5EF4-FFF2-40B4-BE49-F238E27FC236}">
                <a16:creationId xmlns:a16="http://schemas.microsoft.com/office/drawing/2014/main" id="{FA2B3C7F-3B8D-48FE-886E-24D6E56D6519}"/>
              </a:ext>
            </a:extLst>
          </p:cNvPr>
          <p:cNvSpPr>
            <a:spLocks noChangeArrowheads="1"/>
          </p:cNvSpPr>
          <p:nvPr/>
        </p:nvSpPr>
        <p:spPr bwMode="auto">
          <a:xfrm>
            <a:off x="9296400" y="49530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7385" name="Rectangle 31">
            <a:extLst>
              <a:ext uri="{FF2B5EF4-FFF2-40B4-BE49-F238E27FC236}">
                <a16:creationId xmlns:a16="http://schemas.microsoft.com/office/drawing/2014/main" id="{58216C02-7519-426D-88E9-3EE3966CAEBF}"/>
              </a:ext>
            </a:extLst>
          </p:cNvPr>
          <p:cNvSpPr>
            <a:spLocks noChangeArrowheads="1"/>
          </p:cNvSpPr>
          <p:nvPr/>
        </p:nvSpPr>
        <p:spPr bwMode="auto">
          <a:xfrm>
            <a:off x="8610600" y="5181601"/>
            <a:ext cx="15890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Demand</a:t>
            </a:r>
          </a:p>
        </p:txBody>
      </p:sp>
      <p:sp>
        <p:nvSpPr>
          <p:cNvPr id="57386" name="Line 45">
            <a:extLst>
              <a:ext uri="{FF2B5EF4-FFF2-40B4-BE49-F238E27FC236}">
                <a16:creationId xmlns:a16="http://schemas.microsoft.com/office/drawing/2014/main" id="{6DF08C94-6748-4C8C-B74B-3D1289054CCD}"/>
              </a:ext>
            </a:extLst>
          </p:cNvPr>
          <p:cNvSpPr>
            <a:spLocks noChangeShapeType="1"/>
          </p:cNvSpPr>
          <p:nvPr/>
        </p:nvSpPr>
        <p:spPr bwMode="auto">
          <a:xfrm flipV="1">
            <a:off x="2971800" y="3048000"/>
            <a:ext cx="304800" cy="3048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7" name="Line 46">
            <a:extLst>
              <a:ext uri="{FF2B5EF4-FFF2-40B4-BE49-F238E27FC236}">
                <a16:creationId xmlns:a16="http://schemas.microsoft.com/office/drawing/2014/main" id="{E342BE05-A550-4458-A032-FBE2C21DAF9B}"/>
              </a:ext>
            </a:extLst>
          </p:cNvPr>
          <p:cNvSpPr>
            <a:spLocks noChangeShapeType="1"/>
          </p:cNvSpPr>
          <p:nvPr/>
        </p:nvSpPr>
        <p:spPr bwMode="auto">
          <a:xfrm flipV="1">
            <a:off x="2895600" y="3733800"/>
            <a:ext cx="304800" cy="3048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8" name="Line 47">
            <a:extLst>
              <a:ext uri="{FF2B5EF4-FFF2-40B4-BE49-F238E27FC236}">
                <a16:creationId xmlns:a16="http://schemas.microsoft.com/office/drawing/2014/main" id="{D6843050-A109-4785-B62A-C5B052380288}"/>
              </a:ext>
            </a:extLst>
          </p:cNvPr>
          <p:cNvSpPr>
            <a:spLocks noChangeShapeType="1"/>
          </p:cNvSpPr>
          <p:nvPr/>
        </p:nvSpPr>
        <p:spPr bwMode="auto">
          <a:xfrm flipV="1">
            <a:off x="2895600" y="4343400"/>
            <a:ext cx="304800" cy="3048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9" name="Line 48">
            <a:extLst>
              <a:ext uri="{FF2B5EF4-FFF2-40B4-BE49-F238E27FC236}">
                <a16:creationId xmlns:a16="http://schemas.microsoft.com/office/drawing/2014/main" id="{71500579-64FF-4B7C-BC97-CC9C7BEEBFC4}"/>
              </a:ext>
            </a:extLst>
          </p:cNvPr>
          <p:cNvSpPr>
            <a:spLocks noChangeShapeType="1"/>
          </p:cNvSpPr>
          <p:nvPr/>
        </p:nvSpPr>
        <p:spPr bwMode="auto">
          <a:xfrm flipV="1">
            <a:off x="2971800" y="5029200"/>
            <a:ext cx="304800" cy="3048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0" name="Line 49">
            <a:extLst>
              <a:ext uri="{FF2B5EF4-FFF2-40B4-BE49-F238E27FC236}">
                <a16:creationId xmlns:a16="http://schemas.microsoft.com/office/drawing/2014/main" id="{0947F61D-A2DE-4D85-A290-88859120970D}"/>
              </a:ext>
            </a:extLst>
          </p:cNvPr>
          <p:cNvSpPr>
            <a:spLocks noChangeShapeType="1"/>
          </p:cNvSpPr>
          <p:nvPr/>
        </p:nvSpPr>
        <p:spPr bwMode="auto">
          <a:xfrm flipV="1">
            <a:off x="2895600" y="5715000"/>
            <a:ext cx="304800" cy="3048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51EADA91-958B-4AB3-AFFB-77F7641592C5}"/>
              </a:ext>
            </a:extLst>
          </p:cNvPr>
          <p:cNvSpPr>
            <a:spLocks noGrp="1" noChangeArrowheads="1"/>
          </p:cNvSpPr>
          <p:nvPr>
            <p:ph type="title" idx="4294967295"/>
          </p:nvPr>
        </p:nvSpPr>
        <p:spPr>
          <a:xfrm>
            <a:off x="3276600" y="64294"/>
            <a:ext cx="8629650" cy="862013"/>
          </a:xfrm>
          <a:noFill/>
        </p:spPr>
        <p:txBody>
          <a:bodyPr lIns="92075" tIns="46038" rIns="92075" bIns="46038" anchor="ctr"/>
          <a:lstStyle/>
          <a:p>
            <a:pPr eaLnBrk="1" hangingPunct="1"/>
            <a:r>
              <a:rPr lang="en-US" altLang="en-US" sz="5200" b="1" dirty="0"/>
              <a:t>Change in Demand</a:t>
            </a:r>
          </a:p>
        </p:txBody>
      </p:sp>
      <p:grpSp>
        <p:nvGrpSpPr>
          <p:cNvPr id="58371" name="Group 17">
            <a:extLst>
              <a:ext uri="{FF2B5EF4-FFF2-40B4-BE49-F238E27FC236}">
                <a16:creationId xmlns:a16="http://schemas.microsoft.com/office/drawing/2014/main" id="{4337F75F-23BE-428D-A746-B33FCD0881A1}"/>
              </a:ext>
            </a:extLst>
          </p:cNvPr>
          <p:cNvGrpSpPr>
            <a:grpSpLocks/>
          </p:cNvGrpSpPr>
          <p:nvPr/>
        </p:nvGrpSpPr>
        <p:grpSpPr bwMode="auto">
          <a:xfrm>
            <a:off x="4992688" y="1604964"/>
            <a:ext cx="4608512" cy="4262437"/>
            <a:chOff x="1473" y="948"/>
            <a:chExt cx="2989" cy="2724"/>
          </a:xfrm>
        </p:grpSpPr>
        <p:sp>
          <p:nvSpPr>
            <p:cNvPr id="58415" name="Line 18">
              <a:extLst>
                <a:ext uri="{FF2B5EF4-FFF2-40B4-BE49-F238E27FC236}">
                  <a16:creationId xmlns:a16="http://schemas.microsoft.com/office/drawing/2014/main" id="{7022323F-4E1A-42B5-9154-D7E2DBC5B6A6}"/>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8416" name="Line 19">
              <a:extLst>
                <a:ext uri="{FF2B5EF4-FFF2-40B4-BE49-F238E27FC236}">
                  <a16:creationId xmlns:a16="http://schemas.microsoft.com/office/drawing/2014/main" id="{3276BE3A-5C0C-49F2-8C60-423E1496A292}"/>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58372" name="Rectangle 21">
            <a:extLst>
              <a:ext uri="{FF2B5EF4-FFF2-40B4-BE49-F238E27FC236}">
                <a16:creationId xmlns:a16="http://schemas.microsoft.com/office/drawing/2014/main" id="{DC7D87AA-6B3B-4659-81F1-AF4952ACDCDC}"/>
              </a:ext>
            </a:extLst>
          </p:cNvPr>
          <p:cNvSpPr>
            <a:spLocks noChangeArrowheads="1"/>
          </p:cNvSpPr>
          <p:nvPr/>
        </p:nvSpPr>
        <p:spPr bwMode="auto">
          <a:xfrm>
            <a:off x="9753601" y="579120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58373" name="Rectangle 22">
            <a:extLst>
              <a:ext uri="{FF2B5EF4-FFF2-40B4-BE49-F238E27FC236}">
                <a16:creationId xmlns:a16="http://schemas.microsoft.com/office/drawing/2014/main" id="{54CEA1DA-B586-46E5-8FA4-475711A0393A}"/>
              </a:ext>
            </a:extLst>
          </p:cNvPr>
          <p:cNvSpPr>
            <a:spLocks noChangeArrowheads="1"/>
          </p:cNvSpPr>
          <p:nvPr/>
        </p:nvSpPr>
        <p:spPr bwMode="auto">
          <a:xfrm>
            <a:off x="4729163" y="5683250"/>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58374" name="Text Box 23">
            <a:extLst>
              <a:ext uri="{FF2B5EF4-FFF2-40B4-BE49-F238E27FC236}">
                <a16:creationId xmlns:a16="http://schemas.microsoft.com/office/drawing/2014/main" id="{94C9371A-74A5-4360-8E1C-7EAEBF020B39}"/>
              </a:ext>
            </a:extLst>
          </p:cNvPr>
          <p:cNvSpPr txBox="1">
            <a:spLocks noChangeArrowheads="1"/>
          </p:cNvSpPr>
          <p:nvPr/>
        </p:nvSpPr>
        <p:spPr bwMode="auto">
          <a:xfrm>
            <a:off x="4578350" y="1595438"/>
            <a:ext cx="4381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sp>
        <p:nvSpPr>
          <p:cNvPr id="58375" name="Text Box 31">
            <a:extLst>
              <a:ext uri="{FF2B5EF4-FFF2-40B4-BE49-F238E27FC236}">
                <a16:creationId xmlns:a16="http://schemas.microsoft.com/office/drawing/2014/main" id="{B1882FF8-FD34-401C-9AA2-A22927FC6551}"/>
              </a:ext>
            </a:extLst>
          </p:cNvPr>
          <p:cNvSpPr txBox="1">
            <a:spLocks noChangeArrowheads="1"/>
          </p:cNvSpPr>
          <p:nvPr/>
        </p:nvSpPr>
        <p:spPr bwMode="auto">
          <a:xfrm>
            <a:off x="4038601" y="990601"/>
            <a:ext cx="2676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Price of Cereal</a:t>
            </a:r>
          </a:p>
        </p:txBody>
      </p:sp>
      <p:sp>
        <p:nvSpPr>
          <p:cNvPr id="58376" name="Text Box 32">
            <a:extLst>
              <a:ext uri="{FF2B5EF4-FFF2-40B4-BE49-F238E27FC236}">
                <a16:creationId xmlns:a16="http://schemas.microsoft.com/office/drawing/2014/main" id="{B033E11B-94E8-4BB3-8A81-434DBD84324A}"/>
              </a:ext>
            </a:extLst>
          </p:cNvPr>
          <p:cNvSpPr txBox="1">
            <a:spLocks noChangeArrowheads="1"/>
          </p:cNvSpPr>
          <p:nvPr/>
        </p:nvSpPr>
        <p:spPr bwMode="auto">
          <a:xfrm>
            <a:off x="6048375" y="6252326"/>
            <a:ext cx="2173672"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Quantity of Cereal</a:t>
            </a:r>
          </a:p>
        </p:txBody>
      </p:sp>
      <p:sp>
        <p:nvSpPr>
          <p:cNvPr id="58377" name="Text Box 34">
            <a:extLst>
              <a:ext uri="{FF2B5EF4-FFF2-40B4-BE49-F238E27FC236}">
                <a16:creationId xmlns:a16="http://schemas.microsoft.com/office/drawing/2014/main" id="{BD082494-E4FA-4A63-8E1F-30934FE98F85}"/>
              </a:ext>
            </a:extLst>
          </p:cNvPr>
          <p:cNvSpPr txBox="1">
            <a:spLocks noChangeArrowheads="1"/>
          </p:cNvSpPr>
          <p:nvPr/>
        </p:nvSpPr>
        <p:spPr bwMode="auto">
          <a:xfrm>
            <a:off x="1828800" y="990600"/>
            <a:ext cx="2133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solidFill>
                  <a:srgbClr val="CC0000"/>
                </a:solidFill>
              </a:rPr>
              <a:t>Demand Schedule</a:t>
            </a:r>
          </a:p>
        </p:txBody>
      </p:sp>
      <p:sp>
        <p:nvSpPr>
          <p:cNvPr id="58378" name="Text Box 35">
            <a:extLst>
              <a:ext uri="{FF2B5EF4-FFF2-40B4-BE49-F238E27FC236}">
                <a16:creationId xmlns:a16="http://schemas.microsoft.com/office/drawing/2014/main" id="{0F312E93-1DBF-43EB-B2A1-A2606A9F7330}"/>
              </a:ext>
            </a:extLst>
          </p:cNvPr>
          <p:cNvSpPr txBox="1">
            <a:spLocks noChangeArrowheads="1"/>
          </p:cNvSpPr>
          <p:nvPr/>
        </p:nvSpPr>
        <p:spPr bwMode="auto">
          <a:xfrm>
            <a:off x="5224464" y="5827713"/>
            <a:ext cx="4529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10     20     30     40     50     60     70     80</a:t>
            </a:r>
          </a:p>
        </p:txBody>
      </p:sp>
      <p:sp>
        <p:nvSpPr>
          <p:cNvPr id="58379" name="Slide Number Placeholder 38">
            <a:extLst>
              <a:ext uri="{FF2B5EF4-FFF2-40B4-BE49-F238E27FC236}">
                <a16:creationId xmlns:a16="http://schemas.microsoft.com/office/drawing/2014/main" id="{F6076B56-7490-43E8-80C2-7C06A5D9BB17}"/>
              </a:ext>
            </a:extLst>
          </p:cNvPr>
          <p:cNvSpPr txBox="1">
            <a:spLocks noGrp="1"/>
          </p:cNvSpPr>
          <p:nvPr/>
        </p:nvSpPr>
        <p:spPr bwMode="auto">
          <a:xfrm>
            <a:off x="8763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32564B0D-B998-41D3-B28A-CD2B96AE5FB4}" type="slidenum">
              <a:rPr lang="en-US" altLang="en-US" sz="1400"/>
              <a:pPr algn="r" eaLnBrk="1" hangingPunct="1">
                <a:spcBef>
                  <a:spcPct val="0"/>
                </a:spcBef>
                <a:buFontTx/>
                <a:buNone/>
              </a:pPr>
              <a:t>26</a:t>
            </a:fld>
            <a:endParaRPr lang="en-US" altLang="en-US" sz="1400"/>
          </a:p>
        </p:txBody>
      </p:sp>
      <p:graphicFrame>
        <p:nvGraphicFramePr>
          <p:cNvPr id="88078" name="Group 14">
            <a:extLst>
              <a:ext uri="{FF2B5EF4-FFF2-40B4-BE49-F238E27FC236}">
                <a16:creationId xmlns:a16="http://schemas.microsoft.com/office/drawing/2014/main" id="{B90D6C5F-8836-4594-B0F3-870EBB970F09}"/>
              </a:ext>
            </a:extLst>
          </p:cNvPr>
          <p:cNvGraphicFramePr>
            <a:graphicFrameLocks noGrp="1"/>
          </p:cNvGraphicFramePr>
          <p:nvPr/>
        </p:nvGraphicFramePr>
        <p:xfrm>
          <a:off x="1828801" y="2057401"/>
          <a:ext cx="2327275" cy="4173539"/>
        </p:xfrm>
        <a:graphic>
          <a:graphicData uri="http://schemas.openxmlformats.org/drawingml/2006/table">
            <a:tbl>
              <a:tblPr/>
              <a:tblGrid>
                <a:gridCol w="971550">
                  <a:extLst>
                    <a:ext uri="{9D8B030D-6E8A-4147-A177-3AD203B41FA5}">
                      <a16:colId xmlns:a16="http://schemas.microsoft.com/office/drawing/2014/main" val="20000"/>
                    </a:ext>
                  </a:extLst>
                </a:gridCol>
                <a:gridCol w="1355725">
                  <a:extLst>
                    <a:ext uri="{9D8B030D-6E8A-4147-A177-3AD203B41FA5}">
                      <a16:colId xmlns:a16="http://schemas.microsoft.com/office/drawing/2014/main" val="20001"/>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Demanded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10"/>
                        <a:tabLst/>
                      </a:pPr>
                      <a:r>
                        <a:rPr kumimoji="0" lang="en-US" sz="2800" b="1" i="0" u="none" strike="noStrike" cap="none" normalizeH="0" baseline="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20"/>
                        <a:tabLst/>
                      </a:pPr>
                      <a:r>
                        <a:rPr kumimoji="0" lang="en-US" sz="2800" b="1" i="0" u="none" strike="noStrike" cap="none" normalizeH="0" baseline="0">
                          <a:ln>
                            <a:noFill/>
                          </a:ln>
                          <a:solidFill>
                            <a:schemeClr val="tx1"/>
                          </a:solidFill>
                          <a:effectLst/>
                          <a:latin typeface="Times New Roman" pitchFamily="1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30"/>
                        <a:tabLst/>
                      </a:pPr>
                      <a:r>
                        <a:rPr kumimoji="0" lang="en-US" sz="2800" b="1" i="0" u="none" strike="noStrike" cap="none" normalizeH="0" baseline="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50"/>
                        <a:tabLst/>
                      </a:pPr>
                      <a:r>
                        <a:rPr kumimoji="0" lang="en-US" sz="2800" b="1" i="0" u="none" strike="noStrike" cap="none" normalizeH="0" baseline="0">
                          <a:ln>
                            <a:noFill/>
                          </a:ln>
                          <a:solidFill>
                            <a:schemeClr val="tx1"/>
                          </a:solidFill>
                          <a:effectLst/>
                          <a:latin typeface="Times New Roman" pitchFamily="18" charset="0"/>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80  100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8403" name="Freeform 30">
            <a:extLst>
              <a:ext uri="{FF2B5EF4-FFF2-40B4-BE49-F238E27FC236}">
                <a16:creationId xmlns:a16="http://schemas.microsoft.com/office/drawing/2014/main" id="{2694B688-414C-4F71-81C6-04A20DE15CEF}"/>
              </a:ext>
            </a:extLst>
          </p:cNvPr>
          <p:cNvSpPr>
            <a:spLocks/>
          </p:cNvSpPr>
          <p:nvPr/>
        </p:nvSpPr>
        <p:spPr bwMode="auto">
          <a:xfrm rot="-358900">
            <a:off x="5562600" y="1600200"/>
            <a:ext cx="3657600" cy="3657600"/>
          </a:xfrm>
          <a:custGeom>
            <a:avLst/>
            <a:gdLst>
              <a:gd name="T0" fmla="*/ 0 w 4387"/>
              <a:gd name="T1" fmla="*/ 0 h 4289"/>
              <a:gd name="T2" fmla="*/ 2147483646 w 4387"/>
              <a:gd name="T3" fmla="*/ 2147483646 h 4289"/>
              <a:gd name="T4" fmla="*/ 2147483646 w 4387"/>
              <a:gd name="T5" fmla="*/ 2147483646 h 4289"/>
              <a:gd name="T6" fmla="*/ 2147483646 w 4387"/>
              <a:gd name="T7" fmla="*/ 2147483646 h 4289"/>
              <a:gd name="T8" fmla="*/ 2147483646 w 4387"/>
              <a:gd name="T9" fmla="*/ 2147483646 h 4289"/>
              <a:gd name="T10" fmla="*/ 2147483646 w 4387"/>
              <a:gd name="T11" fmla="*/ 2147483646 h 4289"/>
              <a:gd name="T12" fmla="*/ 2147483646 w 4387"/>
              <a:gd name="T13" fmla="*/ 2147483646 h 4289"/>
              <a:gd name="T14" fmla="*/ 2147483646 w 4387"/>
              <a:gd name="T15" fmla="*/ 2147483646 h 4289"/>
              <a:gd name="T16" fmla="*/ 2147483646 w 4387"/>
              <a:gd name="T17" fmla="*/ 2147483646 h 4289"/>
              <a:gd name="T18" fmla="*/ 2147483646 w 4387"/>
              <a:gd name="T19" fmla="*/ 2147483646 h 4289"/>
              <a:gd name="T20" fmla="*/ 2147483646 w 4387"/>
              <a:gd name="T21" fmla="*/ 2147483646 h 4289"/>
              <a:gd name="T22" fmla="*/ 2147483646 w 4387"/>
              <a:gd name="T23" fmla="*/ 2147483646 h 4289"/>
              <a:gd name="T24" fmla="*/ 2147483646 w 4387"/>
              <a:gd name="T25" fmla="*/ 2147483646 h 4289"/>
              <a:gd name="T26" fmla="*/ 2147483646 w 4387"/>
              <a:gd name="T27" fmla="*/ 2147483646 h 4289"/>
              <a:gd name="T28" fmla="*/ 2147483646 w 4387"/>
              <a:gd name="T29" fmla="*/ 2147483646 h 4289"/>
              <a:gd name="T30" fmla="*/ 2147483646 w 4387"/>
              <a:gd name="T31" fmla="*/ 2147483646 h 4289"/>
              <a:gd name="T32" fmla="*/ 2147483646 w 4387"/>
              <a:gd name="T33" fmla="*/ 2147483646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04" name="Oval 38">
            <a:extLst>
              <a:ext uri="{FF2B5EF4-FFF2-40B4-BE49-F238E27FC236}">
                <a16:creationId xmlns:a16="http://schemas.microsoft.com/office/drawing/2014/main" id="{7D664E6C-9900-4BBF-B0B0-161B23F22948}"/>
              </a:ext>
            </a:extLst>
          </p:cNvPr>
          <p:cNvSpPr>
            <a:spLocks noChangeArrowheads="1"/>
          </p:cNvSpPr>
          <p:nvPr/>
        </p:nvSpPr>
        <p:spPr bwMode="auto">
          <a:xfrm>
            <a:off x="5334000" y="16764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8405" name="Oval 39">
            <a:extLst>
              <a:ext uri="{FF2B5EF4-FFF2-40B4-BE49-F238E27FC236}">
                <a16:creationId xmlns:a16="http://schemas.microsoft.com/office/drawing/2014/main" id="{E24D34D6-95AE-4B22-B9DF-E634835B0D50}"/>
              </a:ext>
            </a:extLst>
          </p:cNvPr>
          <p:cNvSpPr>
            <a:spLocks noChangeArrowheads="1"/>
          </p:cNvSpPr>
          <p:nvPr/>
        </p:nvSpPr>
        <p:spPr bwMode="auto">
          <a:xfrm>
            <a:off x="5867400" y="25146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8406" name="Oval 40">
            <a:extLst>
              <a:ext uri="{FF2B5EF4-FFF2-40B4-BE49-F238E27FC236}">
                <a16:creationId xmlns:a16="http://schemas.microsoft.com/office/drawing/2014/main" id="{E1B1FEA0-6AE3-48EA-8461-1519FD034E5E}"/>
              </a:ext>
            </a:extLst>
          </p:cNvPr>
          <p:cNvSpPr>
            <a:spLocks noChangeArrowheads="1"/>
          </p:cNvSpPr>
          <p:nvPr/>
        </p:nvSpPr>
        <p:spPr bwMode="auto">
          <a:xfrm>
            <a:off x="6553200" y="32766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8407" name="Oval 41">
            <a:extLst>
              <a:ext uri="{FF2B5EF4-FFF2-40B4-BE49-F238E27FC236}">
                <a16:creationId xmlns:a16="http://schemas.microsoft.com/office/drawing/2014/main" id="{E4EC21EB-4C02-4694-9295-0DDC0CAF0CD0}"/>
              </a:ext>
            </a:extLst>
          </p:cNvPr>
          <p:cNvSpPr>
            <a:spLocks noChangeArrowheads="1"/>
          </p:cNvSpPr>
          <p:nvPr/>
        </p:nvSpPr>
        <p:spPr bwMode="auto">
          <a:xfrm>
            <a:off x="7696200" y="41148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8408" name="Oval 42">
            <a:extLst>
              <a:ext uri="{FF2B5EF4-FFF2-40B4-BE49-F238E27FC236}">
                <a16:creationId xmlns:a16="http://schemas.microsoft.com/office/drawing/2014/main" id="{61DED88E-58D2-4C31-B4FF-E3B34599F465}"/>
              </a:ext>
            </a:extLst>
          </p:cNvPr>
          <p:cNvSpPr>
            <a:spLocks noChangeArrowheads="1"/>
          </p:cNvSpPr>
          <p:nvPr/>
        </p:nvSpPr>
        <p:spPr bwMode="auto">
          <a:xfrm>
            <a:off x="9296400" y="49530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8409" name="Rectangle 31">
            <a:extLst>
              <a:ext uri="{FF2B5EF4-FFF2-40B4-BE49-F238E27FC236}">
                <a16:creationId xmlns:a16="http://schemas.microsoft.com/office/drawing/2014/main" id="{1FE2F92E-A380-44B9-ABC5-567A01603774}"/>
              </a:ext>
            </a:extLst>
          </p:cNvPr>
          <p:cNvSpPr>
            <a:spLocks noChangeArrowheads="1"/>
          </p:cNvSpPr>
          <p:nvPr/>
        </p:nvSpPr>
        <p:spPr bwMode="auto">
          <a:xfrm>
            <a:off x="8610600" y="5181601"/>
            <a:ext cx="15890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Demand</a:t>
            </a:r>
          </a:p>
        </p:txBody>
      </p:sp>
      <p:sp>
        <p:nvSpPr>
          <p:cNvPr id="58410" name="Line 44">
            <a:extLst>
              <a:ext uri="{FF2B5EF4-FFF2-40B4-BE49-F238E27FC236}">
                <a16:creationId xmlns:a16="http://schemas.microsoft.com/office/drawing/2014/main" id="{17B782C1-0A59-41AC-A07F-AFBE5FC4B5AA}"/>
              </a:ext>
            </a:extLst>
          </p:cNvPr>
          <p:cNvSpPr>
            <a:spLocks noChangeShapeType="1"/>
          </p:cNvSpPr>
          <p:nvPr/>
        </p:nvSpPr>
        <p:spPr bwMode="auto">
          <a:xfrm flipV="1">
            <a:off x="2971800" y="3048000"/>
            <a:ext cx="304800" cy="3048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1" name="Line 45">
            <a:extLst>
              <a:ext uri="{FF2B5EF4-FFF2-40B4-BE49-F238E27FC236}">
                <a16:creationId xmlns:a16="http://schemas.microsoft.com/office/drawing/2014/main" id="{E1B2C4CD-2066-4E0D-9B5D-318573CEBABE}"/>
              </a:ext>
            </a:extLst>
          </p:cNvPr>
          <p:cNvSpPr>
            <a:spLocks noChangeShapeType="1"/>
          </p:cNvSpPr>
          <p:nvPr/>
        </p:nvSpPr>
        <p:spPr bwMode="auto">
          <a:xfrm flipV="1">
            <a:off x="2895600" y="3733800"/>
            <a:ext cx="304800" cy="3048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2" name="Line 46">
            <a:extLst>
              <a:ext uri="{FF2B5EF4-FFF2-40B4-BE49-F238E27FC236}">
                <a16:creationId xmlns:a16="http://schemas.microsoft.com/office/drawing/2014/main" id="{BCA2B76A-B8B3-428A-B46C-83328056B262}"/>
              </a:ext>
            </a:extLst>
          </p:cNvPr>
          <p:cNvSpPr>
            <a:spLocks noChangeShapeType="1"/>
          </p:cNvSpPr>
          <p:nvPr/>
        </p:nvSpPr>
        <p:spPr bwMode="auto">
          <a:xfrm flipV="1">
            <a:off x="2895600" y="4343400"/>
            <a:ext cx="304800" cy="3048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3" name="Line 47">
            <a:extLst>
              <a:ext uri="{FF2B5EF4-FFF2-40B4-BE49-F238E27FC236}">
                <a16:creationId xmlns:a16="http://schemas.microsoft.com/office/drawing/2014/main" id="{4939E663-0EEC-4FA3-9037-F3E5ED253890}"/>
              </a:ext>
            </a:extLst>
          </p:cNvPr>
          <p:cNvSpPr>
            <a:spLocks noChangeShapeType="1"/>
          </p:cNvSpPr>
          <p:nvPr/>
        </p:nvSpPr>
        <p:spPr bwMode="auto">
          <a:xfrm flipV="1">
            <a:off x="2971800" y="5029200"/>
            <a:ext cx="304800" cy="3048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4" name="Line 48">
            <a:extLst>
              <a:ext uri="{FF2B5EF4-FFF2-40B4-BE49-F238E27FC236}">
                <a16:creationId xmlns:a16="http://schemas.microsoft.com/office/drawing/2014/main" id="{5077A83F-85D1-4586-9E13-165C370972C9}"/>
              </a:ext>
            </a:extLst>
          </p:cNvPr>
          <p:cNvSpPr>
            <a:spLocks noChangeShapeType="1"/>
          </p:cNvSpPr>
          <p:nvPr/>
        </p:nvSpPr>
        <p:spPr bwMode="auto">
          <a:xfrm flipV="1">
            <a:off x="2895600" y="5715000"/>
            <a:ext cx="304800" cy="3048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BD15404A-9C17-4C2F-A21E-941D954A0ED9}"/>
              </a:ext>
            </a:extLst>
          </p:cNvPr>
          <p:cNvSpPr>
            <a:spLocks noGrp="1" noChangeArrowheads="1"/>
          </p:cNvSpPr>
          <p:nvPr>
            <p:ph type="title" idx="4294967295"/>
          </p:nvPr>
        </p:nvSpPr>
        <p:spPr>
          <a:xfrm>
            <a:off x="3124200" y="64294"/>
            <a:ext cx="8629650" cy="862013"/>
          </a:xfrm>
          <a:noFill/>
        </p:spPr>
        <p:txBody>
          <a:bodyPr lIns="92075" tIns="46038" rIns="92075" bIns="46038" anchor="ctr"/>
          <a:lstStyle/>
          <a:p>
            <a:pPr eaLnBrk="1" hangingPunct="1"/>
            <a:r>
              <a:rPr lang="en-US" altLang="en-US" sz="5200" b="1" dirty="0"/>
              <a:t>Change in Demand</a:t>
            </a:r>
          </a:p>
        </p:txBody>
      </p:sp>
      <p:grpSp>
        <p:nvGrpSpPr>
          <p:cNvPr id="59395" name="Group 17">
            <a:extLst>
              <a:ext uri="{FF2B5EF4-FFF2-40B4-BE49-F238E27FC236}">
                <a16:creationId xmlns:a16="http://schemas.microsoft.com/office/drawing/2014/main" id="{8A6FFC37-5707-4F80-8DDD-A9D34A6AD0CC}"/>
              </a:ext>
            </a:extLst>
          </p:cNvPr>
          <p:cNvGrpSpPr>
            <a:grpSpLocks/>
          </p:cNvGrpSpPr>
          <p:nvPr/>
        </p:nvGrpSpPr>
        <p:grpSpPr bwMode="auto">
          <a:xfrm>
            <a:off x="4992688" y="1604964"/>
            <a:ext cx="4608512" cy="4262437"/>
            <a:chOff x="1473" y="948"/>
            <a:chExt cx="2989" cy="2724"/>
          </a:xfrm>
        </p:grpSpPr>
        <p:sp>
          <p:nvSpPr>
            <p:cNvPr id="59448" name="Line 18">
              <a:extLst>
                <a:ext uri="{FF2B5EF4-FFF2-40B4-BE49-F238E27FC236}">
                  <a16:creationId xmlns:a16="http://schemas.microsoft.com/office/drawing/2014/main" id="{BAA06B5C-DCC1-42E9-8D56-0C1EE42AC065}"/>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9449" name="Line 19">
              <a:extLst>
                <a:ext uri="{FF2B5EF4-FFF2-40B4-BE49-F238E27FC236}">
                  <a16:creationId xmlns:a16="http://schemas.microsoft.com/office/drawing/2014/main" id="{C8E9B347-F38C-414F-A7FE-2B649A4264A5}"/>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59396" name="Rectangle 21">
            <a:extLst>
              <a:ext uri="{FF2B5EF4-FFF2-40B4-BE49-F238E27FC236}">
                <a16:creationId xmlns:a16="http://schemas.microsoft.com/office/drawing/2014/main" id="{4FED41C4-C851-428B-B7AC-19E5233C0981}"/>
              </a:ext>
            </a:extLst>
          </p:cNvPr>
          <p:cNvSpPr>
            <a:spLocks noChangeArrowheads="1"/>
          </p:cNvSpPr>
          <p:nvPr/>
        </p:nvSpPr>
        <p:spPr bwMode="auto">
          <a:xfrm>
            <a:off x="9753601" y="579120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59397" name="Rectangle 22">
            <a:extLst>
              <a:ext uri="{FF2B5EF4-FFF2-40B4-BE49-F238E27FC236}">
                <a16:creationId xmlns:a16="http://schemas.microsoft.com/office/drawing/2014/main" id="{2BE677D9-C937-47F3-ACD6-ACE744C76F25}"/>
              </a:ext>
            </a:extLst>
          </p:cNvPr>
          <p:cNvSpPr>
            <a:spLocks noChangeArrowheads="1"/>
          </p:cNvSpPr>
          <p:nvPr/>
        </p:nvSpPr>
        <p:spPr bwMode="auto">
          <a:xfrm>
            <a:off x="4729163" y="5683250"/>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59398" name="Text Box 23">
            <a:extLst>
              <a:ext uri="{FF2B5EF4-FFF2-40B4-BE49-F238E27FC236}">
                <a16:creationId xmlns:a16="http://schemas.microsoft.com/office/drawing/2014/main" id="{12769C40-0912-4CFC-B3B4-A723D63636EA}"/>
              </a:ext>
            </a:extLst>
          </p:cNvPr>
          <p:cNvSpPr txBox="1">
            <a:spLocks noChangeArrowheads="1"/>
          </p:cNvSpPr>
          <p:nvPr/>
        </p:nvSpPr>
        <p:spPr bwMode="auto">
          <a:xfrm>
            <a:off x="4578350" y="1595438"/>
            <a:ext cx="4381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sp>
        <p:nvSpPr>
          <p:cNvPr id="59399" name="Text Box 31">
            <a:extLst>
              <a:ext uri="{FF2B5EF4-FFF2-40B4-BE49-F238E27FC236}">
                <a16:creationId xmlns:a16="http://schemas.microsoft.com/office/drawing/2014/main" id="{DB9D5ECC-B8F1-4A26-8E35-FAFCAEE15C62}"/>
              </a:ext>
            </a:extLst>
          </p:cNvPr>
          <p:cNvSpPr txBox="1">
            <a:spLocks noChangeArrowheads="1"/>
          </p:cNvSpPr>
          <p:nvPr/>
        </p:nvSpPr>
        <p:spPr bwMode="auto">
          <a:xfrm>
            <a:off x="4038601" y="990601"/>
            <a:ext cx="2676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Price of Cereal</a:t>
            </a:r>
          </a:p>
        </p:txBody>
      </p:sp>
      <p:sp>
        <p:nvSpPr>
          <p:cNvPr id="59400" name="Text Box 32">
            <a:extLst>
              <a:ext uri="{FF2B5EF4-FFF2-40B4-BE49-F238E27FC236}">
                <a16:creationId xmlns:a16="http://schemas.microsoft.com/office/drawing/2014/main" id="{AF0C9A76-1415-447D-B972-F1C05F98E401}"/>
              </a:ext>
            </a:extLst>
          </p:cNvPr>
          <p:cNvSpPr txBox="1">
            <a:spLocks noChangeArrowheads="1"/>
          </p:cNvSpPr>
          <p:nvPr/>
        </p:nvSpPr>
        <p:spPr bwMode="auto">
          <a:xfrm>
            <a:off x="6048375" y="6252326"/>
            <a:ext cx="2173672"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Quantity of Cereal</a:t>
            </a:r>
          </a:p>
        </p:txBody>
      </p:sp>
      <p:sp>
        <p:nvSpPr>
          <p:cNvPr id="59401" name="Text Box 34">
            <a:extLst>
              <a:ext uri="{FF2B5EF4-FFF2-40B4-BE49-F238E27FC236}">
                <a16:creationId xmlns:a16="http://schemas.microsoft.com/office/drawing/2014/main" id="{9A6BFFA5-28B0-4AF1-A965-8CED3F114BF2}"/>
              </a:ext>
            </a:extLst>
          </p:cNvPr>
          <p:cNvSpPr txBox="1">
            <a:spLocks noChangeArrowheads="1"/>
          </p:cNvSpPr>
          <p:nvPr/>
        </p:nvSpPr>
        <p:spPr bwMode="auto">
          <a:xfrm>
            <a:off x="1828800" y="990600"/>
            <a:ext cx="2133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solidFill>
                  <a:srgbClr val="CC0000"/>
                </a:solidFill>
              </a:rPr>
              <a:t>Demand Schedule</a:t>
            </a:r>
          </a:p>
        </p:txBody>
      </p:sp>
      <p:sp>
        <p:nvSpPr>
          <p:cNvPr id="59402" name="Text Box 35">
            <a:extLst>
              <a:ext uri="{FF2B5EF4-FFF2-40B4-BE49-F238E27FC236}">
                <a16:creationId xmlns:a16="http://schemas.microsoft.com/office/drawing/2014/main" id="{2892EEF8-1C2B-46C3-8CC1-8717FA7D6932}"/>
              </a:ext>
            </a:extLst>
          </p:cNvPr>
          <p:cNvSpPr txBox="1">
            <a:spLocks noChangeArrowheads="1"/>
          </p:cNvSpPr>
          <p:nvPr/>
        </p:nvSpPr>
        <p:spPr bwMode="auto">
          <a:xfrm>
            <a:off x="5224464" y="5827713"/>
            <a:ext cx="4529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10     20     30     40     50     60     70     80</a:t>
            </a:r>
          </a:p>
        </p:txBody>
      </p:sp>
      <p:sp>
        <p:nvSpPr>
          <p:cNvPr id="59403" name="Slide Number Placeholder 38">
            <a:extLst>
              <a:ext uri="{FF2B5EF4-FFF2-40B4-BE49-F238E27FC236}">
                <a16:creationId xmlns:a16="http://schemas.microsoft.com/office/drawing/2014/main" id="{9691FAE5-98F1-459C-8414-8EDCDF011A9A}"/>
              </a:ext>
            </a:extLst>
          </p:cNvPr>
          <p:cNvSpPr txBox="1">
            <a:spLocks noGrp="1"/>
          </p:cNvSpPr>
          <p:nvPr/>
        </p:nvSpPr>
        <p:spPr bwMode="auto">
          <a:xfrm>
            <a:off x="8763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A0DC546C-560F-4F72-8515-3D0D07A7B4B2}" type="slidenum">
              <a:rPr lang="en-US" altLang="en-US" sz="1400"/>
              <a:pPr algn="r" eaLnBrk="1" hangingPunct="1">
                <a:spcBef>
                  <a:spcPct val="0"/>
                </a:spcBef>
                <a:buFontTx/>
                <a:buNone/>
              </a:pPr>
              <a:t>27</a:t>
            </a:fld>
            <a:endParaRPr lang="en-US" altLang="en-US" sz="1400"/>
          </a:p>
        </p:txBody>
      </p:sp>
      <p:graphicFrame>
        <p:nvGraphicFramePr>
          <p:cNvPr id="89164" name="Group 76">
            <a:extLst>
              <a:ext uri="{FF2B5EF4-FFF2-40B4-BE49-F238E27FC236}">
                <a16:creationId xmlns:a16="http://schemas.microsoft.com/office/drawing/2014/main" id="{E14E5864-CCBF-4815-8698-E7748038B352}"/>
              </a:ext>
            </a:extLst>
          </p:cNvPr>
          <p:cNvGraphicFramePr>
            <a:graphicFrameLocks noGrp="1"/>
          </p:cNvGraphicFramePr>
          <p:nvPr/>
        </p:nvGraphicFramePr>
        <p:xfrm>
          <a:off x="1828801" y="2057400"/>
          <a:ext cx="2327275" cy="4175126"/>
        </p:xfrm>
        <a:graphic>
          <a:graphicData uri="http://schemas.openxmlformats.org/drawingml/2006/table">
            <a:tbl>
              <a:tblPr/>
              <a:tblGrid>
                <a:gridCol w="971550">
                  <a:extLst>
                    <a:ext uri="{9D8B030D-6E8A-4147-A177-3AD203B41FA5}">
                      <a16:colId xmlns:a16="http://schemas.microsoft.com/office/drawing/2014/main" val="20000"/>
                    </a:ext>
                  </a:extLst>
                </a:gridCol>
                <a:gridCol w="1355725">
                  <a:extLst>
                    <a:ext uri="{9D8B030D-6E8A-4147-A177-3AD203B41FA5}">
                      <a16:colId xmlns:a16="http://schemas.microsoft.com/office/drawing/2014/main" val="20001"/>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Demanded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10"/>
                        <a:tabLst/>
                      </a:pPr>
                      <a:r>
                        <a:rPr kumimoji="0" lang="en-US" sz="2800" b="1" i="0" u="none" strike="noStrike" cap="none" normalizeH="0" baseline="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20"/>
                        <a:tabLst/>
                      </a:pPr>
                      <a:r>
                        <a:rPr kumimoji="0" lang="en-US" sz="2800" b="1" i="0" u="none" strike="noStrike" cap="none" normalizeH="0" baseline="0">
                          <a:ln>
                            <a:noFill/>
                          </a:ln>
                          <a:solidFill>
                            <a:schemeClr val="tx1"/>
                          </a:solidFill>
                          <a:effectLst/>
                          <a:latin typeface="Times New Roman" pitchFamily="1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94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30"/>
                        <a:tabLst/>
                      </a:pPr>
                      <a:r>
                        <a:rPr kumimoji="0" lang="en-US" sz="2800" b="1" i="0" u="none" strike="noStrike" cap="none" normalizeH="0" baseline="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50"/>
                        <a:tabLst/>
                      </a:pPr>
                      <a:r>
                        <a:rPr kumimoji="0" lang="en-US" sz="2800" b="1" i="0" u="none" strike="noStrike" cap="none" normalizeH="0" baseline="0">
                          <a:ln>
                            <a:noFill/>
                          </a:ln>
                          <a:solidFill>
                            <a:schemeClr val="tx1"/>
                          </a:solidFill>
                          <a:effectLst/>
                          <a:latin typeface="Times New Roman" pitchFamily="18" charset="0"/>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80  100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9427" name="Rectangle 31">
            <a:extLst>
              <a:ext uri="{FF2B5EF4-FFF2-40B4-BE49-F238E27FC236}">
                <a16:creationId xmlns:a16="http://schemas.microsoft.com/office/drawing/2014/main" id="{C7F4FF91-2C3B-48FF-889E-520BBD332203}"/>
              </a:ext>
            </a:extLst>
          </p:cNvPr>
          <p:cNvSpPr>
            <a:spLocks noChangeArrowheads="1"/>
          </p:cNvSpPr>
          <p:nvPr/>
        </p:nvSpPr>
        <p:spPr bwMode="auto">
          <a:xfrm>
            <a:off x="8610600" y="5181601"/>
            <a:ext cx="15890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Demand</a:t>
            </a:r>
          </a:p>
        </p:txBody>
      </p:sp>
      <p:sp>
        <p:nvSpPr>
          <p:cNvPr id="59428" name="Line 44">
            <a:extLst>
              <a:ext uri="{FF2B5EF4-FFF2-40B4-BE49-F238E27FC236}">
                <a16:creationId xmlns:a16="http://schemas.microsoft.com/office/drawing/2014/main" id="{791F0B7D-2816-4119-8D71-36F021E01EA2}"/>
              </a:ext>
            </a:extLst>
          </p:cNvPr>
          <p:cNvSpPr>
            <a:spLocks noChangeShapeType="1"/>
          </p:cNvSpPr>
          <p:nvPr/>
        </p:nvSpPr>
        <p:spPr bwMode="auto">
          <a:xfrm flipV="1">
            <a:off x="2971800" y="3048000"/>
            <a:ext cx="304800" cy="3048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9" name="Line 45">
            <a:extLst>
              <a:ext uri="{FF2B5EF4-FFF2-40B4-BE49-F238E27FC236}">
                <a16:creationId xmlns:a16="http://schemas.microsoft.com/office/drawing/2014/main" id="{E6837430-2B38-4F51-8554-A926F51FE5CD}"/>
              </a:ext>
            </a:extLst>
          </p:cNvPr>
          <p:cNvSpPr>
            <a:spLocks noChangeShapeType="1"/>
          </p:cNvSpPr>
          <p:nvPr/>
        </p:nvSpPr>
        <p:spPr bwMode="auto">
          <a:xfrm flipV="1">
            <a:off x="2895600" y="3733800"/>
            <a:ext cx="304800" cy="3048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30" name="Line 46">
            <a:extLst>
              <a:ext uri="{FF2B5EF4-FFF2-40B4-BE49-F238E27FC236}">
                <a16:creationId xmlns:a16="http://schemas.microsoft.com/office/drawing/2014/main" id="{15160B09-4979-484E-A5B2-78A6904C0ED4}"/>
              </a:ext>
            </a:extLst>
          </p:cNvPr>
          <p:cNvSpPr>
            <a:spLocks noChangeShapeType="1"/>
          </p:cNvSpPr>
          <p:nvPr/>
        </p:nvSpPr>
        <p:spPr bwMode="auto">
          <a:xfrm flipV="1">
            <a:off x="2895600" y="4343400"/>
            <a:ext cx="304800" cy="3048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31" name="Line 47">
            <a:extLst>
              <a:ext uri="{FF2B5EF4-FFF2-40B4-BE49-F238E27FC236}">
                <a16:creationId xmlns:a16="http://schemas.microsoft.com/office/drawing/2014/main" id="{480003C9-D565-4E53-A5CF-E9786D7B5FE2}"/>
              </a:ext>
            </a:extLst>
          </p:cNvPr>
          <p:cNvSpPr>
            <a:spLocks noChangeShapeType="1"/>
          </p:cNvSpPr>
          <p:nvPr/>
        </p:nvSpPr>
        <p:spPr bwMode="auto">
          <a:xfrm flipV="1">
            <a:off x="2971800" y="5029200"/>
            <a:ext cx="304800" cy="3048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32" name="Line 48">
            <a:extLst>
              <a:ext uri="{FF2B5EF4-FFF2-40B4-BE49-F238E27FC236}">
                <a16:creationId xmlns:a16="http://schemas.microsoft.com/office/drawing/2014/main" id="{A21FA2C9-4E10-4BC3-A3F4-4B03449E7F54}"/>
              </a:ext>
            </a:extLst>
          </p:cNvPr>
          <p:cNvSpPr>
            <a:spLocks noChangeShapeType="1"/>
          </p:cNvSpPr>
          <p:nvPr/>
        </p:nvSpPr>
        <p:spPr bwMode="auto">
          <a:xfrm flipV="1">
            <a:off x="2895600" y="5715000"/>
            <a:ext cx="304800" cy="3048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33" name="Freeform 30">
            <a:extLst>
              <a:ext uri="{FF2B5EF4-FFF2-40B4-BE49-F238E27FC236}">
                <a16:creationId xmlns:a16="http://schemas.microsoft.com/office/drawing/2014/main" id="{91DA3F22-72D3-4778-B256-342A9AF4ECD4}"/>
              </a:ext>
            </a:extLst>
          </p:cNvPr>
          <p:cNvSpPr>
            <a:spLocks/>
          </p:cNvSpPr>
          <p:nvPr/>
        </p:nvSpPr>
        <p:spPr bwMode="auto">
          <a:xfrm rot="-358900">
            <a:off x="5562600" y="1600200"/>
            <a:ext cx="3657600" cy="3657600"/>
          </a:xfrm>
          <a:custGeom>
            <a:avLst/>
            <a:gdLst>
              <a:gd name="T0" fmla="*/ 0 w 4387"/>
              <a:gd name="T1" fmla="*/ 0 h 4289"/>
              <a:gd name="T2" fmla="*/ 2147483646 w 4387"/>
              <a:gd name="T3" fmla="*/ 2147483646 h 4289"/>
              <a:gd name="T4" fmla="*/ 2147483646 w 4387"/>
              <a:gd name="T5" fmla="*/ 2147483646 h 4289"/>
              <a:gd name="T6" fmla="*/ 2147483646 w 4387"/>
              <a:gd name="T7" fmla="*/ 2147483646 h 4289"/>
              <a:gd name="T8" fmla="*/ 2147483646 w 4387"/>
              <a:gd name="T9" fmla="*/ 2147483646 h 4289"/>
              <a:gd name="T10" fmla="*/ 2147483646 w 4387"/>
              <a:gd name="T11" fmla="*/ 2147483646 h 4289"/>
              <a:gd name="T12" fmla="*/ 2147483646 w 4387"/>
              <a:gd name="T13" fmla="*/ 2147483646 h 4289"/>
              <a:gd name="T14" fmla="*/ 2147483646 w 4387"/>
              <a:gd name="T15" fmla="*/ 2147483646 h 4289"/>
              <a:gd name="T16" fmla="*/ 2147483646 w 4387"/>
              <a:gd name="T17" fmla="*/ 2147483646 h 4289"/>
              <a:gd name="T18" fmla="*/ 2147483646 w 4387"/>
              <a:gd name="T19" fmla="*/ 2147483646 h 4289"/>
              <a:gd name="T20" fmla="*/ 2147483646 w 4387"/>
              <a:gd name="T21" fmla="*/ 2147483646 h 4289"/>
              <a:gd name="T22" fmla="*/ 2147483646 w 4387"/>
              <a:gd name="T23" fmla="*/ 2147483646 h 4289"/>
              <a:gd name="T24" fmla="*/ 2147483646 w 4387"/>
              <a:gd name="T25" fmla="*/ 2147483646 h 4289"/>
              <a:gd name="T26" fmla="*/ 2147483646 w 4387"/>
              <a:gd name="T27" fmla="*/ 2147483646 h 4289"/>
              <a:gd name="T28" fmla="*/ 2147483646 w 4387"/>
              <a:gd name="T29" fmla="*/ 2147483646 h 4289"/>
              <a:gd name="T30" fmla="*/ 2147483646 w 4387"/>
              <a:gd name="T31" fmla="*/ 2147483646 h 4289"/>
              <a:gd name="T32" fmla="*/ 2147483646 w 4387"/>
              <a:gd name="T33" fmla="*/ 2147483646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34" name="Oval 56">
            <a:extLst>
              <a:ext uri="{FF2B5EF4-FFF2-40B4-BE49-F238E27FC236}">
                <a16:creationId xmlns:a16="http://schemas.microsoft.com/office/drawing/2014/main" id="{8D819660-9B1D-4B70-A8C0-B3F90F40862B}"/>
              </a:ext>
            </a:extLst>
          </p:cNvPr>
          <p:cNvSpPr>
            <a:spLocks noChangeArrowheads="1"/>
          </p:cNvSpPr>
          <p:nvPr/>
        </p:nvSpPr>
        <p:spPr bwMode="auto">
          <a:xfrm>
            <a:off x="5334000" y="16764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9435" name="Oval 57">
            <a:extLst>
              <a:ext uri="{FF2B5EF4-FFF2-40B4-BE49-F238E27FC236}">
                <a16:creationId xmlns:a16="http://schemas.microsoft.com/office/drawing/2014/main" id="{6F3F7AC6-4F9C-47EB-BBCC-FAD4C3537013}"/>
              </a:ext>
            </a:extLst>
          </p:cNvPr>
          <p:cNvSpPr>
            <a:spLocks noChangeArrowheads="1"/>
          </p:cNvSpPr>
          <p:nvPr/>
        </p:nvSpPr>
        <p:spPr bwMode="auto">
          <a:xfrm>
            <a:off x="5867400" y="25146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9436" name="Oval 58">
            <a:extLst>
              <a:ext uri="{FF2B5EF4-FFF2-40B4-BE49-F238E27FC236}">
                <a16:creationId xmlns:a16="http://schemas.microsoft.com/office/drawing/2014/main" id="{7DEEA733-5DF9-4EBD-B1DD-36E3D4CDFA92}"/>
              </a:ext>
            </a:extLst>
          </p:cNvPr>
          <p:cNvSpPr>
            <a:spLocks noChangeArrowheads="1"/>
          </p:cNvSpPr>
          <p:nvPr/>
        </p:nvSpPr>
        <p:spPr bwMode="auto">
          <a:xfrm>
            <a:off x="6553200" y="32766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9437" name="Oval 59">
            <a:extLst>
              <a:ext uri="{FF2B5EF4-FFF2-40B4-BE49-F238E27FC236}">
                <a16:creationId xmlns:a16="http://schemas.microsoft.com/office/drawing/2014/main" id="{B145D1BB-D7F6-402E-9566-CCAC98DF173C}"/>
              </a:ext>
            </a:extLst>
          </p:cNvPr>
          <p:cNvSpPr>
            <a:spLocks noChangeArrowheads="1"/>
          </p:cNvSpPr>
          <p:nvPr/>
        </p:nvSpPr>
        <p:spPr bwMode="auto">
          <a:xfrm>
            <a:off x="7696200" y="41148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9438" name="Oval 60">
            <a:extLst>
              <a:ext uri="{FF2B5EF4-FFF2-40B4-BE49-F238E27FC236}">
                <a16:creationId xmlns:a16="http://schemas.microsoft.com/office/drawing/2014/main" id="{73994982-4503-4F55-A5E0-BE7913056C48}"/>
              </a:ext>
            </a:extLst>
          </p:cNvPr>
          <p:cNvSpPr>
            <a:spLocks noChangeArrowheads="1"/>
          </p:cNvSpPr>
          <p:nvPr/>
        </p:nvSpPr>
        <p:spPr bwMode="auto">
          <a:xfrm>
            <a:off x="9296400" y="49530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9155" name="AutoShape 67">
            <a:extLst>
              <a:ext uri="{FF2B5EF4-FFF2-40B4-BE49-F238E27FC236}">
                <a16:creationId xmlns:a16="http://schemas.microsoft.com/office/drawing/2014/main" id="{150356EE-9782-4878-8D34-212BD054F8C7}"/>
              </a:ext>
            </a:extLst>
          </p:cNvPr>
          <p:cNvSpPr>
            <a:spLocks noChangeArrowheads="1"/>
          </p:cNvSpPr>
          <p:nvPr/>
        </p:nvSpPr>
        <p:spPr bwMode="auto">
          <a:xfrm>
            <a:off x="6553200" y="2819400"/>
            <a:ext cx="609600" cy="381000"/>
          </a:xfrm>
          <a:prstGeom prst="rightArrow">
            <a:avLst>
              <a:gd name="adj1" fmla="val 50000"/>
              <a:gd name="adj2" fmla="val 40000"/>
            </a:avLst>
          </a:prstGeom>
          <a:solidFill>
            <a:srgbClr val="FFFF00"/>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Freeform 30">
            <a:extLst>
              <a:ext uri="{FF2B5EF4-FFF2-40B4-BE49-F238E27FC236}">
                <a16:creationId xmlns:a16="http://schemas.microsoft.com/office/drawing/2014/main" id="{E2EE5567-1008-4094-835B-D2B1885AF665}"/>
              </a:ext>
            </a:extLst>
          </p:cNvPr>
          <p:cNvSpPr>
            <a:spLocks/>
          </p:cNvSpPr>
          <p:nvPr/>
        </p:nvSpPr>
        <p:spPr bwMode="auto">
          <a:xfrm rot="-358900">
            <a:off x="6781800" y="1600200"/>
            <a:ext cx="3657600" cy="3657600"/>
          </a:xfrm>
          <a:custGeom>
            <a:avLst/>
            <a:gdLst>
              <a:gd name="T0" fmla="*/ 0 w 4387"/>
              <a:gd name="T1" fmla="*/ 0 h 4289"/>
              <a:gd name="T2" fmla="*/ 2147483646 w 4387"/>
              <a:gd name="T3" fmla="*/ 2147483646 h 4289"/>
              <a:gd name="T4" fmla="*/ 2147483646 w 4387"/>
              <a:gd name="T5" fmla="*/ 2147483646 h 4289"/>
              <a:gd name="T6" fmla="*/ 2147483646 w 4387"/>
              <a:gd name="T7" fmla="*/ 2147483646 h 4289"/>
              <a:gd name="T8" fmla="*/ 2147483646 w 4387"/>
              <a:gd name="T9" fmla="*/ 2147483646 h 4289"/>
              <a:gd name="T10" fmla="*/ 2147483646 w 4387"/>
              <a:gd name="T11" fmla="*/ 2147483646 h 4289"/>
              <a:gd name="T12" fmla="*/ 2147483646 w 4387"/>
              <a:gd name="T13" fmla="*/ 2147483646 h 4289"/>
              <a:gd name="T14" fmla="*/ 2147483646 w 4387"/>
              <a:gd name="T15" fmla="*/ 2147483646 h 4289"/>
              <a:gd name="T16" fmla="*/ 2147483646 w 4387"/>
              <a:gd name="T17" fmla="*/ 2147483646 h 4289"/>
              <a:gd name="T18" fmla="*/ 2147483646 w 4387"/>
              <a:gd name="T19" fmla="*/ 2147483646 h 4289"/>
              <a:gd name="T20" fmla="*/ 2147483646 w 4387"/>
              <a:gd name="T21" fmla="*/ 2147483646 h 4289"/>
              <a:gd name="T22" fmla="*/ 2147483646 w 4387"/>
              <a:gd name="T23" fmla="*/ 2147483646 h 4289"/>
              <a:gd name="T24" fmla="*/ 2147483646 w 4387"/>
              <a:gd name="T25" fmla="*/ 2147483646 h 4289"/>
              <a:gd name="T26" fmla="*/ 2147483646 w 4387"/>
              <a:gd name="T27" fmla="*/ 2147483646 h 4289"/>
              <a:gd name="T28" fmla="*/ 2147483646 w 4387"/>
              <a:gd name="T29" fmla="*/ 2147483646 h 4289"/>
              <a:gd name="T30" fmla="*/ 2147483646 w 4387"/>
              <a:gd name="T31" fmla="*/ 2147483646 h 4289"/>
              <a:gd name="T32" fmla="*/ 2147483646 w 4387"/>
              <a:gd name="T33" fmla="*/ 2147483646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157" name="Oval 69">
            <a:extLst>
              <a:ext uri="{FF2B5EF4-FFF2-40B4-BE49-F238E27FC236}">
                <a16:creationId xmlns:a16="http://schemas.microsoft.com/office/drawing/2014/main" id="{FE4EB4AF-721B-42DC-B84E-8A41D79D2DBF}"/>
              </a:ext>
            </a:extLst>
          </p:cNvPr>
          <p:cNvSpPr>
            <a:spLocks noChangeArrowheads="1"/>
          </p:cNvSpPr>
          <p:nvPr/>
        </p:nvSpPr>
        <p:spPr bwMode="auto">
          <a:xfrm>
            <a:off x="6553200" y="16764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9158" name="Oval 70">
            <a:extLst>
              <a:ext uri="{FF2B5EF4-FFF2-40B4-BE49-F238E27FC236}">
                <a16:creationId xmlns:a16="http://schemas.microsoft.com/office/drawing/2014/main" id="{67F6CAEE-8E8F-4509-BD42-19475CF6F1D0}"/>
              </a:ext>
            </a:extLst>
          </p:cNvPr>
          <p:cNvSpPr>
            <a:spLocks noChangeArrowheads="1"/>
          </p:cNvSpPr>
          <p:nvPr/>
        </p:nvSpPr>
        <p:spPr bwMode="auto">
          <a:xfrm>
            <a:off x="7086600" y="25146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9159" name="Oval 71">
            <a:extLst>
              <a:ext uri="{FF2B5EF4-FFF2-40B4-BE49-F238E27FC236}">
                <a16:creationId xmlns:a16="http://schemas.microsoft.com/office/drawing/2014/main" id="{F5FD908D-47E7-4FD2-8A1C-1582A7699C9F}"/>
              </a:ext>
            </a:extLst>
          </p:cNvPr>
          <p:cNvSpPr>
            <a:spLocks noChangeArrowheads="1"/>
          </p:cNvSpPr>
          <p:nvPr/>
        </p:nvSpPr>
        <p:spPr bwMode="auto">
          <a:xfrm>
            <a:off x="7772400" y="32766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9160" name="Oval 72">
            <a:extLst>
              <a:ext uri="{FF2B5EF4-FFF2-40B4-BE49-F238E27FC236}">
                <a16:creationId xmlns:a16="http://schemas.microsoft.com/office/drawing/2014/main" id="{5C990F9C-6E92-49B4-8AA0-7A848817A9CB}"/>
              </a:ext>
            </a:extLst>
          </p:cNvPr>
          <p:cNvSpPr>
            <a:spLocks noChangeArrowheads="1"/>
          </p:cNvSpPr>
          <p:nvPr/>
        </p:nvSpPr>
        <p:spPr bwMode="auto">
          <a:xfrm>
            <a:off x="8915400" y="41148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9161" name="Oval 73">
            <a:extLst>
              <a:ext uri="{FF2B5EF4-FFF2-40B4-BE49-F238E27FC236}">
                <a16:creationId xmlns:a16="http://schemas.microsoft.com/office/drawing/2014/main" id="{297DE06A-444F-48A5-91B9-24C66E451A16}"/>
              </a:ext>
            </a:extLst>
          </p:cNvPr>
          <p:cNvSpPr>
            <a:spLocks noChangeArrowheads="1"/>
          </p:cNvSpPr>
          <p:nvPr/>
        </p:nvSpPr>
        <p:spPr bwMode="auto">
          <a:xfrm>
            <a:off x="10515600" y="49530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 name="Rectangle 31">
            <a:extLst>
              <a:ext uri="{FF2B5EF4-FFF2-40B4-BE49-F238E27FC236}">
                <a16:creationId xmlns:a16="http://schemas.microsoft.com/office/drawing/2014/main" id="{2F43A664-9021-4CC4-9EEE-95A9A2F0A2C5}"/>
              </a:ext>
            </a:extLst>
          </p:cNvPr>
          <p:cNvSpPr>
            <a:spLocks noChangeArrowheads="1"/>
          </p:cNvSpPr>
          <p:nvPr/>
        </p:nvSpPr>
        <p:spPr bwMode="auto">
          <a:xfrm>
            <a:off x="10091738" y="4343401"/>
            <a:ext cx="576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D</a:t>
            </a:r>
            <a:r>
              <a:rPr lang="en-US" altLang="en-US" sz="2800" b="1" baseline="-25000"/>
              <a:t>1</a:t>
            </a:r>
          </a:p>
        </p:txBody>
      </p:sp>
      <p:sp>
        <p:nvSpPr>
          <p:cNvPr id="4" name="Rectangle 31">
            <a:extLst>
              <a:ext uri="{FF2B5EF4-FFF2-40B4-BE49-F238E27FC236}">
                <a16:creationId xmlns:a16="http://schemas.microsoft.com/office/drawing/2014/main" id="{F3787532-9198-4C8B-8989-466D7A42F79E}"/>
              </a:ext>
            </a:extLst>
          </p:cNvPr>
          <p:cNvSpPr>
            <a:spLocks noChangeArrowheads="1"/>
          </p:cNvSpPr>
          <p:nvPr/>
        </p:nvSpPr>
        <p:spPr bwMode="auto">
          <a:xfrm>
            <a:off x="7162800" y="1371600"/>
            <a:ext cx="3505200" cy="896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US" sz="1800" b="1" u="sng"/>
              <a:t>Increase in Demand</a:t>
            </a:r>
          </a:p>
          <a:p>
            <a:pPr algn="ctr">
              <a:spcBef>
                <a:spcPct val="0"/>
              </a:spcBef>
              <a:buFontTx/>
              <a:buNone/>
            </a:pPr>
            <a:r>
              <a:rPr lang="en-US" altLang="en-US" sz="1800" b="1">
                <a:solidFill>
                  <a:srgbClr val="990000"/>
                </a:solidFill>
              </a:rPr>
              <a:t>Prices didn’t change but people want MORE cereal</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155"/>
                                        </p:tgtEl>
                                        <p:attrNameLst>
                                          <p:attrName>style.visibility</p:attrName>
                                        </p:attrNameLst>
                                      </p:cBhvr>
                                      <p:to>
                                        <p:strVal val="visible"/>
                                      </p:to>
                                    </p:set>
                                    <p:animEffect transition="in" filter="dissolve">
                                      <p:cBhvr>
                                        <p:cTn id="7" dur="500"/>
                                        <p:tgtEl>
                                          <p:spTgt spid="891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157"/>
                                        </p:tgtEl>
                                        <p:attrNameLst>
                                          <p:attrName>style.visibility</p:attrName>
                                        </p:attrNameLst>
                                      </p:cBhvr>
                                      <p:to>
                                        <p:strVal val="visible"/>
                                      </p:to>
                                    </p:set>
                                    <p:animEffect transition="in" filter="dissolve">
                                      <p:cBhvr>
                                        <p:cTn id="12" dur="500"/>
                                        <p:tgtEl>
                                          <p:spTgt spid="8915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9158"/>
                                        </p:tgtEl>
                                        <p:attrNameLst>
                                          <p:attrName>style.visibility</p:attrName>
                                        </p:attrNameLst>
                                      </p:cBhvr>
                                      <p:to>
                                        <p:strVal val="visible"/>
                                      </p:to>
                                    </p:set>
                                    <p:animEffect transition="in" filter="dissolve">
                                      <p:cBhvr>
                                        <p:cTn id="15" dur="500"/>
                                        <p:tgtEl>
                                          <p:spTgt spid="89158"/>
                                        </p:tgtEl>
                                      </p:cBhvr>
                                    </p:animEffect>
                                  </p:childTnLst>
                                </p:cTn>
                              </p:par>
                              <p:par>
                                <p:cTn id="16" presetID="9"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89159"/>
                                        </p:tgtEl>
                                        <p:attrNameLst>
                                          <p:attrName>style.visibility</p:attrName>
                                        </p:attrNameLst>
                                      </p:cBhvr>
                                      <p:to>
                                        <p:strVal val="visible"/>
                                      </p:to>
                                    </p:set>
                                    <p:animEffect transition="in" filter="dissolve">
                                      <p:cBhvr>
                                        <p:cTn id="21" dur="500"/>
                                        <p:tgtEl>
                                          <p:spTgt spid="89159"/>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89160"/>
                                        </p:tgtEl>
                                        <p:attrNameLst>
                                          <p:attrName>style.visibility</p:attrName>
                                        </p:attrNameLst>
                                      </p:cBhvr>
                                      <p:to>
                                        <p:strVal val="visible"/>
                                      </p:to>
                                    </p:set>
                                    <p:animEffect transition="in" filter="dissolve">
                                      <p:cBhvr>
                                        <p:cTn id="24" dur="500"/>
                                        <p:tgtEl>
                                          <p:spTgt spid="89160"/>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89161"/>
                                        </p:tgtEl>
                                        <p:attrNameLst>
                                          <p:attrName>style.visibility</p:attrName>
                                        </p:attrNameLst>
                                      </p:cBhvr>
                                      <p:to>
                                        <p:strVal val="visible"/>
                                      </p:to>
                                    </p:set>
                                    <p:animEffect transition="in" filter="dissolve">
                                      <p:cBhvr>
                                        <p:cTn id="27" dur="500"/>
                                        <p:tgtEl>
                                          <p:spTgt spid="89161"/>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dissolve">
                                      <p:cBhvr>
                                        <p:cTn id="30" dur="500"/>
                                        <p:tgtEl>
                                          <p:spTgt spid="3">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dissolve">
                                      <p:cBhvr>
                                        <p:cTn id="35" dur="500"/>
                                        <p:tgtEl>
                                          <p:spTgt spid="4">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dissolve">
                                      <p:cBhvr>
                                        <p:cTn id="4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55" grpId="0" animBg="1"/>
      <p:bldP spid="89157" grpId="0" animBg="1"/>
      <p:bldP spid="89158" grpId="0" animBg="1"/>
      <p:bldP spid="89159" grpId="0" animBg="1"/>
      <p:bldP spid="89160" grpId="0" animBg="1"/>
      <p:bldP spid="8916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1">
            <a:extLst>
              <a:ext uri="{FF2B5EF4-FFF2-40B4-BE49-F238E27FC236}">
                <a16:creationId xmlns:a16="http://schemas.microsoft.com/office/drawing/2014/main" id="{9D4D62B0-4B77-4DCC-B82C-796D5285742C}"/>
              </a:ext>
            </a:extLst>
          </p:cNvPr>
          <p:cNvSpPr>
            <a:spLocks noGrp="1" noChangeArrowheads="1"/>
          </p:cNvSpPr>
          <p:nvPr>
            <p:ph type="title" idx="4294967295"/>
          </p:nvPr>
        </p:nvSpPr>
        <p:spPr>
          <a:xfrm>
            <a:off x="1626824" y="117537"/>
            <a:ext cx="8229600" cy="1143000"/>
          </a:xfrm>
        </p:spPr>
        <p:txBody>
          <a:bodyPr/>
          <a:lstStyle/>
          <a:p>
            <a:r>
              <a:rPr lang="en-US" altLang="en-US" dirty="0"/>
              <a:t>Determinants of Demand </a:t>
            </a:r>
            <a:br>
              <a:rPr lang="en-US" altLang="en-US" dirty="0"/>
            </a:br>
            <a:r>
              <a:rPr lang="en-US" altLang="en-US" dirty="0"/>
              <a:t>(Shifters of the demand curve)</a:t>
            </a:r>
          </a:p>
        </p:txBody>
      </p:sp>
      <p:sp>
        <p:nvSpPr>
          <p:cNvPr id="5" name="TextBox 4">
            <a:extLst>
              <a:ext uri="{FF2B5EF4-FFF2-40B4-BE49-F238E27FC236}">
                <a16:creationId xmlns:a16="http://schemas.microsoft.com/office/drawing/2014/main" id="{3D129445-3ED4-4C79-BE7A-83FA5E2BB960}"/>
              </a:ext>
            </a:extLst>
          </p:cNvPr>
          <p:cNvSpPr txBox="1">
            <a:spLocks noChangeArrowheads="1"/>
          </p:cNvSpPr>
          <p:nvPr/>
        </p:nvSpPr>
        <p:spPr bwMode="auto">
          <a:xfrm>
            <a:off x="1626824" y="1437453"/>
            <a:ext cx="5334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a:t>S</a:t>
            </a:r>
          </a:p>
          <a:p>
            <a:pPr eaLnBrk="1" hangingPunct="1">
              <a:spcBef>
                <a:spcPct val="0"/>
              </a:spcBef>
              <a:buFontTx/>
              <a:buNone/>
            </a:pPr>
            <a:r>
              <a:rPr lang="en-US" altLang="en-US" sz="4400"/>
              <a:t>P</a:t>
            </a:r>
          </a:p>
          <a:p>
            <a:pPr eaLnBrk="1" hangingPunct="1">
              <a:spcBef>
                <a:spcPct val="0"/>
              </a:spcBef>
              <a:buFontTx/>
              <a:buNone/>
            </a:pPr>
            <a:r>
              <a:rPr lang="en-US" altLang="en-US" sz="4400"/>
              <a:t>I</a:t>
            </a:r>
          </a:p>
          <a:p>
            <a:pPr eaLnBrk="1" hangingPunct="1">
              <a:spcBef>
                <a:spcPct val="0"/>
              </a:spcBef>
              <a:buFontTx/>
              <a:buNone/>
            </a:pPr>
            <a:r>
              <a:rPr lang="en-US" altLang="en-US" sz="4400"/>
              <a:t>C</a:t>
            </a:r>
          </a:p>
          <a:p>
            <a:pPr eaLnBrk="1" hangingPunct="1">
              <a:spcBef>
                <a:spcPct val="0"/>
              </a:spcBef>
              <a:buFontTx/>
              <a:buNone/>
            </a:pPr>
            <a:r>
              <a:rPr lang="en-US" altLang="en-US" sz="4400"/>
              <a:t>E</a:t>
            </a:r>
          </a:p>
        </p:txBody>
      </p:sp>
      <p:sp>
        <p:nvSpPr>
          <p:cNvPr id="6" name="TextBox 5">
            <a:extLst>
              <a:ext uri="{FF2B5EF4-FFF2-40B4-BE49-F238E27FC236}">
                <a16:creationId xmlns:a16="http://schemas.microsoft.com/office/drawing/2014/main" id="{44AC249C-07A0-4469-ACCA-348AB7C89135}"/>
              </a:ext>
            </a:extLst>
          </p:cNvPr>
          <p:cNvSpPr txBox="1">
            <a:spLocks noChangeArrowheads="1"/>
          </p:cNvSpPr>
          <p:nvPr/>
        </p:nvSpPr>
        <p:spPr bwMode="auto">
          <a:xfrm>
            <a:off x="2044336" y="1666054"/>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ubstitutes</a:t>
            </a:r>
          </a:p>
        </p:txBody>
      </p:sp>
      <p:sp>
        <p:nvSpPr>
          <p:cNvPr id="7" name="TextBox 6">
            <a:extLst>
              <a:ext uri="{FF2B5EF4-FFF2-40B4-BE49-F238E27FC236}">
                <a16:creationId xmlns:a16="http://schemas.microsoft.com/office/drawing/2014/main" id="{3775FB49-5F2B-45FA-A160-900FBA9E1BFF}"/>
              </a:ext>
            </a:extLst>
          </p:cNvPr>
          <p:cNvSpPr txBox="1">
            <a:spLocks noChangeArrowheads="1"/>
          </p:cNvSpPr>
          <p:nvPr/>
        </p:nvSpPr>
        <p:spPr bwMode="auto">
          <a:xfrm>
            <a:off x="1904636" y="2369316"/>
            <a:ext cx="487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references, Population</a:t>
            </a:r>
          </a:p>
        </p:txBody>
      </p:sp>
      <p:sp>
        <p:nvSpPr>
          <p:cNvPr id="8" name="TextBox 7">
            <a:extLst>
              <a:ext uri="{FF2B5EF4-FFF2-40B4-BE49-F238E27FC236}">
                <a16:creationId xmlns:a16="http://schemas.microsoft.com/office/drawing/2014/main" id="{904FBC6A-73A5-477D-A2F3-4021C47477FB}"/>
              </a:ext>
            </a:extLst>
          </p:cNvPr>
          <p:cNvSpPr txBox="1">
            <a:spLocks noChangeArrowheads="1"/>
          </p:cNvSpPr>
          <p:nvPr/>
        </p:nvSpPr>
        <p:spPr bwMode="auto">
          <a:xfrm>
            <a:off x="1815736" y="2961454"/>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ncome</a:t>
            </a:r>
          </a:p>
        </p:txBody>
      </p:sp>
      <p:sp>
        <p:nvSpPr>
          <p:cNvPr id="9" name="TextBox 8">
            <a:extLst>
              <a:ext uri="{FF2B5EF4-FFF2-40B4-BE49-F238E27FC236}">
                <a16:creationId xmlns:a16="http://schemas.microsoft.com/office/drawing/2014/main" id="{3865AAAD-D175-43A5-A419-3FD4BC7C82C6}"/>
              </a:ext>
            </a:extLst>
          </p:cNvPr>
          <p:cNvSpPr txBox="1">
            <a:spLocks noChangeArrowheads="1"/>
          </p:cNvSpPr>
          <p:nvPr/>
        </p:nvSpPr>
        <p:spPr bwMode="auto">
          <a:xfrm>
            <a:off x="2044336" y="3647254"/>
            <a:ext cx="320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omplements</a:t>
            </a:r>
          </a:p>
        </p:txBody>
      </p:sp>
      <p:sp>
        <p:nvSpPr>
          <p:cNvPr id="10" name="TextBox 9">
            <a:extLst>
              <a:ext uri="{FF2B5EF4-FFF2-40B4-BE49-F238E27FC236}">
                <a16:creationId xmlns:a16="http://schemas.microsoft.com/office/drawing/2014/main" id="{44CAC169-DD5F-4343-82E0-B9F5E0A032BD}"/>
              </a:ext>
            </a:extLst>
          </p:cNvPr>
          <p:cNvSpPr txBox="1">
            <a:spLocks noChangeArrowheads="1"/>
          </p:cNvSpPr>
          <p:nvPr/>
        </p:nvSpPr>
        <p:spPr bwMode="auto">
          <a:xfrm>
            <a:off x="1964961" y="4213991"/>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xpectations</a:t>
            </a:r>
          </a:p>
        </p:txBody>
      </p:sp>
      <p:sp>
        <p:nvSpPr>
          <p:cNvPr id="2" name="TextBox 1">
            <a:extLst>
              <a:ext uri="{FF2B5EF4-FFF2-40B4-BE49-F238E27FC236}">
                <a16:creationId xmlns:a16="http://schemas.microsoft.com/office/drawing/2014/main" id="{4F25F486-C843-4A12-9163-91644D62977F}"/>
              </a:ext>
            </a:extLst>
          </p:cNvPr>
          <p:cNvSpPr txBox="1">
            <a:spLocks noChangeArrowheads="1"/>
          </p:cNvSpPr>
          <p:nvPr/>
        </p:nvSpPr>
        <p:spPr bwMode="auto">
          <a:xfrm>
            <a:off x="1960200" y="2005779"/>
            <a:ext cx="344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2</a:t>
            </a:r>
            <a:endParaRPr lang="en-US" altLang="en-US" sz="1400" b="1"/>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iterate type="lt">
                                    <p:tmAbs val="75"/>
                                  </p:iterate>
                                  <p:childTnLst>
                                    <p:set>
                                      <p:cBhvr>
                                        <p:cTn id="18" dur="1" fill="hold">
                                          <p:stCondLst>
                                            <p:cond delay="74"/>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iterate type="lt">
                                    <p:tmAbs val="75"/>
                                  </p:iterate>
                                  <p:childTnLst>
                                    <p:set>
                                      <p:cBhvr>
                                        <p:cTn id="22" dur="1" fill="hold">
                                          <p:stCondLst>
                                            <p:cond delay="74"/>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iterate type="lt">
                                    <p:tmAbs val="75"/>
                                  </p:iterate>
                                  <p:childTnLst>
                                    <p:set>
                                      <p:cBhvr>
                                        <p:cTn id="26" dur="1" fill="hold">
                                          <p:stCondLst>
                                            <p:cond delay="74"/>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iterate type="lt">
                                    <p:tmAbs val="75"/>
                                  </p:iterate>
                                  <p:childTnLst>
                                    <p:set>
                                      <p:cBhvr>
                                        <p:cTn id="30" dur="1" fill="hold">
                                          <p:stCondLst>
                                            <p:cond delay="74"/>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7" grpId="0" autoUpdateAnimBg="0"/>
      <p:bldP spid="8" grpId="0" autoUpdateAnimBg="0"/>
      <p:bldP spid="9" grpId="0" autoUpdateAnimBg="0"/>
      <p:bldP spid="10" grpId="0" autoUpdateAnimBg="0"/>
      <p:bldP spid="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107522" name="Group 2">
            <a:extLst>
              <a:ext uri="{FF2B5EF4-FFF2-40B4-BE49-F238E27FC236}">
                <a16:creationId xmlns:a16="http://schemas.microsoft.com/office/drawing/2014/main" id="{E0E77B2A-6483-4B7D-B3BB-FAF088976B52}"/>
              </a:ext>
            </a:extLst>
          </p:cNvPr>
          <p:cNvGrpSpPr>
            <a:grpSpLocks/>
          </p:cNvGrpSpPr>
          <p:nvPr/>
        </p:nvGrpSpPr>
        <p:grpSpPr bwMode="auto">
          <a:xfrm>
            <a:off x="2103439" y="1695451"/>
            <a:ext cx="4173537" cy="4252913"/>
            <a:chOff x="1473" y="948"/>
            <a:chExt cx="2989" cy="2724"/>
          </a:xfrm>
        </p:grpSpPr>
        <p:sp>
          <p:nvSpPr>
            <p:cNvPr id="107547" name="Line 3">
              <a:extLst>
                <a:ext uri="{FF2B5EF4-FFF2-40B4-BE49-F238E27FC236}">
                  <a16:creationId xmlns:a16="http://schemas.microsoft.com/office/drawing/2014/main" id="{E58DFE03-FAC3-455F-BFBE-F7AD409F3552}"/>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7548" name="Line 4">
              <a:extLst>
                <a:ext uri="{FF2B5EF4-FFF2-40B4-BE49-F238E27FC236}">
                  <a16:creationId xmlns:a16="http://schemas.microsoft.com/office/drawing/2014/main" id="{9701068E-2431-4212-A69E-16E4B905542A}"/>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07523" name="Rectangle 5">
            <a:extLst>
              <a:ext uri="{FF2B5EF4-FFF2-40B4-BE49-F238E27FC236}">
                <a16:creationId xmlns:a16="http://schemas.microsoft.com/office/drawing/2014/main" id="{9857244F-6842-4BD8-9D0C-4A00E1680D4E}"/>
              </a:ext>
            </a:extLst>
          </p:cNvPr>
          <p:cNvSpPr>
            <a:spLocks noChangeArrowheads="1"/>
          </p:cNvSpPr>
          <p:nvPr/>
        </p:nvSpPr>
        <p:spPr bwMode="auto">
          <a:xfrm>
            <a:off x="2854325" y="1465263"/>
            <a:ext cx="4206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P</a:t>
            </a:r>
          </a:p>
        </p:txBody>
      </p:sp>
      <p:sp>
        <p:nvSpPr>
          <p:cNvPr id="107524" name="Rectangle 6">
            <a:extLst>
              <a:ext uri="{FF2B5EF4-FFF2-40B4-BE49-F238E27FC236}">
                <a16:creationId xmlns:a16="http://schemas.microsoft.com/office/drawing/2014/main" id="{DCD00879-A38B-4531-8160-9814CCCA8518}"/>
              </a:ext>
            </a:extLst>
          </p:cNvPr>
          <p:cNvSpPr>
            <a:spLocks noChangeArrowheads="1"/>
          </p:cNvSpPr>
          <p:nvPr/>
        </p:nvSpPr>
        <p:spPr bwMode="auto">
          <a:xfrm>
            <a:off x="6323014" y="5888038"/>
            <a:ext cx="1647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 Cereal</a:t>
            </a:r>
          </a:p>
        </p:txBody>
      </p:sp>
      <p:sp>
        <p:nvSpPr>
          <p:cNvPr id="107525" name="Rectangle 7">
            <a:extLst>
              <a:ext uri="{FF2B5EF4-FFF2-40B4-BE49-F238E27FC236}">
                <a16:creationId xmlns:a16="http://schemas.microsoft.com/office/drawing/2014/main" id="{5FCE49DC-00EA-46E8-A6FC-DE7AE89235D5}"/>
              </a:ext>
            </a:extLst>
          </p:cNvPr>
          <p:cNvSpPr>
            <a:spLocks noChangeArrowheads="1"/>
          </p:cNvSpPr>
          <p:nvPr/>
        </p:nvSpPr>
        <p:spPr bwMode="auto">
          <a:xfrm>
            <a:off x="1839913" y="5773738"/>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107526" name="Text Box 8">
            <a:extLst>
              <a:ext uri="{FF2B5EF4-FFF2-40B4-BE49-F238E27FC236}">
                <a16:creationId xmlns:a16="http://schemas.microsoft.com/office/drawing/2014/main" id="{9F8FA0ED-0672-4C39-9EFF-BE2DFFE25491}"/>
              </a:ext>
            </a:extLst>
          </p:cNvPr>
          <p:cNvSpPr txBox="1">
            <a:spLocks noChangeArrowheads="1"/>
          </p:cNvSpPr>
          <p:nvPr/>
        </p:nvSpPr>
        <p:spPr bwMode="auto">
          <a:xfrm>
            <a:off x="1314451" y="3248026"/>
            <a:ext cx="8112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endParaRPr lang="en-US" altLang="en-US" sz="1800" b="1"/>
          </a:p>
        </p:txBody>
      </p:sp>
      <p:sp>
        <p:nvSpPr>
          <p:cNvPr id="107527" name="Freeform 9">
            <a:extLst>
              <a:ext uri="{FF2B5EF4-FFF2-40B4-BE49-F238E27FC236}">
                <a16:creationId xmlns:a16="http://schemas.microsoft.com/office/drawing/2014/main" id="{4A2A3C28-DAB6-48F7-8038-BE06F5BA8C03}"/>
              </a:ext>
            </a:extLst>
          </p:cNvPr>
          <p:cNvSpPr>
            <a:spLocks/>
          </p:cNvSpPr>
          <p:nvPr/>
        </p:nvSpPr>
        <p:spPr bwMode="auto">
          <a:xfrm>
            <a:off x="2428876" y="1985963"/>
            <a:ext cx="3482975" cy="3403600"/>
          </a:xfrm>
          <a:custGeom>
            <a:avLst/>
            <a:gdLst>
              <a:gd name="T0" fmla="*/ 0 w 4387"/>
              <a:gd name="T1" fmla="*/ 0 h 4289"/>
              <a:gd name="T2" fmla="*/ 2147483646 w 4387"/>
              <a:gd name="T3" fmla="*/ 2147483646 h 4289"/>
              <a:gd name="T4" fmla="*/ 2147483646 w 4387"/>
              <a:gd name="T5" fmla="*/ 2147483646 h 4289"/>
              <a:gd name="T6" fmla="*/ 2147483646 w 4387"/>
              <a:gd name="T7" fmla="*/ 2147483646 h 4289"/>
              <a:gd name="T8" fmla="*/ 2147483646 w 4387"/>
              <a:gd name="T9" fmla="*/ 2147483646 h 4289"/>
              <a:gd name="T10" fmla="*/ 2147483646 w 4387"/>
              <a:gd name="T11" fmla="*/ 2147483646 h 4289"/>
              <a:gd name="T12" fmla="*/ 2147483646 w 4387"/>
              <a:gd name="T13" fmla="*/ 2147483646 h 4289"/>
              <a:gd name="T14" fmla="*/ 2147483646 w 4387"/>
              <a:gd name="T15" fmla="*/ 2147483646 h 4289"/>
              <a:gd name="T16" fmla="*/ 2147483646 w 4387"/>
              <a:gd name="T17" fmla="*/ 2147483646 h 4289"/>
              <a:gd name="T18" fmla="*/ 2147483646 w 4387"/>
              <a:gd name="T19" fmla="*/ 2147483646 h 4289"/>
              <a:gd name="T20" fmla="*/ 2147483646 w 4387"/>
              <a:gd name="T21" fmla="*/ 2147483646 h 4289"/>
              <a:gd name="T22" fmla="*/ 2147483646 w 4387"/>
              <a:gd name="T23" fmla="*/ 2147483646 h 4289"/>
              <a:gd name="T24" fmla="*/ 2147483646 w 4387"/>
              <a:gd name="T25" fmla="*/ 2147483646 h 4289"/>
              <a:gd name="T26" fmla="*/ 2147483646 w 4387"/>
              <a:gd name="T27" fmla="*/ 2147483646 h 4289"/>
              <a:gd name="T28" fmla="*/ 2147483646 w 4387"/>
              <a:gd name="T29" fmla="*/ 2147483646 h 4289"/>
              <a:gd name="T30" fmla="*/ 2147483646 w 4387"/>
              <a:gd name="T31" fmla="*/ 2147483646 h 4289"/>
              <a:gd name="T32" fmla="*/ 2147483646 w 4387"/>
              <a:gd name="T33" fmla="*/ 2147483646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cmpd="sng">
            <a:solidFill>
              <a:srgbClr val="0000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528" name="Rectangle 10">
            <a:extLst>
              <a:ext uri="{FF2B5EF4-FFF2-40B4-BE49-F238E27FC236}">
                <a16:creationId xmlns:a16="http://schemas.microsoft.com/office/drawing/2014/main" id="{B5EC8B35-55AC-40D9-B847-891D40655C76}"/>
              </a:ext>
            </a:extLst>
          </p:cNvPr>
          <p:cNvSpPr>
            <a:spLocks noChangeArrowheads="1"/>
          </p:cNvSpPr>
          <p:nvPr/>
        </p:nvSpPr>
        <p:spPr bwMode="auto">
          <a:xfrm>
            <a:off x="5857876" y="5262563"/>
            <a:ext cx="576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D</a:t>
            </a:r>
            <a:r>
              <a:rPr lang="en-US" altLang="en-US" sz="2800" b="1" baseline="-25000"/>
              <a:t>1</a:t>
            </a:r>
          </a:p>
        </p:txBody>
      </p:sp>
      <p:sp>
        <p:nvSpPr>
          <p:cNvPr id="107529" name="Text Box 11">
            <a:extLst>
              <a:ext uri="{FF2B5EF4-FFF2-40B4-BE49-F238E27FC236}">
                <a16:creationId xmlns:a16="http://schemas.microsoft.com/office/drawing/2014/main" id="{8BF01FB4-21D0-4143-8326-90836AED0B2B}"/>
              </a:ext>
            </a:extLst>
          </p:cNvPr>
          <p:cNvSpPr txBox="1">
            <a:spLocks noChangeArrowheads="1"/>
          </p:cNvSpPr>
          <p:nvPr/>
        </p:nvSpPr>
        <p:spPr bwMode="auto">
          <a:xfrm>
            <a:off x="2081213" y="912813"/>
            <a:ext cx="1784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Price of Cereal</a:t>
            </a:r>
          </a:p>
        </p:txBody>
      </p:sp>
      <p:sp>
        <p:nvSpPr>
          <p:cNvPr id="107530" name="Text Box 12">
            <a:extLst>
              <a:ext uri="{FF2B5EF4-FFF2-40B4-BE49-F238E27FC236}">
                <a16:creationId xmlns:a16="http://schemas.microsoft.com/office/drawing/2014/main" id="{4376A890-F7B1-465E-BD87-7284AC1697C1}"/>
              </a:ext>
            </a:extLst>
          </p:cNvPr>
          <p:cNvSpPr txBox="1">
            <a:spLocks noChangeArrowheads="1"/>
          </p:cNvSpPr>
          <p:nvPr/>
        </p:nvSpPr>
        <p:spPr bwMode="auto">
          <a:xfrm>
            <a:off x="3159125" y="6343651"/>
            <a:ext cx="2152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Quantity of Cereal</a:t>
            </a:r>
          </a:p>
        </p:txBody>
      </p:sp>
      <p:sp>
        <p:nvSpPr>
          <p:cNvPr id="107531" name="Text Box 13">
            <a:extLst>
              <a:ext uri="{FF2B5EF4-FFF2-40B4-BE49-F238E27FC236}">
                <a16:creationId xmlns:a16="http://schemas.microsoft.com/office/drawing/2014/main" id="{21B78106-85BE-4EF6-875E-EF830579A716}"/>
              </a:ext>
            </a:extLst>
          </p:cNvPr>
          <p:cNvSpPr txBox="1">
            <a:spLocks noChangeArrowheads="1"/>
          </p:cNvSpPr>
          <p:nvPr/>
        </p:nvSpPr>
        <p:spPr bwMode="auto">
          <a:xfrm>
            <a:off x="3190875" y="5948363"/>
            <a:ext cx="2895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a:t>
            </a:r>
          </a:p>
        </p:txBody>
      </p:sp>
      <p:sp>
        <p:nvSpPr>
          <p:cNvPr id="107532" name="Rectangle 14">
            <a:extLst>
              <a:ext uri="{FF2B5EF4-FFF2-40B4-BE49-F238E27FC236}">
                <a16:creationId xmlns:a16="http://schemas.microsoft.com/office/drawing/2014/main" id="{C5BA26A5-21EC-48E7-A876-86123D53CB60}"/>
              </a:ext>
            </a:extLst>
          </p:cNvPr>
          <p:cNvSpPr>
            <a:spLocks noGrp="1" noChangeArrowheads="1"/>
          </p:cNvSpPr>
          <p:nvPr>
            <p:ph type="title" idx="4294967295"/>
          </p:nvPr>
        </p:nvSpPr>
        <p:spPr>
          <a:xfrm>
            <a:off x="1524000" y="1"/>
            <a:ext cx="9144000" cy="862013"/>
          </a:xfrm>
          <a:noFill/>
        </p:spPr>
        <p:txBody>
          <a:bodyPr lIns="92075" tIns="46038" rIns="92075" bIns="46038" anchor="ctr"/>
          <a:lstStyle/>
          <a:p>
            <a:r>
              <a:rPr lang="en-US" altLang="en-US" sz="4000" b="1"/>
              <a:t>Change in Qd vs. Change in Demand</a:t>
            </a:r>
          </a:p>
        </p:txBody>
      </p:sp>
      <p:sp>
        <p:nvSpPr>
          <p:cNvPr id="107533" name="Freeform 15">
            <a:extLst>
              <a:ext uri="{FF2B5EF4-FFF2-40B4-BE49-F238E27FC236}">
                <a16:creationId xmlns:a16="http://schemas.microsoft.com/office/drawing/2014/main" id="{45B88BD2-2506-458B-8E0A-160EF01968DC}"/>
              </a:ext>
            </a:extLst>
          </p:cNvPr>
          <p:cNvSpPr>
            <a:spLocks/>
          </p:cNvSpPr>
          <p:nvPr/>
        </p:nvSpPr>
        <p:spPr bwMode="auto">
          <a:xfrm>
            <a:off x="3343276" y="1757363"/>
            <a:ext cx="3482975" cy="3403600"/>
          </a:xfrm>
          <a:custGeom>
            <a:avLst/>
            <a:gdLst>
              <a:gd name="T0" fmla="*/ 0 w 4387"/>
              <a:gd name="T1" fmla="*/ 0 h 4289"/>
              <a:gd name="T2" fmla="*/ 2147483646 w 4387"/>
              <a:gd name="T3" fmla="*/ 2147483646 h 4289"/>
              <a:gd name="T4" fmla="*/ 2147483646 w 4387"/>
              <a:gd name="T5" fmla="*/ 2147483646 h 4289"/>
              <a:gd name="T6" fmla="*/ 2147483646 w 4387"/>
              <a:gd name="T7" fmla="*/ 2147483646 h 4289"/>
              <a:gd name="T8" fmla="*/ 2147483646 w 4387"/>
              <a:gd name="T9" fmla="*/ 2147483646 h 4289"/>
              <a:gd name="T10" fmla="*/ 2147483646 w 4387"/>
              <a:gd name="T11" fmla="*/ 2147483646 h 4289"/>
              <a:gd name="T12" fmla="*/ 2147483646 w 4387"/>
              <a:gd name="T13" fmla="*/ 2147483646 h 4289"/>
              <a:gd name="T14" fmla="*/ 2147483646 w 4387"/>
              <a:gd name="T15" fmla="*/ 2147483646 h 4289"/>
              <a:gd name="T16" fmla="*/ 2147483646 w 4387"/>
              <a:gd name="T17" fmla="*/ 2147483646 h 4289"/>
              <a:gd name="T18" fmla="*/ 2147483646 w 4387"/>
              <a:gd name="T19" fmla="*/ 2147483646 h 4289"/>
              <a:gd name="T20" fmla="*/ 2147483646 w 4387"/>
              <a:gd name="T21" fmla="*/ 2147483646 h 4289"/>
              <a:gd name="T22" fmla="*/ 2147483646 w 4387"/>
              <a:gd name="T23" fmla="*/ 2147483646 h 4289"/>
              <a:gd name="T24" fmla="*/ 2147483646 w 4387"/>
              <a:gd name="T25" fmla="*/ 2147483646 h 4289"/>
              <a:gd name="T26" fmla="*/ 2147483646 w 4387"/>
              <a:gd name="T27" fmla="*/ 2147483646 h 4289"/>
              <a:gd name="T28" fmla="*/ 2147483646 w 4387"/>
              <a:gd name="T29" fmla="*/ 2147483646 h 4289"/>
              <a:gd name="T30" fmla="*/ 2147483646 w 4387"/>
              <a:gd name="T31" fmla="*/ 2147483646 h 4289"/>
              <a:gd name="T32" fmla="*/ 2147483646 w 4387"/>
              <a:gd name="T33" fmla="*/ 2147483646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cmpd="sng">
            <a:solidFill>
              <a:srgbClr val="0000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534" name="Line 16">
            <a:extLst>
              <a:ext uri="{FF2B5EF4-FFF2-40B4-BE49-F238E27FC236}">
                <a16:creationId xmlns:a16="http://schemas.microsoft.com/office/drawing/2014/main" id="{3FEF6934-7802-4D9A-A097-493D9535CDDC}"/>
              </a:ext>
            </a:extLst>
          </p:cNvPr>
          <p:cNvSpPr>
            <a:spLocks noChangeShapeType="1"/>
          </p:cNvSpPr>
          <p:nvPr/>
        </p:nvSpPr>
        <p:spPr bwMode="auto">
          <a:xfrm flipV="1">
            <a:off x="3419475" y="3433763"/>
            <a:ext cx="0" cy="243840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7535" name="Line 17">
            <a:extLst>
              <a:ext uri="{FF2B5EF4-FFF2-40B4-BE49-F238E27FC236}">
                <a16:creationId xmlns:a16="http://schemas.microsoft.com/office/drawing/2014/main" id="{4394960C-63E1-483E-8E11-DDDBC035D02A}"/>
              </a:ext>
            </a:extLst>
          </p:cNvPr>
          <p:cNvSpPr>
            <a:spLocks noChangeShapeType="1"/>
          </p:cNvSpPr>
          <p:nvPr/>
        </p:nvSpPr>
        <p:spPr bwMode="auto">
          <a:xfrm flipV="1">
            <a:off x="4562475" y="3433763"/>
            <a:ext cx="0" cy="243840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7536" name="Line 18">
            <a:extLst>
              <a:ext uri="{FF2B5EF4-FFF2-40B4-BE49-F238E27FC236}">
                <a16:creationId xmlns:a16="http://schemas.microsoft.com/office/drawing/2014/main" id="{22906476-204A-40A4-B224-A98571637128}"/>
              </a:ext>
            </a:extLst>
          </p:cNvPr>
          <p:cNvSpPr>
            <a:spLocks noChangeShapeType="1"/>
          </p:cNvSpPr>
          <p:nvPr/>
        </p:nvSpPr>
        <p:spPr bwMode="auto">
          <a:xfrm flipV="1">
            <a:off x="2200275" y="3433763"/>
            <a:ext cx="2438400"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7537" name="Oval 19">
            <a:extLst>
              <a:ext uri="{FF2B5EF4-FFF2-40B4-BE49-F238E27FC236}">
                <a16:creationId xmlns:a16="http://schemas.microsoft.com/office/drawing/2014/main" id="{C9A4EC26-CC1B-417F-9E47-B3D5DF2E6549}"/>
              </a:ext>
            </a:extLst>
          </p:cNvPr>
          <p:cNvSpPr>
            <a:spLocks noChangeArrowheads="1"/>
          </p:cNvSpPr>
          <p:nvPr/>
        </p:nvSpPr>
        <p:spPr bwMode="auto">
          <a:xfrm>
            <a:off x="4486275" y="3357564"/>
            <a:ext cx="165100" cy="217487"/>
          </a:xfrm>
          <a:prstGeom prst="ellipse">
            <a:avLst/>
          </a:prstGeom>
          <a:solidFill>
            <a:srgbClr val="CC00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7538" name="Oval 20">
            <a:extLst>
              <a:ext uri="{FF2B5EF4-FFF2-40B4-BE49-F238E27FC236}">
                <a16:creationId xmlns:a16="http://schemas.microsoft.com/office/drawing/2014/main" id="{DC30376C-67A5-4410-A33C-9E53005E5147}"/>
              </a:ext>
            </a:extLst>
          </p:cNvPr>
          <p:cNvSpPr>
            <a:spLocks noChangeArrowheads="1"/>
          </p:cNvSpPr>
          <p:nvPr/>
        </p:nvSpPr>
        <p:spPr bwMode="auto">
          <a:xfrm>
            <a:off x="3343275" y="3357564"/>
            <a:ext cx="166688" cy="217487"/>
          </a:xfrm>
          <a:prstGeom prst="ellipse">
            <a:avLst/>
          </a:prstGeom>
          <a:solidFill>
            <a:srgbClr val="CC00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7539" name="Text Box 21">
            <a:extLst>
              <a:ext uri="{FF2B5EF4-FFF2-40B4-BE49-F238E27FC236}">
                <a16:creationId xmlns:a16="http://schemas.microsoft.com/office/drawing/2014/main" id="{A24AB626-EAF5-4CB2-A602-408B2B5B7F61}"/>
              </a:ext>
            </a:extLst>
          </p:cNvPr>
          <p:cNvSpPr txBox="1">
            <a:spLocks noChangeArrowheads="1"/>
          </p:cNvSpPr>
          <p:nvPr/>
        </p:nvSpPr>
        <p:spPr bwMode="auto">
          <a:xfrm>
            <a:off x="3267075" y="2976563"/>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A</a:t>
            </a:r>
          </a:p>
        </p:txBody>
      </p:sp>
      <p:sp>
        <p:nvSpPr>
          <p:cNvPr id="107540" name="Text Box 22">
            <a:extLst>
              <a:ext uri="{FF2B5EF4-FFF2-40B4-BE49-F238E27FC236}">
                <a16:creationId xmlns:a16="http://schemas.microsoft.com/office/drawing/2014/main" id="{685EE497-A11E-464B-B76B-4F1BB879084E}"/>
              </a:ext>
            </a:extLst>
          </p:cNvPr>
          <p:cNvSpPr txBox="1">
            <a:spLocks noChangeArrowheads="1"/>
          </p:cNvSpPr>
          <p:nvPr/>
        </p:nvSpPr>
        <p:spPr bwMode="auto">
          <a:xfrm>
            <a:off x="4562475" y="2976563"/>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C</a:t>
            </a:r>
          </a:p>
        </p:txBody>
      </p:sp>
      <p:sp>
        <p:nvSpPr>
          <p:cNvPr id="107541" name="Text Box 23">
            <a:extLst>
              <a:ext uri="{FF2B5EF4-FFF2-40B4-BE49-F238E27FC236}">
                <a16:creationId xmlns:a16="http://schemas.microsoft.com/office/drawing/2014/main" id="{4A402C5B-FA5E-4A01-8EB7-1C5A9A74601D}"/>
              </a:ext>
            </a:extLst>
          </p:cNvPr>
          <p:cNvSpPr txBox="1">
            <a:spLocks noChangeArrowheads="1"/>
          </p:cNvSpPr>
          <p:nvPr/>
        </p:nvSpPr>
        <p:spPr bwMode="auto">
          <a:xfrm>
            <a:off x="4638675" y="4195763"/>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B</a:t>
            </a:r>
          </a:p>
        </p:txBody>
      </p:sp>
      <p:sp>
        <p:nvSpPr>
          <p:cNvPr id="107542" name="Line 24">
            <a:extLst>
              <a:ext uri="{FF2B5EF4-FFF2-40B4-BE49-F238E27FC236}">
                <a16:creationId xmlns:a16="http://schemas.microsoft.com/office/drawing/2014/main" id="{6BD2FD23-C230-4E39-9F38-5F78AEED2253}"/>
              </a:ext>
            </a:extLst>
          </p:cNvPr>
          <p:cNvSpPr>
            <a:spLocks noChangeShapeType="1"/>
          </p:cNvSpPr>
          <p:nvPr/>
        </p:nvSpPr>
        <p:spPr bwMode="auto">
          <a:xfrm flipV="1">
            <a:off x="2124075" y="4576763"/>
            <a:ext cx="2438400"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7543" name="Oval 25">
            <a:extLst>
              <a:ext uri="{FF2B5EF4-FFF2-40B4-BE49-F238E27FC236}">
                <a16:creationId xmlns:a16="http://schemas.microsoft.com/office/drawing/2014/main" id="{1771B3FD-FE78-4A2B-9726-FEA4E7703E66}"/>
              </a:ext>
            </a:extLst>
          </p:cNvPr>
          <p:cNvSpPr>
            <a:spLocks noChangeArrowheads="1"/>
          </p:cNvSpPr>
          <p:nvPr/>
        </p:nvSpPr>
        <p:spPr bwMode="auto">
          <a:xfrm>
            <a:off x="4486275" y="4424364"/>
            <a:ext cx="165100" cy="217487"/>
          </a:xfrm>
          <a:prstGeom prst="ellipse">
            <a:avLst/>
          </a:prstGeom>
          <a:solidFill>
            <a:srgbClr val="CC00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8330" name="Text Box 26">
            <a:extLst>
              <a:ext uri="{FF2B5EF4-FFF2-40B4-BE49-F238E27FC236}">
                <a16:creationId xmlns:a16="http://schemas.microsoft.com/office/drawing/2014/main" id="{0DD7A116-44BF-4B90-B8F5-A05B18CAA7F4}"/>
              </a:ext>
            </a:extLst>
          </p:cNvPr>
          <p:cNvSpPr txBox="1">
            <a:spLocks noChangeArrowheads="1"/>
          </p:cNvSpPr>
          <p:nvPr/>
        </p:nvSpPr>
        <p:spPr bwMode="auto">
          <a:xfrm>
            <a:off x="3903664" y="660401"/>
            <a:ext cx="64357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b="1" dirty="0">
                <a:solidFill>
                  <a:srgbClr val="990000"/>
                </a:solidFill>
              </a:rPr>
              <a:t>There are two ways to increase quantity from 10 to 20  </a:t>
            </a:r>
            <a:r>
              <a:rPr lang="en-US" altLang="en-US" sz="1800" dirty="0">
                <a:solidFill>
                  <a:srgbClr val="990000"/>
                </a:solidFill>
              </a:rPr>
              <a:t> </a:t>
            </a:r>
            <a:endParaRPr lang="en-US" altLang="en-US" sz="2800" b="1" dirty="0">
              <a:solidFill>
                <a:srgbClr val="000099"/>
              </a:solidFill>
            </a:endParaRPr>
          </a:p>
        </p:txBody>
      </p:sp>
      <p:sp>
        <p:nvSpPr>
          <p:cNvPr id="107545" name="Rectangle 27">
            <a:extLst>
              <a:ext uri="{FF2B5EF4-FFF2-40B4-BE49-F238E27FC236}">
                <a16:creationId xmlns:a16="http://schemas.microsoft.com/office/drawing/2014/main" id="{29503522-D7F7-431D-AFE1-4A213D060036}"/>
              </a:ext>
            </a:extLst>
          </p:cNvPr>
          <p:cNvSpPr>
            <a:spLocks noChangeArrowheads="1"/>
          </p:cNvSpPr>
          <p:nvPr/>
        </p:nvSpPr>
        <p:spPr bwMode="auto">
          <a:xfrm>
            <a:off x="6848476" y="4729163"/>
            <a:ext cx="576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D</a:t>
            </a:r>
            <a:r>
              <a:rPr lang="en-US" altLang="en-US" sz="2800" b="1" baseline="-25000"/>
              <a:t>2</a:t>
            </a:r>
          </a:p>
        </p:txBody>
      </p:sp>
      <p:sp>
        <p:nvSpPr>
          <p:cNvPr id="98332" name="Rectangle 28">
            <a:extLst>
              <a:ext uri="{FF2B5EF4-FFF2-40B4-BE49-F238E27FC236}">
                <a16:creationId xmlns:a16="http://schemas.microsoft.com/office/drawing/2014/main" id="{05007107-ADEF-4FDB-AC0E-03D32F3BF8E6}"/>
              </a:ext>
            </a:extLst>
          </p:cNvPr>
          <p:cNvSpPr>
            <a:spLocks noChangeArrowheads="1"/>
          </p:cNvSpPr>
          <p:nvPr/>
        </p:nvSpPr>
        <p:spPr bwMode="auto">
          <a:xfrm>
            <a:off x="7370764" y="1714502"/>
            <a:ext cx="36703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eriod"/>
            </a:pPr>
            <a:r>
              <a:rPr lang="en-US" altLang="en-US" sz="2800" b="1" dirty="0">
                <a:solidFill>
                  <a:srgbClr val="000099"/>
                </a:solidFill>
              </a:rPr>
              <a:t>A to B is a change in quantity demand (due to a change in price)</a:t>
            </a:r>
          </a:p>
          <a:p>
            <a:pPr eaLnBrk="1" hangingPunct="1">
              <a:spcBef>
                <a:spcPct val="0"/>
              </a:spcBef>
              <a:buFontTx/>
              <a:buAutoNum type="arabicPeriod"/>
            </a:pPr>
            <a:r>
              <a:rPr lang="en-US" altLang="en-US" sz="2800" b="1" dirty="0">
                <a:solidFill>
                  <a:srgbClr val="000099"/>
                </a:solidFill>
              </a:rPr>
              <a:t>A to C is a change in demand (shift in the curve)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330"/>
                                        </p:tgtEl>
                                        <p:attrNameLst>
                                          <p:attrName>style.visibility</p:attrName>
                                        </p:attrNameLst>
                                      </p:cBhvr>
                                      <p:to>
                                        <p:strVal val="visible"/>
                                      </p:to>
                                    </p:set>
                                    <p:anim calcmode="lin" valueType="num">
                                      <p:cBhvr additive="base">
                                        <p:cTn id="7" dur="500" fill="hold"/>
                                        <p:tgtEl>
                                          <p:spTgt spid="98330"/>
                                        </p:tgtEl>
                                        <p:attrNameLst>
                                          <p:attrName>ppt_x</p:attrName>
                                        </p:attrNameLst>
                                      </p:cBhvr>
                                      <p:tavLst>
                                        <p:tav tm="0">
                                          <p:val>
                                            <p:strVal val="#ppt_x"/>
                                          </p:val>
                                        </p:tav>
                                        <p:tav tm="100000">
                                          <p:val>
                                            <p:strVal val="#ppt_x"/>
                                          </p:val>
                                        </p:tav>
                                      </p:tavLst>
                                    </p:anim>
                                    <p:anim calcmode="lin" valueType="num">
                                      <p:cBhvr additive="base">
                                        <p:cTn id="8" dur="500" fill="hold"/>
                                        <p:tgtEl>
                                          <p:spTgt spid="983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8332">
                                            <p:txEl>
                                              <p:pRg st="0" end="0"/>
                                            </p:txEl>
                                          </p:spTgt>
                                        </p:tgtEl>
                                        <p:attrNameLst>
                                          <p:attrName>style.visibility</p:attrName>
                                        </p:attrNameLst>
                                      </p:cBhvr>
                                      <p:to>
                                        <p:strVal val="visible"/>
                                      </p:to>
                                    </p:set>
                                    <p:animEffect transition="in" filter="dissolve">
                                      <p:cBhvr>
                                        <p:cTn id="13" dur="500"/>
                                        <p:tgtEl>
                                          <p:spTgt spid="9833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8332">
                                            <p:txEl>
                                              <p:pRg st="1" end="1"/>
                                            </p:txEl>
                                          </p:spTgt>
                                        </p:tgtEl>
                                        <p:attrNameLst>
                                          <p:attrName>style.visibility</p:attrName>
                                        </p:attrNameLst>
                                      </p:cBhvr>
                                      <p:to>
                                        <p:strVal val="visible"/>
                                      </p:to>
                                    </p:set>
                                    <p:animEffect transition="in" filter="dissolve">
                                      <p:cBhvr>
                                        <p:cTn id="18" dur="500"/>
                                        <p:tgtEl>
                                          <p:spTgt spid="983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30" grpId="0"/>
      <p:bldP spid="9833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itle 1"/>
          <p:cNvSpPr txBox="1"/>
          <p:nvPr/>
        </p:nvSpPr>
        <p:spPr>
          <a:xfrm>
            <a:off x="727670" y="516836"/>
            <a:ext cx="1049140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endParaRPr dirty="0"/>
          </a:p>
        </p:txBody>
      </p:sp>
      <p:sp>
        <p:nvSpPr>
          <p:cNvPr id="196" name="Slide Number Placeholder 6"/>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rPr/>
              <a:t>3</a:t>
            </a:fld>
            <a:endParaRPr/>
          </a:p>
        </p:txBody>
      </p:sp>
      <p:sp>
        <p:nvSpPr>
          <p:cNvPr id="197" name="Title 1"/>
          <p:cNvSpPr txBox="1"/>
          <p:nvPr/>
        </p:nvSpPr>
        <p:spPr>
          <a:xfrm>
            <a:off x="883919" y="1469529"/>
            <a:ext cx="10424162" cy="590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400" u="sng">
                <a:latin typeface="Helvetica Neue"/>
                <a:ea typeface="Helvetica Neue"/>
                <a:cs typeface="Helvetica Neue"/>
                <a:sym typeface="Helvetica Neue"/>
              </a:defRPr>
            </a:lvl1pPr>
          </a:lstStyle>
          <a:p>
            <a:r>
              <a:rPr lang="en-US" sz="3600" u="none" dirty="0"/>
              <a:t>James Redelsheimer</a:t>
            </a:r>
            <a:endParaRPr sz="3600" u="none" dirty="0"/>
          </a:p>
        </p:txBody>
      </p:sp>
      <p:sp>
        <p:nvSpPr>
          <p:cNvPr id="198" name="Content Placeholder 2"/>
          <p:cNvSpPr txBox="1"/>
          <p:nvPr/>
        </p:nvSpPr>
        <p:spPr>
          <a:xfrm>
            <a:off x="329609" y="3037733"/>
            <a:ext cx="10424162" cy="33239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39694" indent="0">
              <a:buNone/>
            </a:pPr>
            <a:r>
              <a:rPr lang="en-US" dirty="0">
                <a:solidFill>
                  <a:srgbClr val="212121"/>
                </a:solidFill>
                <a:latin typeface="Arial" panose="020B0604020202020204" pitchFamily="34" charset="0"/>
              </a:rPr>
              <a:t>James Redelsheimer has been an AP and Regular Economics teacher at Robbinsdale Armstrong High School in Plymouth, Minnesota since 2003. James received his Bachelor’s degree from St. Olaf College and his Master's degree at the University of St. Thomas. He received the 3M Economics Educator Excellence Award from the Minnesota Council on Economic Education and was named Visa's Practical Money Skills Innovative Educator of the Month.</a:t>
            </a:r>
            <a:r>
              <a:rPr lang="en-US" sz="1200" dirty="0"/>
              <a:t> </a:t>
            </a:r>
          </a:p>
          <a:p>
            <a:pPr marL="139694" indent="0">
              <a:buNone/>
            </a:pPr>
            <a:endParaRPr lang="en-US" sz="1200" dirty="0"/>
          </a:p>
          <a:p>
            <a:pPr marL="139694" indent="0">
              <a:buNone/>
            </a:pPr>
            <a:r>
              <a:rPr lang="en-US" dirty="0">
                <a:solidFill>
                  <a:srgbClr val="212121"/>
                </a:solidFill>
                <a:latin typeface="Arial" panose="020B0604020202020204" pitchFamily="34" charset="0"/>
              </a:rPr>
              <a:t>James enjoys traveling and has been a guest lecturer in the economics department at the Batumi State University in The Republic of Georgia and has received travel grants and fellowships for study travel to learn about the economies of Japan, China, Turkey, Germany, Korea, among others, and studied economics of the environment in Costa Rica. He currently serves as an AP Economics reader, grading AP Economics exams. He enjoys teaching Economics because it relates to students' everyday lives.</a:t>
            </a:r>
            <a:endParaRPr lang="en-US" sz="1200" dirty="0"/>
          </a:p>
        </p:txBody>
      </p:sp>
      <p:pic>
        <p:nvPicPr>
          <p:cNvPr id="2" name="Picture 2">
            <a:extLst>
              <a:ext uri="{FF2B5EF4-FFF2-40B4-BE49-F238E27FC236}">
                <a16:creationId xmlns:a16="http://schemas.microsoft.com/office/drawing/2014/main" id="{9B7D8168-D77B-B0DA-FB83-3FDCDD2C61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0534" y="1469529"/>
            <a:ext cx="1248540" cy="15606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20" name="Rectangle 4">
            <a:extLst>
              <a:ext uri="{FF2B5EF4-FFF2-40B4-BE49-F238E27FC236}">
                <a16:creationId xmlns:a16="http://schemas.microsoft.com/office/drawing/2014/main" id="{94867F20-8AEB-4574-913A-B6A2409D8561}"/>
              </a:ext>
            </a:extLst>
          </p:cNvPr>
          <p:cNvSpPr>
            <a:spLocks noGrp="1" noChangeArrowheads="1"/>
          </p:cNvSpPr>
          <p:nvPr>
            <p:ph type="body" sz="half" idx="4294967295"/>
          </p:nvPr>
        </p:nvSpPr>
        <p:spPr>
          <a:xfrm>
            <a:off x="1435100" y="990600"/>
            <a:ext cx="9144000" cy="2362200"/>
          </a:xfrm>
        </p:spPr>
        <p:txBody>
          <a:bodyPr/>
          <a:lstStyle/>
          <a:p>
            <a:pPr marL="533400" indent="-533400" algn="ctr">
              <a:spcBef>
                <a:spcPct val="0"/>
              </a:spcBef>
              <a:buNone/>
            </a:pPr>
            <a:r>
              <a:rPr lang="en-US" altLang="en-US" b="1" u="sng" dirty="0">
                <a:solidFill>
                  <a:srgbClr val="000099"/>
                </a:solidFill>
              </a:rPr>
              <a:t>Market: Hamburgers (a normal good</a:t>
            </a:r>
            <a:r>
              <a:rPr lang="en-US" altLang="en-US" b="1" dirty="0">
                <a:solidFill>
                  <a:srgbClr val="000099"/>
                </a:solidFill>
              </a:rPr>
              <a:t>)</a:t>
            </a:r>
          </a:p>
          <a:p>
            <a:pPr marL="914400" lvl="1" indent="-457200">
              <a:spcBef>
                <a:spcPct val="0"/>
              </a:spcBef>
              <a:buFontTx/>
              <a:buAutoNum type="arabicPeriod"/>
            </a:pPr>
            <a:r>
              <a:rPr lang="en-US" altLang="en-US" b="1" dirty="0">
                <a:solidFill>
                  <a:srgbClr val="990000"/>
                </a:solidFill>
              </a:rPr>
              <a:t>Population boom </a:t>
            </a:r>
          </a:p>
          <a:p>
            <a:pPr marL="914400" lvl="1" indent="-457200">
              <a:spcBef>
                <a:spcPct val="0"/>
              </a:spcBef>
              <a:buFontTx/>
              <a:buAutoNum type="arabicPeriod"/>
            </a:pPr>
            <a:r>
              <a:rPr lang="en-US" altLang="en-US" b="1" dirty="0">
                <a:solidFill>
                  <a:srgbClr val="990000"/>
                </a:solidFill>
              </a:rPr>
              <a:t>Incomes fall due to recession</a:t>
            </a:r>
          </a:p>
          <a:p>
            <a:pPr marL="914400" lvl="1" indent="-457200">
              <a:spcBef>
                <a:spcPct val="0"/>
              </a:spcBef>
              <a:buFontTx/>
              <a:buAutoNum type="arabicPeriod"/>
            </a:pPr>
            <a:r>
              <a:rPr lang="en-US" altLang="en-US" b="1" dirty="0">
                <a:solidFill>
                  <a:srgbClr val="990000"/>
                </a:solidFill>
              </a:rPr>
              <a:t>Price for Chipotle burritos (a substitute for burgers) falls to $1 </a:t>
            </a:r>
          </a:p>
          <a:p>
            <a:pPr marL="914400" lvl="1" indent="-457200">
              <a:spcBef>
                <a:spcPct val="0"/>
              </a:spcBef>
              <a:buFontTx/>
              <a:buAutoNum type="arabicPeriod"/>
            </a:pPr>
            <a:r>
              <a:rPr lang="en-US" altLang="en-US" b="1" dirty="0">
                <a:solidFill>
                  <a:srgbClr val="990000"/>
                </a:solidFill>
              </a:rPr>
              <a:t>Price increases to $5 for hot dogs (a substitute for burgers) </a:t>
            </a:r>
          </a:p>
          <a:p>
            <a:pPr marL="914400" lvl="1" indent="-457200">
              <a:spcBef>
                <a:spcPct val="0"/>
              </a:spcBef>
              <a:buFontTx/>
              <a:buAutoNum type="arabicPeriod"/>
            </a:pPr>
            <a:r>
              <a:rPr lang="en-US" altLang="en-US" b="1" dirty="0">
                <a:solidFill>
                  <a:srgbClr val="990000"/>
                </a:solidFill>
              </a:rPr>
              <a:t>New health craze- “No ground beef”</a:t>
            </a:r>
          </a:p>
          <a:p>
            <a:pPr marL="914400" lvl="1" indent="-457200">
              <a:spcBef>
                <a:spcPct val="0"/>
              </a:spcBef>
              <a:buFontTx/>
              <a:buAutoNum type="arabicPeriod"/>
            </a:pPr>
            <a:r>
              <a:rPr lang="en-US" altLang="en-US" b="1" dirty="0">
                <a:solidFill>
                  <a:srgbClr val="990000"/>
                </a:solidFill>
              </a:rPr>
              <a:t>Consumers expect Hamburger restaurants will significantly increase prices NEXT month</a:t>
            </a:r>
          </a:p>
          <a:p>
            <a:pPr marL="914400" lvl="1" indent="-457200">
              <a:spcBef>
                <a:spcPct val="0"/>
              </a:spcBef>
              <a:buFontTx/>
              <a:buAutoNum type="arabicPeriod"/>
            </a:pPr>
            <a:r>
              <a:rPr lang="en-US" altLang="en-US" b="1" dirty="0">
                <a:solidFill>
                  <a:srgbClr val="990000"/>
                </a:solidFill>
              </a:rPr>
              <a:t>Mice are found in multiple burger restaurants. </a:t>
            </a:r>
          </a:p>
          <a:p>
            <a:pPr marL="914400" lvl="1" indent="-457200">
              <a:spcBef>
                <a:spcPct val="0"/>
              </a:spcBef>
              <a:buFontTx/>
              <a:buAutoNum type="arabicPeriod"/>
            </a:pPr>
            <a:r>
              <a:rPr lang="en-US" altLang="en-US" b="1" dirty="0">
                <a:solidFill>
                  <a:srgbClr val="990000"/>
                </a:solidFill>
              </a:rPr>
              <a:t>Restaurants lower price of burgers to $.50  </a:t>
            </a:r>
          </a:p>
        </p:txBody>
      </p:sp>
      <p:sp>
        <p:nvSpPr>
          <p:cNvPr id="97283" name="Text Box 5">
            <a:extLst>
              <a:ext uri="{FF2B5EF4-FFF2-40B4-BE49-F238E27FC236}">
                <a16:creationId xmlns:a16="http://schemas.microsoft.com/office/drawing/2014/main" id="{EA2F25AD-99E8-4492-8515-A42B2AA077A8}"/>
              </a:ext>
            </a:extLst>
          </p:cNvPr>
          <p:cNvSpPr txBox="1">
            <a:spLocks noChangeArrowheads="1"/>
          </p:cNvSpPr>
          <p:nvPr/>
        </p:nvSpPr>
        <p:spPr bwMode="auto">
          <a:xfrm>
            <a:off x="1524000" y="1"/>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AutoNum type="arabicPeriod"/>
              <a:defRPr/>
            </a:pPr>
            <a:r>
              <a:rPr lang="en-US" altLang="en-US" sz="2400" b="1" dirty="0"/>
              <a:t>Identify the determinant (Shifter). 2. Will demand increase </a:t>
            </a:r>
          </a:p>
          <a:p>
            <a:pPr marL="0" indent="0">
              <a:spcBef>
                <a:spcPct val="0"/>
              </a:spcBef>
              <a:buNone/>
              <a:defRPr/>
            </a:pPr>
            <a:r>
              <a:rPr lang="en-US" altLang="en-US" sz="2400" b="1" dirty="0"/>
              <a:t>or decrease 3. Which way will the shift be. </a:t>
            </a:r>
            <a:endParaRPr lang="en-US" altLang="en-US" sz="2000" b="1" dirty="0"/>
          </a:p>
        </p:txBody>
      </p:sp>
      <p:sp>
        <p:nvSpPr>
          <p:cNvPr id="110596" name="Slide Number Placeholder 4">
            <a:extLst>
              <a:ext uri="{FF2B5EF4-FFF2-40B4-BE49-F238E27FC236}">
                <a16:creationId xmlns:a16="http://schemas.microsoft.com/office/drawing/2014/main" id="{B4A81717-8B72-458F-8021-03957F4548B4}"/>
              </a:ext>
            </a:extLst>
          </p:cNvPr>
          <p:cNvSpPr txBox="1">
            <a:spLocks noGrp="1"/>
          </p:cNvSpPr>
          <p:nvPr/>
        </p:nvSpPr>
        <p:spPr bwMode="auto">
          <a:xfrm>
            <a:off x="8763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CA2BC65E-E75C-4883-A8E1-8DCA241F491B}" type="slidenum">
              <a:rPr lang="en-US" altLang="en-US" sz="1400"/>
              <a:pPr algn="r" eaLnBrk="1" hangingPunct="1">
                <a:spcBef>
                  <a:spcPct val="0"/>
                </a:spcBef>
                <a:buFontTx/>
                <a:buNone/>
              </a:pPr>
              <a:t>30</a:t>
            </a:fld>
            <a:endParaRPr lang="en-US" altLang="en-US" sz="14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6020">
                                            <p:txEl>
                                              <p:pRg st="0" end="0"/>
                                            </p:txEl>
                                          </p:spTgt>
                                        </p:tgtEl>
                                        <p:attrNameLst>
                                          <p:attrName>style.visibility</p:attrName>
                                        </p:attrNameLst>
                                      </p:cBhvr>
                                      <p:to>
                                        <p:strVal val="visible"/>
                                      </p:to>
                                    </p:set>
                                    <p:animEffect transition="in" filter="dissolve">
                                      <p:cBhvr>
                                        <p:cTn id="7" dur="500"/>
                                        <p:tgtEl>
                                          <p:spTgt spid="8602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6020">
                                            <p:txEl>
                                              <p:pRg st="1" end="1"/>
                                            </p:txEl>
                                          </p:spTgt>
                                        </p:tgtEl>
                                        <p:attrNameLst>
                                          <p:attrName>style.visibility</p:attrName>
                                        </p:attrNameLst>
                                      </p:cBhvr>
                                      <p:to>
                                        <p:strVal val="visible"/>
                                      </p:to>
                                    </p:set>
                                    <p:animEffect transition="in" filter="dissolve">
                                      <p:cBhvr>
                                        <p:cTn id="10" dur="500"/>
                                        <p:tgtEl>
                                          <p:spTgt spid="86020">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6020">
                                            <p:txEl>
                                              <p:pRg st="2" end="2"/>
                                            </p:txEl>
                                          </p:spTgt>
                                        </p:tgtEl>
                                        <p:attrNameLst>
                                          <p:attrName>style.visibility</p:attrName>
                                        </p:attrNameLst>
                                      </p:cBhvr>
                                      <p:to>
                                        <p:strVal val="visible"/>
                                      </p:to>
                                    </p:set>
                                    <p:animEffect transition="in" filter="dissolve">
                                      <p:cBhvr>
                                        <p:cTn id="13" dur="500"/>
                                        <p:tgtEl>
                                          <p:spTgt spid="86020">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6020">
                                            <p:txEl>
                                              <p:pRg st="3" end="3"/>
                                            </p:txEl>
                                          </p:spTgt>
                                        </p:tgtEl>
                                        <p:attrNameLst>
                                          <p:attrName>style.visibility</p:attrName>
                                        </p:attrNameLst>
                                      </p:cBhvr>
                                      <p:to>
                                        <p:strVal val="visible"/>
                                      </p:to>
                                    </p:set>
                                    <p:animEffect transition="in" filter="dissolve">
                                      <p:cBhvr>
                                        <p:cTn id="16" dur="500"/>
                                        <p:tgtEl>
                                          <p:spTgt spid="86020">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6020">
                                            <p:txEl>
                                              <p:pRg st="4" end="4"/>
                                            </p:txEl>
                                          </p:spTgt>
                                        </p:tgtEl>
                                        <p:attrNameLst>
                                          <p:attrName>style.visibility</p:attrName>
                                        </p:attrNameLst>
                                      </p:cBhvr>
                                      <p:to>
                                        <p:strVal val="visible"/>
                                      </p:to>
                                    </p:set>
                                    <p:animEffect transition="in" filter="dissolve">
                                      <p:cBhvr>
                                        <p:cTn id="19" dur="500"/>
                                        <p:tgtEl>
                                          <p:spTgt spid="86020">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6020">
                                            <p:txEl>
                                              <p:pRg st="5" end="5"/>
                                            </p:txEl>
                                          </p:spTgt>
                                        </p:tgtEl>
                                        <p:attrNameLst>
                                          <p:attrName>style.visibility</p:attrName>
                                        </p:attrNameLst>
                                      </p:cBhvr>
                                      <p:to>
                                        <p:strVal val="visible"/>
                                      </p:to>
                                    </p:set>
                                    <p:animEffect transition="in" filter="dissolve">
                                      <p:cBhvr>
                                        <p:cTn id="22" dur="500"/>
                                        <p:tgtEl>
                                          <p:spTgt spid="86020">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86020">
                                            <p:txEl>
                                              <p:pRg st="6" end="6"/>
                                            </p:txEl>
                                          </p:spTgt>
                                        </p:tgtEl>
                                        <p:attrNameLst>
                                          <p:attrName>style.visibility</p:attrName>
                                        </p:attrNameLst>
                                      </p:cBhvr>
                                      <p:to>
                                        <p:strVal val="visible"/>
                                      </p:to>
                                    </p:set>
                                    <p:animEffect transition="in" filter="dissolve">
                                      <p:cBhvr>
                                        <p:cTn id="25" dur="500"/>
                                        <p:tgtEl>
                                          <p:spTgt spid="86020">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86020">
                                            <p:txEl>
                                              <p:pRg st="7" end="7"/>
                                            </p:txEl>
                                          </p:spTgt>
                                        </p:tgtEl>
                                        <p:attrNameLst>
                                          <p:attrName>style.visibility</p:attrName>
                                        </p:attrNameLst>
                                      </p:cBhvr>
                                      <p:to>
                                        <p:strVal val="visible"/>
                                      </p:to>
                                    </p:set>
                                    <p:animEffect transition="in" filter="dissolve">
                                      <p:cBhvr>
                                        <p:cTn id="28" dur="500"/>
                                        <p:tgtEl>
                                          <p:spTgt spid="86020">
                                            <p:txEl>
                                              <p:pRg st="7" end="7"/>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86020">
                                            <p:txEl>
                                              <p:pRg st="8" end="8"/>
                                            </p:txEl>
                                          </p:spTgt>
                                        </p:tgtEl>
                                        <p:attrNameLst>
                                          <p:attrName>style.visibility</p:attrName>
                                        </p:attrNameLst>
                                      </p:cBhvr>
                                      <p:to>
                                        <p:strVal val="visible"/>
                                      </p:to>
                                    </p:set>
                                    <p:animEffect transition="in" filter="dissolve">
                                      <p:cBhvr>
                                        <p:cTn id="31" dur="500"/>
                                        <p:tgtEl>
                                          <p:spTgt spid="8602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8B853712-0399-40AF-9DE9-E8B2A696B16D}"/>
              </a:ext>
            </a:extLst>
          </p:cNvPr>
          <p:cNvSpPr>
            <a:spLocks noGrp="1" noChangeArrowheads="1"/>
          </p:cNvSpPr>
          <p:nvPr>
            <p:ph type="title"/>
          </p:nvPr>
        </p:nvSpPr>
        <p:spPr>
          <a:xfrm>
            <a:off x="2286000" y="-228600"/>
            <a:ext cx="7772400" cy="1143000"/>
          </a:xfrm>
        </p:spPr>
        <p:txBody>
          <a:bodyPr/>
          <a:lstStyle/>
          <a:p>
            <a:pPr eaLnBrk="1" hangingPunct="1"/>
            <a:r>
              <a:rPr lang="en-US" altLang="en-US" b="1"/>
              <a:t>Practice</a:t>
            </a:r>
          </a:p>
        </p:txBody>
      </p:sp>
      <p:sp>
        <p:nvSpPr>
          <p:cNvPr id="112643" name="Text Box 5">
            <a:extLst>
              <a:ext uri="{FF2B5EF4-FFF2-40B4-BE49-F238E27FC236}">
                <a16:creationId xmlns:a16="http://schemas.microsoft.com/office/drawing/2014/main" id="{AF18DACD-42C8-4D26-AF65-B126AE6DFE19}"/>
              </a:ext>
            </a:extLst>
          </p:cNvPr>
          <p:cNvSpPr txBox="1">
            <a:spLocks noChangeArrowheads="1"/>
          </p:cNvSpPr>
          <p:nvPr/>
        </p:nvSpPr>
        <p:spPr bwMode="auto">
          <a:xfrm>
            <a:off x="1752600" y="685801"/>
            <a:ext cx="89154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lnSpc>
                <a:spcPct val="90000"/>
              </a:lnSpc>
              <a:spcBef>
                <a:spcPct val="0"/>
              </a:spcBef>
              <a:buFontTx/>
              <a:buAutoNum type="arabicPeriod"/>
            </a:pPr>
            <a:r>
              <a:rPr lang="en-US" altLang="en-US" b="1">
                <a:solidFill>
                  <a:srgbClr val="990000"/>
                </a:solidFill>
              </a:rPr>
              <a:t>Population boom </a:t>
            </a:r>
          </a:p>
        </p:txBody>
      </p:sp>
      <p:graphicFrame>
        <p:nvGraphicFramePr>
          <p:cNvPr id="40009" name="Group 73">
            <a:extLst>
              <a:ext uri="{FF2B5EF4-FFF2-40B4-BE49-F238E27FC236}">
                <a16:creationId xmlns:a16="http://schemas.microsoft.com/office/drawing/2014/main" id="{FFB34C02-7033-4FFC-A69C-3445978F370F}"/>
              </a:ext>
            </a:extLst>
          </p:cNvPr>
          <p:cNvGraphicFramePr>
            <a:graphicFrameLocks noGrp="1"/>
          </p:cNvGraphicFramePr>
          <p:nvPr/>
        </p:nvGraphicFramePr>
        <p:xfrm>
          <a:off x="1752601" y="1828800"/>
          <a:ext cx="8610601" cy="4846636"/>
        </p:xfrm>
        <a:graphic>
          <a:graphicData uri="http://schemas.openxmlformats.org/drawingml/2006/table">
            <a:tbl>
              <a:tblPr/>
              <a:tblGrid>
                <a:gridCol w="610188">
                  <a:extLst>
                    <a:ext uri="{9D8B030D-6E8A-4147-A177-3AD203B41FA5}">
                      <a16:colId xmlns:a16="http://schemas.microsoft.com/office/drawing/2014/main" val="20000"/>
                    </a:ext>
                  </a:extLst>
                </a:gridCol>
                <a:gridCol w="3580812">
                  <a:extLst>
                    <a:ext uri="{9D8B030D-6E8A-4147-A177-3AD203B41FA5}">
                      <a16:colId xmlns:a16="http://schemas.microsoft.com/office/drawing/2014/main" val="20001"/>
                    </a:ext>
                  </a:extLst>
                </a:gridCol>
                <a:gridCol w="2179550">
                  <a:extLst>
                    <a:ext uri="{9D8B030D-6E8A-4147-A177-3AD203B41FA5}">
                      <a16:colId xmlns:a16="http://schemas.microsoft.com/office/drawing/2014/main" val="20002"/>
                    </a:ext>
                  </a:extLst>
                </a:gridCol>
                <a:gridCol w="2240051">
                  <a:extLst>
                    <a:ext uri="{9D8B030D-6E8A-4147-A177-3AD203B41FA5}">
                      <a16:colId xmlns:a16="http://schemas.microsoft.com/office/drawing/2014/main" val="20003"/>
                    </a:ext>
                  </a:extLst>
                </a:gridCol>
              </a:tblGrid>
              <a:tr h="94496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txBody>
                  <a:tcPr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Shifter</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Increase or Decrease</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Left or Right</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1</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sng" strike="noStrike" cap="none" normalizeH="0" baseline="0" dirty="0">
                          <a:ln>
                            <a:noFill/>
                          </a:ln>
                          <a:solidFill>
                            <a:schemeClr val="tx1"/>
                          </a:solidFill>
                          <a:effectLst/>
                          <a:latin typeface="Times New Roman" pitchFamily="18" charset="0"/>
                        </a:rPr>
                        <a:t>Population or Market Size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Right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25">
                <a:tc>
                  <a:txBody>
                    <a:bodyPr/>
                    <a:lstStyle/>
                    <a:p>
                      <a:endParaRPr lang="en-US" sz="1800" dirty="0"/>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0109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0009"/>
                                        </p:tgtEl>
                                        <p:attrNameLst>
                                          <p:attrName>style.visibility</p:attrName>
                                        </p:attrNameLst>
                                      </p:cBhvr>
                                      <p:to>
                                        <p:strVal val="visible"/>
                                      </p:to>
                                    </p:set>
                                    <p:animEffect transition="in" filter="circle(in)">
                                      <p:cBhvr>
                                        <p:cTn id="7" dur="2000"/>
                                        <p:tgtEl>
                                          <p:spTgt spid="40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2B80030B-CD97-4074-AF1C-1098F94FE397}"/>
              </a:ext>
            </a:extLst>
          </p:cNvPr>
          <p:cNvSpPr>
            <a:spLocks noGrp="1" noChangeArrowheads="1"/>
          </p:cNvSpPr>
          <p:nvPr>
            <p:ph type="title"/>
          </p:nvPr>
        </p:nvSpPr>
        <p:spPr>
          <a:xfrm>
            <a:off x="2286000" y="-228600"/>
            <a:ext cx="7772400" cy="1143000"/>
          </a:xfrm>
        </p:spPr>
        <p:txBody>
          <a:bodyPr/>
          <a:lstStyle/>
          <a:p>
            <a:pPr eaLnBrk="1" hangingPunct="1"/>
            <a:r>
              <a:rPr lang="en-US" altLang="en-US" b="1"/>
              <a:t>Practice</a:t>
            </a:r>
          </a:p>
        </p:txBody>
      </p:sp>
      <p:sp>
        <p:nvSpPr>
          <p:cNvPr id="114691" name="Text Box 5">
            <a:extLst>
              <a:ext uri="{FF2B5EF4-FFF2-40B4-BE49-F238E27FC236}">
                <a16:creationId xmlns:a16="http://schemas.microsoft.com/office/drawing/2014/main" id="{8AA5017C-DDA5-40C4-AF20-85D64D9C49DA}"/>
              </a:ext>
            </a:extLst>
          </p:cNvPr>
          <p:cNvSpPr txBox="1">
            <a:spLocks noChangeArrowheads="1"/>
          </p:cNvSpPr>
          <p:nvPr/>
        </p:nvSpPr>
        <p:spPr bwMode="auto">
          <a:xfrm>
            <a:off x="2438400" y="923926"/>
            <a:ext cx="89154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lnSpc>
                <a:spcPct val="90000"/>
              </a:lnSpc>
              <a:spcBef>
                <a:spcPct val="0"/>
              </a:spcBef>
              <a:buFontTx/>
              <a:buNone/>
            </a:pPr>
            <a:r>
              <a:rPr lang="en-US" altLang="en-US" b="1">
                <a:solidFill>
                  <a:srgbClr val="990000"/>
                </a:solidFill>
              </a:rPr>
              <a:t>2. Incomes fall due to recession</a:t>
            </a:r>
          </a:p>
        </p:txBody>
      </p:sp>
      <p:graphicFrame>
        <p:nvGraphicFramePr>
          <p:cNvPr id="40009" name="Group 73">
            <a:extLst>
              <a:ext uri="{FF2B5EF4-FFF2-40B4-BE49-F238E27FC236}">
                <a16:creationId xmlns:a16="http://schemas.microsoft.com/office/drawing/2014/main" id="{C5F86B12-DF07-43AA-B273-6DA0AA99F685}"/>
              </a:ext>
            </a:extLst>
          </p:cNvPr>
          <p:cNvGraphicFramePr>
            <a:graphicFrameLocks noGrp="1"/>
          </p:cNvGraphicFramePr>
          <p:nvPr/>
        </p:nvGraphicFramePr>
        <p:xfrm>
          <a:off x="1752601" y="1828800"/>
          <a:ext cx="8610601" cy="4846636"/>
        </p:xfrm>
        <a:graphic>
          <a:graphicData uri="http://schemas.openxmlformats.org/drawingml/2006/table">
            <a:tbl>
              <a:tblPr/>
              <a:tblGrid>
                <a:gridCol w="610188">
                  <a:extLst>
                    <a:ext uri="{9D8B030D-6E8A-4147-A177-3AD203B41FA5}">
                      <a16:colId xmlns:a16="http://schemas.microsoft.com/office/drawing/2014/main" val="20000"/>
                    </a:ext>
                  </a:extLst>
                </a:gridCol>
                <a:gridCol w="3580812">
                  <a:extLst>
                    <a:ext uri="{9D8B030D-6E8A-4147-A177-3AD203B41FA5}">
                      <a16:colId xmlns:a16="http://schemas.microsoft.com/office/drawing/2014/main" val="20001"/>
                    </a:ext>
                  </a:extLst>
                </a:gridCol>
                <a:gridCol w="2179550">
                  <a:extLst>
                    <a:ext uri="{9D8B030D-6E8A-4147-A177-3AD203B41FA5}">
                      <a16:colId xmlns:a16="http://schemas.microsoft.com/office/drawing/2014/main" val="20002"/>
                    </a:ext>
                  </a:extLst>
                </a:gridCol>
                <a:gridCol w="2240051">
                  <a:extLst>
                    <a:ext uri="{9D8B030D-6E8A-4147-A177-3AD203B41FA5}">
                      <a16:colId xmlns:a16="http://schemas.microsoft.com/office/drawing/2014/main" val="20003"/>
                    </a:ext>
                  </a:extLst>
                </a:gridCol>
              </a:tblGrid>
              <a:tr h="94496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txBody>
                  <a:tcPr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Shifter</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Increase or Decrease</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Left or Right</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1</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Population or Market Size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Right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2</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sng" strike="noStrike" cap="none" normalizeH="0" baseline="0" dirty="0">
                          <a:ln>
                            <a:noFill/>
                          </a:ln>
                          <a:solidFill>
                            <a:schemeClr val="tx1"/>
                          </a:solidFill>
                          <a:effectLst/>
                          <a:latin typeface="Times New Roman" pitchFamily="18" charset="0"/>
                        </a:rPr>
                        <a:t>Income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Decrease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Left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0109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0009"/>
                                        </p:tgtEl>
                                        <p:attrNameLst>
                                          <p:attrName>style.visibility</p:attrName>
                                        </p:attrNameLst>
                                      </p:cBhvr>
                                      <p:to>
                                        <p:strVal val="visible"/>
                                      </p:to>
                                    </p:set>
                                    <p:animEffect transition="in" filter="circle(in)">
                                      <p:cBhvr>
                                        <p:cTn id="7" dur="2000"/>
                                        <p:tgtEl>
                                          <p:spTgt spid="40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227451D3-29A0-422A-A07B-A4DFA0CF0F3E}"/>
              </a:ext>
            </a:extLst>
          </p:cNvPr>
          <p:cNvSpPr>
            <a:spLocks noGrp="1" noChangeArrowheads="1"/>
          </p:cNvSpPr>
          <p:nvPr>
            <p:ph type="title"/>
          </p:nvPr>
        </p:nvSpPr>
        <p:spPr>
          <a:xfrm>
            <a:off x="2286000" y="-228600"/>
            <a:ext cx="7772400" cy="1143000"/>
          </a:xfrm>
        </p:spPr>
        <p:txBody>
          <a:bodyPr/>
          <a:lstStyle/>
          <a:p>
            <a:pPr eaLnBrk="1" hangingPunct="1"/>
            <a:r>
              <a:rPr lang="en-US" altLang="en-US" b="1"/>
              <a:t>Practice</a:t>
            </a:r>
          </a:p>
        </p:txBody>
      </p:sp>
      <p:sp>
        <p:nvSpPr>
          <p:cNvPr id="116739" name="Text Box 5">
            <a:extLst>
              <a:ext uri="{FF2B5EF4-FFF2-40B4-BE49-F238E27FC236}">
                <a16:creationId xmlns:a16="http://schemas.microsoft.com/office/drawing/2014/main" id="{51190AD6-460D-4B35-A590-BB9B76292286}"/>
              </a:ext>
            </a:extLst>
          </p:cNvPr>
          <p:cNvSpPr txBox="1">
            <a:spLocks noChangeArrowheads="1"/>
          </p:cNvSpPr>
          <p:nvPr/>
        </p:nvSpPr>
        <p:spPr bwMode="auto">
          <a:xfrm>
            <a:off x="1905000" y="685801"/>
            <a:ext cx="89154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lnSpc>
                <a:spcPct val="90000"/>
              </a:lnSpc>
              <a:spcBef>
                <a:spcPct val="0"/>
              </a:spcBef>
              <a:buFontTx/>
              <a:buNone/>
            </a:pPr>
            <a:r>
              <a:rPr lang="en-US" altLang="en-US" b="1">
                <a:solidFill>
                  <a:srgbClr val="990000"/>
                </a:solidFill>
              </a:rPr>
              <a:t>3. Price for Chipotle burritos (a substitute for burgers) falls to $1 </a:t>
            </a:r>
          </a:p>
        </p:txBody>
      </p:sp>
      <p:graphicFrame>
        <p:nvGraphicFramePr>
          <p:cNvPr id="40009" name="Group 73">
            <a:extLst>
              <a:ext uri="{FF2B5EF4-FFF2-40B4-BE49-F238E27FC236}">
                <a16:creationId xmlns:a16="http://schemas.microsoft.com/office/drawing/2014/main" id="{BE9A53CC-F3B7-4E9F-9BFC-576DB3E402FB}"/>
              </a:ext>
            </a:extLst>
          </p:cNvPr>
          <p:cNvGraphicFramePr>
            <a:graphicFrameLocks noGrp="1"/>
          </p:cNvGraphicFramePr>
          <p:nvPr/>
        </p:nvGraphicFramePr>
        <p:xfrm>
          <a:off x="1752601" y="1828800"/>
          <a:ext cx="8610601" cy="4846636"/>
        </p:xfrm>
        <a:graphic>
          <a:graphicData uri="http://schemas.openxmlformats.org/drawingml/2006/table">
            <a:tbl>
              <a:tblPr/>
              <a:tblGrid>
                <a:gridCol w="610188">
                  <a:extLst>
                    <a:ext uri="{9D8B030D-6E8A-4147-A177-3AD203B41FA5}">
                      <a16:colId xmlns:a16="http://schemas.microsoft.com/office/drawing/2014/main" val="20000"/>
                    </a:ext>
                  </a:extLst>
                </a:gridCol>
                <a:gridCol w="3580812">
                  <a:extLst>
                    <a:ext uri="{9D8B030D-6E8A-4147-A177-3AD203B41FA5}">
                      <a16:colId xmlns:a16="http://schemas.microsoft.com/office/drawing/2014/main" val="20001"/>
                    </a:ext>
                  </a:extLst>
                </a:gridCol>
                <a:gridCol w="2179550">
                  <a:extLst>
                    <a:ext uri="{9D8B030D-6E8A-4147-A177-3AD203B41FA5}">
                      <a16:colId xmlns:a16="http://schemas.microsoft.com/office/drawing/2014/main" val="20002"/>
                    </a:ext>
                  </a:extLst>
                </a:gridCol>
                <a:gridCol w="2240051">
                  <a:extLst>
                    <a:ext uri="{9D8B030D-6E8A-4147-A177-3AD203B41FA5}">
                      <a16:colId xmlns:a16="http://schemas.microsoft.com/office/drawing/2014/main" val="20003"/>
                    </a:ext>
                  </a:extLst>
                </a:gridCol>
              </a:tblGrid>
              <a:tr h="94496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txBody>
                  <a:tcPr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Shifter</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Increase or Decrease</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Left or Right</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1</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Population or Market Size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Right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2</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Income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Decrease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Left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3</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sng" strike="noStrike" cap="none" normalizeH="0" baseline="0" dirty="0">
                          <a:ln>
                            <a:noFill/>
                          </a:ln>
                          <a:solidFill>
                            <a:schemeClr val="tx1"/>
                          </a:solidFill>
                          <a:effectLst/>
                          <a:latin typeface="Times New Roman" pitchFamily="18" charset="0"/>
                        </a:rPr>
                        <a:t>Substitutes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Decrease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Left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0109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0009"/>
                                        </p:tgtEl>
                                        <p:attrNameLst>
                                          <p:attrName>style.visibility</p:attrName>
                                        </p:attrNameLst>
                                      </p:cBhvr>
                                      <p:to>
                                        <p:strVal val="visible"/>
                                      </p:to>
                                    </p:set>
                                    <p:animEffect transition="in" filter="circle(in)">
                                      <p:cBhvr>
                                        <p:cTn id="7" dur="2000"/>
                                        <p:tgtEl>
                                          <p:spTgt spid="40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E58C7156-A6BE-40F3-A4F4-698CEB20FBFC}"/>
              </a:ext>
            </a:extLst>
          </p:cNvPr>
          <p:cNvSpPr>
            <a:spLocks noGrp="1" noChangeArrowheads="1"/>
          </p:cNvSpPr>
          <p:nvPr>
            <p:ph type="title"/>
          </p:nvPr>
        </p:nvSpPr>
        <p:spPr>
          <a:xfrm>
            <a:off x="2286000" y="-228600"/>
            <a:ext cx="7772400" cy="1143000"/>
          </a:xfrm>
        </p:spPr>
        <p:txBody>
          <a:bodyPr/>
          <a:lstStyle/>
          <a:p>
            <a:pPr eaLnBrk="1" hangingPunct="1"/>
            <a:r>
              <a:rPr lang="en-US" altLang="en-US" b="1"/>
              <a:t>Practice</a:t>
            </a:r>
          </a:p>
        </p:txBody>
      </p:sp>
      <p:sp>
        <p:nvSpPr>
          <p:cNvPr id="118787" name="Text Box 5">
            <a:extLst>
              <a:ext uri="{FF2B5EF4-FFF2-40B4-BE49-F238E27FC236}">
                <a16:creationId xmlns:a16="http://schemas.microsoft.com/office/drawing/2014/main" id="{29CE4FA9-873A-4120-BDDC-EBDC8CD11102}"/>
              </a:ext>
            </a:extLst>
          </p:cNvPr>
          <p:cNvSpPr txBox="1">
            <a:spLocks noChangeArrowheads="1"/>
          </p:cNvSpPr>
          <p:nvPr/>
        </p:nvSpPr>
        <p:spPr bwMode="auto">
          <a:xfrm>
            <a:off x="1752600" y="685801"/>
            <a:ext cx="89154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lnSpc>
                <a:spcPct val="90000"/>
              </a:lnSpc>
              <a:spcBef>
                <a:spcPct val="0"/>
              </a:spcBef>
              <a:buFontTx/>
              <a:buNone/>
            </a:pPr>
            <a:r>
              <a:rPr lang="en-US" altLang="en-US" b="1">
                <a:solidFill>
                  <a:srgbClr val="990000"/>
                </a:solidFill>
              </a:rPr>
              <a:t>4. Price increases to $5 for hot dogs (a substitute for burgers) </a:t>
            </a:r>
          </a:p>
        </p:txBody>
      </p:sp>
      <p:graphicFrame>
        <p:nvGraphicFramePr>
          <p:cNvPr id="40009" name="Group 73">
            <a:extLst>
              <a:ext uri="{FF2B5EF4-FFF2-40B4-BE49-F238E27FC236}">
                <a16:creationId xmlns:a16="http://schemas.microsoft.com/office/drawing/2014/main" id="{B2B784EB-D489-4BF4-BC76-B794E4444E77}"/>
              </a:ext>
            </a:extLst>
          </p:cNvPr>
          <p:cNvGraphicFramePr>
            <a:graphicFrameLocks noGrp="1"/>
          </p:cNvGraphicFramePr>
          <p:nvPr/>
        </p:nvGraphicFramePr>
        <p:xfrm>
          <a:off x="1752601" y="1828800"/>
          <a:ext cx="8610601" cy="4846636"/>
        </p:xfrm>
        <a:graphic>
          <a:graphicData uri="http://schemas.openxmlformats.org/drawingml/2006/table">
            <a:tbl>
              <a:tblPr/>
              <a:tblGrid>
                <a:gridCol w="610188">
                  <a:extLst>
                    <a:ext uri="{9D8B030D-6E8A-4147-A177-3AD203B41FA5}">
                      <a16:colId xmlns:a16="http://schemas.microsoft.com/office/drawing/2014/main" val="20000"/>
                    </a:ext>
                  </a:extLst>
                </a:gridCol>
                <a:gridCol w="3580812">
                  <a:extLst>
                    <a:ext uri="{9D8B030D-6E8A-4147-A177-3AD203B41FA5}">
                      <a16:colId xmlns:a16="http://schemas.microsoft.com/office/drawing/2014/main" val="20001"/>
                    </a:ext>
                  </a:extLst>
                </a:gridCol>
                <a:gridCol w="2179550">
                  <a:extLst>
                    <a:ext uri="{9D8B030D-6E8A-4147-A177-3AD203B41FA5}">
                      <a16:colId xmlns:a16="http://schemas.microsoft.com/office/drawing/2014/main" val="20002"/>
                    </a:ext>
                  </a:extLst>
                </a:gridCol>
                <a:gridCol w="2240051">
                  <a:extLst>
                    <a:ext uri="{9D8B030D-6E8A-4147-A177-3AD203B41FA5}">
                      <a16:colId xmlns:a16="http://schemas.microsoft.com/office/drawing/2014/main" val="20003"/>
                    </a:ext>
                  </a:extLst>
                </a:gridCol>
              </a:tblGrid>
              <a:tr h="94496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txBody>
                  <a:tcPr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Shifter</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Increase or Decrease</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Left or Right</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1</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Population or Market Size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Right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2</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Income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Decrease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Left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3</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Substitutes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Decrease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Left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4</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sng" strike="noStrike" cap="none" normalizeH="0" baseline="0" dirty="0">
                          <a:ln>
                            <a:noFill/>
                          </a:ln>
                          <a:solidFill>
                            <a:schemeClr val="tx1"/>
                          </a:solidFill>
                          <a:effectLst/>
                          <a:latin typeface="Times New Roman" pitchFamily="18" charset="0"/>
                        </a:rPr>
                        <a:t>Substitutes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Right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0109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0009"/>
                                        </p:tgtEl>
                                        <p:attrNameLst>
                                          <p:attrName>style.visibility</p:attrName>
                                        </p:attrNameLst>
                                      </p:cBhvr>
                                      <p:to>
                                        <p:strVal val="visible"/>
                                      </p:to>
                                    </p:set>
                                    <p:animEffect transition="in" filter="circle(in)">
                                      <p:cBhvr>
                                        <p:cTn id="7" dur="2000"/>
                                        <p:tgtEl>
                                          <p:spTgt spid="40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853874C5-3B5C-4522-9A3A-6EC78F5005C4}"/>
              </a:ext>
            </a:extLst>
          </p:cNvPr>
          <p:cNvSpPr>
            <a:spLocks noGrp="1" noChangeArrowheads="1"/>
          </p:cNvSpPr>
          <p:nvPr>
            <p:ph type="title"/>
          </p:nvPr>
        </p:nvSpPr>
        <p:spPr>
          <a:xfrm>
            <a:off x="2286000" y="-228600"/>
            <a:ext cx="7772400" cy="1143000"/>
          </a:xfrm>
        </p:spPr>
        <p:txBody>
          <a:bodyPr/>
          <a:lstStyle/>
          <a:p>
            <a:pPr eaLnBrk="1" hangingPunct="1"/>
            <a:r>
              <a:rPr lang="en-US" altLang="en-US" b="1"/>
              <a:t>Practice</a:t>
            </a:r>
          </a:p>
        </p:txBody>
      </p:sp>
      <p:sp>
        <p:nvSpPr>
          <p:cNvPr id="120835" name="Text Box 5">
            <a:extLst>
              <a:ext uri="{FF2B5EF4-FFF2-40B4-BE49-F238E27FC236}">
                <a16:creationId xmlns:a16="http://schemas.microsoft.com/office/drawing/2014/main" id="{1FEE997D-D12E-467A-A321-F7305B10ED74}"/>
              </a:ext>
            </a:extLst>
          </p:cNvPr>
          <p:cNvSpPr txBox="1">
            <a:spLocks noChangeArrowheads="1"/>
          </p:cNvSpPr>
          <p:nvPr/>
        </p:nvSpPr>
        <p:spPr bwMode="auto">
          <a:xfrm>
            <a:off x="1752600" y="685801"/>
            <a:ext cx="89154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lnSpc>
                <a:spcPct val="90000"/>
              </a:lnSpc>
              <a:spcBef>
                <a:spcPct val="0"/>
              </a:spcBef>
              <a:buFontTx/>
              <a:buNone/>
            </a:pPr>
            <a:r>
              <a:rPr lang="en-US" altLang="en-US" b="1">
                <a:solidFill>
                  <a:srgbClr val="990000"/>
                </a:solidFill>
              </a:rPr>
              <a:t>5. New health craze- “No ground beef”</a:t>
            </a:r>
          </a:p>
        </p:txBody>
      </p:sp>
      <p:graphicFrame>
        <p:nvGraphicFramePr>
          <p:cNvPr id="40009" name="Group 73">
            <a:extLst>
              <a:ext uri="{FF2B5EF4-FFF2-40B4-BE49-F238E27FC236}">
                <a16:creationId xmlns:a16="http://schemas.microsoft.com/office/drawing/2014/main" id="{20370179-A2D2-49BE-8E05-276A7E3AE8F1}"/>
              </a:ext>
            </a:extLst>
          </p:cNvPr>
          <p:cNvGraphicFramePr>
            <a:graphicFrameLocks noGrp="1"/>
          </p:cNvGraphicFramePr>
          <p:nvPr/>
        </p:nvGraphicFramePr>
        <p:xfrm>
          <a:off x="1752601" y="1828800"/>
          <a:ext cx="8610601" cy="4846636"/>
        </p:xfrm>
        <a:graphic>
          <a:graphicData uri="http://schemas.openxmlformats.org/drawingml/2006/table">
            <a:tbl>
              <a:tblPr/>
              <a:tblGrid>
                <a:gridCol w="610188">
                  <a:extLst>
                    <a:ext uri="{9D8B030D-6E8A-4147-A177-3AD203B41FA5}">
                      <a16:colId xmlns:a16="http://schemas.microsoft.com/office/drawing/2014/main" val="20000"/>
                    </a:ext>
                  </a:extLst>
                </a:gridCol>
                <a:gridCol w="3580812">
                  <a:extLst>
                    <a:ext uri="{9D8B030D-6E8A-4147-A177-3AD203B41FA5}">
                      <a16:colId xmlns:a16="http://schemas.microsoft.com/office/drawing/2014/main" val="20001"/>
                    </a:ext>
                  </a:extLst>
                </a:gridCol>
                <a:gridCol w="2179550">
                  <a:extLst>
                    <a:ext uri="{9D8B030D-6E8A-4147-A177-3AD203B41FA5}">
                      <a16:colId xmlns:a16="http://schemas.microsoft.com/office/drawing/2014/main" val="20002"/>
                    </a:ext>
                  </a:extLst>
                </a:gridCol>
                <a:gridCol w="2240051">
                  <a:extLst>
                    <a:ext uri="{9D8B030D-6E8A-4147-A177-3AD203B41FA5}">
                      <a16:colId xmlns:a16="http://schemas.microsoft.com/office/drawing/2014/main" val="20003"/>
                    </a:ext>
                  </a:extLst>
                </a:gridCol>
              </a:tblGrid>
              <a:tr h="94496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txBody>
                  <a:tcPr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Shifter</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Increase or Decrease</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Left or Right</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1</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Population or Market Size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Right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2</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Income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Decrease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Left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3</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Substitutes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Decrease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Left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4</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Substitutes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Right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5</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sng" strike="noStrike" cap="none" normalizeH="0" baseline="0" dirty="0">
                          <a:ln>
                            <a:noFill/>
                          </a:ln>
                          <a:solidFill>
                            <a:schemeClr val="tx1"/>
                          </a:solidFill>
                          <a:effectLst/>
                          <a:latin typeface="Times New Roman" pitchFamily="18" charset="0"/>
                        </a:rPr>
                        <a:t>Preferences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Decrease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Left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0109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0009"/>
                                        </p:tgtEl>
                                        <p:attrNameLst>
                                          <p:attrName>style.visibility</p:attrName>
                                        </p:attrNameLst>
                                      </p:cBhvr>
                                      <p:to>
                                        <p:strVal val="visible"/>
                                      </p:to>
                                    </p:set>
                                    <p:animEffect transition="in" filter="circle(in)">
                                      <p:cBhvr>
                                        <p:cTn id="7" dur="2000"/>
                                        <p:tgtEl>
                                          <p:spTgt spid="40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49B891FC-37CD-4A17-8561-504FA74E1E56}"/>
              </a:ext>
            </a:extLst>
          </p:cNvPr>
          <p:cNvSpPr>
            <a:spLocks noGrp="1" noChangeArrowheads="1"/>
          </p:cNvSpPr>
          <p:nvPr>
            <p:ph type="title"/>
          </p:nvPr>
        </p:nvSpPr>
        <p:spPr>
          <a:xfrm>
            <a:off x="2286000" y="-228600"/>
            <a:ext cx="7772400" cy="1143000"/>
          </a:xfrm>
        </p:spPr>
        <p:txBody>
          <a:bodyPr/>
          <a:lstStyle/>
          <a:p>
            <a:pPr eaLnBrk="1" hangingPunct="1"/>
            <a:r>
              <a:rPr lang="en-US" altLang="en-US" b="1"/>
              <a:t>Practice</a:t>
            </a:r>
          </a:p>
        </p:txBody>
      </p:sp>
      <p:sp>
        <p:nvSpPr>
          <p:cNvPr id="122883" name="Text Box 5">
            <a:extLst>
              <a:ext uri="{FF2B5EF4-FFF2-40B4-BE49-F238E27FC236}">
                <a16:creationId xmlns:a16="http://schemas.microsoft.com/office/drawing/2014/main" id="{62073C34-63DC-431F-AB14-379F60F9AAAA}"/>
              </a:ext>
            </a:extLst>
          </p:cNvPr>
          <p:cNvSpPr txBox="1">
            <a:spLocks noChangeArrowheads="1"/>
          </p:cNvSpPr>
          <p:nvPr/>
        </p:nvSpPr>
        <p:spPr bwMode="auto">
          <a:xfrm>
            <a:off x="1714500" y="609601"/>
            <a:ext cx="89154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lnSpc>
                <a:spcPct val="90000"/>
              </a:lnSpc>
              <a:spcBef>
                <a:spcPct val="0"/>
              </a:spcBef>
              <a:buFontTx/>
              <a:buNone/>
            </a:pPr>
            <a:r>
              <a:rPr lang="en-US" altLang="en-US" b="1">
                <a:solidFill>
                  <a:srgbClr val="990000"/>
                </a:solidFill>
              </a:rPr>
              <a:t>6. Consumers expect Hamburger restaurants will significantly increase prices NEXT month </a:t>
            </a:r>
          </a:p>
        </p:txBody>
      </p:sp>
      <p:graphicFrame>
        <p:nvGraphicFramePr>
          <p:cNvPr id="40009" name="Group 73">
            <a:extLst>
              <a:ext uri="{FF2B5EF4-FFF2-40B4-BE49-F238E27FC236}">
                <a16:creationId xmlns:a16="http://schemas.microsoft.com/office/drawing/2014/main" id="{F80DB4C5-78AA-42A2-A2AB-62CB2C287BC1}"/>
              </a:ext>
            </a:extLst>
          </p:cNvPr>
          <p:cNvGraphicFramePr>
            <a:graphicFrameLocks noGrp="1"/>
          </p:cNvGraphicFramePr>
          <p:nvPr/>
        </p:nvGraphicFramePr>
        <p:xfrm>
          <a:off x="1752601" y="1828800"/>
          <a:ext cx="8610601" cy="4846636"/>
        </p:xfrm>
        <a:graphic>
          <a:graphicData uri="http://schemas.openxmlformats.org/drawingml/2006/table">
            <a:tbl>
              <a:tblPr/>
              <a:tblGrid>
                <a:gridCol w="610188">
                  <a:extLst>
                    <a:ext uri="{9D8B030D-6E8A-4147-A177-3AD203B41FA5}">
                      <a16:colId xmlns:a16="http://schemas.microsoft.com/office/drawing/2014/main" val="20000"/>
                    </a:ext>
                  </a:extLst>
                </a:gridCol>
                <a:gridCol w="3580812">
                  <a:extLst>
                    <a:ext uri="{9D8B030D-6E8A-4147-A177-3AD203B41FA5}">
                      <a16:colId xmlns:a16="http://schemas.microsoft.com/office/drawing/2014/main" val="20001"/>
                    </a:ext>
                  </a:extLst>
                </a:gridCol>
                <a:gridCol w="2179550">
                  <a:extLst>
                    <a:ext uri="{9D8B030D-6E8A-4147-A177-3AD203B41FA5}">
                      <a16:colId xmlns:a16="http://schemas.microsoft.com/office/drawing/2014/main" val="20002"/>
                    </a:ext>
                  </a:extLst>
                </a:gridCol>
                <a:gridCol w="2240051">
                  <a:extLst>
                    <a:ext uri="{9D8B030D-6E8A-4147-A177-3AD203B41FA5}">
                      <a16:colId xmlns:a16="http://schemas.microsoft.com/office/drawing/2014/main" val="20003"/>
                    </a:ext>
                  </a:extLst>
                </a:gridCol>
              </a:tblGrid>
              <a:tr h="94496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txBody>
                  <a:tcPr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Shifter</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Increase or Decrease</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Left or Right</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1</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Population or Market Size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Right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2</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Income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Decrease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Left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3</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Substitutes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Decrease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Left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4</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Substitutes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Right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5</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Preferences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Decrease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Left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6</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sng" strike="noStrike" cap="none" normalizeH="0" baseline="0" dirty="0">
                          <a:ln>
                            <a:noFill/>
                          </a:ln>
                          <a:solidFill>
                            <a:schemeClr val="tx1"/>
                          </a:solidFill>
                          <a:effectLst/>
                          <a:latin typeface="Times New Roman" pitchFamily="18" charset="0"/>
                        </a:rPr>
                        <a:t>Expectations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Right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0109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0009"/>
                                        </p:tgtEl>
                                        <p:attrNameLst>
                                          <p:attrName>style.visibility</p:attrName>
                                        </p:attrNameLst>
                                      </p:cBhvr>
                                      <p:to>
                                        <p:strVal val="visible"/>
                                      </p:to>
                                    </p:set>
                                    <p:animEffect transition="in" filter="circle(in)">
                                      <p:cBhvr>
                                        <p:cTn id="7" dur="2000"/>
                                        <p:tgtEl>
                                          <p:spTgt spid="40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448AB2F7-82EC-46E9-91F5-27DC965DB541}"/>
              </a:ext>
            </a:extLst>
          </p:cNvPr>
          <p:cNvSpPr>
            <a:spLocks noGrp="1" noChangeArrowheads="1"/>
          </p:cNvSpPr>
          <p:nvPr>
            <p:ph type="title"/>
          </p:nvPr>
        </p:nvSpPr>
        <p:spPr>
          <a:xfrm>
            <a:off x="2286000" y="-228600"/>
            <a:ext cx="7772400" cy="1143000"/>
          </a:xfrm>
        </p:spPr>
        <p:txBody>
          <a:bodyPr/>
          <a:lstStyle/>
          <a:p>
            <a:pPr eaLnBrk="1" hangingPunct="1"/>
            <a:r>
              <a:rPr lang="en-US" altLang="en-US" b="1"/>
              <a:t>Practice</a:t>
            </a:r>
          </a:p>
        </p:txBody>
      </p:sp>
      <p:sp>
        <p:nvSpPr>
          <p:cNvPr id="124931" name="Text Box 5">
            <a:extLst>
              <a:ext uri="{FF2B5EF4-FFF2-40B4-BE49-F238E27FC236}">
                <a16:creationId xmlns:a16="http://schemas.microsoft.com/office/drawing/2014/main" id="{C2D80461-2C77-408E-872A-114CDF848972}"/>
              </a:ext>
            </a:extLst>
          </p:cNvPr>
          <p:cNvSpPr txBox="1">
            <a:spLocks noChangeArrowheads="1"/>
          </p:cNvSpPr>
          <p:nvPr/>
        </p:nvSpPr>
        <p:spPr bwMode="auto">
          <a:xfrm>
            <a:off x="1752600" y="685801"/>
            <a:ext cx="8915400"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hangingPunct="1">
              <a:lnSpc>
                <a:spcPct val="90000"/>
              </a:lnSpc>
              <a:spcBef>
                <a:spcPct val="0"/>
              </a:spcBef>
              <a:buNone/>
            </a:pPr>
            <a:r>
              <a:rPr lang="en-US" altLang="en-US" b="1" dirty="0">
                <a:solidFill>
                  <a:srgbClr val="990000"/>
                </a:solidFill>
              </a:rPr>
              <a:t>7. Mice are found in multiple burger restaurants. </a:t>
            </a:r>
          </a:p>
          <a:p>
            <a:pPr lvl="1" eaLnBrk="1" hangingPunct="1">
              <a:lnSpc>
                <a:spcPct val="90000"/>
              </a:lnSpc>
              <a:spcBef>
                <a:spcPct val="0"/>
              </a:spcBef>
              <a:buFontTx/>
              <a:buNone/>
            </a:pPr>
            <a:endParaRPr lang="en-US" altLang="en-US" b="1" dirty="0">
              <a:solidFill>
                <a:srgbClr val="990000"/>
              </a:solidFill>
            </a:endParaRPr>
          </a:p>
        </p:txBody>
      </p:sp>
      <p:graphicFrame>
        <p:nvGraphicFramePr>
          <p:cNvPr id="40009" name="Group 73">
            <a:extLst>
              <a:ext uri="{FF2B5EF4-FFF2-40B4-BE49-F238E27FC236}">
                <a16:creationId xmlns:a16="http://schemas.microsoft.com/office/drawing/2014/main" id="{74579E2C-BD86-4302-8FD3-6FDC3CAD9BCE}"/>
              </a:ext>
            </a:extLst>
          </p:cNvPr>
          <p:cNvGraphicFramePr>
            <a:graphicFrameLocks noGrp="1"/>
          </p:cNvGraphicFramePr>
          <p:nvPr/>
        </p:nvGraphicFramePr>
        <p:xfrm>
          <a:off x="1752601" y="1828800"/>
          <a:ext cx="8610601" cy="4846636"/>
        </p:xfrm>
        <a:graphic>
          <a:graphicData uri="http://schemas.openxmlformats.org/drawingml/2006/table">
            <a:tbl>
              <a:tblPr/>
              <a:tblGrid>
                <a:gridCol w="610188">
                  <a:extLst>
                    <a:ext uri="{9D8B030D-6E8A-4147-A177-3AD203B41FA5}">
                      <a16:colId xmlns:a16="http://schemas.microsoft.com/office/drawing/2014/main" val="20000"/>
                    </a:ext>
                  </a:extLst>
                </a:gridCol>
                <a:gridCol w="3580812">
                  <a:extLst>
                    <a:ext uri="{9D8B030D-6E8A-4147-A177-3AD203B41FA5}">
                      <a16:colId xmlns:a16="http://schemas.microsoft.com/office/drawing/2014/main" val="20001"/>
                    </a:ext>
                  </a:extLst>
                </a:gridCol>
                <a:gridCol w="2179550">
                  <a:extLst>
                    <a:ext uri="{9D8B030D-6E8A-4147-A177-3AD203B41FA5}">
                      <a16:colId xmlns:a16="http://schemas.microsoft.com/office/drawing/2014/main" val="20002"/>
                    </a:ext>
                  </a:extLst>
                </a:gridCol>
                <a:gridCol w="2240051">
                  <a:extLst>
                    <a:ext uri="{9D8B030D-6E8A-4147-A177-3AD203B41FA5}">
                      <a16:colId xmlns:a16="http://schemas.microsoft.com/office/drawing/2014/main" val="20003"/>
                    </a:ext>
                  </a:extLst>
                </a:gridCol>
              </a:tblGrid>
              <a:tr h="94496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txBody>
                  <a:tcPr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Shifter</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Increase or Decrease</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Left or Right</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1</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Population or Market Size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Right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2</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Income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Decrease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Left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3</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Substitutes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Decrease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Left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4</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Substitutes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Right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5</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Preferences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Decrease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Left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6</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Expectations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Right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7</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sng" strike="noStrike" cap="none" normalizeH="0" baseline="0" dirty="0">
                          <a:ln>
                            <a:noFill/>
                          </a:ln>
                          <a:solidFill>
                            <a:schemeClr val="tx1"/>
                          </a:solidFill>
                          <a:effectLst/>
                          <a:latin typeface="Times New Roman" pitchFamily="18" charset="0"/>
                        </a:rPr>
                        <a:t>Preferences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Decrease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Left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0109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0009"/>
                                        </p:tgtEl>
                                        <p:attrNameLst>
                                          <p:attrName>style.visibility</p:attrName>
                                        </p:attrNameLst>
                                      </p:cBhvr>
                                      <p:to>
                                        <p:strVal val="visible"/>
                                      </p:to>
                                    </p:set>
                                    <p:animEffect transition="in" filter="circle(in)">
                                      <p:cBhvr>
                                        <p:cTn id="7" dur="2000"/>
                                        <p:tgtEl>
                                          <p:spTgt spid="40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F4A886D-3EC6-4C8B-BB7E-F1B46A8E3452}"/>
              </a:ext>
            </a:extLst>
          </p:cNvPr>
          <p:cNvSpPr>
            <a:spLocks noGrp="1" noChangeArrowheads="1"/>
          </p:cNvSpPr>
          <p:nvPr>
            <p:ph type="title"/>
          </p:nvPr>
        </p:nvSpPr>
        <p:spPr>
          <a:xfrm>
            <a:off x="2286000" y="-228600"/>
            <a:ext cx="7772400" cy="1143000"/>
          </a:xfrm>
        </p:spPr>
        <p:txBody>
          <a:bodyPr/>
          <a:lstStyle/>
          <a:p>
            <a:pPr eaLnBrk="1" hangingPunct="1"/>
            <a:r>
              <a:rPr lang="en-US" altLang="en-US" b="1"/>
              <a:t>Trick question alert!</a:t>
            </a:r>
          </a:p>
        </p:txBody>
      </p:sp>
      <p:sp>
        <p:nvSpPr>
          <p:cNvPr id="126979" name="Text Box 5">
            <a:extLst>
              <a:ext uri="{FF2B5EF4-FFF2-40B4-BE49-F238E27FC236}">
                <a16:creationId xmlns:a16="http://schemas.microsoft.com/office/drawing/2014/main" id="{F2F61D1A-2FB9-48DE-9A67-AC5894A7D8E5}"/>
              </a:ext>
            </a:extLst>
          </p:cNvPr>
          <p:cNvSpPr txBox="1">
            <a:spLocks noChangeArrowheads="1"/>
          </p:cNvSpPr>
          <p:nvPr/>
        </p:nvSpPr>
        <p:spPr bwMode="auto">
          <a:xfrm>
            <a:off x="1714500" y="914401"/>
            <a:ext cx="89154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lnSpc>
                <a:spcPct val="90000"/>
              </a:lnSpc>
              <a:spcBef>
                <a:spcPct val="0"/>
              </a:spcBef>
              <a:buFontTx/>
              <a:buNone/>
            </a:pPr>
            <a:r>
              <a:rPr lang="en-US" altLang="en-US" b="1">
                <a:solidFill>
                  <a:srgbClr val="990000"/>
                </a:solidFill>
              </a:rPr>
              <a:t>8. Restaurants lower price of burgers to $.50  </a:t>
            </a:r>
          </a:p>
        </p:txBody>
      </p:sp>
      <p:graphicFrame>
        <p:nvGraphicFramePr>
          <p:cNvPr id="40009" name="Group 73">
            <a:extLst>
              <a:ext uri="{FF2B5EF4-FFF2-40B4-BE49-F238E27FC236}">
                <a16:creationId xmlns:a16="http://schemas.microsoft.com/office/drawing/2014/main" id="{98A013E2-8091-4127-B004-BDC65CB824AD}"/>
              </a:ext>
            </a:extLst>
          </p:cNvPr>
          <p:cNvGraphicFramePr>
            <a:graphicFrameLocks noGrp="1"/>
          </p:cNvGraphicFramePr>
          <p:nvPr/>
        </p:nvGraphicFramePr>
        <p:xfrm>
          <a:off x="1752601" y="1828800"/>
          <a:ext cx="8610601" cy="4846636"/>
        </p:xfrm>
        <a:graphic>
          <a:graphicData uri="http://schemas.openxmlformats.org/drawingml/2006/table">
            <a:tbl>
              <a:tblPr/>
              <a:tblGrid>
                <a:gridCol w="610188">
                  <a:extLst>
                    <a:ext uri="{9D8B030D-6E8A-4147-A177-3AD203B41FA5}">
                      <a16:colId xmlns:a16="http://schemas.microsoft.com/office/drawing/2014/main" val="20000"/>
                    </a:ext>
                  </a:extLst>
                </a:gridCol>
                <a:gridCol w="3580812">
                  <a:extLst>
                    <a:ext uri="{9D8B030D-6E8A-4147-A177-3AD203B41FA5}">
                      <a16:colId xmlns:a16="http://schemas.microsoft.com/office/drawing/2014/main" val="20001"/>
                    </a:ext>
                  </a:extLst>
                </a:gridCol>
                <a:gridCol w="2179550">
                  <a:extLst>
                    <a:ext uri="{9D8B030D-6E8A-4147-A177-3AD203B41FA5}">
                      <a16:colId xmlns:a16="http://schemas.microsoft.com/office/drawing/2014/main" val="20002"/>
                    </a:ext>
                  </a:extLst>
                </a:gridCol>
                <a:gridCol w="2240051">
                  <a:extLst>
                    <a:ext uri="{9D8B030D-6E8A-4147-A177-3AD203B41FA5}">
                      <a16:colId xmlns:a16="http://schemas.microsoft.com/office/drawing/2014/main" val="20003"/>
                    </a:ext>
                  </a:extLst>
                </a:gridCol>
              </a:tblGrid>
              <a:tr h="94496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txBody>
                  <a:tcPr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Shifter</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Increase or Decrease</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Left or Right</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1</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Population or Market Size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Right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2</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Income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Decrease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Left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3</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Substitutes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Decrease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Left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4</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Substitutes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Right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5</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Preferences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Decrease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Left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6</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Expectations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Right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7</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Complements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Decrease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Left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0109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8</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sng" strike="noStrike" cap="none" normalizeH="0" baseline="0" dirty="0">
                          <a:ln>
                            <a:noFill/>
                          </a:ln>
                          <a:solidFill>
                            <a:schemeClr val="tx1"/>
                          </a:solidFill>
                          <a:effectLst/>
                          <a:latin typeface="Times New Roman" pitchFamily="18" charset="0"/>
                        </a:rPr>
                        <a:t>No Shift! Move along curve only. A change in QD</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0009"/>
                                        </p:tgtEl>
                                        <p:attrNameLst>
                                          <p:attrName>style.visibility</p:attrName>
                                        </p:attrNameLst>
                                      </p:cBhvr>
                                      <p:to>
                                        <p:strVal val="visible"/>
                                      </p:to>
                                    </p:set>
                                    <p:animEffect transition="in" filter="circle(in)">
                                      <p:cBhvr>
                                        <p:cTn id="7" dur="2000"/>
                                        <p:tgtEl>
                                          <p:spTgt spid="40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2F9BF802-FD92-43F8-8900-2B19FC897990}"/>
              </a:ext>
            </a:extLst>
          </p:cNvPr>
          <p:cNvSpPr>
            <a:spLocks noChangeArrowheads="1"/>
          </p:cNvSpPr>
          <p:nvPr/>
        </p:nvSpPr>
        <p:spPr bwMode="auto">
          <a:xfrm>
            <a:off x="9443407" y="4100513"/>
            <a:ext cx="492125" cy="2392362"/>
          </a:xfrm>
          <a:prstGeom prst="rect">
            <a:avLst/>
          </a:prstGeom>
          <a:solidFill>
            <a:srgbClr val="FFFF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4451" name="Rectangle 3">
            <a:extLst>
              <a:ext uri="{FF2B5EF4-FFF2-40B4-BE49-F238E27FC236}">
                <a16:creationId xmlns:a16="http://schemas.microsoft.com/office/drawing/2014/main" id="{06A20DF2-FB04-4A44-BB4F-1B28FF006B92}"/>
              </a:ext>
            </a:extLst>
          </p:cNvPr>
          <p:cNvSpPr>
            <a:spLocks noGrp="1" noChangeArrowheads="1"/>
          </p:cNvSpPr>
          <p:nvPr>
            <p:ph type="title" idx="4294967295"/>
          </p:nvPr>
        </p:nvSpPr>
        <p:spPr>
          <a:xfrm>
            <a:off x="2200027" y="199653"/>
            <a:ext cx="8923337" cy="1143000"/>
          </a:xfrm>
          <a:noFill/>
        </p:spPr>
        <p:txBody>
          <a:bodyPr lIns="92075" tIns="46038" rIns="92075" bIns="46038" anchor="ctr"/>
          <a:lstStyle/>
          <a:p>
            <a:pPr eaLnBrk="1" hangingPunct="1"/>
            <a:r>
              <a:rPr lang="en-US" altLang="en-US" sz="5400" b="1" dirty="0">
                <a:solidFill>
                  <a:srgbClr val="006600"/>
                </a:solidFill>
              </a:rPr>
              <a:t>DEFINITION OF SUPPLY</a:t>
            </a:r>
          </a:p>
        </p:txBody>
      </p:sp>
      <p:sp>
        <p:nvSpPr>
          <p:cNvPr id="104452" name="Text Box 4">
            <a:extLst>
              <a:ext uri="{FF2B5EF4-FFF2-40B4-BE49-F238E27FC236}">
                <a16:creationId xmlns:a16="http://schemas.microsoft.com/office/drawing/2014/main" id="{63D005E5-52B5-4608-8A87-96C2B06342A9}"/>
              </a:ext>
            </a:extLst>
          </p:cNvPr>
          <p:cNvSpPr txBox="1">
            <a:spLocks noChangeArrowheads="1"/>
          </p:cNvSpPr>
          <p:nvPr/>
        </p:nvSpPr>
        <p:spPr bwMode="auto">
          <a:xfrm>
            <a:off x="1911351" y="2928939"/>
            <a:ext cx="5076825" cy="701675"/>
          </a:xfrm>
          <a:prstGeom prst="rect">
            <a:avLst/>
          </a:prstGeom>
          <a:noFill/>
          <a:ln>
            <a:noFill/>
          </a:ln>
          <a:effectLst>
            <a:outerShdw dist="53882"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513">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a:latin typeface="Times New Roman" panose="02020603050405020304" pitchFamily="18" charset="0"/>
              </a:rPr>
              <a:t>SUPPLY SCHEDULE</a:t>
            </a:r>
          </a:p>
        </p:txBody>
      </p:sp>
      <p:sp>
        <p:nvSpPr>
          <p:cNvPr id="5125" name="Text Box 5">
            <a:extLst>
              <a:ext uri="{FF2B5EF4-FFF2-40B4-BE49-F238E27FC236}">
                <a16:creationId xmlns:a16="http://schemas.microsoft.com/office/drawing/2014/main" id="{837CD99B-AFC6-451E-8B30-561F261CCF55}"/>
              </a:ext>
            </a:extLst>
          </p:cNvPr>
          <p:cNvSpPr txBox="1">
            <a:spLocks noChangeArrowheads="1"/>
          </p:cNvSpPr>
          <p:nvPr/>
        </p:nvSpPr>
        <p:spPr bwMode="auto">
          <a:xfrm>
            <a:off x="8980035" y="4040189"/>
            <a:ext cx="44114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a:latin typeface="Haettenschweiler" panose="020B0706040902060204" pitchFamily="34" charset="0"/>
              </a:rPr>
              <a:t>$1</a:t>
            </a:r>
          </a:p>
          <a:p>
            <a:pPr algn="r">
              <a:spcBef>
                <a:spcPct val="0"/>
              </a:spcBef>
              <a:buFontTx/>
              <a:buNone/>
            </a:pPr>
            <a:r>
              <a:rPr lang="en-US" altLang="en-US">
                <a:latin typeface="Haettenschweiler" panose="020B0706040902060204" pitchFamily="34" charset="0"/>
              </a:rPr>
              <a:t>2</a:t>
            </a:r>
          </a:p>
          <a:p>
            <a:pPr algn="r">
              <a:spcBef>
                <a:spcPct val="0"/>
              </a:spcBef>
              <a:buFontTx/>
              <a:buNone/>
            </a:pPr>
            <a:r>
              <a:rPr lang="en-US" altLang="en-US">
                <a:latin typeface="Haettenschweiler" panose="020B0706040902060204" pitchFamily="34" charset="0"/>
              </a:rPr>
              <a:t>3</a:t>
            </a:r>
          </a:p>
          <a:p>
            <a:pPr algn="r">
              <a:spcBef>
                <a:spcPct val="0"/>
              </a:spcBef>
              <a:buFontTx/>
              <a:buNone/>
            </a:pPr>
            <a:r>
              <a:rPr lang="en-US" altLang="en-US">
                <a:latin typeface="Haettenschweiler" panose="020B0706040902060204" pitchFamily="34" charset="0"/>
              </a:rPr>
              <a:t>4</a:t>
            </a:r>
          </a:p>
          <a:p>
            <a:pPr algn="r">
              <a:spcBef>
                <a:spcPct val="0"/>
              </a:spcBef>
              <a:buFontTx/>
              <a:buNone/>
            </a:pPr>
            <a:r>
              <a:rPr lang="en-US" altLang="en-US">
                <a:latin typeface="Haettenschweiler" panose="020B0706040902060204" pitchFamily="34" charset="0"/>
              </a:rPr>
              <a:t>5</a:t>
            </a:r>
          </a:p>
        </p:txBody>
      </p:sp>
      <p:grpSp>
        <p:nvGrpSpPr>
          <p:cNvPr id="5126" name="Group 6">
            <a:extLst>
              <a:ext uri="{FF2B5EF4-FFF2-40B4-BE49-F238E27FC236}">
                <a16:creationId xmlns:a16="http://schemas.microsoft.com/office/drawing/2014/main" id="{D3E502BD-7BDF-4100-84A7-3F1C6D6F8924}"/>
              </a:ext>
            </a:extLst>
          </p:cNvPr>
          <p:cNvGrpSpPr>
            <a:grpSpLocks/>
          </p:cNvGrpSpPr>
          <p:nvPr/>
        </p:nvGrpSpPr>
        <p:grpSpPr bwMode="auto">
          <a:xfrm>
            <a:off x="9054471" y="3429000"/>
            <a:ext cx="888429" cy="2992438"/>
            <a:chOff x="4617" y="739"/>
            <a:chExt cx="636" cy="1917"/>
          </a:xfrm>
        </p:grpSpPr>
        <p:sp>
          <p:nvSpPr>
            <p:cNvPr id="5131" name="Line 7">
              <a:extLst>
                <a:ext uri="{FF2B5EF4-FFF2-40B4-BE49-F238E27FC236}">
                  <a16:creationId xmlns:a16="http://schemas.microsoft.com/office/drawing/2014/main" id="{F70C454C-8B6C-4676-9300-723FDE681561}"/>
                </a:ext>
              </a:extLst>
            </p:cNvPr>
            <p:cNvSpPr>
              <a:spLocks noChangeShapeType="1"/>
            </p:cNvSpPr>
            <p:nvPr/>
          </p:nvSpPr>
          <p:spPr bwMode="auto">
            <a:xfrm>
              <a:off x="4895" y="778"/>
              <a:ext cx="0" cy="18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32" name="Line 8">
              <a:extLst>
                <a:ext uri="{FF2B5EF4-FFF2-40B4-BE49-F238E27FC236}">
                  <a16:creationId xmlns:a16="http://schemas.microsoft.com/office/drawing/2014/main" id="{36420218-71B3-46B7-83E8-6A6900584684}"/>
                </a:ext>
              </a:extLst>
            </p:cNvPr>
            <p:cNvSpPr>
              <a:spLocks noChangeShapeType="1"/>
            </p:cNvSpPr>
            <p:nvPr/>
          </p:nvSpPr>
          <p:spPr bwMode="auto">
            <a:xfrm>
              <a:off x="4617" y="1174"/>
              <a:ext cx="55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33" name="Text Box 9">
              <a:extLst>
                <a:ext uri="{FF2B5EF4-FFF2-40B4-BE49-F238E27FC236}">
                  <a16:creationId xmlns:a16="http://schemas.microsoft.com/office/drawing/2014/main" id="{F19B1817-257D-4149-832F-94F0543A6C8F}"/>
                </a:ext>
              </a:extLst>
            </p:cNvPr>
            <p:cNvSpPr txBox="1">
              <a:spLocks noChangeArrowheads="1"/>
            </p:cNvSpPr>
            <p:nvPr/>
          </p:nvSpPr>
          <p:spPr bwMode="auto">
            <a:xfrm>
              <a:off x="4645" y="739"/>
              <a:ext cx="242"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P</a:t>
              </a:r>
            </a:p>
          </p:txBody>
        </p:sp>
        <p:sp>
          <p:nvSpPr>
            <p:cNvPr id="5134" name="Text Box 10">
              <a:extLst>
                <a:ext uri="{FF2B5EF4-FFF2-40B4-BE49-F238E27FC236}">
                  <a16:creationId xmlns:a16="http://schemas.microsoft.com/office/drawing/2014/main" id="{07C2D420-D5ED-4F36-B769-5D176D8C6180}"/>
                </a:ext>
              </a:extLst>
            </p:cNvPr>
            <p:cNvSpPr txBox="1">
              <a:spLocks noChangeArrowheads="1"/>
            </p:cNvSpPr>
            <p:nvPr/>
          </p:nvSpPr>
          <p:spPr bwMode="auto">
            <a:xfrm>
              <a:off x="4934" y="739"/>
              <a:ext cx="31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Q</a:t>
              </a:r>
              <a:r>
                <a:rPr lang="en-US" altLang="en-US" baseline="-25000">
                  <a:latin typeface="Haettenschweiler" panose="020B0706040902060204" pitchFamily="34" charset="0"/>
                </a:rPr>
                <a:t>S</a:t>
              </a:r>
              <a:endParaRPr lang="en-US" altLang="en-US">
                <a:latin typeface="Haettenschweiler" panose="020B0706040902060204" pitchFamily="34" charset="0"/>
              </a:endParaRPr>
            </a:p>
          </p:txBody>
        </p:sp>
      </p:grpSp>
      <p:sp>
        <p:nvSpPr>
          <p:cNvPr id="5127" name="Text Box 11">
            <a:extLst>
              <a:ext uri="{FF2B5EF4-FFF2-40B4-BE49-F238E27FC236}">
                <a16:creationId xmlns:a16="http://schemas.microsoft.com/office/drawing/2014/main" id="{FB917176-10E8-471A-855D-ABECD1148061}"/>
              </a:ext>
            </a:extLst>
          </p:cNvPr>
          <p:cNvSpPr txBox="1">
            <a:spLocks noChangeArrowheads="1"/>
          </p:cNvSpPr>
          <p:nvPr/>
        </p:nvSpPr>
        <p:spPr bwMode="auto">
          <a:xfrm>
            <a:off x="9051293" y="3190876"/>
            <a:ext cx="85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CORN</a:t>
            </a:r>
          </a:p>
        </p:txBody>
      </p:sp>
      <p:sp>
        <p:nvSpPr>
          <p:cNvPr id="5128" name="Text Box 13">
            <a:extLst>
              <a:ext uri="{FF2B5EF4-FFF2-40B4-BE49-F238E27FC236}">
                <a16:creationId xmlns:a16="http://schemas.microsoft.com/office/drawing/2014/main" id="{DC5E9D90-A0AC-413C-9F32-21F8523D4A4C}"/>
              </a:ext>
            </a:extLst>
          </p:cNvPr>
          <p:cNvSpPr txBox="1">
            <a:spLocks noChangeArrowheads="1"/>
          </p:cNvSpPr>
          <p:nvPr/>
        </p:nvSpPr>
        <p:spPr bwMode="auto">
          <a:xfrm>
            <a:off x="9502144" y="4056064"/>
            <a:ext cx="49371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  5</a:t>
            </a:r>
          </a:p>
          <a:p>
            <a:pPr>
              <a:spcBef>
                <a:spcPct val="0"/>
              </a:spcBef>
              <a:buFontTx/>
              <a:buNone/>
            </a:pPr>
            <a:r>
              <a:rPr lang="en-US" altLang="en-US">
                <a:latin typeface="Haettenschweiler" panose="020B0706040902060204" pitchFamily="34" charset="0"/>
              </a:rPr>
              <a:t>20</a:t>
            </a:r>
          </a:p>
          <a:p>
            <a:pPr>
              <a:spcBef>
                <a:spcPct val="0"/>
              </a:spcBef>
              <a:buFontTx/>
              <a:buNone/>
            </a:pPr>
            <a:r>
              <a:rPr lang="en-US" altLang="en-US">
                <a:latin typeface="Haettenschweiler" panose="020B0706040902060204" pitchFamily="34" charset="0"/>
              </a:rPr>
              <a:t>35</a:t>
            </a:r>
          </a:p>
          <a:p>
            <a:pPr>
              <a:spcBef>
                <a:spcPct val="0"/>
              </a:spcBef>
              <a:buFontTx/>
              <a:buNone/>
            </a:pPr>
            <a:r>
              <a:rPr lang="en-US" altLang="en-US">
                <a:latin typeface="Haettenschweiler" panose="020B0706040902060204" pitchFamily="34" charset="0"/>
              </a:rPr>
              <a:t>50</a:t>
            </a:r>
          </a:p>
          <a:p>
            <a:pPr>
              <a:spcBef>
                <a:spcPct val="0"/>
              </a:spcBef>
              <a:buFontTx/>
              <a:buNone/>
            </a:pPr>
            <a:r>
              <a:rPr lang="en-US" altLang="en-US">
                <a:latin typeface="Haettenschweiler" panose="020B0706040902060204" pitchFamily="34" charset="0"/>
              </a:rPr>
              <a:t>60</a:t>
            </a:r>
          </a:p>
        </p:txBody>
      </p:sp>
      <p:sp>
        <p:nvSpPr>
          <p:cNvPr id="104462" name="AutoShape 14">
            <a:extLst>
              <a:ext uri="{FF2B5EF4-FFF2-40B4-BE49-F238E27FC236}">
                <a16:creationId xmlns:a16="http://schemas.microsoft.com/office/drawing/2014/main" id="{6DD44E4E-12F2-4929-BDAD-9A10DD8122FD}"/>
              </a:ext>
            </a:extLst>
          </p:cNvPr>
          <p:cNvSpPr>
            <a:spLocks noChangeArrowheads="1"/>
          </p:cNvSpPr>
          <p:nvPr/>
        </p:nvSpPr>
        <p:spPr bwMode="auto">
          <a:xfrm rot="663869">
            <a:off x="7368569" y="3098193"/>
            <a:ext cx="1305509" cy="716868"/>
          </a:xfrm>
          <a:prstGeom prst="rightArrow">
            <a:avLst>
              <a:gd name="adj1" fmla="val 50000"/>
              <a:gd name="adj2" fmla="val 64703"/>
            </a:avLst>
          </a:prstGeom>
          <a:solidFill>
            <a:srgbClr val="FF9933"/>
          </a:solidFill>
          <a:ln w="19050">
            <a:solidFill>
              <a:schemeClr val="tx1"/>
            </a:solidFill>
            <a:miter lim="800000"/>
            <a:headEnd/>
            <a:tailEnd/>
          </a:ln>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solidFill>
                <a:srgbClr val="FF3300"/>
              </a:solidFill>
              <a:latin typeface="Times New Roman" panose="02020603050405020304" pitchFamily="18" charset="0"/>
            </a:endParaRPr>
          </a:p>
        </p:txBody>
      </p:sp>
      <p:sp>
        <p:nvSpPr>
          <p:cNvPr id="5130" name="Rectangle 14">
            <a:extLst>
              <a:ext uri="{FF2B5EF4-FFF2-40B4-BE49-F238E27FC236}">
                <a16:creationId xmlns:a16="http://schemas.microsoft.com/office/drawing/2014/main" id="{8500B45F-C14C-4EE8-BB45-C1FFB28B9F01}"/>
              </a:ext>
            </a:extLst>
          </p:cNvPr>
          <p:cNvSpPr>
            <a:spLocks noChangeArrowheads="1"/>
          </p:cNvSpPr>
          <p:nvPr/>
        </p:nvSpPr>
        <p:spPr bwMode="auto">
          <a:xfrm>
            <a:off x="1359291" y="154469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u="sng" dirty="0">
                <a:latin typeface="Times New Roman" panose="02020603050405020304" pitchFamily="18" charset="0"/>
              </a:rPr>
              <a:t>Shows the amount of a product producers are willing </a:t>
            </a:r>
          </a:p>
          <a:p>
            <a:pPr algn="ctr">
              <a:spcBef>
                <a:spcPct val="0"/>
              </a:spcBef>
              <a:buFontTx/>
              <a:buNone/>
            </a:pPr>
            <a:r>
              <a:rPr lang="en-US" altLang="en-US" sz="2800" b="1" u="sng" dirty="0">
                <a:latin typeface="Times New Roman" panose="02020603050405020304" pitchFamily="18" charset="0"/>
              </a:rPr>
              <a:t>and able to sell at each series of prices.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wipe(left)">
                                      <p:cBhvr>
                                        <p:cTn id="7" dur="500"/>
                                        <p:tgtEl>
                                          <p:spTgt spid="10445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4452"/>
                                        </p:tgtEl>
                                        <p:attrNameLst>
                                          <p:attrName>style.visibility</p:attrName>
                                        </p:attrNameLst>
                                      </p:cBhvr>
                                      <p:to>
                                        <p:strVal val="visible"/>
                                      </p:to>
                                    </p:set>
                                    <p:animEffect transition="in" filter="wipe(left)">
                                      <p:cBhvr>
                                        <p:cTn id="11" dur="500"/>
                                        <p:tgtEl>
                                          <p:spTgt spid="10445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4462"/>
                                        </p:tgtEl>
                                        <p:attrNameLst>
                                          <p:attrName>style.visibility</p:attrName>
                                        </p:attrNameLst>
                                      </p:cBhvr>
                                      <p:to>
                                        <p:strVal val="visible"/>
                                      </p:to>
                                    </p:set>
                                    <p:animEffect transition="in" filter="wipe(left)">
                                      <p:cBhvr>
                                        <p:cTn id="15" dur="500"/>
                                        <p:tgtEl>
                                          <p:spTgt spid="104462"/>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4450"/>
                                        </p:tgtEl>
                                        <p:attrNameLst>
                                          <p:attrName>style.visibility</p:attrName>
                                        </p:attrNameLst>
                                      </p:cBhvr>
                                      <p:to>
                                        <p:strVal val="visible"/>
                                      </p:to>
                                    </p:set>
                                    <p:animEffect transition="in" filter="wipe(up)">
                                      <p:cBhvr>
                                        <p:cTn id="19" dur="500"/>
                                        <p:tgtEl>
                                          <p:spTgt spid="104450"/>
                                        </p:tgtEl>
                                      </p:cBhvr>
                                    </p:animEffect>
                                  </p:childTnLst>
                                  <p:subTnLst>
                                    <p:set>
                                      <p:cBhvr override="childStyle">
                                        <p:cTn dur="1" fill="hold" display="0" masterRel="nextClick" afterEffect="1"/>
                                        <p:tgtEl>
                                          <p:spTgt spid="10445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nimBg="1"/>
      <p:bldP spid="104451" grpId="0" animBg="1" autoUpdateAnimBg="0"/>
      <p:bldP spid="104452" grpId="0" autoUpdateAnimBg="0"/>
      <p:bldP spid="104462"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0"/>
          <p:cNvSpPr txBox="1">
            <a:spLocks noGrp="1"/>
          </p:cNvSpPr>
          <p:nvPr>
            <p:ph type="body" idx="1"/>
          </p:nvPr>
        </p:nvSpPr>
        <p:spPr>
          <a:xfrm>
            <a:off x="750885" y="1552715"/>
            <a:ext cx="10691700" cy="4752900"/>
          </a:xfrm>
          <a:prstGeom prst="rect">
            <a:avLst/>
          </a:prstGeom>
        </p:spPr>
        <p:txBody>
          <a:bodyPr spcFirstLastPara="1" wrap="square" lIns="45700" tIns="45700" rIns="45700" bIns="45700" anchor="t" anchorCtr="0">
            <a:normAutofit/>
          </a:bodyPr>
          <a:lstStyle/>
          <a:p>
            <a:pPr marL="742950" lvl="0" indent="-742950" algn="l" rtl="0">
              <a:lnSpc>
                <a:spcPct val="115000"/>
              </a:lnSpc>
              <a:spcBef>
                <a:spcPts val="0"/>
              </a:spcBef>
              <a:spcAft>
                <a:spcPts val="0"/>
              </a:spcAft>
              <a:buFont typeface="+mj-lt"/>
              <a:buAutoNum type="arabicPeriod"/>
            </a:pPr>
            <a:r>
              <a:rPr lang="en-US" sz="4000" dirty="0">
                <a:solidFill>
                  <a:schemeClr val="dk1"/>
                </a:solidFill>
                <a:latin typeface="Arial"/>
                <a:ea typeface="Arial"/>
                <a:cs typeface="Arial"/>
                <a:sym typeface="Arial"/>
              </a:rPr>
              <a:t>Define supply and demand with real-world examples.</a:t>
            </a:r>
          </a:p>
          <a:p>
            <a:pPr marL="742950" lvl="0" indent="-742950" algn="l" rtl="0">
              <a:lnSpc>
                <a:spcPct val="115000"/>
              </a:lnSpc>
              <a:spcBef>
                <a:spcPts val="0"/>
              </a:spcBef>
              <a:spcAft>
                <a:spcPts val="0"/>
              </a:spcAft>
              <a:buFont typeface="+mj-lt"/>
              <a:buAutoNum type="arabicPeriod"/>
            </a:pPr>
            <a:r>
              <a:rPr lang="en-US" sz="4000" dirty="0">
                <a:solidFill>
                  <a:schemeClr val="dk1"/>
                </a:solidFill>
                <a:latin typeface="Arial"/>
                <a:ea typeface="Arial"/>
                <a:cs typeface="Arial"/>
                <a:sym typeface="Arial"/>
              </a:rPr>
              <a:t>Practice multiple choice and FRQ </a:t>
            </a:r>
            <a:r>
              <a:rPr lang="en-US" sz="4000">
                <a:solidFill>
                  <a:schemeClr val="dk1"/>
                </a:solidFill>
                <a:latin typeface="Arial"/>
                <a:ea typeface="Arial"/>
                <a:cs typeface="Arial"/>
                <a:sym typeface="Arial"/>
              </a:rPr>
              <a:t>Questions.</a:t>
            </a:r>
            <a:endParaRPr lang="en-US" sz="4000" dirty="0">
              <a:solidFill>
                <a:schemeClr val="dk1"/>
              </a:solidFill>
              <a:latin typeface="Arial"/>
              <a:ea typeface="Arial"/>
              <a:cs typeface="Arial"/>
              <a:sym typeface="Arial"/>
            </a:endParaRPr>
          </a:p>
          <a:p>
            <a:pPr marL="742950" lvl="0" indent="-742950" algn="l" rtl="0">
              <a:lnSpc>
                <a:spcPct val="115000"/>
              </a:lnSpc>
              <a:spcBef>
                <a:spcPts val="0"/>
              </a:spcBef>
              <a:spcAft>
                <a:spcPts val="0"/>
              </a:spcAft>
              <a:buFont typeface="+mj-lt"/>
              <a:buAutoNum type="arabicPeriod"/>
            </a:pPr>
            <a:r>
              <a:rPr lang="en-US" sz="4000">
                <a:solidFill>
                  <a:schemeClr val="dk1"/>
                </a:solidFill>
                <a:latin typeface="Arial"/>
                <a:ea typeface="Arial"/>
                <a:cs typeface="Arial"/>
                <a:sym typeface="Arial"/>
              </a:rPr>
              <a:t>Activities </a:t>
            </a:r>
            <a:r>
              <a:rPr lang="en-US" sz="4000" dirty="0">
                <a:solidFill>
                  <a:schemeClr val="dk1"/>
                </a:solidFill>
                <a:latin typeface="Arial"/>
                <a:ea typeface="Arial"/>
                <a:cs typeface="Arial"/>
                <a:sym typeface="Arial"/>
              </a:rPr>
              <a:t>from CEE’s AP Economics Workbook </a:t>
            </a:r>
            <a:endParaRPr sz="4000" dirty="0">
              <a:solidFill>
                <a:schemeClr val="dk1"/>
              </a:solidFill>
              <a:latin typeface="Arial"/>
              <a:ea typeface="Arial"/>
              <a:cs typeface="Arial"/>
              <a:sym typeface="Arial"/>
            </a:endParaRPr>
          </a:p>
          <a:p>
            <a:pPr marL="0" lvl="0" indent="0" algn="l" rtl="0">
              <a:spcBef>
                <a:spcPts val="400"/>
              </a:spcBef>
              <a:spcAft>
                <a:spcPts val="0"/>
              </a:spcAft>
              <a:buNone/>
            </a:pPr>
            <a:endParaRPr dirty="0"/>
          </a:p>
        </p:txBody>
      </p:sp>
      <p:sp>
        <p:nvSpPr>
          <p:cNvPr id="215" name="Google Shape;215;p40"/>
          <p:cNvSpPr txBox="1"/>
          <p:nvPr/>
        </p:nvSpPr>
        <p:spPr>
          <a:xfrm>
            <a:off x="972000" y="385150"/>
            <a:ext cx="3000000" cy="923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4800">
                <a:solidFill>
                  <a:schemeClr val="dk1"/>
                </a:solidFill>
                <a:latin typeface="Calibri"/>
                <a:ea typeface="Calibri"/>
                <a:cs typeface="Calibri"/>
                <a:sym typeface="Calibri"/>
              </a:rPr>
              <a:t>Agenda</a:t>
            </a:r>
            <a:endParaRPr sz="4800">
              <a:solidFill>
                <a:schemeClr val="dk1"/>
              </a:solidFill>
              <a:latin typeface="Calibri"/>
              <a:ea typeface="Calibri"/>
              <a:cs typeface="Calibri"/>
              <a:sym typeface="Calibri"/>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893A8C30-631C-45C4-8669-DAAB3CFE55A8}"/>
              </a:ext>
            </a:extLst>
          </p:cNvPr>
          <p:cNvSpPr>
            <a:spLocks noGrp="1" noChangeArrowheads="1"/>
          </p:cNvSpPr>
          <p:nvPr>
            <p:ph type="title" idx="4294967295"/>
          </p:nvPr>
        </p:nvSpPr>
        <p:spPr>
          <a:xfrm>
            <a:off x="4230688" y="228600"/>
            <a:ext cx="7961312" cy="1143000"/>
          </a:xfrm>
          <a:noFill/>
        </p:spPr>
        <p:txBody>
          <a:bodyPr lIns="92075" tIns="46038" rIns="92075" bIns="46038" anchor="ctr"/>
          <a:lstStyle/>
          <a:p>
            <a:pPr eaLnBrk="1" hangingPunct="1"/>
            <a:r>
              <a:rPr lang="en-US" altLang="en-US" sz="5400" b="1">
                <a:solidFill>
                  <a:srgbClr val="006600"/>
                </a:solidFill>
              </a:rPr>
              <a:t>LAW OF SUPPLY</a:t>
            </a:r>
          </a:p>
        </p:txBody>
      </p:sp>
      <p:sp>
        <p:nvSpPr>
          <p:cNvPr id="106499" name="Rectangle 3">
            <a:extLst>
              <a:ext uri="{FF2B5EF4-FFF2-40B4-BE49-F238E27FC236}">
                <a16:creationId xmlns:a16="http://schemas.microsoft.com/office/drawing/2014/main" id="{38538FD8-AD27-4023-AFA3-9A61257D1875}"/>
              </a:ext>
            </a:extLst>
          </p:cNvPr>
          <p:cNvSpPr>
            <a:spLocks noGrp="1" noChangeArrowheads="1"/>
          </p:cNvSpPr>
          <p:nvPr>
            <p:ph type="body" idx="4294967295"/>
          </p:nvPr>
        </p:nvSpPr>
        <p:spPr>
          <a:xfrm>
            <a:off x="2552088" y="2626605"/>
            <a:ext cx="8064500" cy="3321050"/>
          </a:xfrm>
        </p:spPr>
        <p:txBody>
          <a:bodyPr/>
          <a:lstStyle/>
          <a:p>
            <a:pPr eaLnBrk="1" hangingPunct="1">
              <a:lnSpc>
                <a:spcPct val="120000"/>
              </a:lnSpc>
            </a:pPr>
            <a:r>
              <a:rPr lang="en-US" altLang="en-US" sz="4400" b="1" dirty="0">
                <a:solidFill>
                  <a:srgbClr val="FF9933"/>
                </a:solidFill>
              </a:rPr>
              <a:t>As Price Rises…</a:t>
            </a:r>
          </a:p>
          <a:p>
            <a:pPr eaLnBrk="1" hangingPunct="1">
              <a:lnSpc>
                <a:spcPct val="120000"/>
              </a:lnSpc>
              <a:buFontTx/>
              <a:buNone/>
            </a:pPr>
            <a:r>
              <a:rPr lang="en-US" altLang="en-US" sz="4400" b="1" dirty="0">
                <a:solidFill>
                  <a:srgbClr val="FF9933"/>
                </a:solidFill>
              </a:rPr>
              <a:t>     …Quantity Supplied Rises</a:t>
            </a:r>
          </a:p>
          <a:p>
            <a:pPr eaLnBrk="1" hangingPunct="1">
              <a:lnSpc>
                <a:spcPct val="120000"/>
              </a:lnSpc>
            </a:pPr>
            <a:r>
              <a:rPr lang="en-US" altLang="en-US" sz="4400" b="1" dirty="0">
                <a:solidFill>
                  <a:srgbClr val="FF9933"/>
                </a:solidFill>
              </a:rPr>
              <a:t>As Price Falls…</a:t>
            </a:r>
          </a:p>
          <a:p>
            <a:pPr eaLnBrk="1" hangingPunct="1">
              <a:lnSpc>
                <a:spcPct val="120000"/>
              </a:lnSpc>
              <a:buFontTx/>
              <a:buNone/>
            </a:pPr>
            <a:r>
              <a:rPr lang="en-US" altLang="en-US" sz="4400" b="1" dirty="0">
                <a:solidFill>
                  <a:srgbClr val="FF9933"/>
                </a:solidFill>
              </a:rPr>
              <a:t>     …Quantity Supplied Falls</a:t>
            </a:r>
          </a:p>
        </p:txBody>
      </p:sp>
      <p:sp>
        <p:nvSpPr>
          <p:cNvPr id="106500" name="Text Box 4">
            <a:extLst>
              <a:ext uri="{FF2B5EF4-FFF2-40B4-BE49-F238E27FC236}">
                <a16:creationId xmlns:a16="http://schemas.microsoft.com/office/drawing/2014/main" id="{4A653846-9B70-46A2-912B-3F3225414C57}"/>
              </a:ext>
            </a:extLst>
          </p:cNvPr>
          <p:cNvSpPr txBox="1">
            <a:spLocks noChangeArrowheads="1"/>
          </p:cNvSpPr>
          <p:nvPr/>
        </p:nvSpPr>
        <p:spPr bwMode="auto">
          <a:xfrm>
            <a:off x="1964675" y="1371600"/>
            <a:ext cx="7086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513">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i="1" u="sng" dirty="0">
                <a:latin typeface="Times New Roman" panose="02020603050405020304" pitchFamily="18" charset="0"/>
              </a:rPr>
              <a:t>A direct relationship exists between price and quantity supplied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wipe(left)">
                                      <p:cBhvr>
                                        <p:cTn id="7" dur="500"/>
                                        <p:tgtEl>
                                          <p:spTgt spid="106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6500"/>
                                        </p:tgtEl>
                                        <p:attrNameLst>
                                          <p:attrName>style.visibility</p:attrName>
                                        </p:attrNameLst>
                                      </p:cBhvr>
                                      <p:to>
                                        <p:strVal val="visible"/>
                                      </p:to>
                                    </p:set>
                                    <p:animEffect transition="in" filter="wipe(left)">
                                      <p:cBhvr>
                                        <p:cTn id="12" dur="500"/>
                                        <p:tgtEl>
                                          <p:spTgt spid="106500"/>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6499">
                                            <p:txEl>
                                              <p:pRg st="0" end="0"/>
                                            </p:txEl>
                                          </p:spTgt>
                                        </p:tgtEl>
                                        <p:attrNameLst>
                                          <p:attrName>style.visibility</p:attrName>
                                        </p:attrNameLst>
                                      </p:cBhvr>
                                      <p:to>
                                        <p:strVal val="visible"/>
                                      </p:to>
                                    </p:set>
                                    <p:animEffect transition="in" filter="wipe(left)">
                                      <p:cBhvr>
                                        <p:cTn id="17" dur="500"/>
                                        <p:tgtEl>
                                          <p:spTgt spid="10649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6499">
                                            <p:txEl>
                                              <p:pRg st="1" end="1"/>
                                            </p:txEl>
                                          </p:spTgt>
                                        </p:tgtEl>
                                        <p:attrNameLst>
                                          <p:attrName>style.visibility</p:attrName>
                                        </p:attrNameLst>
                                      </p:cBhvr>
                                      <p:to>
                                        <p:strVal val="visible"/>
                                      </p:to>
                                    </p:set>
                                    <p:animEffect transition="in" filter="wipe(left)">
                                      <p:cBhvr>
                                        <p:cTn id="22" dur="500"/>
                                        <p:tgtEl>
                                          <p:spTgt spid="106499">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6499">
                                            <p:txEl>
                                              <p:pRg st="2" end="2"/>
                                            </p:txEl>
                                          </p:spTgt>
                                        </p:tgtEl>
                                        <p:attrNameLst>
                                          <p:attrName>style.visibility</p:attrName>
                                        </p:attrNameLst>
                                      </p:cBhvr>
                                      <p:to>
                                        <p:strVal val="visible"/>
                                      </p:to>
                                    </p:set>
                                    <p:animEffect transition="in" filter="wipe(left)">
                                      <p:cBhvr>
                                        <p:cTn id="27" dur="500"/>
                                        <p:tgtEl>
                                          <p:spTgt spid="106499">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6499">
                                            <p:txEl>
                                              <p:pRg st="3" end="3"/>
                                            </p:txEl>
                                          </p:spTgt>
                                        </p:tgtEl>
                                        <p:attrNameLst>
                                          <p:attrName>style.visibility</p:attrName>
                                        </p:attrNameLst>
                                      </p:cBhvr>
                                      <p:to>
                                        <p:strVal val="visible"/>
                                      </p:to>
                                    </p:set>
                                    <p:animEffect transition="in" filter="wipe(left)">
                                      <p:cBhvr>
                                        <p:cTn id="32" dur="500"/>
                                        <p:tgtEl>
                                          <p:spTgt spid="1064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animBg="1" autoUpdateAnimBg="0"/>
      <p:bldP spid="106499" grpId="0" uiExpand="1" build="p" bldLvl="3" autoUpdateAnimBg="0"/>
      <p:bldP spid="106500"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964E060-D51F-4393-B8E2-DE1D9379DBAD}"/>
              </a:ext>
            </a:extLst>
          </p:cNvPr>
          <p:cNvSpPr>
            <a:spLocks noGrp="1" noChangeArrowheads="1"/>
          </p:cNvSpPr>
          <p:nvPr>
            <p:ph type="title" idx="4294967295"/>
          </p:nvPr>
        </p:nvSpPr>
        <p:spPr>
          <a:xfrm>
            <a:off x="969485" y="0"/>
            <a:ext cx="10972800" cy="1508125"/>
          </a:xfrm>
        </p:spPr>
        <p:txBody>
          <a:bodyPr/>
          <a:lstStyle/>
          <a:p>
            <a:r>
              <a:rPr lang="en-US" altLang="en-US" dirty="0"/>
              <a:t>Why is supply upsloping? </a:t>
            </a:r>
          </a:p>
        </p:txBody>
      </p:sp>
      <p:sp>
        <p:nvSpPr>
          <p:cNvPr id="3" name="Content Placeholder 2">
            <a:extLst>
              <a:ext uri="{FF2B5EF4-FFF2-40B4-BE49-F238E27FC236}">
                <a16:creationId xmlns:a16="http://schemas.microsoft.com/office/drawing/2014/main" id="{4F5B6260-BD35-484F-BAA8-D9D1D7B0DA09}"/>
              </a:ext>
            </a:extLst>
          </p:cNvPr>
          <p:cNvSpPr>
            <a:spLocks noGrp="1" noChangeArrowheads="1"/>
          </p:cNvSpPr>
          <p:nvPr>
            <p:ph idx="4294967295"/>
          </p:nvPr>
        </p:nvSpPr>
        <p:spPr>
          <a:xfrm>
            <a:off x="517793" y="1508125"/>
            <a:ext cx="10972800" cy="5257800"/>
          </a:xfrm>
        </p:spPr>
        <p:txBody>
          <a:bodyPr/>
          <a:lstStyle/>
          <a:p>
            <a:pPr marL="342900" lvl="1" indent="-342900">
              <a:buFontTx/>
              <a:buChar char="•"/>
            </a:pPr>
            <a:r>
              <a:rPr lang="en-US" altLang="en-US" sz="3200" b="1" u="sng" dirty="0"/>
              <a:t>At higher prices firms have an incentive to produce more.</a:t>
            </a:r>
          </a:p>
          <a:p>
            <a:endParaRPr lang="en-US" alt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5BCBB0B3-639C-4553-BBDE-FC13F4BA2F0A}"/>
              </a:ext>
            </a:extLst>
          </p:cNvPr>
          <p:cNvSpPr>
            <a:spLocks noChangeArrowheads="1"/>
          </p:cNvSpPr>
          <p:nvPr/>
        </p:nvSpPr>
        <p:spPr bwMode="auto">
          <a:xfrm>
            <a:off x="8547101" y="2481263"/>
            <a:ext cx="492125" cy="2392362"/>
          </a:xfrm>
          <a:prstGeom prst="rect">
            <a:avLst/>
          </a:prstGeom>
          <a:solidFill>
            <a:srgbClr val="FFFF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219" name="Text Box 4">
            <a:extLst>
              <a:ext uri="{FF2B5EF4-FFF2-40B4-BE49-F238E27FC236}">
                <a16:creationId xmlns:a16="http://schemas.microsoft.com/office/drawing/2014/main" id="{10F79258-2ABF-4E3E-8D63-27793AE495DF}"/>
              </a:ext>
            </a:extLst>
          </p:cNvPr>
          <p:cNvSpPr txBox="1">
            <a:spLocks noChangeArrowheads="1"/>
          </p:cNvSpPr>
          <p:nvPr/>
        </p:nvSpPr>
        <p:spPr bwMode="auto">
          <a:xfrm>
            <a:off x="3213101" y="360364"/>
            <a:ext cx="5076825" cy="701675"/>
          </a:xfrm>
          <a:prstGeom prst="rect">
            <a:avLst/>
          </a:prstGeom>
          <a:noFill/>
          <a:ln>
            <a:noFill/>
          </a:ln>
          <a:effectLst>
            <a:outerShdw dist="53882"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513">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a:latin typeface="Times New Roman" panose="02020603050405020304" pitchFamily="18" charset="0"/>
              </a:rPr>
              <a:t>SUPPLY SCHEDULE</a:t>
            </a:r>
          </a:p>
        </p:txBody>
      </p:sp>
      <p:sp>
        <p:nvSpPr>
          <p:cNvPr id="9220" name="Text Box 5">
            <a:extLst>
              <a:ext uri="{FF2B5EF4-FFF2-40B4-BE49-F238E27FC236}">
                <a16:creationId xmlns:a16="http://schemas.microsoft.com/office/drawing/2014/main" id="{43619B2C-2C52-4A37-98F5-1C419B9B2238}"/>
              </a:ext>
            </a:extLst>
          </p:cNvPr>
          <p:cNvSpPr txBox="1">
            <a:spLocks noChangeArrowheads="1"/>
          </p:cNvSpPr>
          <p:nvPr/>
        </p:nvSpPr>
        <p:spPr bwMode="auto">
          <a:xfrm>
            <a:off x="8567917" y="2420939"/>
            <a:ext cx="44114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a:latin typeface="Haettenschweiler" panose="020B0706040902060204" pitchFamily="34" charset="0"/>
              </a:rPr>
              <a:t>$1</a:t>
            </a:r>
          </a:p>
          <a:p>
            <a:pPr algn="r">
              <a:spcBef>
                <a:spcPct val="0"/>
              </a:spcBef>
              <a:buFontTx/>
              <a:buNone/>
            </a:pPr>
            <a:r>
              <a:rPr lang="en-US" altLang="en-US">
                <a:latin typeface="Haettenschweiler" panose="020B0706040902060204" pitchFamily="34" charset="0"/>
              </a:rPr>
              <a:t>2</a:t>
            </a:r>
          </a:p>
          <a:p>
            <a:pPr algn="r">
              <a:spcBef>
                <a:spcPct val="0"/>
              </a:spcBef>
              <a:buFontTx/>
              <a:buNone/>
            </a:pPr>
            <a:r>
              <a:rPr lang="en-US" altLang="en-US">
                <a:latin typeface="Haettenschweiler" panose="020B0706040902060204" pitchFamily="34" charset="0"/>
              </a:rPr>
              <a:t>3</a:t>
            </a:r>
          </a:p>
          <a:p>
            <a:pPr algn="r">
              <a:spcBef>
                <a:spcPct val="0"/>
              </a:spcBef>
              <a:buFontTx/>
              <a:buNone/>
            </a:pPr>
            <a:r>
              <a:rPr lang="en-US" altLang="en-US">
                <a:latin typeface="Haettenschweiler" panose="020B0706040902060204" pitchFamily="34" charset="0"/>
              </a:rPr>
              <a:t>4</a:t>
            </a:r>
          </a:p>
          <a:p>
            <a:pPr algn="r">
              <a:spcBef>
                <a:spcPct val="0"/>
              </a:spcBef>
              <a:buFontTx/>
              <a:buNone/>
            </a:pPr>
            <a:r>
              <a:rPr lang="en-US" altLang="en-US">
                <a:latin typeface="Haettenschweiler" panose="020B0706040902060204" pitchFamily="34" charset="0"/>
              </a:rPr>
              <a:t>5</a:t>
            </a:r>
          </a:p>
        </p:txBody>
      </p:sp>
      <p:grpSp>
        <p:nvGrpSpPr>
          <p:cNvPr id="9221" name="Group 6">
            <a:extLst>
              <a:ext uri="{FF2B5EF4-FFF2-40B4-BE49-F238E27FC236}">
                <a16:creationId xmlns:a16="http://schemas.microsoft.com/office/drawing/2014/main" id="{CAAA7080-E931-429F-85BD-1610926F33D2}"/>
              </a:ext>
            </a:extLst>
          </p:cNvPr>
          <p:cNvGrpSpPr>
            <a:grpSpLocks/>
          </p:cNvGrpSpPr>
          <p:nvPr/>
        </p:nvGrpSpPr>
        <p:grpSpPr bwMode="auto">
          <a:xfrm>
            <a:off x="8642353" y="1809750"/>
            <a:ext cx="888429" cy="2992438"/>
            <a:chOff x="4617" y="739"/>
            <a:chExt cx="636" cy="1917"/>
          </a:xfrm>
        </p:grpSpPr>
        <p:sp>
          <p:nvSpPr>
            <p:cNvPr id="9231" name="Line 7">
              <a:extLst>
                <a:ext uri="{FF2B5EF4-FFF2-40B4-BE49-F238E27FC236}">
                  <a16:creationId xmlns:a16="http://schemas.microsoft.com/office/drawing/2014/main" id="{D07B572C-4566-4B34-9C9F-67D0ECB3BB69}"/>
                </a:ext>
              </a:extLst>
            </p:cNvPr>
            <p:cNvSpPr>
              <a:spLocks noChangeShapeType="1"/>
            </p:cNvSpPr>
            <p:nvPr/>
          </p:nvSpPr>
          <p:spPr bwMode="auto">
            <a:xfrm>
              <a:off x="4895" y="778"/>
              <a:ext cx="0" cy="18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32" name="Line 8">
              <a:extLst>
                <a:ext uri="{FF2B5EF4-FFF2-40B4-BE49-F238E27FC236}">
                  <a16:creationId xmlns:a16="http://schemas.microsoft.com/office/drawing/2014/main" id="{703BB634-9503-42C8-9CCF-C348A9B9DD22}"/>
                </a:ext>
              </a:extLst>
            </p:cNvPr>
            <p:cNvSpPr>
              <a:spLocks noChangeShapeType="1"/>
            </p:cNvSpPr>
            <p:nvPr/>
          </p:nvSpPr>
          <p:spPr bwMode="auto">
            <a:xfrm>
              <a:off x="4617" y="1174"/>
              <a:ext cx="55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33" name="Text Box 9">
              <a:extLst>
                <a:ext uri="{FF2B5EF4-FFF2-40B4-BE49-F238E27FC236}">
                  <a16:creationId xmlns:a16="http://schemas.microsoft.com/office/drawing/2014/main" id="{18A6597B-7FEF-48D3-B8C1-6DFD1EB390C5}"/>
                </a:ext>
              </a:extLst>
            </p:cNvPr>
            <p:cNvSpPr txBox="1">
              <a:spLocks noChangeArrowheads="1"/>
            </p:cNvSpPr>
            <p:nvPr/>
          </p:nvSpPr>
          <p:spPr bwMode="auto">
            <a:xfrm>
              <a:off x="4645" y="739"/>
              <a:ext cx="242"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P</a:t>
              </a:r>
            </a:p>
          </p:txBody>
        </p:sp>
        <p:sp>
          <p:nvSpPr>
            <p:cNvPr id="9234" name="Text Box 10">
              <a:extLst>
                <a:ext uri="{FF2B5EF4-FFF2-40B4-BE49-F238E27FC236}">
                  <a16:creationId xmlns:a16="http://schemas.microsoft.com/office/drawing/2014/main" id="{F30B89F1-183C-4ACA-BEC4-10ECEDE82629}"/>
                </a:ext>
              </a:extLst>
            </p:cNvPr>
            <p:cNvSpPr txBox="1">
              <a:spLocks noChangeArrowheads="1"/>
            </p:cNvSpPr>
            <p:nvPr/>
          </p:nvSpPr>
          <p:spPr bwMode="auto">
            <a:xfrm>
              <a:off x="4934" y="739"/>
              <a:ext cx="31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Q</a:t>
              </a:r>
              <a:r>
                <a:rPr lang="en-US" altLang="en-US" baseline="-25000">
                  <a:latin typeface="Haettenschweiler" panose="020B0706040902060204" pitchFamily="34" charset="0"/>
                </a:rPr>
                <a:t>S</a:t>
              </a:r>
              <a:endParaRPr lang="en-US" altLang="en-US">
                <a:latin typeface="Haettenschweiler" panose="020B0706040902060204" pitchFamily="34" charset="0"/>
              </a:endParaRPr>
            </a:p>
          </p:txBody>
        </p:sp>
      </p:grpSp>
      <p:sp>
        <p:nvSpPr>
          <p:cNvPr id="9222" name="Text Box 11">
            <a:extLst>
              <a:ext uri="{FF2B5EF4-FFF2-40B4-BE49-F238E27FC236}">
                <a16:creationId xmlns:a16="http://schemas.microsoft.com/office/drawing/2014/main" id="{39B46845-A53C-49AE-8F33-DE849EFD9C1A}"/>
              </a:ext>
            </a:extLst>
          </p:cNvPr>
          <p:cNvSpPr txBox="1">
            <a:spLocks noChangeArrowheads="1"/>
          </p:cNvSpPr>
          <p:nvPr/>
        </p:nvSpPr>
        <p:spPr bwMode="auto">
          <a:xfrm>
            <a:off x="8639175" y="1571626"/>
            <a:ext cx="85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CORN</a:t>
            </a:r>
          </a:p>
        </p:txBody>
      </p:sp>
      <p:sp>
        <p:nvSpPr>
          <p:cNvPr id="9223" name="Text Box 12">
            <a:extLst>
              <a:ext uri="{FF2B5EF4-FFF2-40B4-BE49-F238E27FC236}">
                <a16:creationId xmlns:a16="http://schemas.microsoft.com/office/drawing/2014/main" id="{63552A29-2225-45A3-B168-EE9DEF149622}"/>
              </a:ext>
            </a:extLst>
          </p:cNvPr>
          <p:cNvSpPr txBox="1">
            <a:spLocks noChangeArrowheads="1"/>
          </p:cNvSpPr>
          <p:nvPr/>
        </p:nvSpPr>
        <p:spPr bwMode="auto">
          <a:xfrm>
            <a:off x="3425825" y="2127250"/>
            <a:ext cx="3625850" cy="6413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513">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latin typeface="Times New Roman" panose="02020603050405020304" pitchFamily="18" charset="0"/>
              </a:rPr>
              <a:t>Various Amounts</a:t>
            </a:r>
          </a:p>
        </p:txBody>
      </p:sp>
      <p:sp>
        <p:nvSpPr>
          <p:cNvPr id="105485" name="Text Box 13">
            <a:extLst>
              <a:ext uri="{FF2B5EF4-FFF2-40B4-BE49-F238E27FC236}">
                <a16:creationId xmlns:a16="http://schemas.microsoft.com/office/drawing/2014/main" id="{6F23EB42-5FE9-4699-826E-698AAAB10B0D}"/>
              </a:ext>
            </a:extLst>
          </p:cNvPr>
          <p:cNvSpPr txBox="1">
            <a:spLocks noChangeArrowheads="1"/>
          </p:cNvSpPr>
          <p:nvPr/>
        </p:nvSpPr>
        <p:spPr bwMode="auto">
          <a:xfrm>
            <a:off x="3106738" y="2932113"/>
            <a:ext cx="5289550" cy="6413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513">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latin typeface="Times New Roman" panose="02020603050405020304" pitchFamily="18" charset="0"/>
              </a:rPr>
              <a:t>A Series of Possible Prices</a:t>
            </a:r>
          </a:p>
        </p:txBody>
      </p:sp>
      <p:sp>
        <p:nvSpPr>
          <p:cNvPr id="105486" name="Text Box 14">
            <a:extLst>
              <a:ext uri="{FF2B5EF4-FFF2-40B4-BE49-F238E27FC236}">
                <a16:creationId xmlns:a16="http://schemas.microsoft.com/office/drawing/2014/main" id="{804659A9-9529-4DD0-8C07-BFE8622E7129}"/>
              </a:ext>
            </a:extLst>
          </p:cNvPr>
          <p:cNvSpPr txBox="1">
            <a:spLocks noChangeArrowheads="1"/>
          </p:cNvSpPr>
          <p:nvPr/>
        </p:nvSpPr>
        <p:spPr bwMode="auto">
          <a:xfrm>
            <a:off x="2854326" y="4737100"/>
            <a:ext cx="59102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513">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i="1">
                <a:solidFill>
                  <a:srgbClr val="FF9933"/>
                </a:solidFill>
                <a:latin typeface="Times New Roman" panose="02020603050405020304" pitchFamily="18" charset="0"/>
              </a:rPr>
              <a:t>…a specified time period</a:t>
            </a:r>
          </a:p>
        </p:txBody>
      </p:sp>
      <p:sp>
        <p:nvSpPr>
          <p:cNvPr id="105487" name="Text Box 15">
            <a:extLst>
              <a:ext uri="{FF2B5EF4-FFF2-40B4-BE49-F238E27FC236}">
                <a16:creationId xmlns:a16="http://schemas.microsoft.com/office/drawing/2014/main" id="{A9F892F0-099A-407C-A94A-E824AE2B2BF4}"/>
              </a:ext>
            </a:extLst>
          </p:cNvPr>
          <p:cNvSpPr txBox="1">
            <a:spLocks noChangeArrowheads="1"/>
          </p:cNvSpPr>
          <p:nvPr/>
        </p:nvSpPr>
        <p:spPr bwMode="auto">
          <a:xfrm>
            <a:off x="3111500" y="5435600"/>
            <a:ext cx="6350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513">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i="1">
                <a:solidFill>
                  <a:srgbClr val="FF9933"/>
                </a:solidFill>
                <a:latin typeface="Times New Roman" panose="02020603050405020304" pitchFamily="18" charset="0"/>
              </a:rPr>
              <a:t>…other things being equal</a:t>
            </a:r>
          </a:p>
        </p:txBody>
      </p:sp>
      <p:sp>
        <p:nvSpPr>
          <p:cNvPr id="9227" name="Text Box 16">
            <a:extLst>
              <a:ext uri="{FF2B5EF4-FFF2-40B4-BE49-F238E27FC236}">
                <a16:creationId xmlns:a16="http://schemas.microsoft.com/office/drawing/2014/main" id="{698B071E-DFCE-4AF2-9284-511F74D93B3A}"/>
              </a:ext>
            </a:extLst>
          </p:cNvPr>
          <p:cNvSpPr txBox="1">
            <a:spLocks noChangeArrowheads="1"/>
          </p:cNvSpPr>
          <p:nvPr/>
        </p:nvSpPr>
        <p:spPr bwMode="auto">
          <a:xfrm>
            <a:off x="9090026" y="2436814"/>
            <a:ext cx="49371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  5</a:t>
            </a:r>
          </a:p>
          <a:p>
            <a:pPr>
              <a:spcBef>
                <a:spcPct val="0"/>
              </a:spcBef>
              <a:buFontTx/>
              <a:buNone/>
            </a:pPr>
            <a:r>
              <a:rPr lang="en-US" altLang="en-US">
                <a:latin typeface="Haettenschweiler" panose="020B0706040902060204" pitchFamily="34" charset="0"/>
              </a:rPr>
              <a:t>20</a:t>
            </a:r>
          </a:p>
          <a:p>
            <a:pPr>
              <a:spcBef>
                <a:spcPct val="0"/>
              </a:spcBef>
              <a:buFontTx/>
              <a:buNone/>
            </a:pPr>
            <a:r>
              <a:rPr lang="en-US" altLang="en-US">
                <a:latin typeface="Haettenschweiler" panose="020B0706040902060204" pitchFamily="34" charset="0"/>
              </a:rPr>
              <a:t>35</a:t>
            </a:r>
          </a:p>
          <a:p>
            <a:pPr>
              <a:spcBef>
                <a:spcPct val="0"/>
              </a:spcBef>
              <a:buFontTx/>
              <a:buNone/>
            </a:pPr>
            <a:r>
              <a:rPr lang="en-US" altLang="en-US">
                <a:latin typeface="Haettenschweiler" panose="020B0706040902060204" pitchFamily="34" charset="0"/>
              </a:rPr>
              <a:t>50</a:t>
            </a:r>
          </a:p>
          <a:p>
            <a:pPr>
              <a:spcBef>
                <a:spcPct val="0"/>
              </a:spcBef>
              <a:buFontTx/>
              <a:buNone/>
            </a:pPr>
            <a:r>
              <a:rPr lang="en-US" altLang="en-US">
                <a:latin typeface="Haettenschweiler" panose="020B0706040902060204" pitchFamily="34" charset="0"/>
              </a:rPr>
              <a:t>60</a:t>
            </a:r>
          </a:p>
        </p:txBody>
      </p:sp>
      <p:sp>
        <p:nvSpPr>
          <p:cNvPr id="105489" name="AutoShape 17">
            <a:extLst>
              <a:ext uri="{FF2B5EF4-FFF2-40B4-BE49-F238E27FC236}">
                <a16:creationId xmlns:a16="http://schemas.microsoft.com/office/drawing/2014/main" id="{7724E4B7-BFCD-4886-8791-FC7E431C3747}"/>
              </a:ext>
            </a:extLst>
          </p:cNvPr>
          <p:cNvSpPr>
            <a:spLocks noChangeArrowheads="1"/>
          </p:cNvSpPr>
          <p:nvPr/>
        </p:nvSpPr>
        <p:spPr bwMode="auto">
          <a:xfrm>
            <a:off x="6515100" y="3432176"/>
            <a:ext cx="2057400" cy="703263"/>
          </a:xfrm>
          <a:prstGeom prst="rightArrow">
            <a:avLst>
              <a:gd name="adj1" fmla="val 50000"/>
              <a:gd name="adj2" fmla="val 73138"/>
            </a:avLst>
          </a:prstGeom>
          <a:solidFill>
            <a:srgbClr val="FF9933"/>
          </a:solidFill>
          <a:ln w="19050">
            <a:solidFill>
              <a:schemeClr val="tx1"/>
            </a:solidFill>
            <a:miter lim="800000"/>
            <a:headEnd/>
            <a:tailEnd/>
          </a:ln>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485"/>
                                        </p:tgtEl>
                                        <p:attrNameLst>
                                          <p:attrName>style.visibility</p:attrName>
                                        </p:attrNameLst>
                                      </p:cBhvr>
                                      <p:to>
                                        <p:strVal val="visible"/>
                                      </p:to>
                                    </p:set>
                                    <p:animEffect transition="in" filter="wipe(left)">
                                      <p:cBhvr>
                                        <p:cTn id="7" dur="500"/>
                                        <p:tgtEl>
                                          <p:spTgt spid="10548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5489"/>
                                        </p:tgtEl>
                                        <p:attrNameLst>
                                          <p:attrName>style.visibility</p:attrName>
                                        </p:attrNameLst>
                                      </p:cBhvr>
                                      <p:to>
                                        <p:strVal val="visible"/>
                                      </p:to>
                                    </p:set>
                                    <p:animEffect transition="in" filter="wipe(left)">
                                      <p:cBhvr>
                                        <p:cTn id="11" dur="500"/>
                                        <p:tgtEl>
                                          <p:spTgt spid="105489"/>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5474"/>
                                        </p:tgtEl>
                                        <p:attrNameLst>
                                          <p:attrName>style.visibility</p:attrName>
                                        </p:attrNameLst>
                                      </p:cBhvr>
                                      <p:to>
                                        <p:strVal val="visible"/>
                                      </p:to>
                                    </p:set>
                                    <p:animEffect transition="in" filter="wipe(up)">
                                      <p:cBhvr>
                                        <p:cTn id="15" dur="500"/>
                                        <p:tgtEl>
                                          <p:spTgt spid="105474"/>
                                        </p:tgtEl>
                                      </p:cBhvr>
                                    </p:animEffect>
                                  </p:childTnLst>
                                </p:cTn>
                              </p:par>
                            </p:childTnLst>
                          </p:cTn>
                        </p:par>
                        <p:par>
                          <p:cTn id="16" fill="hold" nodeType="afterGroup">
                            <p:stCondLst>
                              <p:cond delay="1500"/>
                            </p:stCondLst>
                            <p:childTnLst>
                              <p:par>
                                <p:cTn id="17" presetID="23" presetClass="entr" presetSubtype="528" fill="hold" grpId="0" nodeType="afterEffect">
                                  <p:stCondLst>
                                    <p:cond delay="1000"/>
                                  </p:stCondLst>
                                  <p:childTnLst>
                                    <p:set>
                                      <p:cBhvr>
                                        <p:cTn id="18" dur="1" fill="hold">
                                          <p:stCondLst>
                                            <p:cond delay="0"/>
                                          </p:stCondLst>
                                        </p:cTn>
                                        <p:tgtEl>
                                          <p:spTgt spid="105486"/>
                                        </p:tgtEl>
                                        <p:attrNameLst>
                                          <p:attrName>style.visibility</p:attrName>
                                        </p:attrNameLst>
                                      </p:cBhvr>
                                      <p:to>
                                        <p:strVal val="visible"/>
                                      </p:to>
                                    </p:set>
                                    <p:anim calcmode="lin" valueType="num">
                                      <p:cBhvr>
                                        <p:cTn id="19" dur="500" fill="hold"/>
                                        <p:tgtEl>
                                          <p:spTgt spid="105486"/>
                                        </p:tgtEl>
                                        <p:attrNameLst>
                                          <p:attrName>ppt_w</p:attrName>
                                        </p:attrNameLst>
                                      </p:cBhvr>
                                      <p:tavLst>
                                        <p:tav tm="0">
                                          <p:val>
                                            <p:fltVal val="0"/>
                                          </p:val>
                                        </p:tav>
                                        <p:tav tm="100000">
                                          <p:val>
                                            <p:strVal val="#ppt_w"/>
                                          </p:val>
                                        </p:tav>
                                      </p:tavLst>
                                    </p:anim>
                                    <p:anim calcmode="lin" valueType="num">
                                      <p:cBhvr>
                                        <p:cTn id="20" dur="500" fill="hold"/>
                                        <p:tgtEl>
                                          <p:spTgt spid="105486"/>
                                        </p:tgtEl>
                                        <p:attrNameLst>
                                          <p:attrName>ppt_h</p:attrName>
                                        </p:attrNameLst>
                                      </p:cBhvr>
                                      <p:tavLst>
                                        <p:tav tm="0">
                                          <p:val>
                                            <p:fltVal val="0"/>
                                          </p:val>
                                        </p:tav>
                                        <p:tav tm="100000">
                                          <p:val>
                                            <p:strVal val="#ppt_h"/>
                                          </p:val>
                                        </p:tav>
                                      </p:tavLst>
                                    </p:anim>
                                    <p:anim calcmode="lin" valueType="num">
                                      <p:cBhvr>
                                        <p:cTn id="21" dur="500" fill="hold"/>
                                        <p:tgtEl>
                                          <p:spTgt spid="105486"/>
                                        </p:tgtEl>
                                        <p:attrNameLst>
                                          <p:attrName>ppt_x</p:attrName>
                                        </p:attrNameLst>
                                      </p:cBhvr>
                                      <p:tavLst>
                                        <p:tav tm="0">
                                          <p:val>
                                            <p:fltVal val="0.5"/>
                                          </p:val>
                                        </p:tav>
                                        <p:tav tm="100000">
                                          <p:val>
                                            <p:strVal val="#ppt_x"/>
                                          </p:val>
                                        </p:tav>
                                      </p:tavLst>
                                    </p:anim>
                                    <p:anim calcmode="lin" valueType="num">
                                      <p:cBhvr>
                                        <p:cTn id="22" dur="500" fill="hold"/>
                                        <p:tgtEl>
                                          <p:spTgt spid="105486"/>
                                        </p:tgtEl>
                                        <p:attrNameLst>
                                          <p:attrName>ppt_y</p:attrName>
                                        </p:attrNameLst>
                                      </p:cBhvr>
                                      <p:tavLst>
                                        <p:tav tm="0">
                                          <p:val>
                                            <p:fltVal val="0.5"/>
                                          </p:val>
                                        </p:tav>
                                        <p:tav tm="100000">
                                          <p:val>
                                            <p:strVal val="#ppt_y"/>
                                          </p:val>
                                        </p:tav>
                                      </p:tavLst>
                                    </p:anim>
                                  </p:childTnLst>
                                </p:cTn>
                              </p:par>
                            </p:childTnLst>
                          </p:cTn>
                        </p:par>
                        <p:par>
                          <p:cTn id="23" fill="hold" nodeType="afterGroup">
                            <p:stCondLst>
                              <p:cond delay="3000"/>
                            </p:stCondLst>
                            <p:childTnLst>
                              <p:par>
                                <p:cTn id="24" presetID="23" presetClass="entr" presetSubtype="528" fill="hold" grpId="0" nodeType="afterEffect">
                                  <p:stCondLst>
                                    <p:cond delay="1000"/>
                                  </p:stCondLst>
                                  <p:childTnLst>
                                    <p:set>
                                      <p:cBhvr>
                                        <p:cTn id="25" dur="1" fill="hold">
                                          <p:stCondLst>
                                            <p:cond delay="0"/>
                                          </p:stCondLst>
                                        </p:cTn>
                                        <p:tgtEl>
                                          <p:spTgt spid="105487"/>
                                        </p:tgtEl>
                                        <p:attrNameLst>
                                          <p:attrName>style.visibility</p:attrName>
                                        </p:attrNameLst>
                                      </p:cBhvr>
                                      <p:to>
                                        <p:strVal val="visible"/>
                                      </p:to>
                                    </p:set>
                                    <p:anim calcmode="lin" valueType="num">
                                      <p:cBhvr>
                                        <p:cTn id="26" dur="500" fill="hold"/>
                                        <p:tgtEl>
                                          <p:spTgt spid="105487"/>
                                        </p:tgtEl>
                                        <p:attrNameLst>
                                          <p:attrName>ppt_w</p:attrName>
                                        </p:attrNameLst>
                                      </p:cBhvr>
                                      <p:tavLst>
                                        <p:tav tm="0">
                                          <p:val>
                                            <p:fltVal val="0"/>
                                          </p:val>
                                        </p:tav>
                                        <p:tav tm="100000">
                                          <p:val>
                                            <p:strVal val="#ppt_w"/>
                                          </p:val>
                                        </p:tav>
                                      </p:tavLst>
                                    </p:anim>
                                    <p:anim calcmode="lin" valueType="num">
                                      <p:cBhvr>
                                        <p:cTn id="27" dur="500" fill="hold"/>
                                        <p:tgtEl>
                                          <p:spTgt spid="105487"/>
                                        </p:tgtEl>
                                        <p:attrNameLst>
                                          <p:attrName>ppt_h</p:attrName>
                                        </p:attrNameLst>
                                      </p:cBhvr>
                                      <p:tavLst>
                                        <p:tav tm="0">
                                          <p:val>
                                            <p:fltVal val="0"/>
                                          </p:val>
                                        </p:tav>
                                        <p:tav tm="100000">
                                          <p:val>
                                            <p:strVal val="#ppt_h"/>
                                          </p:val>
                                        </p:tav>
                                      </p:tavLst>
                                    </p:anim>
                                    <p:anim calcmode="lin" valueType="num">
                                      <p:cBhvr>
                                        <p:cTn id="28" dur="500" fill="hold"/>
                                        <p:tgtEl>
                                          <p:spTgt spid="105487"/>
                                        </p:tgtEl>
                                        <p:attrNameLst>
                                          <p:attrName>ppt_x</p:attrName>
                                        </p:attrNameLst>
                                      </p:cBhvr>
                                      <p:tavLst>
                                        <p:tav tm="0">
                                          <p:val>
                                            <p:fltVal val="0.5"/>
                                          </p:val>
                                        </p:tav>
                                        <p:tav tm="100000">
                                          <p:val>
                                            <p:strVal val="#ppt_x"/>
                                          </p:val>
                                        </p:tav>
                                      </p:tavLst>
                                    </p:anim>
                                    <p:anim calcmode="lin" valueType="num">
                                      <p:cBhvr>
                                        <p:cTn id="29" dur="500" fill="hold"/>
                                        <p:tgtEl>
                                          <p:spTgt spid="10548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animBg="1"/>
      <p:bldP spid="105485" grpId="0" autoUpdateAnimBg="0"/>
      <p:bldP spid="105486" grpId="0" autoUpdateAnimBg="0"/>
      <p:bldP spid="105487" grpId="0" autoUpdateAnimBg="0"/>
      <p:bldP spid="105489"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6D2E533-4CA7-4C75-8D52-E45661C83B4B}"/>
              </a:ext>
            </a:extLst>
          </p:cNvPr>
          <p:cNvSpPr>
            <a:spLocks noGrp="1" noChangeArrowheads="1"/>
          </p:cNvSpPr>
          <p:nvPr>
            <p:ph type="title" idx="4294967295"/>
          </p:nvPr>
        </p:nvSpPr>
        <p:spPr>
          <a:xfrm>
            <a:off x="3757943" y="-228600"/>
            <a:ext cx="7772400" cy="1143000"/>
          </a:xfrm>
        </p:spPr>
        <p:txBody>
          <a:bodyPr/>
          <a:lstStyle/>
          <a:p>
            <a:pPr eaLnBrk="1" hangingPunct="1"/>
            <a:r>
              <a:rPr lang="en-US" altLang="en-US" b="1" dirty="0"/>
              <a:t>Example of Supply</a:t>
            </a:r>
          </a:p>
        </p:txBody>
      </p:sp>
      <p:sp>
        <p:nvSpPr>
          <p:cNvPr id="53251" name="Rectangle 3">
            <a:extLst>
              <a:ext uri="{FF2B5EF4-FFF2-40B4-BE49-F238E27FC236}">
                <a16:creationId xmlns:a16="http://schemas.microsoft.com/office/drawing/2014/main" id="{4796E57A-CB69-4D1E-9EC6-8369C08F878F}"/>
              </a:ext>
            </a:extLst>
          </p:cNvPr>
          <p:cNvSpPr>
            <a:spLocks noGrp="1" noChangeArrowheads="1"/>
          </p:cNvSpPr>
          <p:nvPr>
            <p:ph type="body" idx="4294967295"/>
          </p:nvPr>
        </p:nvSpPr>
        <p:spPr>
          <a:xfrm>
            <a:off x="1524000" y="762000"/>
            <a:ext cx="9144000" cy="4114800"/>
          </a:xfrm>
        </p:spPr>
        <p:txBody>
          <a:bodyPr/>
          <a:lstStyle/>
          <a:p>
            <a:pPr algn="ctr" eaLnBrk="1" hangingPunct="1">
              <a:lnSpc>
                <a:spcPct val="90000"/>
              </a:lnSpc>
              <a:spcBef>
                <a:spcPct val="0"/>
              </a:spcBef>
              <a:buFontTx/>
              <a:buNone/>
            </a:pPr>
            <a:r>
              <a:rPr lang="en-US" altLang="en-US" sz="4000" b="1" dirty="0">
                <a:solidFill>
                  <a:srgbClr val="000099"/>
                </a:solidFill>
              </a:rPr>
              <a:t>You own a lawn mower and you are willing to mow lawns. </a:t>
            </a:r>
          </a:p>
          <a:p>
            <a:pPr algn="ctr" eaLnBrk="1" hangingPunct="1">
              <a:lnSpc>
                <a:spcPct val="90000"/>
              </a:lnSpc>
              <a:spcBef>
                <a:spcPct val="0"/>
              </a:spcBef>
              <a:buFontTx/>
              <a:buNone/>
            </a:pPr>
            <a:r>
              <a:rPr lang="en-US" altLang="en-US" sz="2400" b="1" dirty="0">
                <a:solidFill>
                  <a:srgbClr val="990000"/>
                </a:solidFill>
              </a:rPr>
              <a:t>How many would mow lawns at these prices?</a:t>
            </a:r>
          </a:p>
          <a:p>
            <a:pPr algn="ctr" eaLnBrk="1" hangingPunct="1">
              <a:lnSpc>
                <a:spcPct val="90000"/>
              </a:lnSpc>
              <a:spcBef>
                <a:spcPct val="0"/>
              </a:spcBef>
              <a:buFontTx/>
              <a:buNone/>
            </a:pPr>
            <a:endParaRPr lang="en-US" altLang="en-US" sz="800" b="1" dirty="0">
              <a:solidFill>
                <a:srgbClr val="990000"/>
              </a:solidFill>
            </a:endParaRPr>
          </a:p>
          <a:p>
            <a:pPr algn="ctr" eaLnBrk="1" hangingPunct="1">
              <a:lnSpc>
                <a:spcPct val="90000"/>
              </a:lnSpc>
              <a:spcBef>
                <a:spcPct val="0"/>
              </a:spcBef>
              <a:buFontTx/>
              <a:buNone/>
            </a:pPr>
            <a:endParaRPr lang="en-US" altLang="en-US" b="1" dirty="0">
              <a:solidFill>
                <a:srgbClr val="000099"/>
              </a:solidFill>
            </a:endParaRPr>
          </a:p>
          <a:p>
            <a:pPr algn="ctr" eaLnBrk="1" hangingPunct="1">
              <a:lnSpc>
                <a:spcPct val="90000"/>
              </a:lnSpc>
              <a:spcBef>
                <a:spcPct val="0"/>
              </a:spcBef>
              <a:buFontTx/>
              <a:buNone/>
            </a:pPr>
            <a:endParaRPr lang="en-US" altLang="en-US" b="1" dirty="0">
              <a:solidFill>
                <a:srgbClr val="000099"/>
              </a:solidFill>
            </a:endParaRPr>
          </a:p>
          <a:p>
            <a:pPr algn="ctr" eaLnBrk="1" hangingPunct="1">
              <a:lnSpc>
                <a:spcPct val="90000"/>
              </a:lnSpc>
              <a:spcBef>
                <a:spcPct val="0"/>
              </a:spcBef>
              <a:buFontTx/>
              <a:buNone/>
            </a:pPr>
            <a:endParaRPr lang="en-US" altLang="en-US" b="1" dirty="0">
              <a:solidFill>
                <a:srgbClr val="000099"/>
              </a:solidFill>
            </a:endParaRPr>
          </a:p>
        </p:txBody>
      </p:sp>
      <p:graphicFrame>
        <p:nvGraphicFramePr>
          <p:cNvPr id="79897" name="Group 25">
            <a:extLst>
              <a:ext uri="{FF2B5EF4-FFF2-40B4-BE49-F238E27FC236}">
                <a16:creationId xmlns:a16="http://schemas.microsoft.com/office/drawing/2014/main" id="{F4A21110-1ED5-470E-8F77-E157C6EAA64F}"/>
              </a:ext>
            </a:extLst>
          </p:cNvPr>
          <p:cNvGraphicFramePr>
            <a:graphicFrameLocks noGrp="1"/>
          </p:cNvGraphicFramePr>
          <p:nvPr/>
        </p:nvGraphicFramePr>
        <p:xfrm>
          <a:off x="5867400" y="2209800"/>
          <a:ext cx="4267200" cy="4489450"/>
        </p:xfrm>
        <a:graphic>
          <a:graphicData uri="http://schemas.openxmlformats.org/drawingml/2006/table">
            <a:tbl>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1274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Price per lawn mowed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(1 hour)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Quantity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Supplied</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154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latin typeface="Times New Roman"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3267" name="Text Box 19">
            <a:extLst>
              <a:ext uri="{FF2B5EF4-FFF2-40B4-BE49-F238E27FC236}">
                <a16:creationId xmlns:a16="http://schemas.microsoft.com/office/drawing/2014/main" id="{74F4DB7D-D447-4496-9625-77271ED29BD9}"/>
              </a:ext>
            </a:extLst>
          </p:cNvPr>
          <p:cNvSpPr txBox="1">
            <a:spLocks noChangeArrowheads="1"/>
          </p:cNvSpPr>
          <p:nvPr/>
        </p:nvSpPr>
        <p:spPr bwMode="auto">
          <a:xfrm>
            <a:off x="1828800" y="2895601"/>
            <a:ext cx="2209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a:latin typeface="Times New Roman" panose="02020603050405020304" pitchFamily="18" charset="0"/>
              </a:rPr>
              <a:t>Supply Schedule</a:t>
            </a:r>
          </a:p>
        </p:txBody>
      </p:sp>
      <p:sp>
        <p:nvSpPr>
          <p:cNvPr id="53268" name="Line 20">
            <a:extLst>
              <a:ext uri="{FF2B5EF4-FFF2-40B4-BE49-F238E27FC236}">
                <a16:creationId xmlns:a16="http://schemas.microsoft.com/office/drawing/2014/main" id="{6CC2EA64-ACAB-4F36-98A3-D821BB38875F}"/>
              </a:ext>
            </a:extLst>
          </p:cNvPr>
          <p:cNvSpPr>
            <a:spLocks noChangeShapeType="1"/>
          </p:cNvSpPr>
          <p:nvPr/>
        </p:nvSpPr>
        <p:spPr bwMode="auto">
          <a:xfrm>
            <a:off x="4191000" y="3657600"/>
            <a:ext cx="13716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7" name="Slide Number Placeholder 6">
            <a:extLst>
              <a:ext uri="{FF2B5EF4-FFF2-40B4-BE49-F238E27FC236}">
                <a16:creationId xmlns:a16="http://schemas.microsoft.com/office/drawing/2014/main" id="{74F53582-88F3-4360-9A29-95B3BC2E8AE7}"/>
              </a:ext>
            </a:extLst>
          </p:cNvPr>
          <p:cNvSpPr txBox="1">
            <a:spLocks noGrp="1"/>
          </p:cNvSpPr>
          <p:nvPr/>
        </p:nvSpPr>
        <p:spPr bwMode="auto">
          <a:xfrm>
            <a:off x="8763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F29CA14B-29E9-471B-93C4-1C847EFD2E23}" type="slidenum">
              <a:rPr lang="en-US" altLang="en-US" sz="1400">
                <a:latin typeface="Times New Roman" panose="02020603050405020304" pitchFamily="18" charset="0"/>
              </a:rPr>
              <a:pPr algn="r" eaLnBrk="1" hangingPunct="1">
                <a:spcBef>
                  <a:spcPct val="0"/>
                </a:spcBef>
                <a:buFontTx/>
                <a:buNone/>
              </a:pPr>
              <a:t>43</a:t>
            </a:fld>
            <a:endParaRPr lang="en-US" altLang="en-US" sz="1400">
              <a:latin typeface="Times New Roman" panose="02020603050405020304" pitchFamily="18" charset="0"/>
            </a:endParaRPr>
          </a:p>
        </p:txBody>
      </p:sp>
      <p:sp>
        <p:nvSpPr>
          <p:cNvPr id="79894" name="Rectangle 22">
            <a:extLst>
              <a:ext uri="{FF2B5EF4-FFF2-40B4-BE49-F238E27FC236}">
                <a16:creationId xmlns:a16="http://schemas.microsoft.com/office/drawing/2014/main" id="{7A8A55F1-CF6A-496C-805D-988242622D7E}"/>
              </a:ext>
            </a:extLst>
          </p:cNvPr>
          <p:cNvSpPr>
            <a:spLocks noChangeArrowheads="1"/>
          </p:cNvSpPr>
          <p:nvPr/>
        </p:nvSpPr>
        <p:spPr bwMode="auto">
          <a:xfrm>
            <a:off x="6400801" y="3505200"/>
            <a:ext cx="150177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b="1"/>
              <a:t>$1</a:t>
            </a:r>
          </a:p>
          <a:p>
            <a:pPr algn="r" eaLnBrk="1" hangingPunct="1">
              <a:spcBef>
                <a:spcPct val="0"/>
              </a:spcBef>
              <a:buFontTx/>
              <a:buNone/>
            </a:pPr>
            <a:r>
              <a:rPr lang="en-US" altLang="en-US" b="1"/>
              <a:t>$5</a:t>
            </a:r>
          </a:p>
          <a:p>
            <a:pPr algn="r" eaLnBrk="1" hangingPunct="1">
              <a:spcBef>
                <a:spcPct val="0"/>
              </a:spcBef>
              <a:buFontTx/>
              <a:buNone/>
            </a:pPr>
            <a:r>
              <a:rPr lang="en-US" altLang="en-US" b="1"/>
              <a:t>$20</a:t>
            </a:r>
          </a:p>
          <a:p>
            <a:pPr algn="r" eaLnBrk="1" hangingPunct="1">
              <a:spcBef>
                <a:spcPct val="0"/>
              </a:spcBef>
              <a:buFontTx/>
              <a:buNone/>
            </a:pPr>
            <a:r>
              <a:rPr lang="en-US" altLang="en-US" b="1"/>
              <a:t>$50</a:t>
            </a:r>
          </a:p>
          <a:p>
            <a:pPr algn="r" eaLnBrk="1" hangingPunct="1">
              <a:spcBef>
                <a:spcPct val="0"/>
              </a:spcBef>
              <a:buFontTx/>
              <a:buNone/>
            </a:pPr>
            <a:r>
              <a:rPr lang="en-US" altLang="en-US" b="1"/>
              <a:t>$100</a:t>
            </a:r>
          </a:p>
          <a:p>
            <a:pPr algn="r" eaLnBrk="1" hangingPunct="1">
              <a:spcBef>
                <a:spcPct val="0"/>
              </a:spcBef>
              <a:buFontTx/>
              <a:buNone/>
            </a:pPr>
            <a:r>
              <a:rPr lang="en-US" altLang="en-US" b="1"/>
              <a:t>$1000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dissolve">
                                      <p:cBhvr>
                                        <p:cTn id="7" dur="500"/>
                                        <p:tgtEl>
                                          <p:spTgt spid="53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dissolve">
                                      <p:cBhvr>
                                        <p:cTn id="12" dur="500"/>
                                        <p:tgtEl>
                                          <p:spTgt spid="532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53268"/>
                                        </p:tgtEl>
                                        <p:attrNameLst>
                                          <p:attrName>style.visibility</p:attrName>
                                        </p:attrNameLst>
                                      </p:cBhvr>
                                      <p:to>
                                        <p:strVal val="visible"/>
                                      </p:to>
                                    </p:set>
                                    <p:anim calcmode="lin" valueType="num">
                                      <p:cBhvr additive="base">
                                        <p:cTn id="17" dur="500" fill="hold"/>
                                        <p:tgtEl>
                                          <p:spTgt spid="53268"/>
                                        </p:tgtEl>
                                        <p:attrNameLst>
                                          <p:attrName>ppt_x</p:attrName>
                                        </p:attrNameLst>
                                      </p:cBhvr>
                                      <p:tavLst>
                                        <p:tav tm="0">
                                          <p:val>
                                            <p:strVal val="0-#ppt_w/2"/>
                                          </p:val>
                                        </p:tav>
                                        <p:tav tm="100000">
                                          <p:val>
                                            <p:strVal val="#ppt_x"/>
                                          </p:val>
                                        </p:tav>
                                      </p:tavLst>
                                    </p:anim>
                                    <p:anim calcmode="lin" valueType="num">
                                      <p:cBhvr additive="base">
                                        <p:cTn id="18" dur="500" fill="hold"/>
                                        <p:tgtEl>
                                          <p:spTgt spid="5326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9894">
                                            <p:txEl>
                                              <p:pRg st="0" end="0"/>
                                            </p:txEl>
                                          </p:spTgt>
                                        </p:tgtEl>
                                        <p:attrNameLst>
                                          <p:attrName>style.visibility</p:attrName>
                                        </p:attrNameLst>
                                      </p:cBhvr>
                                      <p:to>
                                        <p:strVal val="visible"/>
                                      </p:to>
                                    </p:set>
                                    <p:animEffect transition="in" filter="dissolve">
                                      <p:cBhvr>
                                        <p:cTn id="23" dur="500"/>
                                        <p:tgtEl>
                                          <p:spTgt spid="79894">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9894">
                                            <p:txEl>
                                              <p:pRg st="1" end="1"/>
                                            </p:txEl>
                                          </p:spTgt>
                                        </p:tgtEl>
                                        <p:attrNameLst>
                                          <p:attrName>style.visibility</p:attrName>
                                        </p:attrNameLst>
                                      </p:cBhvr>
                                      <p:to>
                                        <p:strVal val="visible"/>
                                      </p:to>
                                    </p:set>
                                    <p:animEffect transition="in" filter="dissolve">
                                      <p:cBhvr>
                                        <p:cTn id="28" dur="500"/>
                                        <p:tgtEl>
                                          <p:spTgt spid="79894">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9894">
                                            <p:txEl>
                                              <p:pRg st="2" end="2"/>
                                            </p:txEl>
                                          </p:spTgt>
                                        </p:tgtEl>
                                        <p:attrNameLst>
                                          <p:attrName>style.visibility</p:attrName>
                                        </p:attrNameLst>
                                      </p:cBhvr>
                                      <p:to>
                                        <p:strVal val="visible"/>
                                      </p:to>
                                    </p:set>
                                    <p:animEffect transition="in" filter="dissolve">
                                      <p:cBhvr>
                                        <p:cTn id="33" dur="500"/>
                                        <p:tgtEl>
                                          <p:spTgt spid="79894">
                                            <p:txEl>
                                              <p:pRg st="2" end="2"/>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79894">
                                            <p:txEl>
                                              <p:pRg st="3" end="3"/>
                                            </p:txEl>
                                          </p:spTgt>
                                        </p:tgtEl>
                                        <p:attrNameLst>
                                          <p:attrName>style.visibility</p:attrName>
                                        </p:attrNameLst>
                                      </p:cBhvr>
                                      <p:to>
                                        <p:strVal val="visible"/>
                                      </p:to>
                                    </p:set>
                                    <p:animEffect transition="in" filter="dissolve">
                                      <p:cBhvr>
                                        <p:cTn id="38" dur="500"/>
                                        <p:tgtEl>
                                          <p:spTgt spid="79894">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79894">
                                            <p:txEl>
                                              <p:pRg st="4" end="4"/>
                                            </p:txEl>
                                          </p:spTgt>
                                        </p:tgtEl>
                                        <p:attrNameLst>
                                          <p:attrName>style.visibility</p:attrName>
                                        </p:attrNameLst>
                                      </p:cBhvr>
                                      <p:to>
                                        <p:strVal val="visible"/>
                                      </p:to>
                                    </p:set>
                                    <p:animEffect transition="in" filter="dissolve">
                                      <p:cBhvr>
                                        <p:cTn id="43" dur="500"/>
                                        <p:tgtEl>
                                          <p:spTgt spid="79894">
                                            <p:txEl>
                                              <p:pRg st="4" end="4"/>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79894">
                                            <p:txEl>
                                              <p:pRg st="5" end="5"/>
                                            </p:txEl>
                                          </p:spTgt>
                                        </p:tgtEl>
                                        <p:attrNameLst>
                                          <p:attrName>style.visibility</p:attrName>
                                        </p:attrNameLst>
                                      </p:cBhvr>
                                      <p:to>
                                        <p:strVal val="visible"/>
                                      </p:to>
                                    </p:set>
                                    <p:animEffect transition="in" filter="dissolve">
                                      <p:cBhvr>
                                        <p:cTn id="48" dur="500"/>
                                        <p:tgtEl>
                                          <p:spTgt spid="79894">
                                            <p:txEl>
                                              <p:pRg st="5" end="5"/>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53267"/>
                                        </p:tgtEl>
                                        <p:attrNameLst>
                                          <p:attrName>style.visibility</p:attrName>
                                        </p:attrNameLst>
                                      </p:cBhvr>
                                      <p:to>
                                        <p:strVal val="visible"/>
                                      </p:to>
                                    </p:set>
                                    <p:animEffect transition="in" filter="dissolve">
                                      <p:cBhvr>
                                        <p:cTn id="53" dur="500"/>
                                        <p:tgtEl>
                                          <p:spTgt spid="53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bldLvl="5" autoUpdateAnimBg="0"/>
      <p:bldP spid="53267" grpId="0"/>
      <p:bldP spid="79894"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8546" name="Oval 2">
            <a:extLst>
              <a:ext uri="{FF2B5EF4-FFF2-40B4-BE49-F238E27FC236}">
                <a16:creationId xmlns:a16="http://schemas.microsoft.com/office/drawing/2014/main" id="{15DA256A-3F8A-498F-8DD7-1D3E4C552B56}"/>
              </a:ext>
            </a:extLst>
          </p:cNvPr>
          <p:cNvSpPr>
            <a:spLocks noChangeArrowheads="1"/>
          </p:cNvSpPr>
          <p:nvPr/>
        </p:nvSpPr>
        <p:spPr bwMode="auto">
          <a:xfrm>
            <a:off x="3153713" y="4699003"/>
            <a:ext cx="471487" cy="555625"/>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8547" name="Oval 3">
            <a:extLst>
              <a:ext uri="{FF2B5EF4-FFF2-40B4-BE49-F238E27FC236}">
                <a16:creationId xmlns:a16="http://schemas.microsoft.com/office/drawing/2014/main" id="{B521F9CF-4169-4C8D-A532-A96156BB41A5}"/>
              </a:ext>
            </a:extLst>
          </p:cNvPr>
          <p:cNvSpPr>
            <a:spLocks noChangeArrowheads="1"/>
          </p:cNvSpPr>
          <p:nvPr/>
        </p:nvSpPr>
        <p:spPr bwMode="auto">
          <a:xfrm>
            <a:off x="3499788" y="5657853"/>
            <a:ext cx="471487" cy="555625"/>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9933"/>
                </a:solidFill>
                <a:latin typeface="Times New Roman" panose="02020603050405020304" pitchFamily="18" charset="0"/>
              </a:rPr>
              <a:t>5</a:t>
            </a:r>
          </a:p>
        </p:txBody>
      </p:sp>
      <p:grpSp>
        <p:nvGrpSpPr>
          <p:cNvPr id="11268" name="Group 4">
            <a:extLst>
              <a:ext uri="{FF2B5EF4-FFF2-40B4-BE49-F238E27FC236}">
                <a16:creationId xmlns:a16="http://schemas.microsoft.com/office/drawing/2014/main" id="{B0D3E1FC-DB20-4A36-A3BC-04195A588EDC}"/>
              </a:ext>
            </a:extLst>
          </p:cNvPr>
          <p:cNvGrpSpPr>
            <a:grpSpLocks/>
          </p:cNvGrpSpPr>
          <p:nvPr/>
        </p:nvGrpSpPr>
        <p:grpSpPr bwMode="auto">
          <a:xfrm>
            <a:off x="3526775" y="1168402"/>
            <a:ext cx="4098925" cy="4584700"/>
            <a:chOff x="1477" y="718"/>
            <a:chExt cx="2935" cy="2937"/>
          </a:xfrm>
        </p:grpSpPr>
        <p:sp>
          <p:nvSpPr>
            <p:cNvPr id="11292" name="Line 5">
              <a:extLst>
                <a:ext uri="{FF2B5EF4-FFF2-40B4-BE49-F238E27FC236}">
                  <a16:creationId xmlns:a16="http://schemas.microsoft.com/office/drawing/2014/main" id="{7AB8EFE8-95A1-4EEA-9972-D0FE8A8C20D0}"/>
                </a:ext>
              </a:extLst>
            </p:cNvPr>
            <p:cNvSpPr>
              <a:spLocks noChangeShapeType="1"/>
            </p:cNvSpPr>
            <p:nvPr/>
          </p:nvSpPr>
          <p:spPr bwMode="auto">
            <a:xfrm>
              <a:off x="1489" y="314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1293" name="Line 6">
              <a:extLst>
                <a:ext uri="{FF2B5EF4-FFF2-40B4-BE49-F238E27FC236}">
                  <a16:creationId xmlns:a16="http://schemas.microsoft.com/office/drawing/2014/main" id="{5F15365B-CD72-46EA-8031-2E92AA575EA2}"/>
                </a:ext>
              </a:extLst>
            </p:cNvPr>
            <p:cNvSpPr>
              <a:spLocks noChangeShapeType="1"/>
            </p:cNvSpPr>
            <p:nvPr/>
          </p:nvSpPr>
          <p:spPr bwMode="auto">
            <a:xfrm>
              <a:off x="1486" y="263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1294" name="Line 7">
              <a:extLst>
                <a:ext uri="{FF2B5EF4-FFF2-40B4-BE49-F238E27FC236}">
                  <a16:creationId xmlns:a16="http://schemas.microsoft.com/office/drawing/2014/main" id="{7F16EE21-3E6A-49A5-B8D6-DF3BD7A95994}"/>
                </a:ext>
              </a:extLst>
            </p:cNvPr>
            <p:cNvSpPr>
              <a:spLocks noChangeShapeType="1"/>
            </p:cNvSpPr>
            <p:nvPr/>
          </p:nvSpPr>
          <p:spPr bwMode="auto">
            <a:xfrm>
              <a:off x="1483" y="211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1295" name="Line 8">
              <a:extLst>
                <a:ext uri="{FF2B5EF4-FFF2-40B4-BE49-F238E27FC236}">
                  <a16:creationId xmlns:a16="http://schemas.microsoft.com/office/drawing/2014/main" id="{6C0C5F4F-6043-43B5-BDB5-B011D56B4E39}"/>
                </a:ext>
              </a:extLst>
            </p:cNvPr>
            <p:cNvSpPr>
              <a:spLocks noChangeShapeType="1"/>
            </p:cNvSpPr>
            <p:nvPr/>
          </p:nvSpPr>
          <p:spPr bwMode="auto">
            <a:xfrm>
              <a:off x="1480" y="15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1296" name="Line 9">
              <a:extLst>
                <a:ext uri="{FF2B5EF4-FFF2-40B4-BE49-F238E27FC236}">
                  <a16:creationId xmlns:a16="http://schemas.microsoft.com/office/drawing/2014/main" id="{CFF0784E-B257-4D0A-B42C-1FCBE3142A7F}"/>
                </a:ext>
              </a:extLst>
            </p:cNvPr>
            <p:cNvSpPr>
              <a:spLocks noChangeShapeType="1"/>
            </p:cNvSpPr>
            <p:nvPr/>
          </p:nvSpPr>
          <p:spPr bwMode="auto">
            <a:xfrm>
              <a:off x="1477" y="106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1297" name="Line 10">
              <a:extLst>
                <a:ext uri="{FF2B5EF4-FFF2-40B4-BE49-F238E27FC236}">
                  <a16:creationId xmlns:a16="http://schemas.microsoft.com/office/drawing/2014/main" id="{D4134F70-164E-4B39-9B39-337FF0347766}"/>
                </a:ext>
              </a:extLst>
            </p:cNvPr>
            <p:cNvSpPr>
              <a:spLocks noChangeShapeType="1"/>
            </p:cNvSpPr>
            <p:nvPr/>
          </p:nvSpPr>
          <p:spPr bwMode="auto">
            <a:xfrm rot="-5400000">
              <a:off x="330" y="219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1298" name="Line 11">
              <a:extLst>
                <a:ext uri="{FF2B5EF4-FFF2-40B4-BE49-F238E27FC236}">
                  <a16:creationId xmlns:a16="http://schemas.microsoft.com/office/drawing/2014/main" id="{0FF7BA89-9435-403F-B22E-E9CD1853C159}"/>
                </a:ext>
              </a:extLst>
            </p:cNvPr>
            <p:cNvSpPr>
              <a:spLocks noChangeShapeType="1"/>
            </p:cNvSpPr>
            <p:nvPr/>
          </p:nvSpPr>
          <p:spPr bwMode="auto">
            <a:xfrm rot="-5400000">
              <a:off x="645" y="219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1299" name="Line 12">
              <a:extLst>
                <a:ext uri="{FF2B5EF4-FFF2-40B4-BE49-F238E27FC236}">
                  <a16:creationId xmlns:a16="http://schemas.microsoft.com/office/drawing/2014/main" id="{A8907D1A-A494-4196-9ED7-2E3769528B61}"/>
                </a:ext>
              </a:extLst>
            </p:cNvPr>
            <p:cNvSpPr>
              <a:spLocks noChangeShapeType="1"/>
            </p:cNvSpPr>
            <p:nvPr/>
          </p:nvSpPr>
          <p:spPr bwMode="auto">
            <a:xfrm rot="-5400000">
              <a:off x="960" y="219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1300" name="Line 13">
              <a:extLst>
                <a:ext uri="{FF2B5EF4-FFF2-40B4-BE49-F238E27FC236}">
                  <a16:creationId xmlns:a16="http://schemas.microsoft.com/office/drawing/2014/main" id="{11F31FFA-17DC-4AA0-B612-D56B45EE60FA}"/>
                </a:ext>
              </a:extLst>
            </p:cNvPr>
            <p:cNvSpPr>
              <a:spLocks noChangeShapeType="1"/>
            </p:cNvSpPr>
            <p:nvPr/>
          </p:nvSpPr>
          <p:spPr bwMode="auto">
            <a:xfrm rot="-5400000">
              <a:off x="1275" y="2188"/>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1301" name="Line 14">
              <a:extLst>
                <a:ext uri="{FF2B5EF4-FFF2-40B4-BE49-F238E27FC236}">
                  <a16:creationId xmlns:a16="http://schemas.microsoft.com/office/drawing/2014/main" id="{44C6052E-3A3E-4D82-A46C-06F5EA99878F}"/>
                </a:ext>
              </a:extLst>
            </p:cNvPr>
            <p:cNvSpPr>
              <a:spLocks noChangeShapeType="1"/>
            </p:cNvSpPr>
            <p:nvPr/>
          </p:nvSpPr>
          <p:spPr bwMode="auto">
            <a:xfrm rot="-5400000">
              <a:off x="1590" y="2186"/>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1302" name="Line 15">
              <a:extLst>
                <a:ext uri="{FF2B5EF4-FFF2-40B4-BE49-F238E27FC236}">
                  <a16:creationId xmlns:a16="http://schemas.microsoft.com/office/drawing/2014/main" id="{CD1B2BDC-5C59-4781-813E-8D6B31350A8E}"/>
                </a:ext>
              </a:extLst>
            </p:cNvPr>
            <p:cNvSpPr>
              <a:spLocks noChangeShapeType="1"/>
            </p:cNvSpPr>
            <p:nvPr/>
          </p:nvSpPr>
          <p:spPr bwMode="auto">
            <a:xfrm rot="-5400000">
              <a:off x="1905" y="21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1303" name="Line 16">
              <a:extLst>
                <a:ext uri="{FF2B5EF4-FFF2-40B4-BE49-F238E27FC236}">
                  <a16:creationId xmlns:a16="http://schemas.microsoft.com/office/drawing/2014/main" id="{54D51695-7D28-4658-B5C0-94EC6B4E419A}"/>
                </a:ext>
              </a:extLst>
            </p:cNvPr>
            <p:cNvSpPr>
              <a:spLocks noChangeShapeType="1"/>
            </p:cNvSpPr>
            <p:nvPr/>
          </p:nvSpPr>
          <p:spPr bwMode="auto">
            <a:xfrm rot="-5400000">
              <a:off x="2220" y="218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1304" name="Line 17">
              <a:extLst>
                <a:ext uri="{FF2B5EF4-FFF2-40B4-BE49-F238E27FC236}">
                  <a16:creationId xmlns:a16="http://schemas.microsoft.com/office/drawing/2014/main" id="{331B00FB-853E-4E30-BE5F-24EDB017A70E}"/>
                </a:ext>
              </a:extLst>
            </p:cNvPr>
            <p:cNvSpPr>
              <a:spLocks noChangeShapeType="1"/>
            </p:cNvSpPr>
            <p:nvPr/>
          </p:nvSpPr>
          <p:spPr bwMode="auto">
            <a:xfrm rot="-5400000">
              <a:off x="2535" y="218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grpSp>
        <p:nvGrpSpPr>
          <p:cNvPr id="11269" name="Group 18">
            <a:extLst>
              <a:ext uri="{FF2B5EF4-FFF2-40B4-BE49-F238E27FC236}">
                <a16:creationId xmlns:a16="http://schemas.microsoft.com/office/drawing/2014/main" id="{E325FC2F-427F-49A6-B456-6A21FCA11074}"/>
              </a:ext>
            </a:extLst>
          </p:cNvPr>
          <p:cNvGrpSpPr>
            <a:grpSpLocks/>
          </p:cNvGrpSpPr>
          <p:nvPr/>
        </p:nvGrpSpPr>
        <p:grpSpPr bwMode="auto">
          <a:xfrm>
            <a:off x="3522013" y="1527177"/>
            <a:ext cx="4173537" cy="4252912"/>
            <a:chOff x="1473" y="948"/>
            <a:chExt cx="2989" cy="2724"/>
          </a:xfrm>
        </p:grpSpPr>
        <p:sp>
          <p:nvSpPr>
            <p:cNvPr id="11290" name="Line 19">
              <a:extLst>
                <a:ext uri="{FF2B5EF4-FFF2-40B4-BE49-F238E27FC236}">
                  <a16:creationId xmlns:a16="http://schemas.microsoft.com/office/drawing/2014/main" id="{F2EB580B-40F3-40CB-A950-F7FC102247E0}"/>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291" name="Line 20">
              <a:extLst>
                <a:ext uri="{FF2B5EF4-FFF2-40B4-BE49-F238E27FC236}">
                  <a16:creationId xmlns:a16="http://schemas.microsoft.com/office/drawing/2014/main" id="{B2982484-0016-462E-B725-8A488F86F365}"/>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1270" name="Rectangle 21">
            <a:extLst>
              <a:ext uri="{FF2B5EF4-FFF2-40B4-BE49-F238E27FC236}">
                <a16:creationId xmlns:a16="http://schemas.microsoft.com/office/drawing/2014/main" id="{6BC320AC-A598-4196-87F2-524BABBC9CD5}"/>
              </a:ext>
            </a:extLst>
          </p:cNvPr>
          <p:cNvSpPr>
            <a:spLocks noChangeArrowheads="1"/>
          </p:cNvSpPr>
          <p:nvPr/>
        </p:nvSpPr>
        <p:spPr bwMode="auto">
          <a:xfrm>
            <a:off x="3055287" y="1184277"/>
            <a:ext cx="424796"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P</a:t>
            </a:r>
          </a:p>
        </p:txBody>
      </p:sp>
      <p:sp>
        <p:nvSpPr>
          <p:cNvPr id="11271" name="Rectangle 22">
            <a:extLst>
              <a:ext uri="{FF2B5EF4-FFF2-40B4-BE49-F238E27FC236}">
                <a16:creationId xmlns:a16="http://schemas.microsoft.com/office/drawing/2014/main" id="{A5B933E2-6CAB-4F8C-8DF3-F703A9A7BEAB}"/>
              </a:ext>
            </a:extLst>
          </p:cNvPr>
          <p:cNvSpPr>
            <a:spLocks noChangeArrowheads="1"/>
          </p:cNvSpPr>
          <p:nvPr/>
        </p:nvSpPr>
        <p:spPr bwMode="auto">
          <a:xfrm>
            <a:off x="7741588" y="5719765"/>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11272" name="Rectangle 23">
            <a:extLst>
              <a:ext uri="{FF2B5EF4-FFF2-40B4-BE49-F238E27FC236}">
                <a16:creationId xmlns:a16="http://schemas.microsoft.com/office/drawing/2014/main" id="{948D7B9F-F801-4D2D-8B85-7F2BAC76A16A}"/>
              </a:ext>
            </a:extLst>
          </p:cNvPr>
          <p:cNvSpPr>
            <a:spLocks noChangeArrowheads="1"/>
          </p:cNvSpPr>
          <p:nvPr/>
        </p:nvSpPr>
        <p:spPr bwMode="auto">
          <a:xfrm>
            <a:off x="3258487" y="5605464"/>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108568" name="Oval 24">
            <a:extLst>
              <a:ext uri="{FF2B5EF4-FFF2-40B4-BE49-F238E27FC236}">
                <a16:creationId xmlns:a16="http://schemas.microsoft.com/office/drawing/2014/main" id="{4E621B1C-7C94-49F8-B0A5-FA53178DAF01}"/>
              </a:ext>
            </a:extLst>
          </p:cNvPr>
          <p:cNvSpPr>
            <a:spLocks noChangeArrowheads="1"/>
          </p:cNvSpPr>
          <p:nvPr/>
        </p:nvSpPr>
        <p:spPr bwMode="auto">
          <a:xfrm>
            <a:off x="7800325" y="4421190"/>
            <a:ext cx="1287463" cy="625475"/>
          </a:xfrm>
          <a:prstGeom prst="ellipse">
            <a:avLst/>
          </a:prstGeom>
          <a:solidFill>
            <a:srgbClr val="FFFF00"/>
          </a:solidFill>
          <a:ln w="38100">
            <a:solidFill>
              <a:schemeClr val="tx1"/>
            </a:solidFill>
            <a:round/>
            <a:headEnd/>
            <a:tailEnd/>
          </a:ln>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74" name="Text Box 25">
            <a:extLst>
              <a:ext uri="{FF2B5EF4-FFF2-40B4-BE49-F238E27FC236}">
                <a16:creationId xmlns:a16="http://schemas.microsoft.com/office/drawing/2014/main" id="{69703519-4604-4E52-9358-0A3ED3790E58}"/>
              </a:ext>
            </a:extLst>
          </p:cNvPr>
          <p:cNvSpPr txBox="1">
            <a:spLocks noChangeArrowheads="1"/>
          </p:cNvSpPr>
          <p:nvPr/>
        </p:nvSpPr>
        <p:spPr bwMode="auto">
          <a:xfrm>
            <a:off x="3107674" y="1517652"/>
            <a:ext cx="4381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solidFill>
                  <a:srgbClr val="FF9933"/>
                </a:solidFill>
              </a:rPr>
              <a:t>1</a:t>
            </a:r>
          </a:p>
        </p:txBody>
      </p:sp>
      <p:sp>
        <p:nvSpPr>
          <p:cNvPr id="11275" name="Text Box 26">
            <a:extLst>
              <a:ext uri="{FF2B5EF4-FFF2-40B4-BE49-F238E27FC236}">
                <a16:creationId xmlns:a16="http://schemas.microsoft.com/office/drawing/2014/main" id="{71BAA7C4-9438-41DE-AA4F-4B5273A0354D}"/>
              </a:ext>
            </a:extLst>
          </p:cNvPr>
          <p:cNvSpPr txBox="1">
            <a:spLocks noChangeArrowheads="1"/>
          </p:cNvSpPr>
          <p:nvPr/>
        </p:nvSpPr>
        <p:spPr bwMode="auto">
          <a:xfrm>
            <a:off x="3753787" y="5749927"/>
            <a:ext cx="405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10   20   30   40   50   60   70   80</a:t>
            </a:r>
          </a:p>
        </p:txBody>
      </p:sp>
      <p:sp>
        <p:nvSpPr>
          <p:cNvPr id="11276" name="Text Box 27">
            <a:extLst>
              <a:ext uri="{FF2B5EF4-FFF2-40B4-BE49-F238E27FC236}">
                <a16:creationId xmlns:a16="http://schemas.microsoft.com/office/drawing/2014/main" id="{88050502-CF2F-4B61-A840-07096BDCBAE9}"/>
              </a:ext>
            </a:extLst>
          </p:cNvPr>
          <p:cNvSpPr txBox="1">
            <a:spLocks noChangeArrowheads="1"/>
          </p:cNvSpPr>
          <p:nvPr/>
        </p:nvSpPr>
        <p:spPr bwMode="auto">
          <a:xfrm>
            <a:off x="7892066" y="2481265"/>
            <a:ext cx="49404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a:latin typeface="Haettenschweiler" panose="020B0706040902060204" pitchFamily="34" charset="0"/>
              </a:rPr>
              <a:t>$5</a:t>
            </a:r>
          </a:p>
          <a:p>
            <a:pPr algn="r">
              <a:spcBef>
                <a:spcPct val="0"/>
              </a:spcBef>
              <a:buFontTx/>
              <a:buNone/>
            </a:pPr>
            <a:r>
              <a:rPr lang="en-US" altLang="en-US">
                <a:latin typeface="Haettenschweiler" panose="020B0706040902060204" pitchFamily="34" charset="0"/>
              </a:rPr>
              <a:t>4</a:t>
            </a:r>
          </a:p>
          <a:p>
            <a:pPr algn="r">
              <a:spcBef>
                <a:spcPct val="0"/>
              </a:spcBef>
              <a:buFontTx/>
              <a:buNone/>
            </a:pPr>
            <a:r>
              <a:rPr lang="en-US" altLang="en-US">
                <a:latin typeface="Haettenschweiler" panose="020B0706040902060204" pitchFamily="34" charset="0"/>
              </a:rPr>
              <a:t>3</a:t>
            </a:r>
          </a:p>
          <a:p>
            <a:pPr algn="r">
              <a:spcBef>
                <a:spcPct val="0"/>
              </a:spcBef>
              <a:buFontTx/>
              <a:buNone/>
            </a:pPr>
            <a:r>
              <a:rPr lang="en-US" altLang="en-US">
                <a:latin typeface="Haettenschweiler" panose="020B0706040902060204" pitchFamily="34" charset="0"/>
              </a:rPr>
              <a:t>2</a:t>
            </a:r>
          </a:p>
          <a:p>
            <a:pPr algn="r">
              <a:spcBef>
                <a:spcPct val="0"/>
              </a:spcBef>
              <a:buFontTx/>
              <a:buNone/>
            </a:pPr>
            <a:r>
              <a:rPr lang="en-US" altLang="en-US">
                <a:latin typeface="Haettenschweiler" panose="020B0706040902060204" pitchFamily="34" charset="0"/>
              </a:rPr>
              <a:t>1</a:t>
            </a:r>
          </a:p>
        </p:txBody>
      </p:sp>
      <p:sp>
        <p:nvSpPr>
          <p:cNvPr id="11277" name="Text Box 28">
            <a:extLst>
              <a:ext uri="{FF2B5EF4-FFF2-40B4-BE49-F238E27FC236}">
                <a16:creationId xmlns:a16="http://schemas.microsoft.com/office/drawing/2014/main" id="{78E448F2-2A2B-4BF8-9C9B-3AF96EB3F526}"/>
              </a:ext>
            </a:extLst>
          </p:cNvPr>
          <p:cNvSpPr txBox="1">
            <a:spLocks noChangeArrowheads="1"/>
          </p:cNvSpPr>
          <p:nvPr/>
        </p:nvSpPr>
        <p:spPr bwMode="auto">
          <a:xfrm>
            <a:off x="8467074" y="2497140"/>
            <a:ext cx="49725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60</a:t>
            </a:r>
          </a:p>
          <a:p>
            <a:pPr>
              <a:spcBef>
                <a:spcPct val="0"/>
              </a:spcBef>
              <a:buFontTx/>
              <a:buNone/>
            </a:pPr>
            <a:r>
              <a:rPr lang="en-US" altLang="en-US">
                <a:latin typeface="Haettenschweiler" panose="020B0706040902060204" pitchFamily="34" charset="0"/>
              </a:rPr>
              <a:t>50</a:t>
            </a:r>
          </a:p>
          <a:p>
            <a:pPr>
              <a:spcBef>
                <a:spcPct val="0"/>
              </a:spcBef>
              <a:buFontTx/>
              <a:buNone/>
            </a:pPr>
            <a:r>
              <a:rPr lang="en-US" altLang="en-US">
                <a:latin typeface="Haettenschweiler" panose="020B0706040902060204" pitchFamily="34" charset="0"/>
              </a:rPr>
              <a:t>35</a:t>
            </a:r>
          </a:p>
          <a:p>
            <a:pPr>
              <a:spcBef>
                <a:spcPct val="0"/>
              </a:spcBef>
              <a:buFontTx/>
              <a:buNone/>
            </a:pPr>
            <a:r>
              <a:rPr lang="en-US" altLang="en-US">
                <a:latin typeface="Haettenschweiler" panose="020B0706040902060204" pitchFamily="34" charset="0"/>
              </a:rPr>
              <a:t>20</a:t>
            </a:r>
          </a:p>
          <a:p>
            <a:pPr>
              <a:spcBef>
                <a:spcPct val="0"/>
              </a:spcBef>
              <a:buFontTx/>
              <a:buNone/>
            </a:pPr>
            <a:r>
              <a:rPr lang="en-US" altLang="en-US">
                <a:latin typeface="Haettenschweiler" panose="020B0706040902060204" pitchFamily="34" charset="0"/>
              </a:rPr>
              <a:t>  5</a:t>
            </a:r>
          </a:p>
        </p:txBody>
      </p:sp>
      <p:sp>
        <p:nvSpPr>
          <p:cNvPr id="108573" name="Oval 29">
            <a:extLst>
              <a:ext uri="{FF2B5EF4-FFF2-40B4-BE49-F238E27FC236}">
                <a16:creationId xmlns:a16="http://schemas.microsoft.com/office/drawing/2014/main" id="{B63C5D36-F72A-43E4-89A9-8A1AA114DB7B}"/>
              </a:ext>
            </a:extLst>
          </p:cNvPr>
          <p:cNvSpPr>
            <a:spLocks noChangeArrowheads="1"/>
          </p:cNvSpPr>
          <p:nvPr/>
        </p:nvSpPr>
        <p:spPr bwMode="auto">
          <a:xfrm>
            <a:off x="3671237" y="4857753"/>
            <a:ext cx="165100" cy="217487"/>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11279" name="Group 30">
            <a:extLst>
              <a:ext uri="{FF2B5EF4-FFF2-40B4-BE49-F238E27FC236}">
                <a16:creationId xmlns:a16="http://schemas.microsoft.com/office/drawing/2014/main" id="{C4AAD733-F026-45EB-90F4-BCE4E3818C10}"/>
              </a:ext>
            </a:extLst>
          </p:cNvPr>
          <p:cNvGrpSpPr>
            <a:grpSpLocks/>
          </p:cNvGrpSpPr>
          <p:nvPr/>
        </p:nvGrpSpPr>
        <p:grpSpPr bwMode="auto">
          <a:xfrm>
            <a:off x="8019402" y="1870078"/>
            <a:ext cx="888429" cy="2992437"/>
            <a:chOff x="4617" y="739"/>
            <a:chExt cx="636" cy="1917"/>
          </a:xfrm>
        </p:grpSpPr>
        <p:sp>
          <p:nvSpPr>
            <p:cNvPr id="11286" name="Line 31">
              <a:extLst>
                <a:ext uri="{FF2B5EF4-FFF2-40B4-BE49-F238E27FC236}">
                  <a16:creationId xmlns:a16="http://schemas.microsoft.com/office/drawing/2014/main" id="{C30A6B18-3AB9-4121-9D0F-E880FE01176E}"/>
                </a:ext>
              </a:extLst>
            </p:cNvPr>
            <p:cNvSpPr>
              <a:spLocks noChangeShapeType="1"/>
            </p:cNvSpPr>
            <p:nvPr/>
          </p:nvSpPr>
          <p:spPr bwMode="auto">
            <a:xfrm>
              <a:off x="4895" y="778"/>
              <a:ext cx="0" cy="18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287" name="Line 32">
              <a:extLst>
                <a:ext uri="{FF2B5EF4-FFF2-40B4-BE49-F238E27FC236}">
                  <a16:creationId xmlns:a16="http://schemas.microsoft.com/office/drawing/2014/main" id="{502C4BF9-80A6-44AC-B72E-1119AD4CD197}"/>
                </a:ext>
              </a:extLst>
            </p:cNvPr>
            <p:cNvSpPr>
              <a:spLocks noChangeShapeType="1"/>
            </p:cNvSpPr>
            <p:nvPr/>
          </p:nvSpPr>
          <p:spPr bwMode="auto">
            <a:xfrm>
              <a:off x="4617" y="1174"/>
              <a:ext cx="55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288" name="Text Box 33">
              <a:extLst>
                <a:ext uri="{FF2B5EF4-FFF2-40B4-BE49-F238E27FC236}">
                  <a16:creationId xmlns:a16="http://schemas.microsoft.com/office/drawing/2014/main" id="{2AA28885-C2B8-4FAB-9477-5F7879AD8495}"/>
                </a:ext>
              </a:extLst>
            </p:cNvPr>
            <p:cNvSpPr txBox="1">
              <a:spLocks noChangeArrowheads="1"/>
            </p:cNvSpPr>
            <p:nvPr/>
          </p:nvSpPr>
          <p:spPr bwMode="auto">
            <a:xfrm>
              <a:off x="4645" y="739"/>
              <a:ext cx="242"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P</a:t>
              </a:r>
            </a:p>
          </p:txBody>
        </p:sp>
        <p:sp>
          <p:nvSpPr>
            <p:cNvPr id="11289" name="Text Box 34">
              <a:extLst>
                <a:ext uri="{FF2B5EF4-FFF2-40B4-BE49-F238E27FC236}">
                  <a16:creationId xmlns:a16="http://schemas.microsoft.com/office/drawing/2014/main" id="{12E7C9B9-1F0E-46DD-B00F-ABF5B3E23C6C}"/>
                </a:ext>
              </a:extLst>
            </p:cNvPr>
            <p:cNvSpPr txBox="1">
              <a:spLocks noChangeArrowheads="1"/>
            </p:cNvSpPr>
            <p:nvPr/>
          </p:nvSpPr>
          <p:spPr bwMode="auto">
            <a:xfrm>
              <a:off x="4934" y="739"/>
              <a:ext cx="31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Q</a:t>
              </a:r>
              <a:r>
                <a:rPr lang="en-US" altLang="en-US" baseline="-25000">
                  <a:latin typeface="Haettenschweiler" panose="020B0706040902060204" pitchFamily="34" charset="0"/>
                </a:rPr>
                <a:t>S</a:t>
              </a:r>
              <a:endParaRPr lang="en-US" altLang="en-US">
                <a:latin typeface="Haettenschweiler" panose="020B0706040902060204" pitchFamily="34" charset="0"/>
              </a:endParaRPr>
            </a:p>
          </p:txBody>
        </p:sp>
      </p:grpSp>
      <p:sp>
        <p:nvSpPr>
          <p:cNvPr id="11280" name="Text Box 35">
            <a:extLst>
              <a:ext uri="{FF2B5EF4-FFF2-40B4-BE49-F238E27FC236}">
                <a16:creationId xmlns:a16="http://schemas.microsoft.com/office/drawing/2014/main" id="{01AEAC50-F25E-493C-8CF5-73A27718A342}"/>
              </a:ext>
            </a:extLst>
          </p:cNvPr>
          <p:cNvSpPr txBox="1">
            <a:spLocks noChangeArrowheads="1"/>
          </p:cNvSpPr>
          <p:nvPr/>
        </p:nvSpPr>
        <p:spPr bwMode="auto">
          <a:xfrm>
            <a:off x="2094849" y="993777"/>
            <a:ext cx="161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Price of Corn</a:t>
            </a:r>
          </a:p>
        </p:txBody>
      </p:sp>
      <p:sp>
        <p:nvSpPr>
          <p:cNvPr id="11281" name="Text Box 36">
            <a:extLst>
              <a:ext uri="{FF2B5EF4-FFF2-40B4-BE49-F238E27FC236}">
                <a16:creationId xmlns:a16="http://schemas.microsoft.com/office/drawing/2014/main" id="{ABDADD03-4B94-4876-BDD1-6CE47FB5CC22}"/>
              </a:ext>
            </a:extLst>
          </p:cNvPr>
          <p:cNvSpPr txBox="1">
            <a:spLocks noChangeArrowheads="1"/>
          </p:cNvSpPr>
          <p:nvPr/>
        </p:nvSpPr>
        <p:spPr bwMode="auto">
          <a:xfrm>
            <a:off x="4577699" y="6262690"/>
            <a:ext cx="198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Quantity of Corn</a:t>
            </a:r>
          </a:p>
        </p:txBody>
      </p:sp>
      <p:sp>
        <p:nvSpPr>
          <p:cNvPr id="11282" name="Text Box 37">
            <a:extLst>
              <a:ext uri="{FF2B5EF4-FFF2-40B4-BE49-F238E27FC236}">
                <a16:creationId xmlns:a16="http://schemas.microsoft.com/office/drawing/2014/main" id="{7E8291F6-694C-4F30-ADD8-3C25DB67B85C}"/>
              </a:ext>
            </a:extLst>
          </p:cNvPr>
          <p:cNvSpPr txBox="1">
            <a:spLocks noChangeArrowheads="1"/>
          </p:cNvSpPr>
          <p:nvPr/>
        </p:nvSpPr>
        <p:spPr bwMode="auto">
          <a:xfrm>
            <a:off x="8016224" y="1631952"/>
            <a:ext cx="85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CORN</a:t>
            </a:r>
          </a:p>
        </p:txBody>
      </p:sp>
      <p:sp>
        <p:nvSpPr>
          <p:cNvPr id="108582" name="Line 38">
            <a:extLst>
              <a:ext uri="{FF2B5EF4-FFF2-40B4-BE49-F238E27FC236}">
                <a16:creationId xmlns:a16="http://schemas.microsoft.com/office/drawing/2014/main" id="{3567179B-FEA3-4128-AF12-2E91133DA88C}"/>
              </a:ext>
            </a:extLst>
          </p:cNvPr>
          <p:cNvSpPr>
            <a:spLocks noChangeShapeType="1"/>
          </p:cNvSpPr>
          <p:nvPr/>
        </p:nvSpPr>
        <p:spPr bwMode="auto">
          <a:xfrm flipH="1">
            <a:off x="3877613" y="4748215"/>
            <a:ext cx="3925887" cy="201613"/>
          </a:xfrm>
          <a:prstGeom prst="line">
            <a:avLst/>
          </a:prstGeom>
          <a:noFill/>
          <a:ln w="38100">
            <a:solidFill>
              <a:srgbClr val="FF9933"/>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08583" name="Text Box 39">
            <a:extLst>
              <a:ext uri="{FF2B5EF4-FFF2-40B4-BE49-F238E27FC236}">
                <a16:creationId xmlns:a16="http://schemas.microsoft.com/office/drawing/2014/main" id="{006AC4FE-2DF7-4537-BC79-CAA3813D4E70}"/>
              </a:ext>
            </a:extLst>
          </p:cNvPr>
          <p:cNvSpPr txBox="1">
            <a:spLocks noChangeArrowheads="1"/>
          </p:cNvSpPr>
          <p:nvPr/>
        </p:nvSpPr>
        <p:spPr bwMode="auto">
          <a:xfrm>
            <a:off x="4239563" y="862014"/>
            <a:ext cx="3368675"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b="1" i="1">
                <a:solidFill>
                  <a:srgbClr val="FF9933"/>
                </a:solidFill>
                <a:latin typeface="Times New Roman" panose="02020603050405020304" pitchFamily="18" charset="0"/>
              </a:rPr>
              <a:t>Plot the Points</a:t>
            </a:r>
          </a:p>
        </p:txBody>
      </p:sp>
      <p:sp>
        <p:nvSpPr>
          <p:cNvPr id="108584" name="Rectangle 40">
            <a:extLst>
              <a:ext uri="{FF2B5EF4-FFF2-40B4-BE49-F238E27FC236}">
                <a16:creationId xmlns:a16="http://schemas.microsoft.com/office/drawing/2014/main" id="{E3C4BC66-5016-49E0-B141-C46F8318DE9E}"/>
              </a:ext>
            </a:extLst>
          </p:cNvPr>
          <p:cNvSpPr>
            <a:spLocks noGrp="1" noChangeArrowheads="1"/>
          </p:cNvSpPr>
          <p:nvPr>
            <p:ph type="title"/>
          </p:nvPr>
        </p:nvSpPr>
        <p:spPr>
          <a:xfrm>
            <a:off x="2904474" y="33117"/>
            <a:ext cx="7024687" cy="862013"/>
          </a:xfrm>
          <a:noFill/>
        </p:spPr>
        <p:txBody>
          <a:bodyPr lIns="92075" tIns="46038" rIns="92075" bIns="46038" anchor="ctr"/>
          <a:lstStyle/>
          <a:p>
            <a:pPr eaLnBrk="1" hangingPunct="1"/>
            <a:r>
              <a:rPr lang="en-US" altLang="en-US" sz="5200" b="1" dirty="0">
                <a:solidFill>
                  <a:srgbClr val="006600"/>
                </a:solidFill>
              </a:rPr>
              <a:t>GRAPHING SUPPLY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8584"/>
                                        </p:tgtEl>
                                        <p:attrNameLst>
                                          <p:attrName>style.visibility</p:attrName>
                                        </p:attrNameLst>
                                      </p:cBhvr>
                                      <p:to>
                                        <p:strVal val="visible"/>
                                      </p:to>
                                    </p:set>
                                    <p:animEffect transition="in" filter="wipe(left)">
                                      <p:cBhvr>
                                        <p:cTn id="7" dur="500"/>
                                        <p:tgtEl>
                                          <p:spTgt spid="10858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8583"/>
                                        </p:tgtEl>
                                        <p:attrNameLst>
                                          <p:attrName>style.visibility</p:attrName>
                                        </p:attrNameLst>
                                      </p:cBhvr>
                                      <p:to>
                                        <p:strVal val="visible"/>
                                      </p:to>
                                    </p:set>
                                    <p:animEffect transition="in" filter="wipe(left)">
                                      <p:cBhvr>
                                        <p:cTn id="11" dur="500"/>
                                        <p:tgtEl>
                                          <p:spTgt spid="10858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08568"/>
                                        </p:tgtEl>
                                        <p:attrNameLst>
                                          <p:attrName>style.visibility</p:attrName>
                                        </p:attrNameLst>
                                      </p:cBhvr>
                                      <p:to>
                                        <p:strVal val="visible"/>
                                      </p:to>
                                    </p:set>
                                    <p:animEffect transition="in" filter="dissolve">
                                      <p:cBhvr>
                                        <p:cTn id="16" dur="500"/>
                                        <p:tgtEl>
                                          <p:spTgt spid="108568"/>
                                        </p:tgtEl>
                                      </p:cBhvr>
                                    </p:animEffect>
                                  </p:childTnLst>
                                </p:cTn>
                              </p:par>
                            </p:childTnLst>
                          </p:cTn>
                        </p:par>
                        <p:par>
                          <p:cTn id="17" fill="hold" nodeType="afterGroup">
                            <p:stCondLst>
                              <p:cond delay="500"/>
                            </p:stCondLst>
                            <p:childTnLst>
                              <p:par>
                                <p:cTn id="18" presetID="22" presetClass="entr" presetSubtype="2" fill="hold" nodeType="afterEffect">
                                  <p:stCondLst>
                                    <p:cond delay="0"/>
                                  </p:stCondLst>
                                  <p:childTnLst>
                                    <p:set>
                                      <p:cBhvr>
                                        <p:cTn id="19" dur="1" fill="hold">
                                          <p:stCondLst>
                                            <p:cond delay="0"/>
                                          </p:stCondLst>
                                        </p:cTn>
                                        <p:tgtEl>
                                          <p:spTgt spid="108582"/>
                                        </p:tgtEl>
                                        <p:attrNameLst>
                                          <p:attrName>style.visibility</p:attrName>
                                        </p:attrNameLst>
                                      </p:cBhvr>
                                      <p:to>
                                        <p:strVal val="visible"/>
                                      </p:to>
                                    </p:set>
                                    <p:animEffect transition="in" filter="wipe(right)">
                                      <p:cBhvr>
                                        <p:cTn id="20" dur="500"/>
                                        <p:tgtEl>
                                          <p:spTgt spid="108582"/>
                                        </p:tgtEl>
                                      </p:cBhvr>
                                    </p:animEffect>
                                  </p:childTnLst>
                                </p:cTn>
                              </p:par>
                            </p:childTnLst>
                          </p:cTn>
                        </p:par>
                        <p:par>
                          <p:cTn id="21" fill="hold" nodeType="afterGroup">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108573"/>
                                        </p:tgtEl>
                                        <p:attrNameLst>
                                          <p:attrName>style.visibility</p:attrName>
                                        </p:attrNameLst>
                                      </p:cBhvr>
                                      <p:to>
                                        <p:strVal val="visible"/>
                                      </p:to>
                                    </p:set>
                                    <p:animEffect transition="in" filter="dissolve">
                                      <p:cBhvr>
                                        <p:cTn id="24" dur="500"/>
                                        <p:tgtEl>
                                          <p:spTgt spid="108573"/>
                                        </p:tgtEl>
                                      </p:cBhvr>
                                    </p:animEffect>
                                  </p:childTnLst>
                                  <p:subTnLst>
                                    <p:audio>
                                      <p:cMediaNode>
                                        <p:cTn display="0" masterRel="sameClick">
                                          <p:stCondLst>
                                            <p:cond evt="begin" delay="0">
                                              <p:tn val="22"/>
                                            </p:cond>
                                          </p:stCondLst>
                                          <p:endCondLst>
                                            <p:cond evt="onStopAudio" delay="0">
                                              <p:tgtEl>
                                                <p:sldTgt/>
                                              </p:tgtEl>
                                            </p:cond>
                                          </p:endCondLst>
                                        </p:cTn>
                                        <p:tgtEl>
                                          <p:sndTgt r:embed="rId2" name="DING.WAV"/>
                                        </p:tgtEl>
                                      </p:cMediaNode>
                                    </p:audio>
                                  </p:subTnLst>
                                </p:cTn>
                              </p:par>
                            </p:childTnLst>
                          </p:cTn>
                        </p:par>
                        <p:par>
                          <p:cTn id="25" fill="hold" nodeType="afterGroup">
                            <p:stCondLst>
                              <p:cond delay="1500"/>
                            </p:stCondLst>
                            <p:childTnLst>
                              <p:par>
                                <p:cTn id="26" presetID="9" presetClass="entr" presetSubtype="0" fill="hold" grpId="0" nodeType="afterEffect">
                                  <p:stCondLst>
                                    <p:cond delay="0"/>
                                  </p:stCondLst>
                                  <p:childTnLst>
                                    <p:set>
                                      <p:cBhvr>
                                        <p:cTn id="27" dur="1" fill="hold">
                                          <p:stCondLst>
                                            <p:cond delay="0"/>
                                          </p:stCondLst>
                                        </p:cTn>
                                        <p:tgtEl>
                                          <p:spTgt spid="108546"/>
                                        </p:tgtEl>
                                        <p:attrNameLst>
                                          <p:attrName>style.visibility</p:attrName>
                                        </p:attrNameLst>
                                      </p:cBhvr>
                                      <p:to>
                                        <p:strVal val="visible"/>
                                      </p:to>
                                    </p:set>
                                    <p:animEffect transition="in" filter="dissolve">
                                      <p:cBhvr>
                                        <p:cTn id="28" dur="500"/>
                                        <p:tgtEl>
                                          <p:spTgt spid="108546"/>
                                        </p:tgtEl>
                                      </p:cBhvr>
                                    </p:animEffect>
                                  </p:childTnLst>
                                </p:cTn>
                              </p:par>
                            </p:childTnLst>
                          </p:cTn>
                        </p:par>
                        <p:par>
                          <p:cTn id="29" fill="hold" nodeType="afterGroup">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108547"/>
                                        </p:tgtEl>
                                        <p:attrNameLst>
                                          <p:attrName>style.visibility</p:attrName>
                                        </p:attrNameLst>
                                      </p:cBhvr>
                                      <p:to>
                                        <p:strVal val="visible"/>
                                      </p:to>
                                    </p:set>
                                    <p:animEffect transition="in" filter="dissolve">
                                      <p:cBhvr>
                                        <p:cTn id="32" dur="500"/>
                                        <p:tgtEl>
                                          <p:spTgt spid="108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nimBg="1"/>
      <p:bldP spid="108547" grpId="0" animBg="1" autoUpdateAnimBg="0"/>
      <p:bldP spid="108568" grpId="0" animBg="1"/>
      <p:bldP spid="108573" grpId="0" animBg="1"/>
      <p:bldP spid="108583" grpId="0" autoUpdateAnimBg="0"/>
      <p:bldP spid="108584"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0" name="Oval 2">
            <a:extLst>
              <a:ext uri="{FF2B5EF4-FFF2-40B4-BE49-F238E27FC236}">
                <a16:creationId xmlns:a16="http://schemas.microsoft.com/office/drawing/2014/main" id="{4291DFA8-1AB7-4C07-B7C0-BB7FEC51ABE8}"/>
              </a:ext>
            </a:extLst>
          </p:cNvPr>
          <p:cNvSpPr>
            <a:spLocks noChangeArrowheads="1"/>
          </p:cNvSpPr>
          <p:nvPr/>
        </p:nvSpPr>
        <p:spPr bwMode="auto">
          <a:xfrm>
            <a:off x="4732339" y="5614989"/>
            <a:ext cx="471487" cy="555625"/>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b="1">
              <a:solidFill>
                <a:srgbClr val="FF3300"/>
              </a:solidFill>
              <a:latin typeface="Times New Roman" panose="02020603050405020304" pitchFamily="18" charset="0"/>
            </a:endParaRPr>
          </a:p>
        </p:txBody>
      </p:sp>
      <p:sp>
        <p:nvSpPr>
          <p:cNvPr id="12291" name="Oval 3">
            <a:extLst>
              <a:ext uri="{FF2B5EF4-FFF2-40B4-BE49-F238E27FC236}">
                <a16:creationId xmlns:a16="http://schemas.microsoft.com/office/drawing/2014/main" id="{61D0BC31-C15C-49C5-8F97-D29267F35FBB}"/>
              </a:ext>
            </a:extLst>
          </p:cNvPr>
          <p:cNvSpPr>
            <a:spLocks noChangeArrowheads="1"/>
          </p:cNvSpPr>
          <p:nvPr/>
        </p:nvSpPr>
        <p:spPr bwMode="auto">
          <a:xfrm>
            <a:off x="3705225" y="3835401"/>
            <a:ext cx="471488" cy="555625"/>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12292" name="Group 4">
            <a:extLst>
              <a:ext uri="{FF2B5EF4-FFF2-40B4-BE49-F238E27FC236}">
                <a16:creationId xmlns:a16="http://schemas.microsoft.com/office/drawing/2014/main" id="{34F9E2E9-D7AE-451A-A08D-7CDF4C5D6490}"/>
              </a:ext>
            </a:extLst>
          </p:cNvPr>
          <p:cNvGrpSpPr>
            <a:grpSpLocks/>
          </p:cNvGrpSpPr>
          <p:nvPr/>
        </p:nvGrpSpPr>
        <p:grpSpPr bwMode="auto">
          <a:xfrm>
            <a:off x="4078289" y="1125538"/>
            <a:ext cx="4098925" cy="4584700"/>
            <a:chOff x="1477" y="718"/>
            <a:chExt cx="2935" cy="2937"/>
          </a:xfrm>
        </p:grpSpPr>
        <p:sp>
          <p:nvSpPr>
            <p:cNvPr id="12317" name="Line 5">
              <a:extLst>
                <a:ext uri="{FF2B5EF4-FFF2-40B4-BE49-F238E27FC236}">
                  <a16:creationId xmlns:a16="http://schemas.microsoft.com/office/drawing/2014/main" id="{84B13930-2204-4DF8-8236-676BA983A1C3}"/>
                </a:ext>
              </a:extLst>
            </p:cNvPr>
            <p:cNvSpPr>
              <a:spLocks noChangeShapeType="1"/>
            </p:cNvSpPr>
            <p:nvPr/>
          </p:nvSpPr>
          <p:spPr bwMode="auto">
            <a:xfrm>
              <a:off x="1489" y="314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2318" name="Line 6">
              <a:extLst>
                <a:ext uri="{FF2B5EF4-FFF2-40B4-BE49-F238E27FC236}">
                  <a16:creationId xmlns:a16="http://schemas.microsoft.com/office/drawing/2014/main" id="{64C41732-DA79-4069-AE34-C761CE87D7E3}"/>
                </a:ext>
              </a:extLst>
            </p:cNvPr>
            <p:cNvSpPr>
              <a:spLocks noChangeShapeType="1"/>
            </p:cNvSpPr>
            <p:nvPr/>
          </p:nvSpPr>
          <p:spPr bwMode="auto">
            <a:xfrm>
              <a:off x="1486" y="263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2319" name="Line 7">
              <a:extLst>
                <a:ext uri="{FF2B5EF4-FFF2-40B4-BE49-F238E27FC236}">
                  <a16:creationId xmlns:a16="http://schemas.microsoft.com/office/drawing/2014/main" id="{5880221F-B6CA-4E9A-8AB0-4B3FD24CBD53}"/>
                </a:ext>
              </a:extLst>
            </p:cNvPr>
            <p:cNvSpPr>
              <a:spLocks noChangeShapeType="1"/>
            </p:cNvSpPr>
            <p:nvPr/>
          </p:nvSpPr>
          <p:spPr bwMode="auto">
            <a:xfrm>
              <a:off x="1483" y="211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2320" name="Line 8">
              <a:extLst>
                <a:ext uri="{FF2B5EF4-FFF2-40B4-BE49-F238E27FC236}">
                  <a16:creationId xmlns:a16="http://schemas.microsoft.com/office/drawing/2014/main" id="{69AAAA1D-B1D1-4AE8-BA7D-E0D83938ACDA}"/>
                </a:ext>
              </a:extLst>
            </p:cNvPr>
            <p:cNvSpPr>
              <a:spLocks noChangeShapeType="1"/>
            </p:cNvSpPr>
            <p:nvPr/>
          </p:nvSpPr>
          <p:spPr bwMode="auto">
            <a:xfrm>
              <a:off x="1480" y="15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2321" name="Line 9">
              <a:extLst>
                <a:ext uri="{FF2B5EF4-FFF2-40B4-BE49-F238E27FC236}">
                  <a16:creationId xmlns:a16="http://schemas.microsoft.com/office/drawing/2014/main" id="{FCD112F6-E1F2-464A-913F-46CFB5A49866}"/>
                </a:ext>
              </a:extLst>
            </p:cNvPr>
            <p:cNvSpPr>
              <a:spLocks noChangeShapeType="1"/>
            </p:cNvSpPr>
            <p:nvPr/>
          </p:nvSpPr>
          <p:spPr bwMode="auto">
            <a:xfrm>
              <a:off x="1477" y="106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2322" name="Line 10">
              <a:extLst>
                <a:ext uri="{FF2B5EF4-FFF2-40B4-BE49-F238E27FC236}">
                  <a16:creationId xmlns:a16="http://schemas.microsoft.com/office/drawing/2014/main" id="{30AC1EF5-6775-40E7-890B-4B56C400E3B7}"/>
                </a:ext>
              </a:extLst>
            </p:cNvPr>
            <p:cNvSpPr>
              <a:spLocks noChangeShapeType="1"/>
            </p:cNvSpPr>
            <p:nvPr/>
          </p:nvSpPr>
          <p:spPr bwMode="auto">
            <a:xfrm rot="-5400000">
              <a:off x="330" y="219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2323" name="Line 11">
              <a:extLst>
                <a:ext uri="{FF2B5EF4-FFF2-40B4-BE49-F238E27FC236}">
                  <a16:creationId xmlns:a16="http://schemas.microsoft.com/office/drawing/2014/main" id="{C3492805-4ABD-4AEA-BE64-A33375AA1351}"/>
                </a:ext>
              </a:extLst>
            </p:cNvPr>
            <p:cNvSpPr>
              <a:spLocks noChangeShapeType="1"/>
            </p:cNvSpPr>
            <p:nvPr/>
          </p:nvSpPr>
          <p:spPr bwMode="auto">
            <a:xfrm rot="-5400000">
              <a:off x="645" y="219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2324" name="Line 12">
              <a:extLst>
                <a:ext uri="{FF2B5EF4-FFF2-40B4-BE49-F238E27FC236}">
                  <a16:creationId xmlns:a16="http://schemas.microsoft.com/office/drawing/2014/main" id="{E82B4206-C5F7-43FC-9B06-CF934FFFF635}"/>
                </a:ext>
              </a:extLst>
            </p:cNvPr>
            <p:cNvSpPr>
              <a:spLocks noChangeShapeType="1"/>
            </p:cNvSpPr>
            <p:nvPr/>
          </p:nvSpPr>
          <p:spPr bwMode="auto">
            <a:xfrm rot="-5400000">
              <a:off x="960" y="219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2325" name="Line 13">
              <a:extLst>
                <a:ext uri="{FF2B5EF4-FFF2-40B4-BE49-F238E27FC236}">
                  <a16:creationId xmlns:a16="http://schemas.microsoft.com/office/drawing/2014/main" id="{8A3062CE-9990-47A5-A83D-83968979ECB4}"/>
                </a:ext>
              </a:extLst>
            </p:cNvPr>
            <p:cNvSpPr>
              <a:spLocks noChangeShapeType="1"/>
            </p:cNvSpPr>
            <p:nvPr/>
          </p:nvSpPr>
          <p:spPr bwMode="auto">
            <a:xfrm rot="-5400000">
              <a:off x="1275" y="2188"/>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2326" name="Line 14">
              <a:extLst>
                <a:ext uri="{FF2B5EF4-FFF2-40B4-BE49-F238E27FC236}">
                  <a16:creationId xmlns:a16="http://schemas.microsoft.com/office/drawing/2014/main" id="{8B2F5234-92DF-4302-B750-63AF85463C8C}"/>
                </a:ext>
              </a:extLst>
            </p:cNvPr>
            <p:cNvSpPr>
              <a:spLocks noChangeShapeType="1"/>
            </p:cNvSpPr>
            <p:nvPr/>
          </p:nvSpPr>
          <p:spPr bwMode="auto">
            <a:xfrm rot="-5400000">
              <a:off x="1590" y="2186"/>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2327" name="Line 15">
              <a:extLst>
                <a:ext uri="{FF2B5EF4-FFF2-40B4-BE49-F238E27FC236}">
                  <a16:creationId xmlns:a16="http://schemas.microsoft.com/office/drawing/2014/main" id="{A2495F3E-1E9C-44F1-800D-AFC337FAE87A}"/>
                </a:ext>
              </a:extLst>
            </p:cNvPr>
            <p:cNvSpPr>
              <a:spLocks noChangeShapeType="1"/>
            </p:cNvSpPr>
            <p:nvPr/>
          </p:nvSpPr>
          <p:spPr bwMode="auto">
            <a:xfrm rot="-5400000">
              <a:off x="1905" y="21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2328" name="Line 16">
              <a:extLst>
                <a:ext uri="{FF2B5EF4-FFF2-40B4-BE49-F238E27FC236}">
                  <a16:creationId xmlns:a16="http://schemas.microsoft.com/office/drawing/2014/main" id="{56F24C01-C483-4E5D-B2AC-95507B51E0A3}"/>
                </a:ext>
              </a:extLst>
            </p:cNvPr>
            <p:cNvSpPr>
              <a:spLocks noChangeShapeType="1"/>
            </p:cNvSpPr>
            <p:nvPr/>
          </p:nvSpPr>
          <p:spPr bwMode="auto">
            <a:xfrm rot="-5400000">
              <a:off x="2220" y="218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2329" name="Line 17">
              <a:extLst>
                <a:ext uri="{FF2B5EF4-FFF2-40B4-BE49-F238E27FC236}">
                  <a16:creationId xmlns:a16="http://schemas.microsoft.com/office/drawing/2014/main" id="{06B72C09-E386-4D19-8227-CF76B8E4E9B2}"/>
                </a:ext>
              </a:extLst>
            </p:cNvPr>
            <p:cNvSpPr>
              <a:spLocks noChangeShapeType="1"/>
            </p:cNvSpPr>
            <p:nvPr/>
          </p:nvSpPr>
          <p:spPr bwMode="auto">
            <a:xfrm rot="-5400000">
              <a:off x="2535" y="218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grpSp>
        <p:nvGrpSpPr>
          <p:cNvPr id="12293" name="Group 18">
            <a:extLst>
              <a:ext uri="{FF2B5EF4-FFF2-40B4-BE49-F238E27FC236}">
                <a16:creationId xmlns:a16="http://schemas.microsoft.com/office/drawing/2014/main" id="{1EC1BC41-5AB5-4058-95CA-67010A8E7D8B}"/>
              </a:ext>
            </a:extLst>
          </p:cNvPr>
          <p:cNvGrpSpPr>
            <a:grpSpLocks/>
          </p:cNvGrpSpPr>
          <p:nvPr/>
        </p:nvGrpSpPr>
        <p:grpSpPr bwMode="auto">
          <a:xfrm>
            <a:off x="4073525" y="1484313"/>
            <a:ext cx="4173538" cy="4252912"/>
            <a:chOff x="1473" y="948"/>
            <a:chExt cx="2989" cy="2724"/>
          </a:xfrm>
        </p:grpSpPr>
        <p:sp>
          <p:nvSpPr>
            <p:cNvPr id="12315" name="Line 19">
              <a:extLst>
                <a:ext uri="{FF2B5EF4-FFF2-40B4-BE49-F238E27FC236}">
                  <a16:creationId xmlns:a16="http://schemas.microsoft.com/office/drawing/2014/main" id="{9EFEF6E0-A050-45BE-9D78-667EA7D70DB9}"/>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316" name="Line 20">
              <a:extLst>
                <a:ext uri="{FF2B5EF4-FFF2-40B4-BE49-F238E27FC236}">
                  <a16:creationId xmlns:a16="http://schemas.microsoft.com/office/drawing/2014/main" id="{28A7DF66-102A-4AFD-9DD1-3A7759352FCA}"/>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2294" name="Rectangle 21">
            <a:extLst>
              <a:ext uri="{FF2B5EF4-FFF2-40B4-BE49-F238E27FC236}">
                <a16:creationId xmlns:a16="http://schemas.microsoft.com/office/drawing/2014/main" id="{70DD619D-D8B2-4CE1-AD5D-5250833DFAC8}"/>
              </a:ext>
            </a:extLst>
          </p:cNvPr>
          <p:cNvSpPr>
            <a:spLocks noChangeArrowheads="1"/>
          </p:cNvSpPr>
          <p:nvPr/>
        </p:nvSpPr>
        <p:spPr bwMode="auto">
          <a:xfrm>
            <a:off x="3606800" y="1141413"/>
            <a:ext cx="4206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P</a:t>
            </a:r>
          </a:p>
        </p:txBody>
      </p:sp>
      <p:sp>
        <p:nvSpPr>
          <p:cNvPr id="12295" name="Rectangle 22">
            <a:extLst>
              <a:ext uri="{FF2B5EF4-FFF2-40B4-BE49-F238E27FC236}">
                <a16:creationId xmlns:a16="http://schemas.microsoft.com/office/drawing/2014/main" id="{1A688475-4591-4A09-B9E0-B12951775FBA}"/>
              </a:ext>
            </a:extLst>
          </p:cNvPr>
          <p:cNvSpPr>
            <a:spLocks noChangeArrowheads="1"/>
          </p:cNvSpPr>
          <p:nvPr/>
        </p:nvSpPr>
        <p:spPr bwMode="auto">
          <a:xfrm>
            <a:off x="8293101" y="567690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12296" name="Rectangle 23">
            <a:extLst>
              <a:ext uri="{FF2B5EF4-FFF2-40B4-BE49-F238E27FC236}">
                <a16:creationId xmlns:a16="http://schemas.microsoft.com/office/drawing/2014/main" id="{49C1BE01-2E3D-4968-8DB0-D14764AAC5B3}"/>
              </a:ext>
            </a:extLst>
          </p:cNvPr>
          <p:cNvSpPr>
            <a:spLocks noChangeArrowheads="1"/>
          </p:cNvSpPr>
          <p:nvPr/>
        </p:nvSpPr>
        <p:spPr bwMode="auto">
          <a:xfrm>
            <a:off x="3810000" y="5562600"/>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12297" name="Oval 24">
            <a:extLst>
              <a:ext uri="{FF2B5EF4-FFF2-40B4-BE49-F238E27FC236}">
                <a16:creationId xmlns:a16="http://schemas.microsoft.com/office/drawing/2014/main" id="{CE98D446-9A51-4C86-B8A9-258B23E058D2}"/>
              </a:ext>
            </a:extLst>
          </p:cNvPr>
          <p:cNvSpPr>
            <a:spLocks noChangeArrowheads="1"/>
          </p:cNvSpPr>
          <p:nvPr/>
        </p:nvSpPr>
        <p:spPr bwMode="auto">
          <a:xfrm>
            <a:off x="8364538" y="3910014"/>
            <a:ext cx="1287462" cy="625475"/>
          </a:xfrm>
          <a:prstGeom prst="ellipse">
            <a:avLst/>
          </a:prstGeom>
          <a:solidFill>
            <a:srgbClr val="FFFF00"/>
          </a:solidFill>
          <a:ln w="38100">
            <a:solidFill>
              <a:schemeClr val="tx1"/>
            </a:solidFill>
            <a:round/>
            <a:headEnd/>
            <a:tailEnd/>
          </a:ln>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298" name="Text Box 25">
            <a:extLst>
              <a:ext uri="{FF2B5EF4-FFF2-40B4-BE49-F238E27FC236}">
                <a16:creationId xmlns:a16="http://schemas.microsoft.com/office/drawing/2014/main" id="{CD1732AD-0A13-4B88-9C74-959E0FA522CD}"/>
              </a:ext>
            </a:extLst>
          </p:cNvPr>
          <p:cNvSpPr txBox="1">
            <a:spLocks noChangeArrowheads="1"/>
          </p:cNvSpPr>
          <p:nvPr/>
        </p:nvSpPr>
        <p:spPr bwMode="auto">
          <a:xfrm>
            <a:off x="3659188" y="1474788"/>
            <a:ext cx="4381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solidFill>
                  <a:srgbClr val="FF9933"/>
                </a:solidFill>
              </a:rPr>
              <a:t>2</a:t>
            </a:r>
          </a:p>
          <a:p>
            <a:pPr algn="r">
              <a:spcBef>
                <a:spcPct val="0"/>
              </a:spcBef>
              <a:buFontTx/>
              <a:buNone/>
            </a:pPr>
            <a:endParaRPr lang="en-US" altLang="en-US" sz="1800" b="1">
              <a:solidFill>
                <a:srgbClr val="FF9933"/>
              </a:solidFill>
            </a:endParaRPr>
          </a:p>
          <a:p>
            <a:pPr algn="r">
              <a:spcBef>
                <a:spcPct val="0"/>
              </a:spcBef>
              <a:buFontTx/>
              <a:buNone/>
            </a:pPr>
            <a:endParaRPr lang="en-US" altLang="en-US" sz="1800" b="1"/>
          </a:p>
          <a:p>
            <a:pPr algn="r">
              <a:spcBef>
                <a:spcPct val="0"/>
              </a:spcBef>
              <a:buFontTx/>
              <a:buNone/>
            </a:pPr>
            <a:r>
              <a:rPr lang="en-US" altLang="en-US" sz="1800" b="1"/>
              <a:t>1</a:t>
            </a:r>
          </a:p>
        </p:txBody>
      </p:sp>
      <p:sp>
        <p:nvSpPr>
          <p:cNvPr id="12299" name="Text Box 26">
            <a:extLst>
              <a:ext uri="{FF2B5EF4-FFF2-40B4-BE49-F238E27FC236}">
                <a16:creationId xmlns:a16="http://schemas.microsoft.com/office/drawing/2014/main" id="{F4142DEF-6EAE-4907-A54D-B826FE4F42B3}"/>
              </a:ext>
            </a:extLst>
          </p:cNvPr>
          <p:cNvSpPr txBox="1">
            <a:spLocks noChangeArrowheads="1"/>
          </p:cNvSpPr>
          <p:nvPr/>
        </p:nvSpPr>
        <p:spPr bwMode="auto">
          <a:xfrm>
            <a:off x="4305300" y="5707063"/>
            <a:ext cx="405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a:t>
            </a:r>
            <a:r>
              <a:rPr lang="en-US" altLang="en-US" sz="1800" b="1">
                <a:solidFill>
                  <a:srgbClr val="FF9933"/>
                </a:solidFill>
              </a:rPr>
              <a:t>20</a:t>
            </a:r>
            <a:r>
              <a:rPr lang="en-US" altLang="en-US" sz="1800" b="1"/>
              <a:t>   30   40   50   60   70   80</a:t>
            </a:r>
          </a:p>
        </p:txBody>
      </p:sp>
      <p:sp>
        <p:nvSpPr>
          <p:cNvPr id="12300" name="Text Box 27">
            <a:extLst>
              <a:ext uri="{FF2B5EF4-FFF2-40B4-BE49-F238E27FC236}">
                <a16:creationId xmlns:a16="http://schemas.microsoft.com/office/drawing/2014/main" id="{AF6D0E40-F550-493B-B926-E20F8869234D}"/>
              </a:ext>
            </a:extLst>
          </p:cNvPr>
          <p:cNvSpPr txBox="1">
            <a:spLocks noChangeArrowheads="1"/>
          </p:cNvSpPr>
          <p:nvPr/>
        </p:nvSpPr>
        <p:spPr bwMode="auto">
          <a:xfrm>
            <a:off x="8443579" y="2438401"/>
            <a:ext cx="49404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a:latin typeface="Haettenschweiler" panose="020B0706040902060204" pitchFamily="34" charset="0"/>
              </a:rPr>
              <a:t>$5</a:t>
            </a:r>
          </a:p>
          <a:p>
            <a:pPr algn="r">
              <a:spcBef>
                <a:spcPct val="0"/>
              </a:spcBef>
              <a:buFontTx/>
              <a:buNone/>
            </a:pPr>
            <a:r>
              <a:rPr lang="en-US" altLang="en-US">
                <a:latin typeface="Haettenschweiler" panose="020B0706040902060204" pitchFamily="34" charset="0"/>
              </a:rPr>
              <a:t>4</a:t>
            </a:r>
          </a:p>
          <a:p>
            <a:pPr algn="r">
              <a:spcBef>
                <a:spcPct val="0"/>
              </a:spcBef>
              <a:buFontTx/>
              <a:buNone/>
            </a:pPr>
            <a:r>
              <a:rPr lang="en-US" altLang="en-US">
                <a:latin typeface="Haettenschweiler" panose="020B0706040902060204" pitchFamily="34" charset="0"/>
              </a:rPr>
              <a:t>3</a:t>
            </a:r>
          </a:p>
          <a:p>
            <a:pPr algn="r">
              <a:spcBef>
                <a:spcPct val="0"/>
              </a:spcBef>
              <a:buFontTx/>
              <a:buNone/>
            </a:pPr>
            <a:r>
              <a:rPr lang="en-US" altLang="en-US">
                <a:latin typeface="Haettenschweiler" panose="020B0706040902060204" pitchFamily="34" charset="0"/>
              </a:rPr>
              <a:t>2</a:t>
            </a:r>
          </a:p>
          <a:p>
            <a:pPr algn="r">
              <a:spcBef>
                <a:spcPct val="0"/>
              </a:spcBef>
              <a:buFontTx/>
              <a:buNone/>
            </a:pPr>
            <a:r>
              <a:rPr lang="en-US" altLang="en-US">
                <a:latin typeface="Haettenschweiler" panose="020B0706040902060204" pitchFamily="34" charset="0"/>
              </a:rPr>
              <a:t>1</a:t>
            </a:r>
          </a:p>
        </p:txBody>
      </p:sp>
      <p:sp>
        <p:nvSpPr>
          <p:cNvPr id="12301" name="Text Box 28">
            <a:extLst>
              <a:ext uri="{FF2B5EF4-FFF2-40B4-BE49-F238E27FC236}">
                <a16:creationId xmlns:a16="http://schemas.microsoft.com/office/drawing/2014/main" id="{9D1F2456-73DF-4BA1-81CE-B8B1E1D5E10A}"/>
              </a:ext>
            </a:extLst>
          </p:cNvPr>
          <p:cNvSpPr txBox="1">
            <a:spLocks noChangeArrowheads="1"/>
          </p:cNvSpPr>
          <p:nvPr/>
        </p:nvSpPr>
        <p:spPr bwMode="auto">
          <a:xfrm>
            <a:off x="9018588" y="2454276"/>
            <a:ext cx="493712"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60</a:t>
            </a:r>
          </a:p>
          <a:p>
            <a:pPr>
              <a:spcBef>
                <a:spcPct val="0"/>
              </a:spcBef>
              <a:buFontTx/>
              <a:buNone/>
            </a:pPr>
            <a:r>
              <a:rPr lang="en-US" altLang="en-US">
                <a:latin typeface="Haettenschweiler" panose="020B0706040902060204" pitchFamily="34" charset="0"/>
              </a:rPr>
              <a:t>50</a:t>
            </a:r>
          </a:p>
          <a:p>
            <a:pPr>
              <a:spcBef>
                <a:spcPct val="0"/>
              </a:spcBef>
              <a:buFontTx/>
              <a:buNone/>
            </a:pPr>
            <a:r>
              <a:rPr lang="en-US" altLang="en-US">
                <a:latin typeface="Haettenschweiler" panose="020B0706040902060204" pitchFamily="34" charset="0"/>
              </a:rPr>
              <a:t>35</a:t>
            </a:r>
          </a:p>
          <a:p>
            <a:pPr>
              <a:spcBef>
                <a:spcPct val="0"/>
              </a:spcBef>
              <a:buFontTx/>
              <a:buNone/>
            </a:pPr>
            <a:r>
              <a:rPr lang="en-US" altLang="en-US">
                <a:latin typeface="Haettenschweiler" panose="020B0706040902060204" pitchFamily="34" charset="0"/>
              </a:rPr>
              <a:t>20</a:t>
            </a:r>
          </a:p>
          <a:p>
            <a:pPr>
              <a:spcBef>
                <a:spcPct val="0"/>
              </a:spcBef>
              <a:buFontTx/>
              <a:buNone/>
            </a:pPr>
            <a:r>
              <a:rPr lang="en-US" altLang="en-US">
                <a:latin typeface="Haettenschweiler" panose="020B0706040902060204" pitchFamily="34" charset="0"/>
              </a:rPr>
              <a:t>  5</a:t>
            </a:r>
          </a:p>
        </p:txBody>
      </p:sp>
      <p:sp>
        <p:nvSpPr>
          <p:cNvPr id="12302" name="Oval 29">
            <a:extLst>
              <a:ext uri="{FF2B5EF4-FFF2-40B4-BE49-F238E27FC236}">
                <a16:creationId xmlns:a16="http://schemas.microsoft.com/office/drawing/2014/main" id="{BFD1E318-D377-4528-B3ED-EB8A95C2EF2B}"/>
              </a:ext>
            </a:extLst>
          </p:cNvPr>
          <p:cNvSpPr>
            <a:spLocks noChangeArrowheads="1"/>
          </p:cNvSpPr>
          <p:nvPr/>
        </p:nvSpPr>
        <p:spPr bwMode="auto">
          <a:xfrm>
            <a:off x="4222750" y="4814889"/>
            <a:ext cx="165100" cy="217487"/>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9598" name="Oval 30">
            <a:extLst>
              <a:ext uri="{FF2B5EF4-FFF2-40B4-BE49-F238E27FC236}">
                <a16:creationId xmlns:a16="http://schemas.microsoft.com/office/drawing/2014/main" id="{8E0EDD11-9582-4253-A99D-97504E98522C}"/>
              </a:ext>
            </a:extLst>
          </p:cNvPr>
          <p:cNvSpPr>
            <a:spLocks noChangeArrowheads="1"/>
          </p:cNvSpPr>
          <p:nvPr/>
        </p:nvSpPr>
        <p:spPr bwMode="auto">
          <a:xfrm>
            <a:off x="4910138" y="4038600"/>
            <a:ext cx="165100" cy="215900"/>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12304" name="Group 31">
            <a:extLst>
              <a:ext uri="{FF2B5EF4-FFF2-40B4-BE49-F238E27FC236}">
                <a16:creationId xmlns:a16="http://schemas.microsoft.com/office/drawing/2014/main" id="{77E9DE72-4E0E-4313-967D-723F30BA1F40}"/>
              </a:ext>
            </a:extLst>
          </p:cNvPr>
          <p:cNvGrpSpPr>
            <a:grpSpLocks/>
          </p:cNvGrpSpPr>
          <p:nvPr/>
        </p:nvGrpSpPr>
        <p:grpSpPr bwMode="auto">
          <a:xfrm>
            <a:off x="8570915" y="1827214"/>
            <a:ext cx="888428" cy="2992437"/>
            <a:chOff x="4617" y="739"/>
            <a:chExt cx="636" cy="1917"/>
          </a:xfrm>
        </p:grpSpPr>
        <p:sp>
          <p:nvSpPr>
            <p:cNvPr id="12311" name="Line 32">
              <a:extLst>
                <a:ext uri="{FF2B5EF4-FFF2-40B4-BE49-F238E27FC236}">
                  <a16:creationId xmlns:a16="http://schemas.microsoft.com/office/drawing/2014/main" id="{A23C4346-AEAD-4400-A743-112BD678EBB9}"/>
                </a:ext>
              </a:extLst>
            </p:cNvPr>
            <p:cNvSpPr>
              <a:spLocks noChangeShapeType="1"/>
            </p:cNvSpPr>
            <p:nvPr/>
          </p:nvSpPr>
          <p:spPr bwMode="auto">
            <a:xfrm>
              <a:off x="4895" y="778"/>
              <a:ext cx="0" cy="18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312" name="Line 33">
              <a:extLst>
                <a:ext uri="{FF2B5EF4-FFF2-40B4-BE49-F238E27FC236}">
                  <a16:creationId xmlns:a16="http://schemas.microsoft.com/office/drawing/2014/main" id="{78030310-9436-435B-9818-0A70C3406984}"/>
                </a:ext>
              </a:extLst>
            </p:cNvPr>
            <p:cNvSpPr>
              <a:spLocks noChangeShapeType="1"/>
            </p:cNvSpPr>
            <p:nvPr/>
          </p:nvSpPr>
          <p:spPr bwMode="auto">
            <a:xfrm>
              <a:off x="4617" y="1174"/>
              <a:ext cx="55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313" name="Text Box 34">
              <a:extLst>
                <a:ext uri="{FF2B5EF4-FFF2-40B4-BE49-F238E27FC236}">
                  <a16:creationId xmlns:a16="http://schemas.microsoft.com/office/drawing/2014/main" id="{6FD1EF2D-3414-4C1E-B752-788A2E6A4519}"/>
                </a:ext>
              </a:extLst>
            </p:cNvPr>
            <p:cNvSpPr txBox="1">
              <a:spLocks noChangeArrowheads="1"/>
            </p:cNvSpPr>
            <p:nvPr/>
          </p:nvSpPr>
          <p:spPr bwMode="auto">
            <a:xfrm>
              <a:off x="4645" y="739"/>
              <a:ext cx="242"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P</a:t>
              </a:r>
            </a:p>
          </p:txBody>
        </p:sp>
        <p:sp>
          <p:nvSpPr>
            <p:cNvPr id="12314" name="Text Box 35">
              <a:extLst>
                <a:ext uri="{FF2B5EF4-FFF2-40B4-BE49-F238E27FC236}">
                  <a16:creationId xmlns:a16="http://schemas.microsoft.com/office/drawing/2014/main" id="{91DA0E77-BC02-43C7-8AE1-8EFCDC221EBE}"/>
                </a:ext>
              </a:extLst>
            </p:cNvPr>
            <p:cNvSpPr txBox="1">
              <a:spLocks noChangeArrowheads="1"/>
            </p:cNvSpPr>
            <p:nvPr/>
          </p:nvSpPr>
          <p:spPr bwMode="auto">
            <a:xfrm>
              <a:off x="4934" y="739"/>
              <a:ext cx="31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Q</a:t>
              </a:r>
              <a:r>
                <a:rPr lang="en-US" altLang="en-US" baseline="-25000">
                  <a:latin typeface="Haettenschweiler" panose="020B0706040902060204" pitchFamily="34" charset="0"/>
                </a:rPr>
                <a:t>S</a:t>
              </a:r>
              <a:endParaRPr lang="en-US" altLang="en-US">
                <a:latin typeface="Haettenschweiler" panose="020B0706040902060204" pitchFamily="34" charset="0"/>
              </a:endParaRPr>
            </a:p>
          </p:txBody>
        </p:sp>
      </p:grpSp>
      <p:sp>
        <p:nvSpPr>
          <p:cNvPr id="12305" name="Text Box 36">
            <a:extLst>
              <a:ext uri="{FF2B5EF4-FFF2-40B4-BE49-F238E27FC236}">
                <a16:creationId xmlns:a16="http://schemas.microsoft.com/office/drawing/2014/main" id="{0A82D3C9-AFAC-4883-927B-2C9D195C33B8}"/>
              </a:ext>
            </a:extLst>
          </p:cNvPr>
          <p:cNvSpPr txBox="1">
            <a:spLocks noChangeArrowheads="1"/>
          </p:cNvSpPr>
          <p:nvPr/>
        </p:nvSpPr>
        <p:spPr bwMode="auto">
          <a:xfrm>
            <a:off x="2646363" y="950913"/>
            <a:ext cx="161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Price of Corn</a:t>
            </a:r>
          </a:p>
        </p:txBody>
      </p:sp>
      <p:sp>
        <p:nvSpPr>
          <p:cNvPr id="12306" name="Text Box 37">
            <a:extLst>
              <a:ext uri="{FF2B5EF4-FFF2-40B4-BE49-F238E27FC236}">
                <a16:creationId xmlns:a16="http://schemas.microsoft.com/office/drawing/2014/main" id="{4B17112A-60B7-4B28-8F20-2CFB2087F51E}"/>
              </a:ext>
            </a:extLst>
          </p:cNvPr>
          <p:cNvSpPr txBox="1">
            <a:spLocks noChangeArrowheads="1"/>
          </p:cNvSpPr>
          <p:nvPr/>
        </p:nvSpPr>
        <p:spPr bwMode="auto">
          <a:xfrm>
            <a:off x="5129213" y="6219826"/>
            <a:ext cx="198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Quantity of Corn</a:t>
            </a:r>
          </a:p>
        </p:txBody>
      </p:sp>
      <p:sp>
        <p:nvSpPr>
          <p:cNvPr id="12307" name="Text Box 38">
            <a:extLst>
              <a:ext uri="{FF2B5EF4-FFF2-40B4-BE49-F238E27FC236}">
                <a16:creationId xmlns:a16="http://schemas.microsoft.com/office/drawing/2014/main" id="{23D8D484-BF2F-4BD0-B966-7540A0B8EBB2}"/>
              </a:ext>
            </a:extLst>
          </p:cNvPr>
          <p:cNvSpPr txBox="1">
            <a:spLocks noChangeArrowheads="1"/>
          </p:cNvSpPr>
          <p:nvPr/>
        </p:nvSpPr>
        <p:spPr bwMode="auto">
          <a:xfrm>
            <a:off x="8567738" y="1589088"/>
            <a:ext cx="85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CORN</a:t>
            </a:r>
          </a:p>
        </p:txBody>
      </p:sp>
      <p:sp>
        <p:nvSpPr>
          <p:cNvPr id="12308" name="Text Box 39">
            <a:extLst>
              <a:ext uri="{FF2B5EF4-FFF2-40B4-BE49-F238E27FC236}">
                <a16:creationId xmlns:a16="http://schemas.microsoft.com/office/drawing/2014/main" id="{B234C1E5-88B7-4C4A-BF68-E3EE11C09598}"/>
              </a:ext>
            </a:extLst>
          </p:cNvPr>
          <p:cNvSpPr txBox="1">
            <a:spLocks noChangeArrowheads="1"/>
          </p:cNvSpPr>
          <p:nvPr/>
        </p:nvSpPr>
        <p:spPr bwMode="auto">
          <a:xfrm>
            <a:off x="4791076" y="819150"/>
            <a:ext cx="3368675"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b="1" i="1">
                <a:solidFill>
                  <a:srgbClr val="FF9933"/>
                </a:solidFill>
                <a:latin typeface="Times New Roman" panose="02020603050405020304" pitchFamily="18" charset="0"/>
              </a:rPr>
              <a:t>Plot the Points</a:t>
            </a:r>
          </a:p>
        </p:txBody>
      </p:sp>
      <p:sp>
        <p:nvSpPr>
          <p:cNvPr id="109608" name="Line 40">
            <a:extLst>
              <a:ext uri="{FF2B5EF4-FFF2-40B4-BE49-F238E27FC236}">
                <a16:creationId xmlns:a16="http://schemas.microsoft.com/office/drawing/2014/main" id="{320362AA-764A-4295-BDDB-A74D0D9011F5}"/>
              </a:ext>
            </a:extLst>
          </p:cNvPr>
          <p:cNvSpPr>
            <a:spLocks noChangeShapeType="1"/>
          </p:cNvSpPr>
          <p:nvPr/>
        </p:nvSpPr>
        <p:spPr bwMode="auto">
          <a:xfrm flipH="1" flipV="1">
            <a:off x="5086351" y="4175126"/>
            <a:ext cx="3281363" cy="34925"/>
          </a:xfrm>
          <a:prstGeom prst="line">
            <a:avLst/>
          </a:prstGeom>
          <a:noFill/>
          <a:ln w="38100">
            <a:solidFill>
              <a:srgbClr val="FF9933"/>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2310" name="Rectangle 41">
            <a:extLst>
              <a:ext uri="{FF2B5EF4-FFF2-40B4-BE49-F238E27FC236}">
                <a16:creationId xmlns:a16="http://schemas.microsoft.com/office/drawing/2014/main" id="{FF740879-3BB4-4ADA-B9A7-EF4685589074}"/>
              </a:ext>
            </a:extLst>
          </p:cNvPr>
          <p:cNvSpPr>
            <a:spLocks noGrp="1" noChangeArrowheads="1"/>
          </p:cNvSpPr>
          <p:nvPr>
            <p:ph type="title"/>
          </p:nvPr>
        </p:nvSpPr>
        <p:spPr>
          <a:xfrm>
            <a:off x="3214688" y="-10917"/>
            <a:ext cx="7024688" cy="862013"/>
          </a:xfrm>
          <a:noFill/>
        </p:spPr>
        <p:txBody>
          <a:bodyPr lIns="92075" tIns="46038" rIns="92075" bIns="46038" anchor="ctr"/>
          <a:lstStyle/>
          <a:p>
            <a:pPr eaLnBrk="1" hangingPunct="1"/>
            <a:r>
              <a:rPr lang="en-US" altLang="en-US" sz="5200" b="1" dirty="0">
                <a:solidFill>
                  <a:srgbClr val="006600"/>
                </a:solidFill>
              </a:rPr>
              <a:t>GRAPHING SUPPLY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109608"/>
                                        </p:tgtEl>
                                        <p:attrNameLst>
                                          <p:attrName>style.visibility</p:attrName>
                                        </p:attrNameLst>
                                      </p:cBhvr>
                                      <p:to>
                                        <p:strVal val="visible"/>
                                      </p:to>
                                    </p:set>
                                    <p:animEffect transition="in" filter="wipe(right)">
                                      <p:cBhvr>
                                        <p:cTn id="7" dur="500"/>
                                        <p:tgtEl>
                                          <p:spTgt spid="10960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9598"/>
                                        </p:tgtEl>
                                        <p:attrNameLst>
                                          <p:attrName>style.visibility</p:attrName>
                                        </p:attrNameLst>
                                      </p:cBhvr>
                                      <p:to>
                                        <p:strVal val="visible"/>
                                      </p:to>
                                    </p:set>
                                    <p:animEffect transition="in" filter="dissolve">
                                      <p:cBhvr>
                                        <p:cTn id="11" dur="500"/>
                                        <p:tgtEl>
                                          <p:spTgt spid="109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98"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Oval 2">
            <a:extLst>
              <a:ext uri="{FF2B5EF4-FFF2-40B4-BE49-F238E27FC236}">
                <a16:creationId xmlns:a16="http://schemas.microsoft.com/office/drawing/2014/main" id="{A5971039-C526-471D-9FA9-C384172316EF}"/>
              </a:ext>
            </a:extLst>
          </p:cNvPr>
          <p:cNvSpPr>
            <a:spLocks noChangeArrowheads="1"/>
          </p:cNvSpPr>
          <p:nvPr/>
        </p:nvSpPr>
        <p:spPr bwMode="auto">
          <a:xfrm>
            <a:off x="5395914" y="5597526"/>
            <a:ext cx="471487" cy="555625"/>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a:solidFill>
                  <a:srgbClr val="FF9933"/>
                </a:solidFill>
                <a:latin typeface="Times New Roman" panose="02020603050405020304" pitchFamily="18" charset="0"/>
              </a:rPr>
              <a:t>35</a:t>
            </a:r>
          </a:p>
        </p:txBody>
      </p:sp>
      <p:sp>
        <p:nvSpPr>
          <p:cNvPr id="13315" name="Oval 3">
            <a:extLst>
              <a:ext uri="{FF2B5EF4-FFF2-40B4-BE49-F238E27FC236}">
                <a16:creationId xmlns:a16="http://schemas.microsoft.com/office/drawing/2014/main" id="{DC02E5B5-BF8E-452C-AD1F-49275A468EB3}"/>
              </a:ext>
            </a:extLst>
          </p:cNvPr>
          <p:cNvSpPr>
            <a:spLocks noChangeArrowheads="1"/>
          </p:cNvSpPr>
          <p:nvPr/>
        </p:nvSpPr>
        <p:spPr bwMode="auto">
          <a:xfrm>
            <a:off x="3705225" y="3032126"/>
            <a:ext cx="471488" cy="555625"/>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13316" name="Group 4">
            <a:extLst>
              <a:ext uri="{FF2B5EF4-FFF2-40B4-BE49-F238E27FC236}">
                <a16:creationId xmlns:a16="http://schemas.microsoft.com/office/drawing/2014/main" id="{145EFD56-F8D8-43B9-9EB5-274A48D20BF2}"/>
              </a:ext>
            </a:extLst>
          </p:cNvPr>
          <p:cNvGrpSpPr>
            <a:grpSpLocks/>
          </p:cNvGrpSpPr>
          <p:nvPr/>
        </p:nvGrpSpPr>
        <p:grpSpPr bwMode="auto">
          <a:xfrm>
            <a:off x="4078289" y="1125538"/>
            <a:ext cx="4098925" cy="4584700"/>
            <a:chOff x="1477" y="718"/>
            <a:chExt cx="2935" cy="2937"/>
          </a:xfrm>
        </p:grpSpPr>
        <p:sp>
          <p:nvSpPr>
            <p:cNvPr id="13342" name="Line 5">
              <a:extLst>
                <a:ext uri="{FF2B5EF4-FFF2-40B4-BE49-F238E27FC236}">
                  <a16:creationId xmlns:a16="http://schemas.microsoft.com/office/drawing/2014/main" id="{9DAD56FE-4CD1-48C3-BDB5-2A2615BCBE94}"/>
                </a:ext>
              </a:extLst>
            </p:cNvPr>
            <p:cNvSpPr>
              <a:spLocks noChangeShapeType="1"/>
            </p:cNvSpPr>
            <p:nvPr/>
          </p:nvSpPr>
          <p:spPr bwMode="auto">
            <a:xfrm>
              <a:off x="1489" y="314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3343" name="Line 6">
              <a:extLst>
                <a:ext uri="{FF2B5EF4-FFF2-40B4-BE49-F238E27FC236}">
                  <a16:creationId xmlns:a16="http://schemas.microsoft.com/office/drawing/2014/main" id="{994C767C-6DAF-4848-A334-6B3FDA7BC317}"/>
                </a:ext>
              </a:extLst>
            </p:cNvPr>
            <p:cNvSpPr>
              <a:spLocks noChangeShapeType="1"/>
            </p:cNvSpPr>
            <p:nvPr/>
          </p:nvSpPr>
          <p:spPr bwMode="auto">
            <a:xfrm>
              <a:off x="1486" y="263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3344" name="Line 7">
              <a:extLst>
                <a:ext uri="{FF2B5EF4-FFF2-40B4-BE49-F238E27FC236}">
                  <a16:creationId xmlns:a16="http://schemas.microsoft.com/office/drawing/2014/main" id="{EEB27E4E-BE34-4C4A-9338-5417A1077A89}"/>
                </a:ext>
              </a:extLst>
            </p:cNvPr>
            <p:cNvSpPr>
              <a:spLocks noChangeShapeType="1"/>
            </p:cNvSpPr>
            <p:nvPr/>
          </p:nvSpPr>
          <p:spPr bwMode="auto">
            <a:xfrm>
              <a:off x="1483" y="211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3345" name="Line 8">
              <a:extLst>
                <a:ext uri="{FF2B5EF4-FFF2-40B4-BE49-F238E27FC236}">
                  <a16:creationId xmlns:a16="http://schemas.microsoft.com/office/drawing/2014/main" id="{AF989E30-E502-42C9-817B-F9D056A03570}"/>
                </a:ext>
              </a:extLst>
            </p:cNvPr>
            <p:cNvSpPr>
              <a:spLocks noChangeShapeType="1"/>
            </p:cNvSpPr>
            <p:nvPr/>
          </p:nvSpPr>
          <p:spPr bwMode="auto">
            <a:xfrm>
              <a:off x="1480" y="15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3346" name="Line 9">
              <a:extLst>
                <a:ext uri="{FF2B5EF4-FFF2-40B4-BE49-F238E27FC236}">
                  <a16:creationId xmlns:a16="http://schemas.microsoft.com/office/drawing/2014/main" id="{13022A09-1404-4729-B220-F08C6C882AED}"/>
                </a:ext>
              </a:extLst>
            </p:cNvPr>
            <p:cNvSpPr>
              <a:spLocks noChangeShapeType="1"/>
            </p:cNvSpPr>
            <p:nvPr/>
          </p:nvSpPr>
          <p:spPr bwMode="auto">
            <a:xfrm>
              <a:off x="1477" y="106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3347" name="Line 10">
              <a:extLst>
                <a:ext uri="{FF2B5EF4-FFF2-40B4-BE49-F238E27FC236}">
                  <a16:creationId xmlns:a16="http://schemas.microsoft.com/office/drawing/2014/main" id="{43905108-9A85-438F-873A-305465505C74}"/>
                </a:ext>
              </a:extLst>
            </p:cNvPr>
            <p:cNvSpPr>
              <a:spLocks noChangeShapeType="1"/>
            </p:cNvSpPr>
            <p:nvPr/>
          </p:nvSpPr>
          <p:spPr bwMode="auto">
            <a:xfrm rot="-5400000">
              <a:off x="330" y="219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3348" name="Line 11">
              <a:extLst>
                <a:ext uri="{FF2B5EF4-FFF2-40B4-BE49-F238E27FC236}">
                  <a16:creationId xmlns:a16="http://schemas.microsoft.com/office/drawing/2014/main" id="{B8FA8CE5-665D-4390-987B-FF8D9E882B2D}"/>
                </a:ext>
              </a:extLst>
            </p:cNvPr>
            <p:cNvSpPr>
              <a:spLocks noChangeShapeType="1"/>
            </p:cNvSpPr>
            <p:nvPr/>
          </p:nvSpPr>
          <p:spPr bwMode="auto">
            <a:xfrm rot="-5400000">
              <a:off x="645" y="219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3349" name="Line 12">
              <a:extLst>
                <a:ext uri="{FF2B5EF4-FFF2-40B4-BE49-F238E27FC236}">
                  <a16:creationId xmlns:a16="http://schemas.microsoft.com/office/drawing/2014/main" id="{417F8380-DC0D-41D6-9CB4-BD1A56FB19F3}"/>
                </a:ext>
              </a:extLst>
            </p:cNvPr>
            <p:cNvSpPr>
              <a:spLocks noChangeShapeType="1"/>
            </p:cNvSpPr>
            <p:nvPr/>
          </p:nvSpPr>
          <p:spPr bwMode="auto">
            <a:xfrm rot="-5400000">
              <a:off x="960" y="219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3350" name="Line 13">
              <a:extLst>
                <a:ext uri="{FF2B5EF4-FFF2-40B4-BE49-F238E27FC236}">
                  <a16:creationId xmlns:a16="http://schemas.microsoft.com/office/drawing/2014/main" id="{0AEFB29B-A29B-4A0A-AB4B-884D9D06D6D4}"/>
                </a:ext>
              </a:extLst>
            </p:cNvPr>
            <p:cNvSpPr>
              <a:spLocks noChangeShapeType="1"/>
            </p:cNvSpPr>
            <p:nvPr/>
          </p:nvSpPr>
          <p:spPr bwMode="auto">
            <a:xfrm rot="-5400000">
              <a:off x="1275" y="2188"/>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3351" name="Line 14">
              <a:extLst>
                <a:ext uri="{FF2B5EF4-FFF2-40B4-BE49-F238E27FC236}">
                  <a16:creationId xmlns:a16="http://schemas.microsoft.com/office/drawing/2014/main" id="{1B09026A-6221-40E9-A6E4-A259D771C2A7}"/>
                </a:ext>
              </a:extLst>
            </p:cNvPr>
            <p:cNvSpPr>
              <a:spLocks noChangeShapeType="1"/>
            </p:cNvSpPr>
            <p:nvPr/>
          </p:nvSpPr>
          <p:spPr bwMode="auto">
            <a:xfrm rot="-5400000">
              <a:off x="1590" y="2186"/>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3352" name="Line 15">
              <a:extLst>
                <a:ext uri="{FF2B5EF4-FFF2-40B4-BE49-F238E27FC236}">
                  <a16:creationId xmlns:a16="http://schemas.microsoft.com/office/drawing/2014/main" id="{F2AA92C0-9280-4DA1-B026-B170C9BC5E68}"/>
                </a:ext>
              </a:extLst>
            </p:cNvPr>
            <p:cNvSpPr>
              <a:spLocks noChangeShapeType="1"/>
            </p:cNvSpPr>
            <p:nvPr/>
          </p:nvSpPr>
          <p:spPr bwMode="auto">
            <a:xfrm rot="-5400000">
              <a:off x="1905" y="21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3353" name="Line 16">
              <a:extLst>
                <a:ext uri="{FF2B5EF4-FFF2-40B4-BE49-F238E27FC236}">
                  <a16:creationId xmlns:a16="http://schemas.microsoft.com/office/drawing/2014/main" id="{2AFB3263-4097-4F92-A56E-06FB628DD1C0}"/>
                </a:ext>
              </a:extLst>
            </p:cNvPr>
            <p:cNvSpPr>
              <a:spLocks noChangeShapeType="1"/>
            </p:cNvSpPr>
            <p:nvPr/>
          </p:nvSpPr>
          <p:spPr bwMode="auto">
            <a:xfrm rot="-5400000">
              <a:off x="2220" y="218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3354" name="Line 17">
              <a:extLst>
                <a:ext uri="{FF2B5EF4-FFF2-40B4-BE49-F238E27FC236}">
                  <a16:creationId xmlns:a16="http://schemas.microsoft.com/office/drawing/2014/main" id="{FE679208-5928-4F78-BEA7-078F5030198D}"/>
                </a:ext>
              </a:extLst>
            </p:cNvPr>
            <p:cNvSpPr>
              <a:spLocks noChangeShapeType="1"/>
            </p:cNvSpPr>
            <p:nvPr/>
          </p:nvSpPr>
          <p:spPr bwMode="auto">
            <a:xfrm rot="-5400000">
              <a:off x="2535" y="218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grpSp>
        <p:nvGrpSpPr>
          <p:cNvPr id="13317" name="Group 18">
            <a:extLst>
              <a:ext uri="{FF2B5EF4-FFF2-40B4-BE49-F238E27FC236}">
                <a16:creationId xmlns:a16="http://schemas.microsoft.com/office/drawing/2014/main" id="{BC9EF575-4D9A-41B7-9FC3-174CC8CA5C69}"/>
              </a:ext>
            </a:extLst>
          </p:cNvPr>
          <p:cNvGrpSpPr>
            <a:grpSpLocks/>
          </p:cNvGrpSpPr>
          <p:nvPr/>
        </p:nvGrpSpPr>
        <p:grpSpPr bwMode="auto">
          <a:xfrm>
            <a:off x="4073525" y="1484313"/>
            <a:ext cx="4173538" cy="4252912"/>
            <a:chOff x="1473" y="948"/>
            <a:chExt cx="2989" cy="2724"/>
          </a:xfrm>
        </p:grpSpPr>
        <p:sp>
          <p:nvSpPr>
            <p:cNvPr id="13340" name="Line 19">
              <a:extLst>
                <a:ext uri="{FF2B5EF4-FFF2-40B4-BE49-F238E27FC236}">
                  <a16:creationId xmlns:a16="http://schemas.microsoft.com/office/drawing/2014/main" id="{47E34AE6-1220-40D8-9987-209184620AC4}"/>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41" name="Line 20">
              <a:extLst>
                <a:ext uri="{FF2B5EF4-FFF2-40B4-BE49-F238E27FC236}">
                  <a16:creationId xmlns:a16="http://schemas.microsoft.com/office/drawing/2014/main" id="{CCC258A4-4E69-4FF4-877A-98C7448F3273}"/>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3318" name="Rectangle 21">
            <a:extLst>
              <a:ext uri="{FF2B5EF4-FFF2-40B4-BE49-F238E27FC236}">
                <a16:creationId xmlns:a16="http://schemas.microsoft.com/office/drawing/2014/main" id="{81341811-B738-49F1-A810-E3F341BD9401}"/>
              </a:ext>
            </a:extLst>
          </p:cNvPr>
          <p:cNvSpPr>
            <a:spLocks noChangeArrowheads="1"/>
          </p:cNvSpPr>
          <p:nvPr/>
        </p:nvSpPr>
        <p:spPr bwMode="auto">
          <a:xfrm>
            <a:off x="3606800" y="1141413"/>
            <a:ext cx="4206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P</a:t>
            </a:r>
          </a:p>
        </p:txBody>
      </p:sp>
      <p:sp>
        <p:nvSpPr>
          <p:cNvPr id="13319" name="Rectangle 22">
            <a:extLst>
              <a:ext uri="{FF2B5EF4-FFF2-40B4-BE49-F238E27FC236}">
                <a16:creationId xmlns:a16="http://schemas.microsoft.com/office/drawing/2014/main" id="{5D34B722-9737-4B25-BB74-C9FA9FD9C231}"/>
              </a:ext>
            </a:extLst>
          </p:cNvPr>
          <p:cNvSpPr>
            <a:spLocks noChangeArrowheads="1"/>
          </p:cNvSpPr>
          <p:nvPr/>
        </p:nvSpPr>
        <p:spPr bwMode="auto">
          <a:xfrm>
            <a:off x="8293101" y="567690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13320" name="Rectangle 23">
            <a:extLst>
              <a:ext uri="{FF2B5EF4-FFF2-40B4-BE49-F238E27FC236}">
                <a16:creationId xmlns:a16="http://schemas.microsoft.com/office/drawing/2014/main" id="{C318A027-EEBE-4167-9F99-444F7660CFD4}"/>
              </a:ext>
            </a:extLst>
          </p:cNvPr>
          <p:cNvSpPr>
            <a:spLocks noChangeArrowheads="1"/>
          </p:cNvSpPr>
          <p:nvPr/>
        </p:nvSpPr>
        <p:spPr bwMode="auto">
          <a:xfrm>
            <a:off x="3810000" y="5562600"/>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13321" name="Oval 24">
            <a:extLst>
              <a:ext uri="{FF2B5EF4-FFF2-40B4-BE49-F238E27FC236}">
                <a16:creationId xmlns:a16="http://schemas.microsoft.com/office/drawing/2014/main" id="{C709870F-9FB8-4FF3-9BF7-AD3A8E774530}"/>
              </a:ext>
            </a:extLst>
          </p:cNvPr>
          <p:cNvSpPr>
            <a:spLocks noChangeArrowheads="1"/>
          </p:cNvSpPr>
          <p:nvPr/>
        </p:nvSpPr>
        <p:spPr bwMode="auto">
          <a:xfrm>
            <a:off x="8364538" y="3411539"/>
            <a:ext cx="1287462" cy="625475"/>
          </a:xfrm>
          <a:prstGeom prst="ellipse">
            <a:avLst/>
          </a:prstGeom>
          <a:solidFill>
            <a:srgbClr val="FFFF00"/>
          </a:solidFill>
          <a:ln w="38100">
            <a:solidFill>
              <a:schemeClr val="tx1"/>
            </a:solidFill>
            <a:round/>
            <a:headEnd/>
            <a:tailEnd/>
          </a:ln>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22" name="Text Box 25">
            <a:extLst>
              <a:ext uri="{FF2B5EF4-FFF2-40B4-BE49-F238E27FC236}">
                <a16:creationId xmlns:a16="http://schemas.microsoft.com/office/drawing/2014/main" id="{F4E9B35A-49D0-434E-9A1E-F5D2625DEEF6}"/>
              </a:ext>
            </a:extLst>
          </p:cNvPr>
          <p:cNvSpPr txBox="1">
            <a:spLocks noChangeArrowheads="1"/>
          </p:cNvSpPr>
          <p:nvPr/>
        </p:nvSpPr>
        <p:spPr bwMode="auto">
          <a:xfrm>
            <a:off x="3659188" y="1474788"/>
            <a:ext cx="4381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solidFill>
                  <a:srgbClr val="FF9933"/>
                </a:solidFill>
              </a:rPr>
              <a:t>3</a:t>
            </a:r>
          </a:p>
          <a:p>
            <a:pPr algn="r">
              <a:spcBef>
                <a:spcPct val="0"/>
              </a:spcBef>
              <a:buFontTx/>
              <a:buNone/>
            </a:pPr>
            <a:endParaRPr lang="en-US" altLang="en-US" sz="1800" b="1">
              <a:solidFill>
                <a:srgbClr val="FF3300"/>
              </a:solidFill>
            </a:endParaRPr>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sp>
        <p:nvSpPr>
          <p:cNvPr id="13323" name="Text Box 26">
            <a:extLst>
              <a:ext uri="{FF2B5EF4-FFF2-40B4-BE49-F238E27FC236}">
                <a16:creationId xmlns:a16="http://schemas.microsoft.com/office/drawing/2014/main" id="{E4AD31DD-B160-4135-AC62-FD4C708F5A8E}"/>
              </a:ext>
            </a:extLst>
          </p:cNvPr>
          <p:cNvSpPr txBox="1">
            <a:spLocks noChangeArrowheads="1"/>
          </p:cNvSpPr>
          <p:nvPr/>
        </p:nvSpPr>
        <p:spPr bwMode="auto">
          <a:xfrm>
            <a:off x="4305300" y="5707063"/>
            <a:ext cx="405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10   20   30   40   50   60   70   80</a:t>
            </a:r>
          </a:p>
        </p:txBody>
      </p:sp>
      <p:sp>
        <p:nvSpPr>
          <p:cNvPr id="13324" name="Text Box 27">
            <a:extLst>
              <a:ext uri="{FF2B5EF4-FFF2-40B4-BE49-F238E27FC236}">
                <a16:creationId xmlns:a16="http://schemas.microsoft.com/office/drawing/2014/main" id="{F8B4377F-2303-4B35-946C-0558990D6C81}"/>
              </a:ext>
            </a:extLst>
          </p:cNvPr>
          <p:cNvSpPr txBox="1">
            <a:spLocks noChangeArrowheads="1"/>
          </p:cNvSpPr>
          <p:nvPr/>
        </p:nvSpPr>
        <p:spPr bwMode="auto">
          <a:xfrm>
            <a:off x="8443579" y="2438401"/>
            <a:ext cx="49404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a:latin typeface="Haettenschweiler" panose="020B0706040902060204" pitchFamily="34" charset="0"/>
              </a:rPr>
              <a:t>$5</a:t>
            </a:r>
          </a:p>
          <a:p>
            <a:pPr algn="r">
              <a:spcBef>
                <a:spcPct val="0"/>
              </a:spcBef>
              <a:buFontTx/>
              <a:buNone/>
            </a:pPr>
            <a:r>
              <a:rPr lang="en-US" altLang="en-US">
                <a:latin typeface="Haettenschweiler" panose="020B0706040902060204" pitchFamily="34" charset="0"/>
              </a:rPr>
              <a:t>4</a:t>
            </a:r>
          </a:p>
          <a:p>
            <a:pPr algn="r">
              <a:spcBef>
                <a:spcPct val="0"/>
              </a:spcBef>
              <a:buFontTx/>
              <a:buNone/>
            </a:pPr>
            <a:r>
              <a:rPr lang="en-US" altLang="en-US">
                <a:latin typeface="Haettenschweiler" panose="020B0706040902060204" pitchFamily="34" charset="0"/>
              </a:rPr>
              <a:t>3</a:t>
            </a:r>
          </a:p>
          <a:p>
            <a:pPr algn="r">
              <a:spcBef>
                <a:spcPct val="0"/>
              </a:spcBef>
              <a:buFontTx/>
              <a:buNone/>
            </a:pPr>
            <a:r>
              <a:rPr lang="en-US" altLang="en-US">
                <a:latin typeface="Haettenschweiler" panose="020B0706040902060204" pitchFamily="34" charset="0"/>
              </a:rPr>
              <a:t>2</a:t>
            </a:r>
          </a:p>
          <a:p>
            <a:pPr algn="r">
              <a:spcBef>
                <a:spcPct val="0"/>
              </a:spcBef>
              <a:buFontTx/>
              <a:buNone/>
            </a:pPr>
            <a:r>
              <a:rPr lang="en-US" altLang="en-US">
                <a:latin typeface="Haettenschweiler" panose="020B0706040902060204" pitchFamily="34" charset="0"/>
              </a:rPr>
              <a:t>1</a:t>
            </a:r>
          </a:p>
        </p:txBody>
      </p:sp>
      <p:sp>
        <p:nvSpPr>
          <p:cNvPr id="13325" name="Text Box 28">
            <a:extLst>
              <a:ext uri="{FF2B5EF4-FFF2-40B4-BE49-F238E27FC236}">
                <a16:creationId xmlns:a16="http://schemas.microsoft.com/office/drawing/2014/main" id="{9659FCFD-7257-4367-846D-3985DB189553}"/>
              </a:ext>
            </a:extLst>
          </p:cNvPr>
          <p:cNvSpPr txBox="1">
            <a:spLocks noChangeArrowheads="1"/>
          </p:cNvSpPr>
          <p:nvPr/>
        </p:nvSpPr>
        <p:spPr bwMode="auto">
          <a:xfrm>
            <a:off x="9018588" y="2454276"/>
            <a:ext cx="49725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60</a:t>
            </a:r>
          </a:p>
          <a:p>
            <a:pPr>
              <a:spcBef>
                <a:spcPct val="0"/>
              </a:spcBef>
              <a:buFontTx/>
              <a:buNone/>
            </a:pPr>
            <a:r>
              <a:rPr lang="en-US" altLang="en-US">
                <a:latin typeface="Haettenschweiler" panose="020B0706040902060204" pitchFamily="34" charset="0"/>
              </a:rPr>
              <a:t>50</a:t>
            </a:r>
          </a:p>
          <a:p>
            <a:pPr>
              <a:spcBef>
                <a:spcPct val="0"/>
              </a:spcBef>
              <a:buFontTx/>
              <a:buNone/>
            </a:pPr>
            <a:r>
              <a:rPr lang="en-US" altLang="en-US">
                <a:latin typeface="Haettenschweiler" panose="020B0706040902060204" pitchFamily="34" charset="0"/>
              </a:rPr>
              <a:t>35</a:t>
            </a:r>
          </a:p>
          <a:p>
            <a:pPr>
              <a:spcBef>
                <a:spcPct val="0"/>
              </a:spcBef>
              <a:buFontTx/>
              <a:buNone/>
            </a:pPr>
            <a:r>
              <a:rPr lang="en-US" altLang="en-US">
                <a:latin typeface="Haettenschweiler" panose="020B0706040902060204" pitchFamily="34" charset="0"/>
              </a:rPr>
              <a:t>20</a:t>
            </a:r>
          </a:p>
          <a:p>
            <a:pPr>
              <a:spcBef>
                <a:spcPct val="0"/>
              </a:spcBef>
              <a:buFontTx/>
              <a:buNone/>
            </a:pPr>
            <a:r>
              <a:rPr lang="en-US" altLang="en-US">
                <a:latin typeface="Haettenschweiler" panose="020B0706040902060204" pitchFamily="34" charset="0"/>
              </a:rPr>
              <a:t>  5</a:t>
            </a:r>
          </a:p>
        </p:txBody>
      </p:sp>
      <p:sp>
        <p:nvSpPr>
          <p:cNvPr id="110621" name="Oval 29">
            <a:extLst>
              <a:ext uri="{FF2B5EF4-FFF2-40B4-BE49-F238E27FC236}">
                <a16:creationId xmlns:a16="http://schemas.microsoft.com/office/drawing/2014/main" id="{77C65472-8C6E-4696-8FF1-C96A5A7D0936}"/>
              </a:ext>
            </a:extLst>
          </p:cNvPr>
          <p:cNvSpPr>
            <a:spLocks noChangeArrowheads="1"/>
          </p:cNvSpPr>
          <p:nvPr/>
        </p:nvSpPr>
        <p:spPr bwMode="auto">
          <a:xfrm>
            <a:off x="5570538" y="3213100"/>
            <a:ext cx="165100" cy="217488"/>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27" name="Oval 30">
            <a:extLst>
              <a:ext uri="{FF2B5EF4-FFF2-40B4-BE49-F238E27FC236}">
                <a16:creationId xmlns:a16="http://schemas.microsoft.com/office/drawing/2014/main" id="{CBB774C7-4612-4EFF-A1FE-CFA5C83D2CC6}"/>
              </a:ext>
            </a:extLst>
          </p:cNvPr>
          <p:cNvSpPr>
            <a:spLocks noChangeArrowheads="1"/>
          </p:cNvSpPr>
          <p:nvPr/>
        </p:nvSpPr>
        <p:spPr bwMode="auto">
          <a:xfrm>
            <a:off x="4222750" y="4814889"/>
            <a:ext cx="165100" cy="217487"/>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28" name="Oval 31">
            <a:extLst>
              <a:ext uri="{FF2B5EF4-FFF2-40B4-BE49-F238E27FC236}">
                <a16:creationId xmlns:a16="http://schemas.microsoft.com/office/drawing/2014/main" id="{CA150909-7ACE-4CB9-A4CE-6EBA0E17962B}"/>
              </a:ext>
            </a:extLst>
          </p:cNvPr>
          <p:cNvSpPr>
            <a:spLocks noChangeArrowheads="1"/>
          </p:cNvSpPr>
          <p:nvPr/>
        </p:nvSpPr>
        <p:spPr bwMode="auto">
          <a:xfrm>
            <a:off x="4910138" y="4038600"/>
            <a:ext cx="165100" cy="215900"/>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13329" name="Group 32">
            <a:extLst>
              <a:ext uri="{FF2B5EF4-FFF2-40B4-BE49-F238E27FC236}">
                <a16:creationId xmlns:a16="http://schemas.microsoft.com/office/drawing/2014/main" id="{C40CA3EB-B249-40E7-BBF6-51580A1D0B36}"/>
              </a:ext>
            </a:extLst>
          </p:cNvPr>
          <p:cNvGrpSpPr>
            <a:grpSpLocks/>
          </p:cNvGrpSpPr>
          <p:nvPr/>
        </p:nvGrpSpPr>
        <p:grpSpPr bwMode="auto">
          <a:xfrm>
            <a:off x="8570915" y="1827214"/>
            <a:ext cx="888428" cy="2992437"/>
            <a:chOff x="4617" y="739"/>
            <a:chExt cx="636" cy="1917"/>
          </a:xfrm>
        </p:grpSpPr>
        <p:sp>
          <p:nvSpPr>
            <p:cNvPr id="13336" name="Line 33">
              <a:extLst>
                <a:ext uri="{FF2B5EF4-FFF2-40B4-BE49-F238E27FC236}">
                  <a16:creationId xmlns:a16="http://schemas.microsoft.com/office/drawing/2014/main" id="{AF69DF47-803A-4492-81D6-E14C5456FAF2}"/>
                </a:ext>
              </a:extLst>
            </p:cNvPr>
            <p:cNvSpPr>
              <a:spLocks noChangeShapeType="1"/>
            </p:cNvSpPr>
            <p:nvPr/>
          </p:nvSpPr>
          <p:spPr bwMode="auto">
            <a:xfrm>
              <a:off x="4895" y="778"/>
              <a:ext cx="0" cy="18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37" name="Line 34">
              <a:extLst>
                <a:ext uri="{FF2B5EF4-FFF2-40B4-BE49-F238E27FC236}">
                  <a16:creationId xmlns:a16="http://schemas.microsoft.com/office/drawing/2014/main" id="{479CAE51-C05D-4E7C-BB47-950FF13A1CAF}"/>
                </a:ext>
              </a:extLst>
            </p:cNvPr>
            <p:cNvSpPr>
              <a:spLocks noChangeShapeType="1"/>
            </p:cNvSpPr>
            <p:nvPr/>
          </p:nvSpPr>
          <p:spPr bwMode="auto">
            <a:xfrm>
              <a:off x="4617" y="1174"/>
              <a:ext cx="55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38" name="Text Box 35">
              <a:extLst>
                <a:ext uri="{FF2B5EF4-FFF2-40B4-BE49-F238E27FC236}">
                  <a16:creationId xmlns:a16="http://schemas.microsoft.com/office/drawing/2014/main" id="{ECFC3818-C831-490E-912E-4A9614FFB70F}"/>
                </a:ext>
              </a:extLst>
            </p:cNvPr>
            <p:cNvSpPr txBox="1">
              <a:spLocks noChangeArrowheads="1"/>
            </p:cNvSpPr>
            <p:nvPr/>
          </p:nvSpPr>
          <p:spPr bwMode="auto">
            <a:xfrm>
              <a:off x="4645" y="739"/>
              <a:ext cx="242"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P</a:t>
              </a:r>
            </a:p>
          </p:txBody>
        </p:sp>
        <p:sp>
          <p:nvSpPr>
            <p:cNvPr id="13339" name="Text Box 36">
              <a:extLst>
                <a:ext uri="{FF2B5EF4-FFF2-40B4-BE49-F238E27FC236}">
                  <a16:creationId xmlns:a16="http://schemas.microsoft.com/office/drawing/2014/main" id="{546658A9-BAAC-4A84-AB25-0D090E38B943}"/>
                </a:ext>
              </a:extLst>
            </p:cNvPr>
            <p:cNvSpPr txBox="1">
              <a:spLocks noChangeArrowheads="1"/>
            </p:cNvSpPr>
            <p:nvPr/>
          </p:nvSpPr>
          <p:spPr bwMode="auto">
            <a:xfrm>
              <a:off x="4934" y="739"/>
              <a:ext cx="31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Q</a:t>
              </a:r>
              <a:r>
                <a:rPr lang="en-US" altLang="en-US" baseline="-25000">
                  <a:latin typeface="Haettenschweiler" panose="020B0706040902060204" pitchFamily="34" charset="0"/>
                </a:rPr>
                <a:t>S</a:t>
              </a:r>
              <a:endParaRPr lang="en-US" altLang="en-US">
                <a:latin typeface="Haettenschweiler" panose="020B0706040902060204" pitchFamily="34" charset="0"/>
              </a:endParaRPr>
            </a:p>
          </p:txBody>
        </p:sp>
      </p:grpSp>
      <p:sp>
        <p:nvSpPr>
          <p:cNvPr id="13330" name="Text Box 37">
            <a:extLst>
              <a:ext uri="{FF2B5EF4-FFF2-40B4-BE49-F238E27FC236}">
                <a16:creationId xmlns:a16="http://schemas.microsoft.com/office/drawing/2014/main" id="{2BE35BF9-24DC-470D-8FBE-884DCA3F7CFA}"/>
              </a:ext>
            </a:extLst>
          </p:cNvPr>
          <p:cNvSpPr txBox="1">
            <a:spLocks noChangeArrowheads="1"/>
          </p:cNvSpPr>
          <p:nvPr/>
        </p:nvSpPr>
        <p:spPr bwMode="auto">
          <a:xfrm>
            <a:off x="2646363" y="950913"/>
            <a:ext cx="161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Price of Corn</a:t>
            </a:r>
          </a:p>
        </p:txBody>
      </p:sp>
      <p:sp>
        <p:nvSpPr>
          <p:cNvPr id="13331" name="Text Box 38">
            <a:extLst>
              <a:ext uri="{FF2B5EF4-FFF2-40B4-BE49-F238E27FC236}">
                <a16:creationId xmlns:a16="http://schemas.microsoft.com/office/drawing/2014/main" id="{C529C379-29CE-4649-B14A-2CCAAB92195D}"/>
              </a:ext>
            </a:extLst>
          </p:cNvPr>
          <p:cNvSpPr txBox="1">
            <a:spLocks noChangeArrowheads="1"/>
          </p:cNvSpPr>
          <p:nvPr/>
        </p:nvSpPr>
        <p:spPr bwMode="auto">
          <a:xfrm>
            <a:off x="5129213" y="6219826"/>
            <a:ext cx="198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Quantity of Corn</a:t>
            </a:r>
          </a:p>
        </p:txBody>
      </p:sp>
      <p:sp>
        <p:nvSpPr>
          <p:cNvPr id="13332" name="Text Box 39">
            <a:extLst>
              <a:ext uri="{FF2B5EF4-FFF2-40B4-BE49-F238E27FC236}">
                <a16:creationId xmlns:a16="http://schemas.microsoft.com/office/drawing/2014/main" id="{B4395070-8EDF-4299-A5F2-17F093600008}"/>
              </a:ext>
            </a:extLst>
          </p:cNvPr>
          <p:cNvSpPr txBox="1">
            <a:spLocks noChangeArrowheads="1"/>
          </p:cNvSpPr>
          <p:nvPr/>
        </p:nvSpPr>
        <p:spPr bwMode="auto">
          <a:xfrm>
            <a:off x="8567738" y="1589088"/>
            <a:ext cx="85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CORN</a:t>
            </a:r>
          </a:p>
        </p:txBody>
      </p:sp>
      <p:sp>
        <p:nvSpPr>
          <p:cNvPr id="13333" name="Text Box 40">
            <a:extLst>
              <a:ext uri="{FF2B5EF4-FFF2-40B4-BE49-F238E27FC236}">
                <a16:creationId xmlns:a16="http://schemas.microsoft.com/office/drawing/2014/main" id="{A505F4FA-6D5C-4C80-8F44-7D061796CA64}"/>
              </a:ext>
            </a:extLst>
          </p:cNvPr>
          <p:cNvSpPr txBox="1">
            <a:spLocks noChangeArrowheads="1"/>
          </p:cNvSpPr>
          <p:nvPr/>
        </p:nvSpPr>
        <p:spPr bwMode="auto">
          <a:xfrm>
            <a:off x="4791076" y="819150"/>
            <a:ext cx="3368675"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b="1" i="1">
                <a:solidFill>
                  <a:srgbClr val="FF9933"/>
                </a:solidFill>
                <a:latin typeface="Times New Roman" panose="02020603050405020304" pitchFamily="18" charset="0"/>
              </a:rPr>
              <a:t>Plot the Points</a:t>
            </a:r>
          </a:p>
        </p:txBody>
      </p:sp>
      <p:sp>
        <p:nvSpPr>
          <p:cNvPr id="110633" name="Line 41">
            <a:extLst>
              <a:ext uri="{FF2B5EF4-FFF2-40B4-BE49-F238E27FC236}">
                <a16:creationId xmlns:a16="http://schemas.microsoft.com/office/drawing/2014/main" id="{87320DE3-5869-490C-90A1-1F3A1DE2BE8D}"/>
              </a:ext>
            </a:extLst>
          </p:cNvPr>
          <p:cNvSpPr>
            <a:spLocks noChangeShapeType="1"/>
          </p:cNvSpPr>
          <p:nvPr/>
        </p:nvSpPr>
        <p:spPr bwMode="auto">
          <a:xfrm flipH="1" flipV="1">
            <a:off x="5775325" y="3343275"/>
            <a:ext cx="2566988" cy="369888"/>
          </a:xfrm>
          <a:prstGeom prst="line">
            <a:avLst/>
          </a:prstGeom>
          <a:noFill/>
          <a:ln w="38100">
            <a:solidFill>
              <a:srgbClr val="FF9933"/>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3335" name="Rectangle 42">
            <a:extLst>
              <a:ext uri="{FF2B5EF4-FFF2-40B4-BE49-F238E27FC236}">
                <a16:creationId xmlns:a16="http://schemas.microsoft.com/office/drawing/2014/main" id="{3CB141BC-2303-47F6-B846-793C9CD813D4}"/>
              </a:ext>
            </a:extLst>
          </p:cNvPr>
          <p:cNvSpPr>
            <a:spLocks noGrp="1" noChangeArrowheads="1"/>
          </p:cNvSpPr>
          <p:nvPr>
            <p:ph type="title"/>
          </p:nvPr>
        </p:nvSpPr>
        <p:spPr>
          <a:xfrm>
            <a:off x="3659188" y="32614"/>
            <a:ext cx="7024688" cy="862013"/>
          </a:xfrm>
          <a:noFill/>
        </p:spPr>
        <p:txBody>
          <a:bodyPr lIns="92075" tIns="46038" rIns="92075" bIns="46038" anchor="ctr"/>
          <a:lstStyle/>
          <a:p>
            <a:pPr eaLnBrk="1" hangingPunct="1"/>
            <a:r>
              <a:rPr lang="en-US" altLang="en-US" sz="5200" b="1" dirty="0">
                <a:solidFill>
                  <a:srgbClr val="006600"/>
                </a:solidFill>
              </a:rPr>
              <a:t>GRAPHING SUPPLY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110633"/>
                                        </p:tgtEl>
                                        <p:attrNameLst>
                                          <p:attrName>style.visibility</p:attrName>
                                        </p:attrNameLst>
                                      </p:cBhvr>
                                      <p:to>
                                        <p:strVal val="visible"/>
                                      </p:to>
                                    </p:set>
                                    <p:animEffect transition="in" filter="wipe(right)">
                                      <p:cBhvr>
                                        <p:cTn id="7" dur="500"/>
                                        <p:tgtEl>
                                          <p:spTgt spid="110633"/>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0621"/>
                                        </p:tgtEl>
                                        <p:attrNameLst>
                                          <p:attrName>style.visibility</p:attrName>
                                        </p:attrNameLst>
                                      </p:cBhvr>
                                      <p:to>
                                        <p:strVal val="visible"/>
                                      </p:to>
                                    </p:set>
                                    <p:animEffect transition="in" filter="dissolve">
                                      <p:cBhvr>
                                        <p:cTn id="11" dur="500"/>
                                        <p:tgtEl>
                                          <p:spTgt spid="110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21"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Oval 2">
            <a:extLst>
              <a:ext uri="{FF2B5EF4-FFF2-40B4-BE49-F238E27FC236}">
                <a16:creationId xmlns:a16="http://schemas.microsoft.com/office/drawing/2014/main" id="{C43887C6-8EB1-4706-9A1B-DF2FA81B23DD}"/>
              </a:ext>
            </a:extLst>
          </p:cNvPr>
          <p:cNvSpPr>
            <a:spLocks noChangeArrowheads="1"/>
          </p:cNvSpPr>
          <p:nvPr/>
        </p:nvSpPr>
        <p:spPr bwMode="auto">
          <a:xfrm>
            <a:off x="5983289" y="5614989"/>
            <a:ext cx="471487" cy="555625"/>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b="1">
              <a:solidFill>
                <a:srgbClr val="FF3300"/>
              </a:solidFill>
              <a:latin typeface="Times New Roman" panose="02020603050405020304" pitchFamily="18" charset="0"/>
            </a:endParaRPr>
          </a:p>
        </p:txBody>
      </p:sp>
      <p:sp>
        <p:nvSpPr>
          <p:cNvPr id="14339" name="Oval 3">
            <a:extLst>
              <a:ext uri="{FF2B5EF4-FFF2-40B4-BE49-F238E27FC236}">
                <a16:creationId xmlns:a16="http://schemas.microsoft.com/office/drawing/2014/main" id="{E87D1B80-8A53-49BF-941E-2A0EAD339E0C}"/>
              </a:ext>
            </a:extLst>
          </p:cNvPr>
          <p:cNvSpPr>
            <a:spLocks noChangeArrowheads="1"/>
          </p:cNvSpPr>
          <p:nvPr/>
        </p:nvSpPr>
        <p:spPr bwMode="auto">
          <a:xfrm>
            <a:off x="3629025" y="2193926"/>
            <a:ext cx="471488" cy="555625"/>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14340" name="Group 4">
            <a:extLst>
              <a:ext uri="{FF2B5EF4-FFF2-40B4-BE49-F238E27FC236}">
                <a16:creationId xmlns:a16="http://schemas.microsoft.com/office/drawing/2014/main" id="{83C7D57A-76AF-46D6-B27C-051EF54328C9}"/>
              </a:ext>
            </a:extLst>
          </p:cNvPr>
          <p:cNvGrpSpPr>
            <a:grpSpLocks/>
          </p:cNvGrpSpPr>
          <p:nvPr/>
        </p:nvGrpSpPr>
        <p:grpSpPr bwMode="auto">
          <a:xfrm>
            <a:off x="4002089" y="1125538"/>
            <a:ext cx="4098925" cy="4584700"/>
            <a:chOff x="1477" y="718"/>
            <a:chExt cx="2935" cy="2937"/>
          </a:xfrm>
        </p:grpSpPr>
        <p:sp>
          <p:nvSpPr>
            <p:cNvPr id="14367" name="Line 5">
              <a:extLst>
                <a:ext uri="{FF2B5EF4-FFF2-40B4-BE49-F238E27FC236}">
                  <a16:creationId xmlns:a16="http://schemas.microsoft.com/office/drawing/2014/main" id="{B9AA0FAD-AC6B-4A74-9C4A-2DC37E018471}"/>
                </a:ext>
              </a:extLst>
            </p:cNvPr>
            <p:cNvSpPr>
              <a:spLocks noChangeShapeType="1"/>
            </p:cNvSpPr>
            <p:nvPr/>
          </p:nvSpPr>
          <p:spPr bwMode="auto">
            <a:xfrm>
              <a:off x="1489" y="314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4368" name="Line 6">
              <a:extLst>
                <a:ext uri="{FF2B5EF4-FFF2-40B4-BE49-F238E27FC236}">
                  <a16:creationId xmlns:a16="http://schemas.microsoft.com/office/drawing/2014/main" id="{62EC78A1-4FC5-4239-809E-8C30915F5BB9}"/>
                </a:ext>
              </a:extLst>
            </p:cNvPr>
            <p:cNvSpPr>
              <a:spLocks noChangeShapeType="1"/>
            </p:cNvSpPr>
            <p:nvPr/>
          </p:nvSpPr>
          <p:spPr bwMode="auto">
            <a:xfrm>
              <a:off x="1486" y="263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4369" name="Line 7">
              <a:extLst>
                <a:ext uri="{FF2B5EF4-FFF2-40B4-BE49-F238E27FC236}">
                  <a16:creationId xmlns:a16="http://schemas.microsoft.com/office/drawing/2014/main" id="{DCD631AD-3A75-46AE-8E12-38B3E61E7D44}"/>
                </a:ext>
              </a:extLst>
            </p:cNvPr>
            <p:cNvSpPr>
              <a:spLocks noChangeShapeType="1"/>
            </p:cNvSpPr>
            <p:nvPr/>
          </p:nvSpPr>
          <p:spPr bwMode="auto">
            <a:xfrm>
              <a:off x="1483" y="211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4370" name="Line 8">
              <a:extLst>
                <a:ext uri="{FF2B5EF4-FFF2-40B4-BE49-F238E27FC236}">
                  <a16:creationId xmlns:a16="http://schemas.microsoft.com/office/drawing/2014/main" id="{EDE4A238-8390-4A11-BA53-2C70A13D9C3B}"/>
                </a:ext>
              </a:extLst>
            </p:cNvPr>
            <p:cNvSpPr>
              <a:spLocks noChangeShapeType="1"/>
            </p:cNvSpPr>
            <p:nvPr/>
          </p:nvSpPr>
          <p:spPr bwMode="auto">
            <a:xfrm>
              <a:off x="1480" y="15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4371" name="Line 9">
              <a:extLst>
                <a:ext uri="{FF2B5EF4-FFF2-40B4-BE49-F238E27FC236}">
                  <a16:creationId xmlns:a16="http://schemas.microsoft.com/office/drawing/2014/main" id="{FD7195B6-6D58-4EB7-BFE3-5764D0745AFF}"/>
                </a:ext>
              </a:extLst>
            </p:cNvPr>
            <p:cNvSpPr>
              <a:spLocks noChangeShapeType="1"/>
            </p:cNvSpPr>
            <p:nvPr/>
          </p:nvSpPr>
          <p:spPr bwMode="auto">
            <a:xfrm>
              <a:off x="1477" y="106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4372" name="Line 10">
              <a:extLst>
                <a:ext uri="{FF2B5EF4-FFF2-40B4-BE49-F238E27FC236}">
                  <a16:creationId xmlns:a16="http://schemas.microsoft.com/office/drawing/2014/main" id="{86CDA8F6-8480-491D-AF68-4D36597D5775}"/>
                </a:ext>
              </a:extLst>
            </p:cNvPr>
            <p:cNvSpPr>
              <a:spLocks noChangeShapeType="1"/>
            </p:cNvSpPr>
            <p:nvPr/>
          </p:nvSpPr>
          <p:spPr bwMode="auto">
            <a:xfrm rot="-5400000">
              <a:off x="330" y="219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4373" name="Line 11">
              <a:extLst>
                <a:ext uri="{FF2B5EF4-FFF2-40B4-BE49-F238E27FC236}">
                  <a16:creationId xmlns:a16="http://schemas.microsoft.com/office/drawing/2014/main" id="{10125632-0560-47D1-B51A-E15B82845AA2}"/>
                </a:ext>
              </a:extLst>
            </p:cNvPr>
            <p:cNvSpPr>
              <a:spLocks noChangeShapeType="1"/>
            </p:cNvSpPr>
            <p:nvPr/>
          </p:nvSpPr>
          <p:spPr bwMode="auto">
            <a:xfrm rot="-5400000">
              <a:off x="645" y="219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4374" name="Line 12">
              <a:extLst>
                <a:ext uri="{FF2B5EF4-FFF2-40B4-BE49-F238E27FC236}">
                  <a16:creationId xmlns:a16="http://schemas.microsoft.com/office/drawing/2014/main" id="{19B78FF4-8CD1-4F0B-B3DE-0C799329C4A8}"/>
                </a:ext>
              </a:extLst>
            </p:cNvPr>
            <p:cNvSpPr>
              <a:spLocks noChangeShapeType="1"/>
            </p:cNvSpPr>
            <p:nvPr/>
          </p:nvSpPr>
          <p:spPr bwMode="auto">
            <a:xfrm rot="-5400000">
              <a:off x="960" y="219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4375" name="Line 13">
              <a:extLst>
                <a:ext uri="{FF2B5EF4-FFF2-40B4-BE49-F238E27FC236}">
                  <a16:creationId xmlns:a16="http://schemas.microsoft.com/office/drawing/2014/main" id="{AC0AF242-5A0E-4CC2-B545-7EADDC714EB2}"/>
                </a:ext>
              </a:extLst>
            </p:cNvPr>
            <p:cNvSpPr>
              <a:spLocks noChangeShapeType="1"/>
            </p:cNvSpPr>
            <p:nvPr/>
          </p:nvSpPr>
          <p:spPr bwMode="auto">
            <a:xfrm rot="-5400000">
              <a:off x="1275" y="2188"/>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4376" name="Line 14">
              <a:extLst>
                <a:ext uri="{FF2B5EF4-FFF2-40B4-BE49-F238E27FC236}">
                  <a16:creationId xmlns:a16="http://schemas.microsoft.com/office/drawing/2014/main" id="{38FDCE45-2D1D-4594-B1A7-B48B7B315F11}"/>
                </a:ext>
              </a:extLst>
            </p:cNvPr>
            <p:cNvSpPr>
              <a:spLocks noChangeShapeType="1"/>
            </p:cNvSpPr>
            <p:nvPr/>
          </p:nvSpPr>
          <p:spPr bwMode="auto">
            <a:xfrm rot="-5400000">
              <a:off x="1590" y="2186"/>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4377" name="Line 15">
              <a:extLst>
                <a:ext uri="{FF2B5EF4-FFF2-40B4-BE49-F238E27FC236}">
                  <a16:creationId xmlns:a16="http://schemas.microsoft.com/office/drawing/2014/main" id="{5C194120-91F6-433A-B977-C1EB4A244340}"/>
                </a:ext>
              </a:extLst>
            </p:cNvPr>
            <p:cNvSpPr>
              <a:spLocks noChangeShapeType="1"/>
            </p:cNvSpPr>
            <p:nvPr/>
          </p:nvSpPr>
          <p:spPr bwMode="auto">
            <a:xfrm rot="-5400000">
              <a:off x="1905" y="21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4378" name="Line 16">
              <a:extLst>
                <a:ext uri="{FF2B5EF4-FFF2-40B4-BE49-F238E27FC236}">
                  <a16:creationId xmlns:a16="http://schemas.microsoft.com/office/drawing/2014/main" id="{3F792DF9-1E6D-4C41-8F54-7BF02DEB8016}"/>
                </a:ext>
              </a:extLst>
            </p:cNvPr>
            <p:cNvSpPr>
              <a:spLocks noChangeShapeType="1"/>
            </p:cNvSpPr>
            <p:nvPr/>
          </p:nvSpPr>
          <p:spPr bwMode="auto">
            <a:xfrm rot="-5400000">
              <a:off x="2220" y="218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4379" name="Line 17">
              <a:extLst>
                <a:ext uri="{FF2B5EF4-FFF2-40B4-BE49-F238E27FC236}">
                  <a16:creationId xmlns:a16="http://schemas.microsoft.com/office/drawing/2014/main" id="{5EB7546D-BB71-4CD4-B222-696658C40400}"/>
                </a:ext>
              </a:extLst>
            </p:cNvPr>
            <p:cNvSpPr>
              <a:spLocks noChangeShapeType="1"/>
            </p:cNvSpPr>
            <p:nvPr/>
          </p:nvSpPr>
          <p:spPr bwMode="auto">
            <a:xfrm rot="-5400000">
              <a:off x="2535" y="218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grpSp>
        <p:nvGrpSpPr>
          <p:cNvPr id="14341" name="Group 18">
            <a:extLst>
              <a:ext uri="{FF2B5EF4-FFF2-40B4-BE49-F238E27FC236}">
                <a16:creationId xmlns:a16="http://schemas.microsoft.com/office/drawing/2014/main" id="{9C0BCCB5-ED24-4AC0-9277-D36FCCF48159}"/>
              </a:ext>
            </a:extLst>
          </p:cNvPr>
          <p:cNvGrpSpPr>
            <a:grpSpLocks/>
          </p:cNvGrpSpPr>
          <p:nvPr/>
        </p:nvGrpSpPr>
        <p:grpSpPr bwMode="auto">
          <a:xfrm>
            <a:off x="3997325" y="1484313"/>
            <a:ext cx="4173538" cy="4252912"/>
            <a:chOff x="1473" y="948"/>
            <a:chExt cx="2989" cy="2724"/>
          </a:xfrm>
        </p:grpSpPr>
        <p:sp>
          <p:nvSpPr>
            <p:cNvPr id="14365" name="Line 19">
              <a:extLst>
                <a:ext uri="{FF2B5EF4-FFF2-40B4-BE49-F238E27FC236}">
                  <a16:creationId xmlns:a16="http://schemas.microsoft.com/office/drawing/2014/main" id="{6CB8D738-01D1-477F-9EAD-24B7A58EEDD5}"/>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66" name="Line 20">
              <a:extLst>
                <a:ext uri="{FF2B5EF4-FFF2-40B4-BE49-F238E27FC236}">
                  <a16:creationId xmlns:a16="http://schemas.microsoft.com/office/drawing/2014/main" id="{91EB9959-32D2-4158-836F-4CBCE4EA1726}"/>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4342" name="Rectangle 21">
            <a:extLst>
              <a:ext uri="{FF2B5EF4-FFF2-40B4-BE49-F238E27FC236}">
                <a16:creationId xmlns:a16="http://schemas.microsoft.com/office/drawing/2014/main" id="{419579DB-E22D-4212-8D00-ACA4C4BA6519}"/>
              </a:ext>
            </a:extLst>
          </p:cNvPr>
          <p:cNvSpPr>
            <a:spLocks noChangeArrowheads="1"/>
          </p:cNvSpPr>
          <p:nvPr/>
        </p:nvSpPr>
        <p:spPr bwMode="auto">
          <a:xfrm>
            <a:off x="3530600" y="1141413"/>
            <a:ext cx="4206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P</a:t>
            </a:r>
          </a:p>
        </p:txBody>
      </p:sp>
      <p:sp>
        <p:nvSpPr>
          <p:cNvPr id="14343" name="Rectangle 22">
            <a:extLst>
              <a:ext uri="{FF2B5EF4-FFF2-40B4-BE49-F238E27FC236}">
                <a16:creationId xmlns:a16="http://schemas.microsoft.com/office/drawing/2014/main" id="{32F55385-EA7F-474F-8E65-FDC2802C1987}"/>
              </a:ext>
            </a:extLst>
          </p:cNvPr>
          <p:cNvSpPr>
            <a:spLocks noChangeArrowheads="1"/>
          </p:cNvSpPr>
          <p:nvPr/>
        </p:nvSpPr>
        <p:spPr bwMode="auto">
          <a:xfrm>
            <a:off x="8216901" y="567690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14344" name="Rectangle 23">
            <a:extLst>
              <a:ext uri="{FF2B5EF4-FFF2-40B4-BE49-F238E27FC236}">
                <a16:creationId xmlns:a16="http://schemas.microsoft.com/office/drawing/2014/main" id="{31CD626D-2A30-41E5-8D62-C5971ACD318E}"/>
              </a:ext>
            </a:extLst>
          </p:cNvPr>
          <p:cNvSpPr>
            <a:spLocks noChangeArrowheads="1"/>
          </p:cNvSpPr>
          <p:nvPr/>
        </p:nvSpPr>
        <p:spPr bwMode="auto">
          <a:xfrm>
            <a:off x="3733800" y="5562600"/>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14345" name="Oval 24">
            <a:extLst>
              <a:ext uri="{FF2B5EF4-FFF2-40B4-BE49-F238E27FC236}">
                <a16:creationId xmlns:a16="http://schemas.microsoft.com/office/drawing/2014/main" id="{CA2C3419-AB1D-4948-B25E-478BDB144289}"/>
              </a:ext>
            </a:extLst>
          </p:cNvPr>
          <p:cNvSpPr>
            <a:spLocks noChangeArrowheads="1"/>
          </p:cNvSpPr>
          <p:nvPr/>
        </p:nvSpPr>
        <p:spPr bwMode="auto">
          <a:xfrm>
            <a:off x="8288338" y="2957514"/>
            <a:ext cx="1287462" cy="625475"/>
          </a:xfrm>
          <a:prstGeom prst="ellipse">
            <a:avLst/>
          </a:prstGeom>
          <a:solidFill>
            <a:srgbClr val="FFFF00"/>
          </a:solidFill>
          <a:ln w="38100">
            <a:solidFill>
              <a:schemeClr val="tx1"/>
            </a:solidFill>
            <a:round/>
            <a:headEnd/>
            <a:tailEnd/>
          </a:ln>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346" name="Text Box 25">
            <a:extLst>
              <a:ext uri="{FF2B5EF4-FFF2-40B4-BE49-F238E27FC236}">
                <a16:creationId xmlns:a16="http://schemas.microsoft.com/office/drawing/2014/main" id="{86BEDE84-64D8-4453-BFFE-EEBE38DE8D93}"/>
              </a:ext>
            </a:extLst>
          </p:cNvPr>
          <p:cNvSpPr txBox="1">
            <a:spLocks noChangeArrowheads="1"/>
          </p:cNvSpPr>
          <p:nvPr/>
        </p:nvSpPr>
        <p:spPr bwMode="auto">
          <a:xfrm>
            <a:off x="3582988" y="1474788"/>
            <a:ext cx="4381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solidFill>
                  <a:srgbClr val="FF9933"/>
                </a:solidFill>
              </a:rPr>
              <a:t>4</a:t>
            </a:r>
          </a:p>
          <a:p>
            <a:pPr algn="r">
              <a:spcBef>
                <a:spcPct val="0"/>
              </a:spcBef>
              <a:buFontTx/>
              <a:buNone/>
            </a:pPr>
            <a:endParaRPr lang="en-US" altLang="en-US" sz="1800" b="1">
              <a:solidFill>
                <a:srgbClr val="FF9933"/>
              </a:solidFill>
            </a:endParaRPr>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sp>
        <p:nvSpPr>
          <p:cNvPr id="14347" name="Text Box 26">
            <a:extLst>
              <a:ext uri="{FF2B5EF4-FFF2-40B4-BE49-F238E27FC236}">
                <a16:creationId xmlns:a16="http://schemas.microsoft.com/office/drawing/2014/main" id="{85373DB6-9A52-40F4-848F-447AADAD342B}"/>
              </a:ext>
            </a:extLst>
          </p:cNvPr>
          <p:cNvSpPr txBox="1">
            <a:spLocks noChangeArrowheads="1"/>
          </p:cNvSpPr>
          <p:nvPr/>
        </p:nvSpPr>
        <p:spPr bwMode="auto">
          <a:xfrm>
            <a:off x="4229100" y="5707063"/>
            <a:ext cx="405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a:t>
            </a:r>
            <a:r>
              <a:rPr lang="en-US" altLang="en-US" sz="1800" b="1">
                <a:solidFill>
                  <a:srgbClr val="FF9933"/>
                </a:solidFill>
              </a:rPr>
              <a:t>50</a:t>
            </a:r>
            <a:r>
              <a:rPr lang="en-US" altLang="en-US" sz="1800" b="1"/>
              <a:t>   60   70   80</a:t>
            </a:r>
          </a:p>
        </p:txBody>
      </p:sp>
      <p:sp>
        <p:nvSpPr>
          <p:cNvPr id="14348" name="Text Box 27">
            <a:extLst>
              <a:ext uri="{FF2B5EF4-FFF2-40B4-BE49-F238E27FC236}">
                <a16:creationId xmlns:a16="http://schemas.microsoft.com/office/drawing/2014/main" id="{B517264B-BAF1-4B88-90A7-9F80E89E6531}"/>
              </a:ext>
            </a:extLst>
          </p:cNvPr>
          <p:cNvSpPr txBox="1">
            <a:spLocks noChangeArrowheads="1"/>
          </p:cNvSpPr>
          <p:nvPr/>
        </p:nvSpPr>
        <p:spPr bwMode="auto">
          <a:xfrm>
            <a:off x="8367379" y="2438401"/>
            <a:ext cx="49404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a:latin typeface="Haettenschweiler" panose="020B0706040902060204" pitchFamily="34" charset="0"/>
              </a:rPr>
              <a:t>$5</a:t>
            </a:r>
          </a:p>
          <a:p>
            <a:pPr algn="r">
              <a:spcBef>
                <a:spcPct val="0"/>
              </a:spcBef>
              <a:buFontTx/>
              <a:buNone/>
            </a:pPr>
            <a:r>
              <a:rPr lang="en-US" altLang="en-US">
                <a:latin typeface="Haettenschweiler" panose="020B0706040902060204" pitchFamily="34" charset="0"/>
              </a:rPr>
              <a:t>4</a:t>
            </a:r>
          </a:p>
          <a:p>
            <a:pPr algn="r">
              <a:spcBef>
                <a:spcPct val="0"/>
              </a:spcBef>
              <a:buFontTx/>
              <a:buNone/>
            </a:pPr>
            <a:r>
              <a:rPr lang="en-US" altLang="en-US">
                <a:latin typeface="Haettenschweiler" panose="020B0706040902060204" pitchFamily="34" charset="0"/>
              </a:rPr>
              <a:t>3</a:t>
            </a:r>
          </a:p>
          <a:p>
            <a:pPr algn="r">
              <a:spcBef>
                <a:spcPct val="0"/>
              </a:spcBef>
              <a:buFontTx/>
              <a:buNone/>
            </a:pPr>
            <a:r>
              <a:rPr lang="en-US" altLang="en-US">
                <a:latin typeface="Haettenschweiler" panose="020B0706040902060204" pitchFamily="34" charset="0"/>
              </a:rPr>
              <a:t>2</a:t>
            </a:r>
          </a:p>
          <a:p>
            <a:pPr algn="r">
              <a:spcBef>
                <a:spcPct val="0"/>
              </a:spcBef>
              <a:buFontTx/>
              <a:buNone/>
            </a:pPr>
            <a:r>
              <a:rPr lang="en-US" altLang="en-US">
                <a:latin typeface="Haettenschweiler" panose="020B0706040902060204" pitchFamily="34" charset="0"/>
              </a:rPr>
              <a:t>1</a:t>
            </a:r>
          </a:p>
        </p:txBody>
      </p:sp>
      <p:sp>
        <p:nvSpPr>
          <p:cNvPr id="14349" name="Text Box 28">
            <a:extLst>
              <a:ext uri="{FF2B5EF4-FFF2-40B4-BE49-F238E27FC236}">
                <a16:creationId xmlns:a16="http://schemas.microsoft.com/office/drawing/2014/main" id="{D72BE8E9-0A5B-4507-B505-AF3F547A0492}"/>
              </a:ext>
            </a:extLst>
          </p:cNvPr>
          <p:cNvSpPr txBox="1">
            <a:spLocks noChangeArrowheads="1"/>
          </p:cNvSpPr>
          <p:nvPr/>
        </p:nvSpPr>
        <p:spPr bwMode="auto">
          <a:xfrm>
            <a:off x="8942388" y="2454276"/>
            <a:ext cx="493712"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60</a:t>
            </a:r>
          </a:p>
          <a:p>
            <a:pPr>
              <a:spcBef>
                <a:spcPct val="0"/>
              </a:spcBef>
              <a:buFontTx/>
              <a:buNone/>
            </a:pPr>
            <a:r>
              <a:rPr lang="en-US" altLang="en-US">
                <a:latin typeface="Haettenschweiler" panose="020B0706040902060204" pitchFamily="34" charset="0"/>
              </a:rPr>
              <a:t>50</a:t>
            </a:r>
          </a:p>
          <a:p>
            <a:pPr>
              <a:spcBef>
                <a:spcPct val="0"/>
              </a:spcBef>
              <a:buFontTx/>
              <a:buNone/>
            </a:pPr>
            <a:r>
              <a:rPr lang="en-US" altLang="en-US">
                <a:latin typeface="Haettenschweiler" panose="020B0706040902060204" pitchFamily="34" charset="0"/>
              </a:rPr>
              <a:t>35</a:t>
            </a:r>
          </a:p>
          <a:p>
            <a:pPr>
              <a:spcBef>
                <a:spcPct val="0"/>
              </a:spcBef>
              <a:buFontTx/>
              <a:buNone/>
            </a:pPr>
            <a:r>
              <a:rPr lang="en-US" altLang="en-US">
                <a:latin typeface="Haettenschweiler" panose="020B0706040902060204" pitchFamily="34" charset="0"/>
              </a:rPr>
              <a:t>20</a:t>
            </a:r>
          </a:p>
          <a:p>
            <a:pPr>
              <a:spcBef>
                <a:spcPct val="0"/>
              </a:spcBef>
              <a:buFontTx/>
              <a:buNone/>
            </a:pPr>
            <a:r>
              <a:rPr lang="en-US" altLang="en-US">
                <a:latin typeface="Haettenschweiler" panose="020B0706040902060204" pitchFamily="34" charset="0"/>
              </a:rPr>
              <a:t>  5</a:t>
            </a:r>
          </a:p>
        </p:txBody>
      </p:sp>
      <p:sp>
        <p:nvSpPr>
          <p:cNvPr id="14350" name="Oval 29">
            <a:extLst>
              <a:ext uri="{FF2B5EF4-FFF2-40B4-BE49-F238E27FC236}">
                <a16:creationId xmlns:a16="http://schemas.microsoft.com/office/drawing/2014/main" id="{689A45A3-1736-461B-9B5A-E14493F3D79C}"/>
              </a:ext>
            </a:extLst>
          </p:cNvPr>
          <p:cNvSpPr>
            <a:spLocks noChangeArrowheads="1"/>
          </p:cNvSpPr>
          <p:nvPr/>
        </p:nvSpPr>
        <p:spPr bwMode="auto">
          <a:xfrm>
            <a:off x="5494338" y="3213100"/>
            <a:ext cx="165100" cy="217488"/>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351" name="Oval 30">
            <a:extLst>
              <a:ext uri="{FF2B5EF4-FFF2-40B4-BE49-F238E27FC236}">
                <a16:creationId xmlns:a16="http://schemas.microsoft.com/office/drawing/2014/main" id="{E5C910E6-477E-46BD-AC22-F054E36EFCC6}"/>
              </a:ext>
            </a:extLst>
          </p:cNvPr>
          <p:cNvSpPr>
            <a:spLocks noChangeArrowheads="1"/>
          </p:cNvSpPr>
          <p:nvPr/>
        </p:nvSpPr>
        <p:spPr bwMode="auto">
          <a:xfrm>
            <a:off x="4146550" y="4814889"/>
            <a:ext cx="165100" cy="217487"/>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352" name="Oval 31">
            <a:extLst>
              <a:ext uri="{FF2B5EF4-FFF2-40B4-BE49-F238E27FC236}">
                <a16:creationId xmlns:a16="http://schemas.microsoft.com/office/drawing/2014/main" id="{A31C9186-2092-44A4-BD62-DFC418649031}"/>
              </a:ext>
            </a:extLst>
          </p:cNvPr>
          <p:cNvSpPr>
            <a:spLocks noChangeArrowheads="1"/>
          </p:cNvSpPr>
          <p:nvPr/>
        </p:nvSpPr>
        <p:spPr bwMode="auto">
          <a:xfrm>
            <a:off x="4833938" y="4038600"/>
            <a:ext cx="165100" cy="215900"/>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1648" name="Oval 32">
            <a:extLst>
              <a:ext uri="{FF2B5EF4-FFF2-40B4-BE49-F238E27FC236}">
                <a16:creationId xmlns:a16="http://schemas.microsoft.com/office/drawing/2014/main" id="{A8CD3E64-FF61-46C1-8C35-F5484E7DCE94}"/>
              </a:ext>
            </a:extLst>
          </p:cNvPr>
          <p:cNvSpPr>
            <a:spLocks noChangeArrowheads="1"/>
          </p:cNvSpPr>
          <p:nvPr/>
        </p:nvSpPr>
        <p:spPr bwMode="auto">
          <a:xfrm>
            <a:off x="6092825" y="2338388"/>
            <a:ext cx="166688" cy="215900"/>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14354" name="Group 33">
            <a:extLst>
              <a:ext uri="{FF2B5EF4-FFF2-40B4-BE49-F238E27FC236}">
                <a16:creationId xmlns:a16="http://schemas.microsoft.com/office/drawing/2014/main" id="{D01EE48E-17ED-4AA9-882D-F40178C01182}"/>
              </a:ext>
            </a:extLst>
          </p:cNvPr>
          <p:cNvGrpSpPr>
            <a:grpSpLocks/>
          </p:cNvGrpSpPr>
          <p:nvPr/>
        </p:nvGrpSpPr>
        <p:grpSpPr bwMode="auto">
          <a:xfrm>
            <a:off x="8494715" y="1827214"/>
            <a:ext cx="888428" cy="2992437"/>
            <a:chOff x="4617" y="739"/>
            <a:chExt cx="636" cy="1917"/>
          </a:xfrm>
        </p:grpSpPr>
        <p:sp>
          <p:nvSpPr>
            <p:cNvPr id="14361" name="Line 34">
              <a:extLst>
                <a:ext uri="{FF2B5EF4-FFF2-40B4-BE49-F238E27FC236}">
                  <a16:creationId xmlns:a16="http://schemas.microsoft.com/office/drawing/2014/main" id="{D618A122-F913-4225-AB2A-2A620FDCA2E0}"/>
                </a:ext>
              </a:extLst>
            </p:cNvPr>
            <p:cNvSpPr>
              <a:spLocks noChangeShapeType="1"/>
            </p:cNvSpPr>
            <p:nvPr/>
          </p:nvSpPr>
          <p:spPr bwMode="auto">
            <a:xfrm>
              <a:off x="4895" y="778"/>
              <a:ext cx="0" cy="18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62" name="Line 35">
              <a:extLst>
                <a:ext uri="{FF2B5EF4-FFF2-40B4-BE49-F238E27FC236}">
                  <a16:creationId xmlns:a16="http://schemas.microsoft.com/office/drawing/2014/main" id="{1FD6CEB1-213B-4347-A253-57B7CB88B548}"/>
                </a:ext>
              </a:extLst>
            </p:cNvPr>
            <p:cNvSpPr>
              <a:spLocks noChangeShapeType="1"/>
            </p:cNvSpPr>
            <p:nvPr/>
          </p:nvSpPr>
          <p:spPr bwMode="auto">
            <a:xfrm>
              <a:off x="4617" y="1174"/>
              <a:ext cx="55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63" name="Text Box 36">
              <a:extLst>
                <a:ext uri="{FF2B5EF4-FFF2-40B4-BE49-F238E27FC236}">
                  <a16:creationId xmlns:a16="http://schemas.microsoft.com/office/drawing/2014/main" id="{F4045761-F2FC-444D-B458-6CEC6AF96F5A}"/>
                </a:ext>
              </a:extLst>
            </p:cNvPr>
            <p:cNvSpPr txBox="1">
              <a:spLocks noChangeArrowheads="1"/>
            </p:cNvSpPr>
            <p:nvPr/>
          </p:nvSpPr>
          <p:spPr bwMode="auto">
            <a:xfrm>
              <a:off x="4645" y="739"/>
              <a:ext cx="242"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P</a:t>
              </a:r>
            </a:p>
          </p:txBody>
        </p:sp>
        <p:sp>
          <p:nvSpPr>
            <p:cNvPr id="14364" name="Text Box 37">
              <a:extLst>
                <a:ext uri="{FF2B5EF4-FFF2-40B4-BE49-F238E27FC236}">
                  <a16:creationId xmlns:a16="http://schemas.microsoft.com/office/drawing/2014/main" id="{F75CE53E-FC4E-4B89-BDAA-504F1F1D460B}"/>
                </a:ext>
              </a:extLst>
            </p:cNvPr>
            <p:cNvSpPr txBox="1">
              <a:spLocks noChangeArrowheads="1"/>
            </p:cNvSpPr>
            <p:nvPr/>
          </p:nvSpPr>
          <p:spPr bwMode="auto">
            <a:xfrm>
              <a:off x="4934" y="739"/>
              <a:ext cx="31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Q</a:t>
              </a:r>
              <a:r>
                <a:rPr lang="en-US" altLang="en-US" baseline="-25000">
                  <a:latin typeface="Haettenschweiler" panose="020B0706040902060204" pitchFamily="34" charset="0"/>
                </a:rPr>
                <a:t>S</a:t>
              </a:r>
              <a:endParaRPr lang="en-US" altLang="en-US">
                <a:latin typeface="Haettenschweiler" panose="020B0706040902060204" pitchFamily="34" charset="0"/>
              </a:endParaRPr>
            </a:p>
          </p:txBody>
        </p:sp>
      </p:grpSp>
      <p:sp>
        <p:nvSpPr>
          <p:cNvPr id="14355" name="Text Box 38">
            <a:extLst>
              <a:ext uri="{FF2B5EF4-FFF2-40B4-BE49-F238E27FC236}">
                <a16:creationId xmlns:a16="http://schemas.microsoft.com/office/drawing/2014/main" id="{96C5B486-E60E-41B9-BF8A-1D4BF8846043}"/>
              </a:ext>
            </a:extLst>
          </p:cNvPr>
          <p:cNvSpPr txBox="1">
            <a:spLocks noChangeArrowheads="1"/>
          </p:cNvSpPr>
          <p:nvPr/>
        </p:nvSpPr>
        <p:spPr bwMode="auto">
          <a:xfrm>
            <a:off x="2570163" y="950913"/>
            <a:ext cx="161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Price of Corn</a:t>
            </a:r>
          </a:p>
        </p:txBody>
      </p:sp>
      <p:sp>
        <p:nvSpPr>
          <p:cNvPr id="14356" name="Text Box 39">
            <a:extLst>
              <a:ext uri="{FF2B5EF4-FFF2-40B4-BE49-F238E27FC236}">
                <a16:creationId xmlns:a16="http://schemas.microsoft.com/office/drawing/2014/main" id="{6EDD8CE8-199C-41D4-9401-415E7DE617D9}"/>
              </a:ext>
            </a:extLst>
          </p:cNvPr>
          <p:cNvSpPr txBox="1">
            <a:spLocks noChangeArrowheads="1"/>
          </p:cNvSpPr>
          <p:nvPr/>
        </p:nvSpPr>
        <p:spPr bwMode="auto">
          <a:xfrm>
            <a:off x="5053013" y="6219826"/>
            <a:ext cx="198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Quantity of Corn</a:t>
            </a:r>
          </a:p>
        </p:txBody>
      </p:sp>
      <p:sp>
        <p:nvSpPr>
          <p:cNvPr id="14357" name="Text Box 40">
            <a:extLst>
              <a:ext uri="{FF2B5EF4-FFF2-40B4-BE49-F238E27FC236}">
                <a16:creationId xmlns:a16="http://schemas.microsoft.com/office/drawing/2014/main" id="{D5FB7F27-A821-4BB6-977E-A20DF7E0D27E}"/>
              </a:ext>
            </a:extLst>
          </p:cNvPr>
          <p:cNvSpPr txBox="1">
            <a:spLocks noChangeArrowheads="1"/>
          </p:cNvSpPr>
          <p:nvPr/>
        </p:nvSpPr>
        <p:spPr bwMode="auto">
          <a:xfrm>
            <a:off x="8491538" y="1589088"/>
            <a:ext cx="85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CORN</a:t>
            </a:r>
          </a:p>
        </p:txBody>
      </p:sp>
      <p:sp>
        <p:nvSpPr>
          <p:cNvPr id="14358" name="Text Box 41">
            <a:extLst>
              <a:ext uri="{FF2B5EF4-FFF2-40B4-BE49-F238E27FC236}">
                <a16:creationId xmlns:a16="http://schemas.microsoft.com/office/drawing/2014/main" id="{95B9AAE5-9065-4F7A-A26A-F50258641C6D}"/>
              </a:ext>
            </a:extLst>
          </p:cNvPr>
          <p:cNvSpPr txBox="1">
            <a:spLocks noChangeArrowheads="1"/>
          </p:cNvSpPr>
          <p:nvPr/>
        </p:nvSpPr>
        <p:spPr bwMode="auto">
          <a:xfrm>
            <a:off x="4714876" y="819150"/>
            <a:ext cx="3368675"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b="1" i="1">
                <a:solidFill>
                  <a:srgbClr val="FF9933"/>
                </a:solidFill>
                <a:latin typeface="Times New Roman" panose="02020603050405020304" pitchFamily="18" charset="0"/>
              </a:rPr>
              <a:t>Plot the Points</a:t>
            </a:r>
          </a:p>
        </p:txBody>
      </p:sp>
      <p:sp>
        <p:nvSpPr>
          <p:cNvPr id="111658" name="Line 42">
            <a:extLst>
              <a:ext uri="{FF2B5EF4-FFF2-40B4-BE49-F238E27FC236}">
                <a16:creationId xmlns:a16="http://schemas.microsoft.com/office/drawing/2014/main" id="{6C43C248-600F-40C8-9DFE-FC63B64FDBC2}"/>
              </a:ext>
            </a:extLst>
          </p:cNvPr>
          <p:cNvSpPr>
            <a:spLocks noChangeShapeType="1"/>
          </p:cNvSpPr>
          <p:nvPr/>
        </p:nvSpPr>
        <p:spPr bwMode="auto">
          <a:xfrm flipH="1" flipV="1">
            <a:off x="6296025" y="2535239"/>
            <a:ext cx="2001838" cy="682625"/>
          </a:xfrm>
          <a:prstGeom prst="line">
            <a:avLst/>
          </a:prstGeom>
          <a:noFill/>
          <a:ln w="38100">
            <a:solidFill>
              <a:srgbClr val="FF9933"/>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4360" name="Rectangle 43">
            <a:extLst>
              <a:ext uri="{FF2B5EF4-FFF2-40B4-BE49-F238E27FC236}">
                <a16:creationId xmlns:a16="http://schemas.microsoft.com/office/drawing/2014/main" id="{33489006-5915-499B-85A4-CFB6B6EE96A4}"/>
              </a:ext>
            </a:extLst>
          </p:cNvPr>
          <p:cNvSpPr>
            <a:spLocks noGrp="1" noChangeArrowheads="1"/>
          </p:cNvSpPr>
          <p:nvPr>
            <p:ph type="title"/>
          </p:nvPr>
        </p:nvSpPr>
        <p:spPr>
          <a:xfrm>
            <a:off x="3379788" y="19914"/>
            <a:ext cx="7024688" cy="862013"/>
          </a:xfrm>
          <a:noFill/>
        </p:spPr>
        <p:txBody>
          <a:bodyPr lIns="92075" tIns="46038" rIns="92075" bIns="46038" anchor="ctr"/>
          <a:lstStyle/>
          <a:p>
            <a:pPr eaLnBrk="1" hangingPunct="1"/>
            <a:r>
              <a:rPr lang="en-US" altLang="en-US" sz="5200" b="1" dirty="0">
                <a:solidFill>
                  <a:srgbClr val="006600"/>
                </a:solidFill>
              </a:rPr>
              <a:t>GRAPHING SUPPLY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111658"/>
                                        </p:tgtEl>
                                        <p:attrNameLst>
                                          <p:attrName>style.visibility</p:attrName>
                                        </p:attrNameLst>
                                      </p:cBhvr>
                                      <p:to>
                                        <p:strVal val="visible"/>
                                      </p:to>
                                    </p:set>
                                    <p:animEffect transition="in" filter="wipe(right)">
                                      <p:cBhvr>
                                        <p:cTn id="7" dur="500"/>
                                        <p:tgtEl>
                                          <p:spTgt spid="11165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1648"/>
                                        </p:tgtEl>
                                        <p:attrNameLst>
                                          <p:attrName>style.visibility</p:attrName>
                                        </p:attrNameLst>
                                      </p:cBhvr>
                                      <p:to>
                                        <p:strVal val="visible"/>
                                      </p:to>
                                    </p:set>
                                    <p:animEffect transition="in" filter="dissolve">
                                      <p:cBhvr>
                                        <p:cTn id="11" dur="500"/>
                                        <p:tgtEl>
                                          <p:spTgt spid="111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48"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Oval 2">
            <a:extLst>
              <a:ext uri="{FF2B5EF4-FFF2-40B4-BE49-F238E27FC236}">
                <a16:creationId xmlns:a16="http://schemas.microsoft.com/office/drawing/2014/main" id="{BAA70212-CDC5-482B-842A-F8B420797EDD}"/>
              </a:ext>
            </a:extLst>
          </p:cNvPr>
          <p:cNvSpPr>
            <a:spLocks noChangeArrowheads="1"/>
          </p:cNvSpPr>
          <p:nvPr/>
        </p:nvSpPr>
        <p:spPr bwMode="auto">
          <a:xfrm>
            <a:off x="6437314" y="5614989"/>
            <a:ext cx="471487" cy="555625"/>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b="1">
              <a:solidFill>
                <a:srgbClr val="FF3300"/>
              </a:solidFill>
              <a:latin typeface="Times New Roman" panose="02020603050405020304" pitchFamily="18" charset="0"/>
            </a:endParaRPr>
          </a:p>
        </p:txBody>
      </p:sp>
      <p:sp>
        <p:nvSpPr>
          <p:cNvPr id="15363" name="Oval 3">
            <a:extLst>
              <a:ext uri="{FF2B5EF4-FFF2-40B4-BE49-F238E27FC236}">
                <a16:creationId xmlns:a16="http://schemas.microsoft.com/office/drawing/2014/main" id="{10B4B5E3-96FC-4D20-92A2-0C3AC9551436}"/>
              </a:ext>
            </a:extLst>
          </p:cNvPr>
          <p:cNvSpPr>
            <a:spLocks noChangeArrowheads="1"/>
          </p:cNvSpPr>
          <p:nvPr/>
        </p:nvSpPr>
        <p:spPr bwMode="auto">
          <a:xfrm>
            <a:off x="3611564" y="1390651"/>
            <a:ext cx="471487" cy="555625"/>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15364" name="Group 4">
            <a:extLst>
              <a:ext uri="{FF2B5EF4-FFF2-40B4-BE49-F238E27FC236}">
                <a16:creationId xmlns:a16="http://schemas.microsoft.com/office/drawing/2014/main" id="{5BB979A7-2C2C-4361-A443-DFE2822C2974}"/>
              </a:ext>
            </a:extLst>
          </p:cNvPr>
          <p:cNvGrpSpPr>
            <a:grpSpLocks/>
          </p:cNvGrpSpPr>
          <p:nvPr/>
        </p:nvGrpSpPr>
        <p:grpSpPr bwMode="auto">
          <a:xfrm>
            <a:off x="4002089" y="1125538"/>
            <a:ext cx="4098925" cy="4584700"/>
            <a:chOff x="1477" y="718"/>
            <a:chExt cx="2935" cy="2937"/>
          </a:xfrm>
        </p:grpSpPr>
        <p:sp>
          <p:nvSpPr>
            <p:cNvPr id="15392" name="Line 5">
              <a:extLst>
                <a:ext uri="{FF2B5EF4-FFF2-40B4-BE49-F238E27FC236}">
                  <a16:creationId xmlns:a16="http://schemas.microsoft.com/office/drawing/2014/main" id="{6103DEE7-A0AC-482E-B218-3A316D557880}"/>
                </a:ext>
              </a:extLst>
            </p:cNvPr>
            <p:cNvSpPr>
              <a:spLocks noChangeShapeType="1"/>
            </p:cNvSpPr>
            <p:nvPr/>
          </p:nvSpPr>
          <p:spPr bwMode="auto">
            <a:xfrm>
              <a:off x="1489" y="314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393" name="Line 6">
              <a:extLst>
                <a:ext uri="{FF2B5EF4-FFF2-40B4-BE49-F238E27FC236}">
                  <a16:creationId xmlns:a16="http://schemas.microsoft.com/office/drawing/2014/main" id="{173F05EB-9ACB-4908-9AA9-6DF4D68C905A}"/>
                </a:ext>
              </a:extLst>
            </p:cNvPr>
            <p:cNvSpPr>
              <a:spLocks noChangeShapeType="1"/>
            </p:cNvSpPr>
            <p:nvPr/>
          </p:nvSpPr>
          <p:spPr bwMode="auto">
            <a:xfrm>
              <a:off x="1486" y="263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394" name="Line 7">
              <a:extLst>
                <a:ext uri="{FF2B5EF4-FFF2-40B4-BE49-F238E27FC236}">
                  <a16:creationId xmlns:a16="http://schemas.microsoft.com/office/drawing/2014/main" id="{7C65093C-343F-4FD5-B17E-A777C3F0E0BF}"/>
                </a:ext>
              </a:extLst>
            </p:cNvPr>
            <p:cNvSpPr>
              <a:spLocks noChangeShapeType="1"/>
            </p:cNvSpPr>
            <p:nvPr/>
          </p:nvSpPr>
          <p:spPr bwMode="auto">
            <a:xfrm>
              <a:off x="1483" y="211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395" name="Line 8">
              <a:extLst>
                <a:ext uri="{FF2B5EF4-FFF2-40B4-BE49-F238E27FC236}">
                  <a16:creationId xmlns:a16="http://schemas.microsoft.com/office/drawing/2014/main" id="{FDD26BF5-8A58-40A0-9BB9-04AFCEA6515D}"/>
                </a:ext>
              </a:extLst>
            </p:cNvPr>
            <p:cNvSpPr>
              <a:spLocks noChangeShapeType="1"/>
            </p:cNvSpPr>
            <p:nvPr/>
          </p:nvSpPr>
          <p:spPr bwMode="auto">
            <a:xfrm>
              <a:off x="1480" y="15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396" name="Line 9">
              <a:extLst>
                <a:ext uri="{FF2B5EF4-FFF2-40B4-BE49-F238E27FC236}">
                  <a16:creationId xmlns:a16="http://schemas.microsoft.com/office/drawing/2014/main" id="{E72E433F-D50C-41E1-9185-154FF2539745}"/>
                </a:ext>
              </a:extLst>
            </p:cNvPr>
            <p:cNvSpPr>
              <a:spLocks noChangeShapeType="1"/>
            </p:cNvSpPr>
            <p:nvPr/>
          </p:nvSpPr>
          <p:spPr bwMode="auto">
            <a:xfrm>
              <a:off x="1477" y="106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397" name="Line 10">
              <a:extLst>
                <a:ext uri="{FF2B5EF4-FFF2-40B4-BE49-F238E27FC236}">
                  <a16:creationId xmlns:a16="http://schemas.microsoft.com/office/drawing/2014/main" id="{FE35A4FF-8516-4898-AF91-08A31E9FC8B9}"/>
                </a:ext>
              </a:extLst>
            </p:cNvPr>
            <p:cNvSpPr>
              <a:spLocks noChangeShapeType="1"/>
            </p:cNvSpPr>
            <p:nvPr/>
          </p:nvSpPr>
          <p:spPr bwMode="auto">
            <a:xfrm rot="-5400000">
              <a:off x="330" y="219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398" name="Line 11">
              <a:extLst>
                <a:ext uri="{FF2B5EF4-FFF2-40B4-BE49-F238E27FC236}">
                  <a16:creationId xmlns:a16="http://schemas.microsoft.com/office/drawing/2014/main" id="{18876ADA-BAF3-41D8-ABDB-20D9CE047AA8}"/>
                </a:ext>
              </a:extLst>
            </p:cNvPr>
            <p:cNvSpPr>
              <a:spLocks noChangeShapeType="1"/>
            </p:cNvSpPr>
            <p:nvPr/>
          </p:nvSpPr>
          <p:spPr bwMode="auto">
            <a:xfrm rot="-5400000">
              <a:off x="645" y="219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399" name="Line 12">
              <a:extLst>
                <a:ext uri="{FF2B5EF4-FFF2-40B4-BE49-F238E27FC236}">
                  <a16:creationId xmlns:a16="http://schemas.microsoft.com/office/drawing/2014/main" id="{96690363-9D3E-4AC5-9464-FC1B83A0DE77}"/>
                </a:ext>
              </a:extLst>
            </p:cNvPr>
            <p:cNvSpPr>
              <a:spLocks noChangeShapeType="1"/>
            </p:cNvSpPr>
            <p:nvPr/>
          </p:nvSpPr>
          <p:spPr bwMode="auto">
            <a:xfrm rot="-5400000">
              <a:off x="960" y="219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400" name="Line 13">
              <a:extLst>
                <a:ext uri="{FF2B5EF4-FFF2-40B4-BE49-F238E27FC236}">
                  <a16:creationId xmlns:a16="http://schemas.microsoft.com/office/drawing/2014/main" id="{1D19C09A-BD77-4006-BDCF-A88E2328BCE3}"/>
                </a:ext>
              </a:extLst>
            </p:cNvPr>
            <p:cNvSpPr>
              <a:spLocks noChangeShapeType="1"/>
            </p:cNvSpPr>
            <p:nvPr/>
          </p:nvSpPr>
          <p:spPr bwMode="auto">
            <a:xfrm rot="-5400000">
              <a:off x="1275" y="2188"/>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401" name="Line 14">
              <a:extLst>
                <a:ext uri="{FF2B5EF4-FFF2-40B4-BE49-F238E27FC236}">
                  <a16:creationId xmlns:a16="http://schemas.microsoft.com/office/drawing/2014/main" id="{0A127CF2-4009-4DD1-BD4C-57993D2BC504}"/>
                </a:ext>
              </a:extLst>
            </p:cNvPr>
            <p:cNvSpPr>
              <a:spLocks noChangeShapeType="1"/>
            </p:cNvSpPr>
            <p:nvPr/>
          </p:nvSpPr>
          <p:spPr bwMode="auto">
            <a:xfrm rot="-5400000">
              <a:off x="1590" y="2186"/>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402" name="Line 15">
              <a:extLst>
                <a:ext uri="{FF2B5EF4-FFF2-40B4-BE49-F238E27FC236}">
                  <a16:creationId xmlns:a16="http://schemas.microsoft.com/office/drawing/2014/main" id="{DC1B6148-8258-4CF6-9D4D-77598C516317}"/>
                </a:ext>
              </a:extLst>
            </p:cNvPr>
            <p:cNvSpPr>
              <a:spLocks noChangeShapeType="1"/>
            </p:cNvSpPr>
            <p:nvPr/>
          </p:nvSpPr>
          <p:spPr bwMode="auto">
            <a:xfrm rot="-5400000">
              <a:off x="1905" y="21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403" name="Line 16">
              <a:extLst>
                <a:ext uri="{FF2B5EF4-FFF2-40B4-BE49-F238E27FC236}">
                  <a16:creationId xmlns:a16="http://schemas.microsoft.com/office/drawing/2014/main" id="{DD46C8D9-87F4-4FE5-A736-1733E34F9169}"/>
                </a:ext>
              </a:extLst>
            </p:cNvPr>
            <p:cNvSpPr>
              <a:spLocks noChangeShapeType="1"/>
            </p:cNvSpPr>
            <p:nvPr/>
          </p:nvSpPr>
          <p:spPr bwMode="auto">
            <a:xfrm rot="-5400000">
              <a:off x="2220" y="218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404" name="Line 17">
              <a:extLst>
                <a:ext uri="{FF2B5EF4-FFF2-40B4-BE49-F238E27FC236}">
                  <a16:creationId xmlns:a16="http://schemas.microsoft.com/office/drawing/2014/main" id="{5DA8ABBC-C85A-468A-B3D5-D19288DD91F3}"/>
                </a:ext>
              </a:extLst>
            </p:cNvPr>
            <p:cNvSpPr>
              <a:spLocks noChangeShapeType="1"/>
            </p:cNvSpPr>
            <p:nvPr/>
          </p:nvSpPr>
          <p:spPr bwMode="auto">
            <a:xfrm rot="-5400000">
              <a:off x="2535" y="218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grpSp>
        <p:nvGrpSpPr>
          <p:cNvPr id="15365" name="Group 18">
            <a:extLst>
              <a:ext uri="{FF2B5EF4-FFF2-40B4-BE49-F238E27FC236}">
                <a16:creationId xmlns:a16="http://schemas.microsoft.com/office/drawing/2014/main" id="{806627A1-CBCA-4FE3-8FAA-08B38D7739C2}"/>
              </a:ext>
            </a:extLst>
          </p:cNvPr>
          <p:cNvGrpSpPr>
            <a:grpSpLocks/>
          </p:cNvGrpSpPr>
          <p:nvPr/>
        </p:nvGrpSpPr>
        <p:grpSpPr bwMode="auto">
          <a:xfrm>
            <a:off x="3997325" y="1484313"/>
            <a:ext cx="4173538" cy="4252912"/>
            <a:chOff x="1473" y="948"/>
            <a:chExt cx="2989" cy="2724"/>
          </a:xfrm>
        </p:grpSpPr>
        <p:sp>
          <p:nvSpPr>
            <p:cNvPr id="15390" name="Line 19">
              <a:extLst>
                <a:ext uri="{FF2B5EF4-FFF2-40B4-BE49-F238E27FC236}">
                  <a16:creationId xmlns:a16="http://schemas.microsoft.com/office/drawing/2014/main" id="{A2F9A09B-786F-471C-9294-026163BC74FB}"/>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91" name="Line 20">
              <a:extLst>
                <a:ext uri="{FF2B5EF4-FFF2-40B4-BE49-F238E27FC236}">
                  <a16:creationId xmlns:a16="http://schemas.microsoft.com/office/drawing/2014/main" id="{5EFF9629-8FA5-4516-9F43-93146E4B2D86}"/>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5366" name="Rectangle 21">
            <a:extLst>
              <a:ext uri="{FF2B5EF4-FFF2-40B4-BE49-F238E27FC236}">
                <a16:creationId xmlns:a16="http://schemas.microsoft.com/office/drawing/2014/main" id="{532F095B-3C9A-4B3F-A436-9732E6B05562}"/>
              </a:ext>
            </a:extLst>
          </p:cNvPr>
          <p:cNvSpPr>
            <a:spLocks noChangeArrowheads="1"/>
          </p:cNvSpPr>
          <p:nvPr/>
        </p:nvSpPr>
        <p:spPr bwMode="auto">
          <a:xfrm>
            <a:off x="3530600" y="1141413"/>
            <a:ext cx="4206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P</a:t>
            </a:r>
          </a:p>
        </p:txBody>
      </p:sp>
      <p:sp>
        <p:nvSpPr>
          <p:cNvPr id="15367" name="Rectangle 22">
            <a:extLst>
              <a:ext uri="{FF2B5EF4-FFF2-40B4-BE49-F238E27FC236}">
                <a16:creationId xmlns:a16="http://schemas.microsoft.com/office/drawing/2014/main" id="{DED63F8D-48EE-472E-8980-C91C929ECAFC}"/>
              </a:ext>
            </a:extLst>
          </p:cNvPr>
          <p:cNvSpPr>
            <a:spLocks noChangeArrowheads="1"/>
          </p:cNvSpPr>
          <p:nvPr/>
        </p:nvSpPr>
        <p:spPr bwMode="auto">
          <a:xfrm>
            <a:off x="8216901" y="567690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15368" name="Rectangle 23">
            <a:extLst>
              <a:ext uri="{FF2B5EF4-FFF2-40B4-BE49-F238E27FC236}">
                <a16:creationId xmlns:a16="http://schemas.microsoft.com/office/drawing/2014/main" id="{BC57BE35-1315-4B39-ABA2-9ABC4031E226}"/>
              </a:ext>
            </a:extLst>
          </p:cNvPr>
          <p:cNvSpPr>
            <a:spLocks noChangeArrowheads="1"/>
          </p:cNvSpPr>
          <p:nvPr/>
        </p:nvSpPr>
        <p:spPr bwMode="auto">
          <a:xfrm>
            <a:off x="3733800" y="5562600"/>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15369" name="Oval 24">
            <a:extLst>
              <a:ext uri="{FF2B5EF4-FFF2-40B4-BE49-F238E27FC236}">
                <a16:creationId xmlns:a16="http://schemas.microsoft.com/office/drawing/2014/main" id="{11591F9C-869D-4B5A-821B-C928B15AACAD}"/>
              </a:ext>
            </a:extLst>
          </p:cNvPr>
          <p:cNvSpPr>
            <a:spLocks noChangeArrowheads="1"/>
          </p:cNvSpPr>
          <p:nvPr/>
        </p:nvSpPr>
        <p:spPr bwMode="auto">
          <a:xfrm>
            <a:off x="8275638" y="2455864"/>
            <a:ext cx="1287462" cy="625475"/>
          </a:xfrm>
          <a:prstGeom prst="ellipse">
            <a:avLst/>
          </a:prstGeom>
          <a:solidFill>
            <a:srgbClr val="FFFF00"/>
          </a:solidFill>
          <a:ln w="38100">
            <a:solidFill>
              <a:schemeClr val="tx1"/>
            </a:solidFill>
            <a:round/>
            <a:headEnd/>
            <a:tailEnd/>
          </a:ln>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70" name="Text Box 25">
            <a:extLst>
              <a:ext uri="{FF2B5EF4-FFF2-40B4-BE49-F238E27FC236}">
                <a16:creationId xmlns:a16="http://schemas.microsoft.com/office/drawing/2014/main" id="{E16377F9-1A15-4F7F-B5BD-EBB300CE85A0}"/>
              </a:ext>
            </a:extLst>
          </p:cNvPr>
          <p:cNvSpPr txBox="1">
            <a:spLocks noChangeArrowheads="1"/>
          </p:cNvSpPr>
          <p:nvPr/>
        </p:nvSpPr>
        <p:spPr bwMode="auto">
          <a:xfrm>
            <a:off x="3582988" y="1474788"/>
            <a:ext cx="4381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solidFill>
                  <a:srgbClr val="FF9933"/>
                </a:solidFill>
              </a:rPr>
              <a:t>$5</a:t>
            </a:r>
          </a:p>
          <a:p>
            <a:pPr algn="r">
              <a:spcBef>
                <a:spcPct val="0"/>
              </a:spcBef>
              <a:buFontTx/>
              <a:buNone/>
            </a:pPr>
            <a:endParaRPr lang="en-US" altLang="en-US" sz="1800" b="1">
              <a:solidFill>
                <a:srgbClr val="FF6600"/>
              </a:solidFill>
            </a:endParaRPr>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sp>
        <p:nvSpPr>
          <p:cNvPr id="15371" name="Text Box 26">
            <a:extLst>
              <a:ext uri="{FF2B5EF4-FFF2-40B4-BE49-F238E27FC236}">
                <a16:creationId xmlns:a16="http://schemas.microsoft.com/office/drawing/2014/main" id="{9E6CC982-BA1A-43DD-A2A6-EA78BD638599}"/>
              </a:ext>
            </a:extLst>
          </p:cNvPr>
          <p:cNvSpPr txBox="1">
            <a:spLocks noChangeArrowheads="1"/>
          </p:cNvSpPr>
          <p:nvPr/>
        </p:nvSpPr>
        <p:spPr bwMode="auto">
          <a:xfrm>
            <a:off x="4229100" y="5707063"/>
            <a:ext cx="405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10   20   30   40   50   </a:t>
            </a:r>
            <a:r>
              <a:rPr lang="en-US" altLang="en-US" sz="1800" b="1">
                <a:solidFill>
                  <a:srgbClr val="FF9933"/>
                </a:solidFill>
              </a:rPr>
              <a:t>60</a:t>
            </a:r>
            <a:r>
              <a:rPr lang="en-US" altLang="en-US" sz="1800" b="1"/>
              <a:t>   70   80</a:t>
            </a:r>
          </a:p>
        </p:txBody>
      </p:sp>
      <p:sp>
        <p:nvSpPr>
          <p:cNvPr id="15372" name="Text Box 27">
            <a:extLst>
              <a:ext uri="{FF2B5EF4-FFF2-40B4-BE49-F238E27FC236}">
                <a16:creationId xmlns:a16="http://schemas.microsoft.com/office/drawing/2014/main" id="{930DC60A-8706-4161-8E3D-F633D982E9DE}"/>
              </a:ext>
            </a:extLst>
          </p:cNvPr>
          <p:cNvSpPr txBox="1">
            <a:spLocks noChangeArrowheads="1"/>
          </p:cNvSpPr>
          <p:nvPr/>
        </p:nvSpPr>
        <p:spPr bwMode="auto">
          <a:xfrm>
            <a:off x="8367379" y="2438401"/>
            <a:ext cx="49404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a:latin typeface="Haettenschweiler" panose="020B0706040902060204" pitchFamily="34" charset="0"/>
              </a:rPr>
              <a:t>$5</a:t>
            </a:r>
          </a:p>
          <a:p>
            <a:pPr algn="r">
              <a:spcBef>
                <a:spcPct val="0"/>
              </a:spcBef>
              <a:buFontTx/>
              <a:buNone/>
            </a:pPr>
            <a:r>
              <a:rPr lang="en-US" altLang="en-US">
                <a:latin typeface="Haettenschweiler" panose="020B0706040902060204" pitchFamily="34" charset="0"/>
              </a:rPr>
              <a:t>4</a:t>
            </a:r>
          </a:p>
          <a:p>
            <a:pPr algn="r">
              <a:spcBef>
                <a:spcPct val="0"/>
              </a:spcBef>
              <a:buFontTx/>
              <a:buNone/>
            </a:pPr>
            <a:r>
              <a:rPr lang="en-US" altLang="en-US">
                <a:latin typeface="Haettenschweiler" panose="020B0706040902060204" pitchFamily="34" charset="0"/>
              </a:rPr>
              <a:t>3</a:t>
            </a:r>
          </a:p>
          <a:p>
            <a:pPr algn="r">
              <a:spcBef>
                <a:spcPct val="0"/>
              </a:spcBef>
              <a:buFontTx/>
              <a:buNone/>
            </a:pPr>
            <a:r>
              <a:rPr lang="en-US" altLang="en-US">
                <a:latin typeface="Haettenschweiler" panose="020B0706040902060204" pitchFamily="34" charset="0"/>
              </a:rPr>
              <a:t>2</a:t>
            </a:r>
          </a:p>
          <a:p>
            <a:pPr algn="r">
              <a:spcBef>
                <a:spcPct val="0"/>
              </a:spcBef>
              <a:buFontTx/>
              <a:buNone/>
            </a:pPr>
            <a:r>
              <a:rPr lang="en-US" altLang="en-US">
                <a:latin typeface="Haettenschweiler" panose="020B0706040902060204" pitchFamily="34" charset="0"/>
              </a:rPr>
              <a:t>1</a:t>
            </a:r>
          </a:p>
        </p:txBody>
      </p:sp>
      <p:sp>
        <p:nvSpPr>
          <p:cNvPr id="15373" name="Text Box 28">
            <a:extLst>
              <a:ext uri="{FF2B5EF4-FFF2-40B4-BE49-F238E27FC236}">
                <a16:creationId xmlns:a16="http://schemas.microsoft.com/office/drawing/2014/main" id="{326F2204-2875-4681-9B7B-AE21E94CC304}"/>
              </a:ext>
            </a:extLst>
          </p:cNvPr>
          <p:cNvSpPr txBox="1">
            <a:spLocks noChangeArrowheads="1"/>
          </p:cNvSpPr>
          <p:nvPr/>
        </p:nvSpPr>
        <p:spPr bwMode="auto">
          <a:xfrm>
            <a:off x="8942388" y="2454276"/>
            <a:ext cx="493712"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60</a:t>
            </a:r>
          </a:p>
          <a:p>
            <a:pPr>
              <a:spcBef>
                <a:spcPct val="0"/>
              </a:spcBef>
              <a:buFontTx/>
              <a:buNone/>
            </a:pPr>
            <a:r>
              <a:rPr lang="en-US" altLang="en-US">
                <a:latin typeface="Haettenschweiler" panose="020B0706040902060204" pitchFamily="34" charset="0"/>
              </a:rPr>
              <a:t>50</a:t>
            </a:r>
          </a:p>
          <a:p>
            <a:pPr>
              <a:spcBef>
                <a:spcPct val="0"/>
              </a:spcBef>
              <a:buFontTx/>
              <a:buNone/>
            </a:pPr>
            <a:r>
              <a:rPr lang="en-US" altLang="en-US">
                <a:latin typeface="Haettenschweiler" panose="020B0706040902060204" pitchFamily="34" charset="0"/>
              </a:rPr>
              <a:t>35</a:t>
            </a:r>
          </a:p>
          <a:p>
            <a:pPr>
              <a:spcBef>
                <a:spcPct val="0"/>
              </a:spcBef>
              <a:buFontTx/>
              <a:buNone/>
            </a:pPr>
            <a:r>
              <a:rPr lang="en-US" altLang="en-US">
                <a:latin typeface="Haettenschweiler" panose="020B0706040902060204" pitchFamily="34" charset="0"/>
              </a:rPr>
              <a:t>20</a:t>
            </a:r>
          </a:p>
          <a:p>
            <a:pPr>
              <a:spcBef>
                <a:spcPct val="0"/>
              </a:spcBef>
              <a:buFontTx/>
              <a:buNone/>
            </a:pPr>
            <a:r>
              <a:rPr lang="en-US" altLang="en-US">
                <a:latin typeface="Haettenschweiler" panose="020B0706040902060204" pitchFamily="34" charset="0"/>
              </a:rPr>
              <a:t>  5</a:t>
            </a:r>
          </a:p>
        </p:txBody>
      </p:sp>
      <p:sp>
        <p:nvSpPr>
          <p:cNvPr id="15374" name="Oval 29">
            <a:extLst>
              <a:ext uri="{FF2B5EF4-FFF2-40B4-BE49-F238E27FC236}">
                <a16:creationId xmlns:a16="http://schemas.microsoft.com/office/drawing/2014/main" id="{36B40617-1650-4094-8E52-58A8973D6152}"/>
              </a:ext>
            </a:extLst>
          </p:cNvPr>
          <p:cNvSpPr>
            <a:spLocks noChangeArrowheads="1"/>
          </p:cNvSpPr>
          <p:nvPr/>
        </p:nvSpPr>
        <p:spPr bwMode="auto">
          <a:xfrm>
            <a:off x="5494338" y="3213100"/>
            <a:ext cx="165100" cy="217488"/>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75" name="Oval 30">
            <a:extLst>
              <a:ext uri="{FF2B5EF4-FFF2-40B4-BE49-F238E27FC236}">
                <a16:creationId xmlns:a16="http://schemas.microsoft.com/office/drawing/2014/main" id="{71A13F14-05A4-4024-A3B1-8B75D893B65F}"/>
              </a:ext>
            </a:extLst>
          </p:cNvPr>
          <p:cNvSpPr>
            <a:spLocks noChangeArrowheads="1"/>
          </p:cNvSpPr>
          <p:nvPr/>
        </p:nvSpPr>
        <p:spPr bwMode="auto">
          <a:xfrm>
            <a:off x="4146550" y="4814889"/>
            <a:ext cx="165100" cy="217487"/>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76" name="Oval 31">
            <a:extLst>
              <a:ext uri="{FF2B5EF4-FFF2-40B4-BE49-F238E27FC236}">
                <a16:creationId xmlns:a16="http://schemas.microsoft.com/office/drawing/2014/main" id="{12D0476B-27AD-49DE-92E8-4978030068A7}"/>
              </a:ext>
            </a:extLst>
          </p:cNvPr>
          <p:cNvSpPr>
            <a:spLocks noChangeArrowheads="1"/>
          </p:cNvSpPr>
          <p:nvPr/>
        </p:nvSpPr>
        <p:spPr bwMode="auto">
          <a:xfrm>
            <a:off x="4833938" y="4038600"/>
            <a:ext cx="165100" cy="215900"/>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77" name="Oval 32">
            <a:extLst>
              <a:ext uri="{FF2B5EF4-FFF2-40B4-BE49-F238E27FC236}">
                <a16:creationId xmlns:a16="http://schemas.microsoft.com/office/drawing/2014/main" id="{9759F500-1212-4BED-B396-7FE688CB526A}"/>
              </a:ext>
            </a:extLst>
          </p:cNvPr>
          <p:cNvSpPr>
            <a:spLocks noChangeArrowheads="1"/>
          </p:cNvSpPr>
          <p:nvPr/>
        </p:nvSpPr>
        <p:spPr bwMode="auto">
          <a:xfrm>
            <a:off x="6092825" y="2338388"/>
            <a:ext cx="166688" cy="215900"/>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673" name="Oval 33">
            <a:extLst>
              <a:ext uri="{FF2B5EF4-FFF2-40B4-BE49-F238E27FC236}">
                <a16:creationId xmlns:a16="http://schemas.microsoft.com/office/drawing/2014/main" id="{675BFB0C-3188-4077-9D16-9AA993BB25BC}"/>
              </a:ext>
            </a:extLst>
          </p:cNvPr>
          <p:cNvSpPr>
            <a:spLocks noChangeArrowheads="1"/>
          </p:cNvSpPr>
          <p:nvPr/>
        </p:nvSpPr>
        <p:spPr bwMode="auto">
          <a:xfrm>
            <a:off x="6550025" y="1560514"/>
            <a:ext cx="165100" cy="217487"/>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15379" name="Group 34">
            <a:extLst>
              <a:ext uri="{FF2B5EF4-FFF2-40B4-BE49-F238E27FC236}">
                <a16:creationId xmlns:a16="http://schemas.microsoft.com/office/drawing/2014/main" id="{4CDFAC8B-D0DA-4B22-84A5-05220E86A1F1}"/>
              </a:ext>
            </a:extLst>
          </p:cNvPr>
          <p:cNvGrpSpPr>
            <a:grpSpLocks/>
          </p:cNvGrpSpPr>
          <p:nvPr/>
        </p:nvGrpSpPr>
        <p:grpSpPr bwMode="auto">
          <a:xfrm>
            <a:off x="8494715" y="1827214"/>
            <a:ext cx="888428" cy="2992437"/>
            <a:chOff x="4617" y="739"/>
            <a:chExt cx="636" cy="1917"/>
          </a:xfrm>
        </p:grpSpPr>
        <p:sp>
          <p:nvSpPr>
            <p:cNvPr id="15386" name="Line 35">
              <a:extLst>
                <a:ext uri="{FF2B5EF4-FFF2-40B4-BE49-F238E27FC236}">
                  <a16:creationId xmlns:a16="http://schemas.microsoft.com/office/drawing/2014/main" id="{100B0DEC-928E-4A40-9E29-91EA6F642155}"/>
                </a:ext>
              </a:extLst>
            </p:cNvPr>
            <p:cNvSpPr>
              <a:spLocks noChangeShapeType="1"/>
            </p:cNvSpPr>
            <p:nvPr/>
          </p:nvSpPr>
          <p:spPr bwMode="auto">
            <a:xfrm>
              <a:off x="4895" y="778"/>
              <a:ext cx="0" cy="18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87" name="Line 36">
              <a:extLst>
                <a:ext uri="{FF2B5EF4-FFF2-40B4-BE49-F238E27FC236}">
                  <a16:creationId xmlns:a16="http://schemas.microsoft.com/office/drawing/2014/main" id="{308FD8E9-4F20-4582-8E3F-C0FD2B2B92D5}"/>
                </a:ext>
              </a:extLst>
            </p:cNvPr>
            <p:cNvSpPr>
              <a:spLocks noChangeShapeType="1"/>
            </p:cNvSpPr>
            <p:nvPr/>
          </p:nvSpPr>
          <p:spPr bwMode="auto">
            <a:xfrm>
              <a:off x="4617" y="1174"/>
              <a:ext cx="55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88" name="Text Box 37">
              <a:extLst>
                <a:ext uri="{FF2B5EF4-FFF2-40B4-BE49-F238E27FC236}">
                  <a16:creationId xmlns:a16="http://schemas.microsoft.com/office/drawing/2014/main" id="{E6860A29-47C5-4201-837E-C8D6E8B7A701}"/>
                </a:ext>
              </a:extLst>
            </p:cNvPr>
            <p:cNvSpPr txBox="1">
              <a:spLocks noChangeArrowheads="1"/>
            </p:cNvSpPr>
            <p:nvPr/>
          </p:nvSpPr>
          <p:spPr bwMode="auto">
            <a:xfrm>
              <a:off x="4645" y="739"/>
              <a:ext cx="242"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P</a:t>
              </a:r>
            </a:p>
          </p:txBody>
        </p:sp>
        <p:sp>
          <p:nvSpPr>
            <p:cNvPr id="15389" name="Text Box 38">
              <a:extLst>
                <a:ext uri="{FF2B5EF4-FFF2-40B4-BE49-F238E27FC236}">
                  <a16:creationId xmlns:a16="http://schemas.microsoft.com/office/drawing/2014/main" id="{D59A3B7D-4F27-4AC9-B4AA-6DC1D0517FC7}"/>
                </a:ext>
              </a:extLst>
            </p:cNvPr>
            <p:cNvSpPr txBox="1">
              <a:spLocks noChangeArrowheads="1"/>
            </p:cNvSpPr>
            <p:nvPr/>
          </p:nvSpPr>
          <p:spPr bwMode="auto">
            <a:xfrm>
              <a:off x="4934" y="739"/>
              <a:ext cx="31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Q</a:t>
              </a:r>
              <a:r>
                <a:rPr lang="en-US" altLang="en-US" baseline="-25000">
                  <a:latin typeface="Haettenschweiler" panose="020B0706040902060204" pitchFamily="34" charset="0"/>
                </a:rPr>
                <a:t>S</a:t>
              </a:r>
              <a:endParaRPr lang="en-US" altLang="en-US">
                <a:latin typeface="Haettenschweiler" panose="020B0706040902060204" pitchFamily="34" charset="0"/>
              </a:endParaRPr>
            </a:p>
          </p:txBody>
        </p:sp>
      </p:grpSp>
      <p:sp>
        <p:nvSpPr>
          <p:cNvPr id="15380" name="Text Box 39">
            <a:extLst>
              <a:ext uri="{FF2B5EF4-FFF2-40B4-BE49-F238E27FC236}">
                <a16:creationId xmlns:a16="http://schemas.microsoft.com/office/drawing/2014/main" id="{32CAAFC7-D617-4DC2-99CF-A106DAFA1140}"/>
              </a:ext>
            </a:extLst>
          </p:cNvPr>
          <p:cNvSpPr txBox="1">
            <a:spLocks noChangeArrowheads="1"/>
          </p:cNvSpPr>
          <p:nvPr/>
        </p:nvSpPr>
        <p:spPr bwMode="auto">
          <a:xfrm>
            <a:off x="2570163" y="950913"/>
            <a:ext cx="161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Price of Corn</a:t>
            </a:r>
          </a:p>
        </p:txBody>
      </p:sp>
      <p:sp>
        <p:nvSpPr>
          <p:cNvPr id="15381" name="Text Box 40">
            <a:extLst>
              <a:ext uri="{FF2B5EF4-FFF2-40B4-BE49-F238E27FC236}">
                <a16:creationId xmlns:a16="http://schemas.microsoft.com/office/drawing/2014/main" id="{7172460D-C7DB-45C2-A0E5-9FA3E3C59240}"/>
              </a:ext>
            </a:extLst>
          </p:cNvPr>
          <p:cNvSpPr txBox="1">
            <a:spLocks noChangeArrowheads="1"/>
          </p:cNvSpPr>
          <p:nvPr/>
        </p:nvSpPr>
        <p:spPr bwMode="auto">
          <a:xfrm>
            <a:off x="5053013" y="6219826"/>
            <a:ext cx="198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Quantity of Corn</a:t>
            </a:r>
          </a:p>
        </p:txBody>
      </p:sp>
      <p:sp>
        <p:nvSpPr>
          <p:cNvPr id="15382" name="Text Box 41">
            <a:extLst>
              <a:ext uri="{FF2B5EF4-FFF2-40B4-BE49-F238E27FC236}">
                <a16:creationId xmlns:a16="http://schemas.microsoft.com/office/drawing/2014/main" id="{7FAAE1E9-12E3-4F32-BBED-F46353DA5A0E}"/>
              </a:ext>
            </a:extLst>
          </p:cNvPr>
          <p:cNvSpPr txBox="1">
            <a:spLocks noChangeArrowheads="1"/>
          </p:cNvSpPr>
          <p:nvPr/>
        </p:nvSpPr>
        <p:spPr bwMode="auto">
          <a:xfrm>
            <a:off x="8491538" y="1589088"/>
            <a:ext cx="85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CORN</a:t>
            </a:r>
          </a:p>
        </p:txBody>
      </p:sp>
      <p:sp>
        <p:nvSpPr>
          <p:cNvPr id="15383" name="Text Box 42">
            <a:extLst>
              <a:ext uri="{FF2B5EF4-FFF2-40B4-BE49-F238E27FC236}">
                <a16:creationId xmlns:a16="http://schemas.microsoft.com/office/drawing/2014/main" id="{243A9F65-E912-4F3D-B58E-58BE4BD3450E}"/>
              </a:ext>
            </a:extLst>
          </p:cNvPr>
          <p:cNvSpPr txBox="1">
            <a:spLocks noChangeArrowheads="1"/>
          </p:cNvSpPr>
          <p:nvPr/>
        </p:nvSpPr>
        <p:spPr bwMode="auto">
          <a:xfrm>
            <a:off x="4714876" y="819150"/>
            <a:ext cx="3368675"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b="1" i="1">
                <a:solidFill>
                  <a:srgbClr val="FF9933"/>
                </a:solidFill>
                <a:latin typeface="Times New Roman" panose="02020603050405020304" pitchFamily="18" charset="0"/>
              </a:rPr>
              <a:t>Plot the Points</a:t>
            </a:r>
          </a:p>
        </p:txBody>
      </p:sp>
      <p:sp>
        <p:nvSpPr>
          <p:cNvPr id="112683" name="Line 43">
            <a:extLst>
              <a:ext uri="{FF2B5EF4-FFF2-40B4-BE49-F238E27FC236}">
                <a16:creationId xmlns:a16="http://schemas.microsoft.com/office/drawing/2014/main" id="{63462AD2-B0F9-4F65-B1A7-7F0E60446481}"/>
              </a:ext>
            </a:extLst>
          </p:cNvPr>
          <p:cNvSpPr>
            <a:spLocks noChangeShapeType="1"/>
          </p:cNvSpPr>
          <p:nvPr/>
        </p:nvSpPr>
        <p:spPr bwMode="auto">
          <a:xfrm flipH="1" flipV="1">
            <a:off x="6718301" y="1760538"/>
            <a:ext cx="1604963" cy="881062"/>
          </a:xfrm>
          <a:prstGeom prst="line">
            <a:avLst/>
          </a:prstGeom>
          <a:noFill/>
          <a:ln w="38100">
            <a:solidFill>
              <a:srgbClr val="FF9933"/>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385" name="Rectangle 44">
            <a:extLst>
              <a:ext uri="{FF2B5EF4-FFF2-40B4-BE49-F238E27FC236}">
                <a16:creationId xmlns:a16="http://schemas.microsoft.com/office/drawing/2014/main" id="{CB61C04C-8661-4E92-B0C5-8C938AD3A9B2}"/>
              </a:ext>
            </a:extLst>
          </p:cNvPr>
          <p:cNvSpPr>
            <a:spLocks noGrp="1" noChangeArrowheads="1"/>
          </p:cNvSpPr>
          <p:nvPr>
            <p:ph type="title"/>
          </p:nvPr>
        </p:nvSpPr>
        <p:spPr>
          <a:xfrm>
            <a:off x="3396457" y="65339"/>
            <a:ext cx="7024688" cy="862013"/>
          </a:xfrm>
          <a:noFill/>
        </p:spPr>
        <p:txBody>
          <a:bodyPr lIns="92075" tIns="46038" rIns="92075" bIns="46038" anchor="ctr"/>
          <a:lstStyle/>
          <a:p>
            <a:pPr eaLnBrk="1" hangingPunct="1"/>
            <a:r>
              <a:rPr lang="en-US" altLang="en-US" sz="5200" b="1" dirty="0">
                <a:solidFill>
                  <a:srgbClr val="006600"/>
                </a:solidFill>
              </a:rPr>
              <a:t>GRAPHING SUPPLY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12683"/>
                                        </p:tgtEl>
                                        <p:attrNameLst>
                                          <p:attrName>style.visibility</p:attrName>
                                        </p:attrNameLst>
                                      </p:cBhvr>
                                      <p:to>
                                        <p:strVal val="visible"/>
                                      </p:to>
                                    </p:set>
                                    <p:animEffect transition="in" filter="wipe(down)">
                                      <p:cBhvr>
                                        <p:cTn id="7" dur="500"/>
                                        <p:tgtEl>
                                          <p:spTgt spid="112683"/>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2673"/>
                                        </p:tgtEl>
                                        <p:attrNameLst>
                                          <p:attrName>style.visibility</p:attrName>
                                        </p:attrNameLst>
                                      </p:cBhvr>
                                      <p:to>
                                        <p:strVal val="visible"/>
                                      </p:to>
                                    </p:set>
                                    <p:animEffect transition="in" filter="dissolve">
                                      <p:cBhvr>
                                        <p:cTn id="11" dur="500"/>
                                        <p:tgtEl>
                                          <p:spTgt spid="112673"/>
                                        </p:tgtEl>
                                      </p:cBhvr>
                                    </p:animEffect>
                                  </p:childTnLst>
                                  <p:subTnLst>
                                    <p:audio>
                                      <p:cMediaNode>
                                        <p:cTn display="0" masterRel="sameClick">
                                          <p:stCondLst>
                                            <p:cond evt="begin" delay="0">
                                              <p:tn val="9"/>
                                            </p:cond>
                                          </p:stCondLst>
                                          <p:endCondLst>
                                            <p:cond evt="onStopAudio" delay="0">
                                              <p:tgtEl>
                                                <p:sldTgt/>
                                              </p:tgtEl>
                                            </p:cond>
                                          </p:endCondLst>
                                        </p:cTn>
                                        <p:tgtEl>
                                          <p:sndTgt r:embed="rId2" name="D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3"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16386" name="Group 2">
            <a:extLst>
              <a:ext uri="{FF2B5EF4-FFF2-40B4-BE49-F238E27FC236}">
                <a16:creationId xmlns:a16="http://schemas.microsoft.com/office/drawing/2014/main" id="{17AE101F-B894-4F51-9C6D-AE93A9F9FBD5}"/>
              </a:ext>
            </a:extLst>
          </p:cNvPr>
          <p:cNvGrpSpPr>
            <a:grpSpLocks/>
          </p:cNvGrpSpPr>
          <p:nvPr/>
        </p:nvGrpSpPr>
        <p:grpSpPr bwMode="auto">
          <a:xfrm>
            <a:off x="4002089" y="1125538"/>
            <a:ext cx="4098925" cy="4584700"/>
            <a:chOff x="1477" y="718"/>
            <a:chExt cx="2935" cy="2937"/>
          </a:xfrm>
        </p:grpSpPr>
        <p:sp>
          <p:nvSpPr>
            <p:cNvPr id="16415" name="Line 3">
              <a:extLst>
                <a:ext uri="{FF2B5EF4-FFF2-40B4-BE49-F238E27FC236}">
                  <a16:creationId xmlns:a16="http://schemas.microsoft.com/office/drawing/2014/main" id="{D417DEF8-E89F-43FF-B972-909156770BE2}"/>
                </a:ext>
              </a:extLst>
            </p:cNvPr>
            <p:cNvSpPr>
              <a:spLocks noChangeShapeType="1"/>
            </p:cNvSpPr>
            <p:nvPr/>
          </p:nvSpPr>
          <p:spPr bwMode="auto">
            <a:xfrm>
              <a:off x="1489" y="314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6416" name="Line 4">
              <a:extLst>
                <a:ext uri="{FF2B5EF4-FFF2-40B4-BE49-F238E27FC236}">
                  <a16:creationId xmlns:a16="http://schemas.microsoft.com/office/drawing/2014/main" id="{6B4FEB3F-89FF-4CCA-A28A-2D5A508DA553}"/>
                </a:ext>
              </a:extLst>
            </p:cNvPr>
            <p:cNvSpPr>
              <a:spLocks noChangeShapeType="1"/>
            </p:cNvSpPr>
            <p:nvPr/>
          </p:nvSpPr>
          <p:spPr bwMode="auto">
            <a:xfrm>
              <a:off x="1486" y="263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6417" name="Line 5">
              <a:extLst>
                <a:ext uri="{FF2B5EF4-FFF2-40B4-BE49-F238E27FC236}">
                  <a16:creationId xmlns:a16="http://schemas.microsoft.com/office/drawing/2014/main" id="{D27F86F8-F1BE-4E72-9C43-E5EAC2BE6CEB}"/>
                </a:ext>
              </a:extLst>
            </p:cNvPr>
            <p:cNvSpPr>
              <a:spLocks noChangeShapeType="1"/>
            </p:cNvSpPr>
            <p:nvPr/>
          </p:nvSpPr>
          <p:spPr bwMode="auto">
            <a:xfrm>
              <a:off x="1483" y="211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6418" name="Line 6">
              <a:extLst>
                <a:ext uri="{FF2B5EF4-FFF2-40B4-BE49-F238E27FC236}">
                  <a16:creationId xmlns:a16="http://schemas.microsoft.com/office/drawing/2014/main" id="{D5ABDAD8-BC66-450A-B0EC-7FA88817915C}"/>
                </a:ext>
              </a:extLst>
            </p:cNvPr>
            <p:cNvSpPr>
              <a:spLocks noChangeShapeType="1"/>
            </p:cNvSpPr>
            <p:nvPr/>
          </p:nvSpPr>
          <p:spPr bwMode="auto">
            <a:xfrm>
              <a:off x="1480" y="15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6419" name="Line 7">
              <a:extLst>
                <a:ext uri="{FF2B5EF4-FFF2-40B4-BE49-F238E27FC236}">
                  <a16:creationId xmlns:a16="http://schemas.microsoft.com/office/drawing/2014/main" id="{D7BD5275-84FD-41B0-96E7-3A9CC813071D}"/>
                </a:ext>
              </a:extLst>
            </p:cNvPr>
            <p:cNvSpPr>
              <a:spLocks noChangeShapeType="1"/>
            </p:cNvSpPr>
            <p:nvPr/>
          </p:nvSpPr>
          <p:spPr bwMode="auto">
            <a:xfrm>
              <a:off x="1477" y="106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6420" name="Line 8">
              <a:extLst>
                <a:ext uri="{FF2B5EF4-FFF2-40B4-BE49-F238E27FC236}">
                  <a16:creationId xmlns:a16="http://schemas.microsoft.com/office/drawing/2014/main" id="{FE803102-891A-4671-B254-2FC4913AAC07}"/>
                </a:ext>
              </a:extLst>
            </p:cNvPr>
            <p:cNvSpPr>
              <a:spLocks noChangeShapeType="1"/>
            </p:cNvSpPr>
            <p:nvPr/>
          </p:nvSpPr>
          <p:spPr bwMode="auto">
            <a:xfrm rot="-5400000">
              <a:off x="330" y="219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6421" name="Line 9">
              <a:extLst>
                <a:ext uri="{FF2B5EF4-FFF2-40B4-BE49-F238E27FC236}">
                  <a16:creationId xmlns:a16="http://schemas.microsoft.com/office/drawing/2014/main" id="{3AAFC315-12FE-45B9-AC94-233F37EFAE55}"/>
                </a:ext>
              </a:extLst>
            </p:cNvPr>
            <p:cNvSpPr>
              <a:spLocks noChangeShapeType="1"/>
            </p:cNvSpPr>
            <p:nvPr/>
          </p:nvSpPr>
          <p:spPr bwMode="auto">
            <a:xfrm rot="-5400000">
              <a:off x="645" y="219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6422" name="Line 10">
              <a:extLst>
                <a:ext uri="{FF2B5EF4-FFF2-40B4-BE49-F238E27FC236}">
                  <a16:creationId xmlns:a16="http://schemas.microsoft.com/office/drawing/2014/main" id="{1D114988-6BAA-424F-813E-046E3773170C}"/>
                </a:ext>
              </a:extLst>
            </p:cNvPr>
            <p:cNvSpPr>
              <a:spLocks noChangeShapeType="1"/>
            </p:cNvSpPr>
            <p:nvPr/>
          </p:nvSpPr>
          <p:spPr bwMode="auto">
            <a:xfrm rot="-5400000">
              <a:off x="960" y="219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6423" name="Line 11">
              <a:extLst>
                <a:ext uri="{FF2B5EF4-FFF2-40B4-BE49-F238E27FC236}">
                  <a16:creationId xmlns:a16="http://schemas.microsoft.com/office/drawing/2014/main" id="{87C18987-E4E7-453A-9397-260F9450C987}"/>
                </a:ext>
              </a:extLst>
            </p:cNvPr>
            <p:cNvSpPr>
              <a:spLocks noChangeShapeType="1"/>
            </p:cNvSpPr>
            <p:nvPr/>
          </p:nvSpPr>
          <p:spPr bwMode="auto">
            <a:xfrm rot="-5400000">
              <a:off x="1275" y="2188"/>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6424" name="Line 12">
              <a:extLst>
                <a:ext uri="{FF2B5EF4-FFF2-40B4-BE49-F238E27FC236}">
                  <a16:creationId xmlns:a16="http://schemas.microsoft.com/office/drawing/2014/main" id="{EAB502E5-3724-44AD-8F43-A25FB13B358C}"/>
                </a:ext>
              </a:extLst>
            </p:cNvPr>
            <p:cNvSpPr>
              <a:spLocks noChangeShapeType="1"/>
            </p:cNvSpPr>
            <p:nvPr/>
          </p:nvSpPr>
          <p:spPr bwMode="auto">
            <a:xfrm rot="-5400000">
              <a:off x="1590" y="2186"/>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6425" name="Line 13">
              <a:extLst>
                <a:ext uri="{FF2B5EF4-FFF2-40B4-BE49-F238E27FC236}">
                  <a16:creationId xmlns:a16="http://schemas.microsoft.com/office/drawing/2014/main" id="{51632CF5-04C9-43CC-8D8A-F3A25A874D45}"/>
                </a:ext>
              </a:extLst>
            </p:cNvPr>
            <p:cNvSpPr>
              <a:spLocks noChangeShapeType="1"/>
            </p:cNvSpPr>
            <p:nvPr/>
          </p:nvSpPr>
          <p:spPr bwMode="auto">
            <a:xfrm rot="-5400000">
              <a:off x="1905" y="21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6426" name="Line 14">
              <a:extLst>
                <a:ext uri="{FF2B5EF4-FFF2-40B4-BE49-F238E27FC236}">
                  <a16:creationId xmlns:a16="http://schemas.microsoft.com/office/drawing/2014/main" id="{77F95121-154F-40A8-860A-2FAE9C9DD538}"/>
                </a:ext>
              </a:extLst>
            </p:cNvPr>
            <p:cNvSpPr>
              <a:spLocks noChangeShapeType="1"/>
            </p:cNvSpPr>
            <p:nvPr/>
          </p:nvSpPr>
          <p:spPr bwMode="auto">
            <a:xfrm rot="-5400000">
              <a:off x="2220" y="218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6427" name="Line 15">
              <a:extLst>
                <a:ext uri="{FF2B5EF4-FFF2-40B4-BE49-F238E27FC236}">
                  <a16:creationId xmlns:a16="http://schemas.microsoft.com/office/drawing/2014/main" id="{4F1D8CC2-CA46-4EEF-B94B-6F3A209E3725}"/>
                </a:ext>
              </a:extLst>
            </p:cNvPr>
            <p:cNvSpPr>
              <a:spLocks noChangeShapeType="1"/>
            </p:cNvSpPr>
            <p:nvPr/>
          </p:nvSpPr>
          <p:spPr bwMode="auto">
            <a:xfrm rot="-5400000">
              <a:off x="2535" y="218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
        <p:nvSpPr>
          <p:cNvPr id="114704" name="Freeform 16">
            <a:extLst>
              <a:ext uri="{FF2B5EF4-FFF2-40B4-BE49-F238E27FC236}">
                <a16:creationId xmlns:a16="http://schemas.microsoft.com/office/drawing/2014/main" id="{63314EDB-93CC-4731-B23D-C7A9FE8276D2}"/>
              </a:ext>
            </a:extLst>
          </p:cNvPr>
          <p:cNvSpPr>
            <a:spLocks/>
          </p:cNvSpPr>
          <p:nvPr/>
        </p:nvSpPr>
        <p:spPr bwMode="auto">
          <a:xfrm>
            <a:off x="4230688" y="1646238"/>
            <a:ext cx="2411412" cy="3281362"/>
          </a:xfrm>
          <a:custGeom>
            <a:avLst/>
            <a:gdLst>
              <a:gd name="T0" fmla="*/ 0 w 3038"/>
              <a:gd name="T1" fmla="*/ 2147483646 h 4134"/>
              <a:gd name="T2" fmla="*/ 2147483646 w 3038"/>
              <a:gd name="T3" fmla="*/ 2147483646 h 4134"/>
              <a:gd name="T4" fmla="*/ 2147483646 w 3038"/>
              <a:gd name="T5" fmla="*/ 2147483646 h 4134"/>
              <a:gd name="T6" fmla="*/ 2147483646 w 3038"/>
              <a:gd name="T7" fmla="*/ 2147483646 h 4134"/>
              <a:gd name="T8" fmla="*/ 2147483646 w 3038"/>
              <a:gd name="T9" fmla="*/ 2147483646 h 4134"/>
              <a:gd name="T10" fmla="*/ 2147483646 w 3038"/>
              <a:gd name="T11" fmla="*/ 2147483646 h 4134"/>
              <a:gd name="T12" fmla="*/ 2147483646 w 3038"/>
              <a:gd name="T13" fmla="*/ 2147483646 h 4134"/>
              <a:gd name="T14" fmla="*/ 2147483646 w 3038"/>
              <a:gd name="T15" fmla="*/ 2147483646 h 4134"/>
              <a:gd name="T16" fmla="*/ 2147483646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705" name="Rectangle 17">
            <a:extLst>
              <a:ext uri="{FF2B5EF4-FFF2-40B4-BE49-F238E27FC236}">
                <a16:creationId xmlns:a16="http://schemas.microsoft.com/office/drawing/2014/main" id="{B4EEFD25-F69E-4D7E-BA7E-43942A4BE2D5}"/>
              </a:ext>
            </a:extLst>
          </p:cNvPr>
          <p:cNvSpPr>
            <a:spLocks noChangeArrowheads="1"/>
          </p:cNvSpPr>
          <p:nvPr/>
        </p:nvSpPr>
        <p:spPr bwMode="auto">
          <a:xfrm>
            <a:off x="6789738" y="1404938"/>
            <a:ext cx="424796"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S</a:t>
            </a:r>
          </a:p>
        </p:txBody>
      </p:sp>
      <p:grpSp>
        <p:nvGrpSpPr>
          <p:cNvPr id="16389" name="Group 18">
            <a:extLst>
              <a:ext uri="{FF2B5EF4-FFF2-40B4-BE49-F238E27FC236}">
                <a16:creationId xmlns:a16="http://schemas.microsoft.com/office/drawing/2014/main" id="{CF5C1AE6-FF20-46E5-8F58-A296DCC42B31}"/>
              </a:ext>
            </a:extLst>
          </p:cNvPr>
          <p:cNvGrpSpPr>
            <a:grpSpLocks/>
          </p:cNvGrpSpPr>
          <p:nvPr/>
        </p:nvGrpSpPr>
        <p:grpSpPr bwMode="auto">
          <a:xfrm>
            <a:off x="3997325" y="1484313"/>
            <a:ext cx="4173538" cy="4252912"/>
            <a:chOff x="1473" y="948"/>
            <a:chExt cx="2989" cy="2724"/>
          </a:xfrm>
        </p:grpSpPr>
        <p:sp>
          <p:nvSpPr>
            <p:cNvPr id="16413" name="Line 19">
              <a:extLst>
                <a:ext uri="{FF2B5EF4-FFF2-40B4-BE49-F238E27FC236}">
                  <a16:creationId xmlns:a16="http://schemas.microsoft.com/office/drawing/2014/main" id="{3B6CE41C-FA32-444A-B8C0-3307A978596F}"/>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14" name="Line 20">
              <a:extLst>
                <a:ext uri="{FF2B5EF4-FFF2-40B4-BE49-F238E27FC236}">
                  <a16:creationId xmlns:a16="http://schemas.microsoft.com/office/drawing/2014/main" id="{CA6EB980-65EF-447F-80C6-C4F32EC1332B}"/>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6390" name="Rectangle 21">
            <a:extLst>
              <a:ext uri="{FF2B5EF4-FFF2-40B4-BE49-F238E27FC236}">
                <a16:creationId xmlns:a16="http://schemas.microsoft.com/office/drawing/2014/main" id="{5493CE17-0CD1-4F5B-A694-4D92C1B5B33A}"/>
              </a:ext>
            </a:extLst>
          </p:cNvPr>
          <p:cNvSpPr>
            <a:spLocks noChangeArrowheads="1"/>
          </p:cNvSpPr>
          <p:nvPr/>
        </p:nvSpPr>
        <p:spPr bwMode="auto">
          <a:xfrm>
            <a:off x="3530600" y="1141413"/>
            <a:ext cx="4206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P</a:t>
            </a:r>
          </a:p>
        </p:txBody>
      </p:sp>
      <p:sp>
        <p:nvSpPr>
          <p:cNvPr id="16391" name="Rectangle 22">
            <a:extLst>
              <a:ext uri="{FF2B5EF4-FFF2-40B4-BE49-F238E27FC236}">
                <a16:creationId xmlns:a16="http://schemas.microsoft.com/office/drawing/2014/main" id="{67F44843-786E-4D98-9779-AECBCB470B6D}"/>
              </a:ext>
            </a:extLst>
          </p:cNvPr>
          <p:cNvSpPr>
            <a:spLocks noChangeArrowheads="1"/>
          </p:cNvSpPr>
          <p:nvPr/>
        </p:nvSpPr>
        <p:spPr bwMode="auto">
          <a:xfrm>
            <a:off x="8216901" y="567690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16392" name="Rectangle 23">
            <a:extLst>
              <a:ext uri="{FF2B5EF4-FFF2-40B4-BE49-F238E27FC236}">
                <a16:creationId xmlns:a16="http://schemas.microsoft.com/office/drawing/2014/main" id="{A4C8C188-59D8-4D39-BB09-E976333AC551}"/>
              </a:ext>
            </a:extLst>
          </p:cNvPr>
          <p:cNvSpPr>
            <a:spLocks noChangeArrowheads="1"/>
          </p:cNvSpPr>
          <p:nvPr/>
        </p:nvSpPr>
        <p:spPr bwMode="auto">
          <a:xfrm>
            <a:off x="3733800" y="5562600"/>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16393" name="Text Box 24">
            <a:extLst>
              <a:ext uri="{FF2B5EF4-FFF2-40B4-BE49-F238E27FC236}">
                <a16:creationId xmlns:a16="http://schemas.microsoft.com/office/drawing/2014/main" id="{6E148386-F5F9-4575-8F55-299AB985686B}"/>
              </a:ext>
            </a:extLst>
          </p:cNvPr>
          <p:cNvSpPr txBox="1">
            <a:spLocks noChangeArrowheads="1"/>
          </p:cNvSpPr>
          <p:nvPr/>
        </p:nvSpPr>
        <p:spPr bwMode="auto">
          <a:xfrm>
            <a:off x="3582988" y="1474788"/>
            <a:ext cx="4381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sp>
        <p:nvSpPr>
          <p:cNvPr id="16394" name="Text Box 25">
            <a:extLst>
              <a:ext uri="{FF2B5EF4-FFF2-40B4-BE49-F238E27FC236}">
                <a16:creationId xmlns:a16="http://schemas.microsoft.com/office/drawing/2014/main" id="{51833513-A1E4-4589-B98D-65A7215F99CB}"/>
              </a:ext>
            </a:extLst>
          </p:cNvPr>
          <p:cNvSpPr txBox="1">
            <a:spLocks noChangeArrowheads="1"/>
          </p:cNvSpPr>
          <p:nvPr/>
        </p:nvSpPr>
        <p:spPr bwMode="auto">
          <a:xfrm>
            <a:off x="4229100" y="5707063"/>
            <a:ext cx="405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10   20   30   40   50   60   70   80</a:t>
            </a:r>
          </a:p>
        </p:txBody>
      </p:sp>
      <p:sp>
        <p:nvSpPr>
          <p:cNvPr id="16395" name="Text Box 26">
            <a:extLst>
              <a:ext uri="{FF2B5EF4-FFF2-40B4-BE49-F238E27FC236}">
                <a16:creationId xmlns:a16="http://schemas.microsoft.com/office/drawing/2014/main" id="{8AD7E6D3-534C-4562-A326-DCFFC39254B2}"/>
              </a:ext>
            </a:extLst>
          </p:cNvPr>
          <p:cNvSpPr txBox="1">
            <a:spLocks noChangeArrowheads="1"/>
          </p:cNvSpPr>
          <p:nvPr/>
        </p:nvSpPr>
        <p:spPr bwMode="auto">
          <a:xfrm>
            <a:off x="8367379" y="2438401"/>
            <a:ext cx="49404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a:latin typeface="Haettenschweiler" panose="020B0706040902060204" pitchFamily="34" charset="0"/>
              </a:rPr>
              <a:t>$5</a:t>
            </a:r>
          </a:p>
          <a:p>
            <a:pPr algn="r">
              <a:spcBef>
                <a:spcPct val="0"/>
              </a:spcBef>
              <a:buFontTx/>
              <a:buNone/>
            </a:pPr>
            <a:r>
              <a:rPr lang="en-US" altLang="en-US">
                <a:latin typeface="Haettenschweiler" panose="020B0706040902060204" pitchFamily="34" charset="0"/>
              </a:rPr>
              <a:t>4</a:t>
            </a:r>
          </a:p>
          <a:p>
            <a:pPr algn="r">
              <a:spcBef>
                <a:spcPct val="0"/>
              </a:spcBef>
              <a:buFontTx/>
              <a:buNone/>
            </a:pPr>
            <a:r>
              <a:rPr lang="en-US" altLang="en-US">
                <a:latin typeface="Haettenschweiler" panose="020B0706040902060204" pitchFamily="34" charset="0"/>
              </a:rPr>
              <a:t>3</a:t>
            </a:r>
          </a:p>
          <a:p>
            <a:pPr algn="r">
              <a:spcBef>
                <a:spcPct val="0"/>
              </a:spcBef>
              <a:buFontTx/>
              <a:buNone/>
            </a:pPr>
            <a:r>
              <a:rPr lang="en-US" altLang="en-US">
                <a:latin typeface="Haettenschweiler" panose="020B0706040902060204" pitchFamily="34" charset="0"/>
              </a:rPr>
              <a:t>2</a:t>
            </a:r>
          </a:p>
          <a:p>
            <a:pPr algn="r">
              <a:spcBef>
                <a:spcPct val="0"/>
              </a:spcBef>
              <a:buFontTx/>
              <a:buNone/>
            </a:pPr>
            <a:r>
              <a:rPr lang="en-US" altLang="en-US">
                <a:latin typeface="Haettenschweiler" panose="020B0706040902060204" pitchFamily="34" charset="0"/>
              </a:rPr>
              <a:t>1</a:t>
            </a:r>
          </a:p>
        </p:txBody>
      </p:sp>
      <p:sp>
        <p:nvSpPr>
          <p:cNvPr id="16396" name="Text Box 27">
            <a:extLst>
              <a:ext uri="{FF2B5EF4-FFF2-40B4-BE49-F238E27FC236}">
                <a16:creationId xmlns:a16="http://schemas.microsoft.com/office/drawing/2014/main" id="{591874F4-DEC5-44BE-BD16-4BAC2201AB91}"/>
              </a:ext>
            </a:extLst>
          </p:cNvPr>
          <p:cNvSpPr txBox="1">
            <a:spLocks noChangeArrowheads="1"/>
          </p:cNvSpPr>
          <p:nvPr/>
        </p:nvSpPr>
        <p:spPr bwMode="auto">
          <a:xfrm>
            <a:off x="8942388" y="2454276"/>
            <a:ext cx="493712"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60</a:t>
            </a:r>
          </a:p>
          <a:p>
            <a:pPr>
              <a:spcBef>
                <a:spcPct val="0"/>
              </a:spcBef>
              <a:buFontTx/>
              <a:buNone/>
            </a:pPr>
            <a:r>
              <a:rPr lang="en-US" altLang="en-US">
                <a:latin typeface="Haettenschweiler" panose="020B0706040902060204" pitchFamily="34" charset="0"/>
              </a:rPr>
              <a:t>50</a:t>
            </a:r>
          </a:p>
          <a:p>
            <a:pPr>
              <a:spcBef>
                <a:spcPct val="0"/>
              </a:spcBef>
              <a:buFontTx/>
              <a:buNone/>
            </a:pPr>
            <a:r>
              <a:rPr lang="en-US" altLang="en-US">
                <a:latin typeface="Haettenschweiler" panose="020B0706040902060204" pitchFamily="34" charset="0"/>
              </a:rPr>
              <a:t>35</a:t>
            </a:r>
          </a:p>
          <a:p>
            <a:pPr>
              <a:spcBef>
                <a:spcPct val="0"/>
              </a:spcBef>
              <a:buFontTx/>
              <a:buNone/>
            </a:pPr>
            <a:r>
              <a:rPr lang="en-US" altLang="en-US">
                <a:latin typeface="Haettenschweiler" panose="020B0706040902060204" pitchFamily="34" charset="0"/>
              </a:rPr>
              <a:t>20</a:t>
            </a:r>
          </a:p>
          <a:p>
            <a:pPr>
              <a:spcBef>
                <a:spcPct val="0"/>
              </a:spcBef>
              <a:buFontTx/>
              <a:buNone/>
            </a:pPr>
            <a:r>
              <a:rPr lang="en-US" altLang="en-US">
                <a:latin typeface="Haettenschweiler" panose="020B0706040902060204" pitchFamily="34" charset="0"/>
              </a:rPr>
              <a:t>  5</a:t>
            </a:r>
          </a:p>
        </p:txBody>
      </p:sp>
      <p:sp>
        <p:nvSpPr>
          <p:cNvPr id="16397" name="Oval 28">
            <a:extLst>
              <a:ext uri="{FF2B5EF4-FFF2-40B4-BE49-F238E27FC236}">
                <a16:creationId xmlns:a16="http://schemas.microsoft.com/office/drawing/2014/main" id="{722E5D78-9E14-48C2-B67F-CE58B942194E}"/>
              </a:ext>
            </a:extLst>
          </p:cNvPr>
          <p:cNvSpPr>
            <a:spLocks noChangeArrowheads="1"/>
          </p:cNvSpPr>
          <p:nvPr/>
        </p:nvSpPr>
        <p:spPr bwMode="auto">
          <a:xfrm>
            <a:off x="5494338" y="3213100"/>
            <a:ext cx="165100" cy="217488"/>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98" name="Oval 29">
            <a:extLst>
              <a:ext uri="{FF2B5EF4-FFF2-40B4-BE49-F238E27FC236}">
                <a16:creationId xmlns:a16="http://schemas.microsoft.com/office/drawing/2014/main" id="{DCBE3822-B1F1-4401-9125-E0736794B2C5}"/>
              </a:ext>
            </a:extLst>
          </p:cNvPr>
          <p:cNvSpPr>
            <a:spLocks noChangeArrowheads="1"/>
          </p:cNvSpPr>
          <p:nvPr/>
        </p:nvSpPr>
        <p:spPr bwMode="auto">
          <a:xfrm>
            <a:off x="4146550" y="4814889"/>
            <a:ext cx="165100" cy="217487"/>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99" name="Oval 30">
            <a:extLst>
              <a:ext uri="{FF2B5EF4-FFF2-40B4-BE49-F238E27FC236}">
                <a16:creationId xmlns:a16="http://schemas.microsoft.com/office/drawing/2014/main" id="{3517875E-8B11-4617-8B37-474E3126C440}"/>
              </a:ext>
            </a:extLst>
          </p:cNvPr>
          <p:cNvSpPr>
            <a:spLocks noChangeArrowheads="1"/>
          </p:cNvSpPr>
          <p:nvPr/>
        </p:nvSpPr>
        <p:spPr bwMode="auto">
          <a:xfrm>
            <a:off x="4833938" y="4038600"/>
            <a:ext cx="165100" cy="215900"/>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400" name="Oval 31">
            <a:extLst>
              <a:ext uri="{FF2B5EF4-FFF2-40B4-BE49-F238E27FC236}">
                <a16:creationId xmlns:a16="http://schemas.microsoft.com/office/drawing/2014/main" id="{7977F642-1AE2-4E24-BA55-A569F586B816}"/>
              </a:ext>
            </a:extLst>
          </p:cNvPr>
          <p:cNvSpPr>
            <a:spLocks noChangeArrowheads="1"/>
          </p:cNvSpPr>
          <p:nvPr/>
        </p:nvSpPr>
        <p:spPr bwMode="auto">
          <a:xfrm>
            <a:off x="6092825" y="2338388"/>
            <a:ext cx="166688" cy="215900"/>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401" name="Oval 32">
            <a:extLst>
              <a:ext uri="{FF2B5EF4-FFF2-40B4-BE49-F238E27FC236}">
                <a16:creationId xmlns:a16="http://schemas.microsoft.com/office/drawing/2014/main" id="{FBD5DB2E-4044-46B8-A5F4-B286FD02DD17}"/>
              </a:ext>
            </a:extLst>
          </p:cNvPr>
          <p:cNvSpPr>
            <a:spLocks noChangeArrowheads="1"/>
          </p:cNvSpPr>
          <p:nvPr/>
        </p:nvSpPr>
        <p:spPr bwMode="auto">
          <a:xfrm>
            <a:off x="6550025" y="1560514"/>
            <a:ext cx="165100" cy="217487"/>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16402" name="Group 33">
            <a:extLst>
              <a:ext uri="{FF2B5EF4-FFF2-40B4-BE49-F238E27FC236}">
                <a16:creationId xmlns:a16="http://schemas.microsoft.com/office/drawing/2014/main" id="{E7A6DA64-9C80-46E8-8042-DB39613555E5}"/>
              </a:ext>
            </a:extLst>
          </p:cNvPr>
          <p:cNvGrpSpPr>
            <a:grpSpLocks/>
          </p:cNvGrpSpPr>
          <p:nvPr/>
        </p:nvGrpSpPr>
        <p:grpSpPr bwMode="auto">
          <a:xfrm>
            <a:off x="8494715" y="1827214"/>
            <a:ext cx="888428" cy="2992437"/>
            <a:chOff x="4617" y="739"/>
            <a:chExt cx="636" cy="1917"/>
          </a:xfrm>
        </p:grpSpPr>
        <p:sp>
          <p:nvSpPr>
            <p:cNvPr id="16409" name="Line 34">
              <a:extLst>
                <a:ext uri="{FF2B5EF4-FFF2-40B4-BE49-F238E27FC236}">
                  <a16:creationId xmlns:a16="http://schemas.microsoft.com/office/drawing/2014/main" id="{80EF154C-CCAB-401C-90A7-ED4F1F028C8C}"/>
                </a:ext>
              </a:extLst>
            </p:cNvPr>
            <p:cNvSpPr>
              <a:spLocks noChangeShapeType="1"/>
            </p:cNvSpPr>
            <p:nvPr/>
          </p:nvSpPr>
          <p:spPr bwMode="auto">
            <a:xfrm>
              <a:off x="4895" y="778"/>
              <a:ext cx="0" cy="18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10" name="Line 35">
              <a:extLst>
                <a:ext uri="{FF2B5EF4-FFF2-40B4-BE49-F238E27FC236}">
                  <a16:creationId xmlns:a16="http://schemas.microsoft.com/office/drawing/2014/main" id="{45948CE3-92AA-4607-B7B9-8A235FF942E7}"/>
                </a:ext>
              </a:extLst>
            </p:cNvPr>
            <p:cNvSpPr>
              <a:spLocks noChangeShapeType="1"/>
            </p:cNvSpPr>
            <p:nvPr/>
          </p:nvSpPr>
          <p:spPr bwMode="auto">
            <a:xfrm>
              <a:off x="4617" y="1174"/>
              <a:ext cx="55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11" name="Text Box 36">
              <a:extLst>
                <a:ext uri="{FF2B5EF4-FFF2-40B4-BE49-F238E27FC236}">
                  <a16:creationId xmlns:a16="http://schemas.microsoft.com/office/drawing/2014/main" id="{58A73C69-7029-4927-A1EF-B7E13C2375FC}"/>
                </a:ext>
              </a:extLst>
            </p:cNvPr>
            <p:cNvSpPr txBox="1">
              <a:spLocks noChangeArrowheads="1"/>
            </p:cNvSpPr>
            <p:nvPr/>
          </p:nvSpPr>
          <p:spPr bwMode="auto">
            <a:xfrm>
              <a:off x="4645" y="739"/>
              <a:ext cx="242"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P</a:t>
              </a:r>
            </a:p>
          </p:txBody>
        </p:sp>
        <p:sp>
          <p:nvSpPr>
            <p:cNvPr id="16412" name="Text Box 37">
              <a:extLst>
                <a:ext uri="{FF2B5EF4-FFF2-40B4-BE49-F238E27FC236}">
                  <a16:creationId xmlns:a16="http://schemas.microsoft.com/office/drawing/2014/main" id="{26526BC2-DD38-4D91-9D43-62C8FE3FDD35}"/>
                </a:ext>
              </a:extLst>
            </p:cNvPr>
            <p:cNvSpPr txBox="1">
              <a:spLocks noChangeArrowheads="1"/>
            </p:cNvSpPr>
            <p:nvPr/>
          </p:nvSpPr>
          <p:spPr bwMode="auto">
            <a:xfrm>
              <a:off x="4934" y="739"/>
              <a:ext cx="31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Q</a:t>
              </a:r>
              <a:r>
                <a:rPr lang="en-US" altLang="en-US" baseline="-25000">
                  <a:latin typeface="Haettenschweiler" panose="020B0706040902060204" pitchFamily="34" charset="0"/>
                </a:rPr>
                <a:t>S</a:t>
              </a:r>
              <a:endParaRPr lang="en-US" altLang="en-US">
                <a:latin typeface="Haettenschweiler" panose="020B0706040902060204" pitchFamily="34" charset="0"/>
              </a:endParaRPr>
            </a:p>
          </p:txBody>
        </p:sp>
      </p:grpSp>
      <p:sp>
        <p:nvSpPr>
          <p:cNvPr id="16403" name="Text Box 38">
            <a:extLst>
              <a:ext uri="{FF2B5EF4-FFF2-40B4-BE49-F238E27FC236}">
                <a16:creationId xmlns:a16="http://schemas.microsoft.com/office/drawing/2014/main" id="{D5717A7B-4334-412B-9087-6CE689C3214A}"/>
              </a:ext>
            </a:extLst>
          </p:cNvPr>
          <p:cNvSpPr txBox="1">
            <a:spLocks noChangeArrowheads="1"/>
          </p:cNvSpPr>
          <p:nvPr/>
        </p:nvSpPr>
        <p:spPr bwMode="auto">
          <a:xfrm>
            <a:off x="2570163" y="950913"/>
            <a:ext cx="161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Price of Corn</a:t>
            </a:r>
          </a:p>
        </p:txBody>
      </p:sp>
      <p:sp>
        <p:nvSpPr>
          <p:cNvPr id="16404" name="Text Box 39">
            <a:extLst>
              <a:ext uri="{FF2B5EF4-FFF2-40B4-BE49-F238E27FC236}">
                <a16:creationId xmlns:a16="http://schemas.microsoft.com/office/drawing/2014/main" id="{58CBD335-BBAD-426F-B67D-7C3A727E4EBC}"/>
              </a:ext>
            </a:extLst>
          </p:cNvPr>
          <p:cNvSpPr txBox="1">
            <a:spLocks noChangeArrowheads="1"/>
          </p:cNvSpPr>
          <p:nvPr/>
        </p:nvSpPr>
        <p:spPr bwMode="auto">
          <a:xfrm>
            <a:off x="5053013" y="6219826"/>
            <a:ext cx="198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Quantity of Corn</a:t>
            </a:r>
          </a:p>
        </p:txBody>
      </p:sp>
      <p:sp>
        <p:nvSpPr>
          <p:cNvPr id="16405" name="Text Box 40">
            <a:extLst>
              <a:ext uri="{FF2B5EF4-FFF2-40B4-BE49-F238E27FC236}">
                <a16:creationId xmlns:a16="http://schemas.microsoft.com/office/drawing/2014/main" id="{AF07B243-F865-465F-A2B8-3588BFAFFE88}"/>
              </a:ext>
            </a:extLst>
          </p:cNvPr>
          <p:cNvSpPr txBox="1">
            <a:spLocks noChangeArrowheads="1"/>
          </p:cNvSpPr>
          <p:nvPr/>
        </p:nvSpPr>
        <p:spPr bwMode="auto">
          <a:xfrm>
            <a:off x="8491538" y="1589088"/>
            <a:ext cx="85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CORN</a:t>
            </a:r>
          </a:p>
        </p:txBody>
      </p:sp>
      <p:sp>
        <p:nvSpPr>
          <p:cNvPr id="16406" name="Text Box 41">
            <a:extLst>
              <a:ext uri="{FF2B5EF4-FFF2-40B4-BE49-F238E27FC236}">
                <a16:creationId xmlns:a16="http://schemas.microsoft.com/office/drawing/2014/main" id="{84D0777C-BE60-4F35-AAC3-19E21DBE4DA0}"/>
              </a:ext>
            </a:extLst>
          </p:cNvPr>
          <p:cNvSpPr txBox="1">
            <a:spLocks noChangeArrowheads="1"/>
          </p:cNvSpPr>
          <p:nvPr/>
        </p:nvSpPr>
        <p:spPr bwMode="auto">
          <a:xfrm>
            <a:off x="4714876" y="819150"/>
            <a:ext cx="3368675"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b="1" i="1">
                <a:solidFill>
                  <a:srgbClr val="FF9933"/>
                </a:solidFill>
                <a:latin typeface="Times New Roman" panose="02020603050405020304" pitchFamily="18" charset="0"/>
              </a:rPr>
              <a:t>Plot the Points</a:t>
            </a:r>
          </a:p>
        </p:txBody>
      </p:sp>
      <p:sp>
        <p:nvSpPr>
          <p:cNvPr id="114730" name="Text Box 42">
            <a:extLst>
              <a:ext uri="{FF2B5EF4-FFF2-40B4-BE49-F238E27FC236}">
                <a16:creationId xmlns:a16="http://schemas.microsoft.com/office/drawing/2014/main" id="{28EFF05D-FCD4-4E04-BEF4-493451976419}"/>
              </a:ext>
            </a:extLst>
          </p:cNvPr>
          <p:cNvSpPr txBox="1">
            <a:spLocks noChangeArrowheads="1"/>
          </p:cNvSpPr>
          <p:nvPr/>
        </p:nvSpPr>
        <p:spPr bwMode="auto">
          <a:xfrm>
            <a:off x="4625975" y="4697413"/>
            <a:ext cx="38433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600" b="1" i="1">
                <a:solidFill>
                  <a:srgbClr val="FF9933"/>
                </a:solidFill>
                <a:latin typeface="Times New Roman" panose="02020603050405020304" pitchFamily="18" charset="0"/>
              </a:rPr>
              <a:t>Connect the Points</a:t>
            </a:r>
          </a:p>
        </p:txBody>
      </p:sp>
      <p:sp>
        <p:nvSpPr>
          <p:cNvPr id="16408" name="Rectangle 43">
            <a:extLst>
              <a:ext uri="{FF2B5EF4-FFF2-40B4-BE49-F238E27FC236}">
                <a16:creationId xmlns:a16="http://schemas.microsoft.com/office/drawing/2014/main" id="{F6C5D545-0AC2-40A8-92EF-B6C1767121D2}"/>
              </a:ext>
            </a:extLst>
          </p:cNvPr>
          <p:cNvSpPr>
            <a:spLocks noGrp="1" noChangeArrowheads="1"/>
          </p:cNvSpPr>
          <p:nvPr>
            <p:ph type="title"/>
          </p:nvPr>
        </p:nvSpPr>
        <p:spPr>
          <a:xfrm>
            <a:off x="3120231" y="33643"/>
            <a:ext cx="7024688" cy="862013"/>
          </a:xfrm>
          <a:noFill/>
        </p:spPr>
        <p:txBody>
          <a:bodyPr lIns="92075" tIns="46038" rIns="92075" bIns="46038" anchor="ctr"/>
          <a:lstStyle/>
          <a:p>
            <a:pPr eaLnBrk="1" hangingPunct="1"/>
            <a:r>
              <a:rPr lang="en-US" altLang="en-US" sz="5200" b="1" dirty="0">
                <a:solidFill>
                  <a:srgbClr val="006600"/>
                </a:solidFill>
              </a:rPr>
              <a:t>GRAPHING SUPPLY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4730"/>
                                        </p:tgtEl>
                                        <p:attrNameLst>
                                          <p:attrName>style.visibility</p:attrName>
                                        </p:attrNameLst>
                                      </p:cBhvr>
                                      <p:to>
                                        <p:strVal val="visible"/>
                                      </p:to>
                                    </p:set>
                                    <p:animEffect transition="in" filter="dissolve">
                                      <p:cBhvr>
                                        <p:cTn id="7" dur="500"/>
                                        <p:tgtEl>
                                          <p:spTgt spid="114730"/>
                                        </p:tgtEl>
                                      </p:cBhvr>
                                    </p:animEffect>
                                  </p:childTnLst>
                                </p:cTn>
                              </p:par>
                            </p:childTnLst>
                          </p:cTn>
                        </p:par>
                        <p:par>
                          <p:cTn id="8" fill="hold" nodeType="afterGroup">
                            <p:stCondLst>
                              <p:cond delay="500"/>
                            </p:stCondLst>
                            <p:childTnLst>
                              <p:par>
                                <p:cTn id="9" presetID="22" presetClass="entr" presetSubtype="8" fill="hold" nodeType="afterEffect">
                                  <p:stCondLst>
                                    <p:cond delay="1000"/>
                                  </p:stCondLst>
                                  <p:childTnLst>
                                    <p:set>
                                      <p:cBhvr>
                                        <p:cTn id="10" dur="1" fill="hold">
                                          <p:stCondLst>
                                            <p:cond delay="0"/>
                                          </p:stCondLst>
                                        </p:cTn>
                                        <p:tgtEl>
                                          <p:spTgt spid="114704"/>
                                        </p:tgtEl>
                                        <p:attrNameLst>
                                          <p:attrName>style.visibility</p:attrName>
                                        </p:attrNameLst>
                                      </p:cBhvr>
                                      <p:to>
                                        <p:strVal val="visible"/>
                                      </p:to>
                                    </p:set>
                                    <p:animEffect transition="in" filter="wipe(left)">
                                      <p:cBhvr>
                                        <p:cTn id="11" dur="500"/>
                                        <p:tgtEl>
                                          <p:spTgt spid="114704"/>
                                        </p:tgtEl>
                                      </p:cBhvr>
                                    </p:animEffect>
                                  </p:childTnLst>
                                </p:cTn>
                              </p:par>
                            </p:childTnLst>
                          </p:cTn>
                        </p:par>
                        <p:par>
                          <p:cTn id="12" fill="hold" nodeType="afterGroup">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114705"/>
                                        </p:tgtEl>
                                        <p:attrNameLst>
                                          <p:attrName>style.visibility</p:attrName>
                                        </p:attrNameLst>
                                      </p:cBhvr>
                                      <p:to>
                                        <p:strVal val="visible"/>
                                      </p:to>
                                    </p:set>
                                    <p:animEffect transition="in" filter="dissolve">
                                      <p:cBhvr>
                                        <p:cTn id="15" dur="500"/>
                                        <p:tgtEl>
                                          <p:spTgt spid="114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5" grpId="0" autoUpdateAnimBg="0"/>
      <p:bldP spid="11473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1"/>
          <p:cNvSpPr txBox="1">
            <a:spLocks noGrp="1"/>
          </p:cNvSpPr>
          <p:nvPr>
            <p:ph type="body" idx="1"/>
          </p:nvPr>
        </p:nvSpPr>
        <p:spPr>
          <a:xfrm>
            <a:off x="750885" y="1552715"/>
            <a:ext cx="10691700" cy="4752900"/>
          </a:xfrm>
          <a:prstGeom prst="rect">
            <a:avLst/>
          </a:prstGeom>
        </p:spPr>
        <p:txBody>
          <a:bodyPr spcFirstLastPara="1" wrap="square" lIns="45700" tIns="45700" rIns="45700" bIns="45700" anchor="t" anchorCtr="0">
            <a:normAutofit/>
          </a:bodyPr>
          <a:lstStyle/>
          <a:p>
            <a:pPr marL="0" lvl="0" indent="0" algn="l" rtl="0">
              <a:lnSpc>
                <a:spcPct val="115000"/>
              </a:lnSpc>
              <a:spcBef>
                <a:spcPts val="0"/>
              </a:spcBef>
              <a:spcAft>
                <a:spcPts val="0"/>
              </a:spcAft>
              <a:buClr>
                <a:schemeClr val="dk1"/>
              </a:buClr>
              <a:buSzPct val="30555"/>
              <a:buFont typeface="Arial"/>
              <a:buNone/>
            </a:pPr>
            <a:r>
              <a:rPr lang="en-US" sz="3600" dirty="0">
                <a:solidFill>
                  <a:srgbClr val="474747"/>
                </a:solidFill>
                <a:latin typeface="Arial" panose="020B0604020202020204" pitchFamily="34" charset="0"/>
                <a:ea typeface="Arial"/>
                <a:cs typeface="Arial" panose="020B0604020202020204" pitchFamily="34" charset="0"/>
                <a:sym typeface="Arial"/>
              </a:rPr>
              <a:t>In this webinar teachers will be able to:</a:t>
            </a:r>
            <a:endParaRPr sz="3600" dirty="0">
              <a:solidFill>
                <a:srgbClr val="474747"/>
              </a:solidFill>
              <a:latin typeface="Arial" panose="020B0604020202020204" pitchFamily="34" charset="0"/>
              <a:ea typeface="Arial"/>
              <a:cs typeface="Arial" panose="020B0604020202020204" pitchFamily="34" charset="0"/>
              <a:sym typeface="Arial"/>
            </a:endParaRPr>
          </a:p>
          <a:p>
            <a:pPr marL="571500" indent="-571500" algn="l" fontAlgn="base" latinLnBrk="0">
              <a:buFont typeface="Arial" panose="020B0604020202020204" pitchFamily="34" charset="0"/>
              <a:buChar char="•"/>
            </a:pPr>
            <a:r>
              <a:rPr lang="en-US" sz="3600" b="0" i="0" dirty="0">
                <a:solidFill>
                  <a:srgbClr val="545454"/>
                </a:solidFill>
                <a:effectLst/>
                <a:latin typeface="Arial" panose="020B0604020202020204" pitchFamily="34" charset="0"/>
                <a:cs typeface="Arial" panose="020B0604020202020204" pitchFamily="34" charset="0"/>
              </a:rPr>
              <a:t>Understand the slope and determinants of both supply and demand.</a:t>
            </a:r>
          </a:p>
          <a:p>
            <a:pPr marL="571500" indent="-571500" algn="l" fontAlgn="base" latinLnBrk="0">
              <a:buFont typeface="Arial" panose="020B0604020202020204" pitchFamily="34" charset="0"/>
              <a:buChar char="•"/>
            </a:pPr>
            <a:r>
              <a:rPr lang="en-US" sz="3600" b="0" i="0" dirty="0">
                <a:solidFill>
                  <a:srgbClr val="545454"/>
                </a:solidFill>
                <a:effectLst/>
                <a:latin typeface="Arial" panose="020B0604020202020204" pitchFamily="34" charset="0"/>
                <a:cs typeface="Arial" panose="020B0604020202020204" pitchFamily="34" charset="0"/>
              </a:rPr>
              <a:t>Implement effective lessons to prepare students for AP exam questions on supply and demand.</a:t>
            </a:r>
          </a:p>
          <a:p>
            <a:pPr marL="571500" indent="-571500" algn="l" fontAlgn="base" latinLnBrk="0">
              <a:buFont typeface="Arial" panose="020B0604020202020204" pitchFamily="34" charset="0"/>
              <a:buChar char="•"/>
            </a:pPr>
            <a:r>
              <a:rPr lang="en-US" sz="3600" b="0" i="0" dirty="0">
                <a:solidFill>
                  <a:srgbClr val="545454"/>
                </a:solidFill>
                <a:effectLst/>
                <a:latin typeface="Arial" panose="020B0604020202020204" pitchFamily="34" charset="0"/>
                <a:cs typeface="Arial" panose="020B0604020202020204" pitchFamily="34" charset="0"/>
              </a:rPr>
              <a:t>Effectively review practice multiple choice and free response questions with their students to prepare them for the AP Exam.</a:t>
            </a:r>
          </a:p>
          <a:p>
            <a:pPr marL="0" lvl="0" indent="0" algn="l" rtl="0">
              <a:lnSpc>
                <a:spcPct val="115000"/>
              </a:lnSpc>
              <a:spcBef>
                <a:spcPts val="0"/>
              </a:spcBef>
              <a:spcAft>
                <a:spcPts val="0"/>
              </a:spcAft>
              <a:buClr>
                <a:schemeClr val="dk1"/>
              </a:buClr>
              <a:buSzPct val="34375"/>
              <a:buFont typeface="Arial"/>
              <a:buNone/>
            </a:pPr>
            <a:endParaRPr sz="3200" dirty="0">
              <a:solidFill>
                <a:schemeClr val="dk1"/>
              </a:solidFill>
              <a:latin typeface="Arial"/>
              <a:ea typeface="Arial"/>
              <a:cs typeface="Arial"/>
              <a:sym typeface="Arial"/>
            </a:endParaRPr>
          </a:p>
          <a:p>
            <a:pPr marL="0" lvl="0" indent="0" algn="l" rtl="0">
              <a:spcBef>
                <a:spcPts val="400"/>
              </a:spcBef>
              <a:spcAft>
                <a:spcPts val="0"/>
              </a:spcAft>
              <a:buNone/>
            </a:pPr>
            <a:endParaRPr dirty="0"/>
          </a:p>
        </p:txBody>
      </p:sp>
      <p:sp>
        <p:nvSpPr>
          <p:cNvPr id="221" name="Google Shape;221;p41"/>
          <p:cNvSpPr txBox="1"/>
          <p:nvPr/>
        </p:nvSpPr>
        <p:spPr>
          <a:xfrm>
            <a:off x="1002400" y="387075"/>
            <a:ext cx="3000000" cy="800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4000">
                <a:solidFill>
                  <a:schemeClr val="dk1"/>
                </a:solidFill>
                <a:latin typeface="Calibri"/>
                <a:ea typeface="Calibri"/>
                <a:cs typeface="Calibri"/>
                <a:sym typeface="Calibri"/>
              </a:rPr>
              <a:t>Objectives</a:t>
            </a:r>
            <a:endParaRPr sz="4000">
              <a:solidFill>
                <a:schemeClr val="dk1"/>
              </a:solidFill>
              <a:latin typeface="Calibri"/>
              <a:ea typeface="Calibri"/>
              <a:cs typeface="Calibri"/>
              <a:sym typeface="Calibri"/>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410" name="Group 2">
            <a:extLst>
              <a:ext uri="{FF2B5EF4-FFF2-40B4-BE49-F238E27FC236}">
                <a16:creationId xmlns:a16="http://schemas.microsoft.com/office/drawing/2014/main" id="{E211CBD4-C9E8-4533-A24E-738709F8ECBB}"/>
              </a:ext>
            </a:extLst>
          </p:cNvPr>
          <p:cNvGrpSpPr>
            <a:grpSpLocks/>
          </p:cNvGrpSpPr>
          <p:nvPr/>
        </p:nvGrpSpPr>
        <p:grpSpPr bwMode="auto">
          <a:xfrm>
            <a:off x="4002089" y="1125538"/>
            <a:ext cx="4098925" cy="4584700"/>
            <a:chOff x="1477" y="718"/>
            <a:chExt cx="2935" cy="2937"/>
          </a:xfrm>
        </p:grpSpPr>
        <p:sp>
          <p:nvSpPr>
            <p:cNvPr id="17433" name="Line 3">
              <a:extLst>
                <a:ext uri="{FF2B5EF4-FFF2-40B4-BE49-F238E27FC236}">
                  <a16:creationId xmlns:a16="http://schemas.microsoft.com/office/drawing/2014/main" id="{B7CDE882-9F1D-4615-99C5-5DEC44FBD02C}"/>
                </a:ext>
              </a:extLst>
            </p:cNvPr>
            <p:cNvSpPr>
              <a:spLocks noChangeShapeType="1"/>
            </p:cNvSpPr>
            <p:nvPr/>
          </p:nvSpPr>
          <p:spPr bwMode="auto">
            <a:xfrm>
              <a:off x="1489" y="314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7434" name="Line 4">
              <a:extLst>
                <a:ext uri="{FF2B5EF4-FFF2-40B4-BE49-F238E27FC236}">
                  <a16:creationId xmlns:a16="http://schemas.microsoft.com/office/drawing/2014/main" id="{1F35E157-FDA5-43CF-AD30-830FBA643897}"/>
                </a:ext>
              </a:extLst>
            </p:cNvPr>
            <p:cNvSpPr>
              <a:spLocks noChangeShapeType="1"/>
            </p:cNvSpPr>
            <p:nvPr/>
          </p:nvSpPr>
          <p:spPr bwMode="auto">
            <a:xfrm>
              <a:off x="1486" y="263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7435" name="Line 5">
              <a:extLst>
                <a:ext uri="{FF2B5EF4-FFF2-40B4-BE49-F238E27FC236}">
                  <a16:creationId xmlns:a16="http://schemas.microsoft.com/office/drawing/2014/main" id="{9C7DC652-4635-4CEE-B1D2-1C242FA272AE}"/>
                </a:ext>
              </a:extLst>
            </p:cNvPr>
            <p:cNvSpPr>
              <a:spLocks noChangeShapeType="1"/>
            </p:cNvSpPr>
            <p:nvPr/>
          </p:nvSpPr>
          <p:spPr bwMode="auto">
            <a:xfrm>
              <a:off x="1483" y="211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7436" name="Line 6">
              <a:extLst>
                <a:ext uri="{FF2B5EF4-FFF2-40B4-BE49-F238E27FC236}">
                  <a16:creationId xmlns:a16="http://schemas.microsoft.com/office/drawing/2014/main" id="{D0B111E1-828D-4839-B65F-39EC6E5AB973}"/>
                </a:ext>
              </a:extLst>
            </p:cNvPr>
            <p:cNvSpPr>
              <a:spLocks noChangeShapeType="1"/>
            </p:cNvSpPr>
            <p:nvPr/>
          </p:nvSpPr>
          <p:spPr bwMode="auto">
            <a:xfrm>
              <a:off x="1480" y="15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7437" name="Line 7">
              <a:extLst>
                <a:ext uri="{FF2B5EF4-FFF2-40B4-BE49-F238E27FC236}">
                  <a16:creationId xmlns:a16="http://schemas.microsoft.com/office/drawing/2014/main" id="{38D876E7-86D9-4601-9340-519CBA991198}"/>
                </a:ext>
              </a:extLst>
            </p:cNvPr>
            <p:cNvSpPr>
              <a:spLocks noChangeShapeType="1"/>
            </p:cNvSpPr>
            <p:nvPr/>
          </p:nvSpPr>
          <p:spPr bwMode="auto">
            <a:xfrm>
              <a:off x="1477" y="106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7438" name="Line 8">
              <a:extLst>
                <a:ext uri="{FF2B5EF4-FFF2-40B4-BE49-F238E27FC236}">
                  <a16:creationId xmlns:a16="http://schemas.microsoft.com/office/drawing/2014/main" id="{D01CCFB4-AAFB-445D-A90D-4DDC5D9D3A95}"/>
                </a:ext>
              </a:extLst>
            </p:cNvPr>
            <p:cNvSpPr>
              <a:spLocks noChangeShapeType="1"/>
            </p:cNvSpPr>
            <p:nvPr/>
          </p:nvSpPr>
          <p:spPr bwMode="auto">
            <a:xfrm rot="-5400000">
              <a:off x="330" y="219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7439" name="Line 9">
              <a:extLst>
                <a:ext uri="{FF2B5EF4-FFF2-40B4-BE49-F238E27FC236}">
                  <a16:creationId xmlns:a16="http://schemas.microsoft.com/office/drawing/2014/main" id="{FAFA61C4-DFB8-4D66-8B87-2CED1D27AE1F}"/>
                </a:ext>
              </a:extLst>
            </p:cNvPr>
            <p:cNvSpPr>
              <a:spLocks noChangeShapeType="1"/>
            </p:cNvSpPr>
            <p:nvPr/>
          </p:nvSpPr>
          <p:spPr bwMode="auto">
            <a:xfrm rot="-5400000">
              <a:off x="645" y="219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7440" name="Line 10">
              <a:extLst>
                <a:ext uri="{FF2B5EF4-FFF2-40B4-BE49-F238E27FC236}">
                  <a16:creationId xmlns:a16="http://schemas.microsoft.com/office/drawing/2014/main" id="{443F9976-8CF4-4FC1-A9B5-8CD031940A10}"/>
                </a:ext>
              </a:extLst>
            </p:cNvPr>
            <p:cNvSpPr>
              <a:spLocks noChangeShapeType="1"/>
            </p:cNvSpPr>
            <p:nvPr/>
          </p:nvSpPr>
          <p:spPr bwMode="auto">
            <a:xfrm rot="-5400000">
              <a:off x="960" y="219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7441" name="Line 11">
              <a:extLst>
                <a:ext uri="{FF2B5EF4-FFF2-40B4-BE49-F238E27FC236}">
                  <a16:creationId xmlns:a16="http://schemas.microsoft.com/office/drawing/2014/main" id="{013BB55A-34B2-4030-A613-4D4346F839EE}"/>
                </a:ext>
              </a:extLst>
            </p:cNvPr>
            <p:cNvSpPr>
              <a:spLocks noChangeShapeType="1"/>
            </p:cNvSpPr>
            <p:nvPr/>
          </p:nvSpPr>
          <p:spPr bwMode="auto">
            <a:xfrm rot="-5400000">
              <a:off x="1275" y="2188"/>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7442" name="Line 12">
              <a:extLst>
                <a:ext uri="{FF2B5EF4-FFF2-40B4-BE49-F238E27FC236}">
                  <a16:creationId xmlns:a16="http://schemas.microsoft.com/office/drawing/2014/main" id="{046884D2-41B2-420A-8BEB-88DB0174992F}"/>
                </a:ext>
              </a:extLst>
            </p:cNvPr>
            <p:cNvSpPr>
              <a:spLocks noChangeShapeType="1"/>
            </p:cNvSpPr>
            <p:nvPr/>
          </p:nvSpPr>
          <p:spPr bwMode="auto">
            <a:xfrm rot="-5400000">
              <a:off x="1590" y="2186"/>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7443" name="Line 13">
              <a:extLst>
                <a:ext uri="{FF2B5EF4-FFF2-40B4-BE49-F238E27FC236}">
                  <a16:creationId xmlns:a16="http://schemas.microsoft.com/office/drawing/2014/main" id="{ED031AD8-62E5-46C0-9AD0-8022A22EF9B2}"/>
                </a:ext>
              </a:extLst>
            </p:cNvPr>
            <p:cNvSpPr>
              <a:spLocks noChangeShapeType="1"/>
            </p:cNvSpPr>
            <p:nvPr/>
          </p:nvSpPr>
          <p:spPr bwMode="auto">
            <a:xfrm rot="-5400000">
              <a:off x="1905" y="21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7444" name="Line 14">
              <a:extLst>
                <a:ext uri="{FF2B5EF4-FFF2-40B4-BE49-F238E27FC236}">
                  <a16:creationId xmlns:a16="http://schemas.microsoft.com/office/drawing/2014/main" id="{C561F333-F1B6-43F8-BBF3-DB8C74A6AE8F}"/>
                </a:ext>
              </a:extLst>
            </p:cNvPr>
            <p:cNvSpPr>
              <a:spLocks noChangeShapeType="1"/>
            </p:cNvSpPr>
            <p:nvPr/>
          </p:nvSpPr>
          <p:spPr bwMode="auto">
            <a:xfrm rot="-5400000">
              <a:off x="2220" y="218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7445" name="Line 15">
              <a:extLst>
                <a:ext uri="{FF2B5EF4-FFF2-40B4-BE49-F238E27FC236}">
                  <a16:creationId xmlns:a16="http://schemas.microsoft.com/office/drawing/2014/main" id="{A8A07A5D-719E-49F5-81D6-E6C4145DC7E9}"/>
                </a:ext>
              </a:extLst>
            </p:cNvPr>
            <p:cNvSpPr>
              <a:spLocks noChangeShapeType="1"/>
            </p:cNvSpPr>
            <p:nvPr/>
          </p:nvSpPr>
          <p:spPr bwMode="auto">
            <a:xfrm rot="-5400000">
              <a:off x="2535" y="218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
        <p:nvSpPr>
          <p:cNvPr id="17411" name="Freeform 16">
            <a:extLst>
              <a:ext uri="{FF2B5EF4-FFF2-40B4-BE49-F238E27FC236}">
                <a16:creationId xmlns:a16="http://schemas.microsoft.com/office/drawing/2014/main" id="{FAFD8BAA-3FEE-4F9C-8779-500D2B5E7DC8}"/>
              </a:ext>
            </a:extLst>
          </p:cNvPr>
          <p:cNvSpPr>
            <a:spLocks/>
          </p:cNvSpPr>
          <p:nvPr/>
        </p:nvSpPr>
        <p:spPr bwMode="auto">
          <a:xfrm>
            <a:off x="4230688" y="1646238"/>
            <a:ext cx="2411412" cy="3281362"/>
          </a:xfrm>
          <a:custGeom>
            <a:avLst/>
            <a:gdLst>
              <a:gd name="T0" fmla="*/ 0 w 3038"/>
              <a:gd name="T1" fmla="*/ 2147483646 h 4134"/>
              <a:gd name="T2" fmla="*/ 2147483646 w 3038"/>
              <a:gd name="T3" fmla="*/ 2147483646 h 4134"/>
              <a:gd name="T4" fmla="*/ 2147483646 w 3038"/>
              <a:gd name="T5" fmla="*/ 2147483646 h 4134"/>
              <a:gd name="T6" fmla="*/ 2147483646 w 3038"/>
              <a:gd name="T7" fmla="*/ 2147483646 h 4134"/>
              <a:gd name="T8" fmla="*/ 2147483646 w 3038"/>
              <a:gd name="T9" fmla="*/ 2147483646 h 4134"/>
              <a:gd name="T10" fmla="*/ 2147483646 w 3038"/>
              <a:gd name="T11" fmla="*/ 2147483646 h 4134"/>
              <a:gd name="T12" fmla="*/ 2147483646 w 3038"/>
              <a:gd name="T13" fmla="*/ 2147483646 h 4134"/>
              <a:gd name="T14" fmla="*/ 2147483646 w 3038"/>
              <a:gd name="T15" fmla="*/ 2147483646 h 4134"/>
              <a:gd name="T16" fmla="*/ 2147483646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12" name="Rectangle 17">
            <a:extLst>
              <a:ext uri="{FF2B5EF4-FFF2-40B4-BE49-F238E27FC236}">
                <a16:creationId xmlns:a16="http://schemas.microsoft.com/office/drawing/2014/main" id="{A1428B5D-B183-4334-8430-559FDAE5632B}"/>
              </a:ext>
            </a:extLst>
          </p:cNvPr>
          <p:cNvSpPr>
            <a:spLocks noChangeArrowheads="1"/>
          </p:cNvSpPr>
          <p:nvPr/>
        </p:nvSpPr>
        <p:spPr bwMode="auto">
          <a:xfrm>
            <a:off x="6789738" y="1404938"/>
            <a:ext cx="424796"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S</a:t>
            </a:r>
          </a:p>
        </p:txBody>
      </p:sp>
      <p:grpSp>
        <p:nvGrpSpPr>
          <p:cNvPr id="17413" name="Group 18">
            <a:extLst>
              <a:ext uri="{FF2B5EF4-FFF2-40B4-BE49-F238E27FC236}">
                <a16:creationId xmlns:a16="http://schemas.microsoft.com/office/drawing/2014/main" id="{283EB2B4-10CD-4114-9C26-3F7178416471}"/>
              </a:ext>
            </a:extLst>
          </p:cNvPr>
          <p:cNvGrpSpPr>
            <a:grpSpLocks/>
          </p:cNvGrpSpPr>
          <p:nvPr/>
        </p:nvGrpSpPr>
        <p:grpSpPr bwMode="auto">
          <a:xfrm>
            <a:off x="3997325" y="1484313"/>
            <a:ext cx="4173538" cy="4252912"/>
            <a:chOff x="1473" y="948"/>
            <a:chExt cx="2989" cy="2724"/>
          </a:xfrm>
        </p:grpSpPr>
        <p:sp>
          <p:nvSpPr>
            <p:cNvPr id="17431" name="Line 19">
              <a:extLst>
                <a:ext uri="{FF2B5EF4-FFF2-40B4-BE49-F238E27FC236}">
                  <a16:creationId xmlns:a16="http://schemas.microsoft.com/office/drawing/2014/main" id="{782AD33D-B13C-4FEA-B9B3-47DC0E3DF692}"/>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32" name="Line 20">
              <a:extLst>
                <a:ext uri="{FF2B5EF4-FFF2-40B4-BE49-F238E27FC236}">
                  <a16:creationId xmlns:a16="http://schemas.microsoft.com/office/drawing/2014/main" id="{54CBFBBD-C4E3-4F0F-AD12-499A5CB9F053}"/>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7414" name="Rectangle 21">
            <a:extLst>
              <a:ext uri="{FF2B5EF4-FFF2-40B4-BE49-F238E27FC236}">
                <a16:creationId xmlns:a16="http://schemas.microsoft.com/office/drawing/2014/main" id="{9FB26D6C-31D6-45B4-B0CB-BFAE10B33767}"/>
              </a:ext>
            </a:extLst>
          </p:cNvPr>
          <p:cNvSpPr>
            <a:spLocks noChangeArrowheads="1"/>
          </p:cNvSpPr>
          <p:nvPr/>
        </p:nvSpPr>
        <p:spPr bwMode="auto">
          <a:xfrm>
            <a:off x="3530600" y="1141413"/>
            <a:ext cx="4206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P</a:t>
            </a:r>
          </a:p>
        </p:txBody>
      </p:sp>
      <p:sp>
        <p:nvSpPr>
          <p:cNvPr id="17415" name="Rectangle 22">
            <a:extLst>
              <a:ext uri="{FF2B5EF4-FFF2-40B4-BE49-F238E27FC236}">
                <a16:creationId xmlns:a16="http://schemas.microsoft.com/office/drawing/2014/main" id="{A301BB2B-63F7-417E-A7C3-8E8BBB4AE90B}"/>
              </a:ext>
            </a:extLst>
          </p:cNvPr>
          <p:cNvSpPr>
            <a:spLocks noChangeArrowheads="1"/>
          </p:cNvSpPr>
          <p:nvPr/>
        </p:nvSpPr>
        <p:spPr bwMode="auto">
          <a:xfrm>
            <a:off x="8216901" y="567690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17416" name="Rectangle 23">
            <a:extLst>
              <a:ext uri="{FF2B5EF4-FFF2-40B4-BE49-F238E27FC236}">
                <a16:creationId xmlns:a16="http://schemas.microsoft.com/office/drawing/2014/main" id="{478AA59B-CB47-4B28-9E7C-B661135D2D55}"/>
              </a:ext>
            </a:extLst>
          </p:cNvPr>
          <p:cNvSpPr>
            <a:spLocks noChangeArrowheads="1"/>
          </p:cNvSpPr>
          <p:nvPr/>
        </p:nvSpPr>
        <p:spPr bwMode="auto">
          <a:xfrm>
            <a:off x="3733800" y="5562600"/>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17417" name="Text Box 24">
            <a:extLst>
              <a:ext uri="{FF2B5EF4-FFF2-40B4-BE49-F238E27FC236}">
                <a16:creationId xmlns:a16="http://schemas.microsoft.com/office/drawing/2014/main" id="{E22590E7-0285-4A0E-BFB6-17ABA61C4D62}"/>
              </a:ext>
            </a:extLst>
          </p:cNvPr>
          <p:cNvSpPr txBox="1">
            <a:spLocks noChangeArrowheads="1"/>
          </p:cNvSpPr>
          <p:nvPr/>
        </p:nvSpPr>
        <p:spPr bwMode="auto">
          <a:xfrm>
            <a:off x="3582988" y="1474788"/>
            <a:ext cx="4381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sp>
        <p:nvSpPr>
          <p:cNvPr id="17418" name="Text Box 25">
            <a:extLst>
              <a:ext uri="{FF2B5EF4-FFF2-40B4-BE49-F238E27FC236}">
                <a16:creationId xmlns:a16="http://schemas.microsoft.com/office/drawing/2014/main" id="{3C4B1785-001E-48AE-A441-0428F4F6EC15}"/>
              </a:ext>
            </a:extLst>
          </p:cNvPr>
          <p:cNvSpPr txBox="1">
            <a:spLocks noChangeArrowheads="1"/>
          </p:cNvSpPr>
          <p:nvPr/>
        </p:nvSpPr>
        <p:spPr bwMode="auto">
          <a:xfrm>
            <a:off x="4229100" y="5707063"/>
            <a:ext cx="405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10   20   30   40   50   60   70   80</a:t>
            </a:r>
          </a:p>
        </p:txBody>
      </p:sp>
      <p:sp>
        <p:nvSpPr>
          <p:cNvPr id="17419" name="Text Box 26">
            <a:extLst>
              <a:ext uri="{FF2B5EF4-FFF2-40B4-BE49-F238E27FC236}">
                <a16:creationId xmlns:a16="http://schemas.microsoft.com/office/drawing/2014/main" id="{2A6C96DB-C6EF-4FFD-9FE9-7FA7AE7992B2}"/>
              </a:ext>
            </a:extLst>
          </p:cNvPr>
          <p:cNvSpPr txBox="1">
            <a:spLocks noChangeArrowheads="1"/>
          </p:cNvSpPr>
          <p:nvPr/>
        </p:nvSpPr>
        <p:spPr bwMode="auto">
          <a:xfrm>
            <a:off x="8053054" y="2438401"/>
            <a:ext cx="49404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a:latin typeface="Haettenschweiler" panose="020B0706040902060204" pitchFamily="34" charset="0"/>
              </a:rPr>
              <a:t>$5</a:t>
            </a:r>
          </a:p>
          <a:p>
            <a:pPr algn="r">
              <a:spcBef>
                <a:spcPct val="0"/>
              </a:spcBef>
              <a:buFontTx/>
              <a:buNone/>
            </a:pPr>
            <a:r>
              <a:rPr lang="en-US" altLang="en-US">
                <a:latin typeface="Haettenschweiler" panose="020B0706040902060204" pitchFamily="34" charset="0"/>
              </a:rPr>
              <a:t>4</a:t>
            </a:r>
          </a:p>
          <a:p>
            <a:pPr algn="r">
              <a:spcBef>
                <a:spcPct val="0"/>
              </a:spcBef>
              <a:buFontTx/>
              <a:buNone/>
            </a:pPr>
            <a:r>
              <a:rPr lang="en-US" altLang="en-US">
                <a:latin typeface="Haettenschweiler" panose="020B0706040902060204" pitchFamily="34" charset="0"/>
              </a:rPr>
              <a:t>3</a:t>
            </a:r>
          </a:p>
          <a:p>
            <a:pPr algn="r">
              <a:spcBef>
                <a:spcPct val="0"/>
              </a:spcBef>
              <a:buFontTx/>
              <a:buNone/>
            </a:pPr>
            <a:r>
              <a:rPr lang="en-US" altLang="en-US">
                <a:latin typeface="Haettenschweiler" panose="020B0706040902060204" pitchFamily="34" charset="0"/>
              </a:rPr>
              <a:t>2</a:t>
            </a:r>
          </a:p>
          <a:p>
            <a:pPr algn="r">
              <a:spcBef>
                <a:spcPct val="0"/>
              </a:spcBef>
              <a:buFontTx/>
              <a:buNone/>
            </a:pPr>
            <a:r>
              <a:rPr lang="en-US" altLang="en-US">
                <a:latin typeface="Haettenschweiler" panose="020B0706040902060204" pitchFamily="34" charset="0"/>
              </a:rPr>
              <a:t>1</a:t>
            </a:r>
          </a:p>
        </p:txBody>
      </p:sp>
      <p:sp>
        <p:nvSpPr>
          <p:cNvPr id="17420" name="Text Box 27">
            <a:extLst>
              <a:ext uri="{FF2B5EF4-FFF2-40B4-BE49-F238E27FC236}">
                <a16:creationId xmlns:a16="http://schemas.microsoft.com/office/drawing/2014/main" id="{D1D79FDD-BCCA-4892-B2A8-202402995D3E}"/>
              </a:ext>
            </a:extLst>
          </p:cNvPr>
          <p:cNvSpPr txBox="1">
            <a:spLocks noChangeArrowheads="1"/>
          </p:cNvSpPr>
          <p:nvPr/>
        </p:nvSpPr>
        <p:spPr bwMode="auto">
          <a:xfrm>
            <a:off x="8628063" y="2454276"/>
            <a:ext cx="493712"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60</a:t>
            </a:r>
          </a:p>
          <a:p>
            <a:pPr>
              <a:spcBef>
                <a:spcPct val="0"/>
              </a:spcBef>
              <a:buFontTx/>
              <a:buNone/>
            </a:pPr>
            <a:r>
              <a:rPr lang="en-US" altLang="en-US">
                <a:latin typeface="Haettenschweiler" panose="020B0706040902060204" pitchFamily="34" charset="0"/>
              </a:rPr>
              <a:t>50</a:t>
            </a:r>
          </a:p>
          <a:p>
            <a:pPr>
              <a:spcBef>
                <a:spcPct val="0"/>
              </a:spcBef>
              <a:buFontTx/>
              <a:buNone/>
            </a:pPr>
            <a:r>
              <a:rPr lang="en-US" altLang="en-US">
                <a:latin typeface="Haettenschweiler" panose="020B0706040902060204" pitchFamily="34" charset="0"/>
              </a:rPr>
              <a:t>35</a:t>
            </a:r>
          </a:p>
          <a:p>
            <a:pPr>
              <a:spcBef>
                <a:spcPct val="0"/>
              </a:spcBef>
              <a:buFontTx/>
              <a:buNone/>
            </a:pPr>
            <a:r>
              <a:rPr lang="en-US" altLang="en-US">
                <a:latin typeface="Haettenschweiler" panose="020B0706040902060204" pitchFamily="34" charset="0"/>
              </a:rPr>
              <a:t>20</a:t>
            </a:r>
          </a:p>
          <a:p>
            <a:pPr>
              <a:spcBef>
                <a:spcPct val="0"/>
              </a:spcBef>
              <a:buFontTx/>
              <a:buNone/>
            </a:pPr>
            <a:r>
              <a:rPr lang="en-US" altLang="en-US">
                <a:latin typeface="Haettenschweiler" panose="020B0706040902060204" pitchFamily="34" charset="0"/>
              </a:rPr>
              <a:t>  5</a:t>
            </a:r>
          </a:p>
        </p:txBody>
      </p:sp>
      <p:grpSp>
        <p:nvGrpSpPr>
          <p:cNvPr id="17421" name="Group 28">
            <a:extLst>
              <a:ext uri="{FF2B5EF4-FFF2-40B4-BE49-F238E27FC236}">
                <a16:creationId xmlns:a16="http://schemas.microsoft.com/office/drawing/2014/main" id="{738B141B-BB04-4CF3-AF33-AECEC3D76FBA}"/>
              </a:ext>
            </a:extLst>
          </p:cNvPr>
          <p:cNvGrpSpPr>
            <a:grpSpLocks/>
          </p:cNvGrpSpPr>
          <p:nvPr/>
        </p:nvGrpSpPr>
        <p:grpSpPr bwMode="auto">
          <a:xfrm>
            <a:off x="8180390" y="1827214"/>
            <a:ext cx="888428" cy="2992437"/>
            <a:chOff x="4617" y="739"/>
            <a:chExt cx="636" cy="1917"/>
          </a:xfrm>
        </p:grpSpPr>
        <p:sp>
          <p:nvSpPr>
            <p:cNvPr id="17427" name="Line 29">
              <a:extLst>
                <a:ext uri="{FF2B5EF4-FFF2-40B4-BE49-F238E27FC236}">
                  <a16:creationId xmlns:a16="http://schemas.microsoft.com/office/drawing/2014/main" id="{EFEED2FE-9373-417D-95D6-502C0BCB9B0E}"/>
                </a:ext>
              </a:extLst>
            </p:cNvPr>
            <p:cNvSpPr>
              <a:spLocks noChangeShapeType="1"/>
            </p:cNvSpPr>
            <p:nvPr/>
          </p:nvSpPr>
          <p:spPr bwMode="auto">
            <a:xfrm>
              <a:off x="4895" y="778"/>
              <a:ext cx="0" cy="18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28" name="Line 30">
              <a:extLst>
                <a:ext uri="{FF2B5EF4-FFF2-40B4-BE49-F238E27FC236}">
                  <a16:creationId xmlns:a16="http://schemas.microsoft.com/office/drawing/2014/main" id="{A32723AD-9D0F-4645-B349-BC45A78BED82}"/>
                </a:ext>
              </a:extLst>
            </p:cNvPr>
            <p:cNvSpPr>
              <a:spLocks noChangeShapeType="1"/>
            </p:cNvSpPr>
            <p:nvPr/>
          </p:nvSpPr>
          <p:spPr bwMode="auto">
            <a:xfrm>
              <a:off x="4617" y="1174"/>
              <a:ext cx="55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29" name="Text Box 31">
              <a:extLst>
                <a:ext uri="{FF2B5EF4-FFF2-40B4-BE49-F238E27FC236}">
                  <a16:creationId xmlns:a16="http://schemas.microsoft.com/office/drawing/2014/main" id="{409A47AD-53E2-4C40-AA50-0250823A8A56}"/>
                </a:ext>
              </a:extLst>
            </p:cNvPr>
            <p:cNvSpPr txBox="1">
              <a:spLocks noChangeArrowheads="1"/>
            </p:cNvSpPr>
            <p:nvPr/>
          </p:nvSpPr>
          <p:spPr bwMode="auto">
            <a:xfrm>
              <a:off x="4645" y="739"/>
              <a:ext cx="242"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P</a:t>
              </a:r>
            </a:p>
          </p:txBody>
        </p:sp>
        <p:sp>
          <p:nvSpPr>
            <p:cNvPr id="17430" name="Text Box 32">
              <a:extLst>
                <a:ext uri="{FF2B5EF4-FFF2-40B4-BE49-F238E27FC236}">
                  <a16:creationId xmlns:a16="http://schemas.microsoft.com/office/drawing/2014/main" id="{5FFCF444-996B-47C0-93F1-B568998E5152}"/>
                </a:ext>
              </a:extLst>
            </p:cNvPr>
            <p:cNvSpPr txBox="1">
              <a:spLocks noChangeArrowheads="1"/>
            </p:cNvSpPr>
            <p:nvPr/>
          </p:nvSpPr>
          <p:spPr bwMode="auto">
            <a:xfrm>
              <a:off x="4934" y="739"/>
              <a:ext cx="31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Q</a:t>
              </a:r>
              <a:r>
                <a:rPr lang="en-US" altLang="en-US" baseline="-25000">
                  <a:latin typeface="Haettenschweiler" panose="020B0706040902060204" pitchFamily="34" charset="0"/>
                </a:rPr>
                <a:t>S</a:t>
              </a:r>
              <a:endParaRPr lang="en-US" altLang="en-US">
                <a:latin typeface="Haettenschweiler" panose="020B0706040902060204" pitchFamily="34" charset="0"/>
              </a:endParaRPr>
            </a:p>
          </p:txBody>
        </p:sp>
      </p:grpSp>
      <p:sp>
        <p:nvSpPr>
          <p:cNvPr id="17422" name="Text Box 33">
            <a:extLst>
              <a:ext uri="{FF2B5EF4-FFF2-40B4-BE49-F238E27FC236}">
                <a16:creationId xmlns:a16="http://schemas.microsoft.com/office/drawing/2014/main" id="{9F7A3626-2811-4AFF-8E04-603A3EFC9FAC}"/>
              </a:ext>
            </a:extLst>
          </p:cNvPr>
          <p:cNvSpPr txBox="1">
            <a:spLocks noChangeArrowheads="1"/>
          </p:cNvSpPr>
          <p:nvPr/>
        </p:nvSpPr>
        <p:spPr bwMode="auto">
          <a:xfrm>
            <a:off x="2570163" y="950913"/>
            <a:ext cx="161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Price of Corn</a:t>
            </a:r>
          </a:p>
        </p:txBody>
      </p:sp>
      <p:sp>
        <p:nvSpPr>
          <p:cNvPr id="17423" name="Text Box 34">
            <a:extLst>
              <a:ext uri="{FF2B5EF4-FFF2-40B4-BE49-F238E27FC236}">
                <a16:creationId xmlns:a16="http://schemas.microsoft.com/office/drawing/2014/main" id="{6C4A45EF-5A85-4BB9-8530-0C228C111E37}"/>
              </a:ext>
            </a:extLst>
          </p:cNvPr>
          <p:cNvSpPr txBox="1">
            <a:spLocks noChangeArrowheads="1"/>
          </p:cNvSpPr>
          <p:nvPr/>
        </p:nvSpPr>
        <p:spPr bwMode="auto">
          <a:xfrm>
            <a:off x="5053013" y="6219826"/>
            <a:ext cx="198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Quantity of Corn</a:t>
            </a:r>
          </a:p>
        </p:txBody>
      </p:sp>
      <p:sp>
        <p:nvSpPr>
          <p:cNvPr id="17424" name="Text Box 35">
            <a:extLst>
              <a:ext uri="{FF2B5EF4-FFF2-40B4-BE49-F238E27FC236}">
                <a16:creationId xmlns:a16="http://schemas.microsoft.com/office/drawing/2014/main" id="{693EC8B0-600E-425D-B128-1A084B2877B0}"/>
              </a:ext>
            </a:extLst>
          </p:cNvPr>
          <p:cNvSpPr txBox="1">
            <a:spLocks noChangeArrowheads="1"/>
          </p:cNvSpPr>
          <p:nvPr/>
        </p:nvSpPr>
        <p:spPr bwMode="auto">
          <a:xfrm>
            <a:off x="8177213" y="1589088"/>
            <a:ext cx="85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CORN</a:t>
            </a:r>
          </a:p>
        </p:txBody>
      </p:sp>
      <p:sp>
        <p:nvSpPr>
          <p:cNvPr id="17425" name="AutoShape 36">
            <a:extLst>
              <a:ext uri="{FF2B5EF4-FFF2-40B4-BE49-F238E27FC236}">
                <a16:creationId xmlns:a16="http://schemas.microsoft.com/office/drawing/2014/main" id="{055B9C41-A017-4893-8989-C43AAB8A025A}"/>
              </a:ext>
            </a:extLst>
          </p:cNvPr>
          <p:cNvSpPr>
            <a:spLocks noChangeArrowheads="1"/>
          </p:cNvSpPr>
          <p:nvPr/>
        </p:nvSpPr>
        <p:spPr bwMode="auto">
          <a:xfrm>
            <a:off x="2646364" y="1165225"/>
            <a:ext cx="6029325" cy="4337050"/>
          </a:xfrm>
          <a:prstGeom prst="star16">
            <a:avLst>
              <a:gd name="adj" fmla="val 37500"/>
            </a:avLst>
          </a:prstGeom>
          <a:solidFill>
            <a:srgbClr val="FFFF00"/>
          </a:solidFill>
          <a:ln w="38100">
            <a:solidFill>
              <a:schemeClr val="tx1"/>
            </a:solidFill>
            <a:miter lim="800000"/>
            <a:headEnd/>
            <a:tailEnd/>
          </a:ln>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4800" b="1">
                <a:latin typeface="Times New Roman" panose="02020603050405020304" pitchFamily="18" charset="0"/>
              </a:rPr>
              <a:t>What if</a:t>
            </a:r>
          </a:p>
          <a:p>
            <a:pPr algn="ctr">
              <a:buFontTx/>
              <a:buNone/>
            </a:pPr>
            <a:r>
              <a:rPr lang="en-US" altLang="en-US" sz="4800" b="1">
                <a:latin typeface="Times New Roman" panose="02020603050405020304" pitchFamily="18" charset="0"/>
              </a:rPr>
              <a:t>Supply</a:t>
            </a:r>
          </a:p>
          <a:p>
            <a:pPr algn="ctr">
              <a:buFontTx/>
              <a:buNone/>
            </a:pPr>
            <a:r>
              <a:rPr lang="en-US" altLang="en-US" sz="4800" b="1">
                <a:latin typeface="Times New Roman" panose="02020603050405020304" pitchFamily="18" charset="0"/>
              </a:rPr>
              <a:t>Increases?</a:t>
            </a:r>
          </a:p>
        </p:txBody>
      </p:sp>
      <p:sp>
        <p:nvSpPr>
          <p:cNvPr id="17426" name="Rectangle 37">
            <a:extLst>
              <a:ext uri="{FF2B5EF4-FFF2-40B4-BE49-F238E27FC236}">
                <a16:creationId xmlns:a16="http://schemas.microsoft.com/office/drawing/2014/main" id="{0FAB85A1-D07B-4FAE-9F64-4DD220682D9E}"/>
              </a:ext>
            </a:extLst>
          </p:cNvPr>
          <p:cNvSpPr>
            <a:spLocks noGrp="1" noChangeArrowheads="1"/>
          </p:cNvSpPr>
          <p:nvPr>
            <p:ph type="title"/>
          </p:nvPr>
        </p:nvSpPr>
        <p:spPr>
          <a:xfrm>
            <a:off x="3128559" y="19888"/>
            <a:ext cx="7024688" cy="862013"/>
          </a:xfrm>
          <a:noFill/>
        </p:spPr>
        <p:txBody>
          <a:bodyPr lIns="92075" tIns="46038" rIns="92075" bIns="46038" anchor="ctr"/>
          <a:lstStyle/>
          <a:p>
            <a:pPr eaLnBrk="1" hangingPunct="1"/>
            <a:r>
              <a:rPr lang="en-US" altLang="en-US" sz="5200" b="1" dirty="0">
                <a:solidFill>
                  <a:srgbClr val="006600"/>
                </a:solidFill>
              </a:rPr>
              <a:t>GRAPHING SUPPLY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18434" name="Group 2">
            <a:extLst>
              <a:ext uri="{FF2B5EF4-FFF2-40B4-BE49-F238E27FC236}">
                <a16:creationId xmlns:a16="http://schemas.microsoft.com/office/drawing/2014/main" id="{E067C301-0796-4A71-A148-1423D9C563B2}"/>
              </a:ext>
            </a:extLst>
          </p:cNvPr>
          <p:cNvGrpSpPr>
            <a:grpSpLocks/>
          </p:cNvGrpSpPr>
          <p:nvPr/>
        </p:nvGrpSpPr>
        <p:grpSpPr bwMode="auto">
          <a:xfrm>
            <a:off x="4002089" y="1125538"/>
            <a:ext cx="4098925" cy="4584700"/>
            <a:chOff x="1477" y="718"/>
            <a:chExt cx="2935" cy="2937"/>
          </a:xfrm>
        </p:grpSpPr>
        <p:sp>
          <p:nvSpPr>
            <p:cNvPr id="18473" name="Line 3">
              <a:extLst>
                <a:ext uri="{FF2B5EF4-FFF2-40B4-BE49-F238E27FC236}">
                  <a16:creationId xmlns:a16="http://schemas.microsoft.com/office/drawing/2014/main" id="{3AEA6E9A-8843-403B-95DF-7E88733F24D1}"/>
                </a:ext>
              </a:extLst>
            </p:cNvPr>
            <p:cNvSpPr>
              <a:spLocks noChangeShapeType="1"/>
            </p:cNvSpPr>
            <p:nvPr/>
          </p:nvSpPr>
          <p:spPr bwMode="auto">
            <a:xfrm>
              <a:off x="1489" y="314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8474" name="Line 4">
              <a:extLst>
                <a:ext uri="{FF2B5EF4-FFF2-40B4-BE49-F238E27FC236}">
                  <a16:creationId xmlns:a16="http://schemas.microsoft.com/office/drawing/2014/main" id="{CFBDB70B-16B3-4753-AFCA-A813C5BCF045}"/>
                </a:ext>
              </a:extLst>
            </p:cNvPr>
            <p:cNvSpPr>
              <a:spLocks noChangeShapeType="1"/>
            </p:cNvSpPr>
            <p:nvPr/>
          </p:nvSpPr>
          <p:spPr bwMode="auto">
            <a:xfrm>
              <a:off x="1486" y="263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8475" name="Line 5">
              <a:extLst>
                <a:ext uri="{FF2B5EF4-FFF2-40B4-BE49-F238E27FC236}">
                  <a16:creationId xmlns:a16="http://schemas.microsoft.com/office/drawing/2014/main" id="{0DC3F7D1-52F0-4D99-A92D-68313EB8FAC3}"/>
                </a:ext>
              </a:extLst>
            </p:cNvPr>
            <p:cNvSpPr>
              <a:spLocks noChangeShapeType="1"/>
            </p:cNvSpPr>
            <p:nvPr/>
          </p:nvSpPr>
          <p:spPr bwMode="auto">
            <a:xfrm>
              <a:off x="1483" y="211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8476" name="Line 6">
              <a:extLst>
                <a:ext uri="{FF2B5EF4-FFF2-40B4-BE49-F238E27FC236}">
                  <a16:creationId xmlns:a16="http://schemas.microsoft.com/office/drawing/2014/main" id="{AF1F03A4-8C67-42EB-A6FE-0A02993DCE02}"/>
                </a:ext>
              </a:extLst>
            </p:cNvPr>
            <p:cNvSpPr>
              <a:spLocks noChangeShapeType="1"/>
            </p:cNvSpPr>
            <p:nvPr/>
          </p:nvSpPr>
          <p:spPr bwMode="auto">
            <a:xfrm>
              <a:off x="1480" y="15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8477" name="Line 7">
              <a:extLst>
                <a:ext uri="{FF2B5EF4-FFF2-40B4-BE49-F238E27FC236}">
                  <a16:creationId xmlns:a16="http://schemas.microsoft.com/office/drawing/2014/main" id="{134CD0CB-5E00-4514-8C80-650B96A182CF}"/>
                </a:ext>
              </a:extLst>
            </p:cNvPr>
            <p:cNvSpPr>
              <a:spLocks noChangeShapeType="1"/>
            </p:cNvSpPr>
            <p:nvPr/>
          </p:nvSpPr>
          <p:spPr bwMode="auto">
            <a:xfrm>
              <a:off x="1477" y="106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8478" name="Line 8">
              <a:extLst>
                <a:ext uri="{FF2B5EF4-FFF2-40B4-BE49-F238E27FC236}">
                  <a16:creationId xmlns:a16="http://schemas.microsoft.com/office/drawing/2014/main" id="{4BC18623-0C56-4248-BD67-ECE13BD78890}"/>
                </a:ext>
              </a:extLst>
            </p:cNvPr>
            <p:cNvSpPr>
              <a:spLocks noChangeShapeType="1"/>
            </p:cNvSpPr>
            <p:nvPr/>
          </p:nvSpPr>
          <p:spPr bwMode="auto">
            <a:xfrm rot="-5400000">
              <a:off x="330" y="219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8479" name="Line 9">
              <a:extLst>
                <a:ext uri="{FF2B5EF4-FFF2-40B4-BE49-F238E27FC236}">
                  <a16:creationId xmlns:a16="http://schemas.microsoft.com/office/drawing/2014/main" id="{256484DC-4F36-4CF6-8574-E34646CB647B}"/>
                </a:ext>
              </a:extLst>
            </p:cNvPr>
            <p:cNvSpPr>
              <a:spLocks noChangeShapeType="1"/>
            </p:cNvSpPr>
            <p:nvPr/>
          </p:nvSpPr>
          <p:spPr bwMode="auto">
            <a:xfrm rot="-5400000">
              <a:off x="645" y="219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8480" name="Line 10">
              <a:extLst>
                <a:ext uri="{FF2B5EF4-FFF2-40B4-BE49-F238E27FC236}">
                  <a16:creationId xmlns:a16="http://schemas.microsoft.com/office/drawing/2014/main" id="{F7655F5E-259F-40A9-959E-21C84E4E9A40}"/>
                </a:ext>
              </a:extLst>
            </p:cNvPr>
            <p:cNvSpPr>
              <a:spLocks noChangeShapeType="1"/>
            </p:cNvSpPr>
            <p:nvPr/>
          </p:nvSpPr>
          <p:spPr bwMode="auto">
            <a:xfrm rot="-5400000">
              <a:off x="960" y="219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8481" name="Line 11">
              <a:extLst>
                <a:ext uri="{FF2B5EF4-FFF2-40B4-BE49-F238E27FC236}">
                  <a16:creationId xmlns:a16="http://schemas.microsoft.com/office/drawing/2014/main" id="{59BAA9AA-824D-44F9-AE37-648415C5D590}"/>
                </a:ext>
              </a:extLst>
            </p:cNvPr>
            <p:cNvSpPr>
              <a:spLocks noChangeShapeType="1"/>
            </p:cNvSpPr>
            <p:nvPr/>
          </p:nvSpPr>
          <p:spPr bwMode="auto">
            <a:xfrm rot="-5400000">
              <a:off x="1275" y="2188"/>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8482" name="Line 12">
              <a:extLst>
                <a:ext uri="{FF2B5EF4-FFF2-40B4-BE49-F238E27FC236}">
                  <a16:creationId xmlns:a16="http://schemas.microsoft.com/office/drawing/2014/main" id="{3349BDA3-ECF0-4DEE-857B-035D83FB03E7}"/>
                </a:ext>
              </a:extLst>
            </p:cNvPr>
            <p:cNvSpPr>
              <a:spLocks noChangeShapeType="1"/>
            </p:cNvSpPr>
            <p:nvPr/>
          </p:nvSpPr>
          <p:spPr bwMode="auto">
            <a:xfrm rot="-5400000">
              <a:off x="1590" y="2186"/>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8483" name="Line 13">
              <a:extLst>
                <a:ext uri="{FF2B5EF4-FFF2-40B4-BE49-F238E27FC236}">
                  <a16:creationId xmlns:a16="http://schemas.microsoft.com/office/drawing/2014/main" id="{4E1D9497-0536-4935-B4F8-B1FD1DAD16D5}"/>
                </a:ext>
              </a:extLst>
            </p:cNvPr>
            <p:cNvSpPr>
              <a:spLocks noChangeShapeType="1"/>
            </p:cNvSpPr>
            <p:nvPr/>
          </p:nvSpPr>
          <p:spPr bwMode="auto">
            <a:xfrm rot="-5400000">
              <a:off x="1905" y="21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8484" name="Line 14">
              <a:extLst>
                <a:ext uri="{FF2B5EF4-FFF2-40B4-BE49-F238E27FC236}">
                  <a16:creationId xmlns:a16="http://schemas.microsoft.com/office/drawing/2014/main" id="{7AFC7A22-15DF-4969-89B8-C309943A7F9B}"/>
                </a:ext>
              </a:extLst>
            </p:cNvPr>
            <p:cNvSpPr>
              <a:spLocks noChangeShapeType="1"/>
            </p:cNvSpPr>
            <p:nvPr/>
          </p:nvSpPr>
          <p:spPr bwMode="auto">
            <a:xfrm rot="-5400000">
              <a:off x="2220" y="218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8485" name="Line 15">
              <a:extLst>
                <a:ext uri="{FF2B5EF4-FFF2-40B4-BE49-F238E27FC236}">
                  <a16:creationId xmlns:a16="http://schemas.microsoft.com/office/drawing/2014/main" id="{EAD04BCC-F539-4D9B-A8B8-110A49150DE5}"/>
                </a:ext>
              </a:extLst>
            </p:cNvPr>
            <p:cNvSpPr>
              <a:spLocks noChangeShapeType="1"/>
            </p:cNvSpPr>
            <p:nvPr/>
          </p:nvSpPr>
          <p:spPr bwMode="auto">
            <a:xfrm rot="-5400000">
              <a:off x="2535" y="218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
        <p:nvSpPr>
          <p:cNvPr id="18435" name="Freeform 16">
            <a:extLst>
              <a:ext uri="{FF2B5EF4-FFF2-40B4-BE49-F238E27FC236}">
                <a16:creationId xmlns:a16="http://schemas.microsoft.com/office/drawing/2014/main" id="{40E693AD-6905-4F50-89D7-A4BEE075C56D}"/>
              </a:ext>
            </a:extLst>
          </p:cNvPr>
          <p:cNvSpPr>
            <a:spLocks/>
          </p:cNvSpPr>
          <p:nvPr/>
        </p:nvSpPr>
        <p:spPr bwMode="auto">
          <a:xfrm>
            <a:off x="4230688" y="1646238"/>
            <a:ext cx="2411412" cy="3281362"/>
          </a:xfrm>
          <a:custGeom>
            <a:avLst/>
            <a:gdLst>
              <a:gd name="T0" fmla="*/ 0 w 3038"/>
              <a:gd name="T1" fmla="*/ 2147483646 h 4134"/>
              <a:gd name="T2" fmla="*/ 2147483646 w 3038"/>
              <a:gd name="T3" fmla="*/ 2147483646 h 4134"/>
              <a:gd name="T4" fmla="*/ 2147483646 w 3038"/>
              <a:gd name="T5" fmla="*/ 2147483646 h 4134"/>
              <a:gd name="T6" fmla="*/ 2147483646 w 3038"/>
              <a:gd name="T7" fmla="*/ 2147483646 h 4134"/>
              <a:gd name="T8" fmla="*/ 2147483646 w 3038"/>
              <a:gd name="T9" fmla="*/ 2147483646 h 4134"/>
              <a:gd name="T10" fmla="*/ 2147483646 w 3038"/>
              <a:gd name="T11" fmla="*/ 2147483646 h 4134"/>
              <a:gd name="T12" fmla="*/ 2147483646 w 3038"/>
              <a:gd name="T13" fmla="*/ 2147483646 h 4134"/>
              <a:gd name="T14" fmla="*/ 2147483646 w 3038"/>
              <a:gd name="T15" fmla="*/ 2147483646 h 4134"/>
              <a:gd name="T16" fmla="*/ 2147483646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6" name="Rectangle 17">
            <a:extLst>
              <a:ext uri="{FF2B5EF4-FFF2-40B4-BE49-F238E27FC236}">
                <a16:creationId xmlns:a16="http://schemas.microsoft.com/office/drawing/2014/main" id="{64A4519F-140D-48B1-8C33-9326AEDE43B9}"/>
              </a:ext>
            </a:extLst>
          </p:cNvPr>
          <p:cNvSpPr>
            <a:spLocks noChangeArrowheads="1"/>
          </p:cNvSpPr>
          <p:nvPr/>
        </p:nvSpPr>
        <p:spPr bwMode="auto">
          <a:xfrm>
            <a:off x="6789738" y="1404938"/>
            <a:ext cx="424796"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S</a:t>
            </a:r>
          </a:p>
        </p:txBody>
      </p:sp>
      <p:grpSp>
        <p:nvGrpSpPr>
          <p:cNvPr id="18437" name="Group 18">
            <a:extLst>
              <a:ext uri="{FF2B5EF4-FFF2-40B4-BE49-F238E27FC236}">
                <a16:creationId xmlns:a16="http://schemas.microsoft.com/office/drawing/2014/main" id="{43D0425B-68D2-4CF2-9061-D5B8BCCC1BAC}"/>
              </a:ext>
            </a:extLst>
          </p:cNvPr>
          <p:cNvGrpSpPr>
            <a:grpSpLocks/>
          </p:cNvGrpSpPr>
          <p:nvPr/>
        </p:nvGrpSpPr>
        <p:grpSpPr bwMode="auto">
          <a:xfrm>
            <a:off x="3997325" y="1484313"/>
            <a:ext cx="4173538" cy="4252912"/>
            <a:chOff x="1473" y="948"/>
            <a:chExt cx="2989" cy="2724"/>
          </a:xfrm>
        </p:grpSpPr>
        <p:sp>
          <p:nvSpPr>
            <p:cNvPr id="18471" name="Line 19">
              <a:extLst>
                <a:ext uri="{FF2B5EF4-FFF2-40B4-BE49-F238E27FC236}">
                  <a16:creationId xmlns:a16="http://schemas.microsoft.com/office/drawing/2014/main" id="{66A3619E-EC9E-4631-A98A-B95DA12C913F}"/>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72" name="Line 20">
              <a:extLst>
                <a:ext uri="{FF2B5EF4-FFF2-40B4-BE49-F238E27FC236}">
                  <a16:creationId xmlns:a16="http://schemas.microsoft.com/office/drawing/2014/main" id="{D46B0CDF-F72F-44E5-982C-CC00CC760D28}"/>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8438" name="Rectangle 21">
            <a:extLst>
              <a:ext uri="{FF2B5EF4-FFF2-40B4-BE49-F238E27FC236}">
                <a16:creationId xmlns:a16="http://schemas.microsoft.com/office/drawing/2014/main" id="{3E6C928E-A671-4AD7-8C75-8FA6092216E8}"/>
              </a:ext>
            </a:extLst>
          </p:cNvPr>
          <p:cNvSpPr>
            <a:spLocks noChangeArrowheads="1"/>
          </p:cNvSpPr>
          <p:nvPr/>
        </p:nvSpPr>
        <p:spPr bwMode="auto">
          <a:xfrm>
            <a:off x="3530600" y="1141413"/>
            <a:ext cx="4206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P</a:t>
            </a:r>
          </a:p>
        </p:txBody>
      </p:sp>
      <p:sp>
        <p:nvSpPr>
          <p:cNvPr id="18439" name="Rectangle 22">
            <a:extLst>
              <a:ext uri="{FF2B5EF4-FFF2-40B4-BE49-F238E27FC236}">
                <a16:creationId xmlns:a16="http://schemas.microsoft.com/office/drawing/2014/main" id="{4CDE2A05-3B4A-439D-815C-7EB9D61E8858}"/>
              </a:ext>
            </a:extLst>
          </p:cNvPr>
          <p:cNvSpPr>
            <a:spLocks noChangeArrowheads="1"/>
          </p:cNvSpPr>
          <p:nvPr/>
        </p:nvSpPr>
        <p:spPr bwMode="auto">
          <a:xfrm>
            <a:off x="8216901" y="567690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18440" name="Rectangle 23">
            <a:extLst>
              <a:ext uri="{FF2B5EF4-FFF2-40B4-BE49-F238E27FC236}">
                <a16:creationId xmlns:a16="http://schemas.microsoft.com/office/drawing/2014/main" id="{43671ACD-FE10-4D75-83B8-0C27EFD2C89B}"/>
              </a:ext>
            </a:extLst>
          </p:cNvPr>
          <p:cNvSpPr>
            <a:spLocks noChangeArrowheads="1"/>
          </p:cNvSpPr>
          <p:nvPr/>
        </p:nvSpPr>
        <p:spPr bwMode="auto">
          <a:xfrm>
            <a:off x="3733800" y="5562600"/>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18441" name="Text Box 24">
            <a:extLst>
              <a:ext uri="{FF2B5EF4-FFF2-40B4-BE49-F238E27FC236}">
                <a16:creationId xmlns:a16="http://schemas.microsoft.com/office/drawing/2014/main" id="{32271799-93DC-4280-A923-AA37998FF61A}"/>
              </a:ext>
            </a:extLst>
          </p:cNvPr>
          <p:cNvSpPr txBox="1">
            <a:spLocks noChangeArrowheads="1"/>
          </p:cNvSpPr>
          <p:nvPr/>
        </p:nvSpPr>
        <p:spPr bwMode="auto">
          <a:xfrm>
            <a:off x="3582988" y="1474788"/>
            <a:ext cx="4381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sp>
        <p:nvSpPr>
          <p:cNvPr id="18442" name="Text Box 25">
            <a:extLst>
              <a:ext uri="{FF2B5EF4-FFF2-40B4-BE49-F238E27FC236}">
                <a16:creationId xmlns:a16="http://schemas.microsoft.com/office/drawing/2014/main" id="{F8A9BE29-0749-45CE-9F6C-6C2963C6B97F}"/>
              </a:ext>
            </a:extLst>
          </p:cNvPr>
          <p:cNvSpPr txBox="1">
            <a:spLocks noChangeArrowheads="1"/>
          </p:cNvSpPr>
          <p:nvPr/>
        </p:nvSpPr>
        <p:spPr bwMode="auto">
          <a:xfrm>
            <a:off x="4229100" y="5707063"/>
            <a:ext cx="405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10   20   30   40   50   60   70   80</a:t>
            </a:r>
          </a:p>
        </p:txBody>
      </p:sp>
      <p:sp>
        <p:nvSpPr>
          <p:cNvPr id="18443" name="Text Box 26">
            <a:extLst>
              <a:ext uri="{FF2B5EF4-FFF2-40B4-BE49-F238E27FC236}">
                <a16:creationId xmlns:a16="http://schemas.microsoft.com/office/drawing/2014/main" id="{08EA0831-6897-4B24-A2DA-1F410AF5B676}"/>
              </a:ext>
            </a:extLst>
          </p:cNvPr>
          <p:cNvSpPr txBox="1">
            <a:spLocks noChangeArrowheads="1"/>
          </p:cNvSpPr>
          <p:nvPr/>
        </p:nvSpPr>
        <p:spPr bwMode="auto">
          <a:xfrm>
            <a:off x="2570163" y="950913"/>
            <a:ext cx="161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Price of Corn</a:t>
            </a:r>
          </a:p>
        </p:txBody>
      </p:sp>
      <p:sp>
        <p:nvSpPr>
          <p:cNvPr id="18444" name="Text Box 27">
            <a:extLst>
              <a:ext uri="{FF2B5EF4-FFF2-40B4-BE49-F238E27FC236}">
                <a16:creationId xmlns:a16="http://schemas.microsoft.com/office/drawing/2014/main" id="{940B484F-0E5A-43D7-A62D-39564EAD2CCF}"/>
              </a:ext>
            </a:extLst>
          </p:cNvPr>
          <p:cNvSpPr txBox="1">
            <a:spLocks noChangeArrowheads="1"/>
          </p:cNvSpPr>
          <p:nvPr/>
        </p:nvSpPr>
        <p:spPr bwMode="auto">
          <a:xfrm>
            <a:off x="5053013" y="6219826"/>
            <a:ext cx="198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Quantity of Corn</a:t>
            </a:r>
          </a:p>
        </p:txBody>
      </p:sp>
      <p:sp>
        <p:nvSpPr>
          <p:cNvPr id="18445" name="Text Box 28">
            <a:extLst>
              <a:ext uri="{FF2B5EF4-FFF2-40B4-BE49-F238E27FC236}">
                <a16:creationId xmlns:a16="http://schemas.microsoft.com/office/drawing/2014/main" id="{CDCB54A4-81F5-495D-B5A2-D5C7AEAF2604}"/>
              </a:ext>
            </a:extLst>
          </p:cNvPr>
          <p:cNvSpPr txBox="1">
            <a:spLocks noChangeArrowheads="1"/>
          </p:cNvSpPr>
          <p:nvPr/>
        </p:nvSpPr>
        <p:spPr bwMode="auto">
          <a:xfrm>
            <a:off x="8053054" y="2438401"/>
            <a:ext cx="49404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a:latin typeface="Haettenschweiler" panose="020B0706040902060204" pitchFamily="34" charset="0"/>
              </a:rPr>
              <a:t>$5</a:t>
            </a:r>
          </a:p>
          <a:p>
            <a:pPr algn="r">
              <a:spcBef>
                <a:spcPct val="0"/>
              </a:spcBef>
              <a:buFontTx/>
              <a:buNone/>
            </a:pPr>
            <a:r>
              <a:rPr lang="en-US" altLang="en-US">
                <a:latin typeface="Haettenschweiler" panose="020B0706040902060204" pitchFamily="34" charset="0"/>
              </a:rPr>
              <a:t>4</a:t>
            </a:r>
          </a:p>
          <a:p>
            <a:pPr algn="r">
              <a:spcBef>
                <a:spcPct val="0"/>
              </a:spcBef>
              <a:buFontTx/>
              <a:buNone/>
            </a:pPr>
            <a:r>
              <a:rPr lang="en-US" altLang="en-US">
                <a:latin typeface="Haettenschweiler" panose="020B0706040902060204" pitchFamily="34" charset="0"/>
              </a:rPr>
              <a:t>3</a:t>
            </a:r>
          </a:p>
          <a:p>
            <a:pPr algn="r">
              <a:spcBef>
                <a:spcPct val="0"/>
              </a:spcBef>
              <a:buFontTx/>
              <a:buNone/>
            </a:pPr>
            <a:r>
              <a:rPr lang="en-US" altLang="en-US">
                <a:latin typeface="Haettenschweiler" panose="020B0706040902060204" pitchFamily="34" charset="0"/>
              </a:rPr>
              <a:t>2</a:t>
            </a:r>
          </a:p>
          <a:p>
            <a:pPr algn="r">
              <a:spcBef>
                <a:spcPct val="0"/>
              </a:spcBef>
              <a:buFontTx/>
              <a:buNone/>
            </a:pPr>
            <a:r>
              <a:rPr lang="en-US" altLang="en-US">
                <a:latin typeface="Haettenschweiler" panose="020B0706040902060204" pitchFamily="34" charset="0"/>
              </a:rPr>
              <a:t>1</a:t>
            </a:r>
          </a:p>
        </p:txBody>
      </p:sp>
      <p:sp>
        <p:nvSpPr>
          <p:cNvPr id="18446" name="Text Box 29">
            <a:extLst>
              <a:ext uri="{FF2B5EF4-FFF2-40B4-BE49-F238E27FC236}">
                <a16:creationId xmlns:a16="http://schemas.microsoft.com/office/drawing/2014/main" id="{F4BD8549-1ACC-45CD-88F3-CC5DD0E72F31}"/>
              </a:ext>
            </a:extLst>
          </p:cNvPr>
          <p:cNvSpPr txBox="1">
            <a:spLocks noChangeArrowheads="1"/>
          </p:cNvSpPr>
          <p:nvPr/>
        </p:nvSpPr>
        <p:spPr bwMode="auto">
          <a:xfrm>
            <a:off x="8628063" y="2454276"/>
            <a:ext cx="493712"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60</a:t>
            </a:r>
          </a:p>
          <a:p>
            <a:pPr>
              <a:spcBef>
                <a:spcPct val="0"/>
              </a:spcBef>
              <a:buFontTx/>
              <a:buNone/>
            </a:pPr>
            <a:r>
              <a:rPr lang="en-US" altLang="en-US">
                <a:latin typeface="Haettenschweiler" panose="020B0706040902060204" pitchFamily="34" charset="0"/>
              </a:rPr>
              <a:t>50</a:t>
            </a:r>
          </a:p>
          <a:p>
            <a:pPr>
              <a:spcBef>
                <a:spcPct val="0"/>
              </a:spcBef>
              <a:buFontTx/>
              <a:buNone/>
            </a:pPr>
            <a:r>
              <a:rPr lang="en-US" altLang="en-US">
                <a:latin typeface="Haettenschweiler" panose="020B0706040902060204" pitchFamily="34" charset="0"/>
              </a:rPr>
              <a:t>35</a:t>
            </a:r>
          </a:p>
          <a:p>
            <a:pPr>
              <a:spcBef>
                <a:spcPct val="0"/>
              </a:spcBef>
              <a:buFontTx/>
              <a:buNone/>
            </a:pPr>
            <a:r>
              <a:rPr lang="en-US" altLang="en-US">
                <a:latin typeface="Haettenschweiler" panose="020B0706040902060204" pitchFamily="34" charset="0"/>
              </a:rPr>
              <a:t>20</a:t>
            </a:r>
          </a:p>
          <a:p>
            <a:pPr>
              <a:spcBef>
                <a:spcPct val="0"/>
              </a:spcBef>
              <a:buFontTx/>
              <a:buNone/>
            </a:pPr>
            <a:r>
              <a:rPr lang="en-US" altLang="en-US">
                <a:latin typeface="Haettenschweiler" panose="020B0706040902060204" pitchFamily="34" charset="0"/>
              </a:rPr>
              <a:t>  5</a:t>
            </a:r>
          </a:p>
        </p:txBody>
      </p:sp>
      <p:grpSp>
        <p:nvGrpSpPr>
          <p:cNvPr id="18447" name="Group 30">
            <a:extLst>
              <a:ext uri="{FF2B5EF4-FFF2-40B4-BE49-F238E27FC236}">
                <a16:creationId xmlns:a16="http://schemas.microsoft.com/office/drawing/2014/main" id="{8E29408B-6527-4CE3-A02D-2E39E35A808D}"/>
              </a:ext>
            </a:extLst>
          </p:cNvPr>
          <p:cNvGrpSpPr>
            <a:grpSpLocks/>
          </p:cNvGrpSpPr>
          <p:nvPr/>
        </p:nvGrpSpPr>
        <p:grpSpPr bwMode="auto">
          <a:xfrm>
            <a:off x="8180390" y="1827214"/>
            <a:ext cx="888428" cy="2992437"/>
            <a:chOff x="4617" y="739"/>
            <a:chExt cx="636" cy="1917"/>
          </a:xfrm>
        </p:grpSpPr>
        <p:sp>
          <p:nvSpPr>
            <p:cNvPr id="18467" name="Line 31">
              <a:extLst>
                <a:ext uri="{FF2B5EF4-FFF2-40B4-BE49-F238E27FC236}">
                  <a16:creationId xmlns:a16="http://schemas.microsoft.com/office/drawing/2014/main" id="{81441F7B-67BE-4C04-A2BC-DD77614CE870}"/>
                </a:ext>
              </a:extLst>
            </p:cNvPr>
            <p:cNvSpPr>
              <a:spLocks noChangeShapeType="1"/>
            </p:cNvSpPr>
            <p:nvPr/>
          </p:nvSpPr>
          <p:spPr bwMode="auto">
            <a:xfrm>
              <a:off x="4895" y="778"/>
              <a:ext cx="0" cy="18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68" name="Line 32">
              <a:extLst>
                <a:ext uri="{FF2B5EF4-FFF2-40B4-BE49-F238E27FC236}">
                  <a16:creationId xmlns:a16="http://schemas.microsoft.com/office/drawing/2014/main" id="{A56FC179-FE11-4993-99BE-B82019DA07CE}"/>
                </a:ext>
              </a:extLst>
            </p:cNvPr>
            <p:cNvSpPr>
              <a:spLocks noChangeShapeType="1"/>
            </p:cNvSpPr>
            <p:nvPr/>
          </p:nvSpPr>
          <p:spPr bwMode="auto">
            <a:xfrm>
              <a:off x="4617" y="1174"/>
              <a:ext cx="55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69" name="Text Box 33">
              <a:extLst>
                <a:ext uri="{FF2B5EF4-FFF2-40B4-BE49-F238E27FC236}">
                  <a16:creationId xmlns:a16="http://schemas.microsoft.com/office/drawing/2014/main" id="{29117B77-A284-4E3D-9F01-3AFFDE73823D}"/>
                </a:ext>
              </a:extLst>
            </p:cNvPr>
            <p:cNvSpPr txBox="1">
              <a:spLocks noChangeArrowheads="1"/>
            </p:cNvSpPr>
            <p:nvPr/>
          </p:nvSpPr>
          <p:spPr bwMode="auto">
            <a:xfrm>
              <a:off x="4645" y="739"/>
              <a:ext cx="242"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P</a:t>
              </a:r>
            </a:p>
          </p:txBody>
        </p:sp>
        <p:sp>
          <p:nvSpPr>
            <p:cNvPr id="18470" name="Text Box 34">
              <a:extLst>
                <a:ext uri="{FF2B5EF4-FFF2-40B4-BE49-F238E27FC236}">
                  <a16:creationId xmlns:a16="http://schemas.microsoft.com/office/drawing/2014/main" id="{D873F3C4-1F54-49B8-99D3-775670A03D11}"/>
                </a:ext>
              </a:extLst>
            </p:cNvPr>
            <p:cNvSpPr txBox="1">
              <a:spLocks noChangeArrowheads="1"/>
            </p:cNvSpPr>
            <p:nvPr/>
          </p:nvSpPr>
          <p:spPr bwMode="auto">
            <a:xfrm>
              <a:off x="4934" y="739"/>
              <a:ext cx="31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Q</a:t>
              </a:r>
              <a:r>
                <a:rPr lang="en-US" altLang="en-US" baseline="-25000">
                  <a:latin typeface="Haettenschweiler" panose="020B0706040902060204" pitchFamily="34" charset="0"/>
                </a:rPr>
                <a:t>S</a:t>
              </a:r>
              <a:endParaRPr lang="en-US" altLang="en-US">
                <a:latin typeface="Haettenschweiler" panose="020B0706040902060204" pitchFamily="34" charset="0"/>
              </a:endParaRPr>
            </a:p>
          </p:txBody>
        </p:sp>
      </p:grpSp>
      <p:sp>
        <p:nvSpPr>
          <p:cNvPr id="18448" name="Text Box 35">
            <a:extLst>
              <a:ext uri="{FF2B5EF4-FFF2-40B4-BE49-F238E27FC236}">
                <a16:creationId xmlns:a16="http://schemas.microsoft.com/office/drawing/2014/main" id="{B8DA7608-7149-4D44-A3C9-0B68928321C7}"/>
              </a:ext>
            </a:extLst>
          </p:cNvPr>
          <p:cNvSpPr txBox="1">
            <a:spLocks noChangeArrowheads="1"/>
          </p:cNvSpPr>
          <p:nvPr/>
        </p:nvSpPr>
        <p:spPr bwMode="auto">
          <a:xfrm>
            <a:off x="8177213" y="1589088"/>
            <a:ext cx="85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CORN</a:t>
            </a:r>
          </a:p>
        </p:txBody>
      </p:sp>
      <p:sp>
        <p:nvSpPr>
          <p:cNvPr id="116772" name="Text Box 36">
            <a:extLst>
              <a:ext uri="{FF2B5EF4-FFF2-40B4-BE49-F238E27FC236}">
                <a16:creationId xmlns:a16="http://schemas.microsoft.com/office/drawing/2014/main" id="{9B5CE709-7EE6-4D5E-B06A-5FD0CA15DF83}"/>
              </a:ext>
            </a:extLst>
          </p:cNvPr>
          <p:cNvSpPr txBox="1">
            <a:spLocks noChangeArrowheads="1"/>
          </p:cNvSpPr>
          <p:nvPr/>
        </p:nvSpPr>
        <p:spPr bwMode="auto">
          <a:xfrm>
            <a:off x="8972550" y="2420939"/>
            <a:ext cx="51969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solidFill>
                  <a:srgbClr val="FF9933"/>
                </a:solidFill>
                <a:latin typeface="Haettenschweiler" panose="020B0706040902060204" pitchFamily="34" charset="0"/>
              </a:rPr>
              <a:t>80</a:t>
            </a:r>
          </a:p>
          <a:p>
            <a:pPr>
              <a:spcBef>
                <a:spcPct val="0"/>
              </a:spcBef>
              <a:buFontTx/>
              <a:buNone/>
            </a:pPr>
            <a:r>
              <a:rPr lang="en-US" altLang="en-US">
                <a:solidFill>
                  <a:srgbClr val="FF9933"/>
                </a:solidFill>
                <a:latin typeface="Haettenschweiler" panose="020B0706040902060204" pitchFamily="34" charset="0"/>
              </a:rPr>
              <a:t>70</a:t>
            </a:r>
          </a:p>
          <a:p>
            <a:pPr>
              <a:spcBef>
                <a:spcPct val="0"/>
              </a:spcBef>
              <a:buFontTx/>
              <a:buNone/>
            </a:pPr>
            <a:r>
              <a:rPr lang="en-US" altLang="en-US">
                <a:solidFill>
                  <a:srgbClr val="FF9933"/>
                </a:solidFill>
                <a:latin typeface="Haettenschweiler" panose="020B0706040902060204" pitchFamily="34" charset="0"/>
              </a:rPr>
              <a:t>60</a:t>
            </a:r>
          </a:p>
          <a:p>
            <a:pPr>
              <a:spcBef>
                <a:spcPct val="0"/>
              </a:spcBef>
              <a:buFontTx/>
              <a:buNone/>
            </a:pPr>
            <a:r>
              <a:rPr lang="en-US" altLang="en-US">
                <a:solidFill>
                  <a:srgbClr val="FF9933"/>
                </a:solidFill>
                <a:latin typeface="Haettenschweiler" panose="020B0706040902060204" pitchFamily="34" charset="0"/>
              </a:rPr>
              <a:t>45</a:t>
            </a:r>
          </a:p>
          <a:p>
            <a:pPr>
              <a:spcBef>
                <a:spcPct val="0"/>
              </a:spcBef>
              <a:buFontTx/>
              <a:buNone/>
            </a:pPr>
            <a:r>
              <a:rPr lang="en-US" altLang="en-US">
                <a:solidFill>
                  <a:srgbClr val="FF9933"/>
                </a:solidFill>
                <a:latin typeface="Haettenschweiler" panose="020B0706040902060204" pitchFamily="34" charset="0"/>
              </a:rPr>
              <a:t>30</a:t>
            </a:r>
          </a:p>
        </p:txBody>
      </p:sp>
      <p:grpSp>
        <p:nvGrpSpPr>
          <p:cNvPr id="5" name="Group 37">
            <a:extLst>
              <a:ext uri="{FF2B5EF4-FFF2-40B4-BE49-F238E27FC236}">
                <a16:creationId xmlns:a16="http://schemas.microsoft.com/office/drawing/2014/main" id="{6A29E2ED-96B2-4E66-B1B9-ABE2B5522C7A}"/>
              </a:ext>
            </a:extLst>
          </p:cNvPr>
          <p:cNvGrpSpPr>
            <a:grpSpLocks/>
          </p:cNvGrpSpPr>
          <p:nvPr/>
        </p:nvGrpSpPr>
        <p:grpSpPr bwMode="auto">
          <a:xfrm>
            <a:off x="8664575" y="2589213"/>
            <a:ext cx="369888" cy="2322512"/>
            <a:chOff x="1506" y="1707"/>
            <a:chExt cx="233" cy="1463"/>
          </a:xfrm>
        </p:grpSpPr>
        <p:sp>
          <p:nvSpPr>
            <p:cNvPr id="18462" name="Line 38">
              <a:extLst>
                <a:ext uri="{FF2B5EF4-FFF2-40B4-BE49-F238E27FC236}">
                  <a16:creationId xmlns:a16="http://schemas.microsoft.com/office/drawing/2014/main" id="{3357D905-A3F2-42F3-AC86-1E03EEFF5AE8}"/>
                </a:ext>
              </a:extLst>
            </p:cNvPr>
            <p:cNvSpPr>
              <a:spLocks noChangeShapeType="1"/>
            </p:cNvSpPr>
            <p:nvPr/>
          </p:nvSpPr>
          <p:spPr bwMode="auto">
            <a:xfrm flipV="1">
              <a:off x="1518" y="1707"/>
              <a:ext cx="221" cy="22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8463" name="Line 39">
              <a:extLst>
                <a:ext uri="{FF2B5EF4-FFF2-40B4-BE49-F238E27FC236}">
                  <a16:creationId xmlns:a16="http://schemas.microsoft.com/office/drawing/2014/main" id="{D046431E-1BB9-4A08-BD79-CBE3C4CA3400}"/>
                </a:ext>
              </a:extLst>
            </p:cNvPr>
            <p:cNvSpPr>
              <a:spLocks noChangeShapeType="1"/>
            </p:cNvSpPr>
            <p:nvPr/>
          </p:nvSpPr>
          <p:spPr bwMode="auto">
            <a:xfrm flipV="1">
              <a:off x="1515" y="2012"/>
              <a:ext cx="221" cy="22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8464" name="Line 40">
              <a:extLst>
                <a:ext uri="{FF2B5EF4-FFF2-40B4-BE49-F238E27FC236}">
                  <a16:creationId xmlns:a16="http://schemas.microsoft.com/office/drawing/2014/main" id="{A6532234-FB56-46F2-AEAB-F7BD713F562F}"/>
                </a:ext>
              </a:extLst>
            </p:cNvPr>
            <p:cNvSpPr>
              <a:spLocks noChangeShapeType="1"/>
            </p:cNvSpPr>
            <p:nvPr/>
          </p:nvSpPr>
          <p:spPr bwMode="auto">
            <a:xfrm flipV="1">
              <a:off x="1512" y="2317"/>
              <a:ext cx="221" cy="22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8465" name="Line 41">
              <a:extLst>
                <a:ext uri="{FF2B5EF4-FFF2-40B4-BE49-F238E27FC236}">
                  <a16:creationId xmlns:a16="http://schemas.microsoft.com/office/drawing/2014/main" id="{9E1E68C4-337A-4733-9504-099FF98FA470}"/>
                </a:ext>
              </a:extLst>
            </p:cNvPr>
            <p:cNvSpPr>
              <a:spLocks noChangeShapeType="1"/>
            </p:cNvSpPr>
            <p:nvPr/>
          </p:nvSpPr>
          <p:spPr bwMode="auto">
            <a:xfrm flipV="1">
              <a:off x="1509" y="2633"/>
              <a:ext cx="221" cy="22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8466" name="Line 42">
              <a:extLst>
                <a:ext uri="{FF2B5EF4-FFF2-40B4-BE49-F238E27FC236}">
                  <a16:creationId xmlns:a16="http://schemas.microsoft.com/office/drawing/2014/main" id="{5A3C66C6-F367-4F29-A77D-32A47CA3E4E0}"/>
                </a:ext>
              </a:extLst>
            </p:cNvPr>
            <p:cNvSpPr>
              <a:spLocks noChangeShapeType="1"/>
            </p:cNvSpPr>
            <p:nvPr/>
          </p:nvSpPr>
          <p:spPr bwMode="auto">
            <a:xfrm flipV="1">
              <a:off x="1506" y="2949"/>
              <a:ext cx="221" cy="22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
        <p:nvSpPr>
          <p:cNvPr id="116779" name="Freeform 43">
            <a:extLst>
              <a:ext uri="{FF2B5EF4-FFF2-40B4-BE49-F238E27FC236}">
                <a16:creationId xmlns:a16="http://schemas.microsoft.com/office/drawing/2014/main" id="{D1F5F664-A6B2-4A7C-8A08-7F2895D31A79}"/>
              </a:ext>
            </a:extLst>
          </p:cNvPr>
          <p:cNvSpPr>
            <a:spLocks/>
          </p:cNvSpPr>
          <p:nvPr/>
        </p:nvSpPr>
        <p:spPr bwMode="auto">
          <a:xfrm>
            <a:off x="4994275" y="1622425"/>
            <a:ext cx="2605088" cy="3614738"/>
          </a:xfrm>
          <a:custGeom>
            <a:avLst/>
            <a:gdLst>
              <a:gd name="T0" fmla="*/ 0 w 3038"/>
              <a:gd name="T1" fmla="*/ 2147483646 h 4134"/>
              <a:gd name="T2" fmla="*/ 2147483646 w 3038"/>
              <a:gd name="T3" fmla="*/ 2147483646 h 4134"/>
              <a:gd name="T4" fmla="*/ 2147483646 w 3038"/>
              <a:gd name="T5" fmla="*/ 2147483646 h 4134"/>
              <a:gd name="T6" fmla="*/ 2147483646 w 3038"/>
              <a:gd name="T7" fmla="*/ 2147483646 h 4134"/>
              <a:gd name="T8" fmla="*/ 2147483646 w 3038"/>
              <a:gd name="T9" fmla="*/ 2147483646 h 4134"/>
              <a:gd name="T10" fmla="*/ 2147483646 w 3038"/>
              <a:gd name="T11" fmla="*/ 2147483646 h 4134"/>
              <a:gd name="T12" fmla="*/ 2147483646 w 3038"/>
              <a:gd name="T13" fmla="*/ 2147483646 h 4134"/>
              <a:gd name="T14" fmla="*/ 2147483646 w 3038"/>
              <a:gd name="T15" fmla="*/ 2147483646 h 4134"/>
              <a:gd name="T16" fmla="*/ 2147483646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780" name="Rectangle 44">
            <a:extLst>
              <a:ext uri="{FF2B5EF4-FFF2-40B4-BE49-F238E27FC236}">
                <a16:creationId xmlns:a16="http://schemas.microsoft.com/office/drawing/2014/main" id="{3EFCCF88-F114-4936-9023-0AC0D2C17350}"/>
              </a:ext>
            </a:extLst>
          </p:cNvPr>
          <p:cNvSpPr>
            <a:spLocks noChangeArrowheads="1"/>
          </p:cNvSpPr>
          <p:nvPr/>
        </p:nvSpPr>
        <p:spPr bwMode="auto">
          <a:xfrm>
            <a:off x="7594601" y="1185863"/>
            <a:ext cx="5191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S’</a:t>
            </a:r>
          </a:p>
        </p:txBody>
      </p:sp>
      <p:sp>
        <p:nvSpPr>
          <p:cNvPr id="116781" name="Line 45">
            <a:extLst>
              <a:ext uri="{FF2B5EF4-FFF2-40B4-BE49-F238E27FC236}">
                <a16:creationId xmlns:a16="http://schemas.microsoft.com/office/drawing/2014/main" id="{E2239AE6-A5C1-4BE2-BFB5-5C2DA64099C2}"/>
              </a:ext>
            </a:extLst>
          </p:cNvPr>
          <p:cNvSpPr>
            <a:spLocks noChangeShapeType="1"/>
          </p:cNvSpPr>
          <p:nvPr/>
        </p:nvSpPr>
        <p:spPr bwMode="auto">
          <a:xfrm>
            <a:off x="6443664" y="2200275"/>
            <a:ext cx="7381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16782" name="Line 46">
            <a:extLst>
              <a:ext uri="{FF2B5EF4-FFF2-40B4-BE49-F238E27FC236}">
                <a16:creationId xmlns:a16="http://schemas.microsoft.com/office/drawing/2014/main" id="{A929BD3B-9135-4342-BA68-F6CB52DEE865}"/>
              </a:ext>
            </a:extLst>
          </p:cNvPr>
          <p:cNvSpPr>
            <a:spLocks noChangeShapeType="1"/>
          </p:cNvSpPr>
          <p:nvPr/>
        </p:nvSpPr>
        <p:spPr bwMode="auto">
          <a:xfrm>
            <a:off x="5072064" y="4164013"/>
            <a:ext cx="7381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16783" name="AutoShape 47">
            <a:extLst>
              <a:ext uri="{FF2B5EF4-FFF2-40B4-BE49-F238E27FC236}">
                <a16:creationId xmlns:a16="http://schemas.microsoft.com/office/drawing/2014/main" id="{F91AA83D-E119-426C-B402-16618ADA8189}"/>
              </a:ext>
            </a:extLst>
          </p:cNvPr>
          <p:cNvSpPr>
            <a:spLocks/>
          </p:cNvSpPr>
          <p:nvPr/>
        </p:nvSpPr>
        <p:spPr bwMode="auto">
          <a:xfrm rot="2261704">
            <a:off x="6335714" y="3290889"/>
            <a:ext cx="211137" cy="1055687"/>
          </a:xfrm>
          <a:prstGeom prst="rightBrace">
            <a:avLst>
              <a:gd name="adj1" fmla="val 41667"/>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6784" name="Oval 48">
            <a:extLst>
              <a:ext uri="{FF2B5EF4-FFF2-40B4-BE49-F238E27FC236}">
                <a16:creationId xmlns:a16="http://schemas.microsoft.com/office/drawing/2014/main" id="{BD53A24F-B06D-4356-8AD7-5F6E304A0FE5}"/>
              </a:ext>
            </a:extLst>
          </p:cNvPr>
          <p:cNvSpPr>
            <a:spLocks noChangeArrowheads="1"/>
          </p:cNvSpPr>
          <p:nvPr/>
        </p:nvSpPr>
        <p:spPr bwMode="auto">
          <a:xfrm>
            <a:off x="6530975" y="3194050"/>
            <a:ext cx="165100" cy="217488"/>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6785" name="Oval 49">
            <a:extLst>
              <a:ext uri="{FF2B5EF4-FFF2-40B4-BE49-F238E27FC236}">
                <a16:creationId xmlns:a16="http://schemas.microsoft.com/office/drawing/2014/main" id="{DD1805F6-868B-4833-BF8A-D632ED630D5D}"/>
              </a:ext>
            </a:extLst>
          </p:cNvPr>
          <p:cNvSpPr>
            <a:spLocks noChangeArrowheads="1"/>
          </p:cNvSpPr>
          <p:nvPr/>
        </p:nvSpPr>
        <p:spPr bwMode="auto">
          <a:xfrm>
            <a:off x="5899150" y="3990975"/>
            <a:ext cx="166688" cy="215900"/>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6786" name="Text Box 50">
            <a:extLst>
              <a:ext uri="{FF2B5EF4-FFF2-40B4-BE49-F238E27FC236}">
                <a16:creationId xmlns:a16="http://schemas.microsoft.com/office/drawing/2014/main" id="{A08D5220-0668-4078-866A-0CD1F489354F}"/>
              </a:ext>
            </a:extLst>
          </p:cNvPr>
          <p:cNvSpPr txBox="1">
            <a:spLocks noChangeArrowheads="1"/>
          </p:cNvSpPr>
          <p:nvPr/>
        </p:nvSpPr>
        <p:spPr bwMode="auto">
          <a:xfrm>
            <a:off x="4151901" y="1130104"/>
            <a:ext cx="1848263" cy="176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b="1" i="1">
                <a:solidFill>
                  <a:srgbClr val="FF9933"/>
                </a:solidFill>
              </a:rPr>
              <a:t>Increase</a:t>
            </a:r>
          </a:p>
          <a:p>
            <a:pPr algn="ctr">
              <a:buFontTx/>
              <a:buNone/>
            </a:pPr>
            <a:r>
              <a:rPr lang="en-US" altLang="en-US" b="1" i="1">
                <a:solidFill>
                  <a:srgbClr val="FF9933"/>
                </a:solidFill>
              </a:rPr>
              <a:t>in</a:t>
            </a:r>
          </a:p>
          <a:p>
            <a:pPr algn="ctr">
              <a:buFontTx/>
              <a:buNone/>
            </a:pPr>
            <a:r>
              <a:rPr lang="en-US" altLang="en-US" b="1" i="1">
                <a:solidFill>
                  <a:srgbClr val="FF9933"/>
                </a:solidFill>
              </a:rPr>
              <a:t>Supply</a:t>
            </a:r>
          </a:p>
        </p:txBody>
      </p:sp>
      <p:sp>
        <p:nvSpPr>
          <p:cNvPr id="116787" name="Text Box 51">
            <a:extLst>
              <a:ext uri="{FF2B5EF4-FFF2-40B4-BE49-F238E27FC236}">
                <a16:creationId xmlns:a16="http://schemas.microsoft.com/office/drawing/2014/main" id="{C82B7A36-485C-4425-AFE4-94FEDCF24749}"/>
              </a:ext>
            </a:extLst>
          </p:cNvPr>
          <p:cNvSpPr txBox="1">
            <a:spLocks noChangeArrowheads="1"/>
          </p:cNvSpPr>
          <p:nvPr/>
        </p:nvSpPr>
        <p:spPr bwMode="auto">
          <a:xfrm>
            <a:off x="6099176" y="4117975"/>
            <a:ext cx="2043113"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800" b="1" i="1">
                <a:solidFill>
                  <a:srgbClr val="FF9933"/>
                </a:solidFill>
              </a:rPr>
              <a:t>Increase</a:t>
            </a:r>
          </a:p>
          <a:p>
            <a:pPr algn="ctr">
              <a:buFontTx/>
              <a:buNone/>
            </a:pPr>
            <a:r>
              <a:rPr lang="en-US" altLang="en-US" sz="2800" b="1" i="1">
                <a:solidFill>
                  <a:srgbClr val="FF9933"/>
                </a:solidFill>
              </a:rPr>
              <a:t>in Quantity</a:t>
            </a:r>
          </a:p>
          <a:p>
            <a:pPr algn="ctr">
              <a:buFontTx/>
              <a:buNone/>
            </a:pPr>
            <a:r>
              <a:rPr lang="en-US" altLang="en-US" sz="2800" b="1" i="1">
                <a:solidFill>
                  <a:srgbClr val="FF9933"/>
                </a:solidFill>
              </a:rPr>
              <a:t>Supplied</a:t>
            </a:r>
          </a:p>
        </p:txBody>
      </p:sp>
      <p:sp>
        <p:nvSpPr>
          <p:cNvPr id="116788" name="Line 52">
            <a:extLst>
              <a:ext uri="{FF2B5EF4-FFF2-40B4-BE49-F238E27FC236}">
                <a16:creationId xmlns:a16="http://schemas.microsoft.com/office/drawing/2014/main" id="{6AD72EA5-E117-4925-A852-E4CE530BBC15}"/>
              </a:ext>
            </a:extLst>
          </p:cNvPr>
          <p:cNvSpPr>
            <a:spLocks noChangeShapeType="1"/>
          </p:cNvSpPr>
          <p:nvPr/>
        </p:nvSpPr>
        <p:spPr bwMode="auto">
          <a:xfrm flipH="1" flipV="1">
            <a:off x="6559550" y="3924300"/>
            <a:ext cx="228600" cy="2809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8461" name="Rectangle 53">
            <a:extLst>
              <a:ext uri="{FF2B5EF4-FFF2-40B4-BE49-F238E27FC236}">
                <a16:creationId xmlns:a16="http://schemas.microsoft.com/office/drawing/2014/main" id="{DE455D46-6A2C-47AC-AF65-B6EC308AF46D}"/>
              </a:ext>
            </a:extLst>
          </p:cNvPr>
          <p:cNvSpPr>
            <a:spLocks noGrp="1" noChangeArrowheads="1"/>
          </p:cNvSpPr>
          <p:nvPr>
            <p:ph type="title"/>
          </p:nvPr>
        </p:nvSpPr>
        <p:spPr>
          <a:xfrm>
            <a:off x="3183731" y="10360"/>
            <a:ext cx="7024688" cy="862013"/>
          </a:xfrm>
          <a:noFill/>
        </p:spPr>
        <p:txBody>
          <a:bodyPr lIns="92075" tIns="46038" rIns="92075" bIns="46038" anchor="ctr"/>
          <a:lstStyle/>
          <a:p>
            <a:pPr eaLnBrk="1" hangingPunct="1"/>
            <a:r>
              <a:rPr lang="en-US" altLang="en-US" sz="5200" b="1" dirty="0">
                <a:solidFill>
                  <a:srgbClr val="006600"/>
                </a:solidFill>
              </a:rPr>
              <a:t>GRAPHING SUPPLY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16786"/>
                                        </p:tgtEl>
                                        <p:attrNameLst>
                                          <p:attrName>style.visibility</p:attrName>
                                        </p:attrNameLst>
                                      </p:cBhvr>
                                      <p:to>
                                        <p:strVal val="visible"/>
                                      </p:to>
                                    </p:set>
                                    <p:anim calcmode="lin" valueType="num">
                                      <p:cBhvr>
                                        <p:cTn id="7" dur="500" fill="hold"/>
                                        <p:tgtEl>
                                          <p:spTgt spid="116786"/>
                                        </p:tgtEl>
                                        <p:attrNameLst>
                                          <p:attrName>ppt_w</p:attrName>
                                        </p:attrNameLst>
                                      </p:cBhvr>
                                      <p:tavLst>
                                        <p:tav tm="0">
                                          <p:val>
                                            <p:fltVal val="0"/>
                                          </p:val>
                                        </p:tav>
                                        <p:tav tm="100000">
                                          <p:val>
                                            <p:strVal val="#ppt_w"/>
                                          </p:val>
                                        </p:tav>
                                      </p:tavLst>
                                    </p:anim>
                                    <p:anim calcmode="lin" valueType="num">
                                      <p:cBhvr>
                                        <p:cTn id="8" dur="500" fill="hold"/>
                                        <p:tgtEl>
                                          <p:spTgt spid="116786"/>
                                        </p:tgtEl>
                                        <p:attrNameLst>
                                          <p:attrName>ppt_h</p:attrName>
                                        </p:attrNameLst>
                                      </p:cBhvr>
                                      <p:tavLst>
                                        <p:tav tm="0">
                                          <p:val>
                                            <p:fltVal val="0"/>
                                          </p:val>
                                        </p:tav>
                                        <p:tav tm="100000">
                                          <p:val>
                                            <p:strVal val="#ppt_h"/>
                                          </p:val>
                                        </p:tav>
                                      </p:tavLst>
                                    </p:anim>
                                    <p:anim calcmode="lin" valueType="num">
                                      <p:cBhvr>
                                        <p:cTn id="9" dur="500" fill="hold"/>
                                        <p:tgtEl>
                                          <p:spTgt spid="116786"/>
                                        </p:tgtEl>
                                        <p:attrNameLst>
                                          <p:attrName>ppt_x</p:attrName>
                                        </p:attrNameLst>
                                      </p:cBhvr>
                                      <p:tavLst>
                                        <p:tav tm="0">
                                          <p:val>
                                            <p:fltVal val="0.5"/>
                                          </p:val>
                                        </p:tav>
                                        <p:tav tm="100000">
                                          <p:val>
                                            <p:strVal val="#ppt_x"/>
                                          </p:val>
                                        </p:tav>
                                      </p:tavLst>
                                    </p:anim>
                                    <p:anim calcmode="lin" valueType="num">
                                      <p:cBhvr>
                                        <p:cTn id="10" dur="500" fill="hold"/>
                                        <p:tgtEl>
                                          <p:spTgt spid="116786"/>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2" presetClass="entr" presetSubtype="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nodeType="afterGroup">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16772"/>
                                        </p:tgtEl>
                                        <p:attrNameLst>
                                          <p:attrName>style.visibility</p:attrName>
                                        </p:attrNameLst>
                                      </p:cBhvr>
                                      <p:to>
                                        <p:strVal val="visible"/>
                                      </p:to>
                                    </p:set>
                                    <p:animEffect transition="in" filter="wipe(up)">
                                      <p:cBhvr>
                                        <p:cTn id="18" dur="500"/>
                                        <p:tgtEl>
                                          <p:spTgt spid="11677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16781"/>
                                        </p:tgtEl>
                                        <p:attrNameLst>
                                          <p:attrName>style.visibility</p:attrName>
                                        </p:attrNameLst>
                                      </p:cBhvr>
                                      <p:to>
                                        <p:strVal val="visible"/>
                                      </p:to>
                                    </p:set>
                                    <p:animEffect transition="in" filter="wipe(left)">
                                      <p:cBhvr>
                                        <p:cTn id="23" dur="500"/>
                                        <p:tgtEl>
                                          <p:spTgt spid="116781"/>
                                        </p:tgtEl>
                                      </p:cBhvr>
                                    </p:animEffect>
                                  </p:childTnLst>
                                </p:cTn>
                              </p:par>
                            </p:childTnLst>
                          </p:cTn>
                        </p:par>
                        <p:par>
                          <p:cTn id="24" fill="hold" nodeType="afterGroup">
                            <p:stCondLst>
                              <p:cond delay="500"/>
                            </p:stCondLst>
                            <p:childTnLst>
                              <p:par>
                                <p:cTn id="25" presetID="22" presetClass="entr" presetSubtype="8" fill="hold" nodeType="afterEffect">
                                  <p:stCondLst>
                                    <p:cond delay="0"/>
                                  </p:stCondLst>
                                  <p:childTnLst>
                                    <p:set>
                                      <p:cBhvr>
                                        <p:cTn id="26" dur="1" fill="hold">
                                          <p:stCondLst>
                                            <p:cond delay="0"/>
                                          </p:stCondLst>
                                        </p:cTn>
                                        <p:tgtEl>
                                          <p:spTgt spid="116782"/>
                                        </p:tgtEl>
                                        <p:attrNameLst>
                                          <p:attrName>style.visibility</p:attrName>
                                        </p:attrNameLst>
                                      </p:cBhvr>
                                      <p:to>
                                        <p:strVal val="visible"/>
                                      </p:to>
                                    </p:set>
                                    <p:animEffect transition="in" filter="wipe(left)">
                                      <p:cBhvr>
                                        <p:cTn id="27" dur="500"/>
                                        <p:tgtEl>
                                          <p:spTgt spid="116782"/>
                                        </p:tgtEl>
                                      </p:cBhvr>
                                    </p:animEffect>
                                  </p:childTnLst>
                                </p:cTn>
                              </p:par>
                            </p:childTnLst>
                          </p:cTn>
                        </p:par>
                        <p:par>
                          <p:cTn id="28" fill="hold" nodeType="afterGroup">
                            <p:stCondLst>
                              <p:cond delay="1000"/>
                            </p:stCondLst>
                            <p:childTnLst>
                              <p:par>
                                <p:cTn id="29" presetID="22" presetClass="entr" presetSubtype="4" fill="hold" nodeType="afterEffect">
                                  <p:stCondLst>
                                    <p:cond delay="0"/>
                                  </p:stCondLst>
                                  <p:childTnLst>
                                    <p:set>
                                      <p:cBhvr>
                                        <p:cTn id="30" dur="1" fill="hold">
                                          <p:stCondLst>
                                            <p:cond delay="0"/>
                                          </p:stCondLst>
                                        </p:cTn>
                                        <p:tgtEl>
                                          <p:spTgt spid="116779"/>
                                        </p:tgtEl>
                                        <p:attrNameLst>
                                          <p:attrName>style.visibility</p:attrName>
                                        </p:attrNameLst>
                                      </p:cBhvr>
                                      <p:to>
                                        <p:strVal val="visible"/>
                                      </p:to>
                                    </p:set>
                                    <p:animEffect transition="in" filter="wipe(down)">
                                      <p:cBhvr>
                                        <p:cTn id="31" dur="500"/>
                                        <p:tgtEl>
                                          <p:spTgt spid="116779"/>
                                        </p:tgtEl>
                                      </p:cBhvr>
                                    </p:animEffect>
                                  </p:childTnLst>
                                </p:cTn>
                              </p:par>
                            </p:childTnLst>
                          </p:cTn>
                        </p:par>
                        <p:par>
                          <p:cTn id="32" fill="hold" nodeType="afterGroup">
                            <p:stCondLst>
                              <p:cond delay="1500"/>
                            </p:stCondLst>
                            <p:childTnLst>
                              <p:par>
                                <p:cTn id="33" presetID="9" presetClass="entr" presetSubtype="0" fill="hold" grpId="0" nodeType="afterEffect">
                                  <p:stCondLst>
                                    <p:cond delay="0"/>
                                  </p:stCondLst>
                                  <p:childTnLst>
                                    <p:set>
                                      <p:cBhvr>
                                        <p:cTn id="34" dur="1" fill="hold">
                                          <p:stCondLst>
                                            <p:cond delay="0"/>
                                          </p:stCondLst>
                                        </p:cTn>
                                        <p:tgtEl>
                                          <p:spTgt spid="116780"/>
                                        </p:tgtEl>
                                        <p:attrNameLst>
                                          <p:attrName>style.visibility</p:attrName>
                                        </p:attrNameLst>
                                      </p:cBhvr>
                                      <p:to>
                                        <p:strVal val="visible"/>
                                      </p:to>
                                    </p:set>
                                    <p:animEffect transition="in" filter="dissolve">
                                      <p:cBhvr>
                                        <p:cTn id="35" dur="500"/>
                                        <p:tgtEl>
                                          <p:spTgt spid="11678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116787"/>
                                        </p:tgtEl>
                                        <p:attrNameLst>
                                          <p:attrName>style.visibility</p:attrName>
                                        </p:attrNameLst>
                                      </p:cBhvr>
                                      <p:to>
                                        <p:strVal val="visible"/>
                                      </p:to>
                                    </p:set>
                                    <p:anim calcmode="lin" valueType="num">
                                      <p:cBhvr>
                                        <p:cTn id="40" dur="500" fill="hold"/>
                                        <p:tgtEl>
                                          <p:spTgt spid="116787"/>
                                        </p:tgtEl>
                                        <p:attrNameLst>
                                          <p:attrName>ppt_w</p:attrName>
                                        </p:attrNameLst>
                                      </p:cBhvr>
                                      <p:tavLst>
                                        <p:tav tm="0">
                                          <p:val>
                                            <p:fltVal val="0"/>
                                          </p:val>
                                        </p:tav>
                                        <p:tav tm="100000">
                                          <p:val>
                                            <p:strVal val="#ppt_w"/>
                                          </p:val>
                                        </p:tav>
                                      </p:tavLst>
                                    </p:anim>
                                    <p:anim calcmode="lin" valueType="num">
                                      <p:cBhvr>
                                        <p:cTn id="41" dur="500" fill="hold"/>
                                        <p:tgtEl>
                                          <p:spTgt spid="116787"/>
                                        </p:tgtEl>
                                        <p:attrNameLst>
                                          <p:attrName>ppt_h</p:attrName>
                                        </p:attrNameLst>
                                      </p:cBhvr>
                                      <p:tavLst>
                                        <p:tav tm="0">
                                          <p:val>
                                            <p:fltVal val="0"/>
                                          </p:val>
                                        </p:tav>
                                        <p:tav tm="100000">
                                          <p:val>
                                            <p:strVal val="#ppt_h"/>
                                          </p:val>
                                        </p:tav>
                                      </p:tavLst>
                                    </p:anim>
                                  </p:childTnLst>
                                </p:cTn>
                              </p:par>
                            </p:childTnLst>
                          </p:cTn>
                        </p:par>
                        <p:par>
                          <p:cTn id="42" fill="hold" nodeType="afterGroup">
                            <p:stCondLst>
                              <p:cond delay="500"/>
                            </p:stCondLst>
                            <p:childTnLst>
                              <p:par>
                                <p:cTn id="43" presetID="9" presetClass="entr" presetSubtype="0" fill="hold" grpId="0" nodeType="afterEffect">
                                  <p:stCondLst>
                                    <p:cond delay="0"/>
                                  </p:stCondLst>
                                  <p:childTnLst>
                                    <p:set>
                                      <p:cBhvr>
                                        <p:cTn id="44" dur="1" fill="hold">
                                          <p:stCondLst>
                                            <p:cond delay="0"/>
                                          </p:stCondLst>
                                        </p:cTn>
                                        <p:tgtEl>
                                          <p:spTgt spid="116785"/>
                                        </p:tgtEl>
                                        <p:attrNameLst>
                                          <p:attrName>style.visibility</p:attrName>
                                        </p:attrNameLst>
                                      </p:cBhvr>
                                      <p:to>
                                        <p:strVal val="visible"/>
                                      </p:to>
                                    </p:set>
                                    <p:animEffect transition="in" filter="dissolve">
                                      <p:cBhvr>
                                        <p:cTn id="45" dur="500"/>
                                        <p:tgtEl>
                                          <p:spTgt spid="116785"/>
                                        </p:tgtEl>
                                      </p:cBhvr>
                                    </p:animEffect>
                                  </p:childTnLst>
                                </p:cTn>
                              </p:par>
                            </p:childTnLst>
                          </p:cTn>
                        </p:par>
                        <p:par>
                          <p:cTn id="46" fill="hold" nodeType="afterGroup">
                            <p:stCondLst>
                              <p:cond delay="1000"/>
                            </p:stCondLst>
                            <p:childTnLst>
                              <p:par>
                                <p:cTn id="47" presetID="9" presetClass="entr" presetSubtype="0" fill="hold" grpId="0" nodeType="afterEffect">
                                  <p:stCondLst>
                                    <p:cond delay="0"/>
                                  </p:stCondLst>
                                  <p:childTnLst>
                                    <p:set>
                                      <p:cBhvr>
                                        <p:cTn id="48" dur="1" fill="hold">
                                          <p:stCondLst>
                                            <p:cond delay="0"/>
                                          </p:stCondLst>
                                        </p:cTn>
                                        <p:tgtEl>
                                          <p:spTgt spid="116784"/>
                                        </p:tgtEl>
                                        <p:attrNameLst>
                                          <p:attrName>style.visibility</p:attrName>
                                        </p:attrNameLst>
                                      </p:cBhvr>
                                      <p:to>
                                        <p:strVal val="visible"/>
                                      </p:to>
                                    </p:set>
                                    <p:animEffect transition="in" filter="dissolve">
                                      <p:cBhvr>
                                        <p:cTn id="49" dur="500"/>
                                        <p:tgtEl>
                                          <p:spTgt spid="116784"/>
                                        </p:tgtEl>
                                      </p:cBhvr>
                                    </p:animEffect>
                                  </p:childTnLst>
                                </p:cTn>
                              </p:par>
                            </p:childTnLst>
                          </p:cTn>
                        </p:par>
                        <p:par>
                          <p:cTn id="50" fill="hold" nodeType="afterGroup">
                            <p:stCondLst>
                              <p:cond delay="1500"/>
                            </p:stCondLst>
                            <p:childTnLst>
                              <p:par>
                                <p:cTn id="51" presetID="22" presetClass="entr" presetSubtype="2" fill="hold" nodeType="afterEffect">
                                  <p:stCondLst>
                                    <p:cond delay="0"/>
                                  </p:stCondLst>
                                  <p:childTnLst>
                                    <p:set>
                                      <p:cBhvr>
                                        <p:cTn id="52" dur="1" fill="hold">
                                          <p:stCondLst>
                                            <p:cond delay="0"/>
                                          </p:stCondLst>
                                        </p:cTn>
                                        <p:tgtEl>
                                          <p:spTgt spid="116788"/>
                                        </p:tgtEl>
                                        <p:attrNameLst>
                                          <p:attrName>style.visibility</p:attrName>
                                        </p:attrNameLst>
                                      </p:cBhvr>
                                      <p:to>
                                        <p:strVal val="visible"/>
                                      </p:to>
                                    </p:set>
                                    <p:animEffect transition="in" filter="wipe(right)">
                                      <p:cBhvr>
                                        <p:cTn id="53" dur="500"/>
                                        <p:tgtEl>
                                          <p:spTgt spid="116788"/>
                                        </p:tgtEl>
                                      </p:cBhvr>
                                    </p:animEffect>
                                  </p:childTnLst>
                                </p:cTn>
                              </p:par>
                            </p:childTnLst>
                          </p:cTn>
                        </p:par>
                        <p:par>
                          <p:cTn id="54" fill="hold" nodeType="afterGroup">
                            <p:stCondLst>
                              <p:cond delay="2000"/>
                            </p:stCondLst>
                            <p:childTnLst>
                              <p:par>
                                <p:cTn id="55" presetID="22" presetClass="entr" presetSubtype="4" fill="hold" grpId="0" nodeType="afterEffect">
                                  <p:stCondLst>
                                    <p:cond delay="0"/>
                                  </p:stCondLst>
                                  <p:childTnLst>
                                    <p:set>
                                      <p:cBhvr>
                                        <p:cTn id="56" dur="1" fill="hold">
                                          <p:stCondLst>
                                            <p:cond delay="0"/>
                                          </p:stCondLst>
                                        </p:cTn>
                                        <p:tgtEl>
                                          <p:spTgt spid="116783"/>
                                        </p:tgtEl>
                                        <p:attrNameLst>
                                          <p:attrName>style.visibility</p:attrName>
                                        </p:attrNameLst>
                                      </p:cBhvr>
                                      <p:to>
                                        <p:strVal val="visible"/>
                                      </p:to>
                                    </p:set>
                                    <p:animEffect transition="in" filter="wipe(down)">
                                      <p:cBhvr>
                                        <p:cTn id="57" dur="500"/>
                                        <p:tgtEl>
                                          <p:spTgt spid="116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72" grpId="0" autoUpdateAnimBg="0"/>
      <p:bldP spid="116780" grpId="0" autoUpdateAnimBg="0"/>
      <p:bldP spid="116783" grpId="0" animBg="1"/>
      <p:bldP spid="116784" grpId="0" animBg="1"/>
      <p:bldP spid="116785" grpId="0" animBg="1"/>
      <p:bldP spid="116786" grpId="0" autoUpdateAnimBg="0"/>
      <p:bldP spid="116787"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458" name="Group 2">
            <a:extLst>
              <a:ext uri="{FF2B5EF4-FFF2-40B4-BE49-F238E27FC236}">
                <a16:creationId xmlns:a16="http://schemas.microsoft.com/office/drawing/2014/main" id="{D527CBEB-70E8-4CA4-9301-A9CD09E49B24}"/>
              </a:ext>
            </a:extLst>
          </p:cNvPr>
          <p:cNvGrpSpPr>
            <a:grpSpLocks/>
          </p:cNvGrpSpPr>
          <p:nvPr/>
        </p:nvGrpSpPr>
        <p:grpSpPr bwMode="auto">
          <a:xfrm>
            <a:off x="4002089" y="1125538"/>
            <a:ext cx="4098925" cy="4584700"/>
            <a:chOff x="1477" y="718"/>
            <a:chExt cx="2935" cy="2937"/>
          </a:xfrm>
        </p:grpSpPr>
        <p:sp>
          <p:nvSpPr>
            <p:cNvPr id="19481" name="Line 3">
              <a:extLst>
                <a:ext uri="{FF2B5EF4-FFF2-40B4-BE49-F238E27FC236}">
                  <a16:creationId xmlns:a16="http://schemas.microsoft.com/office/drawing/2014/main" id="{2D39A03D-74AB-401A-99E0-CF99AA72EDB1}"/>
                </a:ext>
              </a:extLst>
            </p:cNvPr>
            <p:cNvSpPr>
              <a:spLocks noChangeShapeType="1"/>
            </p:cNvSpPr>
            <p:nvPr/>
          </p:nvSpPr>
          <p:spPr bwMode="auto">
            <a:xfrm>
              <a:off x="1489" y="314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482" name="Line 4">
              <a:extLst>
                <a:ext uri="{FF2B5EF4-FFF2-40B4-BE49-F238E27FC236}">
                  <a16:creationId xmlns:a16="http://schemas.microsoft.com/office/drawing/2014/main" id="{17C2A815-6EC8-47ED-B209-24DF82204186}"/>
                </a:ext>
              </a:extLst>
            </p:cNvPr>
            <p:cNvSpPr>
              <a:spLocks noChangeShapeType="1"/>
            </p:cNvSpPr>
            <p:nvPr/>
          </p:nvSpPr>
          <p:spPr bwMode="auto">
            <a:xfrm>
              <a:off x="1486" y="263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483" name="Line 5">
              <a:extLst>
                <a:ext uri="{FF2B5EF4-FFF2-40B4-BE49-F238E27FC236}">
                  <a16:creationId xmlns:a16="http://schemas.microsoft.com/office/drawing/2014/main" id="{CA2466A5-38EF-4068-8A25-30BA5262F63C}"/>
                </a:ext>
              </a:extLst>
            </p:cNvPr>
            <p:cNvSpPr>
              <a:spLocks noChangeShapeType="1"/>
            </p:cNvSpPr>
            <p:nvPr/>
          </p:nvSpPr>
          <p:spPr bwMode="auto">
            <a:xfrm>
              <a:off x="1483" y="211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484" name="Line 6">
              <a:extLst>
                <a:ext uri="{FF2B5EF4-FFF2-40B4-BE49-F238E27FC236}">
                  <a16:creationId xmlns:a16="http://schemas.microsoft.com/office/drawing/2014/main" id="{66DAD099-EBA1-404F-B04B-E57FC950E10D}"/>
                </a:ext>
              </a:extLst>
            </p:cNvPr>
            <p:cNvSpPr>
              <a:spLocks noChangeShapeType="1"/>
            </p:cNvSpPr>
            <p:nvPr/>
          </p:nvSpPr>
          <p:spPr bwMode="auto">
            <a:xfrm>
              <a:off x="1480" y="15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485" name="Line 7">
              <a:extLst>
                <a:ext uri="{FF2B5EF4-FFF2-40B4-BE49-F238E27FC236}">
                  <a16:creationId xmlns:a16="http://schemas.microsoft.com/office/drawing/2014/main" id="{B290DFCC-7457-4A23-B25B-9A9A2D854125}"/>
                </a:ext>
              </a:extLst>
            </p:cNvPr>
            <p:cNvSpPr>
              <a:spLocks noChangeShapeType="1"/>
            </p:cNvSpPr>
            <p:nvPr/>
          </p:nvSpPr>
          <p:spPr bwMode="auto">
            <a:xfrm>
              <a:off x="1477" y="106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486" name="Line 8">
              <a:extLst>
                <a:ext uri="{FF2B5EF4-FFF2-40B4-BE49-F238E27FC236}">
                  <a16:creationId xmlns:a16="http://schemas.microsoft.com/office/drawing/2014/main" id="{BCB2880B-E182-4DD2-9FB5-DBA4720921BB}"/>
                </a:ext>
              </a:extLst>
            </p:cNvPr>
            <p:cNvSpPr>
              <a:spLocks noChangeShapeType="1"/>
            </p:cNvSpPr>
            <p:nvPr/>
          </p:nvSpPr>
          <p:spPr bwMode="auto">
            <a:xfrm rot="-5400000">
              <a:off x="330" y="219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487" name="Line 9">
              <a:extLst>
                <a:ext uri="{FF2B5EF4-FFF2-40B4-BE49-F238E27FC236}">
                  <a16:creationId xmlns:a16="http://schemas.microsoft.com/office/drawing/2014/main" id="{B7EDDD9B-4756-4E69-8234-E2808F2496C8}"/>
                </a:ext>
              </a:extLst>
            </p:cNvPr>
            <p:cNvSpPr>
              <a:spLocks noChangeShapeType="1"/>
            </p:cNvSpPr>
            <p:nvPr/>
          </p:nvSpPr>
          <p:spPr bwMode="auto">
            <a:xfrm rot="-5400000">
              <a:off x="645" y="219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488" name="Line 10">
              <a:extLst>
                <a:ext uri="{FF2B5EF4-FFF2-40B4-BE49-F238E27FC236}">
                  <a16:creationId xmlns:a16="http://schemas.microsoft.com/office/drawing/2014/main" id="{0EF7C072-886A-44CD-825A-05138A8AEC45}"/>
                </a:ext>
              </a:extLst>
            </p:cNvPr>
            <p:cNvSpPr>
              <a:spLocks noChangeShapeType="1"/>
            </p:cNvSpPr>
            <p:nvPr/>
          </p:nvSpPr>
          <p:spPr bwMode="auto">
            <a:xfrm rot="-5400000">
              <a:off x="960" y="219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489" name="Line 11">
              <a:extLst>
                <a:ext uri="{FF2B5EF4-FFF2-40B4-BE49-F238E27FC236}">
                  <a16:creationId xmlns:a16="http://schemas.microsoft.com/office/drawing/2014/main" id="{9A1621DD-E6A3-4772-9C07-ABB2FD447D4F}"/>
                </a:ext>
              </a:extLst>
            </p:cNvPr>
            <p:cNvSpPr>
              <a:spLocks noChangeShapeType="1"/>
            </p:cNvSpPr>
            <p:nvPr/>
          </p:nvSpPr>
          <p:spPr bwMode="auto">
            <a:xfrm rot="-5400000">
              <a:off x="1275" y="2188"/>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490" name="Line 12">
              <a:extLst>
                <a:ext uri="{FF2B5EF4-FFF2-40B4-BE49-F238E27FC236}">
                  <a16:creationId xmlns:a16="http://schemas.microsoft.com/office/drawing/2014/main" id="{C1898AEE-FD81-4500-9900-760B860A1D1F}"/>
                </a:ext>
              </a:extLst>
            </p:cNvPr>
            <p:cNvSpPr>
              <a:spLocks noChangeShapeType="1"/>
            </p:cNvSpPr>
            <p:nvPr/>
          </p:nvSpPr>
          <p:spPr bwMode="auto">
            <a:xfrm rot="-5400000">
              <a:off x="1590" y="2186"/>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491" name="Line 13">
              <a:extLst>
                <a:ext uri="{FF2B5EF4-FFF2-40B4-BE49-F238E27FC236}">
                  <a16:creationId xmlns:a16="http://schemas.microsoft.com/office/drawing/2014/main" id="{DB71D719-0B97-4D39-9A1A-7BBF35D1AC4D}"/>
                </a:ext>
              </a:extLst>
            </p:cNvPr>
            <p:cNvSpPr>
              <a:spLocks noChangeShapeType="1"/>
            </p:cNvSpPr>
            <p:nvPr/>
          </p:nvSpPr>
          <p:spPr bwMode="auto">
            <a:xfrm rot="-5400000">
              <a:off x="1905" y="21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492" name="Line 14">
              <a:extLst>
                <a:ext uri="{FF2B5EF4-FFF2-40B4-BE49-F238E27FC236}">
                  <a16:creationId xmlns:a16="http://schemas.microsoft.com/office/drawing/2014/main" id="{873478C9-6E38-4AA8-B0B9-3D19FC365608}"/>
                </a:ext>
              </a:extLst>
            </p:cNvPr>
            <p:cNvSpPr>
              <a:spLocks noChangeShapeType="1"/>
            </p:cNvSpPr>
            <p:nvPr/>
          </p:nvSpPr>
          <p:spPr bwMode="auto">
            <a:xfrm rot="-5400000">
              <a:off x="2220" y="218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493" name="Line 15">
              <a:extLst>
                <a:ext uri="{FF2B5EF4-FFF2-40B4-BE49-F238E27FC236}">
                  <a16:creationId xmlns:a16="http://schemas.microsoft.com/office/drawing/2014/main" id="{2DC2301F-2F9E-4E02-8241-975A783216D6}"/>
                </a:ext>
              </a:extLst>
            </p:cNvPr>
            <p:cNvSpPr>
              <a:spLocks noChangeShapeType="1"/>
            </p:cNvSpPr>
            <p:nvPr/>
          </p:nvSpPr>
          <p:spPr bwMode="auto">
            <a:xfrm rot="-5400000">
              <a:off x="2535" y="218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
        <p:nvSpPr>
          <p:cNvPr id="19459" name="Freeform 16">
            <a:extLst>
              <a:ext uri="{FF2B5EF4-FFF2-40B4-BE49-F238E27FC236}">
                <a16:creationId xmlns:a16="http://schemas.microsoft.com/office/drawing/2014/main" id="{48CF45EC-9DA2-4429-A3B0-FA81404DBF5F}"/>
              </a:ext>
            </a:extLst>
          </p:cNvPr>
          <p:cNvSpPr>
            <a:spLocks/>
          </p:cNvSpPr>
          <p:nvPr/>
        </p:nvSpPr>
        <p:spPr bwMode="auto">
          <a:xfrm>
            <a:off x="4230688" y="1646238"/>
            <a:ext cx="2411412" cy="3281362"/>
          </a:xfrm>
          <a:custGeom>
            <a:avLst/>
            <a:gdLst>
              <a:gd name="T0" fmla="*/ 0 w 3038"/>
              <a:gd name="T1" fmla="*/ 2147483646 h 4134"/>
              <a:gd name="T2" fmla="*/ 2147483646 w 3038"/>
              <a:gd name="T3" fmla="*/ 2147483646 h 4134"/>
              <a:gd name="T4" fmla="*/ 2147483646 w 3038"/>
              <a:gd name="T5" fmla="*/ 2147483646 h 4134"/>
              <a:gd name="T6" fmla="*/ 2147483646 w 3038"/>
              <a:gd name="T7" fmla="*/ 2147483646 h 4134"/>
              <a:gd name="T8" fmla="*/ 2147483646 w 3038"/>
              <a:gd name="T9" fmla="*/ 2147483646 h 4134"/>
              <a:gd name="T10" fmla="*/ 2147483646 w 3038"/>
              <a:gd name="T11" fmla="*/ 2147483646 h 4134"/>
              <a:gd name="T12" fmla="*/ 2147483646 w 3038"/>
              <a:gd name="T13" fmla="*/ 2147483646 h 4134"/>
              <a:gd name="T14" fmla="*/ 2147483646 w 3038"/>
              <a:gd name="T15" fmla="*/ 2147483646 h 4134"/>
              <a:gd name="T16" fmla="*/ 2147483646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60" name="Rectangle 17">
            <a:extLst>
              <a:ext uri="{FF2B5EF4-FFF2-40B4-BE49-F238E27FC236}">
                <a16:creationId xmlns:a16="http://schemas.microsoft.com/office/drawing/2014/main" id="{E50D000D-25BD-46F4-A4BE-E152CA93BF2E}"/>
              </a:ext>
            </a:extLst>
          </p:cNvPr>
          <p:cNvSpPr>
            <a:spLocks noChangeArrowheads="1"/>
          </p:cNvSpPr>
          <p:nvPr/>
        </p:nvSpPr>
        <p:spPr bwMode="auto">
          <a:xfrm>
            <a:off x="6789738" y="1404938"/>
            <a:ext cx="424796"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S</a:t>
            </a:r>
          </a:p>
        </p:txBody>
      </p:sp>
      <p:grpSp>
        <p:nvGrpSpPr>
          <p:cNvPr id="19461" name="Group 18">
            <a:extLst>
              <a:ext uri="{FF2B5EF4-FFF2-40B4-BE49-F238E27FC236}">
                <a16:creationId xmlns:a16="http://schemas.microsoft.com/office/drawing/2014/main" id="{9D7FA8B7-B873-4C47-B9A4-5C43DB26D652}"/>
              </a:ext>
            </a:extLst>
          </p:cNvPr>
          <p:cNvGrpSpPr>
            <a:grpSpLocks/>
          </p:cNvGrpSpPr>
          <p:nvPr/>
        </p:nvGrpSpPr>
        <p:grpSpPr bwMode="auto">
          <a:xfrm>
            <a:off x="3997325" y="1484313"/>
            <a:ext cx="4173538" cy="4252912"/>
            <a:chOff x="1473" y="948"/>
            <a:chExt cx="2989" cy="2724"/>
          </a:xfrm>
        </p:grpSpPr>
        <p:sp>
          <p:nvSpPr>
            <p:cNvPr id="19479" name="Line 19">
              <a:extLst>
                <a:ext uri="{FF2B5EF4-FFF2-40B4-BE49-F238E27FC236}">
                  <a16:creationId xmlns:a16="http://schemas.microsoft.com/office/drawing/2014/main" id="{94AF8361-2FDF-424C-84C9-E5D507009F3F}"/>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480" name="Line 20">
              <a:extLst>
                <a:ext uri="{FF2B5EF4-FFF2-40B4-BE49-F238E27FC236}">
                  <a16:creationId xmlns:a16="http://schemas.microsoft.com/office/drawing/2014/main" id="{71A61F2E-39F4-424D-9FB9-17F7F848EFFA}"/>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9462" name="Rectangle 21">
            <a:extLst>
              <a:ext uri="{FF2B5EF4-FFF2-40B4-BE49-F238E27FC236}">
                <a16:creationId xmlns:a16="http://schemas.microsoft.com/office/drawing/2014/main" id="{537BCCA9-31CC-4BFF-98E9-3F5DA6E12E04}"/>
              </a:ext>
            </a:extLst>
          </p:cNvPr>
          <p:cNvSpPr>
            <a:spLocks noChangeArrowheads="1"/>
          </p:cNvSpPr>
          <p:nvPr/>
        </p:nvSpPr>
        <p:spPr bwMode="auto">
          <a:xfrm>
            <a:off x="3530600" y="1141413"/>
            <a:ext cx="4206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P</a:t>
            </a:r>
          </a:p>
        </p:txBody>
      </p:sp>
      <p:sp>
        <p:nvSpPr>
          <p:cNvPr id="19463" name="Rectangle 22">
            <a:extLst>
              <a:ext uri="{FF2B5EF4-FFF2-40B4-BE49-F238E27FC236}">
                <a16:creationId xmlns:a16="http://schemas.microsoft.com/office/drawing/2014/main" id="{047E1A26-31F0-471B-A162-049D28EBBC6A}"/>
              </a:ext>
            </a:extLst>
          </p:cNvPr>
          <p:cNvSpPr>
            <a:spLocks noChangeArrowheads="1"/>
          </p:cNvSpPr>
          <p:nvPr/>
        </p:nvSpPr>
        <p:spPr bwMode="auto">
          <a:xfrm>
            <a:off x="8216901" y="567690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19464" name="Rectangle 23">
            <a:extLst>
              <a:ext uri="{FF2B5EF4-FFF2-40B4-BE49-F238E27FC236}">
                <a16:creationId xmlns:a16="http://schemas.microsoft.com/office/drawing/2014/main" id="{D7F99F5D-34A8-4D3A-9B42-1B492F8B5601}"/>
              </a:ext>
            </a:extLst>
          </p:cNvPr>
          <p:cNvSpPr>
            <a:spLocks noChangeArrowheads="1"/>
          </p:cNvSpPr>
          <p:nvPr/>
        </p:nvSpPr>
        <p:spPr bwMode="auto">
          <a:xfrm>
            <a:off x="3733800" y="5562600"/>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19465" name="Text Box 24">
            <a:extLst>
              <a:ext uri="{FF2B5EF4-FFF2-40B4-BE49-F238E27FC236}">
                <a16:creationId xmlns:a16="http://schemas.microsoft.com/office/drawing/2014/main" id="{34DB3062-0006-4146-87E6-D4D02BCCE8D3}"/>
              </a:ext>
            </a:extLst>
          </p:cNvPr>
          <p:cNvSpPr txBox="1">
            <a:spLocks noChangeArrowheads="1"/>
          </p:cNvSpPr>
          <p:nvPr/>
        </p:nvSpPr>
        <p:spPr bwMode="auto">
          <a:xfrm>
            <a:off x="3582988" y="1474788"/>
            <a:ext cx="4381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sp>
        <p:nvSpPr>
          <p:cNvPr id="19466" name="Text Box 25">
            <a:extLst>
              <a:ext uri="{FF2B5EF4-FFF2-40B4-BE49-F238E27FC236}">
                <a16:creationId xmlns:a16="http://schemas.microsoft.com/office/drawing/2014/main" id="{9033165C-AB60-46F4-829C-99DC82E7F4D5}"/>
              </a:ext>
            </a:extLst>
          </p:cNvPr>
          <p:cNvSpPr txBox="1">
            <a:spLocks noChangeArrowheads="1"/>
          </p:cNvSpPr>
          <p:nvPr/>
        </p:nvSpPr>
        <p:spPr bwMode="auto">
          <a:xfrm>
            <a:off x="4229100" y="5707063"/>
            <a:ext cx="405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10   20   30   40   50   60   70   80</a:t>
            </a:r>
          </a:p>
        </p:txBody>
      </p:sp>
      <p:sp>
        <p:nvSpPr>
          <p:cNvPr id="19467" name="Text Box 26">
            <a:extLst>
              <a:ext uri="{FF2B5EF4-FFF2-40B4-BE49-F238E27FC236}">
                <a16:creationId xmlns:a16="http://schemas.microsoft.com/office/drawing/2014/main" id="{B0C3EA9B-01A0-4266-999D-3EA9E0B94FF1}"/>
              </a:ext>
            </a:extLst>
          </p:cNvPr>
          <p:cNvSpPr txBox="1">
            <a:spLocks noChangeArrowheads="1"/>
          </p:cNvSpPr>
          <p:nvPr/>
        </p:nvSpPr>
        <p:spPr bwMode="auto">
          <a:xfrm>
            <a:off x="8053054" y="2438401"/>
            <a:ext cx="49404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a:latin typeface="Haettenschweiler" panose="020B0706040902060204" pitchFamily="34" charset="0"/>
              </a:rPr>
              <a:t>$5</a:t>
            </a:r>
          </a:p>
          <a:p>
            <a:pPr algn="r">
              <a:spcBef>
                <a:spcPct val="0"/>
              </a:spcBef>
              <a:buFontTx/>
              <a:buNone/>
            </a:pPr>
            <a:r>
              <a:rPr lang="en-US" altLang="en-US">
                <a:latin typeface="Haettenschweiler" panose="020B0706040902060204" pitchFamily="34" charset="0"/>
              </a:rPr>
              <a:t>4</a:t>
            </a:r>
          </a:p>
          <a:p>
            <a:pPr algn="r">
              <a:spcBef>
                <a:spcPct val="0"/>
              </a:spcBef>
              <a:buFontTx/>
              <a:buNone/>
            </a:pPr>
            <a:r>
              <a:rPr lang="en-US" altLang="en-US">
                <a:latin typeface="Haettenschweiler" panose="020B0706040902060204" pitchFamily="34" charset="0"/>
              </a:rPr>
              <a:t>3</a:t>
            </a:r>
          </a:p>
          <a:p>
            <a:pPr algn="r">
              <a:spcBef>
                <a:spcPct val="0"/>
              </a:spcBef>
              <a:buFontTx/>
              <a:buNone/>
            </a:pPr>
            <a:r>
              <a:rPr lang="en-US" altLang="en-US">
                <a:latin typeface="Haettenschweiler" panose="020B0706040902060204" pitchFamily="34" charset="0"/>
              </a:rPr>
              <a:t>2</a:t>
            </a:r>
          </a:p>
          <a:p>
            <a:pPr algn="r">
              <a:spcBef>
                <a:spcPct val="0"/>
              </a:spcBef>
              <a:buFontTx/>
              <a:buNone/>
            </a:pPr>
            <a:r>
              <a:rPr lang="en-US" altLang="en-US">
                <a:latin typeface="Haettenschweiler" panose="020B0706040902060204" pitchFamily="34" charset="0"/>
              </a:rPr>
              <a:t>1</a:t>
            </a:r>
          </a:p>
        </p:txBody>
      </p:sp>
      <p:sp>
        <p:nvSpPr>
          <p:cNvPr id="19468" name="Text Box 27">
            <a:extLst>
              <a:ext uri="{FF2B5EF4-FFF2-40B4-BE49-F238E27FC236}">
                <a16:creationId xmlns:a16="http://schemas.microsoft.com/office/drawing/2014/main" id="{2EA5C24F-E79A-4C43-8BEC-B4FF81D41C23}"/>
              </a:ext>
            </a:extLst>
          </p:cNvPr>
          <p:cNvSpPr txBox="1">
            <a:spLocks noChangeArrowheads="1"/>
          </p:cNvSpPr>
          <p:nvPr/>
        </p:nvSpPr>
        <p:spPr bwMode="auto">
          <a:xfrm>
            <a:off x="8628063" y="2454276"/>
            <a:ext cx="493712"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60</a:t>
            </a:r>
          </a:p>
          <a:p>
            <a:pPr>
              <a:spcBef>
                <a:spcPct val="0"/>
              </a:spcBef>
              <a:buFontTx/>
              <a:buNone/>
            </a:pPr>
            <a:r>
              <a:rPr lang="en-US" altLang="en-US">
                <a:latin typeface="Haettenschweiler" panose="020B0706040902060204" pitchFamily="34" charset="0"/>
              </a:rPr>
              <a:t>50</a:t>
            </a:r>
          </a:p>
          <a:p>
            <a:pPr>
              <a:spcBef>
                <a:spcPct val="0"/>
              </a:spcBef>
              <a:buFontTx/>
              <a:buNone/>
            </a:pPr>
            <a:r>
              <a:rPr lang="en-US" altLang="en-US">
                <a:latin typeface="Haettenschweiler" panose="020B0706040902060204" pitchFamily="34" charset="0"/>
              </a:rPr>
              <a:t>35</a:t>
            </a:r>
          </a:p>
          <a:p>
            <a:pPr>
              <a:spcBef>
                <a:spcPct val="0"/>
              </a:spcBef>
              <a:buFontTx/>
              <a:buNone/>
            </a:pPr>
            <a:r>
              <a:rPr lang="en-US" altLang="en-US">
                <a:latin typeface="Haettenschweiler" panose="020B0706040902060204" pitchFamily="34" charset="0"/>
              </a:rPr>
              <a:t>20</a:t>
            </a:r>
          </a:p>
          <a:p>
            <a:pPr>
              <a:spcBef>
                <a:spcPct val="0"/>
              </a:spcBef>
              <a:buFontTx/>
              <a:buNone/>
            </a:pPr>
            <a:r>
              <a:rPr lang="en-US" altLang="en-US">
                <a:latin typeface="Haettenschweiler" panose="020B0706040902060204" pitchFamily="34" charset="0"/>
              </a:rPr>
              <a:t>  5</a:t>
            </a:r>
          </a:p>
        </p:txBody>
      </p:sp>
      <p:grpSp>
        <p:nvGrpSpPr>
          <p:cNvPr id="19469" name="Group 28">
            <a:extLst>
              <a:ext uri="{FF2B5EF4-FFF2-40B4-BE49-F238E27FC236}">
                <a16:creationId xmlns:a16="http://schemas.microsoft.com/office/drawing/2014/main" id="{048A0250-B140-43DA-98D9-0130C183F0DF}"/>
              </a:ext>
            </a:extLst>
          </p:cNvPr>
          <p:cNvGrpSpPr>
            <a:grpSpLocks/>
          </p:cNvGrpSpPr>
          <p:nvPr/>
        </p:nvGrpSpPr>
        <p:grpSpPr bwMode="auto">
          <a:xfrm>
            <a:off x="8180390" y="1827214"/>
            <a:ext cx="888428" cy="2992437"/>
            <a:chOff x="4617" y="739"/>
            <a:chExt cx="636" cy="1917"/>
          </a:xfrm>
        </p:grpSpPr>
        <p:sp>
          <p:nvSpPr>
            <p:cNvPr id="19475" name="Line 29">
              <a:extLst>
                <a:ext uri="{FF2B5EF4-FFF2-40B4-BE49-F238E27FC236}">
                  <a16:creationId xmlns:a16="http://schemas.microsoft.com/office/drawing/2014/main" id="{B59E158A-E951-47F7-8705-B006D7F74833}"/>
                </a:ext>
              </a:extLst>
            </p:cNvPr>
            <p:cNvSpPr>
              <a:spLocks noChangeShapeType="1"/>
            </p:cNvSpPr>
            <p:nvPr/>
          </p:nvSpPr>
          <p:spPr bwMode="auto">
            <a:xfrm>
              <a:off x="4895" y="778"/>
              <a:ext cx="0" cy="18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476" name="Line 30">
              <a:extLst>
                <a:ext uri="{FF2B5EF4-FFF2-40B4-BE49-F238E27FC236}">
                  <a16:creationId xmlns:a16="http://schemas.microsoft.com/office/drawing/2014/main" id="{9D552341-B4EC-4642-927F-AA4A39B66AB4}"/>
                </a:ext>
              </a:extLst>
            </p:cNvPr>
            <p:cNvSpPr>
              <a:spLocks noChangeShapeType="1"/>
            </p:cNvSpPr>
            <p:nvPr/>
          </p:nvSpPr>
          <p:spPr bwMode="auto">
            <a:xfrm>
              <a:off x="4617" y="1174"/>
              <a:ext cx="55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477" name="Text Box 31">
              <a:extLst>
                <a:ext uri="{FF2B5EF4-FFF2-40B4-BE49-F238E27FC236}">
                  <a16:creationId xmlns:a16="http://schemas.microsoft.com/office/drawing/2014/main" id="{04616232-C5B1-4CC2-8721-47B1778B6E50}"/>
                </a:ext>
              </a:extLst>
            </p:cNvPr>
            <p:cNvSpPr txBox="1">
              <a:spLocks noChangeArrowheads="1"/>
            </p:cNvSpPr>
            <p:nvPr/>
          </p:nvSpPr>
          <p:spPr bwMode="auto">
            <a:xfrm>
              <a:off x="4645" y="739"/>
              <a:ext cx="242"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P</a:t>
              </a:r>
            </a:p>
          </p:txBody>
        </p:sp>
        <p:sp>
          <p:nvSpPr>
            <p:cNvPr id="19478" name="Text Box 32">
              <a:extLst>
                <a:ext uri="{FF2B5EF4-FFF2-40B4-BE49-F238E27FC236}">
                  <a16:creationId xmlns:a16="http://schemas.microsoft.com/office/drawing/2014/main" id="{F4CC0771-CDCD-4C7D-96F3-EF7D6FCC02DE}"/>
                </a:ext>
              </a:extLst>
            </p:cNvPr>
            <p:cNvSpPr txBox="1">
              <a:spLocks noChangeArrowheads="1"/>
            </p:cNvSpPr>
            <p:nvPr/>
          </p:nvSpPr>
          <p:spPr bwMode="auto">
            <a:xfrm>
              <a:off x="4934" y="739"/>
              <a:ext cx="31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Q</a:t>
              </a:r>
              <a:r>
                <a:rPr lang="en-US" altLang="en-US" baseline="-25000">
                  <a:latin typeface="Haettenschweiler" panose="020B0706040902060204" pitchFamily="34" charset="0"/>
                </a:rPr>
                <a:t>S</a:t>
              </a:r>
              <a:endParaRPr lang="en-US" altLang="en-US">
                <a:latin typeface="Haettenschweiler" panose="020B0706040902060204" pitchFamily="34" charset="0"/>
              </a:endParaRPr>
            </a:p>
          </p:txBody>
        </p:sp>
      </p:grpSp>
      <p:sp>
        <p:nvSpPr>
          <p:cNvPr id="19470" name="Text Box 33">
            <a:extLst>
              <a:ext uri="{FF2B5EF4-FFF2-40B4-BE49-F238E27FC236}">
                <a16:creationId xmlns:a16="http://schemas.microsoft.com/office/drawing/2014/main" id="{5D3C7778-358B-4C1B-8AC6-730C8B048D25}"/>
              </a:ext>
            </a:extLst>
          </p:cNvPr>
          <p:cNvSpPr txBox="1">
            <a:spLocks noChangeArrowheads="1"/>
          </p:cNvSpPr>
          <p:nvPr/>
        </p:nvSpPr>
        <p:spPr bwMode="auto">
          <a:xfrm>
            <a:off x="2570163" y="950913"/>
            <a:ext cx="161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Price of Corn</a:t>
            </a:r>
          </a:p>
        </p:txBody>
      </p:sp>
      <p:sp>
        <p:nvSpPr>
          <p:cNvPr id="19471" name="Text Box 34">
            <a:extLst>
              <a:ext uri="{FF2B5EF4-FFF2-40B4-BE49-F238E27FC236}">
                <a16:creationId xmlns:a16="http://schemas.microsoft.com/office/drawing/2014/main" id="{3EEEBF25-1F9E-4D1B-99C2-92CF73854138}"/>
              </a:ext>
            </a:extLst>
          </p:cNvPr>
          <p:cNvSpPr txBox="1">
            <a:spLocks noChangeArrowheads="1"/>
          </p:cNvSpPr>
          <p:nvPr/>
        </p:nvSpPr>
        <p:spPr bwMode="auto">
          <a:xfrm>
            <a:off x="5053013" y="6219826"/>
            <a:ext cx="198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Quantity of Corn</a:t>
            </a:r>
          </a:p>
        </p:txBody>
      </p:sp>
      <p:sp>
        <p:nvSpPr>
          <p:cNvPr id="19472" name="Text Box 35">
            <a:extLst>
              <a:ext uri="{FF2B5EF4-FFF2-40B4-BE49-F238E27FC236}">
                <a16:creationId xmlns:a16="http://schemas.microsoft.com/office/drawing/2014/main" id="{23597AAC-3F13-4AEE-8933-E9A501463C12}"/>
              </a:ext>
            </a:extLst>
          </p:cNvPr>
          <p:cNvSpPr txBox="1">
            <a:spLocks noChangeArrowheads="1"/>
          </p:cNvSpPr>
          <p:nvPr/>
        </p:nvSpPr>
        <p:spPr bwMode="auto">
          <a:xfrm>
            <a:off x="8177213" y="1589088"/>
            <a:ext cx="85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CORN</a:t>
            </a:r>
          </a:p>
        </p:txBody>
      </p:sp>
      <p:sp>
        <p:nvSpPr>
          <p:cNvPr id="19473" name="AutoShape 36">
            <a:extLst>
              <a:ext uri="{FF2B5EF4-FFF2-40B4-BE49-F238E27FC236}">
                <a16:creationId xmlns:a16="http://schemas.microsoft.com/office/drawing/2014/main" id="{E477EE0D-2BF3-475F-930D-E2FC24B38A8B}"/>
              </a:ext>
            </a:extLst>
          </p:cNvPr>
          <p:cNvSpPr>
            <a:spLocks noChangeArrowheads="1"/>
          </p:cNvSpPr>
          <p:nvPr/>
        </p:nvSpPr>
        <p:spPr bwMode="auto">
          <a:xfrm>
            <a:off x="2646364" y="1165225"/>
            <a:ext cx="6029325" cy="4337050"/>
          </a:xfrm>
          <a:prstGeom prst="star16">
            <a:avLst>
              <a:gd name="adj" fmla="val 37500"/>
            </a:avLst>
          </a:prstGeom>
          <a:solidFill>
            <a:srgbClr val="FFFF00"/>
          </a:solidFill>
          <a:ln w="38100">
            <a:solidFill>
              <a:schemeClr val="tx1"/>
            </a:solidFill>
            <a:miter lim="800000"/>
            <a:headEnd/>
            <a:tailEnd/>
          </a:ln>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4800" b="1">
                <a:latin typeface="Times New Roman" panose="02020603050405020304" pitchFamily="18" charset="0"/>
              </a:rPr>
              <a:t>What if</a:t>
            </a:r>
          </a:p>
          <a:p>
            <a:pPr algn="ctr">
              <a:buFontTx/>
              <a:buNone/>
            </a:pPr>
            <a:r>
              <a:rPr lang="en-US" altLang="en-US" sz="4800" b="1">
                <a:latin typeface="Times New Roman" panose="02020603050405020304" pitchFamily="18" charset="0"/>
              </a:rPr>
              <a:t>Supply</a:t>
            </a:r>
          </a:p>
          <a:p>
            <a:pPr algn="ctr">
              <a:buFontTx/>
              <a:buNone/>
            </a:pPr>
            <a:r>
              <a:rPr lang="en-US" altLang="en-US" sz="4800" b="1">
                <a:latin typeface="Times New Roman" panose="02020603050405020304" pitchFamily="18" charset="0"/>
              </a:rPr>
              <a:t>Decreases?</a:t>
            </a:r>
          </a:p>
        </p:txBody>
      </p:sp>
      <p:sp>
        <p:nvSpPr>
          <p:cNvPr id="19474" name="Rectangle 37">
            <a:extLst>
              <a:ext uri="{FF2B5EF4-FFF2-40B4-BE49-F238E27FC236}">
                <a16:creationId xmlns:a16="http://schemas.microsoft.com/office/drawing/2014/main" id="{F244467A-CCD1-4929-BB03-7F1BB6A9DEAD}"/>
              </a:ext>
            </a:extLst>
          </p:cNvPr>
          <p:cNvSpPr>
            <a:spLocks noGrp="1" noChangeArrowheads="1"/>
          </p:cNvSpPr>
          <p:nvPr>
            <p:ph type="title"/>
          </p:nvPr>
        </p:nvSpPr>
        <p:spPr>
          <a:xfrm>
            <a:off x="3128559" y="11474"/>
            <a:ext cx="7024688" cy="862013"/>
          </a:xfrm>
          <a:noFill/>
        </p:spPr>
        <p:txBody>
          <a:bodyPr lIns="92075" tIns="46038" rIns="92075" bIns="46038" anchor="ctr"/>
          <a:lstStyle/>
          <a:p>
            <a:pPr eaLnBrk="1" hangingPunct="1"/>
            <a:r>
              <a:rPr lang="en-US" altLang="en-US" sz="5200" b="1">
                <a:solidFill>
                  <a:srgbClr val="006600"/>
                </a:solidFill>
              </a:rPr>
              <a:t>GRAPHING SUPPLY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0482" name="Group 2">
            <a:extLst>
              <a:ext uri="{FF2B5EF4-FFF2-40B4-BE49-F238E27FC236}">
                <a16:creationId xmlns:a16="http://schemas.microsoft.com/office/drawing/2014/main" id="{D5DD4F67-0042-403E-824D-1C66D088F368}"/>
              </a:ext>
            </a:extLst>
          </p:cNvPr>
          <p:cNvGrpSpPr>
            <a:grpSpLocks/>
          </p:cNvGrpSpPr>
          <p:nvPr/>
        </p:nvGrpSpPr>
        <p:grpSpPr bwMode="auto">
          <a:xfrm>
            <a:off x="4002089" y="1125538"/>
            <a:ext cx="4098925" cy="4584700"/>
            <a:chOff x="1477" y="718"/>
            <a:chExt cx="2935" cy="2937"/>
          </a:xfrm>
        </p:grpSpPr>
        <p:sp>
          <p:nvSpPr>
            <p:cNvPr id="20521" name="Line 3">
              <a:extLst>
                <a:ext uri="{FF2B5EF4-FFF2-40B4-BE49-F238E27FC236}">
                  <a16:creationId xmlns:a16="http://schemas.microsoft.com/office/drawing/2014/main" id="{5282FC6D-95E1-427E-9F0F-26301A2FCF6F}"/>
                </a:ext>
              </a:extLst>
            </p:cNvPr>
            <p:cNvSpPr>
              <a:spLocks noChangeShapeType="1"/>
            </p:cNvSpPr>
            <p:nvPr/>
          </p:nvSpPr>
          <p:spPr bwMode="auto">
            <a:xfrm>
              <a:off x="1489" y="314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522" name="Line 4">
              <a:extLst>
                <a:ext uri="{FF2B5EF4-FFF2-40B4-BE49-F238E27FC236}">
                  <a16:creationId xmlns:a16="http://schemas.microsoft.com/office/drawing/2014/main" id="{99EEADD4-D23E-4F22-B540-B008C8CE60AA}"/>
                </a:ext>
              </a:extLst>
            </p:cNvPr>
            <p:cNvSpPr>
              <a:spLocks noChangeShapeType="1"/>
            </p:cNvSpPr>
            <p:nvPr/>
          </p:nvSpPr>
          <p:spPr bwMode="auto">
            <a:xfrm>
              <a:off x="1486" y="263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523" name="Line 5">
              <a:extLst>
                <a:ext uri="{FF2B5EF4-FFF2-40B4-BE49-F238E27FC236}">
                  <a16:creationId xmlns:a16="http://schemas.microsoft.com/office/drawing/2014/main" id="{48C40647-6786-4676-A83D-61D4A06960C6}"/>
                </a:ext>
              </a:extLst>
            </p:cNvPr>
            <p:cNvSpPr>
              <a:spLocks noChangeShapeType="1"/>
            </p:cNvSpPr>
            <p:nvPr/>
          </p:nvSpPr>
          <p:spPr bwMode="auto">
            <a:xfrm>
              <a:off x="1483" y="211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524" name="Line 6">
              <a:extLst>
                <a:ext uri="{FF2B5EF4-FFF2-40B4-BE49-F238E27FC236}">
                  <a16:creationId xmlns:a16="http://schemas.microsoft.com/office/drawing/2014/main" id="{E2FD9F00-A0BD-4621-8821-EC15C8D103FE}"/>
                </a:ext>
              </a:extLst>
            </p:cNvPr>
            <p:cNvSpPr>
              <a:spLocks noChangeShapeType="1"/>
            </p:cNvSpPr>
            <p:nvPr/>
          </p:nvSpPr>
          <p:spPr bwMode="auto">
            <a:xfrm>
              <a:off x="1480" y="15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525" name="Line 7">
              <a:extLst>
                <a:ext uri="{FF2B5EF4-FFF2-40B4-BE49-F238E27FC236}">
                  <a16:creationId xmlns:a16="http://schemas.microsoft.com/office/drawing/2014/main" id="{418C3BB2-45B0-47F8-97F1-9DDA7F17D4EC}"/>
                </a:ext>
              </a:extLst>
            </p:cNvPr>
            <p:cNvSpPr>
              <a:spLocks noChangeShapeType="1"/>
            </p:cNvSpPr>
            <p:nvPr/>
          </p:nvSpPr>
          <p:spPr bwMode="auto">
            <a:xfrm>
              <a:off x="1477" y="106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526" name="Line 8">
              <a:extLst>
                <a:ext uri="{FF2B5EF4-FFF2-40B4-BE49-F238E27FC236}">
                  <a16:creationId xmlns:a16="http://schemas.microsoft.com/office/drawing/2014/main" id="{FD8B0244-5235-4629-BCA3-B39287E9D73B}"/>
                </a:ext>
              </a:extLst>
            </p:cNvPr>
            <p:cNvSpPr>
              <a:spLocks noChangeShapeType="1"/>
            </p:cNvSpPr>
            <p:nvPr/>
          </p:nvSpPr>
          <p:spPr bwMode="auto">
            <a:xfrm rot="-5400000">
              <a:off x="330" y="219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527" name="Line 9">
              <a:extLst>
                <a:ext uri="{FF2B5EF4-FFF2-40B4-BE49-F238E27FC236}">
                  <a16:creationId xmlns:a16="http://schemas.microsoft.com/office/drawing/2014/main" id="{91BED6E1-79D0-4AE9-9BCD-8736FE089B58}"/>
                </a:ext>
              </a:extLst>
            </p:cNvPr>
            <p:cNvSpPr>
              <a:spLocks noChangeShapeType="1"/>
            </p:cNvSpPr>
            <p:nvPr/>
          </p:nvSpPr>
          <p:spPr bwMode="auto">
            <a:xfrm rot="-5400000">
              <a:off x="645" y="219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528" name="Line 10">
              <a:extLst>
                <a:ext uri="{FF2B5EF4-FFF2-40B4-BE49-F238E27FC236}">
                  <a16:creationId xmlns:a16="http://schemas.microsoft.com/office/drawing/2014/main" id="{5BBA5F84-BF81-49BA-99EB-B8E35128FF7A}"/>
                </a:ext>
              </a:extLst>
            </p:cNvPr>
            <p:cNvSpPr>
              <a:spLocks noChangeShapeType="1"/>
            </p:cNvSpPr>
            <p:nvPr/>
          </p:nvSpPr>
          <p:spPr bwMode="auto">
            <a:xfrm rot="-5400000">
              <a:off x="960" y="219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529" name="Line 11">
              <a:extLst>
                <a:ext uri="{FF2B5EF4-FFF2-40B4-BE49-F238E27FC236}">
                  <a16:creationId xmlns:a16="http://schemas.microsoft.com/office/drawing/2014/main" id="{255EBDCC-3347-4404-BBC9-6F532C895732}"/>
                </a:ext>
              </a:extLst>
            </p:cNvPr>
            <p:cNvSpPr>
              <a:spLocks noChangeShapeType="1"/>
            </p:cNvSpPr>
            <p:nvPr/>
          </p:nvSpPr>
          <p:spPr bwMode="auto">
            <a:xfrm rot="-5400000">
              <a:off x="1275" y="2188"/>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530" name="Line 12">
              <a:extLst>
                <a:ext uri="{FF2B5EF4-FFF2-40B4-BE49-F238E27FC236}">
                  <a16:creationId xmlns:a16="http://schemas.microsoft.com/office/drawing/2014/main" id="{B0246DD2-32DB-4E4E-8844-C69A4BCF657A}"/>
                </a:ext>
              </a:extLst>
            </p:cNvPr>
            <p:cNvSpPr>
              <a:spLocks noChangeShapeType="1"/>
            </p:cNvSpPr>
            <p:nvPr/>
          </p:nvSpPr>
          <p:spPr bwMode="auto">
            <a:xfrm rot="-5400000">
              <a:off x="1590" y="2186"/>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531" name="Line 13">
              <a:extLst>
                <a:ext uri="{FF2B5EF4-FFF2-40B4-BE49-F238E27FC236}">
                  <a16:creationId xmlns:a16="http://schemas.microsoft.com/office/drawing/2014/main" id="{F1E71E79-3EEE-4BD5-A815-677C3E21F628}"/>
                </a:ext>
              </a:extLst>
            </p:cNvPr>
            <p:cNvSpPr>
              <a:spLocks noChangeShapeType="1"/>
            </p:cNvSpPr>
            <p:nvPr/>
          </p:nvSpPr>
          <p:spPr bwMode="auto">
            <a:xfrm rot="-5400000">
              <a:off x="1905" y="21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532" name="Line 14">
              <a:extLst>
                <a:ext uri="{FF2B5EF4-FFF2-40B4-BE49-F238E27FC236}">
                  <a16:creationId xmlns:a16="http://schemas.microsoft.com/office/drawing/2014/main" id="{7885A9C1-D3B3-442E-B07E-E3B5074BFA31}"/>
                </a:ext>
              </a:extLst>
            </p:cNvPr>
            <p:cNvSpPr>
              <a:spLocks noChangeShapeType="1"/>
            </p:cNvSpPr>
            <p:nvPr/>
          </p:nvSpPr>
          <p:spPr bwMode="auto">
            <a:xfrm rot="-5400000">
              <a:off x="2220" y="218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533" name="Line 15">
              <a:extLst>
                <a:ext uri="{FF2B5EF4-FFF2-40B4-BE49-F238E27FC236}">
                  <a16:creationId xmlns:a16="http://schemas.microsoft.com/office/drawing/2014/main" id="{B1E5B7AE-C1BA-46A7-821A-7B5BB37DC347}"/>
                </a:ext>
              </a:extLst>
            </p:cNvPr>
            <p:cNvSpPr>
              <a:spLocks noChangeShapeType="1"/>
            </p:cNvSpPr>
            <p:nvPr/>
          </p:nvSpPr>
          <p:spPr bwMode="auto">
            <a:xfrm rot="-5400000">
              <a:off x="2535" y="218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
        <p:nvSpPr>
          <p:cNvPr id="20483" name="Freeform 16">
            <a:extLst>
              <a:ext uri="{FF2B5EF4-FFF2-40B4-BE49-F238E27FC236}">
                <a16:creationId xmlns:a16="http://schemas.microsoft.com/office/drawing/2014/main" id="{E4B28B6A-720C-48DC-8E5D-BCD4FA823FB7}"/>
              </a:ext>
            </a:extLst>
          </p:cNvPr>
          <p:cNvSpPr>
            <a:spLocks/>
          </p:cNvSpPr>
          <p:nvPr/>
        </p:nvSpPr>
        <p:spPr bwMode="auto">
          <a:xfrm>
            <a:off x="4230688" y="1646238"/>
            <a:ext cx="2411412" cy="3281362"/>
          </a:xfrm>
          <a:custGeom>
            <a:avLst/>
            <a:gdLst>
              <a:gd name="T0" fmla="*/ 0 w 3038"/>
              <a:gd name="T1" fmla="*/ 2147483646 h 4134"/>
              <a:gd name="T2" fmla="*/ 2147483646 w 3038"/>
              <a:gd name="T3" fmla="*/ 2147483646 h 4134"/>
              <a:gd name="T4" fmla="*/ 2147483646 w 3038"/>
              <a:gd name="T5" fmla="*/ 2147483646 h 4134"/>
              <a:gd name="T6" fmla="*/ 2147483646 w 3038"/>
              <a:gd name="T7" fmla="*/ 2147483646 h 4134"/>
              <a:gd name="T8" fmla="*/ 2147483646 w 3038"/>
              <a:gd name="T9" fmla="*/ 2147483646 h 4134"/>
              <a:gd name="T10" fmla="*/ 2147483646 w 3038"/>
              <a:gd name="T11" fmla="*/ 2147483646 h 4134"/>
              <a:gd name="T12" fmla="*/ 2147483646 w 3038"/>
              <a:gd name="T13" fmla="*/ 2147483646 h 4134"/>
              <a:gd name="T14" fmla="*/ 2147483646 w 3038"/>
              <a:gd name="T15" fmla="*/ 2147483646 h 4134"/>
              <a:gd name="T16" fmla="*/ 2147483646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84" name="Rectangle 17">
            <a:extLst>
              <a:ext uri="{FF2B5EF4-FFF2-40B4-BE49-F238E27FC236}">
                <a16:creationId xmlns:a16="http://schemas.microsoft.com/office/drawing/2014/main" id="{23F8CA72-47BF-46DF-85E0-47AC10CB9ED4}"/>
              </a:ext>
            </a:extLst>
          </p:cNvPr>
          <p:cNvSpPr>
            <a:spLocks noChangeArrowheads="1"/>
          </p:cNvSpPr>
          <p:nvPr/>
        </p:nvSpPr>
        <p:spPr bwMode="auto">
          <a:xfrm>
            <a:off x="6789738" y="1404938"/>
            <a:ext cx="424796"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S</a:t>
            </a:r>
          </a:p>
        </p:txBody>
      </p:sp>
      <p:grpSp>
        <p:nvGrpSpPr>
          <p:cNvPr id="20485" name="Group 18">
            <a:extLst>
              <a:ext uri="{FF2B5EF4-FFF2-40B4-BE49-F238E27FC236}">
                <a16:creationId xmlns:a16="http://schemas.microsoft.com/office/drawing/2014/main" id="{3FE6B447-0208-4060-A275-F987DEE46BAC}"/>
              </a:ext>
            </a:extLst>
          </p:cNvPr>
          <p:cNvGrpSpPr>
            <a:grpSpLocks/>
          </p:cNvGrpSpPr>
          <p:nvPr/>
        </p:nvGrpSpPr>
        <p:grpSpPr bwMode="auto">
          <a:xfrm>
            <a:off x="3997325" y="1484313"/>
            <a:ext cx="4173538" cy="4252912"/>
            <a:chOff x="1473" y="948"/>
            <a:chExt cx="2989" cy="2724"/>
          </a:xfrm>
        </p:grpSpPr>
        <p:sp>
          <p:nvSpPr>
            <p:cNvPr id="20519" name="Line 19">
              <a:extLst>
                <a:ext uri="{FF2B5EF4-FFF2-40B4-BE49-F238E27FC236}">
                  <a16:creationId xmlns:a16="http://schemas.microsoft.com/office/drawing/2014/main" id="{9E97FFD0-D36C-4389-AD49-198A4B688E07}"/>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20" name="Line 20">
              <a:extLst>
                <a:ext uri="{FF2B5EF4-FFF2-40B4-BE49-F238E27FC236}">
                  <a16:creationId xmlns:a16="http://schemas.microsoft.com/office/drawing/2014/main" id="{142F1BF0-7979-4CB4-BE72-A49EFDF1CE7C}"/>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0486" name="Rectangle 21">
            <a:extLst>
              <a:ext uri="{FF2B5EF4-FFF2-40B4-BE49-F238E27FC236}">
                <a16:creationId xmlns:a16="http://schemas.microsoft.com/office/drawing/2014/main" id="{4EFD0B5D-B50F-4691-B707-B968A4B49FFD}"/>
              </a:ext>
            </a:extLst>
          </p:cNvPr>
          <p:cNvSpPr>
            <a:spLocks noChangeArrowheads="1"/>
          </p:cNvSpPr>
          <p:nvPr/>
        </p:nvSpPr>
        <p:spPr bwMode="auto">
          <a:xfrm>
            <a:off x="3530600" y="1141413"/>
            <a:ext cx="4206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P</a:t>
            </a:r>
          </a:p>
        </p:txBody>
      </p:sp>
      <p:sp>
        <p:nvSpPr>
          <p:cNvPr id="20487" name="Rectangle 22">
            <a:extLst>
              <a:ext uri="{FF2B5EF4-FFF2-40B4-BE49-F238E27FC236}">
                <a16:creationId xmlns:a16="http://schemas.microsoft.com/office/drawing/2014/main" id="{6C257156-C33F-479A-94B6-148D1289307E}"/>
              </a:ext>
            </a:extLst>
          </p:cNvPr>
          <p:cNvSpPr>
            <a:spLocks noChangeArrowheads="1"/>
          </p:cNvSpPr>
          <p:nvPr/>
        </p:nvSpPr>
        <p:spPr bwMode="auto">
          <a:xfrm>
            <a:off x="8216901" y="567690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20488" name="Rectangle 23">
            <a:extLst>
              <a:ext uri="{FF2B5EF4-FFF2-40B4-BE49-F238E27FC236}">
                <a16:creationId xmlns:a16="http://schemas.microsoft.com/office/drawing/2014/main" id="{F5E2BA05-23B8-4F14-8D00-63C93305F27E}"/>
              </a:ext>
            </a:extLst>
          </p:cNvPr>
          <p:cNvSpPr>
            <a:spLocks noChangeArrowheads="1"/>
          </p:cNvSpPr>
          <p:nvPr/>
        </p:nvSpPr>
        <p:spPr bwMode="auto">
          <a:xfrm>
            <a:off x="3733800" y="5562600"/>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20489" name="Text Box 24">
            <a:extLst>
              <a:ext uri="{FF2B5EF4-FFF2-40B4-BE49-F238E27FC236}">
                <a16:creationId xmlns:a16="http://schemas.microsoft.com/office/drawing/2014/main" id="{79275D4C-8672-411F-A8E3-F22FBD5A40B6}"/>
              </a:ext>
            </a:extLst>
          </p:cNvPr>
          <p:cNvSpPr txBox="1">
            <a:spLocks noChangeArrowheads="1"/>
          </p:cNvSpPr>
          <p:nvPr/>
        </p:nvSpPr>
        <p:spPr bwMode="auto">
          <a:xfrm>
            <a:off x="3582988" y="1474788"/>
            <a:ext cx="4381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sp>
        <p:nvSpPr>
          <p:cNvPr id="20490" name="Text Box 25">
            <a:extLst>
              <a:ext uri="{FF2B5EF4-FFF2-40B4-BE49-F238E27FC236}">
                <a16:creationId xmlns:a16="http://schemas.microsoft.com/office/drawing/2014/main" id="{9606521C-F39C-47BC-9A8C-973998864508}"/>
              </a:ext>
            </a:extLst>
          </p:cNvPr>
          <p:cNvSpPr txBox="1">
            <a:spLocks noChangeArrowheads="1"/>
          </p:cNvSpPr>
          <p:nvPr/>
        </p:nvSpPr>
        <p:spPr bwMode="auto">
          <a:xfrm>
            <a:off x="4229100" y="5707063"/>
            <a:ext cx="405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10   20   30   40   50   60   70   80</a:t>
            </a:r>
          </a:p>
        </p:txBody>
      </p:sp>
      <p:sp>
        <p:nvSpPr>
          <p:cNvPr id="20491" name="Text Box 26">
            <a:extLst>
              <a:ext uri="{FF2B5EF4-FFF2-40B4-BE49-F238E27FC236}">
                <a16:creationId xmlns:a16="http://schemas.microsoft.com/office/drawing/2014/main" id="{3E32BD72-0043-4C9D-A135-687A5995D97E}"/>
              </a:ext>
            </a:extLst>
          </p:cNvPr>
          <p:cNvSpPr txBox="1">
            <a:spLocks noChangeArrowheads="1"/>
          </p:cNvSpPr>
          <p:nvPr/>
        </p:nvSpPr>
        <p:spPr bwMode="auto">
          <a:xfrm>
            <a:off x="8053054" y="2438401"/>
            <a:ext cx="49404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a:latin typeface="Haettenschweiler" panose="020B0706040902060204" pitchFamily="34" charset="0"/>
              </a:rPr>
              <a:t>$5</a:t>
            </a:r>
          </a:p>
          <a:p>
            <a:pPr algn="r">
              <a:spcBef>
                <a:spcPct val="0"/>
              </a:spcBef>
              <a:buFontTx/>
              <a:buNone/>
            </a:pPr>
            <a:r>
              <a:rPr lang="en-US" altLang="en-US">
                <a:latin typeface="Haettenschweiler" panose="020B0706040902060204" pitchFamily="34" charset="0"/>
              </a:rPr>
              <a:t>4</a:t>
            </a:r>
          </a:p>
          <a:p>
            <a:pPr algn="r">
              <a:spcBef>
                <a:spcPct val="0"/>
              </a:spcBef>
              <a:buFontTx/>
              <a:buNone/>
            </a:pPr>
            <a:r>
              <a:rPr lang="en-US" altLang="en-US">
                <a:latin typeface="Haettenschweiler" panose="020B0706040902060204" pitchFamily="34" charset="0"/>
              </a:rPr>
              <a:t>3</a:t>
            </a:r>
          </a:p>
          <a:p>
            <a:pPr algn="r">
              <a:spcBef>
                <a:spcPct val="0"/>
              </a:spcBef>
              <a:buFontTx/>
              <a:buNone/>
            </a:pPr>
            <a:r>
              <a:rPr lang="en-US" altLang="en-US">
                <a:latin typeface="Haettenschweiler" panose="020B0706040902060204" pitchFamily="34" charset="0"/>
              </a:rPr>
              <a:t>2</a:t>
            </a:r>
          </a:p>
          <a:p>
            <a:pPr algn="r">
              <a:spcBef>
                <a:spcPct val="0"/>
              </a:spcBef>
              <a:buFontTx/>
              <a:buNone/>
            </a:pPr>
            <a:r>
              <a:rPr lang="en-US" altLang="en-US">
                <a:latin typeface="Haettenschweiler" panose="020B0706040902060204" pitchFamily="34" charset="0"/>
              </a:rPr>
              <a:t>1</a:t>
            </a:r>
          </a:p>
        </p:txBody>
      </p:sp>
      <p:sp>
        <p:nvSpPr>
          <p:cNvPr id="20492" name="Text Box 27">
            <a:extLst>
              <a:ext uri="{FF2B5EF4-FFF2-40B4-BE49-F238E27FC236}">
                <a16:creationId xmlns:a16="http://schemas.microsoft.com/office/drawing/2014/main" id="{0D173681-2A89-4A3C-83D2-28F2A125B132}"/>
              </a:ext>
            </a:extLst>
          </p:cNvPr>
          <p:cNvSpPr txBox="1">
            <a:spLocks noChangeArrowheads="1"/>
          </p:cNvSpPr>
          <p:nvPr/>
        </p:nvSpPr>
        <p:spPr bwMode="auto">
          <a:xfrm>
            <a:off x="8628063" y="2454276"/>
            <a:ext cx="49725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60</a:t>
            </a:r>
          </a:p>
          <a:p>
            <a:pPr>
              <a:spcBef>
                <a:spcPct val="0"/>
              </a:spcBef>
              <a:buFontTx/>
              <a:buNone/>
            </a:pPr>
            <a:r>
              <a:rPr lang="en-US" altLang="en-US">
                <a:latin typeface="Haettenschweiler" panose="020B0706040902060204" pitchFamily="34" charset="0"/>
              </a:rPr>
              <a:t>50</a:t>
            </a:r>
          </a:p>
          <a:p>
            <a:pPr>
              <a:spcBef>
                <a:spcPct val="0"/>
              </a:spcBef>
              <a:buFontTx/>
              <a:buNone/>
            </a:pPr>
            <a:r>
              <a:rPr lang="en-US" altLang="en-US">
                <a:latin typeface="Haettenschweiler" panose="020B0706040902060204" pitchFamily="34" charset="0"/>
              </a:rPr>
              <a:t>35</a:t>
            </a:r>
          </a:p>
          <a:p>
            <a:pPr>
              <a:spcBef>
                <a:spcPct val="0"/>
              </a:spcBef>
              <a:buFontTx/>
              <a:buNone/>
            </a:pPr>
            <a:r>
              <a:rPr lang="en-US" altLang="en-US">
                <a:latin typeface="Haettenschweiler" panose="020B0706040902060204" pitchFamily="34" charset="0"/>
              </a:rPr>
              <a:t>20</a:t>
            </a:r>
          </a:p>
          <a:p>
            <a:pPr>
              <a:spcBef>
                <a:spcPct val="0"/>
              </a:spcBef>
              <a:buFontTx/>
              <a:buNone/>
            </a:pPr>
            <a:r>
              <a:rPr lang="en-US" altLang="en-US">
                <a:latin typeface="Haettenschweiler" panose="020B0706040902060204" pitchFamily="34" charset="0"/>
              </a:rPr>
              <a:t>  5</a:t>
            </a:r>
          </a:p>
        </p:txBody>
      </p:sp>
      <p:grpSp>
        <p:nvGrpSpPr>
          <p:cNvPr id="20493" name="Group 28">
            <a:extLst>
              <a:ext uri="{FF2B5EF4-FFF2-40B4-BE49-F238E27FC236}">
                <a16:creationId xmlns:a16="http://schemas.microsoft.com/office/drawing/2014/main" id="{0662934D-77D7-4C4E-BA39-9CFDE2E270E1}"/>
              </a:ext>
            </a:extLst>
          </p:cNvPr>
          <p:cNvGrpSpPr>
            <a:grpSpLocks/>
          </p:cNvGrpSpPr>
          <p:nvPr/>
        </p:nvGrpSpPr>
        <p:grpSpPr bwMode="auto">
          <a:xfrm>
            <a:off x="8180390" y="1827214"/>
            <a:ext cx="888428" cy="2992437"/>
            <a:chOff x="4617" y="739"/>
            <a:chExt cx="636" cy="1917"/>
          </a:xfrm>
        </p:grpSpPr>
        <p:sp>
          <p:nvSpPr>
            <p:cNvPr id="20515" name="Line 29">
              <a:extLst>
                <a:ext uri="{FF2B5EF4-FFF2-40B4-BE49-F238E27FC236}">
                  <a16:creationId xmlns:a16="http://schemas.microsoft.com/office/drawing/2014/main" id="{66777E0B-91C1-4336-91DD-EF4F934EED56}"/>
                </a:ext>
              </a:extLst>
            </p:cNvPr>
            <p:cNvSpPr>
              <a:spLocks noChangeShapeType="1"/>
            </p:cNvSpPr>
            <p:nvPr/>
          </p:nvSpPr>
          <p:spPr bwMode="auto">
            <a:xfrm>
              <a:off x="4895" y="778"/>
              <a:ext cx="0" cy="18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16" name="Line 30">
              <a:extLst>
                <a:ext uri="{FF2B5EF4-FFF2-40B4-BE49-F238E27FC236}">
                  <a16:creationId xmlns:a16="http://schemas.microsoft.com/office/drawing/2014/main" id="{7CFA4E58-0861-440F-A8A1-CAB78ABD3D06}"/>
                </a:ext>
              </a:extLst>
            </p:cNvPr>
            <p:cNvSpPr>
              <a:spLocks noChangeShapeType="1"/>
            </p:cNvSpPr>
            <p:nvPr/>
          </p:nvSpPr>
          <p:spPr bwMode="auto">
            <a:xfrm>
              <a:off x="4617" y="1174"/>
              <a:ext cx="55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17" name="Text Box 31">
              <a:extLst>
                <a:ext uri="{FF2B5EF4-FFF2-40B4-BE49-F238E27FC236}">
                  <a16:creationId xmlns:a16="http://schemas.microsoft.com/office/drawing/2014/main" id="{AB8E9531-8EA3-485F-A9FB-954B9CD3BF4F}"/>
                </a:ext>
              </a:extLst>
            </p:cNvPr>
            <p:cNvSpPr txBox="1">
              <a:spLocks noChangeArrowheads="1"/>
            </p:cNvSpPr>
            <p:nvPr/>
          </p:nvSpPr>
          <p:spPr bwMode="auto">
            <a:xfrm>
              <a:off x="4645" y="739"/>
              <a:ext cx="242"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P</a:t>
              </a:r>
            </a:p>
          </p:txBody>
        </p:sp>
        <p:sp>
          <p:nvSpPr>
            <p:cNvPr id="20518" name="Text Box 32">
              <a:extLst>
                <a:ext uri="{FF2B5EF4-FFF2-40B4-BE49-F238E27FC236}">
                  <a16:creationId xmlns:a16="http://schemas.microsoft.com/office/drawing/2014/main" id="{4104EA19-54FF-4BA2-B395-67191AD1DA12}"/>
                </a:ext>
              </a:extLst>
            </p:cNvPr>
            <p:cNvSpPr txBox="1">
              <a:spLocks noChangeArrowheads="1"/>
            </p:cNvSpPr>
            <p:nvPr/>
          </p:nvSpPr>
          <p:spPr bwMode="auto">
            <a:xfrm>
              <a:off x="4934" y="739"/>
              <a:ext cx="31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Q</a:t>
              </a:r>
              <a:r>
                <a:rPr lang="en-US" altLang="en-US" baseline="-25000">
                  <a:latin typeface="Haettenschweiler" panose="020B0706040902060204" pitchFamily="34" charset="0"/>
                </a:rPr>
                <a:t>S</a:t>
              </a:r>
              <a:endParaRPr lang="en-US" altLang="en-US">
                <a:latin typeface="Haettenschweiler" panose="020B0706040902060204" pitchFamily="34" charset="0"/>
              </a:endParaRPr>
            </a:p>
          </p:txBody>
        </p:sp>
      </p:grpSp>
      <p:sp>
        <p:nvSpPr>
          <p:cNvPr id="20495" name="Text Box 34">
            <a:extLst>
              <a:ext uri="{FF2B5EF4-FFF2-40B4-BE49-F238E27FC236}">
                <a16:creationId xmlns:a16="http://schemas.microsoft.com/office/drawing/2014/main" id="{47059207-7759-4B83-9B9C-F68C6B59CB51}"/>
              </a:ext>
            </a:extLst>
          </p:cNvPr>
          <p:cNvSpPr txBox="1">
            <a:spLocks noChangeArrowheads="1"/>
          </p:cNvSpPr>
          <p:nvPr/>
        </p:nvSpPr>
        <p:spPr bwMode="auto">
          <a:xfrm>
            <a:off x="5053013" y="6219826"/>
            <a:ext cx="198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Quantity of Corn</a:t>
            </a:r>
          </a:p>
        </p:txBody>
      </p:sp>
      <p:sp>
        <p:nvSpPr>
          <p:cNvPr id="20496" name="Text Box 35">
            <a:extLst>
              <a:ext uri="{FF2B5EF4-FFF2-40B4-BE49-F238E27FC236}">
                <a16:creationId xmlns:a16="http://schemas.microsoft.com/office/drawing/2014/main" id="{D0024AC8-A798-4297-BBC7-43BCA102A098}"/>
              </a:ext>
            </a:extLst>
          </p:cNvPr>
          <p:cNvSpPr txBox="1">
            <a:spLocks noChangeArrowheads="1"/>
          </p:cNvSpPr>
          <p:nvPr/>
        </p:nvSpPr>
        <p:spPr bwMode="auto">
          <a:xfrm>
            <a:off x="8177213" y="1589088"/>
            <a:ext cx="85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CORN</a:t>
            </a:r>
          </a:p>
        </p:txBody>
      </p:sp>
      <p:sp>
        <p:nvSpPr>
          <p:cNvPr id="118820" name="Freeform 36">
            <a:extLst>
              <a:ext uri="{FF2B5EF4-FFF2-40B4-BE49-F238E27FC236}">
                <a16:creationId xmlns:a16="http://schemas.microsoft.com/office/drawing/2014/main" id="{73B2B1E4-9C7F-49CF-9DB6-E47808EFCFC8}"/>
              </a:ext>
            </a:extLst>
          </p:cNvPr>
          <p:cNvSpPr>
            <a:spLocks/>
          </p:cNvSpPr>
          <p:nvPr/>
        </p:nvSpPr>
        <p:spPr bwMode="auto">
          <a:xfrm>
            <a:off x="4068764" y="1419225"/>
            <a:ext cx="2009775" cy="2649538"/>
          </a:xfrm>
          <a:custGeom>
            <a:avLst/>
            <a:gdLst>
              <a:gd name="T0" fmla="*/ 0 w 3038"/>
              <a:gd name="T1" fmla="*/ 2147483646 h 4134"/>
              <a:gd name="T2" fmla="*/ 2147483646 w 3038"/>
              <a:gd name="T3" fmla="*/ 2147483646 h 4134"/>
              <a:gd name="T4" fmla="*/ 2147483646 w 3038"/>
              <a:gd name="T5" fmla="*/ 2147483646 h 4134"/>
              <a:gd name="T6" fmla="*/ 2147483646 w 3038"/>
              <a:gd name="T7" fmla="*/ 2147483646 h 4134"/>
              <a:gd name="T8" fmla="*/ 2147483646 w 3038"/>
              <a:gd name="T9" fmla="*/ 2147483646 h 4134"/>
              <a:gd name="T10" fmla="*/ 2147483646 w 3038"/>
              <a:gd name="T11" fmla="*/ 2147483646 h 4134"/>
              <a:gd name="T12" fmla="*/ 2147483646 w 3038"/>
              <a:gd name="T13" fmla="*/ 2147483646 h 4134"/>
              <a:gd name="T14" fmla="*/ 2147483646 w 3038"/>
              <a:gd name="T15" fmla="*/ 2147483646 h 4134"/>
              <a:gd name="T16" fmla="*/ 2147483646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821" name="Rectangle 37">
            <a:extLst>
              <a:ext uri="{FF2B5EF4-FFF2-40B4-BE49-F238E27FC236}">
                <a16:creationId xmlns:a16="http://schemas.microsoft.com/office/drawing/2014/main" id="{12CB82FA-3044-4904-912C-50230F2FB951}"/>
              </a:ext>
            </a:extLst>
          </p:cNvPr>
          <p:cNvSpPr>
            <a:spLocks noChangeArrowheads="1"/>
          </p:cNvSpPr>
          <p:nvPr/>
        </p:nvSpPr>
        <p:spPr bwMode="auto">
          <a:xfrm>
            <a:off x="6149976" y="1011238"/>
            <a:ext cx="5191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S’</a:t>
            </a:r>
          </a:p>
        </p:txBody>
      </p:sp>
      <p:sp>
        <p:nvSpPr>
          <p:cNvPr id="118822" name="Text Box 38">
            <a:extLst>
              <a:ext uri="{FF2B5EF4-FFF2-40B4-BE49-F238E27FC236}">
                <a16:creationId xmlns:a16="http://schemas.microsoft.com/office/drawing/2014/main" id="{4ECC6ED4-388D-4C10-8B9E-AF91D92DEA14}"/>
              </a:ext>
            </a:extLst>
          </p:cNvPr>
          <p:cNvSpPr txBox="1">
            <a:spLocks noChangeArrowheads="1"/>
          </p:cNvSpPr>
          <p:nvPr/>
        </p:nvSpPr>
        <p:spPr bwMode="auto">
          <a:xfrm>
            <a:off x="8972550" y="2420939"/>
            <a:ext cx="51969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solidFill>
                  <a:srgbClr val="FF9933"/>
                </a:solidFill>
                <a:latin typeface="Haettenschweiler" panose="020B0706040902060204" pitchFamily="34" charset="0"/>
              </a:rPr>
              <a:t>45</a:t>
            </a:r>
          </a:p>
          <a:p>
            <a:pPr>
              <a:spcBef>
                <a:spcPct val="0"/>
              </a:spcBef>
              <a:buFontTx/>
              <a:buNone/>
            </a:pPr>
            <a:r>
              <a:rPr lang="en-US" altLang="en-US">
                <a:solidFill>
                  <a:srgbClr val="FF9933"/>
                </a:solidFill>
                <a:latin typeface="Haettenschweiler" panose="020B0706040902060204" pitchFamily="34" charset="0"/>
              </a:rPr>
              <a:t>30</a:t>
            </a:r>
          </a:p>
          <a:p>
            <a:pPr>
              <a:spcBef>
                <a:spcPct val="0"/>
              </a:spcBef>
              <a:buFontTx/>
              <a:buNone/>
            </a:pPr>
            <a:r>
              <a:rPr lang="en-US" altLang="en-US">
                <a:solidFill>
                  <a:srgbClr val="FF9933"/>
                </a:solidFill>
                <a:latin typeface="Haettenschweiler" panose="020B0706040902060204" pitchFamily="34" charset="0"/>
              </a:rPr>
              <a:t>20</a:t>
            </a:r>
          </a:p>
          <a:p>
            <a:pPr>
              <a:spcBef>
                <a:spcPct val="0"/>
              </a:spcBef>
              <a:buFontTx/>
              <a:buNone/>
            </a:pPr>
            <a:r>
              <a:rPr lang="en-US" altLang="en-US">
                <a:solidFill>
                  <a:srgbClr val="FF9933"/>
                </a:solidFill>
                <a:latin typeface="Haettenschweiler" panose="020B0706040902060204" pitchFamily="34" charset="0"/>
              </a:rPr>
              <a:t> 0</a:t>
            </a:r>
          </a:p>
          <a:p>
            <a:pPr>
              <a:spcBef>
                <a:spcPct val="0"/>
              </a:spcBef>
              <a:buFontTx/>
              <a:buNone/>
            </a:pPr>
            <a:r>
              <a:rPr lang="en-US" altLang="en-US">
                <a:solidFill>
                  <a:srgbClr val="FF9933"/>
                </a:solidFill>
                <a:latin typeface="Haettenschweiler" panose="020B0706040902060204" pitchFamily="34" charset="0"/>
              </a:rPr>
              <a:t> --</a:t>
            </a:r>
          </a:p>
        </p:txBody>
      </p:sp>
      <p:grpSp>
        <p:nvGrpSpPr>
          <p:cNvPr id="5" name="Group 39">
            <a:extLst>
              <a:ext uri="{FF2B5EF4-FFF2-40B4-BE49-F238E27FC236}">
                <a16:creationId xmlns:a16="http://schemas.microsoft.com/office/drawing/2014/main" id="{37C04A50-A612-4B06-9356-627A66B60ADA}"/>
              </a:ext>
            </a:extLst>
          </p:cNvPr>
          <p:cNvGrpSpPr>
            <a:grpSpLocks/>
          </p:cNvGrpSpPr>
          <p:nvPr/>
        </p:nvGrpSpPr>
        <p:grpSpPr bwMode="auto">
          <a:xfrm>
            <a:off x="8664575" y="2589213"/>
            <a:ext cx="369888" cy="2322512"/>
            <a:chOff x="1506" y="1707"/>
            <a:chExt cx="233" cy="1463"/>
          </a:xfrm>
        </p:grpSpPr>
        <p:sp>
          <p:nvSpPr>
            <p:cNvPr id="20510" name="Line 40">
              <a:extLst>
                <a:ext uri="{FF2B5EF4-FFF2-40B4-BE49-F238E27FC236}">
                  <a16:creationId xmlns:a16="http://schemas.microsoft.com/office/drawing/2014/main" id="{5FBC3C01-EC6D-4744-8388-855A19B09E68}"/>
                </a:ext>
              </a:extLst>
            </p:cNvPr>
            <p:cNvSpPr>
              <a:spLocks noChangeShapeType="1"/>
            </p:cNvSpPr>
            <p:nvPr/>
          </p:nvSpPr>
          <p:spPr bwMode="auto">
            <a:xfrm flipV="1">
              <a:off x="1518" y="1707"/>
              <a:ext cx="221" cy="22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511" name="Line 41">
              <a:extLst>
                <a:ext uri="{FF2B5EF4-FFF2-40B4-BE49-F238E27FC236}">
                  <a16:creationId xmlns:a16="http://schemas.microsoft.com/office/drawing/2014/main" id="{B47A1302-4B7A-4A7A-92A8-8B611EE7737E}"/>
                </a:ext>
              </a:extLst>
            </p:cNvPr>
            <p:cNvSpPr>
              <a:spLocks noChangeShapeType="1"/>
            </p:cNvSpPr>
            <p:nvPr/>
          </p:nvSpPr>
          <p:spPr bwMode="auto">
            <a:xfrm flipV="1">
              <a:off x="1515" y="2012"/>
              <a:ext cx="221" cy="22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512" name="Line 42">
              <a:extLst>
                <a:ext uri="{FF2B5EF4-FFF2-40B4-BE49-F238E27FC236}">
                  <a16:creationId xmlns:a16="http://schemas.microsoft.com/office/drawing/2014/main" id="{E1EE5CA7-2F5A-47BA-A2B0-9EF6EFA5C6B0}"/>
                </a:ext>
              </a:extLst>
            </p:cNvPr>
            <p:cNvSpPr>
              <a:spLocks noChangeShapeType="1"/>
            </p:cNvSpPr>
            <p:nvPr/>
          </p:nvSpPr>
          <p:spPr bwMode="auto">
            <a:xfrm flipV="1">
              <a:off x="1512" y="2317"/>
              <a:ext cx="221" cy="22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513" name="Line 43">
              <a:extLst>
                <a:ext uri="{FF2B5EF4-FFF2-40B4-BE49-F238E27FC236}">
                  <a16:creationId xmlns:a16="http://schemas.microsoft.com/office/drawing/2014/main" id="{287056C4-4AC5-48CF-8192-CBD9D3264BFF}"/>
                </a:ext>
              </a:extLst>
            </p:cNvPr>
            <p:cNvSpPr>
              <a:spLocks noChangeShapeType="1"/>
            </p:cNvSpPr>
            <p:nvPr/>
          </p:nvSpPr>
          <p:spPr bwMode="auto">
            <a:xfrm flipV="1">
              <a:off x="1509" y="2633"/>
              <a:ext cx="221" cy="22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514" name="Line 44">
              <a:extLst>
                <a:ext uri="{FF2B5EF4-FFF2-40B4-BE49-F238E27FC236}">
                  <a16:creationId xmlns:a16="http://schemas.microsoft.com/office/drawing/2014/main" id="{BA478A68-3F55-4715-B51C-46B36FB8495D}"/>
                </a:ext>
              </a:extLst>
            </p:cNvPr>
            <p:cNvSpPr>
              <a:spLocks noChangeShapeType="1"/>
            </p:cNvSpPr>
            <p:nvPr/>
          </p:nvSpPr>
          <p:spPr bwMode="auto">
            <a:xfrm flipV="1">
              <a:off x="1506" y="2949"/>
              <a:ext cx="221" cy="22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
        <p:nvSpPr>
          <p:cNvPr id="118829" name="Text Box 45">
            <a:extLst>
              <a:ext uri="{FF2B5EF4-FFF2-40B4-BE49-F238E27FC236}">
                <a16:creationId xmlns:a16="http://schemas.microsoft.com/office/drawing/2014/main" id="{4702BDA0-6CC9-4954-8151-B2D09B4D3AA1}"/>
              </a:ext>
            </a:extLst>
          </p:cNvPr>
          <p:cNvSpPr txBox="1">
            <a:spLocks noChangeArrowheads="1"/>
          </p:cNvSpPr>
          <p:nvPr/>
        </p:nvSpPr>
        <p:spPr bwMode="auto">
          <a:xfrm>
            <a:off x="4025196" y="798186"/>
            <a:ext cx="1787349" cy="155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800" b="1" i="1">
                <a:solidFill>
                  <a:srgbClr val="FF9933"/>
                </a:solidFill>
              </a:rPr>
              <a:t>Decrease</a:t>
            </a:r>
          </a:p>
          <a:p>
            <a:pPr algn="ctr">
              <a:buFontTx/>
              <a:buNone/>
            </a:pPr>
            <a:r>
              <a:rPr lang="en-US" altLang="en-US" sz="2800" b="1" i="1">
                <a:solidFill>
                  <a:srgbClr val="FF9933"/>
                </a:solidFill>
              </a:rPr>
              <a:t>in</a:t>
            </a:r>
          </a:p>
          <a:p>
            <a:pPr algn="ctr">
              <a:buFontTx/>
              <a:buNone/>
            </a:pPr>
            <a:r>
              <a:rPr lang="en-US" altLang="en-US" sz="2800" b="1" i="1">
                <a:solidFill>
                  <a:srgbClr val="FF9933"/>
                </a:solidFill>
              </a:rPr>
              <a:t>Supply</a:t>
            </a:r>
          </a:p>
        </p:txBody>
      </p:sp>
      <p:sp>
        <p:nvSpPr>
          <p:cNvPr id="118830" name="Text Box 46">
            <a:extLst>
              <a:ext uri="{FF2B5EF4-FFF2-40B4-BE49-F238E27FC236}">
                <a16:creationId xmlns:a16="http://schemas.microsoft.com/office/drawing/2014/main" id="{26C9CBC0-6FEA-4BEB-B607-6929A5DA4B3E}"/>
              </a:ext>
            </a:extLst>
          </p:cNvPr>
          <p:cNvSpPr txBox="1">
            <a:spLocks noChangeArrowheads="1"/>
          </p:cNvSpPr>
          <p:nvPr/>
        </p:nvSpPr>
        <p:spPr bwMode="auto">
          <a:xfrm>
            <a:off x="5592636" y="3709792"/>
            <a:ext cx="2324354" cy="176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b="1" i="1">
                <a:solidFill>
                  <a:srgbClr val="FF9933"/>
                </a:solidFill>
              </a:rPr>
              <a:t>Decrease</a:t>
            </a:r>
          </a:p>
          <a:p>
            <a:pPr algn="ctr">
              <a:buFontTx/>
              <a:buNone/>
            </a:pPr>
            <a:r>
              <a:rPr lang="en-US" altLang="en-US" b="1" i="1">
                <a:solidFill>
                  <a:srgbClr val="FF9933"/>
                </a:solidFill>
              </a:rPr>
              <a:t>in Quantity</a:t>
            </a:r>
          </a:p>
          <a:p>
            <a:pPr algn="ctr">
              <a:buFontTx/>
              <a:buNone/>
            </a:pPr>
            <a:r>
              <a:rPr lang="en-US" altLang="en-US" b="1" i="1">
                <a:solidFill>
                  <a:srgbClr val="FF9933"/>
                </a:solidFill>
              </a:rPr>
              <a:t>Supplied</a:t>
            </a:r>
          </a:p>
        </p:txBody>
      </p:sp>
      <p:sp>
        <p:nvSpPr>
          <p:cNvPr id="118831" name="Line 47">
            <a:extLst>
              <a:ext uri="{FF2B5EF4-FFF2-40B4-BE49-F238E27FC236}">
                <a16:creationId xmlns:a16="http://schemas.microsoft.com/office/drawing/2014/main" id="{146B25C5-A63E-408E-997F-5A0DC820A188}"/>
              </a:ext>
            </a:extLst>
          </p:cNvPr>
          <p:cNvSpPr>
            <a:spLocks noChangeShapeType="1"/>
          </p:cNvSpPr>
          <p:nvPr/>
        </p:nvSpPr>
        <p:spPr bwMode="auto">
          <a:xfrm>
            <a:off x="5867401" y="1885950"/>
            <a:ext cx="563563"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18832" name="Line 48">
            <a:extLst>
              <a:ext uri="{FF2B5EF4-FFF2-40B4-BE49-F238E27FC236}">
                <a16:creationId xmlns:a16="http://schemas.microsoft.com/office/drawing/2014/main" id="{41C623D7-927E-4D3D-8D23-C5BF35294155}"/>
              </a:ext>
            </a:extLst>
          </p:cNvPr>
          <p:cNvSpPr>
            <a:spLocks noChangeShapeType="1"/>
          </p:cNvSpPr>
          <p:nvPr/>
        </p:nvSpPr>
        <p:spPr bwMode="auto">
          <a:xfrm>
            <a:off x="4338639" y="3849688"/>
            <a:ext cx="738187"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18833" name="AutoShape 49">
            <a:extLst>
              <a:ext uri="{FF2B5EF4-FFF2-40B4-BE49-F238E27FC236}">
                <a16:creationId xmlns:a16="http://schemas.microsoft.com/office/drawing/2014/main" id="{A0D03231-E524-4CFC-9AF9-65B3CA069C95}"/>
              </a:ext>
            </a:extLst>
          </p:cNvPr>
          <p:cNvSpPr>
            <a:spLocks/>
          </p:cNvSpPr>
          <p:nvPr/>
        </p:nvSpPr>
        <p:spPr bwMode="auto">
          <a:xfrm rot="2261704">
            <a:off x="5689600" y="2836864"/>
            <a:ext cx="211138" cy="1055687"/>
          </a:xfrm>
          <a:prstGeom prst="rightBrace">
            <a:avLst>
              <a:gd name="adj1" fmla="val 41667"/>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8834" name="Oval 50">
            <a:extLst>
              <a:ext uri="{FF2B5EF4-FFF2-40B4-BE49-F238E27FC236}">
                <a16:creationId xmlns:a16="http://schemas.microsoft.com/office/drawing/2014/main" id="{EF950DC5-A566-4074-B69B-6458FC005076}"/>
              </a:ext>
            </a:extLst>
          </p:cNvPr>
          <p:cNvSpPr>
            <a:spLocks noChangeArrowheads="1"/>
          </p:cNvSpPr>
          <p:nvPr/>
        </p:nvSpPr>
        <p:spPr bwMode="auto">
          <a:xfrm>
            <a:off x="5867400" y="2722564"/>
            <a:ext cx="165100" cy="217487"/>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8835" name="Oval 51">
            <a:extLst>
              <a:ext uri="{FF2B5EF4-FFF2-40B4-BE49-F238E27FC236}">
                <a16:creationId xmlns:a16="http://schemas.microsoft.com/office/drawing/2014/main" id="{F5086E89-D4E4-4583-B353-7E2B5D12FFC5}"/>
              </a:ext>
            </a:extLst>
          </p:cNvPr>
          <p:cNvSpPr>
            <a:spLocks noChangeArrowheads="1"/>
          </p:cNvSpPr>
          <p:nvPr/>
        </p:nvSpPr>
        <p:spPr bwMode="auto">
          <a:xfrm>
            <a:off x="5270500" y="3519488"/>
            <a:ext cx="166688" cy="215900"/>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8836" name="Line 52">
            <a:extLst>
              <a:ext uri="{FF2B5EF4-FFF2-40B4-BE49-F238E27FC236}">
                <a16:creationId xmlns:a16="http://schemas.microsoft.com/office/drawing/2014/main" id="{B0CA4C5E-9A31-4AFA-80C5-0FD38B4BCE26}"/>
              </a:ext>
            </a:extLst>
          </p:cNvPr>
          <p:cNvSpPr>
            <a:spLocks noChangeShapeType="1"/>
          </p:cNvSpPr>
          <p:nvPr/>
        </p:nvSpPr>
        <p:spPr bwMode="auto">
          <a:xfrm flipH="1" flipV="1">
            <a:off x="5937251" y="3452813"/>
            <a:ext cx="257175" cy="3159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509" name="Rectangle 53">
            <a:extLst>
              <a:ext uri="{FF2B5EF4-FFF2-40B4-BE49-F238E27FC236}">
                <a16:creationId xmlns:a16="http://schemas.microsoft.com/office/drawing/2014/main" id="{C4DDA146-7A92-4DA2-A736-1E760C5BD29C}"/>
              </a:ext>
            </a:extLst>
          </p:cNvPr>
          <p:cNvSpPr>
            <a:spLocks noGrp="1" noChangeArrowheads="1"/>
          </p:cNvSpPr>
          <p:nvPr>
            <p:ph type="title"/>
          </p:nvPr>
        </p:nvSpPr>
        <p:spPr>
          <a:xfrm>
            <a:off x="3277394" y="-55305"/>
            <a:ext cx="7024688" cy="862013"/>
          </a:xfrm>
          <a:noFill/>
        </p:spPr>
        <p:txBody>
          <a:bodyPr lIns="92075" tIns="46038" rIns="92075" bIns="46038" anchor="ctr"/>
          <a:lstStyle/>
          <a:p>
            <a:pPr eaLnBrk="1" hangingPunct="1"/>
            <a:r>
              <a:rPr lang="en-US" altLang="en-US" sz="5200" b="1" dirty="0">
                <a:solidFill>
                  <a:srgbClr val="006600"/>
                </a:solidFill>
              </a:rPr>
              <a:t>GRAPHING SUPPLY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18829"/>
                                        </p:tgtEl>
                                        <p:attrNameLst>
                                          <p:attrName>style.visibility</p:attrName>
                                        </p:attrNameLst>
                                      </p:cBhvr>
                                      <p:to>
                                        <p:strVal val="visible"/>
                                      </p:to>
                                    </p:set>
                                    <p:anim calcmode="lin" valueType="num">
                                      <p:cBhvr>
                                        <p:cTn id="7" dur="500" fill="hold"/>
                                        <p:tgtEl>
                                          <p:spTgt spid="118829"/>
                                        </p:tgtEl>
                                        <p:attrNameLst>
                                          <p:attrName>ppt_w</p:attrName>
                                        </p:attrNameLst>
                                      </p:cBhvr>
                                      <p:tavLst>
                                        <p:tav tm="0">
                                          <p:val>
                                            <p:fltVal val="0"/>
                                          </p:val>
                                        </p:tav>
                                        <p:tav tm="100000">
                                          <p:val>
                                            <p:strVal val="#ppt_w"/>
                                          </p:val>
                                        </p:tav>
                                      </p:tavLst>
                                    </p:anim>
                                    <p:anim calcmode="lin" valueType="num">
                                      <p:cBhvr>
                                        <p:cTn id="8" dur="500" fill="hold"/>
                                        <p:tgtEl>
                                          <p:spTgt spid="118829"/>
                                        </p:tgtEl>
                                        <p:attrNameLst>
                                          <p:attrName>ppt_h</p:attrName>
                                        </p:attrNameLst>
                                      </p:cBhvr>
                                      <p:tavLst>
                                        <p:tav tm="0">
                                          <p:val>
                                            <p:fltVal val="0"/>
                                          </p:val>
                                        </p:tav>
                                        <p:tav tm="100000">
                                          <p:val>
                                            <p:strVal val="#ppt_h"/>
                                          </p:val>
                                        </p:tav>
                                      </p:tavLst>
                                    </p:anim>
                                    <p:anim calcmode="lin" valueType="num">
                                      <p:cBhvr>
                                        <p:cTn id="9" dur="500" fill="hold"/>
                                        <p:tgtEl>
                                          <p:spTgt spid="118829"/>
                                        </p:tgtEl>
                                        <p:attrNameLst>
                                          <p:attrName>ppt_x</p:attrName>
                                        </p:attrNameLst>
                                      </p:cBhvr>
                                      <p:tavLst>
                                        <p:tav tm="0">
                                          <p:val>
                                            <p:fltVal val="0.5"/>
                                          </p:val>
                                        </p:tav>
                                        <p:tav tm="100000">
                                          <p:val>
                                            <p:strVal val="#ppt_x"/>
                                          </p:val>
                                        </p:tav>
                                      </p:tavLst>
                                    </p:anim>
                                    <p:anim calcmode="lin" valueType="num">
                                      <p:cBhvr>
                                        <p:cTn id="10" dur="500" fill="hold"/>
                                        <p:tgtEl>
                                          <p:spTgt spid="118829"/>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2" presetClass="entr" presetSubtype="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nodeType="afterGroup">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18822"/>
                                        </p:tgtEl>
                                        <p:attrNameLst>
                                          <p:attrName>style.visibility</p:attrName>
                                        </p:attrNameLst>
                                      </p:cBhvr>
                                      <p:to>
                                        <p:strVal val="visible"/>
                                      </p:to>
                                    </p:set>
                                    <p:animEffect transition="in" filter="wipe(up)">
                                      <p:cBhvr>
                                        <p:cTn id="18" dur="500"/>
                                        <p:tgtEl>
                                          <p:spTgt spid="1188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nodeType="clickEffect">
                                  <p:stCondLst>
                                    <p:cond delay="0"/>
                                  </p:stCondLst>
                                  <p:childTnLst>
                                    <p:set>
                                      <p:cBhvr>
                                        <p:cTn id="22" dur="1" fill="hold">
                                          <p:stCondLst>
                                            <p:cond delay="0"/>
                                          </p:stCondLst>
                                        </p:cTn>
                                        <p:tgtEl>
                                          <p:spTgt spid="118831"/>
                                        </p:tgtEl>
                                        <p:attrNameLst>
                                          <p:attrName>style.visibility</p:attrName>
                                        </p:attrNameLst>
                                      </p:cBhvr>
                                      <p:to>
                                        <p:strVal val="visible"/>
                                      </p:to>
                                    </p:set>
                                    <p:animEffect transition="in" filter="wipe(right)">
                                      <p:cBhvr>
                                        <p:cTn id="23" dur="500"/>
                                        <p:tgtEl>
                                          <p:spTgt spid="118831"/>
                                        </p:tgtEl>
                                      </p:cBhvr>
                                    </p:animEffect>
                                  </p:childTnLst>
                                </p:cTn>
                              </p:par>
                            </p:childTnLst>
                          </p:cTn>
                        </p:par>
                        <p:par>
                          <p:cTn id="24" fill="hold" nodeType="afterGroup">
                            <p:stCondLst>
                              <p:cond delay="500"/>
                            </p:stCondLst>
                            <p:childTnLst>
                              <p:par>
                                <p:cTn id="25" presetID="22" presetClass="entr" presetSubtype="2" fill="hold" nodeType="afterEffect">
                                  <p:stCondLst>
                                    <p:cond delay="0"/>
                                  </p:stCondLst>
                                  <p:childTnLst>
                                    <p:set>
                                      <p:cBhvr>
                                        <p:cTn id="26" dur="1" fill="hold">
                                          <p:stCondLst>
                                            <p:cond delay="0"/>
                                          </p:stCondLst>
                                        </p:cTn>
                                        <p:tgtEl>
                                          <p:spTgt spid="118832"/>
                                        </p:tgtEl>
                                        <p:attrNameLst>
                                          <p:attrName>style.visibility</p:attrName>
                                        </p:attrNameLst>
                                      </p:cBhvr>
                                      <p:to>
                                        <p:strVal val="visible"/>
                                      </p:to>
                                    </p:set>
                                    <p:animEffect transition="in" filter="wipe(right)">
                                      <p:cBhvr>
                                        <p:cTn id="27" dur="500"/>
                                        <p:tgtEl>
                                          <p:spTgt spid="118832"/>
                                        </p:tgtEl>
                                      </p:cBhvr>
                                    </p:animEffect>
                                  </p:childTnLst>
                                </p:cTn>
                              </p:par>
                            </p:childTnLst>
                          </p:cTn>
                        </p:par>
                        <p:par>
                          <p:cTn id="28" fill="hold" nodeType="afterGroup">
                            <p:stCondLst>
                              <p:cond delay="1000"/>
                            </p:stCondLst>
                            <p:childTnLst>
                              <p:par>
                                <p:cTn id="29" presetID="22" presetClass="entr" presetSubtype="4" fill="hold" nodeType="afterEffect">
                                  <p:stCondLst>
                                    <p:cond delay="0"/>
                                  </p:stCondLst>
                                  <p:childTnLst>
                                    <p:set>
                                      <p:cBhvr>
                                        <p:cTn id="30" dur="1" fill="hold">
                                          <p:stCondLst>
                                            <p:cond delay="0"/>
                                          </p:stCondLst>
                                        </p:cTn>
                                        <p:tgtEl>
                                          <p:spTgt spid="118820"/>
                                        </p:tgtEl>
                                        <p:attrNameLst>
                                          <p:attrName>style.visibility</p:attrName>
                                        </p:attrNameLst>
                                      </p:cBhvr>
                                      <p:to>
                                        <p:strVal val="visible"/>
                                      </p:to>
                                    </p:set>
                                    <p:animEffect transition="in" filter="wipe(down)">
                                      <p:cBhvr>
                                        <p:cTn id="31" dur="500"/>
                                        <p:tgtEl>
                                          <p:spTgt spid="118820"/>
                                        </p:tgtEl>
                                      </p:cBhvr>
                                    </p:animEffect>
                                  </p:childTnLst>
                                </p:cTn>
                              </p:par>
                            </p:childTnLst>
                          </p:cTn>
                        </p:par>
                        <p:par>
                          <p:cTn id="32" fill="hold" nodeType="afterGroup">
                            <p:stCondLst>
                              <p:cond delay="1500"/>
                            </p:stCondLst>
                            <p:childTnLst>
                              <p:par>
                                <p:cTn id="33" presetID="9" presetClass="entr" presetSubtype="0" fill="hold" grpId="0" nodeType="afterEffect">
                                  <p:stCondLst>
                                    <p:cond delay="0"/>
                                  </p:stCondLst>
                                  <p:childTnLst>
                                    <p:set>
                                      <p:cBhvr>
                                        <p:cTn id="34" dur="1" fill="hold">
                                          <p:stCondLst>
                                            <p:cond delay="0"/>
                                          </p:stCondLst>
                                        </p:cTn>
                                        <p:tgtEl>
                                          <p:spTgt spid="118821"/>
                                        </p:tgtEl>
                                        <p:attrNameLst>
                                          <p:attrName>style.visibility</p:attrName>
                                        </p:attrNameLst>
                                      </p:cBhvr>
                                      <p:to>
                                        <p:strVal val="visible"/>
                                      </p:to>
                                    </p:set>
                                    <p:animEffect transition="in" filter="dissolve">
                                      <p:cBhvr>
                                        <p:cTn id="35" dur="500"/>
                                        <p:tgtEl>
                                          <p:spTgt spid="11882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118830"/>
                                        </p:tgtEl>
                                        <p:attrNameLst>
                                          <p:attrName>style.visibility</p:attrName>
                                        </p:attrNameLst>
                                      </p:cBhvr>
                                      <p:to>
                                        <p:strVal val="visible"/>
                                      </p:to>
                                    </p:set>
                                    <p:anim calcmode="lin" valueType="num">
                                      <p:cBhvr>
                                        <p:cTn id="40" dur="500" fill="hold"/>
                                        <p:tgtEl>
                                          <p:spTgt spid="118830"/>
                                        </p:tgtEl>
                                        <p:attrNameLst>
                                          <p:attrName>ppt_w</p:attrName>
                                        </p:attrNameLst>
                                      </p:cBhvr>
                                      <p:tavLst>
                                        <p:tav tm="0">
                                          <p:val>
                                            <p:fltVal val="0"/>
                                          </p:val>
                                        </p:tav>
                                        <p:tav tm="100000">
                                          <p:val>
                                            <p:strVal val="#ppt_w"/>
                                          </p:val>
                                        </p:tav>
                                      </p:tavLst>
                                    </p:anim>
                                    <p:anim calcmode="lin" valueType="num">
                                      <p:cBhvr>
                                        <p:cTn id="41" dur="500" fill="hold"/>
                                        <p:tgtEl>
                                          <p:spTgt spid="118830"/>
                                        </p:tgtEl>
                                        <p:attrNameLst>
                                          <p:attrName>ppt_h</p:attrName>
                                        </p:attrNameLst>
                                      </p:cBhvr>
                                      <p:tavLst>
                                        <p:tav tm="0">
                                          <p:val>
                                            <p:fltVal val="0"/>
                                          </p:val>
                                        </p:tav>
                                        <p:tav tm="100000">
                                          <p:val>
                                            <p:strVal val="#ppt_h"/>
                                          </p:val>
                                        </p:tav>
                                      </p:tavLst>
                                    </p:anim>
                                  </p:childTnLst>
                                </p:cTn>
                              </p:par>
                            </p:childTnLst>
                          </p:cTn>
                        </p:par>
                        <p:par>
                          <p:cTn id="42" fill="hold" nodeType="afterGroup">
                            <p:stCondLst>
                              <p:cond delay="500"/>
                            </p:stCondLst>
                            <p:childTnLst>
                              <p:par>
                                <p:cTn id="43" presetID="9" presetClass="entr" presetSubtype="0" fill="hold" grpId="0" nodeType="afterEffect">
                                  <p:stCondLst>
                                    <p:cond delay="0"/>
                                  </p:stCondLst>
                                  <p:childTnLst>
                                    <p:set>
                                      <p:cBhvr>
                                        <p:cTn id="44" dur="1" fill="hold">
                                          <p:stCondLst>
                                            <p:cond delay="0"/>
                                          </p:stCondLst>
                                        </p:cTn>
                                        <p:tgtEl>
                                          <p:spTgt spid="118835"/>
                                        </p:tgtEl>
                                        <p:attrNameLst>
                                          <p:attrName>style.visibility</p:attrName>
                                        </p:attrNameLst>
                                      </p:cBhvr>
                                      <p:to>
                                        <p:strVal val="visible"/>
                                      </p:to>
                                    </p:set>
                                    <p:animEffect transition="in" filter="dissolve">
                                      <p:cBhvr>
                                        <p:cTn id="45" dur="500"/>
                                        <p:tgtEl>
                                          <p:spTgt spid="118835"/>
                                        </p:tgtEl>
                                      </p:cBhvr>
                                    </p:animEffect>
                                  </p:childTnLst>
                                </p:cTn>
                              </p:par>
                            </p:childTnLst>
                          </p:cTn>
                        </p:par>
                        <p:par>
                          <p:cTn id="46" fill="hold" nodeType="afterGroup">
                            <p:stCondLst>
                              <p:cond delay="1000"/>
                            </p:stCondLst>
                            <p:childTnLst>
                              <p:par>
                                <p:cTn id="47" presetID="9" presetClass="entr" presetSubtype="0" fill="hold" grpId="0" nodeType="afterEffect">
                                  <p:stCondLst>
                                    <p:cond delay="0"/>
                                  </p:stCondLst>
                                  <p:childTnLst>
                                    <p:set>
                                      <p:cBhvr>
                                        <p:cTn id="48" dur="1" fill="hold">
                                          <p:stCondLst>
                                            <p:cond delay="0"/>
                                          </p:stCondLst>
                                        </p:cTn>
                                        <p:tgtEl>
                                          <p:spTgt spid="118834"/>
                                        </p:tgtEl>
                                        <p:attrNameLst>
                                          <p:attrName>style.visibility</p:attrName>
                                        </p:attrNameLst>
                                      </p:cBhvr>
                                      <p:to>
                                        <p:strVal val="visible"/>
                                      </p:to>
                                    </p:set>
                                    <p:animEffect transition="in" filter="dissolve">
                                      <p:cBhvr>
                                        <p:cTn id="49" dur="500"/>
                                        <p:tgtEl>
                                          <p:spTgt spid="118834"/>
                                        </p:tgtEl>
                                      </p:cBhvr>
                                    </p:animEffect>
                                  </p:childTnLst>
                                </p:cTn>
                              </p:par>
                            </p:childTnLst>
                          </p:cTn>
                        </p:par>
                        <p:par>
                          <p:cTn id="50" fill="hold" nodeType="afterGroup">
                            <p:stCondLst>
                              <p:cond delay="1500"/>
                            </p:stCondLst>
                            <p:childTnLst>
                              <p:par>
                                <p:cTn id="51" presetID="22" presetClass="entr" presetSubtype="2" fill="hold" nodeType="afterEffect">
                                  <p:stCondLst>
                                    <p:cond delay="0"/>
                                  </p:stCondLst>
                                  <p:childTnLst>
                                    <p:set>
                                      <p:cBhvr>
                                        <p:cTn id="52" dur="1" fill="hold">
                                          <p:stCondLst>
                                            <p:cond delay="0"/>
                                          </p:stCondLst>
                                        </p:cTn>
                                        <p:tgtEl>
                                          <p:spTgt spid="118836"/>
                                        </p:tgtEl>
                                        <p:attrNameLst>
                                          <p:attrName>style.visibility</p:attrName>
                                        </p:attrNameLst>
                                      </p:cBhvr>
                                      <p:to>
                                        <p:strVal val="visible"/>
                                      </p:to>
                                    </p:set>
                                    <p:animEffect transition="in" filter="wipe(right)">
                                      <p:cBhvr>
                                        <p:cTn id="53" dur="500"/>
                                        <p:tgtEl>
                                          <p:spTgt spid="118836"/>
                                        </p:tgtEl>
                                      </p:cBhvr>
                                    </p:animEffect>
                                  </p:childTnLst>
                                </p:cTn>
                              </p:par>
                            </p:childTnLst>
                          </p:cTn>
                        </p:par>
                        <p:par>
                          <p:cTn id="54" fill="hold" nodeType="afterGroup">
                            <p:stCondLst>
                              <p:cond delay="2000"/>
                            </p:stCondLst>
                            <p:childTnLst>
                              <p:par>
                                <p:cTn id="55" presetID="22" presetClass="entr" presetSubtype="1" fill="hold" grpId="0" nodeType="afterEffect">
                                  <p:stCondLst>
                                    <p:cond delay="0"/>
                                  </p:stCondLst>
                                  <p:childTnLst>
                                    <p:set>
                                      <p:cBhvr>
                                        <p:cTn id="56" dur="1" fill="hold">
                                          <p:stCondLst>
                                            <p:cond delay="0"/>
                                          </p:stCondLst>
                                        </p:cTn>
                                        <p:tgtEl>
                                          <p:spTgt spid="118833"/>
                                        </p:tgtEl>
                                        <p:attrNameLst>
                                          <p:attrName>style.visibility</p:attrName>
                                        </p:attrNameLst>
                                      </p:cBhvr>
                                      <p:to>
                                        <p:strVal val="visible"/>
                                      </p:to>
                                    </p:set>
                                    <p:animEffect transition="in" filter="wipe(up)">
                                      <p:cBhvr>
                                        <p:cTn id="57" dur="500"/>
                                        <p:tgtEl>
                                          <p:spTgt spid="118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21" grpId="0" autoUpdateAnimBg="0"/>
      <p:bldP spid="118822" grpId="0" autoUpdateAnimBg="0"/>
      <p:bldP spid="118829" grpId="0" autoUpdateAnimBg="0"/>
      <p:bldP spid="118830" grpId="0" autoUpdateAnimBg="0"/>
      <p:bldP spid="118833" grpId="0" animBg="1"/>
      <p:bldP spid="118834" grpId="0" animBg="1"/>
      <p:bldP spid="118835"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1507" name="Group 3">
            <a:extLst>
              <a:ext uri="{FF2B5EF4-FFF2-40B4-BE49-F238E27FC236}">
                <a16:creationId xmlns:a16="http://schemas.microsoft.com/office/drawing/2014/main" id="{DAB96026-14C3-4554-934B-004EF50CC05E}"/>
              </a:ext>
            </a:extLst>
          </p:cNvPr>
          <p:cNvGrpSpPr>
            <a:grpSpLocks/>
          </p:cNvGrpSpPr>
          <p:nvPr/>
        </p:nvGrpSpPr>
        <p:grpSpPr bwMode="auto">
          <a:xfrm>
            <a:off x="3873731" y="1180087"/>
            <a:ext cx="4098925" cy="4584700"/>
            <a:chOff x="1477" y="718"/>
            <a:chExt cx="2935" cy="2937"/>
          </a:xfrm>
        </p:grpSpPr>
        <p:sp>
          <p:nvSpPr>
            <p:cNvPr id="21535" name="Line 4">
              <a:extLst>
                <a:ext uri="{FF2B5EF4-FFF2-40B4-BE49-F238E27FC236}">
                  <a16:creationId xmlns:a16="http://schemas.microsoft.com/office/drawing/2014/main" id="{68879F1A-0024-4B07-A7B7-0772A06518E1}"/>
                </a:ext>
              </a:extLst>
            </p:cNvPr>
            <p:cNvSpPr>
              <a:spLocks noChangeShapeType="1"/>
            </p:cNvSpPr>
            <p:nvPr/>
          </p:nvSpPr>
          <p:spPr bwMode="auto">
            <a:xfrm>
              <a:off x="1489" y="3144"/>
              <a:ext cx="2923" cy="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1536" name="Line 5">
              <a:extLst>
                <a:ext uri="{FF2B5EF4-FFF2-40B4-BE49-F238E27FC236}">
                  <a16:creationId xmlns:a16="http://schemas.microsoft.com/office/drawing/2014/main" id="{F16F154C-B91C-4B03-92B9-1EAEE487A069}"/>
                </a:ext>
              </a:extLst>
            </p:cNvPr>
            <p:cNvSpPr>
              <a:spLocks noChangeShapeType="1"/>
            </p:cNvSpPr>
            <p:nvPr/>
          </p:nvSpPr>
          <p:spPr bwMode="auto">
            <a:xfrm>
              <a:off x="1486" y="2635"/>
              <a:ext cx="2923" cy="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1537" name="Line 6">
              <a:extLst>
                <a:ext uri="{FF2B5EF4-FFF2-40B4-BE49-F238E27FC236}">
                  <a16:creationId xmlns:a16="http://schemas.microsoft.com/office/drawing/2014/main" id="{61FE6BC5-9B91-411C-ADAC-C206563E8CD9}"/>
                </a:ext>
              </a:extLst>
            </p:cNvPr>
            <p:cNvSpPr>
              <a:spLocks noChangeShapeType="1"/>
            </p:cNvSpPr>
            <p:nvPr/>
          </p:nvSpPr>
          <p:spPr bwMode="auto">
            <a:xfrm>
              <a:off x="1483" y="2115"/>
              <a:ext cx="2923" cy="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1538" name="Line 7">
              <a:extLst>
                <a:ext uri="{FF2B5EF4-FFF2-40B4-BE49-F238E27FC236}">
                  <a16:creationId xmlns:a16="http://schemas.microsoft.com/office/drawing/2014/main" id="{E9048F26-ED4F-495C-AE60-98313D9CC5A3}"/>
                </a:ext>
              </a:extLst>
            </p:cNvPr>
            <p:cNvSpPr>
              <a:spLocks noChangeShapeType="1"/>
            </p:cNvSpPr>
            <p:nvPr/>
          </p:nvSpPr>
          <p:spPr bwMode="auto">
            <a:xfrm>
              <a:off x="1480" y="1584"/>
              <a:ext cx="2923" cy="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1539" name="Line 8">
              <a:extLst>
                <a:ext uri="{FF2B5EF4-FFF2-40B4-BE49-F238E27FC236}">
                  <a16:creationId xmlns:a16="http://schemas.microsoft.com/office/drawing/2014/main" id="{7D78550D-8D3C-4668-8493-E56D4CB55A95}"/>
                </a:ext>
              </a:extLst>
            </p:cNvPr>
            <p:cNvSpPr>
              <a:spLocks noChangeShapeType="1"/>
            </p:cNvSpPr>
            <p:nvPr/>
          </p:nvSpPr>
          <p:spPr bwMode="auto">
            <a:xfrm>
              <a:off x="1477" y="1064"/>
              <a:ext cx="2923" cy="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1540" name="Line 9">
              <a:extLst>
                <a:ext uri="{FF2B5EF4-FFF2-40B4-BE49-F238E27FC236}">
                  <a16:creationId xmlns:a16="http://schemas.microsoft.com/office/drawing/2014/main" id="{6B26C754-E7F7-419F-8F3F-80CBBA13C73F}"/>
                </a:ext>
              </a:extLst>
            </p:cNvPr>
            <p:cNvSpPr>
              <a:spLocks noChangeShapeType="1"/>
            </p:cNvSpPr>
            <p:nvPr/>
          </p:nvSpPr>
          <p:spPr bwMode="auto">
            <a:xfrm rot="-5400000">
              <a:off x="330" y="2194"/>
              <a:ext cx="2923" cy="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1541" name="Line 10">
              <a:extLst>
                <a:ext uri="{FF2B5EF4-FFF2-40B4-BE49-F238E27FC236}">
                  <a16:creationId xmlns:a16="http://schemas.microsoft.com/office/drawing/2014/main" id="{612EA883-641E-4C1E-8BDE-4CBAA190EFCB}"/>
                </a:ext>
              </a:extLst>
            </p:cNvPr>
            <p:cNvSpPr>
              <a:spLocks noChangeShapeType="1"/>
            </p:cNvSpPr>
            <p:nvPr/>
          </p:nvSpPr>
          <p:spPr bwMode="auto">
            <a:xfrm rot="-5400000">
              <a:off x="645" y="2192"/>
              <a:ext cx="2923" cy="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1542" name="Line 11">
              <a:extLst>
                <a:ext uri="{FF2B5EF4-FFF2-40B4-BE49-F238E27FC236}">
                  <a16:creationId xmlns:a16="http://schemas.microsoft.com/office/drawing/2014/main" id="{8F6EEF58-D943-44B7-B17F-F62FA966DA88}"/>
                </a:ext>
              </a:extLst>
            </p:cNvPr>
            <p:cNvSpPr>
              <a:spLocks noChangeShapeType="1"/>
            </p:cNvSpPr>
            <p:nvPr/>
          </p:nvSpPr>
          <p:spPr bwMode="auto">
            <a:xfrm rot="-5400000">
              <a:off x="960" y="2190"/>
              <a:ext cx="2923" cy="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1543" name="Line 12">
              <a:extLst>
                <a:ext uri="{FF2B5EF4-FFF2-40B4-BE49-F238E27FC236}">
                  <a16:creationId xmlns:a16="http://schemas.microsoft.com/office/drawing/2014/main" id="{350C4F8F-3ADE-49E6-B499-8B14FAB4BD5B}"/>
                </a:ext>
              </a:extLst>
            </p:cNvPr>
            <p:cNvSpPr>
              <a:spLocks noChangeShapeType="1"/>
            </p:cNvSpPr>
            <p:nvPr/>
          </p:nvSpPr>
          <p:spPr bwMode="auto">
            <a:xfrm rot="-5400000">
              <a:off x="1275" y="2188"/>
              <a:ext cx="2923" cy="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1544" name="Line 13">
              <a:extLst>
                <a:ext uri="{FF2B5EF4-FFF2-40B4-BE49-F238E27FC236}">
                  <a16:creationId xmlns:a16="http://schemas.microsoft.com/office/drawing/2014/main" id="{1F76FE11-5A32-4A0D-AA6D-C1701ED45AD2}"/>
                </a:ext>
              </a:extLst>
            </p:cNvPr>
            <p:cNvSpPr>
              <a:spLocks noChangeShapeType="1"/>
            </p:cNvSpPr>
            <p:nvPr/>
          </p:nvSpPr>
          <p:spPr bwMode="auto">
            <a:xfrm rot="-5400000">
              <a:off x="1590" y="2186"/>
              <a:ext cx="2923" cy="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1545" name="Line 14">
              <a:extLst>
                <a:ext uri="{FF2B5EF4-FFF2-40B4-BE49-F238E27FC236}">
                  <a16:creationId xmlns:a16="http://schemas.microsoft.com/office/drawing/2014/main" id="{25835492-FA70-47DA-8DF7-25A1DC837E04}"/>
                </a:ext>
              </a:extLst>
            </p:cNvPr>
            <p:cNvSpPr>
              <a:spLocks noChangeShapeType="1"/>
            </p:cNvSpPr>
            <p:nvPr/>
          </p:nvSpPr>
          <p:spPr bwMode="auto">
            <a:xfrm rot="-5400000">
              <a:off x="1905" y="2184"/>
              <a:ext cx="2923" cy="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1546" name="Line 15">
              <a:extLst>
                <a:ext uri="{FF2B5EF4-FFF2-40B4-BE49-F238E27FC236}">
                  <a16:creationId xmlns:a16="http://schemas.microsoft.com/office/drawing/2014/main" id="{DCDA6B2C-D4B7-4E3F-96C3-93A9D1E3CA76}"/>
                </a:ext>
              </a:extLst>
            </p:cNvPr>
            <p:cNvSpPr>
              <a:spLocks noChangeShapeType="1"/>
            </p:cNvSpPr>
            <p:nvPr/>
          </p:nvSpPr>
          <p:spPr bwMode="auto">
            <a:xfrm rot="-5400000">
              <a:off x="2220" y="2182"/>
              <a:ext cx="2923" cy="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1547" name="Line 16">
              <a:extLst>
                <a:ext uri="{FF2B5EF4-FFF2-40B4-BE49-F238E27FC236}">
                  <a16:creationId xmlns:a16="http://schemas.microsoft.com/office/drawing/2014/main" id="{D1C7708F-4AFA-47A3-9DA4-CF2D8B92EA41}"/>
                </a:ext>
              </a:extLst>
            </p:cNvPr>
            <p:cNvSpPr>
              <a:spLocks noChangeShapeType="1"/>
            </p:cNvSpPr>
            <p:nvPr/>
          </p:nvSpPr>
          <p:spPr bwMode="auto">
            <a:xfrm rot="-5400000">
              <a:off x="2535" y="2180"/>
              <a:ext cx="2923" cy="0"/>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
        <p:nvSpPr>
          <p:cNvPr id="21508" name="Freeform 17">
            <a:extLst>
              <a:ext uri="{FF2B5EF4-FFF2-40B4-BE49-F238E27FC236}">
                <a16:creationId xmlns:a16="http://schemas.microsoft.com/office/drawing/2014/main" id="{FADB0300-DA9D-42BF-B16E-493155BDD0BC}"/>
              </a:ext>
            </a:extLst>
          </p:cNvPr>
          <p:cNvSpPr>
            <a:spLocks/>
          </p:cNvSpPr>
          <p:nvPr/>
        </p:nvSpPr>
        <p:spPr bwMode="auto">
          <a:xfrm>
            <a:off x="4102331" y="1700787"/>
            <a:ext cx="2411413" cy="3281362"/>
          </a:xfrm>
          <a:custGeom>
            <a:avLst/>
            <a:gdLst>
              <a:gd name="T0" fmla="*/ 0 w 3038"/>
              <a:gd name="T1" fmla="*/ 2147483646 h 4134"/>
              <a:gd name="T2" fmla="*/ 2147483646 w 3038"/>
              <a:gd name="T3" fmla="*/ 2147483646 h 4134"/>
              <a:gd name="T4" fmla="*/ 2147483646 w 3038"/>
              <a:gd name="T5" fmla="*/ 2147483646 h 4134"/>
              <a:gd name="T6" fmla="*/ 2147483646 w 3038"/>
              <a:gd name="T7" fmla="*/ 2147483646 h 4134"/>
              <a:gd name="T8" fmla="*/ 2147483646 w 3038"/>
              <a:gd name="T9" fmla="*/ 2147483646 h 4134"/>
              <a:gd name="T10" fmla="*/ 2147483646 w 3038"/>
              <a:gd name="T11" fmla="*/ 2147483646 h 4134"/>
              <a:gd name="T12" fmla="*/ 2147483646 w 3038"/>
              <a:gd name="T13" fmla="*/ 2147483646 h 4134"/>
              <a:gd name="T14" fmla="*/ 2147483646 w 3038"/>
              <a:gd name="T15" fmla="*/ 2147483646 h 4134"/>
              <a:gd name="T16" fmla="*/ 2147483646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09" name="Rectangle 18">
            <a:extLst>
              <a:ext uri="{FF2B5EF4-FFF2-40B4-BE49-F238E27FC236}">
                <a16:creationId xmlns:a16="http://schemas.microsoft.com/office/drawing/2014/main" id="{CEE56C3A-43AA-47B0-B033-092FC919F37A}"/>
              </a:ext>
            </a:extLst>
          </p:cNvPr>
          <p:cNvSpPr>
            <a:spLocks noChangeArrowheads="1"/>
          </p:cNvSpPr>
          <p:nvPr/>
        </p:nvSpPr>
        <p:spPr bwMode="auto">
          <a:xfrm>
            <a:off x="6661380" y="1459487"/>
            <a:ext cx="4206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S</a:t>
            </a:r>
          </a:p>
        </p:txBody>
      </p:sp>
      <p:grpSp>
        <p:nvGrpSpPr>
          <p:cNvPr id="21510" name="Group 19">
            <a:extLst>
              <a:ext uri="{FF2B5EF4-FFF2-40B4-BE49-F238E27FC236}">
                <a16:creationId xmlns:a16="http://schemas.microsoft.com/office/drawing/2014/main" id="{07584FCB-4E2C-437C-A34F-7062436B195A}"/>
              </a:ext>
            </a:extLst>
          </p:cNvPr>
          <p:cNvGrpSpPr>
            <a:grpSpLocks/>
          </p:cNvGrpSpPr>
          <p:nvPr/>
        </p:nvGrpSpPr>
        <p:grpSpPr bwMode="auto">
          <a:xfrm>
            <a:off x="3868969" y="1538862"/>
            <a:ext cx="4173537" cy="4252912"/>
            <a:chOff x="1473" y="948"/>
            <a:chExt cx="2989" cy="2724"/>
          </a:xfrm>
        </p:grpSpPr>
        <p:sp>
          <p:nvSpPr>
            <p:cNvPr id="21533" name="Line 20">
              <a:extLst>
                <a:ext uri="{FF2B5EF4-FFF2-40B4-BE49-F238E27FC236}">
                  <a16:creationId xmlns:a16="http://schemas.microsoft.com/office/drawing/2014/main" id="{85916F28-BD15-4FBF-A0C6-658E43B537A9}"/>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34" name="Line 21">
              <a:extLst>
                <a:ext uri="{FF2B5EF4-FFF2-40B4-BE49-F238E27FC236}">
                  <a16:creationId xmlns:a16="http://schemas.microsoft.com/office/drawing/2014/main" id="{9AADF26B-9040-4377-856B-3B351A475654}"/>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1511" name="Rectangle 22">
            <a:extLst>
              <a:ext uri="{FF2B5EF4-FFF2-40B4-BE49-F238E27FC236}">
                <a16:creationId xmlns:a16="http://schemas.microsoft.com/office/drawing/2014/main" id="{62683116-64E1-4A38-96E1-85EAEC27DACC}"/>
              </a:ext>
            </a:extLst>
          </p:cNvPr>
          <p:cNvSpPr>
            <a:spLocks noChangeArrowheads="1"/>
          </p:cNvSpPr>
          <p:nvPr/>
        </p:nvSpPr>
        <p:spPr bwMode="auto">
          <a:xfrm>
            <a:off x="8088544" y="5731450"/>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21512" name="Rectangle 23">
            <a:extLst>
              <a:ext uri="{FF2B5EF4-FFF2-40B4-BE49-F238E27FC236}">
                <a16:creationId xmlns:a16="http://schemas.microsoft.com/office/drawing/2014/main" id="{9CB55A29-8326-4F33-B0A8-C964A0285168}"/>
              </a:ext>
            </a:extLst>
          </p:cNvPr>
          <p:cNvSpPr>
            <a:spLocks noChangeArrowheads="1"/>
          </p:cNvSpPr>
          <p:nvPr/>
        </p:nvSpPr>
        <p:spPr bwMode="auto">
          <a:xfrm>
            <a:off x="3605443" y="5617149"/>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21513" name="Text Box 24">
            <a:extLst>
              <a:ext uri="{FF2B5EF4-FFF2-40B4-BE49-F238E27FC236}">
                <a16:creationId xmlns:a16="http://schemas.microsoft.com/office/drawing/2014/main" id="{5CCE50D3-7ACC-4C01-BA2F-E53646DC9841}"/>
              </a:ext>
            </a:extLst>
          </p:cNvPr>
          <p:cNvSpPr txBox="1">
            <a:spLocks noChangeArrowheads="1"/>
          </p:cNvSpPr>
          <p:nvPr/>
        </p:nvSpPr>
        <p:spPr bwMode="auto">
          <a:xfrm>
            <a:off x="3454630" y="1529337"/>
            <a:ext cx="4381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sp>
        <p:nvSpPr>
          <p:cNvPr id="21514" name="Text Box 25">
            <a:extLst>
              <a:ext uri="{FF2B5EF4-FFF2-40B4-BE49-F238E27FC236}">
                <a16:creationId xmlns:a16="http://schemas.microsoft.com/office/drawing/2014/main" id="{56659B23-D354-4711-B97E-0920C575912E}"/>
              </a:ext>
            </a:extLst>
          </p:cNvPr>
          <p:cNvSpPr txBox="1">
            <a:spLocks noChangeArrowheads="1"/>
          </p:cNvSpPr>
          <p:nvPr/>
        </p:nvSpPr>
        <p:spPr bwMode="auto">
          <a:xfrm>
            <a:off x="4100743" y="5761612"/>
            <a:ext cx="405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10   20   30   40   50   60   70   80</a:t>
            </a:r>
          </a:p>
        </p:txBody>
      </p:sp>
      <p:sp>
        <p:nvSpPr>
          <p:cNvPr id="21515" name="Text Box 26">
            <a:extLst>
              <a:ext uri="{FF2B5EF4-FFF2-40B4-BE49-F238E27FC236}">
                <a16:creationId xmlns:a16="http://schemas.microsoft.com/office/drawing/2014/main" id="{C80B71B3-E728-426A-AAE2-96626ADE0B55}"/>
              </a:ext>
            </a:extLst>
          </p:cNvPr>
          <p:cNvSpPr txBox="1">
            <a:spLocks noChangeArrowheads="1"/>
          </p:cNvSpPr>
          <p:nvPr/>
        </p:nvSpPr>
        <p:spPr bwMode="auto">
          <a:xfrm>
            <a:off x="8093150" y="2497713"/>
            <a:ext cx="63991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a:t>$5</a:t>
            </a:r>
          </a:p>
          <a:p>
            <a:pPr algn="r">
              <a:spcBef>
                <a:spcPct val="0"/>
              </a:spcBef>
              <a:buFontTx/>
              <a:buNone/>
            </a:pPr>
            <a:r>
              <a:rPr lang="en-US" altLang="en-US"/>
              <a:t>4</a:t>
            </a:r>
          </a:p>
          <a:p>
            <a:pPr algn="r">
              <a:spcBef>
                <a:spcPct val="0"/>
              </a:spcBef>
              <a:buFontTx/>
              <a:buNone/>
            </a:pPr>
            <a:r>
              <a:rPr lang="en-US" altLang="en-US"/>
              <a:t>3</a:t>
            </a:r>
          </a:p>
          <a:p>
            <a:pPr algn="r">
              <a:spcBef>
                <a:spcPct val="0"/>
              </a:spcBef>
              <a:buFontTx/>
              <a:buNone/>
            </a:pPr>
            <a:r>
              <a:rPr lang="en-US" altLang="en-US"/>
              <a:t>2</a:t>
            </a:r>
          </a:p>
          <a:p>
            <a:pPr algn="r">
              <a:spcBef>
                <a:spcPct val="0"/>
              </a:spcBef>
              <a:buFontTx/>
              <a:buNone/>
            </a:pPr>
            <a:r>
              <a:rPr lang="en-US" altLang="en-US"/>
              <a:t>1</a:t>
            </a:r>
          </a:p>
        </p:txBody>
      </p:sp>
      <p:sp>
        <p:nvSpPr>
          <p:cNvPr id="21516" name="Text Box 27">
            <a:extLst>
              <a:ext uri="{FF2B5EF4-FFF2-40B4-BE49-F238E27FC236}">
                <a16:creationId xmlns:a16="http://schemas.microsoft.com/office/drawing/2014/main" id="{A74A54CD-9ABE-48BE-A596-BDC8588ABEBD}"/>
              </a:ext>
            </a:extLst>
          </p:cNvPr>
          <p:cNvSpPr txBox="1">
            <a:spLocks noChangeArrowheads="1"/>
          </p:cNvSpPr>
          <p:nvPr/>
        </p:nvSpPr>
        <p:spPr bwMode="auto">
          <a:xfrm>
            <a:off x="8814031" y="2513588"/>
            <a:ext cx="63991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t>60</a:t>
            </a:r>
          </a:p>
          <a:p>
            <a:pPr>
              <a:spcBef>
                <a:spcPct val="0"/>
              </a:spcBef>
              <a:buFontTx/>
              <a:buNone/>
            </a:pPr>
            <a:r>
              <a:rPr lang="en-US" altLang="en-US"/>
              <a:t>50</a:t>
            </a:r>
          </a:p>
          <a:p>
            <a:pPr>
              <a:spcBef>
                <a:spcPct val="0"/>
              </a:spcBef>
              <a:buFontTx/>
              <a:buNone/>
            </a:pPr>
            <a:r>
              <a:rPr lang="en-US" altLang="en-US"/>
              <a:t>35</a:t>
            </a:r>
          </a:p>
          <a:p>
            <a:pPr>
              <a:spcBef>
                <a:spcPct val="0"/>
              </a:spcBef>
              <a:buFontTx/>
              <a:buNone/>
            </a:pPr>
            <a:r>
              <a:rPr lang="en-US" altLang="en-US"/>
              <a:t>20</a:t>
            </a:r>
          </a:p>
          <a:p>
            <a:pPr>
              <a:spcBef>
                <a:spcPct val="0"/>
              </a:spcBef>
              <a:buFontTx/>
              <a:buNone/>
            </a:pPr>
            <a:r>
              <a:rPr lang="en-US" altLang="en-US"/>
              <a:t>  5</a:t>
            </a:r>
          </a:p>
        </p:txBody>
      </p:sp>
      <p:sp>
        <p:nvSpPr>
          <p:cNvPr id="21517" name="Oval 28">
            <a:extLst>
              <a:ext uri="{FF2B5EF4-FFF2-40B4-BE49-F238E27FC236}">
                <a16:creationId xmlns:a16="http://schemas.microsoft.com/office/drawing/2014/main" id="{69A6F54B-C507-458A-ABB6-EEA1D24FB2A8}"/>
              </a:ext>
            </a:extLst>
          </p:cNvPr>
          <p:cNvSpPr>
            <a:spLocks noChangeArrowheads="1"/>
          </p:cNvSpPr>
          <p:nvPr/>
        </p:nvSpPr>
        <p:spPr bwMode="auto">
          <a:xfrm>
            <a:off x="5365980" y="3267649"/>
            <a:ext cx="165100" cy="217488"/>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18" name="Oval 29">
            <a:extLst>
              <a:ext uri="{FF2B5EF4-FFF2-40B4-BE49-F238E27FC236}">
                <a16:creationId xmlns:a16="http://schemas.microsoft.com/office/drawing/2014/main" id="{4AE68EE7-A7C5-4C6A-BAEA-B3907D82FA01}"/>
              </a:ext>
            </a:extLst>
          </p:cNvPr>
          <p:cNvSpPr>
            <a:spLocks noChangeArrowheads="1"/>
          </p:cNvSpPr>
          <p:nvPr/>
        </p:nvSpPr>
        <p:spPr bwMode="auto">
          <a:xfrm>
            <a:off x="4018193" y="4869438"/>
            <a:ext cx="165100" cy="217487"/>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19" name="Oval 30">
            <a:extLst>
              <a:ext uri="{FF2B5EF4-FFF2-40B4-BE49-F238E27FC236}">
                <a16:creationId xmlns:a16="http://schemas.microsoft.com/office/drawing/2014/main" id="{401945AA-E2CD-41ED-9493-CCC8A34A8807}"/>
              </a:ext>
            </a:extLst>
          </p:cNvPr>
          <p:cNvSpPr>
            <a:spLocks noChangeArrowheads="1"/>
          </p:cNvSpPr>
          <p:nvPr/>
        </p:nvSpPr>
        <p:spPr bwMode="auto">
          <a:xfrm>
            <a:off x="4705580" y="4093149"/>
            <a:ext cx="165100" cy="215900"/>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20" name="Oval 31">
            <a:extLst>
              <a:ext uri="{FF2B5EF4-FFF2-40B4-BE49-F238E27FC236}">
                <a16:creationId xmlns:a16="http://schemas.microsoft.com/office/drawing/2014/main" id="{7E37FE97-FEAE-4516-8C01-08C018AE9270}"/>
              </a:ext>
            </a:extLst>
          </p:cNvPr>
          <p:cNvSpPr>
            <a:spLocks noChangeArrowheads="1"/>
          </p:cNvSpPr>
          <p:nvPr/>
        </p:nvSpPr>
        <p:spPr bwMode="auto">
          <a:xfrm>
            <a:off x="5964469" y="2392937"/>
            <a:ext cx="166687" cy="215900"/>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21" name="Oval 32">
            <a:extLst>
              <a:ext uri="{FF2B5EF4-FFF2-40B4-BE49-F238E27FC236}">
                <a16:creationId xmlns:a16="http://schemas.microsoft.com/office/drawing/2014/main" id="{2F591E19-AA6F-4081-9991-BE41B69F99E6}"/>
              </a:ext>
            </a:extLst>
          </p:cNvPr>
          <p:cNvSpPr>
            <a:spLocks noChangeArrowheads="1"/>
          </p:cNvSpPr>
          <p:nvPr/>
        </p:nvSpPr>
        <p:spPr bwMode="auto">
          <a:xfrm>
            <a:off x="6421668" y="1615063"/>
            <a:ext cx="165100" cy="217487"/>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21522" name="Group 33">
            <a:extLst>
              <a:ext uri="{FF2B5EF4-FFF2-40B4-BE49-F238E27FC236}">
                <a16:creationId xmlns:a16="http://schemas.microsoft.com/office/drawing/2014/main" id="{62CDAAF4-3943-4776-B8B2-A92FB08F6394}"/>
              </a:ext>
            </a:extLst>
          </p:cNvPr>
          <p:cNvGrpSpPr>
            <a:grpSpLocks/>
          </p:cNvGrpSpPr>
          <p:nvPr/>
        </p:nvGrpSpPr>
        <p:grpSpPr bwMode="auto">
          <a:xfrm>
            <a:off x="8366356" y="1886525"/>
            <a:ext cx="1129160" cy="2987675"/>
            <a:chOff x="4617" y="742"/>
            <a:chExt cx="808" cy="1914"/>
          </a:xfrm>
        </p:grpSpPr>
        <p:sp>
          <p:nvSpPr>
            <p:cNvPr id="21529" name="Line 34">
              <a:extLst>
                <a:ext uri="{FF2B5EF4-FFF2-40B4-BE49-F238E27FC236}">
                  <a16:creationId xmlns:a16="http://schemas.microsoft.com/office/drawing/2014/main" id="{B712BBBC-685F-453C-ACE2-1912EFFF3452}"/>
                </a:ext>
              </a:extLst>
            </p:cNvPr>
            <p:cNvSpPr>
              <a:spLocks noChangeShapeType="1"/>
            </p:cNvSpPr>
            <p:nvPr/>
          </p:nvSpPr>
          <p:spPr bwMode="auto">
            <a:xfrm>
              <a:off x="4895" y="778"/>
              <a:ext cx="0" cy="18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30" name="Line 35">
              <a:extLst>
                <a:ext uri="{FF2B5EF4-FFF2-40B4-BE49-F238E27FC236}">
                  <a16:creationId xmlns:a16="http://schemas.microsoft.com/office/drawing/2014/main" id="{36D73A53-1BFA-4DEB-A94D-51E76D851B96}"/>
                </a:ext>
              </a:extLst>
            </p:cNvPr>
            <p:cNvSpPr>
              <a:spLocks noChangeShapeType="1"/>
            </p:cNvSpPr>
            <p:nvPr/>
          </p:nvSpPr>
          <p:spPr bwMode="auto">
            <a:xfrm>
              <a:off x="4617" y="1174"/>
              <a:ext cx="55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31" name="Text Box 36">
              <a:extLst>
                <a:ext uri="{FF2B5EF4-FFF2-40B4-BE49-F238E27FC236}">
                  <a16:creationId xmlns:a16="http://schemas.microsoft.com/office/drawing/2014/main" id="{EE700BC7-80BD-4584-98D9-A7B6536B5FDF}"/>
                </a:ext>
              </a:extLst>
            </p:cNvPr>
            <p:cNvSpPr txBox="1">
              <a:spLocks noChangeArrowheads="1"/>
            </p:cNvSpPr>
            <p:nvPr/>
          </p:nvSpPr>
          <p:spPr bwMode="auto">
            <a:xfrm>
              <a:off x="4645" y="742"/>
              <a:ext cx="328"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t>P</a:t>
              </a:r>
            </a:p>
          </p:txBody>
        </p:sp>
        <p:sp>
          <p:nvSpPr>
            <p:cNvPr id="21532" name="Text Box 37">
              <a:extLst>
                <a:ext uri="{FF2B5EF4-FFF2-40B4-BE49-F238E27FC236}">
                  <a16:creationId xmlns:a16="http://schemas.microsoft.com/office/drawing/2014/main" id="{158F09EC-523B-4F6F-9457-E998028CD4E1}"/>
                </a:ext>
              </a:extLst>
            </p:cNvPr>
            <p:cNvSpPr txBox="1">
              <a:spLocks noChangeArrowheads="1"/>
            </p:cNvSpPr>
            <p:nvPr/>
          </p:nvSpPr>
          <p:spPr bwMode="auto">
            <a:xfrm>
              <a:off x="4934" y="742"/>
              <a:ext cx="491"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t>Q</a:t>
              </a:r>
              <a:r>
                <a:rPr lang="en-US" altLang="en-US" baseline="-25000"/>
                <a:t>S</a:t>
              </a:r>
              <a:endParaRPr lang="en-US" altLang="en-US"/>
            </a:p>
          </p:txBody>
        </p:sp>
      </p:grpSp>
      <p:sp>
        <p:nvSpPr>
          <p:cNvPr id="21523" name="Text Box 38">
            <a:extLst>
              <a:ext uri="{FF2B5EF4-FFF2-40B4-BE49-F238E27FC236}">
                <a16:creationId xmlns:a16="http://schemas.microsoft.com/office/drawing/2014/main" id="{0FFC2BF7-19C8-40FF-9188-47EE987C1E96}"/>
              </a:ext>
            </a:extLst>
          </p:cNvPr>
          <p:cNvSpPr txBox="1">
            <a:spLocks noChangeArrowheads="1"/>
          </p:cNvSpPr>
          <p:nvPr/>
        </p:nvSpPr>
        <p:spPr bwMode="auto">
          <a:xfrm>
            <a:off x="1643294" y="989236"/>
            <a:ext cx="1795363"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000" b="1"/>
              <a:t>Price of Corn</a:t>
            </a:r>
          </a:p>
        </p:txBody>
      </p:sp>
      <p:sp>
        <p:nvSpPr>
          <p:cNvPr id="21524" name="Text Box 39">
            <a:extLst>
              <a:ext uri="{FF2B5EF4-FFF2-40B4-BE49-F238E27FC236}">
                <a16:creationId xmlns:a16="http://schemas.microsoft.com/office/drawing/2014/main" id="{B09C5C13-511B-4898-B994-4F6393AB1FC9}"/>
              </a:ext>
            </a:extLst>
          </p:cNvPr>
          <p:cNvSpPr txBox="1">
            <a:spLocks noChangeArrowheads="1"/>
          </p:cNvSpPr>
          <p:nvPr/>
        </p:nvSpPr>
        <p:spPr bwMode="auto">
          <a:xfrm>
            <a:off x="4924655" y="6274375"/>
            <a:ext cx="198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Quantity of Corn</a:t>
            </a:r>
          </a:p>
        </p:txBody>
      </p:sp>
      <p:sp>
        <p:nvSpPr>
          <p:cNvPr id="21525" name="Text Box 40">
            <a:extLst>
              <a:ext uri="{FF2B5EF4-FFF2-40B4-BE49-F238E27FC236}">
                <a16:creationId xmlns:a16="http://schemas.microsoft.com/office/drawing/2014/main" id="{C5CF4E24-11CE-4C3D-AE9A-49F7E9C7E35D}"/>
              </a:ext>
            </a:extLst>
          </p:cNvPr>
          <p:cNvSpPr txBox="1">
            <a:spLocks noChangeArrowheads="1"/>
          </p:cNvSpPr>
          <p:nvPr/>
        </p:nvSpPr>
        <p:spPr bwMode="auto">
          <a:xfrm>
            <a:off x="8363180" y="1643637"/>
            <a:ext cx="85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CORN</a:t>
            </a:r>
          </a:p>
        </p:txBody>
      </p:sp>
      <p:sp>
        <p:nvSpPr>
          <p:cNvPr id="63529" name="AutoShape 41">
            <a:extLst>
              <a:ext uri="{FF2B5EF4-FFF2-40B4-BE49-F238E27FC236}">
                <a16:creationId xmlns:a16="http://schemas.microsoft.com/office/drawing/2014/main" id="{6FC06C0C-BA68-4E08-9F66-0EF46FA5B0C4}"/>
              </a:ext>
            </a:extLst>
          </p:cNvPr>
          <p:cNvSpPr>
            <a:spLocks noChangeArrowheads="1"/>
          </p:cNvSpPr>
          <p:nvPr/>
        </p:nvSpPr>
        <p:spPr bwMode="auto">
          <a:xfrm>
            <a:off x="3064106" y="2050038"/>
            <a:ext cx="5186363" cy="3298825"/>
          </a:xfrm>
          <a:prstGeom prst="star16">
            <a:avLst>
              <a:gd name="adj" fmla="val 37500"/>
            </a:avLst>
          </a:prstGeom>
          <a:gradFill rotWithShape="1">
            <a:gsLst>
              <a:gs pos="0">
                <a:srgbClr val="FFFF00">
                  <a:gamma/>
                  <a:shade val="46275"/>
                  <a:invGamma/>
                </a:srgbClr>
              </a:gs>
              <a:gs pos="50000">
                <a:srgbClr val="FFFF00"/>
              </a:gs>
              <a:gs pos="100000">
                <a:srgbClr val="FFFF00">
                  <a:gamma/>
                  <a:shade val="46275"/>
                  <a:invGamma/>
                </a:srgbClr>
              </a:gs>
            </a:gsLst>
            <a:lin ang="5400000" scaled="1"/>
          </a:gradFill>
          <a:ln w="9525">
            <a:solidFill>
              <a:schemeClr val="tx1"/>
            </a:solidFill>
            <a:miter lim="800000"/>
            <a:headEnd/>
            <a:tailEnd/>
          </a:ln>
          <a:effectLst/>
        </p:spPr>
        <p:txBody>
          <a:bodyPr wrap="none" lIns="92075" tIns="46038" rIns="92075" bIns="46038" anchor="ctr"/>
          <a:lstStyle/>
          <a:p>
            <a:pPr algn="ctr">
              <a:spcBef>
                <a:spcPct val="20000"/>
              </a:spcBef>
              <a:defRPr/>
            </a:pPr>
            <a:r>
              <a:rPr lang="en-US" sz="4400" b="1" i="1">
                <a:solidFill>
                  <a:srgbClr val="008000"/>
                </a:solidFill>
                <a:effectLst>
                  <a:outerShdw blurRad="38100" dist="38100" dir="2700000" algn="tl">
                    <a:srgbClr val="000000"/>
                  </a:outerShdw>
                </a:effectLst>
                <a:latin typeface="Arial" charset="0"/>
              </a:rPr>
              <a:t>Combining</a:t>
            </a:r>
          </a:p>
          <a:p>
            <a:pPr algn="ctr">
              <a:spcBef>
                <a:spcPct val="20000"/>
              </a:spcBef>
              <a:defRPr/>
            </a:pPr>
            <a:r>
              <a:rPr lang="en-US" sz="4400" b="1" i="1">
                <a:solidFill>
                  <a:srgbClr val="008000"/>
                </a:solidFill>
                <a:effectLst>
                  <a:outerShdw blurRad="38100" dist="38100" dir="2700000" algn="tl">
                    <a:srgbClr val="000000"/>
                  </a:outerShdw>
                </a:effectLst>
                <a:latin typeface="Arial" charset="0"/>
              </a:rPr>
              <a:t>with</a:t>
            </a:r>
          </a:p>
          <a:p>
            <a:pPr algn="ctr">
              <a:spcBef>
                <a:spcPct val="20000"/>
              </a:spcBef>
              <a:defRPr/>
            </a:pPr>
            <a:r>
              <a:rPr lang="en-US" sz="4400" b="1" i="1">
                <a:solidFill>
                  <a:srgbClr val="008000"/>
                </a:solidFill>
                <a:effectLst>
                  <a:outerShdw blurRad="38100" dist="38100" dir="2700000" algn="tl">
                    <a:srgbClr val="000000"/>
                  </a:outerShdw>
                </a:effectLst>
                <a:latin typeface="Arial" charset="0"/>
              </a:rPr>
              <a:t>Demand</a:t>
            </a:r>
          </a:p>
        </p:txBody>
      </p:sp>
      <p:sp>
        <p:nvSpPr>
          <p:cNvPr id="63530" name="Rectangle 42">
            <a:extLst>
              <a:ext uri="{FF2B5EF4-FFF2-40B4-BE49-F238E27FC236}">
                <a16:creationId xmlns:a16="http://schemas.microsoft.com/office/drawing/2014/main" id="{98104E51-4171-4851-B043-4706B750BFE7}"/>
              </a:ext>
            </a:extLst>
          </p:cNvPr>
          <p:cNvSpPr>
            <a:spLocks noGrp="1" noChangeArrowheads="1"/>
          </p:cNvSpPr>
          <p:nvPr>
            <p:ph type="title"/>
          </p:nvPr>
        </p:nvSpPr>
        <p:spPr>
          <a:xfrm>
            <a:off x="2577334" y="-45187"/>
            <a:ext cx="8358187" cy="862013"/>
          </a:xfrm>
        </p:spPr>
        <p:txBody>
          <a:bodyPr lIns="92075" tIns="46038" rIns="92075" bIns="46038" anchor="ctr"/>
          <a:lstStyle/>
          <a:p>
            <a:pPr eaLnBrk="1" hangingPunct="1">
              <a:defRPr/>
            </a:pPr>
            <a:r>
              <a:rPr lang="en-US" sz="3600" b="1" i="1" dirty="0">
                <a:solidFill>
                  <a:srgbClr val="006600"/>
                </a:solidFill>
                <a:effectLst>
                  <a:outerShdw blurRad="38100" dist="38100" dir="2700000" algn="tl">
                    <a:srgbClr val="C0C0C0"/>
                  </a:outerShdw>
                </a:effectLst>
              </a:rPr>
              <a:t>GRAPHING SUPPLY  WITH DEMAND</a:t>
            </a:r>
          </a:p>
        </p:txBody>
      </p:sp>
      <p:pic>
        <p:nvPicPr>
          <p:cNvPr id="21528" name="Picture 43" descr="Corn 5">
            <a:extLst>
              <a:ext uri="{FF2B5EF4-FFF2-40B4-BE49-F238E27FC236}">
                <a16:creationId xmlns:a16="http://schemas.microsoft.com/office/drawing/2014/main" id="{6D756595-BBDF-4B51-BF39-BCF055BB3E5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60744" y="1326137"/>
            <a:ext cx="141763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3529"/>
                                        </p:tgtEl>
                                        <p:attrNameLst>
                                          <p:attrName>style.visibility</p:attrName>
                                        </p:attrNameLst>
                                      </p:cBhvr>
                                      <p:to>
                                        <p:strVal val="visible"/>
                                      </p:to>
                                    </p:set>
                                    <p:anim calcmode="lin" valueType="num">
                                      <p:cBhvr>
                                        <p:cTn id="7" dur="500" fill="hold"/>
                                        <p:tgtEl>
                                          <p:spTgt spid="63529"/>
                                        </p:tgtEl>
                                        <p:attrNameLst>
                                          <p:attrName>ppt_w</p:attrName>
                                        </p:attrNameLst>
                                      </p:cBhvr>
                                      <p:tavLst>
                                        <p:tav tm="0">
                                          <p:val>
                                            <p:fltVal val="0"/>
                                          </p:val>
                                        </p:tav>
                                        <p:tav tm="100000">
                                          <p:val>
                                            <p:strVal val="#ppt_w"/>
                                          </p:val>
                                        </p:tav>
                                      </p:tavLst>
                                    </p:anim>
                                    <p:anim calcmode="lin" valueType="num">
                                      <p:cBhvr>
                                        <p:cTn id="8" dur="500" fill="hold"/>
                                        <p:tgtEl>
                                          <p:spTgt spid="635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29"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4D22C72B-DD17-4243-A293-DB954D177950}"/>
              </a:ext>
            </a:extLst>
          </p:cNvPr>
          <p:cNvSpPr>
            <a:spLocks noGrp="1" noChangeArrowheads="1"/>
          </p:cNvSpPr>
          <p:nvPr>
            <p:ph type="title"/>
          </p:nvPr>
        </p:nvSpPr>
        <p:spPr>
          <a:xfrm>
            <a:off x="2390775" y="0"/>
            <a:ext cx="7707312" cy="5808663"/>
          </a:xfrm>
        </p:spPr>
        <p:txBody>
          <a:bodyPr lIns="92075" tIns="46038" rIns="92075" bIns="46038" anchor="ctr"/>
          <a:lstStyle/>
          <a:p>
            <a:pPr eaLnBrk="1" hangingPunct="1">
              <a:defRPr/>
            </a:pPr>
            <a:r>
              <a:rPr lang="en-US" sz="4000" b="1" dirty="0">
                <a:solidFill>
                  <a:srgbClr val="006600"/>
                </a:solidFill>
                <a:effectLst>
                  <a:outerShdw blurRad="38100" dist="38100" dir="2700000" algn="tl">
                    <a:srgbClr val="C0C0C0"/>
                  </a:outerShdw>
                </a:effectLst>
              </a:rPr>
              <a:t>       MARKET DEMAND &amp; SUPPLY</a:t>
            </a:r>
            <a:br>
              <a:rPr lang="en-US" sz="4000" b="1" dirty="0">
                <a:solidFill>
                  <a:srgbClr val="006600"/>
                </a:solidFill>
                <a:effectLst>
                  <a:outerShdw blurRad="38100" dist="38100" dir="2700000" algn="tl">
                    <a:srgbClr val="C0C0C0"/>
                  </a:outerShdw>
                </a:effectLst>
              </a:rPr>
            </a:br>
            <a:br>
              <a:rPr lang="en-US" sz="4000" b="1" dirty="0">
                <a:solidFill>
                  <a:srgbClr val="006600"/>
                </a:solidFill>
                <a:effectLst>
                  <a:outerShdw blurRad="38100" dist="38100" dir="2700000" algn="tl">
                    <a:srgbClr val="C0C0C0"/>
                  </a:outerShdw>
                </a:effectLst>
              </a:rPr>
            </a:br>
            <a:br>
              <a:rPr lang="en-US" sz="4000" b="1" dirty="0">
                <a:solidFill>
                  <a:srgbClr val="006600"/>
                </a:solidFill>
                <a:effectLst>
                  <a:outerShdw blurRad="38100" dist="38100" dir="2700000" algn="tl">
                    <a:srgbClr val="C0C0C0"/>
                  </a:outerShdw>
                </a:effectLst>
              </a:rPr>
            </a:br>
            <a:br>
              <a:rPr lang="en-US" sz="4000" b="1" dirty="0">
                <a:solidFill>
                  <a:srgbClr val="006600"/>
                </a:solidFill>
                <a:effectLst>
                  <a:outerShdw blurRad="38100" dist="38100" dir="2700000" algn="tl">
                    <a:srgbClr val="C0C0C0"/>
                  </a:outerShdw>
                </a:effectLst>
              </a:rPr>
            </a:br>
            <a:br>
              <a:rPr lang="en-US" sz="4000" b="1" dirty="0">
                <a:solidFill>
                  <a:srgbClr val="006600"/>
                </a:solidFill>
                <a:effectLst>
                  <a:outerShdw blurRad="38100" dist="38100" dir="2700000" algn="tl">
                    <a:srgbClr val="C0C0C0"/>
                  </a:outerShdw>
                </a:effectLst>
              </a:rPr>
            </a:br>
            <a:br>
              <a:rPr lang="en-US" sz="4000" b="1" dirty="0">
                <a:solidFill>
                  <a:srgbClr val="006600"/>
                </a:solidFill>
                <a:effectLst>
                  <a:outerShdw blurRad="38100" dist="38100" dir="2700000" algn="tl">
                    <a:srgbClr val="C0C0C0"/>
                  </a:outerShdw>
                </a:effectLst>
              </a:rPr>
            </a:br>
            <a:br>
              <a:rPr lang="en-US" sz="4000" b="1" dirty="0">
                <a:solidFill>
                  <a:srgbClr val="006600"/>
                </a:solidFill>
                <a:effectLst>
                  <a:outerShdw blurRad="38100" dist="38100" dir="2700000" algn="tl">
                    <a:srgbClr val="C0C0C0"/>
                  </a:outerShdw>
                </a:effectLst>
              </a:rPr>
            </a:br>
            <a:br>
              <a:rPr lang="en-US" sz="4000" b="1" dirty="0">
                <a:solidFill>
                  <a:srgbClr val="006600"/>
                </a:solidFill>
                <a:effectLst>
                  <a:outerShdw blurRad="38100" dist="38100" dir="2700000" algn="tl">
                    <a:srgbClr val="C0C0C0"/>
                  </a:outerShdw>
                </a:effectLst>
              </a:rPr>
            </a:br>
            <a:br>
              <a:rPr lang="en-US" sz="1400" b="1" dirty="0">
                <a:solidFill>
                  <a:srgbClr val="006600"/>
                </a:solidFill>
                <a:effectLst>
                  <a:outerShdw blurRad="38100" dist="38100" dir="2700000" algn="tl">
                    <a:srgbClr val="C0C0C0"/>
                  </a:outerShdw>
                </a:effectLst>
              </a:rPr>
            </a:br>
            <a:br>
              <a:rPr lang="en-US" sz="1400" b="1" dirty="0">
                <a:solidFill>
                  <a:srgbClr val="006600"/>
                </a:solidFill>
                <a:effectLst>
                  <a:outerShdw blurRad="38100" dist="38100" dir="2700000" algn="tl">
                    <a:srgbClr val="C0C0C0"/>
                  </a:outerShdw>
                </a:effectLst>
              </a:rPr>
            </a:br>
            <a:r>
              <a:rPr lang="en-US" sz="4800" b="1" dirty="0">
                <a:solidFill>
                  <a:srgbClr val="006600"/>
                </a:solidFill>
              </a:rPr>
              <a:t> </a:t>
            </a:r>
          </a:p>
        </p:txBody>
      </p:sp>
      <p:grpSp>
        <p:nvGrpSpPr>
          <p:cNvPr id="22531" name="Group 3">
            <a:extLst>
              <a:ext uri="{FF2B5EF4-FFF2-40B4-BE49-F238E27FC236}">
                <a16:creationId xmlns:a16="http://schemas.microsoft.com/office/drawing/2014/main" id="{7D8B1FAF-886C-46B4-8B48-2EB6B7AF662C}"/>
              </a:ext>
            </a:extLst>
          </p:cNvPr>
          <p:cNvGrpSpPr>
            <a:grpSpLocks/>
          </p:cNvGrpSpPr>
          <p:nvPr/>
        </p:nvGrpSpPr>
        <p:grpSpPr bwMode="auto">
          <a:xfrm>
            <a:off x="4162425" y="1147036"/>
            <a:ext cx="4098925" cy="4584700"/>
            <a:chOff x="1477" y="718"/>
            <a:chExt cx="2935" cy="2937"/>
          </a:xfrm>
        </p:grpSpPr>
        <p:sp>
          <p:nvSpPr>
            <p:cNvPr id="22570" name="Line 4">
              <a:extLst>
                <a:ext uri="{FF2B5EF4-FFF2-40B4-BE49-F238E27FC236}">
                  <a16:creationId xmlns:a16="http://schemas.microsoft.com/office/drawing/2014/main" id="{34B430E4-D84E-4B11-8F2E-DA153D58C6DF}"/>
                </a:ext>
              </a:extLst>
            </p:cNvPr>
            <p:cNvSpPr>
              <a:spLocks noChangeShapeType="1"/>
            </p:cNvSpPr>
            <p:nvPr/>
          </p:nvSpPr>
          <p:spPr bwMode="auto">
            <a:xfrm>
              <a:off x="1489" y="314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2571" name="Line 5">
              <a:extLst>
                <a:ext uri="{FF2B5EF4-FFF2-40B4-BE49-F238E27FC236}">
                  <a16:creationId xmlns:a16="http://schemas.microsoft.com/office/drawing/2014/main" id="{7C976999-4A4A-412C-82C4-6FFC86AFAB4F}"/>
                </a:ext>
              </a:extLst>
            </p:cNvPr>
            <p:cNvSpPr>
              <a:spLocks noChangeShapeType="1"/>
            </p:cNvSpPr>
            <p:nvPr/>
          </p:nvSpPr>
          <p:spPr bwMode="auto">
            <a:xfrm>
              <a:off x="1486" y="263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2572" name="Line 6">
              <a:extLst>
                <a:ext uri="{FF2B5EF4-FFF2-40B4-BE49-F238E27FC236}">
                  <a16:creationId xmlns:a16="http://schemas.microsoft.com/office/drawing/2014/main" id="{C3298EB6-F85B-4795-99E0-CD009AE8AC80}"/>
                </a:ext>
              </a:extLst>
            </p:cNvPr>
            <p:cNvSpPr>
              <a:spLocks noChangeShapeType="1"/>
            </p:cNvSpPr>
            <p:nvPr/>
          </p:nvSpPr>
          <p:spPr bwMode="auto">
            <a:xfrm>
              <a:off x="1483" y="2115"/>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2573" name="Line 7">
              <a:extLst>
                <a:ext uri="{FF2B5EF4-FFF2-40B4-BE49-F238E27FC236}">
                  <a16:creationId xmlns:a16="http://schemas.microsoft.com/office/drawing/2014/main" id="{A60404CA-182F-4C20-84B7-C09BE9A3C7FB}"/>
                </a:ext>
              </a:extLst>
            </p:cNvPr>
            <p:cNvSpPr>
              <a:spLocks noChangeShapeType="1"/>
            </p:cNvSpPr>
            <p:nvPr/>
          </p:nvSpPr>
          <p:spPr bwMode="auto">
            <a:xfrm>
              <a:off x="1480" y="15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2574" name="Line 8">
              <a:extLst>
                <a:ext uri="{FF2B5EF4-FFF2-40B4-BE49-F238E27FC236}">
                  <a16:creationId xmlns:a16="http://schemas.microsoft.com/office/drawing/2014/main" id="{0911F495-4FD7-4DC8-B567-D5090BD28DA0}"/>
                </a:ext>
              </a:extLst>
            </p:cNvPr>
            <p:cNvSpPr>
              <a:spLocks noChangeShapeType="1"/>
            </p:cNvSpPr>
            <p:nvPr/>
          </p:nvSpPr>
          <p:spPr bwMode="auto">
            <a:xfrm>
              <a:off x="1477" y="106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2575" name="Line 9">
              <a:extLst>
                <a:ext uri="{FF2B5EF4-FFF2-40B4-BE49-F238E27FC236}">
                  <a16:creationId xmlns:a16="http://schemas.microsoft.com/office/drawing/2014/main" id="{6E24759A-9F33-4485-ABCF-6A8BF9C3D2E9}"/>
                </a:ext>
              </a:extLst>
            </p:cNvPr>
            <p:cNvSpPr>
              <a:spLocks noChangeShapeType="1"/>
            </p:cNvSpPr>
            <p:nvPr/>
          </p:nvSpPr>
          <p:spPr bwMode="auto">
            <a:xfrm rot="-5400000">
              <a:off x="330" y="219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2576" name="Line 10">
              <a:extLst>
                <a:ext uri="{FF2B5EF4-FFF2-40B4-BE49-F238E27FC236}">
                  <a16:creationId xmlns:a16="http://schemas.microsoft.com/office/drawing/2014/main" id="{86EC7A4C-22E0-435E-8DE9-316C58A469A1}"/>
                </a:ext>
              </a:extLst>
            </p:cNvPr>
            <p:cNvSpPr>
              <a:spLocks noChangeShapeType="1"/>
            </p:cNvSpPr>
            <p:nvPr/>
          </p:nvSpPr>
          <p:spPr bwMode="auto">
            <a:xfrm rot="-5400000">
              <a:off x="645" y="219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2577" name="Line 11">
              <a:extLst>
                <a:ext uri="{FF2B5EF4-FFF2-40B4-BE49-F238E27FC236}">
                  <a16:creationId xmlns:a16="http://schemas.microsoft.com/office/drawing/2014/main" id="{D71DE5DF-D8C9-42D0-91EB-ECA162ABEE3C}"/>
                </a:ext>
              </a:extLst>
            </p:cNvPr>
            <p:cNvSpPr>
              <a:spLocks noChangeShapeType="1"/>
            </p:cNvSpPr>
            <p:nvPr/>
          </p:nvSpPr>
          <p:spPr bwMode="auto">
            <a:xfrm rot="-5400000">
              <a:off x="960" y="219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2578" name="Line 12">
              <a:extLst>
                <a:ext uri="{FF2B5EF4-FFF2-40B4-BE49-F238E27FC236}">
                  <a16:creationId xmlns:a16="http://schemas.microsoft.com/office/drawing/2014/main" id="{682B758A-2137-4190-A18F-C40A6DF18C6C}"/>
                </a:ext>
              </a:extLst>
            </p:cNvPr>
            <p:cNvSpPr>
              <a:spLocks noChangeShapeType="1"/>
            </p:cNvSpPr>
            <p:nvPr/>
          </p:nvSpPr>
          <p:spPr bwMode="auto">
            <a:xfrm rot="-5400000">
              <a:off x="1275" y="2188"/>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2579" name="Line 13">
              <a:extLst>
                <a:ext uri="{FF2B5EF4-FFF2-40B4-BE49-F238E27FC236}">
                  <a16:creationId xmlns:a16="http://schemas.microsoft.com/office/drawing/2014/main" id="{FA72A571-960D-46A1-8E5E-6A221E94F302}"/>
                </a:ext>
              </a:extLst>
            </p:cNvPr>
            <p:cNvSpPr>
              <a:spLocks noChangeShapeType="1"/>
            </p:cNvSpPr>
            <p:nvPr/>
          </p:nvSpPr>
          <p:spPr bwMode="auto">
            <a:xfrm rot="-5400000">
              <a:off x="1590" y="2186"/>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2580" name="Line 14">
              <a:extLst>
                <a:ext uri="{FF2B5EF4-FFF2-40B4-BE49-F238E27FC236}">
                  <a16:creationId xmlns:a16="http://schemas.microsoft.com/office/drawing/2014/main" id="{075AE128-8786-4078-94CE-3666708E8487}"/>
                </a:ext>
              </a:extLst>
            </p:cNvPr>
            <p:cNvSpPr>
              <a:spLocks noChangeShapeType="1"/>
            </p:cNvSpPr>
            <p:nvPr/>
          </p:nvSpPr>
          <p:spPr bwMode="auto">
            <a:xfrm rot="-5400000">
              <a:off x="1905" y="2184"/>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2581" name="Line 15">
              <a:extLst>
                <a:ext uri="{FF2B5EF4-FFF2-40B4-BE49-F238E27FC236}">
                  <a16:creationId xmlns:a16="http://schemas.microsoft.com/office/drawing/2014/main" id="{796C8149-2754-426B-98BD-53076AB76BA1}"/>
                </a:ext>
              </a:extLst>
            </p:cNvPr>
            <p:cNvSpPr>
              <a:spLocks noChangeShapeType="1"/>
            </p:cNvSpPr>
            <p:nvPr/>
          </p:nvSpPr>
          <p:spPr bwMode="auto">
            <a:xfrm rot="-5400000">
              <a:off x="2220" y="2182"/>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2582" name="Line 16">
              <a:extLst>
                <a:ext uri="{FF2B5EF4-FFF2-40B4-BE49-F238E27FC236}">
                  <a16:creationId xmlns:a16="http://schemas.microsoft.com/office/drawing/2014/main" id="{C102022B-B181-418D-BAEC-60B5E6C2FB03}"/>
                </a:ext>
              </a:extLst>
            </p:cNvPr>
            <p:cNvSpPr>
              <a:spLocks noChangeShapeType="1"/>
            </p:cNvSpPr>
            <p:nvPr/>
          </p:nvSpPr>
          <p:spPr bwMode="auto">
            <a:xfrm rot="-5400000">
              <a:off x="2535" y="2180"/>
              <a:ext cx="2923" cy="0"/>
            </a:xfrm>
            <a:prstGeom prst="line">
              <a:avLst/>
            </a:prstGeom>
            <a:noFill/>
            <a:ln w="19050">
              <a:solidFill>
                <a:srgbClr val="D7D7D7"/>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
        <p:nvSpPr>
          <p:cNvPr id="22532" name="Oval 17">
            <a:extLst>
              <a:ext uri="{FF2B5EF4-FFF2-40B4-BE49-F238E27FC236}">
                <a16:creationId xmlns:a16="http://schemas.microsoft.com/office/drawing/2014/main" id="{9D542F3D-D220-440D-9507-8D2A2AD668A0}"/>
              </a:ext>
            </a:extLst>
          </p:cNvPr>
          <p:cNvSpPr>
            <a:spLocks noChangeArrowheads="1"/>
          </p:cNvSpPr>
          <p:nvPr/>
        </p:nvSpPr>
        <p:spPr bwMode="auto">
          <a:xfrm>
            <a:off x="3783013" y="3139348"/>
            <a:ext cx="585787" cy="393700"/>
          </a:xfrm>
          <a:prstGeom prst="ellipse">
            <a:avLst/>
          </a:prstGeom>
          <a:solidFill>
            <a:srgbClr val="FFFF00"/>
          </a:solidFill>
          <a:ln w="1905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4530" name="Oval 18">
            <a:extLst>
              <a:ext uri="{FF2B5EF4-FFF2-40B4-BE49-F238E27FC236}">
                <a16:creationId xmlns:a16="http://schemas.microsoft.com/office/drawing/2014/main" id="{179DA6AC-B69F-4637-9AF0-3A3E8C717BCB}"/>
              </a:ext>
            </a:extLst>
          </p:cNvPr>
          <p:cNvSpPr>
            <a:spLocks noChangeArrowheads="1"/>
          </p:cNvSpPr>
          <p:nvPr/>
        </p:nvSpPr>
        <p:spPr bwMode="auto">
          <a:xfrm>
            <a:off x="5526088" y="5496787"/>
            <a:ext cx="414337" cy="858837"/>
          </a:xfrm>
          <a:prstGeom prst="ellipse">
            <a:avLst/>
          </a:prstGeom>
          <a:solidFill>
            <a:srgbClr val="FFFF00"/>
          </a:solidFill>
          <a:ln w="19050">
            <a:solidFill>
              <a:schemeClr val="tx1"/>
            </a:solidFill>
            <a:round/>
            <a:headEnd type="none" w="sm" len="sm"/>
            <a:tailEnd type="none" w="sm" len="sm"/>
          </a:ln>
          <a:effectLst/>
        </p:spPr>
        <p:txBody>
          <a:bodyPr wrap="none" anchor="ctr"/>
          <a:lstStyle/>
          <a:p>
            <a:pPr algn="ctr">
              <a:spcBef>
                <a:spcPct val="20000"/>
              </a:spcBef>
              <a:defRPr/>
            </a:pPr>
            <a:r>
              <a:rPr lang="en-US" sz="2400" b="1">
                <a:solidFill>
                  <a:srgbClr val="FF3300"/>
                </a:solidFill>
                <a:effectLst>
                  <a:outerShdw blurRad="38100" dist="38100" dir="2700000" algn="tl">
                    <a:srgbClr val="000000"/>
                  </a:outerShdw>
                </a:effectLst>
                <a:latin typeface="Times New Roman" pitchFamily="18" charset="0"/>
              </a:rPr>
              <a:t>7</a:t>
            </a:r>
          </a:p>
        </p:txBody>
      </p:sp>
      <p:sp>
        <p:nvSpPr>
          <p:cNvPr id="22534" name="Line 19">
            <a:extLst>
              <a:ext uri="{FF2B5EF4-FFF2-40B4-BE49-F238E27FC236}">
                <a16:creationId xmlns:a16="http://schemas.microsoft.com/office/drawing/2014/main" id="{BE0BB989-42D5-4257-B67F-19640A6BD817}"/>
              </a:ext>
            </a:extLst>
          </p:cNvPr>
          <p:cNvSpPr>
            <a:spLocks noChangeShapeType="1"/>
          </p:cNvSpPr>
          <p:nvPr/>
        </p:nvSpPr>
        <p:spPr bwMode="auto">
          <a:xfrm>
            <a:off x="5749924" y="3293337"/>
            <a:ext cx="0" cy="2403475"/>
          </a:xfrm>
          <a:prstGeom prst="line">
            <a:avLst/>
          </a:prstGeom>
          <a:noFill/>
          <a:ln w="28575">
            <a:solidFill>
              <a:schemeClr val="tx1"/>
            </a:solidFill>
            <a:prstDash val="dash"/>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5" name="Line 20">
            <a:extLst>
              <a:ext uri="{FF2B5EF4-FFF2-40B4-BE49-F238E27FC236}">
                <a16:creationId xmlns:a16="http://schemas.microsoft.com/office/drawing/2014/main" id="{A17D820A-5102-4BAA-909E-1485F2BA0DAC}"/>
              </a:ext>
            </a:extLst>
          </p:cNvPr>
          <p:cNvSpPr>
            <a:spLocks noChangeShapeType="1"/>
          </p:cNvSpPr>
          <p:nvPr/>
        </p:nvSpPr>
        <p:spPr bwMode="auto">
          <a:xfrm rot="5400000">
            <a:off x="4964907" y="2559118"/>
            <a:ext cx="1587" cy="1533525"/>
          </a:xfrm>
          <a:prstGeom prst="line">
            <a:avLst/>
          </a:prstGeom>
          <a:noFill/>
          <a:ln w="28575">
            <a:solidFill>
              <a:schemeClr val="tx1"/>
            </a:solidFill>
            <a:prstDash val="dash"/>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6" name="Freeform 21">
            <a:extLst>
              <a:ext uri="{FF2B5EF4-FFF2-40B4-BE49-F238E27FC236}">
                <a16:creationId xmlns:a16="http://schemas.microsoft.com/office/drawing/2014/main" id="{1A5F7E91-B26D-4F04-A52E-3B4B02578AAB}"/>
              </a:ext>
            </a:extLst>
          </p:cNvPr>
          <p:cNvSpPr>
            <a:spLocks/>
          </p:cNvSpPr>
          <p:nvPr/>
        </p:nvSpPr>
        <p:spPr bwMode="auto">
          <a:xfrm>
            <a:off x="4391025" y="1667736"/>
            <a:ext cx="2411413" cy="3281362"/>
          </a:xfrm>
          <a:custGeom>
            <a:avLst/>
            <a:gdLst>
              <a:gd name="T0" fmla="*/ 0 w 3038"/>
              <a:gd name="T1" fmla="*/ 2147483646 h 4134"/>
              <a:gd name="T2" fmla="*/ 2147483646 w 3038"/>
              <a:gd name="T3" fmla="*/ 2147483646 h 4134"/>
              <a:gd name="T4" fmla="*/ 2147483646 w 3038"/>
              <a:gd name="T5" fmla="*/ 2147483646 h 4134"/>
              <a:gd name="T6" fmla="*/ 2147483646 w 3038"/>
              <a:gd name="T7" fmla="*/ 2147483646 h 4134"/>
              <a:gd name="T8" fmla="*/ 2147483646 w 3038"/>
              <a:gd name="T9" fmla="*/ 2147483646 h 4134"/>
              <a:gd name="T10" fmla="*/ 2147483646 w 3038"/>
              <a:gd name="T11" fmla="*/ 2147483646 h 4134"/>
              <a:gd name="T12" fmla="*/ 2147483646 w 3038"/>
              <a:gd name="T13" fmla="*/ 2147483646 h 4134"/>
              <a:gd name="T14" fmla="*/ 2147483646 w 3038"/>
              <a:gd name="T15" fmla="*/ 2147483646 h 4134"/>
              <a:gd name="T16" fmla="*/ 2147483646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37" name="Rectangle 22">
            <a:extLst>
              <a:ext uri="{FF2B5EF4-FFF2-40B4-BE49-F238E27FC236}">
                <a16:creationId xmlns:a16="http://schemas.microsoft.com/office/drawing/2014/main" id="{864CF591-D4BF-4CC8-95D4-B99C43855ED7}"/>
              </a:ext>
            </a:extLst>
          </p:cNvPr>
          <p:cNvSpPr>
            <a:spLocks noChangeArrowheads="1"/>
          </p:cNvSpPr>
          <p:nvPr/>
        </p:nvSpPr>
        <p:spPr bwMode="auto">
          <a:xfrm>
            <a:off x="6950074" y="1426436"/>
            <a:ext cx="4206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S</a:t>
            </a:r>
          </a:p>
        </p:txBody>
      </p:sp>
      <p:grpSp>
        <p:nvGrpSpPr>
          <p:cNvPr id="22538" name="Group 23">
            <a:extLst>
              <a:ext uri="{FF2B5EF4-FFF2-40B4-BE49-F238E27FC236}">
                <a16:creationId xmlns:a16="http://schemas.microsoft.com/office/drawing/2014/main" id="{01A0EC2D-5773-442C-999D-59DF5D041EB7}"/>
              </a:ext>
            </a:extLst>
          </p:cNvPr>
          <p:cNvGrpSpPr>
            <a:grpSpLocks/>
          </p:cNvGrpSpPr>
          <p:nvPr/>
        </p:nvGrpSpPr>
        <p:grpSpPr bwMode="auto">
          <a:xfrm>
            <a:off x="4157663" y="1505811"/>
            <a:ext cx="4173537" cy="4252912"/>
            <a:chOff x="1473" y="948"/>
            <a:chExt cx="2989" cy="2724"/>
          </a:xfrm>
        </p:grpSpPr>
        <p:sp>
          <p:nvSpPr>
            <p:cNvPr id="22568" name="Line 24">
              <a:extLst>
                <a:ext uri="{FF2B5EF4-FFF2-40B4-BE49-F238E27FC236}">
                  <a16:creationId xmlns:a16="http://schemas.microsoft.com/office/drawing/2014/main" id="{423BDF3B-FE5C-4473-9A79-E6F2ED8F2BA1}"/>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569" name="Line 25">
              <a:extLst>
                <a:ext uri="{FF2B5EF4-FFF2-40B4-BE49-F238E27FC236}">
                  <a16:creationId xmlns:a16="http://schemas.microsoft.com/office/drawing/2014/main" id="{361AD6AC-1F4D-4E40-BFD6-4FBBBEAAC9E9}"/>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2539" name="Rectangle 26">
            <a:extLst>
              <a:ext uri="{FF2B5EF4-FFF2-40B4-BE49-F238E27FC236}">
                <a16:creationId xmlns:a16="http://schemas.microsoft.com/office/drawing/2014/main" id="{F61E1DFF-F702-48E7-882C-132B670E45C4}"/>
              </a:ext>
            </a:extLst>
          </p:cNvPr>
          <p:cNvSpPr>
            <a:spLocks noChangeArrowheads="1"/>
          </p:cNvSpPr>
          <p:nvPr/>
        </p:nvSpPr>
        <p:spPr bwMode="auto">
          <a:xfrm>
            <a:off x="8377238" y="5698399"/>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22540" name="Rectangle 27">
            <a:extLst>
              <a:ext uri="{FF2B5EF4-FFF2-40B4-BE49-F238E27FC236}">
                <a16:creationId xmlns:a16="http://schemas.microsoft.com/office/drawing/2014/main" id="{2662BD71-76C4-4600-A5B0-2647D4595967}"/>
              </a:ext>
            </a:extLst>
          </p:cNvPr>
          <p:cNvSpPr>
            <a:spLocks noChangeArrowheads="1"/>
          </p:cNvSpPr>
          <p:nvPr/>
        </p:nvSpPr>
        <p:spPr bwMode="auto">
          <a:xfrm>
            <a:off x="3894137" y="5584098"/>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22541" name="Oval 28">
            <a:extLst>
              <a:ext uri="{FF2B5EF4-FFF2-40B4-BE49-F238E27FC236}">
                <a16:creationId xmlns:a16="http://schemas.microsoft.com/office/drawing/2014/main" id="{04E4FCE1-1752-4E18-822C-3A71FD3DA837}"/>
              </a:ext>
            </a:extLst>
          </p:cNvPr>
          <p:cNvSpPr>
            <a:spLocks noChangeArrowheads="1"/>
          </p:cNvSpPr>
          <p:nvPr/>
        </p:nvSpPr>
        <p:spPr bwMode="auto">
          <a:xfrm>
            <a:off x="2105025" y="3402874"/>
            <a:ext cx="1681163" cy="625475"/>
          </a:xfrm>
          <a:prstGeom prst="ellipse">
            <a:avLst/>
          </a:prstGeom>
          <a:solidFill>
            <a:srgbClr val="FFFF00"/>
          </a:solidFill>
          <a:ln w="38100">
            <a:solidFill>
              <a:schemeClr val="tx1"/>
            </a:solidFill>
            <a:round/>
            <a:headEnd/>
            <a:tailEnd/>
          </a:ln>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42" name="Oval 29">
            <a:extLst>
              <a:ext uri="{FF2B5EF4-FFF2-40B4-BE49-F238E27FC236}">
                <a16:creationId xmlns:a16="http://schemas.microsoft.com/office/drawing/2014/main" id="{54DB747D-F116-4048-9AB4-CB1A06F3F674}"/>
              </a:ext>
            </a:extLst>
          </p:cNvPr>
          <p:cNvSpPr>
            <a:spLocks noChangeArrowheads="1"/>
          </p:cNvSpPr>
          <p:nvPr/>
        </p:nvSpPr>
        <p:spPr bwMode="auto">
          <a:xfrm>
            <a:off x="8321675" y="3433037"/>
            <a:ext cx="1363663" cy="625475"/>
          </a:xfrm>
          <a:prstGeom prst="ellipse">
            <a:avLst/>
          </a:prstGeom>
          <a:solidFill>
            <a:srgbClr val="FFFF00"/>
          </a:solidFill>
          <a:ln w="38100">
            <a:solidFill>
              <a:schemeClr val="tx1"/>
            </a:solidFill>
            <a:round/>
            <a:headEnd/>
            <a:tailEnd/>
          </a:ln>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4542" name="Text Box 30">
            <a:extLst>
              <a:ext uri="{FF2B5EF4-FFF2-40B4-BE49-F238E27FC236}">
                <a16:creationId xmlns:a16="http://schemas.microsoft.com/office/drawing/2014/main" id="{BDAF23F7-6256-4365-B8BE-6DCB371B59F7}"/>
              </a:ext>
            </a:extLst>
          </p:cNvPr>
          <p:cNvSpPr txBox="1">
            <a:spLocks noChangeArrowheads="1"/>
          </p:cNvSpPr>
          <p:nvPr/>
        </p:nvSpPr>
        <p:spPr bwMode="auto">
          <a:xfrm>
            <a:off x="3743324" y="1496286"/>
            <a:ext cx="438150" cy="3662362"/>
          </a:xfrm>
          <a:prstGeom prst="rect">
            <a:avLst/>
          </a:prstGeom>
          <a:noFill/>
          <a:ln w="12700">
            <a:noFill/>
            <a:miter lim="800000"/>
            <a:headEnd type="none" w="sm" len="sm"/>
            <a:tailEnd type="none" w="sm" len="sm"/>
          </a:ln>
          <a:effectLst/>
        </p:spPr>
        <p:txBody>
          <a:bodyPr wrap="none">
            <a:spAutoFit/>
          </a:bodyPr>
          <a:lstStyle/>
          <a:p>
            <a:pPr algn="r">
              <a:defRPr/>
            </a:pPr>
            <a:r>
              <a:rPr lang="en-US" b="1">
                <a:latin typeface="Arial" charset="0"/>
              </a:rPr>
              <a:t>$5</a:t>
            </a:r>
          </a:p>
          <a:p>
            <a:pPr algn="r">
              <a:defRPr/>
            </a:pPr>
            <a:endParaRPr lang="en-US" b="1">
              <a:latin typeface="Arial" charset="0"/>
            </a:endParaRPr>
          </a:p>
          <a:p>
            <a:pPr algn="r">
              <a:defRPr/>
            </a:pPr>
            <a:endParaRPr lang="en-US" b="1">
              <a:latin typeface="Arial" charset="0"/>
            </a:endParaRPr>
          </a:p>
          <a:p>
            <a:pPr algn="r">
              <a:defRPr/>
            </a:pPr>
            <a:r>
              <a:rPr lang="en-US" b="1">
                <a:latin typeface="Arial" charset="0"/>
              </a:rPr>
              <a:t>4</a:t>
            </a:r>
          </a:p>
          <a:p>
            <a:pPr algn="r">
              <a:defRPr/>
            </a:pPr>
            <a:endParaRPr lang="en-US" b="1">
              <a:latin typeface="Arial" charset="0"/>
            </a:endParaRPr>
          </a:p>
          <a:p>
            <a:pPr algn="r">
              <a:defRPr/>
            </a:pPr>
            <a:endParaRPr lang="en-US" b="1">
              <a:latin typeface="Arial" charset="0"/>
            </a:endParaRPr>
          </a:p>
          <a:p>
            <a:pPr algn="r">
              <a:defRPr/>
            </a:pPr>
            <a:r>
              <a:rPr lang="en-US" b="1">
                <a:solidFill>
                  <a:srgbClr val="003300"/>
                </a:solidFill>
                <a:effectLst>
                  <a:outerShdw blurRad="38100" dist="38100" dir="2700000" algn="tl">
                    <a:srgbClr val="C0C0C0"/>
                  </a:outerShdw>
                </a:effectLst>
                <a:latin typeface="Arial" charset="0"/>
              </a:rPr>
              <a:t>$3</a:t>
            </a:r>
          </a:p>
          <a:p>
            <a:pPr algn="r">
              <a:defRPr/>
            </a:pPr>
            <a:endParaRPr lang="en-US" b="1">
              <a:solidFill>
                <a:srgbClr val="003300"/>
              </a:solidFill>
              <a:latin typeface="Arial" charset="0"/>
            </a:endParaRPr>
          </a:p>
          <a:p>
            <a:pPr algn="r">
              <a:defRPr/>
            </a:pPr>
            <a:endParaRPr lang="en-US" b="1">
              <a:latin typeface="Arial" charset="0"/>
            </a:endParaRPr>
          </a:p>
          <a:p>
            <a:pPr algn="r">
              <a:defRPr/>
            </a:pPr>
            <a:r>
              <a:rPr lang="en-US" b="1">
                <a:latin typeface="Arial" charset="0"/>
              </a:rPr>
              <a:t>2</a:t>
            </a:r>
          </a:p>
          <a:p>
            <a:pPr algn="r">
              <a:defRPr/>
            </a:pPr>
            <a:endParaRPr lang="en-US" b="1">
              <a:latin typeface="Arial" charset="0"/>
            </a:endParaRPr>
          </a:p>
          <a:p>
            <a:pPr algn="r">
              <a:defRPr/>
            </a:pPr>
            <a:endParaRPr lang="en-US" b="1">
              <a:latin typeface="Arial" charset="0"/>
            </a:endParaRPr>
          </a:p>
          <a:p>
            <a:pPr algn="r">
              <a:defRPr/>
            </a:pPr>
            <a:r>
              <a:rPr lang="en-US" b="1">
                <a:latin typeface="Arial" charset="0"/>
              </a:rPr>
              <a:t>1</a:t>
            </a:r>
          </a:p>
        </p:txBody>
      </p:sp>
      <p:sp>
        <p:nvSpPr>
          <p:cNvPr id="22544" name="Text Box 31">
            <a:extLst>
              <a:ext uri="{FF2B5EF4-FFF2-40B4-BE49-F238E27FC236}">
                <a16:creationId xmlns:a16="http://schemas.microsoft.com/office/drawing/2014/main" id="{D96D486C-CEFE-4D2C-8234-9E6194915D69}"/>
              </a:ext>
            </a:extLst>
          </p:cNvPr>
          <p:cNvSpPr txBox="1">
            <a:spLocks noChangeArrowheads="1"/>
          </p:cNvSpPr>
          <p:nvPr/>
        </p:nvSpPr>
        <p:spPr bwMode="auto">
          <a:xfrm>
            <a:off x="4402137" y="5757136"/>
            <a:ext cx="405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 2     4     6 </a:t>
            </a:r>
            <a:r>
              <a:rPr lang="en-US" altLang="en-US" sz="1800" b="1">
                <a:solidFill>
                  <a:srgbClr val="003300"/>
                </a:solidFill>
              </a:rPr>
              <a:t>    </a:t>
            </a:r>
            <a:r>
              <a:rPr lang="en-US" altLang="en-US" sz="1800" b="1"/>
              <a:t>8    10   12   14   16</a:t>
            </a:r>
          </a:p>
        </p:txBody>
      </p:sp>
      <p:grpSp>
        <p:nvGrpSpPr>
          <p:cNvPr id="22545" name="Group 32">
            <a:extLst>
              <a:ext uri="{FF2B5EF4-FFF2-40B4-BE49-F238E27FC236}">
                <a16:creationId xmlns:a16="http://schemas.microsoft.com/office/drawing/2014/main" id="{3B546987-7317-4F68-B12A-0F13551113C8}"/>
              </a:ext>
            </a:extLst>
          </p:cNvPr>
          <p:cNvGrpSpPr>
            <a:grpSpLocks/>
          </p:cNvGrpSpPr>
          <p:nvPr/>
        </p:nvGrpSpPr>
        <p:grpSpPr bwMode="auto">
          <a:xfrm>
            <a:off x="2460624" y="1828074"/>
            <a:ext cx="877316" cy="3001963"/>
            <a:chOff x="433" y="715"/>
            <a:chExt cx="628" cy="1923"/>
          </a:xfrm>
        </p:grpSpPr>
        <p:sp>
          <p:nvSpPr>
            <p:cNvPr id="22564" name="Line 33">
              <a:extLst>
                <a:ext uri="{FF2B5EF4-FFF2-40B4-BE49-F238E27FC236}">
                  <a16:creationId xmlns:a16="http://schemas.microsoft.com/office/drawing/2014/main" id="{FA0F7E71-ECF1-4F82-B58E-744C106C6E72}"/>
                </a:ext>
              </a:extLst>
            </p:cNvPr>
            <p:cNvSpPr>
              <a:spLocks noChangeShapeType="1"/>
            </p:cNvSpPr>
            <p:nvPr/>
          </p:nvSpPr>
          <p:spPr bwMode="auto">
            <a:xfrm>
              <a:off x="711" y="778"/>
              <a:ext cx="0" cy="186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565" name="Line 34">
              <a:extLst>
                <a:ext uri="{FF2B5EF4-FFF2-40B4-BE49-F238E27FC236}">
                  <a16:creationId xmlns:a16="http://schemas.microsoft.com/office/drawing/2014/main" id="{5E3F65B5-EC7A-4C9A-8064-C3F5FA7EED4C}"/>
                </a:ext>
              </a:extLst>
            </p:cNvPr>
            <p:cNvSpPr>
              <a:spLocks noChangeShapeType="1"/>
            </p:cNvSpPr>
            <p:nvPr/>
          </p:nvSpPr>
          <p:spPr bwMode="auto">
            <a:xfrm>
              <a:off x="433" y="1144"/>
              <a:ext cx="55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566" name="Text Box 35">
              <a:extLst>
                <a:ext uri="{FF2B5EF4-FFF2-40B4-BE49-F238E27FC236}">
                  <a16:creationId xmlns:a16="http://schemas.microsoft.com/office/drawing/2014/main" id="{50C5A990-2223-407F-B0AA-9D56AA85B653}"/>
                </a:ext>
              </a:extLst>
            </p:cNvPr>
            <p:cNvSpPr txBox="1">
              <a:spLocks noChangeArrowheads="1"/>
            </p:cNvSpPr>
            <p:nvPr/>
          </p:nvSpPr>
          <p:spPr bwMode="auto">
            <a:xfrm>
              <a:off x="453" y="715"/>
              <a:ext cx="243"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P</a:t>
              </a:r>
            </a:p>
          </p:txBody>
        </p:sp>
        <p:sp>
          <p:nvSpPr>
            <p:cNvPr id="22567" name="Text Box 36">
              <a:extLst>
                <a:ext uri="{FF2B5EF4-FFF2-40B4-BE49-F238E27FC236}">
                  <a16:creationId xmlns:a16="http://schemas.microsoft.com/office/drawing/2014/main" id="{145028A5-D4EF-47A6-8ADA-DB1CDF366EE9}"/>
                </a:ext>
              </a:extLst>
            </p:cNvPr>
            <p:cNvSpPr txBox="1">
              <a:spLocks noChangeArrowheads="1"/>
            </p:cNvSpPr>
            <p:nvPr/>
          </p:nvSpPr>
          <p:spPr bwMode="auto">
            <a:xfrm>
              <a:off x="742" y="715"/>
              <a:ext cx="31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Q</a:t>
              </a:r>
              <a:r>
                <a:rPr lang="en-US" altLang="en-US" baseline="-25000">
                  <a:latin typeface="Haettenschweiler" panose="020B0706040902060204" pitchFamily="34" charset="0"/>
                </a:rPr>
                <a:t>D</a:t>
              </a:r>
              <a:endParaRPr lang="en-US" altLang="en-US">
                <a:latin typeface="Haettenschweiler" panose="020B0706040902060204" pitchFamily="34" charset="0"/>
              </a:endParaRPr>
            </a:p>
          </p:txBody>
        </p:sp>
      </p:grpSp>
      <p:sp>
        <p:nvSpPr>
          <p:cNvPr id="64549" name="Text Box 37">
            <a:extLst>
              <a:ext uri="{FF2B5EF4-FFF2-40B4-BE49-F238E27FC236}">
                <a16:creationId xmlns:a16="http://schemas.microsoft.com/office/drawing/2014/main" id="{41124997-E93E-4AD1-AB3E-61200776A571}"/>
              </a:ext>
            </a:extLst>
          </p:cNvPr>
          <p:cNvSpPr txBox="1">
            <a:spLocks noChangeArrowheads="1"/>
          </p:cNvSpPr>
          <p:nvPr/>
        </p:nvSpPr>
        <p:spPr bwMode="auto">
          <a:xfrm>
            <a:off x="2154863" y="2429737"/>
            <a:ext cx="723275" cy="2554545"/>
          </a:xfrm>
          <a:prstGeom prst="rect">
            <a:avLst/>
          </a:prstGeom>
          <a:noFill/>
          <a:ln w="12700">
            <a:noFill/>
            <a:miter lim="800000"/>
            <a:headEnd type="none" w="sm" len="sm"/>
            <a:tailEnd type="none" w="sm" len="sm"/>
          </a:ln>
          <a:effectLst/>
        </p:spPr>
        <p:txBody>
          <a:bodyPr wrap="none">
            <a:spAutoFit/>
          </a:bodyPr>
          <a:lstStyle/>
          <a:p>
            <a:pPr algn="r">
              <a:defRPr/>
            </a:pPr>
            <a:r>
              <a:rPr lang="en-US" sz="3200">
                <a:latin typeface="Rockwell Extra Bold" pitchFamily="18" charset="0"/>
              </a:rPr>
              <a:t>$5</a:t>
            </a:r>
          </a:p>
          <a:p>
            <a:pPr algn="r">
              <a:defRPr/>
            </a:pPr>
            <a:r>
              <a:rPr lang="en-US" sz="3200">
                <a:latin typeface="Rockwell Extra Bold" pitchFamily="18" charset="0"/>
              </a:rPr>
              <a:t>$4</a:t>
            </a:r>
          </a:p>
          <a:p>
            <a:pPr algn="r">
              <a:defRPr/>
            </a:pPr>
            <a:r>
              <a:rPr lang="en-US" sz="3200">
                <a:effectLst>
                  <a:outerShdw blurRad="38100" dist="38100" dir="2700000" algn="tl">
                    <a:srgbClr val="C0C0C0"/>
                  </a:outerShdw>
                </a:effectLst>
                <a:latin typeface="Rockwell Extra Bold" pitchFamily="18" charset="0"/>
              </a:rPr>
              <a:t>$3</a:t>
            </a:r>
          </a:p>
          <a:p>
            <a:pPr algn="r">
              <a:defRPr/>
            </a:pPr>
            <a:r>
              <a:rPr lang="en-US" sz="3200">
                <a:latin typeface="Rockwell Extra Bold" pitchFamily="18" charset="0"/>
              </a:rPr>
              <a:t>$2</a:t>
            </a:r>
          </a:p>
          <a:p>
            <a:pPr algn="r">
              <a:defRPr/>
            </a:pPr>
            <a:r>
              <a:rPr lang="en-US" sz="3200">
                <a:latin typeface="Rockwell Extra Bold" pitchFamily="18" charset="0"/>
              </a:rPr>
              <a:t>$1</a:t>
            </a:r>
          </a:p>
        </p:txBody>
      </p:sp>
      <p:sp>
        <p:nvSpPr>
          <p:cNvPr id="64550" name="Text Box 38">
            <a:extLst>
              <a:ext uri="{FF2B5EF4-FFF2-40B4-BE49-F238E27FC236}">
                <a16:creationId xmlns:a16="http://schemas.microsoft.com/office/drawing/2014/main" id="{ED1C5A51-ABCA-42BE-A949-C9F6A08C3D20}"/>
              </a:ext>
            </a:extLst>
          </p:cNvPr>
          <p:cNvSpPr txBox="1">
            <a:spLocks noChangeArrowheads="1"/>
          </p:cNvSpPr>
          <p:nvPr/>
        </p:nvSpPr>
        <p:spPr bwMode="auto">
          <a:xfrm>
            <a:off x="2773095" y="2383699"/>
            <a:ext cx="979755" cy="2554545"/>
          </a:xfrm>
          <a:prstGeom prst="rect">
            <a:avLst/>
          </a:prstGeom>
          <a:noFill/>
          <a:ln w="12700">
            <a:noFill/>
            <a:miter lim="800000"/>
            <a:headEnd type="none" w="sm" len="sm"/>
            <a:tailEnd type="none" w="sm" len="sm"/>
          </a:ln>
          <a:effectLst/>
        </p:spPr>
        <p:txBody>
          <a:bodyPr wrap="none">
            <a:spAutoFit/>
          </a:bodyPr>
          <a:lstStyle/>
          <a:p>
            <a:pPr algn="r">
              <a:defRPr/>
            </a:pPr>
            <a:r>
              <a:rPr lang="en-US" sz="3200">
                <a:latin typeface="Haettenschweiler" pitchFamily="34" charset="0"/>
              </a:rPr>
              <a:t>2,000</a:t>
            </a:r>
          </a:p>
          <a:p>
            <a:pPr algn="r">
              <a:defRPr/>
            </a:pPr>
            <a:r>
              <a:rPr lang="en-US" sz="3200">
                <a:latin typeface="Haettenschweiler" pitchFamily="34" charset="0"/>
              </a:rPr>
              <a:t>4,000</a:t>
            </a:r>
          </a:p>
          <a:p>
            <a:pPr algn="r">
              <a:defRPr/>
            </a:pPr>
            <a:r>
              <a:rPr lang="en-US" sz="3200">
                <a:effectLst>
                  <a:outerShdw blurRad="38100" dist="38100" dir="2700000" algn="tl">
                    <a:srgbClr val="C0C0C0"/>
                  </a:outerShdw>
                </a:effectLst>
                <a:latin typeface="Haettenschweiler" pitchFamily="34" charset="0"/>
              </a:rPr>
              <a:t>7,000</a:t>
            </a:r>
          </a:p>
          <a:p>
            <a:pPr algn="r">
              <a:defRPr/>
            </a:pPr>
            <a:r>
              <a:rPr lang="en-US" sz="3200">
                <a:latin typeface="Haettenschweiler" pitchFamily="34" charset="0"/>
              </a:rPr>
              <a:t>11,000</a:t>
            </a:r>
          </a:p>
          <a:p>
            <a:pPr algn="r">
              <a:defRPr/>
            </a:pPr>
            <a:r>
              <a:rPr lang="en-US" sz="3200">
                <a:latin typeface="Haettenschweiler" pitchFamily="34" charset="0"/>
              </a:rPr>
              <a:t>16,000</a:t>
            </a:r>
          </a:p>
        </p:txBody>
      </p:sp>
      <p:sp>
        <p:nvSpPr>
          <p:cNvPr id="64551" name="Text Box 39">
            <a:extLst>
              <a:ext uri="{FF2B5EF4-FFF2-40B4-BE49-F238E27FC236}">
                <a16:creationId xmlns:a16="http://schemas.microsoft.com/office/drawing/2014/main" id="{7FB81333-7733-4784-902A-E0D002E4B86A}"/>
              </a:ext>
            </a:extLst>
          </p:cNvPr>
          <p:cNvSpPr txBox="1">
            <a:spLocks noChangeArrowheads="1"/>
          </p:cNvSpPr>
          <p:nvPr/>
        </p:nvSpPr>
        <p:spPr bwMode="auto">
          <a:xfrm>
            <a:off x="8006388" y="2459899"/>
            <a:ext cx="723275" cy="2554545"/>
          </a:xfrm>
          <a:prstGeom prst="rect">
            <a:avLst/>
          </a:prstGeom>
          <a:noFill/>
          <a:ln w="12700">
            <a:noFill/>
            <a:miter lim="800000"/>
            <a:headEnd type="none" w="sm" len="sm"/>
            <a:tailEnd type="none" w="sm" len="sm"/>
          </a:ln>
          <a:effectLst/>
        </p:spPr>
        <p:txBody>
          <a:bodyPr wrap="none">
            <a:spAutoFit/>
          </a:bodyPr>
          <a:lstStyle/>
          <a:p>
            <a:pPr algn="r">
              <a:defRPr/>
            </a:pPr>
            <a:r>
              <a:rPr lang="en-US" sz="3200">
                <a:latin typeface="Rockwell Extra Bold" pitchFamily="18" charset="0"/>
              </a:rPr>
              <a:t>$5</a:t>
            </a:r>
          </a:p>
          <a:p>
            <a:pPr algn="r">
              <a:defRPr/>
            </a:pPr>
            <a:r>
              <a:rPr lang="en-US" sz="3200">
                <a:latin typeface="Rockwell Extra Bold" pitchFamily="18" charset="0"/>
              </a:rPr>
              <a:t>$4</a:t>
            </a:r>
          </a:p>
          <a:p>
            <a:pPr algn="r">
              <a:defRPr/>
            </a:pPr>
            <a:r>
              <a:rPr lang="en-US" sz="3200">
                <a:effectLst>
                  <a:outerShdw blurRad="38100" dist="38100" dir="2700000" algn="tl">
                    <a:srgbClr val="C0C0C0"/>
                  </a:outerShdw>
                </a:effectLst>
                <a:latin typeface="Rockwell Extra Bold" pitchFamily="18" charset="0"/>
              </a:rPr>
              <a:t>$3</a:t>
            </a:r>
          </a:p>
          <a:p>
            <a:pPr algn="r">
              <a:defRPr/>
            </a:pPr>
            <a:r>
              <a:rPr lang="en-US" sz="3200">
                <a:latin typeface="Rockwell Extra Bold" pitchFamily="18" charset="0"/>
              </a:rPr>
              <a:t>$2</a:t>
            </a:r>
          </a:p>
          <a:p>
            <a:pPr algn="r">
              <a:defRPr/>
            </a:pPr>
            <a:r>
              <a:rPr lang="en-US" sz="3200">
                <a:latin typeface="Rockwell Extra Bold" pitchFamily="18" charset="0"/>
              </a:rPr>
              <a:t>$1</a:t>
            </a:r>
          </a:p>
        </p:txBody>
      </p:sp>
      <p:sp>
        <p:nvSpPr>
          <p:cNvPr id="64552" name="Text Box 40">
            <a:extLst>
              <a:ext uri="{FF2B5EF4-FFF2-40B4-BE49-F238E27FC236}">
                <a16:creationId xmlns:a16="http://schemas.microsoft.com/office/drawing/2014/main" id="{EB6BD54E-B737-4B11-917A-E7B6FC5DF87D}"/>
              </a:ext>
            </a:extLst>
          </p:cNvPr>
          <p:cNvSpPr txBox="1">
            <a:spLocks noChangeArrowheads="1"/>
          </p:cNvSpPr>
          <p:nvPr/>
        </p:nvSpPr>
        <p:spPr bwMode="auto">
          <a:xfrm>
            <a:off x="8675373" y="2424974"/>
            <a:ext cx="984565" cy="2554545"/>
          </a:xfrm>
          <a:prstGeom prst="rect">
            <a:avLst/>
          </a:prstGeom>
          <a:noFill/>
          <a:ln w="12700">
            <a:noFill/>
            <a:miter lim="800000"/>
            <a:headEnd type="none" w="sm" len="sm"/>
            <a:tailEnd type="none" w="sm" len="sm"/>
          </a:ln>
          <a:effectLst/>
        </p:spPr>
        <p:txBody>
          <a:bodyPr wrap="none">
            <a:spAutoFit/>
          </a:bodyPr>
          <a:lstStyle/>
          <a:p>
            <a:pPr algn="r">
              <a:defRPr/>
            </a:pPr>
            <a:r>
              <a:rPr lang="en-US" sz="3200">
                <a:latin typeface="Haettenschweiler" pitchFamily="34" charset="0"/>
              </a:rPr>
              <a:t>12,000</a:t>
            </a:r>
          </a:p>
          <a:p>
            <a:pPr algn="r">
              <a:defRPr/>
            </a:pPr>
            <a:r>
              <a:rPr lang="en-US" sz="3200">
                <a:latin typeface="Haettenschweiler" pitchFamily="34" charset="0"/>
              </a:rPr>
              <a:t>10,000</a:t>
            </a:r>
          </a:p>
          <a:p>
            <a:pPr algn="r">
              <a:defRPr/>
            </a:pPr>
            <a:r>
              <a:rPr lang="en-US" sz="3200">
                <a:effectLst>
                  <a:outerShdw blurRad="38100" dist="38100" dir="2700000" algn="tl">
                    <a:srgbClr val="C0C0C0"/>
                  </a:outerShdw>
                </a:effectLst>
                <a:latin typeface="Haettenschweiler" pitchFamily="34" charset="0"/>
              </a:rPr>
              <a:t>7,000</a:t>
            </a:r>
          </a:p>
          <a:p>
            <a:pPr algn="r">
              <a:defRPr/>
            </a:pPr>
            <a:r>
              <a:rPr lang="en-US" sz="3200">
                <a:latin typeface="Haettenschweiler" pitchFamily="34" charset="0"/>
              </a:rPr>
              <a:t>4,000</a:t>
            </a:r>
          </a:p>
          <a:p>
            <a:pPr algn="r">
              <a:defRPr/>
            </a:pPr>
            <a:r>
              <a:rPr lang="en-US" sz="3200">
                <a:latin typeface="Haettenschweiler" pitchFamily="34" charset="0"/>
              </a:rPr>
              <a:t>1,000</a:t>
            </a:r>
          </a:p>
        </p:txBody>
      </p:sp>
      <p:sp>
        <p:nvSpPr>
          <p:cNvPr id="22550" name="Freeform 41">
            <a:extLst>
              <a:ext uri="{FF2B5EF4-FFF2-40B4-BE49-F238E27FC236}">
                <a16:creationId xmlns:a16="http://schemas.microsoft.com/office/drawing/2014/main" id="{E923E64A-BF28-4712-A7E5-0B51397C4704}"/>
              </a:ext>
            </a:extLst>
          </p:cNvPr>
          <p:cNvSpPr>
            <a:spLocks/>
          </p:cNvSpPr>
          <p:nvPr/>
        </p:nvSpPr>
        <p:spPr bwMode="auto">
          <a:xfrm>
            <a:off x="4616450" y="1724886"/>
            <a:ext cx="3482975" cy="3403600"/>
          </a:xfrm>
          <a:custGeom>
            <a:avLst/>
            <a:gdLst>
              <a:gd name="T0" fmla="*/ 0 w 4387"/>
              <a:gd name="T1" fmla="*/ 0 h 4289"/>
              <a:gd name="T2" fmla="*/ 2147483646 w 4387"/>
              <a:gd name="T3" fmla="*/ 2147483646 h 4289"/>
              <a:gd name="T4" fmla="*/ 2147483646 w 4387"/>
              <a:gd name="T5" fmla="*/ 2147483646 h 4289"/>
              <a:gd name="T6" fmla="*/ 2147483646 w 4387"/>
              <a:gd name="T7" fmla="*/ 2147483646 h 4289"/>
              <a:gd name="T8" fmla="*/ 2147483646 w 4387"/>
              <a:gd name="T9" fmla="*/ 2147483646 h 4289"/>
              <a:gd name="T10" fmla="*/ 2147483646 w 4387"/>
              <a:gd name="T11" fmla="*/ 2147483646 h 4289"/>
              <a:gd name="T12" fmla="*/ 2147483646 w 4387"/>
              <a:gd name="T13" fmla="*/ 2147483646 h 4289"/>
              <a:gd name="T14" fmla="*/ 2147483646 w 4387"/>
              <a:gd name="T15" fmla="*/ 2147483646 h 4289"/>
              <a:gd name="T16" fmla="*/ 2147483646 w 4387"/>
              <a:gd name="T17" fmla="*/ 2147483646 h 4289"/>
              <a:gd name="T18" fmla="*/ 2147483646 w 4387"/>
              <a:gd name="T19" fmla="*/ 2147483646 h 4289"/>
              <a:gd name="T20" fmla="*/ 2147483646 w 4387"/>
              <a:gd name="T21" fmla="*/ 2147483646 h 4289"/>
              <a:gd name="T22" fmla="*/ 2147483646 w 4387"/>
              <a:gd name="T23" fmla="*/ 2147483646 h 4289"/>
              <a:gd name="T24" fmla="*/ 2147483646 w 4387"/>
              <a:gd name="T25" fmla="*/ 2147483646 h 4289"/>
              <a:gd name="T26" fmla="*/ 2147483646 w 4387"/>
              <a:gd name="T27" fmla="*/ 2147483646 h 4289"/>
              <a:gd name="T28" fmla="*/ 2147483646 w 4387"/>
              <a:gd name="T29" fmla="*/ 2147483646 h 4289"/>
              <a:gd name="T30" fmla="*/ 2147483646 w 4387"/>
              <a:gd name="T31" fmla="*/ 2147483646 h 4289"/>
              <a:gd name="T32" fmla="*/ 2147483646 w 4387"/>
              <a:gd name="T33" fmla="*/ 2147483646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51" name="Rectangle 42">
            <a:extLst>
              <a:ext uri="{FF2B5EF4-FFF2-40B4-BE49-F238E27FC236}">
                <a16:creationId xmlns:a16="http://schemas.microsoft.com/office/drawing/2014/main" id="{EDB2762E-F260-4D8B-A9F1-5C733840B3AD}"/>
              </a:ext>
            </a:extLst>
          </p:cNvPr>
          <p:cNvSpPr>
            <a:spLocks noChangeArrowheads="1"/>
          </p:cNvSpPr>
          <p:nvPr/>
        </p:nvSpPr>
        <p:spPr bwMode="auto">
          <a:xfrm>
            <a:off x="8101013" y="4912586"/>
            <a:ext cx="445635"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D</a:t>
            </a:r>
          </a:p>
        </p:txBody>
      </p:sp>
      <p:grpSp>
        <p:nvGrpSpPr>
          <p:cNvPr id="22552" name="Group 43">
            <a:extLst>
              <a:ext uri="{FF2B5EF4-FFF2-40B4-BE49-F238E27FC236}">
                <a16:creationId xmlns:a16="http://schemas.microsoft.com/office/drawing/2014/main" id="{B143EEFB-E306-4DDF-ADBD-BA8E8B88FD4E}"/>
              </a:ext>
            </a:extLst>
          </p:cNvPr>
          <p:cNvGrpSpPr>
            <a:grpSpLocks/>
          </p:cNvGrpSpPr>
          <p:nvPr/>
        </p:nvGrpSpPr>
        <p:grpSpPr bwMode="auto">
          <a:xfrm>
            <a:off x="8362949" y="1810612"/>
            <a:ext cx="884238" cy="3030537"/>
            <a:chOff x="4834" y="1203"/>
            <a:chExt cx="557" cy="1909"/>
          </a:xfrm>
        </p:grpSpPr>
        <p:sp>
          <p:nvSpPr>
            <p:cNvPr id="22560" name="Line 44">
              <a:extLst>
                <a:ext uri="{FF2B5EF4-FFF2-40B4-BE49-F238E27FC236}">
                  <a16:creationId xmlns:a16="http://schemas.microsoft.com/office/drawing/2014/main" id="{DCFB1AAB-8B4F-415C-A252-8459CE98499E}"/>
                </a:ext>
              </a:extLst>
            </p:cNvPr>
            <p:cNvSpPr>
              <a:spLocks noChangeShapeType="1"/>
            </p:cNvSpPr>
            <p:nvPr/>
          </p:nvSpPr>
          <p:spPr bwMode="auto">
            <a:xfrm>
              <a:off x="5079" y="1265"/>
              <a:ext cx="0" cy="184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561" name="Line 45">
              <a:extLst>
                <a:ext uri="{FF2B5EF4-FFF2-40B4-BE49-F238E27FC236}">
                  <a16:creationId xmlns:a16="http://schemas.microsoft.com/office/drawing/2014/main" id="{F0147BD3-F57F-4CE4-8AC6-44B07766481D}"/>
                </a:ext>
              </a:extLst>
            </p:cNvPr>
            <p:cNvSpPr>
              <a:spLocks noChangeShapeType="1"/>
            </p:cNvSpPr>
            <p:nvPr/>
          </p:nvSpPr>
          <p:spPr bwMode="auto">
            <a:xfrm>
              <a:off x="4834" y="1655"/>
              <a:ext cx="48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562" name="Text Box 46">
              <a:extLst>
                <a:ext uri="{FF2B5EF4-FFF2-40B4-BE49-F238E27FC236}">
                  <a16:creationId xmlns:a16="http://schemas.microsoft.com/office/drawing/2014/main" id="{C4359858-232F-4F95-AE34-488817CBC913}"/>
                </a:ext>
              </a:extLst>
            </p:cNvPr>
            <p:cNvSpPr txBox="1">
              <a:spLocks noChangeArrowheads="1"/>
            </p:cNvSpPr>
            <p:nvPr/>
          </p:nvSpPr>
          <p:spPr bwMode="auto">
            <a:xfrm>
              <a:off x="4859" y="1203"/>
              <a:ext cx="21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P</a:t>
              </a:r>
            </a:p>
          </p:txBody>
        </p:sp>
        <p:sp>
          <p:nvSpPr>
            <p:cNvPr id="22563" name="Text Box 47">
              <a:extLst>
                <a:ext uri="{FF2B5EF4-FFF2-40B4-BE49-F238E27FC236}">
                  <a16:creationId xmlns:a16="http://schemas.microsoft.com/office/drawing/2014/main" id="{8E74514C-D5F1-4957-8F32-CDA384069F4C}"/>
                </a:ext>
              </a:extLst>
            </p:cNvPr>
            <p:cNvSpPr txBox="1">
              <a:spLocks noChangeArrowheads="1"/>
            </p:cNvSpPr>
            <p:nvPr/>
          </p:nvSpPr>
          <p:spPr bwMode="auto">
            <a:xfrm>
              <a:off x="5113" y="1227"/>
              <a:ext cx="278"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Q</a:t>
              </a:r>
              <a:r>
                <a:rPr lang="en-US" altLang="en-US" baseline="-25000">
                  <a:latin typeface="Haettenschweiler" panose="020B0706040902060204" pitchFamily="34" charset="0"/>
                </a:rPr>
                <a:t>S</a:t>
              </a:r>
              <a:endParaRPr lang="en-US" altLang="en-US">
                <a:latin typeface="Haettenschweiler" panose="020B0706040902060204" pitchFamily="34" charset="0"/>
              </a:endParaRPr>
            </a:p>
          </p:txBody>
        </p:sp>
      </p:grpSp>
      <p:sp>
        <p:nvSpPr>
          <p:cNvPr id="22553" name="Line 48">
            <a:extLst>
              <a:ext uri="{FF2B5EF4-FFF2-40B4-BE49-F238E27FC236}">
                <a16:creationId xmlns:a16="http://schemas.microsoft.com/office/drawing/2014/main" id="{00B5B886-04E0-4678-9509-9255C67177F8}"/>
              </a:ext>
            </a:extLst>
          </p:cNvPr>
          <p:cNvSpPr>
            <a:spLocks noChangeShapeType="1"/>
          </p:cNvSpPr>
          <p:nvPr/>
        </p:nvSpPr>
        <p:spPr bwMode="auto">
          <a:xfrm flipH="1">
            <a:off x="5857874" y="3182212"/>
            <a:ext cx="636588" cy="1222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2554" name="Text Box 49">
            <a:extLst>
              <a:ext uri="{FF2B5EF4-FFF2-40B4-BE49-F238E27FC236}">
                <a16:creationId xmlns:a16="http://schemas.microsoft.com/office/drawing/2014/main" id="{5D7CC484-8838-494E-AB64-EFD472C17487}"/>
              </a:ext>
            </a:extLst>
          </p:cNvPr>
          <p:cNvSpPr txBox="1">
            <a:spLocks noChangeArrowheads="1"/>
          </p:cNvSpPr>
          <p:nvPr/>
        </p:nvSpPr>
        <p:spPr bwMode="auto">
          <a:xfrm>
            <a:off x="2832099" y="934311"/>
            <a:ext cx="161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Price of Corn</a:t>
            </a:r>
          </a:p>
        </p:txBody>
      </p:sp>
      <p:sp>
        <p:nvSpPr>
          <p:cNvPr id="22555" name="Text Box 50">
            <a:extLst>
              <a:ext uri="{FF2B5EF4-FFF2-40B4-BE49-F238E27FC236}">
                <a16:creationId xmlns:a16="http://schemas.microsoft.com/office/drawing/2014/main" id="{8C984979-1ABF-43C6-AE55-258405D4010C}"/>
              </a:ext>
            </a:extLst>
          </p:cNvPr>
          <p:cNvSpPr txBox="1">
            <a:spLocks noChangeArrowheads="1"/>
          </p:cNvSpPr>
          <p:nvPr/>
        </p:nvSpPr>
        <p:spPr bwMode="auto">
          <a:xfrm>
            <a:off x="5213349" y="6241324"/>
            <a:ext cx="198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b="1"/>
              <a:t>Quantity of Corn</a:t>
            </a:r>
          </a:p>
        </p:txBody>
      </p:sp>
      <p:sp>
        <p:nvSpPr>
          <p:cNvPr id="22556" name="Text Box 51" descr="Papyrus">
            <a:extLst>
              <a:ext uri="{FF2B5EF4-FFF2-40B4-BE49-F238E27FC236}">
                <a16:creationId xmlns:a16="http://schemas.microsoft.com/office/drawing/2014/main" id="{EE3576D4-763E-4B89-AA51-7A25FDED145C}"/>
              </a:ext>
            </a:extLst>
          </p:cNvPr>
          <p:cNvSpPr txBox="1">
            <a:spLocks noChangeArrowheads="1"/>
          </p:cNvSpPr>
          <p:nvPr/>
        </p:nvSpPr>
        <p:spPr bwMode="auto">
          <a:xfrm>
            <a:off x="2473324" y="1293086"/>
            <a:ext cx="116205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1800" b="1"/>
              <a:t>CORN</a:t>
            </a:r>
          </a:p>
          <a:p>
            <a:pPr algn="ctr">
              <a:buFontTx/>
              <a:buNone/>
            </a:pPr>
            <a:r>
              <a:rPr lang="en-US" altLang="en-US" sz="1800" b="1"/>
              <a:t>MARKET</a:t>
            </a:r>
          </a:p>
        </p:txBody>
      </p:sp>
      <p:sp>
        <p:nvSpPr>
          <p:cNvPr id="22557" name="Text Box 52" descr="Papyrus">
            <a:extLst>
              <a:ext uri="{FF2B5EF4-FFF2-40B4-BE49-F238E27FC236}">
                <a16:creationId xmlns:a16="http://schemas.microsoft.com/office/drawing/2014/main" id="{304990CF-1C02-4A66-890C-8106AFB3776E}"/>
              </a:ext>
            </a:extLst>
          </p:cNvPr>
          <p:cNvSpPr txBox="1">
            <a:spLocks noChangeArrowheads="1"/>
          </p:cNvSpPr>
          <p:nvPr/>
        </p:nvSpPr>
        <p:spPr bwMode="auto">
          <a:xfrm>
            <a:off x="8270874" y="1293086"/>
            <a:ext cx="116205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1800" b="1"/>
              <a:t>CORN</a:t>
            </a:r>
          </a:p>
          <a:p>
            <a:pPr algn="ctr">
              <a:buFontTx/>
              <a:buNone/>
            </a:pPr>
            <a:r>
              <a:rPr lang="en-US" altLang="en-US" sz="1800" b="1"/>
              <a:t>MARKET</a:t>
            </a:r>
          </a:p>
        </p:txBody>
      </p:sp>
      <p:sp>
        <p:nvSpPr>
          <p:cNvPr id="22558" name="Text Box 53">
            <a:extLst>
              <a:ext uri="{FF2B5EF4-FFF2-40B4-BE49-F238E27FC236}">
                <a16:creationId xmlns:a16="http://schemas.microsoft.com/office/drawing/2014/main" id="{1D0E0BEC-158B-4E4A-9B22-AF906F46EF13}"/>
              </a:ext>
            </a:extLst>
          </p:cNvPr>
          <p:cNvSpPr txBox="1">
            <a:spLocks noChangeArrowheads="1"/>
          </p:cNvSpPr>
          <p:nvPr/>
        </p:nvSpPr>
        <p:spPr bwMode="auto">
          <a:xfrm>
            <a:off x="6313487" y="2463074"/>
            <a:ext cx="2125582" cy="120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i="1">
                <a:latin typeface="Times New Roman" panose="02020603050405020304" pitchFamily="18" charset="0"/>
              </a:rPr>
              <a:t>Market</a:t>
            </a:r>
          </a:p>
          <a:p>
            <a:pPr eaLnBrk="1" hangingPunct="1">
              <a:spcBef>
                <a:spcPct val="0"/>
              </a:spcBef>
              <a:buFontTx/>
              <a:buNone/>
            </a:pPr>
            <a:r>
              <a:rPr lang="en-US" altLang="en-US" sz="2400" b="1" i="1">
                <a:latin typeface="Times New Roman" panose="02020603050405020304" pitchFamily="18" charset="0"/>
              </a:rPr>
              <a:t>  Clearing</a:t>
            </a:r>
          </a:p>
          <a:p>
            <a:pPr eaLnBrk="1" hangingPunct="1">
              <a:spcBef>
                <a:spcPct val="0"/>
              </a:spcBef>
              <a:buFontTx/>
              <a:buNone/>
            </a:pPr>
            <a:r>
              <a:rPr lang="en-US" altLang="en-US" sz="2400" b="1" i="1">
                <a:latin typeface="Times New Roman" panose="02020603050405020304" pitchFamily="18" charset="0"/>
              </a:rPr>
              <a:t>     Equilibrium</a:t>
            </a:r>
          </a:p>
        </p:txBody>
      </p:sp>
      <p:pic>
        <p:nvPicPr>
          <p:cNvPr id="22559" name="Picture 54" descr="1 aaaa bullet">
            <a:extLst>
              <a:ext uri="{FF2B5EF4-FFF2-40B4-BE49-F238E27FC236}">
                <a16:creationId xmlns:a16="http://schemas.microsoft.com/office/drawing/2014/main" id="{4BEB0891-924E-41D4-AB44-4AC867FD4BE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65774" y="3215549"/>
            <a:ext cx="3429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Freeform 16">
            <a:extLst>
              <a:ext uri="{FF2B5EF4-FFF2-40B4-BE49-F238E27FC236}">
                <a16:creationId xmlns:a16="http://schemas.microsoft.com/office/drawing/2014/main" id="{E92C8AB3-CFEF-497C-B07D-AE036C1680DE}"/>
              </a:ext>
            </a:extLst>
          </p:cNvPr>
          <p:cNvSpPr>
            <a:spLocks/>
          </p:cNvSpPr>
          <p:nvPr/>
        </p:nvSpPr>
        <p:spPr bwMode="auto">
          <a:xfrm rot="-192810">
            <a:off x="5335589" y="1754188"/>
            <a:ext cx="2439987" cy="3200400"/>
          </a:xfrm>
          <a:custGeom>
            <a:avLst/>
            <a:gdLst>
              <a:gd name="T0" fmla="*/ 0 w 3038"/>
              <a:gd name="T1" fmla="*/ 2147483646 h 4134"/>
              <a:gd name="T2" fmla="*/ 2147483646 w 3038"/>
              <a:gd name="T3" fmla="*/ 2147483646 h 4134"/>
              <a:gd name="T4" fmla="*/ 2147483646 w 3038"/>
              <a:gd name="T5" fmla="*/ 2147483646 h 4134"/>
              <a:gd name="T6" fmla="*/ 2147483646 w 3038"/>
              <a:gd name="T7" fmla="*/ 2147483646 h 4134"/>
              <a:gd name="T8" fmla="*/ 2147483646 w 3038"/>
              <a:gd name="T9" fmla="*/ 2147483646 h 4134"/>
              <a:gd name="T10" fmla="*/ 2147483646 w 3038"/>
              <a:gd name="T11" fmla="*/ 2147483646 h 4134"/>
              <a:gd name="T12" fmla="*/ 2147483646 w 3038"/>
              <a:gd name="T13" fmla="*/ 2147483646 h 4134"/>
              <a:gd name="T14" fmla="*/ 2147483646 w 3038"/>
              <a:gd name="T15" fmla="*/ 2147483646 h 4134"/>
              <a:gd name="T16" fmla="*/ 2147483646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1" name="Rectangle 2">
            <a:extLst>
              <a:ext uri="{FF2B5EF4-FFF2-40B4-BE49-F238E27FC236}">
                <a16:creationId xmlns:a16="http://schemas.microsoft.com/office/drawing/2014/main" id="{FA21012D-497C-41AF-BBF8-314AF8F13B43}"/>
              </a:ext>
            </a:extLst>
          </p:cNvPr>
          <p:cNvSpPr>
            <a:spLocks noGrp="1" noChangeArrowheads="1"/>
          </p:cNvSpPr>
          <p:nvPr>
            <p:ph type="title" idx="4294967295"/>
          </p:nvPr>
        </p:nvSpPr>
        <p:spPr>
          <a:xfrm>
            <a:off x="1752600" y="120651"/>
            <a:ext cx="8629650" cy="862013"/>
          </a:xfrm>
          <a:noFill/>
        </p:spPr>
        <p:txBody>
          <a:bodyPr lIns="92075" tIns="46038" rIns="92075" bIns="46038" anchor="ctr"/>
          <a:lstStyle/>
          <a:p>
            <a:pPr eaLnBrk="1" hangingPunct="1"/>
            <a:r>
              <a:rPr lang="en-US" altLang="en-US" sz="5200" b="1"/>
              <a:t>GRAPHING SUPPLY</a:t>
            </a:r>
          </a:p>
        </p:txBody>
      </p:sp>
      <p:grpSp>
        <p:nvGrpSpPr>
          <p:cNvPr id="27652" name="Group 17">
            <a:extLst>
              <a:ext uri="{FF2B5EF4-FFF2-40B4-BE49-F238E27FC236}">
                <a16:creationId xmlns:a16="http://schemas.microsoft.com/office/drawing/2014/main" id="{53A7DB4E-4A58-480B-AB07-9A16B5EF97B1}"/>
              </a:ext>
            </a:extLst>
          </p:cNvPr>
          <p:cNvGrpSpPr>
            <a:grpSpLocks/>
          </p:cNvGrpSpPr>
          <p:nvPr/>
        </p:nvGrpSpPr>
        <p:grpSpPr bwMode="auto">
          <a:xfrm>
            <a:off x="4992688" y="1604964"/>
            <a:ext cx="4608512" cy="4262437"/>
            <a:chOff x="1473" y="948"/>
            <a:chExt cx="2989" cy="2724"/>
          </a:xfrm>
        </p:grpSpPr>
        <p:sp>
          <p:nvSpPr>
            <p:cNvPr id="27691" name="Line 18">
              <a:extLst>
                <a:ext uri="{FF2B5EF4-FFF2-40B4-BE49-F238E27FC236}">
                  <a16:creationId xmlns:a16="http://schemas.microsoft.com/office/drawing/2014/main" id="{57BF4048-51CF-4613-9354-61443EE4918F}"/>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92" name="Line 19">
              <a:extLst>
                <a:ext uri="{FF2B5EF4-FFF2-40B4-BE49-F238E27FC236}">
                  <a16:creationId xmlns:a16="http://schemas.microsoft.com/office/drawing/2014/main" id="{3595D3BB-F1A0-4A08-9983-D0AFF88CF0DD}"/>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7653" name="Rectangle 21">
            <a:extLst>
              <a:ext uri="{FF2B5EF4-FFF2-40B4-BE49-F238E27FC236}">
                <a16:creationId xmlns:a16="http://schemas.microsoft.com/office/drawing/2014/main" id="{B825C59B-B1A1-41DE-B403-3610882CC67C}"/>
              </a:ext>
            </a:extLst>
          </p:cNvPr>
          <p:cNvSpPr>
            <a:spLocks noChangeArrowheads="1"/>
          </p:cNvSpPr>
          <p:nvPr/>
        </p:nvSpPr>
        <p:spPr bwMode="auto">
          <a:xfrm>
            <a:off x="9753601" y="579120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27654" name="Rectangle 22">
            <a:extLst>
              <a:ext uri="{FF2B5EF4-FFF2-40B4-BE49-F238E27FC236}">
                <a16:creationId xmlns:a16="http://schemas.microsoft.com/office/drawing/2014/main" id="{F54F7D2C-0465-4998-A220-B6DE25DB3735}"/>
              </a:ext>
            </a:extLst>
          </p:cNvPr>
          <p:cNvSpPr>
            <a:spLocks noChangeArrowheads="1"/>
          </p:cNvSpPr>
          <p:nvPr/>
        </p:nvSpPr>
        <p:spPr bwMode="auto">
          <a:xfrm>
            <a:off x="4729163" y="5683250"/>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27655" name="Text Box 23">
            <a:extLst>
              <a:ext uri="{FF2B5EF4-FFF2-40B4-BE49-F238E27FC236}">
                <a16:creationId xmlns:a16="http://schemas.microsoft.com/office/drawing/2014/main" id="{0621A09B-4A89-4B06-A9F9-C63597D83E08}"/>
              </a:ext>
            </a:extLst>
          </p:cNvPr>
          <p:cNvSpPr txBox="1">
            <a:spLocks noChangeArrowheads="1"/>
          </p:cNvSpPr>
          <p:nvPr/>
        </p:nvSpPr>
        <p:spPr bwMode="auto">
          <a:xfrm>
            <a:off x="4578350" y="1595438"/>
            <a:ext cx="4381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sp>
        <p:nvSpPr>
          <p:cNvPr id="27656" name="Text Box 31">
            <a:extLst>
              <a:ext uri="{FF2B5EF4-FFF2-40B4-BE49-F238E27FC236}">
                <a16:creationId xmlns:a16="http://schemas.microsoft.com/office/drawing/2014/main" id="{4FFE41FF-893C-4B91-AF15-901A7DB43884}"/>
              </a:ext>
            </a:extLst>
          </p:cNvPr>
          <p:cNvSpPr txBox="1">
            <a:spLocks noChangeArrowheads="1"/>
          </p:cNvSpPr>
          <p:nvPr/>
        </p:nvSpPr>
        <p:spPr bwMode="auto">
          <a:xfrm>
            <a:off x="4038601" y="990601"/>
            <a:ext cx="2676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Price of Cereal</a:t>
            </a:r>
          </a:p>
        </p:txBody>
      </p:sp>
      <p:sp>
        <p:nvSpPr>
          <p:cNvPr id="27657" name="Text Box 32">
            <a:extLst>
              <a:ext uri="{FF2B5EF4-FFF2-40B4-BE49-F238E27FC236}">
                <a16:creationId xmlns:a16="http://schemas.microsoft.com/office/drawing/2014/main" id="{3538174B-8AA7-466D-BA33-ACA4B8358E8F}"/>
              </a:ext>
            </a:extLst>
          </p:cNvPr>
          <p:cNvSpPr txBox="1">
            <a:spLocks noChangeArrowheads="1"/>
          </p:cNvSpPr>
          <p:nvPr/>
        </p:nvSpPr>
        <p:spPr bwMode="auto">
          <a:xfrm>
            <a:off x="6048376" y="6206161"/>
            <a:ext cx="28357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b="1"/>
              <a:t>Quantity of Cereal</a:t>
            </a:r>
          </a:p>
        </p:txBody>
      </p:sp>
      <p:sp>
        <p:nvSpPr>
          <p:cNvPr id="27658" name="Text Box 34">
            <a:extLst>
              <a:ext uri="{FF2B5EF4-FFF2-40B4-BE49-F238E27FC236}">
                <a16:creationId xmlns:a16="http://schemas.microsoft.com/office/drawing/2014/main" id="{EDEC47F4-E302-4D3A-8A84-EC3772012B5E}"/>
              </a:ext>
            </a:extLst>
          </p:cNvPr>
          <p:cNvSpPr txBox="1">
            <a:spLocks noChangeArrowheads="1"/>
          </p:cNvSpPr>
          <p:nvPr/>
        </p:nvSpPr>
        <p:spPr bwMode="auto">
          <a:xfrm>
            <a:off x="1828800" y="990600"/>
            <a:ext cx="2133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solidFill>
                  <a:srgbClr val="CC0000"/>
                </a:solidFill>
                <a:latin typeface="Times New Roman" panose="02020603050405020304" pitchFamily="18" charset="0"/>
              </a:rPr>
              <a:t>Supply Schedule</a:t>
            </a:r>
          </a:p>
        </p:txBody>
      </p:sp>
      <p:sp>
        <p:nvSpPr>
          <p:cNvPr id="27659" name="Text Box 35">
            <a:extLst>
              <a:ext uri="{FF2B5EF4-FFF2-40B4-BE49-F238E27FC236}">
                <a16:creationId xmlns:a16="http://schemas.microsoft.com/office/drawing/2014/main" id="{594EBAA9-64E1-4D02-B73D-7D605C156552}"/>
              </a:ext>
            </a:extLst>
          </p:cNvPr>
          <p:cNvSpPr txBox="1">
            <a:spLocks noChangeArrowheads="1"/>
          </p:cNvSpPr>
          <p:nvPr/>
        </p:nvSpPr>
        <p:spPr bwMode="auto">
          <a:xfrm>
            <a:off x="5224464" y="5827713"/>
            <a:ext cx="4529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10     20     30     40     50     60     70     80</a:t>
            </a:r>
          </a:p>
        </p:txBody>
      </p:sp>
      <p:sp>
        <p:nvSpPr>
          <p:cNvPr id="27660" name="Slide Number Placeholder 38">
            <a:extLst>
              <a:ext uri="{FF2B5EF4-FFF2-40B4-BE49-F238E27FC236}">
                <a16:creationId xmlns:a16="http://schemas.microsoft.com/office/drawing/2014/main" id="{DFC46F8D-CE28-429F-831C-CF8C609E349E}"/>
              </a:ext>
            </a:extLst>
          </p:cNvPr>
          <p:cNvSpPr txBox="1">
            <a:spLocks noGrp="1"/>
          </p:cNvSpPr>
          <p:nvPr/>
        </p:nvSpPr>
        <p:spPr bwMode="auto">
          <a:xfrm>
            <a:off x="8763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FBC1183C-8778-4225-A384-84ACCC7496F7}" type="slidenum">
              <a:rPr lang="en-US" altLang="en-US" sz="1400">
                <a:latin typeface="Times New Roman" panose="02020603050405020304" pitchFamily="18" charset="0"/>
              </a:rPr>
              <a:pPr algn="r" eaLnBrk="1" hangingPunct="1">
                <a:spcBef>
                  <a:spcPct val="0"/>
                </a:spcBef>
                <a:buFontTx/>
                <a:buNone/>
              </a:pPr>
              <a:t>56</a:t>
            </a:fld>
            <a:endParaRPr lang="en-US" altLang="en-US" sz="1400">
              <a:latin typeface="Times New Roman" panose="02020603050405020304" pitchFamily="18" charset="0"/>
            </a:endParaRPr>
          </a:p>
        </p:txBody>
      </p:sp>
      <p:graphicFrame>
        <p:nvGraphicFramePr>
          <p:cNvPr id="82959" name="Group 15">
            <a:extLst>
              <a:ext uri="{FF2B5EF4-FFF2-40B4-BE49-F238E27FC236}">
                <a16:creationId xmlns:a16="http://schemas.microsoft.com/office/drawing/2014/main" id="{89C8E760-AB06-476F-A3C0-A7612319F4C8}"/>
              </a:ext>
            </a:extLst>
          </p:cNvPr>
          <p:cNvGraphicFramePr>
            <a:graphicFrameLocks noGrp="1"/>
          </p:cNvGraphicFramePr>
          <p:nvPr/>
        </p:nvGraphicFramePr>
        <p:xfrm>
          <a:off x="1828801" y="2057401"/>
          <a:ext cx="2327275" cy="4173539"/>
        </p:xfrm>
        <a:graphic>
          <a:graphicData uri="http://schemas.openxmlformats.org/drawingml/2006/table">
            <a:tbl>
              <a:tblPr/>
              <a:tblGrid>
                <a:gridCol w="971550">
                  <a:extLst>
                    <a:ext uri="{9D8B030D-6E8A-4147-A177-3AD203B41FA5}">
                      <a16:colId xmlns:a16="http://schemas.microsoft.com/office/drawing/2014/main" val="20000"/>
                    </a:ext>
                  </a:extLst>
                </a:gridCol>
                <a:gridCol w="1355725">
                  <a:extLst>
                    <a:ext uri="{9D8B030D-6E8A-4147-A177-3AD203B41FA5}">
                      <a16:colId xmlns:a16="http://schemas.microsoft.com/office/drawing/2014/main" val="20001"/>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Supplied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7684" name="Oval 38">
            <a:extLst>
              <a:ext uri="{FF2B5EF4-FFF2-40B4-BE49-F238E27FC236}">
                <a16:creationId xmlns:a16="http://schemas.microsoft.com/office/drawing/2014/main" id="{CC9660B2-C086-4C19-9FAC-295FCECC1AA8}"/>
              </a:ext>
            </a:extLst>
          </p:cNvPr>
          <p:cNvSpPr>
            <a:spLocks noChangeArrowheads="1"/>
          </p:cNvSpPr>
          <p:nvPr/>
        </p:nvSpPr>
        <p:spPr bwMode="auto">
          <a:xfrm>
            <a:off x="5334000" y="49530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85" name="Oval 39">
            <a:extLst>
              <a:ext uri="{FF2B5EF4-FFF2-40B4-BE49-F238E27FC236}">
                <a16:creationId xmlns:a16="http://schemas.microsoft.com/office/drawing/2014/main" id="{30FC9917-E66F-4EAA-87DD-17E8B1E645B0}"/>
              </a:ext>
            </a:extLst>
          </p:cNvPr>
          <p:cNvSpPr>
            <a:spLocks noChangeArrowheads="1"/>
          </p:cNvSpPr>
          <p:nvPr/>
        </p:nvSpPr>
        <p:spPr bwMode="auto">
          <a:xfrm>
            <a:off x="5943600" y="43434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86" name="Oval 40">
            <a:extLst>
              <a:ext uri="{FF2B5EF4-FFF2-40B4-BE49-F238E27FC236}">
                <a16:creationId xmlns:a16="http://schemas.microsoft.com/office/drawing/2014/main" id="{67F83B4C-5426-47B4-B92F-1CE5DAD147F2}"/>
              </a:ext>
            </a:extLst>
          </p:cNvPr>
          <p:cNvSpPr>
            <a:spLocks noChangeArrowheads="1"/>
          </p:cNvSpPr>
          <p:nvPr/>
        </p:nvSpPr>
        <p:spPr bwMode="auto">
          <a:xfrm>
            <a:off x="6553200" y="34290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87" name="Oval 41">
            <a:extLst>
              <a:ext uri="{FF2B5EF4-FFF2-40B4-BE49-F238E27FC236}">
                <a16:creationId xmlns:a16="http://schemas.microsoft.com/office/drawing/2014/main" id="{688A0821-2C4D-4165-9736-1CA28AF56A07}"/>
              </a:ext>
            </a:extLst>
          </p:cNvPr>
          <p:cNvSpPr>
            <a:spLocks noChangeArrowheads="1"/>
          </p:cNvSpPr>
          <p:nvPr/>
        </p:nvSpPr>
        <p:spPr bwMode="auto">
          <a:xfrm>
            <a:off x="7162800" y="25146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88" name="Oval 42">
            <a:extLst>
              <a:ext uri="{FF2B5EF4-FFF2-40B4-BE49-F238E27FC236}">
                <a16:creationId xmlns:a16="http://schemas.microsoft.com/office/drawing/2014/main" id="{67491B4C-E734-48B1-9F30-4907BD495DA4}"/>
              </a:ext>
            </a:extLst>
          </p:cNvPr>
          <p:cNvSpPr>
            <a:spLocks noChangeArrowheads="1"/>
          </p:cNvSpPr>
          <p:nvPr/>
        </p:nvSpPr>
        <p:spPr bwMode="auto">
          <a:xfrm>
            <a:off x="7620000" y="16002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89" name="Rectangle 31">
            <a:extLst>
              <a:ext uri="{FF2B5EF4-FFF2-40B4-BE49-F238E27FC236}">
                <a16:creationId xmlns:a16="http://schemas.microsoft.com/office/drawing/2014/main" id="{4E1C8EFD-5DC0-48E7-96BC-D9A59FB6EB16}"/>
              </a:ext>
            </a:extLst>
          </p:cNvPr>
          <p:cNvSpPr>
            <a:spLocks noChangeArrowheads="1"/>
          </p:cNvSpPr>
          <p:nvPr/>
        </p:nvSpPr>
        <p:spPr bwMode="auto">
          <a:xfrm>
            <a:off x="7848601" y="1371601"/>
            <a:ext cx="1370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Supply</a:t>
            </a:r>
          </a:p>
        </p:txBody>
      </p:sp>
      <p:sp>
        <p:nvSpPr>
          <p:cNvPr id="27690" name="AutoShape 5">
            <a:extLst>
              <a:ext uri="{FF2B5EF4-FFF2-40B4-BE49-F238E27FC236}">
                <a16:creationId xmlns:a16="http://schemas.microsoft.com/office/drawing/2014/main" id="{EB8BE845-E479-4C09-BAC8-AF929C880C95}"/>
              </a:ext>
            </a:extLst>
          </p:cNvPr>
          <p:cNvSpPr>
            <a:spLocks noChangeArrowheads="1"/>
          </p:cNvSpPr>
          <p:nvPr/>
        </p:nvSpPr>
        <p:spPr bwMode="auto">
          <a:xfrm>
            <a:off x="2133601" y="990600"/>
            <a:ext cx="7921625" cy="5137150"/>
          </a:xfrm>
          <a:prstGeom prst="star16">
            <a:avLst>
              <a:gd name="adj" fmla="val 37500"/>
            </a:avLst>
          </a:prstGeom>
          <a:gradFill rotWithShape="0">
            <a:gsLst>
              <a:gs pos="0">
                <a:srgbClr val="C87676"/>
              </a:gs>
              <a:gs pos="100000">
                <a:srgbClr val="990000"/>
              </a:gs>
            </a:gsLst>
            <a:path path="shape">
              <a:fillToRect l="50000" t="50000" r="50000" b="50000"/>
            </a:path>
          </a:gradFill>
          <a:ln w="38100">
            <a:solidFill>
              <a:schemeClr val="tx1"/>
            </a:solidFill>
            <a:miter lim="800000"/>
            <a:headEnd/>
            <a:tailEnd/>
          </a:ln>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4800" b="1">
                <a:solidFill>
                  <a:schemeClr val="bg1"/>
                </a:solidFill>
              </a:rPr>
              <a:t>What if new </a:t>
            </a:r>
          </a:p>
          <a:p>
            <a:pPr algn="ctr">
              <a:buFontTx/>
              <a:buNone/>
            </a:pPr>
            <a:r>
              <a:rPr lang="en-US" altLang="en-US" sz="4800" b="1">
                <a:solidFill>
                  <a:schemeClr val="bg1"/>
                </a:solidFill>
              </a:rPr>
              <a:t>companies start making </a:t>
            </a:r>
          </a:p>
          <a:p>
            <a:pPr algn="ctr">
              <a:buFontTx/>
              <a:buNone/>
            </a:pPr>
            <a:r>
              <a:rPr lang="en-US" altLang="en-US" sz="4800" b="1">
                <a:solidFill>
                  <a:schemeClr val="bg1"/>
                </a:solidFill>
              </a:rPr>
              <a:t>cereal?</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Freeform 16">
            <a:extLst>
              <a:ext uri="{FF2B5EF4-FFF2-40B4-BE49-F238E27FC236}">
                <a16:creationId xmlns:a16="http://schemas.microsoft.com/office/drawing/2014/main" id="{7BD4D904-B631-4F43-A36A-F89563F977B6}"/>
              </a:ext>
            </a:extLst>
          </p:cNvPr>
          <p:cNvSpPr>
            <a:spLocks/>
          </p:cNvSpPr>
          <p:nvPr/>
        </p:nvSpPr>
        <p:spPr bwMode="auto">
          <a:xfrm rot="-192810">
            <a:off x="5335589" y="1754188"/>
            <a:ext cx="2439987" cy="3200400"/>
          </a:xfrm>
          <a:custGeom>
            <a:avLst/>
            <a:gdLst>
              <a:gd name="T0" fmla="*/ 0 w 3038"/>
              <a:gd name="T1" fmla="*/ 2147483646 h 4134"/>
              <a:gd name="T2" fmla="*/ 2147483646 w 3038"/>
              <a:gd name="T3" fmla="*/ 2147483646 h 4134"/>
              <a:gd name="T4" fmla="*/ 2147483646 w 3038"/>
              <a:gd name="T5" fmla="*/ 2147483646 h 4134"/>
              <a:gd name="T6" fmla="*/ 2147483646 w 3038"/>
              <a:gd name="T7" fmla="*/ 2147483646 h 4134"/>
              <a:gd name="T8" fmla="*/ 2147483646 w 3038"/>
              <a:gd name="T9" fmla="*/ 2147483646 h 4134"/>
              <a:gd name="T10" fmla="*/ 2147483646 w 3038"/>
              <a:gd name="T11" fmla="*/ 2147483646 h 4134"/>
              <a:gd name="T12" fmla="*/ 2147483646 w 3038"/>
              <a:gd name="T13" fmla="*/ 2147483646 h 4134"/>
              <a:gd name="T14" fmla="*/ 2147483646 w 3038"/>
              <a:gd name="T15" fmla="*/ 2147483646 h 4134"/>
              <a:gd name="T16" fmla="*/ 2147483646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5" name="Rectangle 2">
            <a:extLst>
              <a:ext uri="{FF2B5EF4-FFF2-40B4-BE49-F238E27FC236}">
                <a16:creationId xmlns:a16="http://schemas.microsoft.com/office/drawing/2014/main" id="{CC324B5F-1529-441D-A4FA-ACB21942B9C8}"/>
              </a:ext>
            </a:extLst>
          </p:cNvPr>
          <p:cNvSpPr>
            <a:spLocks noGrp="1" noChangeArrowheads="1"/>
          </p:cNvSpPr>
          <p:nvPr>
            <p:ph type="title" idx="4294967295"/>
          </p:nvPr>
        </p:nvSpPr>
        <p:spPr>
          <a:xfrm>
            <a:off x="3000375" y="11906"/>
            <a:ext cx="8629650" cy="862013"/>
          </a:xfrm>
          <a:noFill/>
        </p:spPr>
        <p:txBody>
          <a:bodyPr lIns="92075" tIns="46038" rIns="92075" bIns="46038" anchor="ctr"/>
          <a:lstStyle/>
          <a:p>
            <a:pPr eaLnBrk="1" hangingPunct="1"/>
            <a:r>
              <a:rPr lang="en-US" altLang="en-US" sz="5200" b="1" dirty="0"/>
              <a:t>Change in Supply</a:t>
            </a:r>
          </a:p>
        </p:txBody>
      </p:sp>
      <p:grpSp>
        <p:nvGrpSpPr>
          <p:cNvPr id="28676" name="Group 17">
            <a:extLst>
              <a:ext uri="{FF2B5EF4-FFF2-40B4-BE49-F238E27FC236}">
                <a16:creationId xmlns:a16="http://schemas.microsoft.com/office/drawing/2014/main" id="{30DCE0EA-1FFD-49AE-B9A7-5649DF432E1A}"/>
              </a:ext>
            </a:extLst>
          </p:cNvPr>
          <p:cNvGrpSpPr>
            <a:grpSpLocks/>
          </p:cNvGrpSpPr>
          <p:nvPr/>
        </p:nvGrpSpPr>
        <p:grpSpPr bwMode="auto">
          <a:xfrm>
            <a:off x="4992688" y="1604964"/>
            <a:ext cx="4608512" cy="4262437"/>
            <a:chOff x="1473" y="948"/>
            <a:chExt cx="2989" cy="2724"/>
          </a:xfrm>
        </p:grpSpPr>
        <p:sp>
          <p:nvSpPr>
            <p:cNvPr id="28714" name="Line 18">
              <a:extLst>
                <a:ext uri="{FF2B5EF4-FFF2-40B4-BE49-F238E27FC236}">
                  <a16:creationId xmlns:a16="http://schemas.microsoft.com/office/drawing/2014/main" id="{CC49535C-0EB5-4585-882D-FA4A107FE5CF}"/>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715" name="Line 19">
              <a:extLst>
                <a:ext uri="{FF2B5EF4-FFF2-40B4-BE49-F238E27FC236}">
                  <a16:creationId xmlns:a16="http://schemas.microsoft.com/office/drawing/2014/main" id="{14993B8A-82E3-45EA-92EC-1A4966CF3F40}"/>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8677" name="Rectangle 21">
            <a:extLst>
              <a:ext uri="{FF2B5EF4-FFF2-40B4-BE49-F238E27FC236}">
                <a16:creationId xmlns:a16="http://schemas.microsoft.com/office/drawing/2014/main" id="{CA8CFEDA-9BAB-4B6E-B87F-8C1BF7D22854}"/>
              </a:ext>
            </a:extLst>
          </p:cNvPr>
          <p:cNvSpPr>
            <a:spLocks noChangeArrowheads="1"/>
          </p:cNvSpPr>
          <p:nvPr/>
        </p:nvSpPr>
        <p:spPr bwMode="auto">
          <a:xfrm>
            <a:off x="9753601" y="579120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28678" name="Rectangle 22">
            <a:extLst>
              <a:ext uri="{FF2B5EF4-FFF2-40B4-BE49-F238E27FC236}">
                <a16:creationId xmlns:a16="http://schemas.microsoft.com/office/drawing/2014/main" id="{346FF51B-1E59-4B57-BB15-D426BF6EE592}"/>
              </a:ext>
            </a:extLst>
          </p:cNvPr>
          <p:cNvSpPr>
            <a:spLocks noChangeArrowheads="1"/>
          </p:cNvSpPr>
          <p:nvPr/>
        </p:nvSpPr>
        <p:spPr bwMode="auto">
          <a:xfrm>
            <a:off x="4729163" y="5683250"/>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28679" name="Text Box 23">
            <a:extLst>
              <a:ext uri="{FF2B5EF4-FFF2-40B4-BE49-F238E27FC236}">
                <a16:creationId xmlns:a16="http://schemas.microsoft.com/office/drawing/2014/main" id="{6D0AE657-AFD3-485D-BB2E-E8EDBEA94646}"/>
              </a:ext>
            </a:extLst>
          </p:cNvPr>
          <p:cNvSpPr txBox="1">
            <a:spLocks noChangeArrowheads="1"/>
          </p:cNvSpPr>
          <p:nvPr/>
        </p:nvSpPr>
        <p:spPr bwMode="auto">
          <a:xfrm>
            <a:off x="4578350" y="1595438"/>
            <a:ext cx="4381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sp>
        <p:nvSpPr>
          <p:cNvPr id="28680" name="Text Box 31">
            <a:extLst>
              <a:ext uri="{FF2B5EF4-FFF2-40B4-BE49-F238E27FC236}">
                <a16:creationId xmlns:a16="http://schemas.microsoft.com/office/drawing/2014/main" id="{286911FA-9450-46F4-BAAE-A41228BC487D}"/>
              </a:ext>
            </a:extLst>
          </p:cNvPr>
          <p:cNvSpPr txBox="1">
            <a:spLocks noChangeArrowheads="1"/>
          </p:cNvSpPr>
          <p:nvPr/>
        </p:nvSpPr>
        <p:spPr bwMode="auto">
          <a:xfrm>
            <a:off x="4038601" y="990601"/>
            <a:ext cx="2676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Price of Cereal</a:t>
            </a:r>
          </a:p>
        </p:txBody>
      </p:sp>
      <p:sp>
        <p:nvSpPr>
          <p:cNvPr id="28681" name="Text Box 32">
            <a:extLst>
              <a:ext uri="{FF2B5EF4-FFF2-40B4-BE49-F238E27FC236}">
                <a16:creationId xmlns:a16="http://schemas.microsoft.com/office/drawing/2014/main" id="{EBEAE5D1-9E41-4361-815D-11FE7B2F43C6}"/>
              </a:ext>
            </a:extLst>
          </p:cNvPr>
          <p:cNvSpPr txBox="1">
            <a:spLocks noChangeArrowheads="1"/>
          </p:cNvSpPr>
          <p:nvPr/>
        </p:nvSpPr>
        <p:spPr bwMode="auto">
          <a:xfrm>
            <a:off x="6048376" y="6206161"/>
            <a:ext cx="28357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b="1"/>
              <a:t>Quantity of Cereal</a:t>
            </a:r>
          </a:p>
        </p:txBody>
      </p:sp>
      <p:sp>
        <p:nvSpPr>
          <p:cNvPr id="28682" name="Text Box 34">
            <a:extLst>
              <a:ext uri="{FF2B5EF4-FFF2-40B4-BE49-F238E27FC236}">
                <a16:creationId xmlns:a16="http://schemas.microsoft.com/office/drawing/2014/main" id="{328DCAFD-F7DA-4F3A-80AC-011AA29BF41E}"/>
              </a:ext>
            </a:extLst>
          </p:cNvPr>
          <p:cNvSpPr txBox="1">
            <a:spLocks noChangeArrowheads="1"/>
          </p:cNvSpPr>
          <p:nvPr/>
        </p:nvSpPr>
        <p:spPr bwMode="auto">
          <a:xfrm>
            <a:off x="1828800" y="990600"/>
            <a:ext cx="2133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solidFill>
                  <a:srgbClr val="CC0000"/>
                </a:solidFill>
                <a:latin typeface="Times New Roman" panose="02020603050405020304" pitchFamily="18" charset="0"/>
              </a:rPr>
              <a:t>Supply Schedule</a:t>
            </a:r>
          </a:p>
        </p:txBody>
      </p:sp>
      <p:sp>
        <p:nvSpPr>
          <p:cNvPr id="28683" name="Text Box 35">
            <a:extLst>
              <a:ext uri="{FF2B5EF4-FFF2-40B4-BE49-F238E27FC236}">
                <a16:creationId xmlns:a16="http://schemas.microsoft.com/office/drawing/2014/main" id="{001D4EC6-5382-470C-94E1-7A7A62A820AB}"/>
              </a:ext>
            </a:extLst>
          </p:cNvPr>
          <p:cNvSpPr txBox="1">
            <a:spLocks noChangeArrowheads="1"/>
          </p:cNvSpPr>
          <p:nvPr/>
        </p:nvSpPr>
        <p:spPr bwMode="auto">
          <a:xfrm>
            <a:off x="5224464" y="5827713"/>
            <a:ext cx="4529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10     20     30     40     50     60     70     80</a:t>
            </a:r>
          </a:p>
        </p:txBody>
      </p:sp>
      <p:sp>
        <p:nvSpPr>
          <p:cNvPr id="28684" name="Slide Number Placeholder 38">
            <a:extLst>
              <a:ext uri="{FF2B5EF4-FFF2-40B4-BE49-F238E27FC236}">
                <a16:creationId xmlns:a16="http://schemas.microsoft.com/office/drawing/2014/main" id="{6CBAC742-ECC5-46E0-9584-299780EA9A20}"/>
              </a:ext>
            </a:extLst>
          </p:cNvPr>
          <p:cNvSpPr txBox="1">
            <a:spLocks noGrp="1"/>
          </p:cNvSpPr>
          <p:nvPr/>
        </p:nvSpPr>
        <p:spPr bwMode="auto">
          <a:xfrm>
            <a:off x="8763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ADA03FC6-44C5-4126-8917-C6CBF93082FB}" type="slidenum">
              <a:rPr lang="en-US" altLang="en-US" sz="1400">
                <a:latin typeface="Times New Roman" panose="02020603050405020304" pitchFamily="18" charset="0"/>
              </a:rPr>
              <a:pPr algn="r" eaLnBrk="1" hangingPunct="1">
                <a:spcBef>
                  <a:spcPct val="0"/>
                </a:spcBef>
                <a:buFontTx/>
                <a:buNone/>
              </a:pPr>
              <a:t>57</a:t>
            </a:fld>
            <a:endParaRPr lang="en-US" altLang="en-US" sz="1400">
              <a:latin typeface="Times New Roman" panose="02020603050405020304" pitchFamily="18" charset="0"/>
            </a:endParaRPr>
          </a:p>
        </p:txBody>
      </p:sp>
      <p:graphicFrame>
        <p:nvGraphicFramePr>
          <p:cNvPr id="83983" name="Group 15">
            <a:extLst>
              <a:ext uri="{FF2B5EF4-FFF2-40B4-BE49-F238E27FC236}">
                <a16:creationId xmlns:a16="http://schemas.microsoft.com/office/drawing/2014/main" id="{59635DE8-7287-4674-8555-20B6AF7189CE}"/>
              </a:ext>
            </a:extLst>
          </p:cNvPr>
          <p:cNvGraphicFramePr>
            <a:graphicFrameLocks noGrp="1"/>
          </p:cNvGraphicFramePr>
          <p:nvPr/>
        </p:nvGraphicFramePr>
        <p:xfrm>
          <a:off x="1828801" y="2057401"/>
          <a:ext cx="2327275" cy="4173539"/>
        </p:xfrm>
        <a:graphic>
          <a:graphicData uri="http://schemas.openxmlformats.org/drawingml/2006/table">
            <a:tbl>
              <a:tblPr/>
              <a:tblGrid>
                <a:gridCol w="971550">
                  <a:extLst>
                    <a:ext uri="{9D8B030D-6E8A-4147-A177-3AD203B41FA5}">
                      <a16:colId xmlns:a16="http://schemas.microsoft.com/office/drawing/2014/main" val="20000"/>
                    </a:ext>
                  </a:extLst>
                </a:gridCol>
                <a:gridCol w="1355725">
                  <a:extLst>
                    <a:ext uri="{9D8B030D-6E8A-4147-A177-3AD203B41FA5}">
                      <a16:colId xmlns:a16="http://schemas.microsoft.com/office/drawing/2014/main" val="20001"/>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Supplied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8708" name="Oval 38">
            <a:extLst>
              <a:ext uri="{FF2B5EF4-FFF2-40B4-BE49-F238E27FC236}">
                <a16:creationId xmlns:a16="http://schemas.microsoft.com/office/drawing/2014/main" id="{B01909A0-1DF9-442F-8061-6162F014FEA6}"/>
              </a:ext>
            </a:extLst>
          </p:cNvPr>
          <p:cNvSpPr>
            <a:spLocks noChangeArrowheads="1"/>
          </p:cNvSpPr>
          <p:nvPr/>
        </p:nvSpPr>
        <p:spPr bwMode="auto">
          <a:xfrm>
            <a:off x="5334000" y="49530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709" name="Oval 39">
            <a:extLst>
              <a:ext uri="{FF2B5EF4-FFF2-40B4-BE49-F238E27FC236}">
                <a16:creationId xmlns:a16="http://schemas.microsoft.com/office/drawing/2014/main" id="{70E86819-474B-428A-8ADC-F7D115C394FA}"/>
              </a:ext>
            </a:extLst>
          </p:cNvPr>
          <p:cNvSpPr>
            <a:spLocks noChangeArrowheads="1"/>
          </p:cNvSpPr>
          <p:nvPr/>
        </p:nvSpPr>
        <p:spPr bwMode="auto">
          <a:xfrm>
            <a:off x="5943600" y="43434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710" name="Oval 40">
            <a:extLst>
              <a:ext uri="{FF2B5EF4-FFF2-40B4-BE49-F238E27FC236}">
                <a16:creationId xmlns:a16="http://schemas.microsoft.com/office/drawing/2014/main" id="{1A410CEB-8856-48D4-BD5F-4179D4630913}"/>
              </a:ext>
            </a:extLst>
          </p:cNvPr>
          <p:cNvSpPr>
            <a:spLocks noChangeArrowheads="1"/>
          </p:cNvSpPr>
          <p:nvPr/>
        </p:nvSpPr>
        <p:spPr bwMode="auto">
          <a:xfrm>
            <a:off x="6553200" y="34290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711" name="Oval 41">
            <a:extLst>
              <a:ext uri="{FF2B5EF4-FFF2-40B4-BE49-F238E27FC236}">
                <a16:creationId xmlns:a16="http://schemas.microsoft.com/office/drawing/2014/main" id="{2BEECA54-846A-463A-9D26-1BFF3DEB6286}"/>
              </a:ext>
            </a:extLst>
          </p:cNvPr>
          <p:cNvSpPr>
            <a:spLocks noChangeArrowheads="1"/>
          </p:cNvSpPr>
          <p:nvPr/>
        </p:nvSpPr>
        <p:spPr bwMode="auto">
          <a:xfrm>
            <a:off x="7162800" y="25146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712" name="Oval 42">
            <a:extLst>
              <a:ext uri="{FF2B5EF4-FFF2-40B4-BE49-F238E27FC236}">
                <a16:creationId xmlns:a16="http://schemas.microsoft.com/office/drawing/2014/main" id="{8E61F46A-C436-41E9-A8C5-C959CB386E6C}"/>
              </a:ext>
            </a:extLst>
          </p:cNvPr>
          <p:cNvSpPr>
            <a:spLocks noChangeArrowheads="1"/>
          </p:cNvSpPr>
          <p:nvPr/>
        </p:nvSpPr>
        <p:spPr bwMode="auto">
          <a:xfrm>
            <a:off x="7620000" y="16002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713" name="Rectangle 31">
            <a:extLst>
              <a:ext uri="{FF2B5EF4-FFF2-40B4-BE49-F238E27FC236}">
                <a16:creationId xmlns:a16="http://schemas.microsoft.com/office/drawing/2014/main" id="{7CC6217F-2DC2-4A20-9AA6-E4B84792A7C9}"/>
              </a:ext>
            </a:extLst>
          </p:cNvPr>
          <p:cNvSpPr>
            <a:spLocks noChangeArrowheads="1"/>
          </p:cNvSpPr>
          <p:nvPr/>
        </p:nvSpPr>
        <p:spPr bwMode="auto">
          <a:xfrm>
            <a:off x="7086601" y="1066801"/>
            <a:ext cx="1370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Supply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Freeform 16">
            <a:extLst>
              <a:ext uri="{FF2B5EF4-FFF2-40B4-BE49-F238E27FC236}">
                <a16:creationId xmlns:a16="http://schemas.microsoft.com/office/drawing/2014/main" id="{7E27366B-42B8-4E2F-AC0E-462A0B43B91B}"/>
              </a:ext>
            </a:extLst>
          </p:cNvPr>
          <p:cNvSpPr>
            <a:spLocks/>
          </p:cNvSpPr>
          <p:nvPr/>
        </p:nvSpPr>
        <p:spPr bwMode="auto">
          <a:xfrm rot="-192810">
            <a:off x="5335589" y="1754188"/>
            <a:ext cx="2439987" cy="3200400"/>
          </a:xfrm>
          <a:custGeom>
            <a:avLst/>
            <a:gdLst>
              <a:gd name="T0" fmla="*/ 0 w 3038"/>
              <a:gd name="T1" fmla="*/ 2147483646 h 4134"/>
              <a:gd name="T2" fmla="*/ 2147483646 w 3038"/>
              <a:gd name="T3" fmla="*/ 2147483646 h 4134"/>
              <a:gd name="T4" fmla="*/ 2147483646 w 3038"/>
              <a:gd name="T5" fmla="*/ 2147483646 h 4134"/>
              <a:gd name="T6" fmla="*/ 2147483646 w 3038"/>
              <a:gd name="T7" fmla="*/ 2147483646 h 4134"/>
              <a:gd name="T8" fmla="*/ 2147483646 w 3038"/>
              <a:gd name="T9" fmla="*/ 2147483646 h 4134"/>
              <a:gd name="T10" fmla="*/ 2147483646 w 3038"/>
              <a:gd name="T11" fmla="*/ 2147483646 h 4134"/>
              <a:gd name="T12" fmla="*/ 2147483646 w 3038"/>
              <a:gd name="T13" fmla="*/ 2147483646 h 4134"/>
              <a:gd name="T14" fmla="*/ 2147483646 w 3038"/>
              <a:gd name="T15" fmla="*/ 2147483646 h 4134"/>
              <a:gd name="T16" fmla="*/ 2147483646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99" name="Rectangle 2">
            <a:extLst>
              <a:ext uri="{FF2B5EF4-FFF2-40B4-BE49-F238E27FC236}">
                <a16:creationId xmlns:a16="http://schemas.microsoft.com/office/drawing/2014/main" id="{9283EBC5-6C0D-4FCC-A655-1806DF2B0079}"/>
              </a:ext>
            </a:extLst>
          </p:cNvPr>
          <p:cNvSpPr>
            <a:spLocks noGrp="1" noChangeArrowheads="1"/>
          </p:cNvSpPr>
          <p:nvPr>
            <p:ph type="title" idx="4294967295"/>
          </p:nvPr>
        </p:nvSpPr>
        <p:spPr>
          <a:xfrm>
            <a:off x="3562350" y="33337"/>
            <a:ext cx="8629650" cy="862013"/>
          </a:xfrm>
          <a:noFill/>
        </p:spPr>
        <p:txBody>
          <a:bodyPr lIns="92075" tIns="46038" rIns="92075" bIns="46038" anchor="ctr"/>
          <a:lstStyle/>
          <a:p>
            <a:pPr eaLnBrk="1" hangingPunct="1"/>
            <a:r>
              <a:rPr lang="en-US" altLang="en-US" sz="5200" b="1" dirty="0"/>
              <a:t>Change in Supply</a:t>
            </a:r>
          </a:p>
        </p:txBody>
      </p:sp>
      <p:grpSp>
        <p:nvGrpSpPr>
          <p:cNvPr id="29700" name="Group 17">
            <a:extLst>
              <a:ext uri="{FF2B5EF4-FFF2-40B4-BE49-F238E27FC236}">
                <a16:creationId xmlns:a16="http://schemas.microsoft.com/office/drawing/2014/main" id="{6137568D-7BD7-45AB-A29C-A167E604385E}"/>
              </a:ext>
            </a:extLst>
          </p:cNvPr>
          <p:cNvGrpSpPr>
            <a:grpSpLocks/>
          </p:cNvGrpSpPr>
          <p:nvPr/>
        </p:nvGrpSpPr>
        <p:grpSpPr bwMode="auto">
          <a:xfrm>
            <a:off x="4992688" y="1604964"/>
            <a:ext cx="4608512" cy="4262437"/>
            <a:chOff x="1473" y="948"/>
            <a:chExt cx="2989" cy="2724"/>
          </a:xfrm>
        </p:grpSpPr>
        <p:sp>
          <p:nvSpPr>
            <p:cNvPr id="29743" name="Line 18">
              <a:extLst>
                <a:ext uri="{FF2B5EF4-FFF2-40B4-BE49-F238E27FC236}">
                  <a16:creationId xmlns:a16="http://schemas.microsoft.com/office/drawing/2014/main" id="{D6D559D2-EA52-4C95-A2FD-FC807B81DD84}"/>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744" name="Line 19">
              <a:extLst>
                <a:ext uri="{FF2B5EF4-FFF2-40B4-BE49-F238E27FC236}">
                  <a16:creationId xmlns:a16="http://schemas.microsoft.com/office/drawing/2014/main" id="{1C66D135-3294-4D19-BCA5-0B270435A0A3}"/>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9701" name="Rectangle 21">
            <a:extLst>
              <a:ext uri="{FF2B5EF4-FFF2-40B4-BE49-F238E27FC236}">
                <a16:creationId xmlns:a16="http://schemas.microsoft.com/office/drawing/2014/main" id="{0F86BCBE-9AC6-464D-B4DE-DC2A206581FB}"/>
              </a:ext>
            </a:extLst>
          </p:cNvPr>
          <p:cNvSpPr>
            <a:spLocks noChangeArrowheads="1"/>
          </p:cNvSpPr>
          <p:nvPr/>
        </p:nvSpPr>
        <p:spPr bwMode="auto">
          <a:xfrm>
            <a:off x="9753601" y="579120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29702" name="Rectangle 22">
            <a:extLst>
              <a:ext uri="{FF2B5EF4-FFF2-40B4-BE49-F238E27FC236}">
                <a16:creationId xmlns:a16="http://schemas.microsoft.com/office/drawing/2014/main" id="{FB561788-5786-47D0-8D47-461E1E95F44B}"/>
              </a:ext>
            </a:extLst>
          </p:cNvPr>
          <p:cNvSpPr>
            <a:spLocks noChangeArrowheads="1"/>
          </p:cNvSpPr>
          <p:nvPr/>
        </p:nvSpPr>
        <p:spPr bwMode="auto">
          <a:xfrm>
            <a:off x="4729163" y="5683250"/>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29703" name="Text Box 23">
            <a:extLst>
              <a:ext uri="{FF2B5EF4-FFF2-40B4-BE49-F238E27FC236}">
                <a16:creationId xmlns:a16="http://schemas.microsoft.com/office/drawing/2014/main" id="{42C6C195-AC07-43A4-8A0C-1655A2CA32E5}"/>
              </a:ext>
            </a:extLst>
          </p:cNvPr>
          <p:cNvSpPr txBox="1">
            <a:spLocks noChangeArrowheads="1"/>
          </p:cNvSpPr>
          <p:nvPr/>
        </p:nvSpPr>
        <p:spPr bwMode="auto">
          <a:xfrm>
            <a:off x="4578350" y="1595438"/>
            <a:ext cx="4381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sp>
        <p:nvSpPr>
          <p:cNvPr id="29704" name="Text Box 31">
            <a:extLst>
              <a:ext uri="{FF2B5EF4-FFF2-40B4-BE49-F238E27FC236}">
                <a16:creationId xmlns:a16="http://schemas.microsoft.com/office/drawing/2014/main" id="{4C581EDD-1BED-4FF5-8A86-40F54129C38E}"/>
              </a:ext>
            </a:extLst>
          </p:cNvPr>
          <p:cNvSpPr txBox="1">
            <a:spLocks noChangeArrowheads="1"/>
          </p:cNvSpPr>
          <p:nvPr/>
        </p:nvSpPr>
        <p:spPr bwMode="auto">
          <a:xfrm>
            <a:off x="4038601" y="990601"/>
            <a:ext cx="2676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Price of Cereal</a:t>
            </a:r>
          </a:p>
        </p:txBody>
      </p:sp>
      <p:sp>
        <p:nvSpPr>
          <p:cNvPr id="29705" name="Text Box 32">
            <a:extLst>
              <a:ext uri="{FF2B5EF4-FFF2-40B4-BE49-F238E27FC236}">
                <a16:creationId xmlns:a16="http://schemas.microsoft.com/office/drawing/2014/main" id="{EF547892-8BE6-42C1-BBF5-52DD01BF50C4}"/>
              </a:ext>
            </a:extLst>
          </p:cNvPr>
          <p:cNvSpPr txBox="1">
            <a:spLocks noChangeArrowheads="1"/>
          </p:cNvSpPr>
          <p:nvPr/>
        </p:nvSpPr>
        <p:spPr bwMode="auto">
          <a:xfrm>
            <a:off x="6048376" y="6206161"/>
            <a:ext cx="28357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b="1"/>
              <a:t>Quantity of Cereal</a:t>
            </a:r>
          </a:p>
        </p:txBody>
      </p:sp>
      <p:sp>
        <p:nvSpPr>
          <p:cNvPr id="29706" name="Text Box 34">
            <a:extLst>
              <a:ext uri="{FF2B5EF4-FFF2-40B4-BE49-F238E27FC236}">
                <a16:creationId xmlns:a16="http://schemas.microsoft.com/office/drawing/2014/main" id="{3FE21EDE-668C-4358-914F-8AED19627E4E}"/>
              </a:ext>
            </a:extLst>
          </p:cNvPr>
          <p:cNvSpPr txBox="1">
            <a:spLocks noChangeArrowheads="1"/>
          </p:cNvSpPr>
          <p:nvPr/>
        </p:nvSpPr>
        <p:spPr bwMode="auto">
          <a:xfrm>
            <a:off x="1828800" y="990600"/>
            <a:ext cx="2133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solidFill>
                  <a:srgbClr val="CC0000"/>
                </a:solidFill>
                <a:latin typeface="Times New Roman" panose="02020603050405020304" pitchFamily="18" charset="0"/>
              </a:rPr>
              <a:t>Supply Schedule</a:t>
            </a:r>
          </a:p>
        </p:txBody>
      </p:sp>
      <p:sp>
        <p:nvSpPr>
          <p:cNvPr id="29707" name="Text Box 35">
            <a:extLst>
              <a:ext uri="{FF2B5EF4-FFF2-40B4-BE49-F238E27FC236}">
                <a16:creationId xmlns:a16="http://schemas.microsoft.com/office/drawing/2014/main" id="{F299B929-F628-4008-B46E-DDF36EA4A2F7}"/>
              </a:ext>
            </a:extLst>
          </p:cNvPr>
          <p:cNvSpPr txBox="1">
            <a:spLocks noChangeArrowheads="1"/>
          </p:cNvSpPr>
          <p:nvPr/>
        </p:nvSpPr>
        <p:spPr bwMode="auto">
          <a:xfrm>
            <a:off x="5224464" y="5827713"/>
            <a:ext cx="4529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10     20     30     40     50     60     70     80</a:t>
            </a:r>
          </a:p>
        </p:txBody>
      </p:sp>
      <p:sp>
        <p:nvSpPr>
          <p:cNvPr id="29708" name="Slide Number Placeholder 38">
            <a:extLst>
              <a:ext uri="{FF2B5EF4-FFF2-40B4-BE49-F238E27FC236}">
                <a16:creationId xmlns:a16="http://schemas.microsoft.com/office/drawing/2014/main" id="{7BEA00A0-D05B-4F56-ADA7-D224F8CDB272}"/>
              </a:ext>
            </a:extLst>
          </p:cNvPr>
          <p:cNvSpPr txBox="1">
            <a:spLocks noGrp="1"/>
          </p:cNvSpPr>
          <p:nvPr/>
        </p:nvSpPr>
        <p:spPr bwMode="auto">
          <a:xfrm>
            <a:off x="8763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416D37F7-5B68-426E-9249-6EB123750DE5}" type="slidenum">
              <a:rPr lang="en-US" altLang="en-US" sz="1400">
                <a:latin typeface="Times New Roman" panose="02020603050405020304" pitchFamily="18" charset="0"/>
              </a:rPr>
              <a:pPr algn="r" eaLnBrk="1" hangingPunct="1">
                <a:spcBef>
                  <a:spcPct val="0"/>
                </a:spcBef>
                <a:buFontTx/>
                <a:buNone/>
              </a:pPr>
              <a:t>58</a:t>
            </a:fld>
            <a:endParaRPr lang="en-US" altLang="en-US" sz="1400">
              <a:latin typeface="Times New Roman" panose="02020603050405020304" pitchFamily="18" charset="0"/>
            </a:endParaRPr>
          </a:p>
        </p:txBody>
      </p:sp>
      <p:graphicFrame>
        <p:nvGraphicFramePr>
          <p:cNvPr id="86031" name="Group 15">
            <a:extLst>
              <a:ext uri="{FF2B5EF4-FFF2-40B4-BE49-F238E27FC236}">
                <a16:creationId xmlns:a16="http://schemas.microsoft.com/office/drawing/2014/main" id="{2F162381-A5E7-4781-BEAC-48E7E5AA19CB}"/>
              </a:ext>
            </a:extLst>
          </p:cNvPr>
          <p:cNvGraphicFramePr>
            <a:graphicFrameLocks noGrp="1"/>
          </p:cNvGraphicFramePr>
          <p:nvPr/>
        </p:nvGraphicFramePr>
        <p:xfrm>
          <a:off x="1828801" y="2057401"/>
          <a:ext cx="2327275" cy="4173539"/>
        </p:xfrm>
        <a:graphic>
          <a:graphicData uri="http://schemas.openxmlformats.org/drawingml/2006/table">
            <a:tbl>
              <a:tblPr/>
              <a:tblGrid>
                <a:gridCol w="971550">
                  <a:extLst>
                    <a:ext uri="{9D8B030D-6E8A-4147-A177-3AD203B41FA5}">
                      <a16:colId xmlns:a16="http://schemas.microsoft.com/office/drawing/2014/main" val="20000"/>
                    </a:ext>
                  </a:extLst>
                </a:gridCol>
                <a:gridCol w="1355725">
                  <a:extLst>
                    <a:ext uri="{9D8B030D-6E8A-4147-A177-3AD203B41FA5}">
                      <a16:colId xmlns:a16="http://schemas.microsoft.com/office/drawing/2014/main" val="20001"/>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Supplied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9732" name="Oval 38">
            <a:extLst>
              <a:ext uri="{FF2B5EF4-FFF2-40B4-BE49-F238E27FC236}">
                <a16:creationId xmlns:a16="http://schemas.microsoft.com/office/drawing/2014/main" id="{B702561D-B80A-4366-9799-F4792EFE4E39}"/>
              </a:ext>
            </a:extLst>
          </p:cNvPr>
          <p:cNvSpPr>
            <a:spLocks noChangeArrowheads="1"/>
          </p:cNvSpPr>
          <p:nvPr/>
        </p:nvSpPr>
        <p:spPr bwMode="auto">
          <a:xfrm>
            <a:off x="5334000" y="49530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33" name="Oval 39">
            <a:extLst>
              <a:ext uri="{FF2B5EF4-FFF2-40B4-BE49-F238E27FC236}">
                <a16:creationId xmlns:a16="http://schemas.microsoft.com/office/drawing/2014/main" id="{1DAB6C73-5973-4D96-8022-DB016EC6BDB0}"/>
              </a:ext>
            </a:extLst>
          </p:cNvPr>
          <p:cNvSpPr>
            <a:spLocks noChangeArrowheads="1"/>
          </p:cNvSpPr>
          <p:nvPr/>
        </p:nvSpPr>
        <p:spPr bwMode="auto">
          <a:xfrm>
            <a:off x="5943600" y="43434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34" name="Oval 40">
            <a:extLst>
              <a:ext uri="{FF2B5EF4-FFF2-40B4-BE49-F238E27FC236}">
                <a16:creationId xmlns:a16="http://schemas.microsoft.com/office/drawing/2014/main" id="{432702A7-6CEA-479C-AC2A-DC3CB7C63752}"/>
              </a:ext>
            </a:extLst>
          </p:cNvPr>
          <p:cNvSpPr>
            <a:spLocks noChangeArrowheads="1"/>
          </p:cNvSpPr>
          <p:nvPr/>
        </p:nvSpPr>
        <p:spPr bwMode="auto">
          <a:xfrm>
            <a:off x="6553200" y="34290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35" name="Oval 41">
            <a:extLst>
              <a:ext uri="{FF2B5EF4-FFF2-40B4-BE49-F238E27FC236}">
                <a16:creationId xmlns:a16="http://schemas.microsoft.com/office/drawing/2014/main" id="{C4437EC1-B63C-4D93-A902-25ACED0B19C9}"/>
              </a:ext>
            </a:extLst>
          </p:cNvPr>
          <p:cNvSpPr>
            <a:spLocks noChangeArrowheads="1"/>
          </p:cNvSpPr>
          <p:nvPr/>
        </p:nvSpPr>
        <p:spPr bwMode="auto">
          <a:xfrm>
            <a:off x="7162800" y="25146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36" name="Oval 42">
            <a:extLst>
              <a:ext uri="{FF2B5EF4-FFF2-40B4-BE49-F238E27FC236}">
                <a16:creationId xmlns:a16="http://schemas.microsoft.com/office/drawing/2014/main" id="{FC8B9999-44AD-4D37-BB03-645BC63C6A07}"/>
              </a:ext>
            </a:extLst>
          </p:cNvPr>
          <p:cNvSpPr>
            <a:spLocks noChangeArrowheads="1"/>
          </p:cNvSpPr>
          <p:nvPr/>
        </p:nvSpPr>
        <p:spPr bwMode="auto">
          <a:xfrm>
            <a:off x="7620000" y="16002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37" name="Rectangle 31">
            <a:extLst>
              <a:ext uri="{FF2B5EF4-FFF2-40B4-BE49-F238E27FC236}">
                <a16:creationId xmlns:a16="http://schemas.microsoft.com/office/drawing/2014/main" id="{E209FDA2-6DC1-407E-8453-43FE9E5A8C51}"/>
              </a:ext>
            </a:extLst>
          </p:cNvPr>
          <p:cNvSpPr>
            <a:spLocks noChangeArrowheads="1"/>
          </p:cNvSpPr>
          <p:nvPr/>
        </p:nvSpPr>
        <p:spPr bwMode="auto">
          <a:xfrm>
            <a:off x="7086601" y="1066801"/>
            <a:ext cx="1370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Supply</a:t>
            </a:r>
          </a:p>
        </p:txBody>
      </p:sp>
      <p:sp>
        <p:nvSpPr>
          <p:cNvPr id="29738" name="Line 44">
            <a:extLst>
              <a:ext uri="{FF2B5EF4-FFF2-40B4-BE49-F238E27FC236}">
                <a16:creationId xmlns:a16="http://schemas.microsoft.com/office/drawing/2014/main" id="{86CBF6CE-83DA-46F7-8C2B-2C74A5D752E5}"/>
              </a:ext>
            </a:extLst>
          </p:cNvPr>
          <p:cNvSpPr>
            <a:spLocks noChangeShapeType="1"/>
          </p:cNvSpPr>
          <p:nvPr/>
        </p:nvSpPr>
        <p:spPr bwMode="auto">
          <a:xfrm flipV="1">
            <a:off x="2971800" y="3048000"/>
            <a:ext cx="304800" cy="304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39" name="Line 45">
            <a:extLst>
              <a:ext uri="{FF2B5EF4-FFF2-40B4-BE49-F238E27FC236}">
                <a16:creationId xmlns:a16="http://schemas.microsoft.com/office/drawing/2014/main" id="{931B2102-0995-459A-80BD-3CAB1C9B22E4}"/>
              </a:ext>
            </a:extLst>
          </p:cNvPr>
          <p:cNvSpPr>
            <a:spLocks noChangeShapeType="1"/>
          </p:cNvSpPr>
          <p:nvPr/>
        </p:nvSpPr>
        <p:spPr bwMode="auto">
          <a:xfrm flipV="1">
            <a:off x="2895600" y="3657600"/>
            <a:ext cx="304800" cy="304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40" name="Line 46">
            <a:extLst>
              <a:ext uri="{FF2B5EF4-FFF2-40B4-BE49-F238E27FC236}">
                <a16:creationId xmlns:a16="http://schemas.microsoft.com/office/drawing/2014/main" id="{657FBFE6-9F75-47C4-954D-8A2B1FAA402C}"/>
              </a:ext>
            </a:extLst>
          </p:cNvPr>
          <p:cNvSpPr>
            <a:spLocks noChangeShapeType="1"/>
          </p:cNvSpPr>
          <p:nvPr/>
        </p:nvSpPr>
        <p:spPr bwMode="auto">
          <a:xfrm flipV="1">
            <a:off x="2895600" y="4343400"/>
            <a:ext cx="304800" cy="304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41" name="Line 47">
            <a:extLst>
              <a:ext uri="{FF2B5EF4-FFF2-40B4-BE49-F238E27FC236}">
                <a16:creationId xmlns:a16="http://schemas.microsoft.com/office/drawing/2014/main" id="{9A06F46A-A256-4B25-89E1-49E04CF50F73}"/>
              </a:ext>
            </a:extLst>
          </p:cNvPr>
          <p:cNvSpPr>
            <a:spLocks noChangeShapeType="1"/>
          </p:cNvSpPr>
          <p:nvPr/>
        </p:nvSpPr>
        <p:spPr bwMode="auto">
          <a:xfrm flipV="1">
            <a:off x="2895600" y="5029200"/>
            <a:ext cx="304800" cy="304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42" name="Line 48">
            <a:extLst>
              <a:ext uri="{FF2B5EF4-FFF2-40B4-BE49-F238E27FC236}">
                <a16:creationId xmlns:a16="http://schemas.microsoft.com/office/drawing/2014/main" id="{C61411B5-2A0C-4980-BDA3-531D1012EF47}"/>
              </a:ext>
            </a:extLst>
          </p:cNvPr>
          <p:cNvSpPr>
            <a:spLocks noChangeShapeType="1"/>
          </p:cNvSpPr>
          <p:nvPr/>
        </p:nvSpPr>
        <p:spPr bwMode="auto">
          <a:xfrm flipV="1">
            <a:off x="2971800" y="5715000"/>
            <a:ext cx="304800" cy="304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Freeform 16">
            <a:extLst>
              <a:ext uri="{FF2B5EF4-FFF2-40B4-BE49-F238E27FC236}">
                <a16:creationId xmlns:a16="http://schemas.microsoft.com/office/drawing/2014/main" id="{95C8DAC7-CF2D-498B-A76D-ECE44EA76EAF}"/>
              </a:ext>
            </a:extLst>
          </p:cNvPr>
          <p:cNvSpPr>
            <a:spLocks/>
          </p:cNvSpPr>
          <p:nvPr/>
        </p:nvSpPr>
        <p:spPr bwMode="auto">
          <a:xfrm rot="-192810">
            <a:off x="5335589" y="1754188"/>
            <a:ext cx="2439987" cy="3200400"/>
          </a:xfrm>
          <a:custGeom>
            <a:avLst/>
            <a:gdLst>
              <a:gd name="T0" fmla="*/ 0 w 3038"/>
              <a:gd name="T1" fmla="*/ 2147483646 h 4134"/>
              <a:gd name="T2" fmla="*/ 2147483646 w 3038"/>
              <a:gd name="T3" fmla="*/ 2147483646 h 4134"/>
              <a:gd name="T4" fmla="*/ 2147483646 w 3038"/>
              <a:gd name="T5" fmla="*/ 2147483646 h 4134"/>
              <a:gd name="T6" fmla="*/ 2147483646 w 3038"/>
              <a:gd name="T7" fmla="*/ 2147483646 h 4134"/>
              <a:gd name="T8" fmla="*/ 2147483646 w 3038"/>
              <a:gd name="T9" fmla="*/ 2147483646 h 4134"/>
              <a:gd name="T10" fmla="*/ 2147483646 w 3038"/>
              <a:gd name="T11" fmla="*/ 2147483646 h 4134"/>
              <a:gd name="T12" fmla="*/ 2147483646 w 3038"/>
              <a:gd name="T13" fmla="*/ 2147483646 h 4134"/>
              <a:gd name="T14" fmla="*/ 2147483646 w 3038"/>
              <a:gd name="T15" fmla="*/ 2147483646 h 4134"/>
              <a:gd name="T16" fmla="*/ 2147483646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3" name="Rectangle 2">
            <a:extLst>
              <a:ext uri="{FF2B5EF4-FFF2-40B4-BE49-F238E27FC236}">
                <a16:creationId xmlns:a16="http://schemas.microsoft.com/office/drawing/2014/main" id="{55362B72-AC62-4E08-8FFE-3C8AE4808004}"/>
              </a:ext>
            </a:extLst>
          </p:cNvPr>
          <p:cNvSpPr>
            <a:spLocks noGrp="1" noChangeArrowheads="1"/>
          </p:cNvSpPr>
          <p:nvPr>
            <p:ph type="title" idx="4294967295"/>
          </p:nvPr>
        </p:nvSpPr>
        <p:spPr>
          <a:xfrm>
            <a:off x="3456782" y="68261"/>
            <a:ext cx="8629650" cy="862013"/>
          </a:xfrm>
          <a:noFill/>
        </p:spPr>
        <p:txBody>
          <a:bodyPr lIns="92075" tIns="46038" rIns="92075" bIns="46038" anchor="ctr"/>
          <a:lstStyle/>
          <a:p>
            <a:pPr eaLnBrk="1" hangingPunct="1"/>
            <a:r>
              <a:rPr lang="en-US" altLang="en-US" sz="5200" b="1" dirty="0"/>
              <a:t>Change in Supply</a:t>
            </a:r>
          </a:p>
        </p:txBody>
      </p:sp>
      <p:grpSp>
        <p:nvGrpSpPr>
          <p:cNvPr id="30724" name="Group 17">
            <a:extLst>
              <a:ext uri="{FF2B5EF4-FFF2-40B4-BE49-F238E27FC236}">
                <a16:creationId xmlns:a16="http://schemas.microsoft.com/office/drawing/2014/main" id="{D55E49CF-4DC4-4D52-9F56-9B8A96D2B0F5}"/>
              </a:ext>
            </a:extLst>
          </p:cNvPr>
          <p:cNvGrpSpPr>
            <a:grpSpLocks/>
          </p:cNvGrpSpPr>
          <p:nvPr/>
        </p:nvGrpSpPr>
        <p:grpSpPr bwMode="auto">
          <a:xfrm>
            <a:off x="4992688" y="1604964"/>
            <a:ext cx="4608512" cy="4262437"/>
            <a:chOff x="1473" y="948"/>
            <a:chExt cx="2989" cy="2724"/>
          </a:xfrm>
        </p:grpSpPr>
        <p:sp>
          <p:nvSpPr>
            <p:cNvPr id="30767" name="Line 18">
              <a:extLst>
                <a:ext uri="{FF2B5EF4-FFF2-40B4-BE49-F238E27FC236}">
                  <a16:creationId xmlns:a16="http://schemas.microsoft.com/office/drawing/2014/main" id="{45EB343F-F02E-4D29-B9D3-B4381170291E}"/>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68" name="Line 19">
              <a:extLst>
                <a:ext uri="{FF2B5EF4-FFF2-40B4-BE49-F238E27FC236}">
                  <a16:creationId xmlns:a16="http://schemas.microsoft.com/office/drawing/2014/main" id="{4A8116E4-5F8C-44FD-BD7B-371891FAD385}"/>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0725" name="Rectangle 21">
            <a:extLst>
              <a:ext uri="{FF2B5EF4-FFF2-40B4-BE49-F238E27FC236}">
                <a16:creationId xmlns:a16="http://schemas.microsoft.com/office/drawing/2014/main" id="{BD2CD4B8-6E8D-4070-88C2-0C2E64850211}"/>
              </a:ext>
            </a:extLst>
          </p:cNvPr>
          <p:cNvSpPr>
            <a:spLocks noChangeArrowheads="1"/>
          </p:cNvSpPr>
          <p:nvPr/>
        </p:nvSpPr>
        <p:spPr bwMode="auto">
          <a:xfrm>
            <a:off x="9753601" y="579120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30726" name="Rectangle 22">
            <a:extLst>
              <a:ext uri="{FF2B5EF4-FFF2-40B4-BE49-F238E27FC236}">
                <a16:creationId xmlns:a16="http://schemas.microsoft.com/office/drawing/2014/main" id="{DCB44D34-CB38-49FB-99C0-6972457C2873}"/>
              </a:ext>
            </a:extLst>
          </p:cNvPr>
          <p:cNvSpPr>
            <a:spLocks noChangeArrowheads="1"/>
          </p:cNvSpPr>
          <p:nvPr/>
        </p:nvSpPr>
        <p:spPr bwMode="auto">
          <a:xfrm>
            <a:off x="4729163" y="5683250"/>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30727" name="Text Box 23">
            <a:extLst>
              <a:ext uri="{FF2B5EF4-FFF2-40B4-BE49-F238E27FC236}">
                <a16:creationId xmlns:a16="http://schemas.microsoft.com/office/drawing/2014/main" id="{9D4850A2-2335-43B9-96B8-1D8E92441C3B}"/>
              </a:ext>
            </a:extLst>
          </p:cNvPr>
          <p:cNvSpPr txBox="1">
            <a:spLocks noChangeArrowheads="1"/>
          </p:cNvSpPr>
          <p:nvPr/>
        </p:nvSpPr>
        <p:spPr bwMode="auto">
          <a:xfrm>
            <a:off x="4578350" y="1595438"/>
            <a:ext cx="4381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sp>
        <p:nvSpPr>
          <p:cNvPr id="30728" name="Text Box 31">
            <a:extLst>
              <a:ext uri="{FF2B5EF4-FFF2-40B4-BE49-F238E27FC236}">
                <a16:creationId xmlns:a16="http://schemas.microsoft.com/office/drawing/2014/main" id="{546A577B-271C-4DA9-9D47-722831AEC865}"/>
              </a:ext>
            </a:extLst>
          </p:cNvPr>
          <p:cNvSpPr txBox="1">
            <a:spLocks noChangeArrowheads="1"/>
          </p:cNvSpPr>
          <p:nvPr/>
        </p:nvSpPr>
        <p:spPr bwMode="auto">
          <a:xfrm>
            <a:off x="4038601" y="990601"/>
            <a:ext cx="2676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Price of Cereal</a:t>
            </a:r>
          </a:p>
        </p:txBody>
      </p:sp>
      <p:sp>
        <p:nvSpPr>
          <p:cNvPr id="30729" name="Text Box 32">
            <a:extLst>
              <a:ext uri="{FF2B5EF4-FFF2-40B4-BE49-F238E27FC236}">
                <a16:creationId xmlns:a16="http://schemas.microsoft.com/office/drawing/2014/main" id="{76BC0EFF-78BC-40F4-A826-EB0067719198}"/>
              </a:ext>
            </a:extLst>
          </p:cNvPr>
          <p:cNvSpPr txBox="1">
            <a:spLocks noChangeArrowheads="1"/>
          </p:cNvSpPr>
          <p:nvPr/>
        </p:nvSpPr>
        <p:spPr bwMode="auto">
          <a:xfrm>
            <a:off x="6048376" y="6206161"/>
            <a:ext cx="28357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b="1"/>
              <a:t>Quantity of Cereal</a:t>
            </a:r>
          </a:p>
        </p:txBody>
      </p:sp>
      <p:sp>
        <p:nvSpPr>
          <p:cNvPr id="30730" name="Text Box 34">
            <a:extLst>
              <a:ext uri="{FF2B5EF4-FFF2-40B4-BE49-F238E27FC236}">
                <a16:creationId xmlns:a16="http://schemas.microsoft.com/office/drawing/2014/main" id="{A598C7DB-E5BF-43CA-BFFA-E06FC9144028}"/>
              </a:ext>
            </a:extLst>
          </p:cNvPr>
          <p:cNvSpPr txBox="1">
            <a:spLocks noChangeArrowheads="1"/>
          </p:cNvSpPr>
          <p:nvPr/>
        </p:nvSpPr>
        <p:spPr bwMode="auto">
          <a:xfrm>
            <a:off x="1828800" y="990600"/>
            <a:ext cx="2133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solidFill>
                  <a:srgbClr val="CC0000"/>
                </a:solidFill>
                <a:latin typeface="Times New Roman" panose="02020603050405020304" pitchFamily="18" charset="0"/>
              </a:rPr>
              <a:t>Supply Schedule</a:t>
            </a:r>
          </a:p>
        </p:txBody>
      </p:sp>
      <p:sp>
        <p:nvSpPr>
          <p:cNvPr id="30731" name="Text Box 35">
            <a:extLst>
              <a:ext uri="{FF2B5EF4-FFF2-40B4-BE49-F238E27FC236}">
                <a16:creationId xmlns:a16="http://schemas.microsoft.com/office/drawing/2014/main" id="{AE9E5D5C-BA3E-4D9E-B450-6B002281FC99}"/>
              </a:ext>
            </a:extLst>
          </p:cNvPr>
          <p:cNvSpPr txBox="1">
            <a:spLocks noChangeArrowheads="1"/>
          </p:cNvSpPr>
          <p:nvPr/>
        </p:nvSpPr>
        <p:spPr bwMode="auto">
          <a:xfrm>
            <a:off x="5224464" y="5827713"/>
            <a:ext cx="4529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10     20     30     40     50     60     70     80</a:t>
            </a:r>
          </a:p>
        </p:txBody>
      </p:sp>
      <p:sp>
        <p:nvSpPr>
          <p:cNvPr id="30732" name="Slide Number Placeholder 38">
            <a:extLst>
              <a:ext uri="{FF2B5EF4-FFF2-40B4-BE49-F238E27FC236}">
                <a16:creationId xmlns:a16="http://schemas.microsoft.com/office/drawing/2014/main" id="{E3578EE6-E3C7-4158-88CD-A72A4153E821}"/>
              </a:ext>
            </a:extLst>
          </p:cNvPr>
          <p:cNvSpPr txBox="1">
            <a:spLocks noGrp="1"/>
          </p:cNvSpPr>
          <p:nvPr/>
        </p:nvSpPr>
        <p:spPr bwMode="auto">
          <a:xfrm>
            <a:off x="8763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1D20687C-4401-4C25-8251-E3DD627F2444}" type="slidenum">
              <a:rPr lang="en-US" altLang="en-US" sz="1400">
                <a:latin typeface="Times New Roman" panose="02020603050405020304" pitchFamily="18" charset="0"/>
              </a:rPr>
              <a:pPr algn="r" eaLnBrk="1" hangingPunct="1">
                <a:spcBef>
                  <a:spcPct val="0"/>
                </a:spcBef>
                <a:buFontTx/>
                <a:buNone/>
              </a:pPr>
              <a:t>59</a:t>
            </a:fld>
            <a:endParaRPr lang="en-US" altLang="en-US" sz="1400">
              <a:latin typeface="Times New Roman" panose="02020603050405020304" pitchFamily="18" charset="0"/>
            </a:endParaRPr>
          </a:p>
        </p:txBody>
      </p:sp>
      <p:graphicFrame>
        <p:nvGraphicFramePr>
          <p:cNvPr id="87055" name="Group 15">
            <a:extLst>
              <a:ext uri="{FF2B5EF4-FFF2-40B4-BE49-F238E27FC236}">
                <a16:creationId xmlns:a16="http://schemas.microsoft.com/office/drawing/2014/main" id="{9D2C947C-8D00-465E-BBCC-8E7EE78AC1E1}"/>
              </a:ext>
            </a:extLst>
          </p:cNvPr>
          <p:cNvGraphicFramePr>
            <a:graphicFrameLocks noGrp="1"/>
          </p:cNvGraphicFramePr>
          <p:nvPr/>
        </p:nvGraphicFramePr>
        <p:xfrm>
          <a:off x="1828801" y="2057401"/>
          <a:ext cx="2327275" cy="4173539"/>
        </p:xfrm>
        <a:graphic>
          <a:graphicData uri="http://schemas.openxmlformats.org/drawingml/2006/table">
            <a:tbl>
              <a:tblPr/>
              <a:tblGrid>
                <a:gridCol w="971550">
                  <a:extLst>
                    <a:ext uri="{9D8B030D-6E8A-4147-A177-3AD203B41FA5}">
                      <a16:colId xmlns:a16="http://schemas.microsoft.com/office/drawing/2014/main" val="20000"/>
                    </a:ext>
                  </a:extLst>
                </a:gridCol>
                <a:gridCol w="1355725">
                  <a:extLst>
                    <a:ext uri="{9D8B030D-6E8A-4147-A177-3AD203B41FA5}">
                      <a16:colId xmlns:a16="http://schemas.microsoft.com/office/drawing/2014/main" val="20001"/>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Supplied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50"/>
                        <a:tabLst/>
                      </a:pPr>
                      <a:r>
                        <a:rPr kumimoji="0" lang="en-US" sz="2800" b="1" i="0" u="none" strike="noStrike" cap="none" normalizeH="0" baseline="0">
                          <a:ln>
                            <a:noFill/>
                          </a:ln>
                          <a:solidFill>
                            <a:schemeClr val="tx1"/>
                          </a:solidFill>
                          <a:effectLst/>
                          <a:latin typeface="Times New Roman" pitchFamily="18" charset="0"/>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40"/>
                        <a:tabLst/>
                      </a:pPr>
                      <a:r>
                        <a:rPr kumimoji="0" lang="en-US" sz="2800" b="1" i="0" u="none" strike="noStrike" cap="none" normalizeH="0" baseline="0">
                          <a:ln>
                            <a:noFill/>
                          </a:ln>
                          <a:solidFill>
                            <a:schemeClr val="tx1"/>
                          </a:solidFill>
                          <a:effectLst/>
                          <a:latin typeface="Times New Roman" pitchFamily="18" charset="0"/>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30"/>
                        <a:tabLst/>
                      </a:pPr>
                      <a:r>
                        <a:rPr kumimoji="0" lang="en-US" sz="2800" b="1" i="0" u="none" strike="noStrike" cap="none" normalizeH="0" baseline="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20"/>
                        <a:tabLst/>
                      </a:pPr>
                      <a:r>
                        <a:rPr kumimoji="0" lang="en-US" sz="2800" b="1" i="0" u="none" strike="noStrike" cap="none" normalizeH="0" baseline="0">
                          <a:ln>
                            <a:noFill/>
                          </a:ln>
                          <a:solidFill>
                            <a:schemeClr val="tx1"/>
                          </a:solidFill>
                          <a:effectLst/>
                          <a:latin typeface="Times New Roman" pitchFamily="1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10  30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0756" name="Oval 38">
            <a:extLst>
              <a:ext uri="{FF2B5EF4-FFF2-40B4-BE49-F238E27FC236}">
                <a16:creationId xmlns:a16="http://schemas.microsoft.com/office/drawing/2014/main" id="{CC1A4996-1C60-40CD-8E74-57D0E98B3BFB}"/>
              </a:ext>
            </a:extLst>
          </p:cNvPr>
          <p:cNvSpPr>
            <a:spLocks noChangeArrowheads="1"/>
          </p:cNvSpPr>
          <p:nvPr/>
        </p:nvSpPr>
        <p:spPr bwMode="auto">
          <a:xfrm>
            <a:off x="5334000" y="49530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57" name="Oval 39">
            <a:extLst>
              <a:ext uri="{FF2B5EF4-FFF2-40B4-BE49-F238E27FC236}">
                <a16:creationId xmlns:a16="http://schemas.microsoft.com/office/drawing/2014/main" id="{9875CDB9-5F83-40B2-8D5A-D156439AA9EB}"/>
              </a:ext>
            </a:extLst>
          </p:cNvPr>
          <p:cNvSpPr>
            <a:spLocks noChangeArrowheads="1"/>
          </p:cNvSpPr>
          <p:nvPr/>
        </p:nvSpPr>
        <p:spPr bwMode="auto">
          <a:xfrm>
            <a:off x="5943600" y="43434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58" name="Oval 40">
            <a:extLst>
              <a:ext uri="{FF2B5EF4-FFF2-40B4-BE49-F238E27FC236}">
                <a16:creationId xmlns:a16="http://schemas.microsoft.com/office/drawing/2014/main" id="{942AA1BA-0136-4DCD-8B64-495754BB21EB}"/>
              </a:ext>
            </a:extLst>
          </p:cNvPr>
          <p:cNvSpPr>
            <a:spLocks noChangeArrowheads="1"/>
          </p:cNvSpPr>
          <p:nvPr/>
        </p:nvSpPr>
        <p:spPr bwMode="auto">
          <a:xfrm>
            <a:off x="6553200" y="34290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59" name="Oval 41">
            <a:extLst>
              <a:ext uri="{FF2B5EF4-FFF2-40B4-BE49-F238E27FC236}">
                <a16:creationId xmlns:a16="http://schemas.microsoft.com/office/drawing/2014/main" id="{C873C3FE-5C44-4ACE-B206-36F71CA434AF}"/>
              </a:ext>
            </a:extLst>
          </p:cNvPr>
          <p:cNvSpPr>
            <a:spLocks noChangeArrowheads="1"/>
          </p:cNvSpPr>
          <p:nvPr/>
        </p:nvSpPr>
        <p:spPr bwMode="auto">
          <a:xfrm>
            <a:off x="7162800" y="25146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60" name="Oval 42">
            <a:extLst>
              <a:ext uri="{FF2B5EF4-FFF2-40B4-BE49-F238E27FC236}">
                <a16:creationId xmlns:a16="http://schemas.microsoft.com/office/drawing/2014/main" id="{DFCD945E-5E23-449A-94F4-17307F06E5F3}"/>
              </a:ext>
            </a:extLst>
          </p:cNvPr>
          <p:cNvSpPr>
            <a:spLocks noChangeArrowheads="1"/>
          </p:cNvSpPr>
          <p:nvPr/>
        </p:nvSpPr>
        <p:spPr bwMode="auto">
          <a:xfrm>
            <a:off x="7620000" y="16002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61" name="Rectangle 31">
            <a:extLst>
              <a:ext uri="{FF2B5EF4-FFF2-40B4-BE49-F238E27FC236}">
                <a16:creationId xmlns:a16="http://schemas.microsoft.com/office/drawing/2014/main" id="{B627E4AF-4DAA-41DF-8DDD-626CFD8889B5}"/>
              </a:ext>
            </a:extLst>
          </p:cNvPr>
          <p:cNvSpPr>
            <a:spLocks noChangeArrowheads="1"/>
          </p:cNvSpPr>
          <p:nvPr/>
        </p:nvSpPr>
        <p:spPr bwMode="auto">
          <a:xfrm>
            <a:off x="7086601" y="1066801"/>
            <a:ext cx="1370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Supply</a:t>
            </a:r>
          </a:p>
        </p:txBody>
      </p:sp>
      <p:sp>
        <p:nvSpPr>
          <p:cNvPr id="30762" name="Line 44">
            <a:extLst>
              <a:ext uri="{FF2B5EF4-FFF2-40B4-BE49-F238E27FC236}">
                <a16:creationId xmlns:a16="http://schemas.microsoft.com/office/drawing/2014/main" id="{68406DB3-2962-4CAA-959E-DC7FD08E8C09}"/>
              </a:ext>
            </a:extLst>
          </p:cNvPr>
          <p:cNvSpPr>
            <a:spLocks noChangeShapeType="1"/>
          </p:cNvSpPr>
          <p:nvPr/>
        </p:nvSpPr>
        <p:spPr bwMode="auto">
          <a:xfrm flipV="1">
            <a:off x="2971800" y="3048000"/>
            <a:ext cx="304800" cy="304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3" name="Line 45">
            <a:extLst>
              <a:ext uri="{FF2B5EF4-FFF2-40B4-BE49-F238E27FC236}">
                <a16:creationId xmlns:a16="http://schemas.microsoft.com/office/drawing/2014/main" id="{3A7A37BB-464E-4F89-A6C7-3E34E49B23D6}"/>
              </a:ext>
            </a:extLst>
          </p:cNvPr>
          <p:cNvSpPr>
            <a:spLocks noChangeShapeType="1"/>
          </p:cNvSpPr>
          <p:nvPr/>
        </p:nvSpPr>
        <p:spPr bwMode="auto">
          <a:xfrm flipV="1">
            <a:off x="2895600" y="3657600"/>
            <a:ext cx="304800" cy="304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4" name="Line 46">
            <a:extLst>
              <a:ext uri="{FF2B5EF4-FFF2-40B4-BE49-F238E27FC236}">
                <a16:creationId xmlns:a16="http://schemas.microsoft.com/office/drawing/2014/main" id="{4F088EAF-3250-4F69-B930-01FB885AFDE3}"/>
              </a:ext>
            </a:extLst>
          </p:cNvPr>
          <p:cNvSpPr>
            <a:spLocks noChangeShapeType="1"/>
          </p:cNvSpPr>
          <p:nvPr/>
        </p:nvSpPr>
        <p:spPr bwMode="auto">
          <a:xfrm flipV="1">
            <a:off x="2895600" y="4343400"/>
            <a:ext cx="304800" cy="304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5" name="Line 47">
            <a:extLst>
              <a:ext uri="{FF2B5EF4-FFF2-40B4-BE49-F238E27FC236}">
                <a16:creationId xmlns:a16="http://schemas.microsoft.com/office/drawing/2014/main" id="{CDBDBC8D-54E4-4661-9D0D-93D2F58C3566}"/>
              </a:ext>
            </a:extLst>
          </p:cNvPr>
          <p:cNvSpPr>
            <a:spLocks noChangeShapeType="1"/>
          </p:cNvSpPr>
          <p:nvPr/>
        </p:nvSpPr>
        <p:spPr bwMode="auto">
          <a:xfrm flipV="1">
            <a:off x="2895600" y="5029200"/>
            <a:ext cx="304800" cy="304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6" name="Line 48">
            <a:extLst>
              <a:ext uri="{FF2B5EF4-FFF2-40B4-BE49-F238E27FC236}">
                <a16:creationId xmlns:a16="http://schemas.microsoft.com/office/drawing/2014/main" id="{BC4D494B-0038-4ED9-A0D4-BA53D9B3D818}"/>
              </a:ext>
            </a:extLst>
          </p:cNvPr>
          <p:cNvSpPr>
            <a:spLocks noChangeShapeType="1"/>
          </p:cNvSpPr>
          <p:nvPr/>
        </p:nvSpPr>
        <p:spPr bwMode="auto">
          <a:xfrm flipV="1">
            <a:off x="2971800" y="5715000"/>
            <a:ext cx="304800" cy="304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760E1E4-073C-4D8D-91B4-0A45A5D29731}"/>
              </a:ext>
            </a:extLst>
          </p:cNvPr>
          <p:cNvSpPr>
            <a:spLocks noGrp="1" noChangeArrowheads="1"/>
          </p:cNvSpPr>
          <p:nvPr>
            <p:ph type="title" idx="4294967295"/>
          </p:nvPr>
        </p:nvSpPr>
        <p:spPr>
          <a:xfrm>
            <a:off x="2645467" y="405872"/>
            <a:ext cx="9144000" cy="617538"/>
          </a:xfrm>
        </p:spPr>
        <p:txBody>
          <a:bodyPr/>
          <a:lstStyle/>
          <a:p>
            <a:pPr eaLnBrk="1" hangingPunct="1"/>
            <a:r>
              <a:rPr lang="en-US" altLang="en-US" sz="4000" dirty="0">
                <a:latin typeface="Snap ITC" panose="04040A07060A02020202" pitchFamily="82" charset="0"/>
              </a:rPr>
              <a:t>Demand</a:t>
            </a:r>
            <a:r>
              <a:rPr lang="en-US" altLang="en-US" sz="4000" dirty="0"/>
              <a:t> and </a:t>
            </a:r>
            <a:r>
              <a:rPr lang="en-US" altLang="en-US" sz="4000" dirty="0">
                <a:latin typeface="Snap ITC" panose="04040A07060A02020202" pitchFamily="82" charset="0"/>
              </a:rPr>
              <a:t>Supply</a:t>
            </a:r>
          </a:p>
        </p:txBody>
      </p:sp>
      <p:sp>
        <p:nvSpPr>
          <p:cNvPr id="51203" name="Rectangle 3">
            <a:extLst>
              <a:ext uri="{FF2B5EF4-FFF2-40B4-BE49-F238E27FC236}">
                <a16:creationId xmlns:a16="http://schemas.microsoft.com/office/drawing/2014/main" id="{AD38B2AB-5270-4710-B0B1-D18C6E3DEC7B}"/>
              </a:ext>
            </a:extLst>
          </p:cNvPr>
          <p:cNvSpPr>
            <a:spLocks noGrp="1" noChangeArrowheads="1"/>
          </p:cNvSpPr>
          <p:nvPr>
            <p:ph type="body" idx="4294967295"/>
          </p:nvPr>
        </p:nvSpPr>
        <p:spPr>
          <a:xfrm>
            <a:off x="253387" y="1564482"/>
            <a:ext cx="11724347" cy="6200775"/>
          </a:xfrm>
        </p:spPr>
        <p:txBody>
          <a:bodyPr/>
          <a:lstStyle/>
          <a:p>
            <a:pPr eaLnBrk="1" hangingPunct="1">
              <a:lnSpc>
                <a:spcPct val="80000"/>
              </a:lnSpc>
              <a:buFontTx/>
              <a:buNone/>
            </a:pPr>
            <a:r>
              <a:rPr lang="en-US" altLang="en-US" b="1" dirty="0"/>
              <a:t>Why do roses cost more on Valentine’s Day than during the rest of the year?</a:t>
            </a:r>
          </a:p>
          <a:p>
            <a:pPr eaLnBrk="1" hangingPunct="1">
              <a:lnSpc>
                <a:spcPct val="80000"/>
              </a:lnSpc>
              <a:buFontTx/>
              <a:buNone/>
            </a:pPr>
            <a:endParaRPr lang="en-US" altLang="en-US" b="1" dirty="0"/>
          </a:p>
          <a:p>
            <a:pPr eaLnBrk="1" hangingPunct="1">
              <a:lnSpc>
                <a:spcPct val="80000"/>
              </a:lnSpc>
              <a:buFontTx/>
              <a:buNone/>
            </a:pPr>
            <a:r>
              <a:rPr lang="en-US" altLang="en-US" b="1" dirty="0"/>
              <a:t>Why do TV ads cost more during the Super Bowl ($7 million for 30 sec.) than during Seinfeld reruns?</a:t>
            </a:r>
          </a:p>
          <a:p>
            <a:pPr eaLnBrk="1" hangingPunct="1">
              <a:lnSpc>
                <a:spcPct val="80000"/>
              </a:lnSpc>
              <a:buFontTx/>
              <a:buNone/>
            </a:pPr>
            <a:endParaRPr lang="en-US" altLang="en-US" b="1" dirty="0"/>
          </a:p>
          <a:p>
            <a:pPr eaLnBrk="1" hangingPunct="1">
              <a:lnSpc>
                <a:spcPct val="80000"/>
              </a:lnSpc>
              <a:buFontTx/>
              <a:buNone/>
            </a:pPr>
            <a:r>
              <a:rPr lang="en-US" altLang="en-US" b="1" dirty="0"/>
              <a:t>Why do pro basketball players earn more than pro hockey players?</a:t>
            </a:r>
          </a:p>
          <a:p>
            <a:pPr eaLnBrk="1" hangingPunct="1">
              <a:lnSpc>
                <a:spcPct val="80000"/>
              </a:lnSpc>
              <a:buFontTx/>
              <a:buNone/>
            </a:pPr>
            <a:endParaRPr lang="en-US" altLang="en-US" b="1" dirty="0"/>
          </a:p>
          <a:p>
            <a:pPr eaLnBrk="1" hangingPunct="1">
              <a:lnSpc>
                <a:spcPct val="80000"/>
              </a:lnSpc>
              <a:buFontTx/>
              <a:buNone/>
            </a:pPr>
            <a:r>
              <a:rPr lang="en-US" altLang="en-US" b="1" dirty="0"/>
              <a:t>Why do economics majors earn more than most other majors?</a:t>
            </a:r>
          </a:p>
          <a:p>
            <a:pPr eaLnBrk="1" hangingPunct="1">
              <a:lnSpc>
                <a:spcPct val="80000"/>
              </a:lnSpc>
              <a:buFontTx/>
              <a:buNone/>
            </a:pPr>
            <a:endParaRPr lang="en-US" altLang="en-US" b="1" dirty="0"/>
          </a:p>
          <a:p>
            <a:pPr eaLnBrk="1" hangingPunct="1">
              <a:lnSpc>
                <a:spcPct val="80000"/>
              </a:lnSpc>
              <a:buFontTx/>
              <a:buNone/>
            </a:pPr>
            <a:r>
              <a:rPr lang="en-US" altLang="en-US" b="1" dirty="0"/>
              <a:t>The answer to these and other economics questions boil down to the workings of demand and supply.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dissolve">
                                      <p:cBhvr>
                                        <p:cTn id="7" dur="500"/>
                                        <p:tgtEl>
                                          <p:spTgt spid="51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03"/>
                                        </p:tgtEl>
                                        <p:attrNameLst>
                                          <p:attrName>style.visibility</p:attrName>
                                        </p:attrNameLst>
                                      </p:cBhvr>
                                      <p:to>
                                        <p:strVal val="visible"/>
                                      </p:to>
                                    </p:set>
                                    <p:animEffect transition="in" filter="wipe(left)">
                                      <p:cBhvr>
                                        <p:cTn id="12" dur="5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nimBg="1" autoUpdateAnimBg="0"/>
      <p:bldP spid="51203"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Freeform 16">
            <a:extLst>
              <a:ext uri="{FF2B5EF4-FFF2-40B4-BE49-F238E27FC236}">
                <a16:creationId xmlns:a16="http://schemas.microsoft.com/office/drawing/2014/main" id="{8630E76A-0009-41C7-9CC2-AF5451FB9333}"/>
              </a:ext>
            </a:extLst>
          </p:cNvPr>
          <p:cNvSpPr>
            <a:spLocks/>
          </p:cNvSpPr>
          <p:nvPr/>
        </p:nvSpPr>
        <p:spPr bwMode="auto">
          <a:xfrm rot="-192810">
            <a:off x="5335589" y="1754188"/>
            <a:ext cx="2439987" cy="3200400"/>
          </a:xfrm>
          <a:custGeom>
            <a:avLst/>
            <a:gdLst>
              <a:gd name="T0" fmla="*/ 0 w 3038"/>
              <a:gd name="T1" fmla="*/ 2147483646 h 4134"/>
              <a:gd name="T2" fmla="*/ 2147483646 w 3038"/>
              <a:gd name="T3" fmla="*/ 2147483646 h 4134"/>
              <a:gd name="T4" fmla="*/ 2147483646 w 3038"/>
              <a:gd name="T5" fmla="*/ 2147483646 h 4134"/>
              <a:gd name="T6" fmla="*/ 2147483646 w 3038"/>
              <a:gd name="T7" fmla="*/ 2147483646 h 4134"/>
              <a:gd name="T8" fmla="*/ 2147483646 w 3038"/>
              <a:gd name="T9" fmla="*/ 2147483646 h 4134"/>
              <a:gd name="T10" fmla="*/ 2147483646 w 3038"/>
              <a:gd name="T11" fmla="*/ 2147483646 h 4134"/>
              <a:gd name="T12" fmla="*/ 2147483646 w 3038"/>
              <a:gd name="T13" fmla="*/ 2147483646 h 4134"/>
              <a:gd name="T14" fmla="*/ 2147483646 w 3038"/>
              <a:gd name="T15" fmla="*/ 2147483646 h 4134"/>
              <a:gd name="T16" fmla="*/ 2147483646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47" name="Rectangle 2">
            <a:extLst>
              <a:ext uri="{FF2B5EF4-FFF2-40B4-BE49-F238E27FC236}">
                <a16:creationId xmlns:a16="http://schemas.microsoft.com/office/drawing/2014/main" id="{11685BA0-C97A-4E82-B574-5DF37631FB8E}"/>
              </a:ext>
            </a:extLst>
          </p:cNvPr>
          <p:cNvSpPr>
            <a:spLocks noGrp="1" noChangeArrowheads="1"/>
          </p:cNvSpPr>
          <p:nvPr>
            <p:ph type="title" idx="4294967295"/>
          </p:nvPr>
        </p:nvSpPr>
        <p:spPr>
          <a:xfrm>
            <a:off x="3564819" y="97631"/>
            <a:ext cx="8629650" cy="862013"/>
          </a:xfrm>
          <a:noFill/>
        </p:spPr>
        <p:txBody>
          <a:bodyPr lIns="92075" tIns="46038" rIns="92075" bIns="46038" anchor="ctr"/>
          <a:lstStyle/>
          <a:p>
            <a:pPr eaLnBrk="1" hangingPunct="1"/>
            <a:r>
              <a:rPr lang="en-US" altLang="en-US" sz="5200" b="1" dirty="0"/>
              <a:t>Change in Supply</a:t>
            </a:r>
          </a:p>
        </p:txBody>
      </p:sp>
      <p:grpSp>
        <p:nvGrpSpPr>
          <p:cNvPr id="31748" name="Group 17">
            <a:extLst>
              <a:ext uri="{FF2B5EF4-FFF2-40B4-BE49-F238E27FC236}">
                <a16:creationId xmlns:a16="http://schemas.microsoft.com/office/drawing/2014/main" id="{730F62D0-4F02-496A-926F-83B49786CD21}"/>
              </a:ext>
            </a:extLst>
          </p:cNvPr>
          <p:cNvGrpSpPr>
            <a:grpSpLocks/>
          </p:cNvGrpSpPr>
          <p:nvPr/>
        </p:nvGrpSpPr>
        <p:grpSpPr bwMode="auto">
          <a:xfrm>
            <a:off x="4992688" y="1604964"/>
            <a:ext cx="4608512" cy="4262437"/>
            <a:chOff x="1473" y="948"/>
            <a:chExt cx="2989" cy="2724"/>
          </a:xfrm>
        </p:grpSpPr>
        <p:sp>
          <p:nvSpPr>
            <p:cNvPr id="31800" name="Line 18">
              <a:extLst>
                <a:ext uri="{FF2B5EF4-FFF2-40B4-BE49-F238E27FC236}">
                  <a16:creationId xmlns:a16="http://schemas.microsoft.com/office/drawing/2014/main" id="{D2B14634-3BBB-45FD-821D-FD3B90685D0D}"/>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1801" name="Line 19">
              <a:extLst>
                <a:ext uri="{FF2B5EF4-FFF2-40B4-BE49-F238E27FC236}">
                  <a16:creationId xmlns:a16="http://schemas.microsoft.com/office/drawing/2014/main" id="{62E36280-399D-4800-973E-BCFFB26ADF54}"/>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1749" name="Rectangle 21">
            <a:extLst>
              <a:ext uri="{FF2B5EF4-FFF2-40B4-BE49-F238E27FC236}">
                <a16:creationId xmlns:a16="http://schemas.microsoft.com/office/drawing/2014/main" id="{03B3C567-8D58-4489-A60A-1D90DEAE63B5}"/>
              </a:ext>
            </a:extLst>
          </p:cNvPr>
          <p:cNvSpPr>
            <a:spLocks noChangeArrowheads="1"/>
          </p:cNvSpPr>
          <p:nvPr/>
        </p:nvSpPr>
        <p:spPr bwMode="auto">
          <a:xfrm>
            <a:off x="9753601" y="579120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31750" name="Rectangle 22">
            <a:extLst>
              <a:ext uri="{FF2B5EF4-FFF2-40B4-BE49-F238E27FC236}">
                <a16:creationId xmlns:a16="http://schemas.microsoft.com/office/drawing/2014/main" id="{966519B5-48D7-4FFA-B85D-2425385BD41A}"/>
              </a:ext>
            </a:extLst>
          </p:cNvPr>
          <p:cNvSpPr>
            <a:spLocks noChangeArrowheads="1"/>
          </p:cNvSpPr>
          <p:nvPr/>
        </p:nvSpPr>
        <p:spPr bwMode="auto">
          <a:xfrm>
            <a:off x="4729163" y="5683250"/>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31751" name="Text Box 23">
            <a:extLst>
              <a:ext uri="{FF2B5EF4-FFF2-40B4-BE49-F238E27FC236}">
                <a16:creationId xmlns:a16="http://schemas.microsoft.com/office/drawing/2014/main" id="{42D25185-3C1B-4205-BF1F-DEA5967FD3F6}"/>
              </a:ext>
            </a:extLst>
          </p:cNvPr>
          <p:cNvSpPr txBox="1">
            <a:spLocks noChangeArrowheads="1"/>
          </p:cNvSpPr>
          <p:nvPr/>
        </p:nvSpPr>
        <p:spPr bwMode="auto">
          <a:xfrm>
            <a:off x="4578350" y="1595438"/>
            <a:ext cx="4381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sp>
        <p:nvSpPr>
          <p:cNvPr id="31752" name="Text Box 31">
            <a:extLst>
              <a:ext uri="{FF2B5EF4-FFF2-40B4-BE49-F238E27FC236}">
                <a16:creationId xmlns:a16="http://schemas.microsoft.com/office/drawing/2014/main" id="{38C534A3-B1FD-49F4-A752-0DBC6F23543C}"/>
              </a:ext>
            </a:extLst>
          </p:cNvPr>
          <p:cNvSpPr txBox="1">
            <a:spLocks noChangeArrowheads="1"/>
          </p:cNvSpPr>
          <p:nvPr/>
        </p:nvSpPr>
        <p:spPr bwMode="auto">
          <a:xfrm>
            <a:off x="4038601" y="990601"/>
            <a:ext cx="2676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Price of Cereal</a:t>
            </a:r>
          </a:p>
        </p:txBody>
      </p:sp>
      <p:sp>
        <p:nvSpPr>
          <p:cNvPr id="31753" name="Text Box 32">
            <a:extLst>
              <a:ext uri="{FF2B5EF4-FFF2-40B4-BE49-F238E27FC236}">
                <a16:creationId xmlns:a16="http://schemas.microsoft.com/office/drawing/2014/main" id="{2FE3A5D4-8305-4AEB-B6AA-B9813528E493}"/>
              </a:ext>
            </a:extLst>
          </p:cNvPr>
          <p:cNvSpPr txBox="1">
            <a:spLocks noChangeArrowheads="1"/>
          </p:cNvSpPr>
          <p:nvPr/>
        </p:nvSpPr>
        <p:spPr bwMode="auto">
          <a:xfrm>
            <a:off x="6048376" y="6206161"/>
            <a:ext cx="28357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b="1"/>
              <a:t>Quantity of Cereal</a:t>
            </a:r>
          </a:p>
        </p:txBody>
      </p:sp>
      <p:sp>
        <p:nvSpPr>
          <p:cNvPr id="31754" name="Text Box 34">
            <a:extLst>
              <a:ext uri="{FF2B5EF4-FFF2-40B4-BE49-F238E27FC236}">
                <a16:creationId xmlns:a16="http://schemas.microsoft.com/office/drawing/2014/main" id="{7C0CEE56-5750-4B55-AF80-80BC8292EB38}"/>
              </a:ext>
            </a:extLst>
          </p:cNvPr>
          <p:cNvSpPr txBox="1">
            <a:spLocks noChangeArrowheads="1"/>
          </p:cNvSpPr>
          <p:nvPr/>
        </p:nvSpPr>
        <p:spPr bwMode="auto">
          <a:xfrm>
            <a:off x="1828800" y="990600"/>
            <a:ext cx="2133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solidFill>
                  <a:srgbClr val="CC0000"/>
                </a:solidFill>
                <a:latin typeface="Times New Roman" panose="02020603050405020304" pitchFamily="18" charset="0"/>
              </a:rPr>
              <a:t>Supply Schedule</a:t>
            </a:r>
          </a:p>
        </p:txBody>
      </p:sp>
      <p:sp>
        <p:nvSpPr>
          <p:cNvPr id="31755" name="Text Box 35">
            <a:extLst>
              <a:ext uri="{FF2B5EF4-FFF2-40B4-BE49-F238E27FC236}">
                <a16:creationId xmlns:a16="http://schemas.microsoft.com/office/drawing/2014/main" id="{5E554195-CF75-425C-906F-C41FC2E25899}"/>
              </a:ext>
            </a:extLst>
          </p:cNvPr>
          <p:cNvSpPr txBox="1">
            <a:spLocks noChangeArrowheads="1"/>
          </p:cNvSpPr>
          <p:nvPr/>
        </p:nvSpPr>
        <p:spPr bwMode="auto">
          <a:xfrm>
            <a:off x="5224464" y="5827713"/>
            <a:ext cx="4529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10     20     30     40     50     60     70     80</a:t>
            </a:r>
          </a:p>
        </p:txBody>
      </p:sp>
      <p:sp>
        <p:nvSpPr>
          <p:cNvPr id="31756" name="Slide Number Placeholder 38">
            <a:extLst>
              <a:ext uri="{FF2B5EF4-FFF2-40B4-BE49-F238E27FC236}">
                <a16:creationId xmlns:a16="http://schemas.microsoft.com/office/drawing/2014/main" id="{1B754A1A-16C5-4250-AC8D-12ED86D100E0}"/>
              </a:ext>
            </a:extLst>
          </p:cNvPr>
          <p:cNvSpPr txBox="1">
            <a:spLocks noGrp="1"/>
          </p:cNvSpPr>
          <p:nvPr/>
        </p:nvSpPr>
        <p:spPr bwMode="auto">
          <a:xfrm>
            <a:off x="8763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79A7FDD1-E0EF-436A-A890-9AD7E184445A}" type="slidenum">
              <a:rPr lang="en-US" altLang="en-US" sz="1400">
                <a:latin typeface="Times New Roman" panose="02020603050405020304" pitchFamily="18" charset="0"/>
              </a:rPr>
              <a:pPr algn="r" eaLnBrk="1" hangingPunct="1">
                <a:spcBef>
                  <a:spcPct val="0"/>
                </a:spcBef>
                <a:buFontTx/>
                <a:buNone/>
              </a:pPr>
              <a:t>60</a:t>
            </a:fld>
            <a:endParaRPr lang="en-US" altLang="en-US" sz="1400">
              <a:latin typeface="Times New Roman" panose="02020603050405020304" pitchFamily="18" charset="0"/>
            </a:endParaRPr>
          </a:p>
        </p:txBody>
      </p:sp>
      <p:sp>
        <p:nvSpPr>
          <p:cNvPr id="31757" name="Oval 38">
            <a:extLst>
              <a:ext uri="{FF2B5EF4-FFF2-40B4-BE49-F238E27FC236}">
                <a16:creationId xmlns:a16="http://schemas.microsoft.com/office/drawing/2014/main" id="{E50E482A-48D4-449A-8F2E-89F315F29423}"/>
              </a:ext>
            </a:extLst>
          </p:cNvPr>
          <p:cNvSpPr>
            <a:spLocks noChangeArrowheads="1"/>
          </p:cNvSpPr>
          <p:nvPr/>
        </p:nvSpPr>
        <p:spPr bwMode="auto">
          <a:xfrm>
            <a:off x="5334000" y="49530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58" name="Oval 39">
            <a:extLst>
              <a:ext uri="{FF2B5EF4-FFF2-40B4-BE49-F238E27FC236}">
                <a16:creationId xmlns:a16="http://schemas.microsoft.com/office/drawing/2014/main" id="{4F1C5E4D-5B3E-488F-AC91-96DE221D4F23}"/>
              </a:ext>
            </a:extLst>
          </p:cNvPr>
          <p:cNvSpPr>
            <a:spLocks noChangeArrowheads="1"/>
          </p:cNvSpPr>
          <p:nvPr/>
        </p:nvSpPr>
        <p:spPr bwMode="auto">
          <a:xfrm>
            <a:off x="5943600" y="43434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59" name="Oval 40">
            <a:extLst>
              <a:ext uri="{FF2B5EF4-FFF2-40B4-BE49-F238E27FC236}">
                <a16:creationId xmlns:a16="http://schemas.microsoft.com/office/drawing/2014/main" id="{EF961029-C4C9-488D-B0CD-09A081779E8B}"/>
              </a:ext>
            </a:extLst>
          </p:cNvPr>
          <p:cNvSpPr>
            <a:spLocks noChangeArrowheads="1"/>
          </p:cNvSpPr>
          <p:nvPr/>
        </p:nvSpPr>
        <p:spPr bwMode="auto">
          <a:xfrm>
            <a:off x="6553200" y="34290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60" name="Oval 41">
            <a:extLst>
              <a:ext uri="{FF2B5EF4-FFF2-40B4-BE49-F238E27FC236}">
                <a16:creationId xmlns:a16="http://schemas.microsoft.com/office/drawing/2014/main" id="{D431E4CF-8FD0-4EB5-97F4-D7F73C07F587}"/>
              </a:ext>
            </a:extLst>
          </p:cNvPr>
          <p:cNvSpPr>
            <a:spLocks noChangeArrowheads="1"/>
          </p:cNvSpPr>
          <p:nvPr/>
        </p:nvSpPr>
        <p:spPr bwMode="auto">
          <a:xfrm>
            <a:off x="7162800" y="25146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61" name="Oval 42">
            <a:extLst>
              <a:ext uri="{FF2B5EF4-FFF2-40B4-BE49-F238E27FC236}">
                <a16:creationId xmlns:a16="http://schemas.microsoft.com/office/drawing/2014/main" id="{B8421B7D-62F9-4C1C-95B8-859AC81BEF29}"/>
              </a:ext>
            </a:extLst>
          </p:cNvPr>
          <p:cNvSpPr>
            <a:spLocks noChangeArrowheads="1"/>
          </p:cNvSpPr>
          <p:nvPr/>
        </p:nvSpPr>
        <p:spPr bwMode="auto">
          <a:xfrm>
            <a:off x="7620000" y="16002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62" name="Rectangle 31">
            <a:extLst>
              <a:ext uri="{FF2B5EF4-FFF2-40B4-BE49-F238E27FC236}">
                <a16:creationId xmlns:a16="http://schemas.microsoft.com/office/drawing/2014/main" id="{12684E6F-C2E7-48A1-8C0D-5DA7A2C66496}"/>
              </a:ext>
            </a:extLst>
          </p:cNvPr>
          <p:cNvSpPr>
            <a:spLocks noChangeArrowheads="1"/>
          </p:cNvSpPr>
          <p:nvPr/>
        </p:nvSpPr>
        <p:spPr bwMode="auto">
          <a:xfrm>
            <a:off x="7086601" y="1066801"/>
            <a:ext cx="1370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Supply</a:t>
            </a:r>
          </a:p>
        </p:txBody>
      </p:sp>
      <p:sp>
        <p:nvSpPr>
          <p:cNvPr id="2" name="Freeform 16">
            <a:extLst>
              <a:ext uri="{FF2B5EF4-FFF2-40B4-BE49-F238E27FC236}">
                <a16:creationId xmlns:a16="http://schemas.microsoft.com/office/drawing/2014/main" id="{E1499D6F-691C-48AA-80F6-AE933DC9F268}"/>
              </a:ext>
            </a:extLst>
          </p:cNvPr>
          <p:cNvSpPr>
            <a:spLocks/>
          </p:cNvSpPr>
          <p:nvPr/>
        </p:nvSpPr>
        <p:spPr bwMode="auto">
          <a:xfrm rot="-192810">
            <a:off x="6400800" y="1752600"/>
            <a:ext cx="2439988" cy="3200400"/>
          </a:xfrm>
          <a:custGeom>
            <a:avLst/>
            <a:gdLst>
              <a:gd name="T0" fmla="*/ 0 w 3038"/>
              <a:gd name="T1" fmla="*/ 2147483646 h 4134"/>
              <a:gd name="T2" fmla="*/ 2147483646 w 3038"/>
              <a:gd name="T3" fmla="*/ 2147483646 h 4134"/>
              <a:gd name="T4" fmla="*/ 2147483646 w 3038"/>
              <a:gd name="T5" fmla="*/ 2147483646 h 4134"/>
              <a:gd name="T6" fmla="*/ 2147483646 w 3038"/>
              <a:gd name="T7" fmla="*/ 2147483646 h 4134"/>
              <a:gd name="T8" fmla="*/ 2147483646 w 3038"/>
              <a:gd name="T9" fmla="*/ 2147483646 h 4134"/>
              <a:gd name="T10" fmla="*/ 2147483646 w 3038"/>
              <a:gd name="T11" fmla="*/ 2147483646 h 4134"/>
              <a:gd name="T12" fmla="*/ 2147483646 w 3038"/>
              <a:gd name="T13" fmla="*/ 2147483646 h 4134"/>
              <a:gd name="T14" fmla="*/ 2147483646 w 3038"/>
              <a:gd name="T15" fmla="*/ 2147483646 h 4134"/>
              <a:gd name="T16" fmla="*/ 2147483646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037" name="Oval 45">
            <a:extLst>
              <a:ext uri="{FF2B5EF4-FFF2-40B4-BE49-F238E27FC236}">
                <a16:creationId xmlns:a16="http://schemas.microsoft.com/office/drawing/2014/main" id="{91E6E5A4-C48B-4111-A6F7-0BF84EAABB99}"/>
              </a:ext>
            </a:extLst>
          </p:cNvPr>
          <p:cNvSpPr>
            <a:spLocks noChangeArrowheads="1"/>
          </p:cNvSpPr>
          <p:nvPr/>
        </p:nvSpPr>
        <p:spPr bwMode="auto">
          <a:xfrm>
            <a:off x="6399213" y="4951413"/>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5038" name="Oval 46">
            <a:extLst>
              <a:ext uri="{FF2B5EF4-FFF2-40B4-BE49-F238E27FC236}">
                <a16:creationId xmlns:a16="http://schemas.microsoft.com/office/drawing/2014/main" id="{525CDA60-53CE-4942-B10E-AB654012D017}"/>
              </a:ext>
            </a:extLst>
          </p:cNvPr>
          <p:cNvSpPr>
            <a:spLocks noChangeArrowheads="1"/>
          </p:cNvSpPr>
          <p:nvPr/>
        </p:nvSpPr>
        <p:spPr bwMode="auto">
          <a:xfrm>
            <a:off x="7008813" y="4341813"/>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5039" name="Oval 47">
            <a:extLst>
              <a:ext uri="{FF2B5EF4-FFF2-40B4-BE49-F238E27FC236}">
                <a16:creationId xmlns:a16="http://schemas.microsoft.com/office/drawing/2014/main" id="{BF05B03B-EA7C-429C-89F6-0EC8C03341FE}"/>
              </a:ext>
            </a:extLst>
          </p:cNvPr>
          <p:cNvSpPr>
            <a:spLocks noChangeArrowheads="1"/>
          </p:cNvSpPr>
          <p:nvPr/>
        </p:nvSpPr>
        <p:spPr bwMode="auto">
          <a:xfrm>
            <a:off x="7618413" y="3427413"/>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5040" name="Oval 48">
            <a:extLst>
              <a:ext uri="{FF2B5EF4-FFF2-40B4-BE49-F238E27FC236}">
                <a16:creationId xmlns:a16="http://schemas.microsoft.com/office/drawing/2014/main" id="{F87D6976-1446-4369-847E-E23B7A41D502}"/>
              </a:ext>
            </a:extLst>
          </p:cNvPr>
          <p:cNvSpPr>
            <a:spLocks noChangeArrowheads="1"/>
          </p:cNvSpPr>
          <p:nvPr/>
        </p:nvSpPr>
        <p:spPr bwMode="auto">
          <a:xfrm>
            <a:off x="8228013" y="2513013"/>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5041" name="Oval 49">
            <a:extLst>
              <a:ext uri="{FF2B5EF4-FFF2-40B4-BE49-F238E27FC236}">
                <a16:creationId xmlns:a16="http://schemas.microsoft.com/office/drawing/2014/main" id="{148F0A2F-AEA8-4D21-B8DB-CDE3F6B68D0C}"/>
              </a:ext>
            </a:extLst>
          </p:cNvPr>
          <p:cNvSpPr>
            <a:spLocks noChangeArrowheads="1"/>
          </p:cNvSpPr>
          <p:nvPr/>
        </p:nvSpPr>
        <p:spPr bwMode="auto">
          <a:xfrm>
            <a:off x="8685213" y="1598613"/>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 name="Rectangle 31">
            <a:extLst>
              <a:ext uri="{FF2B5EF4-FFF2-40B4-BE49-F238E27FC236}">
                <a16:creationId xmlns:a16="http://schemas.microsoft.com/office/drawing/2014/main" id="{EEC1F3CC-E42B-4420-86A5-F746A947682F}"/>
              </a:ext>
            </a:extLst>
          </p:cNvPr>
          <p:cNvSpPr>
            <a:spLocks noChangeArrowheads="1"/>
          </p:cNvSpPr>
          <p:nvPr/>
        </p:nvSpPr>
        <p:spPr bwMode="auto">
          <a:xfrm>
            <a:off x="8913814" y="1370013"/>
            <a:ext cx="5556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S</a:t>
            </a:r>
            <a:r>
              <a:rPr lang="en-US" altLang="en-US" sz="2800" b="1" baseline="-25000"/>
              <a:t>2</a:t>
            </a:r>
          </a:p>
        </p:txBody>
      </p:sp>
      <p:sp>
        <p:nvSpPr>
          <p:cNvPr id="85043" name="AutoShape 51">
            <a:extLst>
              <a:ext uri="{FF2B5EF4-FFF2-40B4-BE49-F238E27FC236}">
                <a16:creationId xmlns:a16="http://schemas.microsoft.com/office/drawing/2014/main" id="{F0495B3B-63F2-4DA7-82BB-7008DD06495A}"/>
              </a:ext>
            </a:extLst>
          </p:cNvPr>
          <p:cNvSpPr>
            <a:spLocks noChangeArrowheads="1"/>
          </p:cNvSpPr>
          <p:nvPr/>
        </p:nvSpPr>
        <p:spPr bwMode="auto">
          <a:xfrm>
            <a:off x="7162800" y="2819400"/>
            <a:ext cx="609600" cy="381000"/>
          </a:xfrm>
          <a:prstGeom prst="rightArrow">
            <a:avLst>
              <a:gd name="adj1" fmla="val 50000"/>
              <a:gd name="adj2" fmla="val 40000"/>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85072" name="Group 80">
            <a:extLst>
              <a:ext uri="{FF2B5EF4-FFF2-40B4-BE49-F238E27FC236}">
                <a16:creationId xmlns:a16="http://schemas.microsoft.com/office/drawing/2014/main" id="{2C6F5FE4-20B5-4FFB-A911-5B09DFF008EA}"/>
              </a:ext>
            </a:extLst>
          </p:cNvPr>
          <p:cNvGraphicFramePr>
            <a:graphicFrameLocks noGrp="1"/>
          </p:cNvGraphicFramePr>
          <p:nvPr/>
        </p:nvGraphicFramePr>
        <p:xfrm>
          <a:off x="1828801" y="2057401"/>
          <a:ext cx="2327275" cy="4173539"/>
        </p:xfrm>
        <a:graphic>
          <a:graphicData uri="http://schemas.openxmlformats.org/drawingml/2006/table">
            <a:tbl>
              <a:tblPr/>
              <a:tblGrid>
                <a:gridCol w="971550">
                  <a:extLst>
                    <a:ext uri="{9D8B030D-6E8A-4147-A177-3AD203B41FA5}">
                      <a16:colId xmlns:a16="http://schemas.microsoft.com/office/drawing/2014/main" val="20000"/>
                    </a:ext>
                  </a:extLst>
                </a:gridCol>
                <a:gridCol w="1355725">
                  <a:extLst>
                    <a:ext uri="{9D8B030D-6E8A-4147-A177-3AD203B41FA5}">
                      <a16:colId xmlns:a16="http://schemas.microsoft.com/office/drawing/2014/main" val="20001"/>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Supplied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50"/>
                        <a:tabLst/>
                      </a:pPr>
                      <a:r>
                        <a:rPr kumimoji="0" lang="en-US" sz="2800" b="1" i="0" u="none" strike="noStrike" cap="none" normalizeH="0" baseline="0">
                          <a:ln>
                            <a:noFill/>
                          </a:ln>
                          <a:solidFill>
                            <a:schemeClr val="tx1"/>
                          </a:solidFill>
                          <a:effectLst/>
                          <a:latin typeface="Times New Roman" pitchFamily="18" charset="0"/>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40"/>
                        <a:tabLst/>
                      </a:pPr>
                      <a:r>
                        <a:rPr kumimoji="0" lang="en-US" sz="2800" b="1" i="0" u="none" strike="noStrike" cap="none" normalizeH="0" baseline="0">
                          <a:ln>
                            <a:noFill/>
                          </a:ln>
                          <a:solidFill>
                            <a:schemeClr val="tx1"/>
                          </a:solidFill>
                          <a:effectLst/>
                          <a:latin typeface="Times New Roman" pitchFamily="18" charset="0"/>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30"/>
                        <a:tabLst/>
                      </a:pPr>
                      <a:r>
                        <a:rPr kumimoji="0" lang="en-US" sz="2800" b="1" i="0" u="none" strike="noStrike" cap="none" normalizeH="0" baseline="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20"/>
                        <a:tabLst/>
                      </a:pPr>
                      <a:r>
                        <a:rPr kumimoji="0" lang="en-US" sz="2800" b="1" i="0" u="none" strike="noStrike" cap="none" normalizeH="0" baseline="0">
                          <a:ln>
                            <a:noFill/>
                          </a:ln>
                          <a:solidFill>
                            <a:schemeClr val="tx1"/>
                          </a:solidFill>
                          <a:effectLst/>
                          <a:latin typeface="Times New Roman" pitchFamily="1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10  30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1794" name="Line 103">
            <a:extLst>
              <a:ext uri="{FF2B5EF4-FFF2-40B4-BE49-F238E27FC236}">
                <a16:creationId xmlns:a16="http://schemas.microsoft.com/office/drawing/2014/main" id="{ABC3530A-BBC5-45FB-A03A-77AAF718F448}"/>
              </a:ext>
            </a:extLst>
          </p:cNvPr>
          <p:cNvSpPr>
            <a:spLocks noChangeShapeType="1"/>
          </p:cNvSpPr>
          <p:nvPr/>
        </p:nvSpPr>
        <p:spPr bwMode="auto">
          <a:xfrm flipV="1">
            <a:off x="2971800" y="3048000"/>
            <a:ext cx="304800" cy="304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5" name="Line 104">
            <a:extLst>
              <a:ext uri="{FF2B5EF4-FFF2-40B4-BE49-F238E27FC236}">
                <a16:creationId xmlns:a16="http://schemas.microsoft.com/office/drawing/2014/main" id="{529854E7-7A92-4BAA-B84A-E3E74545BFD8}"/>
              </a:ext>
            </a:extLst>
          </p:cNvPr>
          <p:cNvSpPr>
            <a:spLocks noChangeShapeType="1"/>
          </p:cNvSpPr>
          <p:nvPr/>
        </p:nvSpPr>
        <p:spPr bwMode="auto">
          <a:xfrm flipV="1">
            <a:off x="2895600" y="3657600"/>
            <a:ext cx="304800" cy="304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6" name="Line 105">
            <a:extLst>
              <a:ext uri="{FF2B5EF4-FFF2-40B4-BE49-F238E27FC236}">
                <a16:creationId xmlns:a16="http://schemas.microsoft.com/office/drawing/2014/main" id="{5976906C-3C03-4FC0-ACED-B1EB220BD229}"/>
              </a:ext>
            </a:extLst>
          </p:cNvPr>
          <p:cNvSpPr>
            <a:spLocks noChangeShapeType="1"/>
          </p:cNvSpPr>
          <p:nvPr/>
        </p:nvSpPr>
        <p:spPr bwMode="auto">
          <a:xfrm flipV="1">
            <a:off x="2895600" y="4343400"/>
            <a:ext cx="304800" cy="304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7" name="Line 106">
            <a:extLst>
              <a:ext uri="{FF2B5EF4-FFF2-40B4-BE49-F238E27FC236}">
                <a16:creationId xmlns:a16="http://schemas.microsoft.com/office/drawing/2014/main" id="{CD7984C0-4220-4FB4-ABD1-945D56A20E20}"/>
              </a:ext>
            </a:extLst>
          </p:cNvPr>
          <p:cNvSpPr>
            <a:spLocks noChangeShapeType="1"/>
          </p:cNvSpPr>
          <p:nvPr/>
        </p:nvSpPr>
        <p:spPr bwMode="auto">
          <a:xfrm flipV="1">
            <a:off x="2895600" y="5029200"/>
            <a:ext cx="304800" cy="304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8" name="Line 107">
            <a:extLst>
              <a:ext uri="{FF2B5EF4-FFF2-40B4-BE49-F238E27FC236}">
                <a16:creationId xmlns:a16="http://schemas.microsoft.com/office/drawing/2014/main" id="{A5F69A2C-DF1E-47D3-8484-EEC77C3DC1E3}"/>
              </a:ext>
            </a:extLst>
          </p:cNvPr>
          <p:cNvSpPr>
            <a:spLocks noChangeShapeType="1"/>
          </p:cNvSpPr>
          <p:nvPr/>
        </p:nvSpPr>
        <p:spPr bwMode="auto">
          <a:xfrm flipV="1">
            <a:off x="2971800" y="5715000"/>
            <a:ext cx="304800" cy="304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1">
            <a:extLst>
              <a:ext uri="{FF2B5EF4-FFF2-40B4-BE49-F238E27FC236}">
                <a16:creationId xmlns:a16="http://schemas.microsoft.com/office/drawing/2014/main" id="{D60A6DA0-054B-4474-857E-ADE42810D831}"/>
              </a:ext>
            </a:extLst>
          </p:cNvPr>
          <p:cNvSpPr>
            <a:spLocks noChangeArrowheads="1"/>
          </p:cNvSpPr>
          <p:nvPr/>
        </p:nvSpPr>
        <p:spPr bwMode="auto">
          <a:xfrm>
            <a:off x="7162800" y="4191000"/>
            <a:ext cx="3505200" cy="84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US" sz="1800" b="1" u="sng"/>
              <a:t>Increase in Supply</a:t>
            </a:r>
          </a:p>
          <a:p>
            <a:pPr algn="ctr">
              <a:lnSpc>
                <a:spcPct val="90000"/>
              </a:lnSpc>
              <a:spcBef>
                <a:spcPct val="0"/>
              </a:spcBef>
              <a:buFontTx/>
              <a:buNone/>
            </a:pPr>
            <a:r>
              <a:rPr lang="en-US" altLang="en-US" sz="1800" b="1">
                <a:solidFill>
                  <a:srgbClr val="990000"/>
                </a:solidFill>
              </a:rPr>
              <a:t>Prices didn’t change but there is MORE cereal produced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5043"/>
                                        </p:tgtEl>
                                        <p:attrNameLst>
                                          <p:attrName>style.visibility</p:attrName>
                                        </p:attrNameLst>
                                      </p:cBhvr>
                                      <p:to>
                                        <p:strVal val="visible"/>
                                      </p:to>
                                    </p:set>
                                    <p:animEffect transition="in" filter="dissolve">
                                      <p:cBhvr>
                                        <p:cTn id="7" dur="500"/>
                                        <p:tgtEl>
                                          <p:spTgt spid="8504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5037"/>
                                        </p:tgtEl>
                                        <p:attrNameLst>
                                          <p:attrName>style.visibility</p:attrName>
                                        </p:attrNameLst>
                                      </p:cBhvr>
                                      <p:to>
                                        <p:strVal val="visible"/>
                                      </p:to>
                                    </p:set>
                                    <p:animEffect transition="in" filter="dissolve">
                                      <p:cBhvr>
                                        <p:cTn id="10" dur="500"/>
                                        <p:tgtEl>
                                          <p:spTgt spid="8503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5038"/>
                                        </p:tgtEl>
                                        <p:attrNameLst>
                                          <p:attrName>style.visibility</p:attrName>
                                        </p:attrNameLst>
                                      </p:cBhvr>
                                      <p:to>
                                        <p:strVal val="visible"/>
                                      </p:to>
                                    </p:set>
                                    <p:animEffect transition="in" filter="dissolve">
                                      <p:cBhvr>
                                        <p:cTn id="13" dur="500"/>
                                        <p:tgtEl>
                                          <p:spTgt spid="8503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5039"/>
                                        </p:tgtEl>
                                        <p:attrNameLst>
                                          <p:attrName>style.visibility</p:attrName>
                                        </p:attrNameLst>
                                      </p:cBhvr>
                                      <p:to>
                                        <p:strVal val="visible"/>
                                      </p:to>
                                    </p:set>
                                    <p:animEffect transition="in" filter="dissolve">
                                      <p:cBhvr>
                                        <p:cTn id="16" dur="500"/>
                                        <p:tgtEl>
                                          <p:spTgt spid="8503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5040"/>
                                        </p:tgtEl>
                                        <p:attrNameLst>
                                          <p:attrName>style.visibility</p:attrName>
                                        </p:attrNameLst>
                                      </p:cBhvr>
                                      <p:to>
                                        <p:strVal val="visible"/>
                                      </p:to>
                                    </p:set>
                                    <p:animEffect transition="in" filter="dissolve">
                                      <p:cBhvr>
                                        <p:cTn id="19" dur="500"/>
                                        <p:tgtEl>
                                          <p:spTgt spid="8504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5041"/>
                                        </p:tgtEl>
                                        <p:attrNameLst>
                                          <p:attrName>style.visibility</p:attrName>
                                        </p:attrNameLst>
                                      </p:cBhvr>
                                      <p:to>
                                        <p:strVal val="visible"/>
                                      </p:to>
                                    </p:set>
                                    <p:animEffect transition="in" filter="dissolve">
                                      <p:cBhvr>
                                        <p:cTn id="22" dur="500"/>
                                        <p:tgtEl>
                                          <p:spTgt spid="85041"/>
                                        </p:tgtEl>
                                      </p:cBhvr>
                                    </p:animEffect>
                                  </p:childTnLst>
                                </p:cTn>
                              </p:par>
                              <p:par>
                                <p:cTn id="23" presetID="9"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dissolve">
                                      <p:cBhvr>
                                        <p:cTn id="33" dur="500"/>
                                        <p:tgtEl>
                                          <p:spTgt spid="4">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dissolve">
                                      <p:cBhvr>
                                        <p:cTn id="3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37" grpId="0" animBg="1"/>
      <p:bldP spid="85038" grpId="0" animBg="1"/>
      <p:bldP spid="85039" grpId="0" animBg="1"/>
      <p:bldP spid="85040" grpId="0" animBg="1"/>
      <p:bldP spid="85041" grpId="0" animBg="1"/>
      <p:bldP spid="3" grpId="0"/>
      <p:bldP spid="85043"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Freeform 16">
            <a:extLst>
              <a:ext uri="{FF2B5EF4-FFF2-40B4-BE49-F238E27FC236}">
                <a16:creationId xmlns:a16="http://schemas.microsoft.com/office/drawing/2014/main" id="{357BCE5D-3051-4D65-81AA-EB310672296F}"/>
              </a:ext>
            </a:extLst>
          </p:cNvPr>
          <p:cNvSpPr>
            <a:spLocks/>
          </p:cNvSpPr>
          <p:nvPr/>
        </p:nvSpPr>
        <p:spPr bwMode="auto">
          <a:xfrm rot="-192810">
            <a:off x="5335589" y="1754188"/>
            <a:ext cx="2439987" cy="3200400"/>
          </a:xfrm>
          <a:custGeom>
            <a:avLst/>
            <a:gdLst>
              <a:gd name="T0" fmla="*/ 0 w 3038"/>
              <a:gd name="T1" fmla="*/ 2147483646 h 4134"/>
              <a:gd name="T2" fmla="*/ 2147483646 w 3038"/>
              <a:gd name="T3" fmla="*/ 2147483646 h 4134"/>
              <a:gd name="T4" fmla="*/ 2147483646 w 3038"/>
              <a:gd name="T5" fmla="*/ 2147483646 h 4134"/>
              <a:gd name="T6" fmla="*/ 2147483646 w 3038"/>
              <a:gd name="T7" fmla="*/ 2147483646 h 4134"/>
              <a:gd name="T8" fmla="*/ 2147483646 w 3038"/>
              <a:gd name="T9" fmla="*/ 2147483646 h 4134"/>
              <a:gd name="T10" fmla="*/ 2147483646 w 3038"/>
              <a:gd name="T11" fmla="*/ 2147483646 h 4134"/>
              <a:gd name="T12" fmla="*/ 2147483646 w 3038"/>
              <a:gd name="T13" fmla="*/ 2147483646 h 4134"/>
              <a:gd name="T14" fmla="*/ 2147483646 w 3038"/>
              <a:gd name="T15" fmla="*/ 2147483646 h 4134"/>
              <a:gd name="T16" fmla="*/ 2147483646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71" name="Rectangle 2">
            <a:extLst>
              <a:ext uri="{FF2B5EF4-FFF2-40B4-BE49-F238E27FC236}">
                <a16:creationId xmlns:a16="http://schemas.microsoft.com/office/drawing/2014/main" id="{87D87ACF-E062-4537-85F1-5FD8E374885A}"/>
              </a:ext>
            </a:extLst>
          </p:cNvPr>
          <p:cNvSpPr>
            <a:spLocks noGrp="1" noChangeArrowheads="1"/>
          </p:cNvSpPr>
          <p:nvPr>
            <p:ph type="title" idx="4294967295"/>
          </p:nvPr>
        </p:nvSpPr>
        <p:spPr>
          <a:xfrm>
            <a:off x="3680552" y="10098"/>
            <a:ext cx="8629650" cy="862013"/>
          </a:xfrm>
          <a:noFill/>
        </p:spPr>
        <p:txBody>
          <a:bodyPr lIns="92075" tIns="46038" rIns="92075" bIns="46038" anchor="ctr"/>
          <a:lstStyle/>
          <a:p>
            <a:pPr eaLnBrk="1" hangingPunct="1"/>
            <a:r>
              <a:rPr lang="en-US" altLang="en-US" sz="5200" b="1" dirty="0"/>
              <a:t>Change in Supply</a:t>
            </a:r>
          </a:p>
        </p:txBody>
      </p:sp>
      <p:grpSp>
        <p:nvGrpSpPr>
          <p:cNvPr id="32772" name="Group 17">
            <a:extLst>
              <a:ext uri="{FF2B5EF4-FFF2-40B4-BE49-F238E27FC236}">
                <a16:creationId xmlns:a16="http://schemas.microsoft.com/office/drawing/2014/main" id="{3EEA0161-698B-4748-ABEC-F1E75053CEAF}"/>
              </a:ext>
            </a:extLst>
          </p:cNvPr>
          <p:cNvGrpSpPr>
            <a:grpSpLocks/>
          </p:cNvGrpSpPr>
          <p:nvPr/>
        </p:nvGrpSpPr>
        <p:grpSpPr bwMode="auto">
          <a:xfrm>
            <a:off x="4992688" y="1604964"/>
            <a:ext cx="4608512" cy="4262437"/>
            <a:chOff x="1473" y="948"/>
            <a:chExt cx="2989" cy="2724"/>
          </a:xfrm>
        </p:grpSpPr>
        <p:sp>
          <p:nvSpPr>
            <p:cNvPr id="32811" name="Line 18">
              <a:extLst>
                <a:ext uri="{FF2B5EF4-FFF2-40B4-BE49-F238E27FC236}">
                  <a16:creationId xmlns:a16="http://schemas.microsoft.com/office/drawing/2014/main" id="{D0039E3E-4734-499D-95C3-3CCF8040CDE6}"/>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812" name="Line 19">
              <a:extLst>
                <a:ext uri="{FF2B5EF4-FFF2-40B4-BE49-F238E27FC236}">
                  <a16:creationId xmlns:a16="http://schemas.microsoft.com/office/drawing/2014/main" id="{855A0E5B-4A61-4F90-BAFB-F9113FE26EDF}"/>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2773" name="Rectangle 21">
            <a:extLst>
              <a:ext uri="{FF2B5EF4-FFF2-40B4-BE49-F238E27FC236}">
                <a16:creationId xmlns:a16="http://schemas.microsoft.com/office/drawing/2014/main" id="{DB6BFDFB-787C-4547-93C1-3BF0FB0E064B}"/>
              </a:ext>
            </a:extLst>
          </p:cNvPr>
          <p:cNvSpPr>
            <a:spLocks noChangeArrowheads="1"/>
          </p:cNvSpPr>
          <p:nvPr/>
        </p:nvSpPr>
        <p:spPr bwMode="auto">
          <a:xfrm>
            <a:off x="9753601" y="579120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32774" name="Rectangle 22">
            <a:extLst>
              <a:ext uri="{FF2B5EF4-FFF2-40B4-BE49-F238E27FC236}">
                <a16:creationId xmlns:a16="http://schemas.microsoft.com/office/drawing/2014/main" id="{214643C6-DDF4-44E9-A0C3-59FC070DF17A}"/>
              </a:ext>
            </a:extLst>
          </p:cNvPr>
          <p:cNvSpPr>
            <a:spLocks noChangeArrowheads="1"/>
          </p:cNvSpPr>
          <p:nvPr/>
        </p:nvSpPr>
        <p:spPr bwMode="auto">
          <a:xfrm>
            <a:off x="4729163" y="5683250"/>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32775" name="Text Box 23">
            <a:extLst>
              <a:ext uri="{FF2B5EF4-FFF2-40B4-BE49-F238E27FC236}">
                <a16:creationId xmlns:a16="http://schemas.microsoft.com/office/drawing/2014/main" id="{519139A8-DDFE-43A5-A5BF-7E7E36D6CA6F}"/>
              </a:ext>
            </a:extLst>
          </p:cNvPr>
          <p:cNvSpPr txBox="1">
            <a:spLocks noChangeArrowheads="1"/>
          </p:cNvSpPr>
          <p:nvPr/>
        </p:nvSpPr>
        <p:spPr bwMode="auto">
          <a:xfrm>
            <a:off x="4578350" y="1595438"/>
            <a:ext cx="4381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sp>
        <p:nvSpPr>
          <p:cNvPr id="32776" name="Text Box 31">
            <a:extLst>
              <a:ext uri="{FF2B5EF4-FFF2-40B4-BE49-F238E27FC236}">
                <a16:creationId xmlns:a16="http://schemas.microsoft.com/office/drawing/2014/main" id="{3197C2C5-F5FF-46B1-A0C9-D1832A0831AE}"/>
              </a:ext>
            </a:extLst>
          </p:cNvPr>
          <p:cNvSpPr txBox="1">
            <a:spLocks noChangeArrowheads="1"/>
          </p:cNvSpPr>
          <p:nvPr/>
        </p:nvSpPr>
        <p:spPr bwMode="auto">
          <a:xfrm>
            <a:off x="4038601" y="990601"/>
            <a:ext cx="2676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Price of Cereal</a:t>
            </a:r>
          </a:p>
        </p:txBody>
      </p:sp>
      <p:sp>
        <p:nvSpPr>
          <p:cNvPr id="32777" name="Text Box 32">
            <a:extLst>
              <a:ext uri="{FF2B5EF4-FFF2-40B4-BE49-F238E27FC236}">
                <a16:creationId xmlns:a16="http://schemas.microsoft.com/office/drawing/2014/main" id="{3807B615-9111-418B-9C16-970F5BE4519B}"/>
              </a:ext>
            </a:extLst>
          </p:cNvPr>
          <p:cNvSpPr txBox="1">
            <a:spLocks noChangeArrowheads="1"/>
          </p:cNvSpPr>
          <p:nvPr/>
        </p:nvSpPr>
        <p:spPr bwMode="auto">
          <a:xfrm>
            <a:off x="6048376" y="6206161"/>
            <a:ext cx="28357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b="1"/>
              <a:t>Quantity of Cereal</a:t>
            </a:r>
          </a:p>
        </p:txBody>
      </p:sp>
      <p:sp>
        <p:nvSpPr>
          <p:cNvPr id="32778" name="Text Box 34">
            <a:extLst>
              <a:ext uri="{FF2B5EF4-FFF2-40B4-BE49-F238E27FC236}">
                <a16:creationId xmlns:a16="http://schemas.microsoft.com/office/drawing/2014/main" id="{F009A660-E273-4064-BC10-B9598DBCBDFF}"/>
              </a:ext>
            </a:extLst>
          </p:cNvPr>
          <p:cNvSpPr txBox="1">
            <a:spLocks noChangeArrowheads="1"/>
          </p:cNvSpPr>
          <p:nvPr/>
        </p:nvSpPr>
        <p:spPr bwMode="auto">
          <a:xfrm>
            <a:off x="1828800" y="990600"/>
            <a:ext cx="2133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solidFill>
                  <a:srgbClr val="CC0000"/>
                </a:solidFill>
                <a:latin typeface="Times New Roman" panose="02020603050405020304" pitchFamily="18" charset="0"/>
              </a:rPr>
              <a:t>Supply Schedule</a:t>
            </a:r>
          </a:p>
        </p:txBody>
      </p:sp>
      <p:sp>
        <p:nvSpPr>
          <p:cNvPr id="32779" name="Text Box 35">
            <a:extLst>
              <a:ext uri="{FF2B5EF4-FFF2-40B4-BE49-F238E27FC236}">
                <a16:creationId xmlns:a16="http://schemas.microsoft.com/office/drawing/2014/main" id="{D59C1ADB-E54E-40A8-81FB-14552027FE6C}"/>
              </a:ext>
            </a:extLst>
          </p:cNvPr>
          <p:cNvSpPr txBox="1">
            <a:spLocks noChangeArrowheads="1"/>
          </p:cNvSpPr>
          <p:nvPr/>
        </p:nvSpPr>
        <p:spPr bwMode="auto">
          <a:xfrm>
            <a:off x="5224464" y="5827713"/>
            <a:ext cx="4529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10     20     30     40     50     60     70     80</a:t>
            </a:r>
          </a:p>
        </p:txBody>
      </p:sp>
      <p:sp>
        <p:nvSpPr>
          <p:cNvPr id="32780" name="Slide Number Placeholder 38">
            <a:extLst>
              <a:ext uri="{FF2B5EF4-FFF2-40B4-BE49-F238E27FC236}">
                <a16:creationId xmlns:a16="http://schemas.microsoft.com/office/drawing/2014/main" id="{1ADAC56E-CBA3-4176-92A4-062254D5E0E6}"/>
              </a:ext>
            </a:extLst>
          </p:cNvPr>
          <p:cNvSpPr txBox="1">
            <a:spLocks noGrp="1"/>
          </p:cNvSpPr>
          <p:nvPr/>
        </p:nvSpPr>
        <p:spPr bwMode="auto">
          <a:xfrm>
            <a:off x="8763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40441629-0D77-42FE-A1B5-05192ADD3C93}" type="slidenum">
              <a:rPr lang="en-US" altLang="en-US" sz="1400">
                <a:latin typeface="Times New Roman" panose="02020603050405020304" pitchFamily="18" charset="0"/>
              </a:rPr>
              <a:pPr algn="r" eaLnBrk="1" hangingPunct="1">
                <a:spcBef>
                  <a:spcPct val="0"/>
                </a:spcBef>
                <a:buFontTx/>
                <a:buNone/>
              </a:pPr>
              <a:t>61</a:t>
            </a:fld>
            <a:endParaRPr lang="en-US" altLang="en-US" sz="1400">
              <a:latin typeface="Times New Roman" panose="02020603050405020304" pitchFamily="18" charset="0"/>
            </a:endParaRPr>
          </a:p>
        </p:txBody>
      </p:sp>
      <p:graphicFrame>
        <p:nvGraphicFramePr>
          <p:cNvPr id="88079" name="Group 15">
            <a:extLst>
              <a:ext uri="{FF2B5EF4-FFF2-40B4-BE49-F238E27FC236}">
                <a16:creationId xmlns:a16="http://schemas.microsoft.com/office/drawing/2014/main" id="{602098AA-1ABB-4FCA-A2D6-4BA9AE2A4639}"/>
              </a:ext>
            </a:extLst>
          </p:cNvPr>
          <p:cNvGraphicFramePr>
            <a:graphicFrameLocks noGrp="1"/>
          </p:cNvGraphicFramePr>
          <p:nvPr/>
        </p:nvGraphicFramePr>
        <p:xfrm>
          <a:off x="1828801" y="2057401"/>
          <a:ext cx="2327275" cy="4173539"/>
        </p:xfrm>
        <a:graphic>
          <a:graphicData uri="http://schemas.openxmlformats.org/drawingml/2006/table">
            <a:tbl>
              <a:tblPr/>
              <a:tblGrid>
                <a:gridCol w="971550">
                  <a:extLst>
                    <a:ext uri="{9D8B030D-6E8A-4147-A177-3AD203B41FA5}">
                      <a16:colId xmlns:a16="http://schemas.microsoft.com/office/drawing/2014/main" val="20000"/>
                    </a:ext>
                  </a:extLst>
                </a:gridCol>
                <a:gridCol w="1355725">
                  <a:extLst>
                    <a:ext uri="{9D8B030D-6E8A-4147-A177-3AD203B41FA5}">
                      <a16:colId xmlns:a16="http://schemas.microsoft.com/office/drawing/2014/main" val="20001"/>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Supplied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2804" name="Oval 38">
            <a:extLst>
              <a:ext uri="{FF2B5EF4-FFF2-40B4-BE49-F238E27FC236}">
                <a16:creationId xmlns:a16="http://schemas.microsoft.com/office/drawing/2014/main" id="{92998E5A-05BE-4ED8-80C4-7033637E972F}"/>
              </a:ext>
            </a:extLst>
          </p:cNvPr>
          <p:cNvSpPr>
            <a:spLocks noChangeArrowheads="1"/>
          </p:cNvSpPr>
          <p:nvPr/>
        </p:nvSpPr>
        <p:spPr bwMode="auto">
          <a:xfrm>
            <a:off x="5334000" y="49530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805" name="Oval 39">
            <a:extLst>
              <a:ext uri="{FF2B5EF4-FFF2-40B4-BE49-F238E27FC236}">
                <a16:creationId xmlns:a16="http://schemas.microsoft.com/office/drawing/2014/main" id="{085680BC-4191-4424-BC18-20D5EF06B864}"/>
              </a:ext>
            </a:extLst>
          </p:cNvPr>
          <p:cNvSpPr>
            <a:spLocks noChangeArrowheads="1"/>
          </p:cNvSpPr>
          <p:nvPr/>
        </p:nvSpPr>
        <p:spPr bwMode="auto">
          <a:xfrm>
            <a:off x="5943600" y="43434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806" name="Oval 40">
            <a:extLst>
              <a:ext uri="{FF2B5EF4-FFF2-40B4-BE49-F238E27FC236}">
                <a16:creationId xmlns:a16="http://schemas.microsoft.com/office/drawing/2014/main" id="{E49557B5-A28D-468E-9016-A170CE9FD466}"/>
              </a:ext>
            </a:extLst>
          </p:cNvPr>
          <p:cNvSpPr>
            <a:spLocks noChangeArrowheads="1"/>
          </p:cNvSpPr>
          <p:nvPr/>
        </p:nvSpPr>
        <p:spPr bwMode="auto">
          <a:xfrm>
            <a:off x="6553200" y="34290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807" name="Oval 41">
            <a:extLst>
              <a:ext uri="{FF2B5EF4-FFF2-40B4-BE49-F238E27FC236}">
                <a16:creationId xmlns:a16="http://schemas.microsoft.com/office/drawing/2014/main" id="{6B65353D-541A-432C-8F2D-A7EBD8783887}"/>
              </a:ext>
            </a:extLst>
          </p:cNvPr>
          <p:cNvSpPr>
            <a:spLocks noChangeArrowheads="1"/>
          </p:cNvSpPr>
          <p:nvPr/>
        </p:nvSpPr>
        <p:spPr bwMode="auto">
          <a:xfrm>
            <a:off x="7162800" y="25146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808" name="Oval 42">
            <a:extLst>
              <a:ext uri="{FF2B5EF4-FFF2-40B4-BE49-F238E27FC236}">
                <a16:creationId xmlns:a16="http://schemas.microsoft.com/office/drawing/2014/main" id="{925B55DA-52A8-46C0-982A-222198508CCF}"/>
              </a:ext>
            </a:extLst>
          </p:cNvPr>
          <p:cNvSpPr>
            <a:spLocks noChangeArrowheads="1"/>
          </p:cNvSpPr>
          <p:nvPr/>
        </p:nvSpPr>
        <p:spPr bwMode="auto">
          <a:xfrm>
            <a:off x="7620000" y="16002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809" name="Rectangle 31">
            <a:extLst>
              <a:ext uri="{FF2B5EF4-FFF2-40B4-BE49-F238E27FC236}">
                <a16:creationId xmlns:a16="http://schemas.microsoft.com/office/drawing/2014/main" id="{93104751-44BB-45C5-A627-C5022DA8952C}"/>
              </a:ext>
            </a:extLst>
          </p:cNvPr>
          <p:cNvSpPr>
            <a:spLocks noChangeArrowheads="1"/>
          </p:cNvSpPr>
          <p:nvPr/>
        </p:nvSpPr>
        <p:spPr bwMode="auto">
          <a:xfrm>
            <a:off x="7848601" y="1371601"/>
            <a:ext cx="1370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Supply</a:t>
            </a:r>
          </a:p>
        </p:txBody>
      </p:sp>
      <p:sp>
        <p:nvSpPr>
          <p:cNvPr id="32810" name="AutoShape 5">
            <a:extLst>
              <a:ext uri="{FF2B5EF4-FFF2-40B4-BE49-F238E27FC236}">
                <a16:creationId xmlns:a16="http://schemas.microsoft.com/office/drawing/2014/main" id="{F1646B23-87BB-47D0-805A-FE3E75F1910D}"/>
              </a:ext>
            </a:extLst>
          </p:cNvPr>
          <p:cNvSpPr>
            <a:spLocks noChangeArrowheads="1"/>
          </p:cNvSpPr>
          <p:nvPr/>
        </p:nvSpPr>
        <p:spPr bwMode="auto">
          <a:xfrm>
            <a:off x="2133601" y="990600"/>
            <a:ext cx="7921625" cy="5137150"/>
          </a:xfrm>
          <a:prstGeom prst="star16">
            <a:avLst>
              <a:gd name="adj" fmla="val 37500"/>
            </a:avLst>
          </a:prstGeom>
          <a:gradFill rotWithShape="0">
            <a:gsLst>
              <a:gs pos="0">
                <a:srgbClr val="C87676"/>
              </a:gs>
              <a:gs pos="100000">
                <a:srgbClr val="990000"/>
              </a:gs>
            </a:gsLst>
            <a:path path="shape">
              <a:fillToRect l="50000" t="50000" r="50000" b="50000"/>
            </a:path>
          </a:gradFill>
          <a:ln w="38100">
            <a:solidFill>
              <a:schemeClr val="tx1"/>
            </a:solidFill>
            <a:miter lim="800000"/>
            <a:headEnd/>
            <a:tailEnd/>
          </a:ln>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4800" b="1">
                <a:solidFill>
                  <a:schemeClr val="bg1"/>
                </a:solidFill>
              </a:rPr>
              <a:t>What if a drought </a:t>
            </a:r>
          </a:p>
          <a:p>
            <a:pPr algn="ctr">
              <a:buFontTx/>
              <a:buNone/>
            </a:pPr>
            <a:r>
              <a:rPr lang="en-US" altLang="en-US" sz="4800" b="1">
                <a:solidFill>
                  <a:schemeClr val="bg1"/>
                </a:solidFill>
              </a:rPr>
              <a:t>destroys corn and wheat </a:t>
            </a:r>
          </a:p>
          <a:p>
            <a:pPr algn="ctr">
              <a:buFontTx/>
              <a:buNone/>
            </a:pPr>
            <a:r>
              <a:rPr lang="en-US" altLang="en-US" sz="4800" b="1">
                <a:solidFill>
                  <a:schemeClr val="bg1"/>
                </a:solidFill>
              </a:rPr>
              <a:t>crops?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Freeform 16">
            <a:extLst>
              <a:ext uri="{FF2B5EF4-FFF2-40B4-BE49-F238E27FC236}">
                <a16:creationId xmlns:a16="http://schemas.microsoft.com/office/drawing/2014/main" id="{74EF86EC-A4BF-4500-BCFC-9E2789CCBFEA}"/>
              </a:ext>
            </a:extLst>
          </p:cNvPr>
          <p:cNvSpPr>
            <a:spLocks/>
          </p:cNvSpPr>
          <p:nvPr/>
        </p:nvSpPr>
        <p:spPr bwMode="auto">
          <a:xfrm rot="-192810">
            <a:off x="5335589" y="1754188"/>
            <a:ext cx="2439987" cy="3200400"/>
          </a:xfrm>
          <a:custGeom>
            <a:avLst/>
            <a:gdLst>
              <a:gd name="T0" fmla="*/ 0 w 3038"/>
              <a:gd name="T1" fmla="*/ 2147483646 h 4134"/>
              <a:gd name="T2" fmla="*/ 2147483646 w 3038"/>
              <a:gd name="T3" fmla="*/ 2147483646 h 4134"/>
              <a:gd name="T4" fmla="*/ 2147483646 w 3038"/>
              <a:gd name="T5" fmla="*/ 2147483646 h 4134"/>
              <a:gd name="T6" fmla="*/ 2147483646 w 3038"/>
              <a:gd name="T7" fmla="*/ 2147483646 h 4134"/>
              <a:gd name="T8" fmla="*/ 2147483646 w 3038"/>
              <a:gd name="T9" fmla="*/ 2147483646 h 4134"/>
              <a:gd name="T10" fmla="*/ 2147483646 w 3038"/>
              <a:gd name="T11" fmla="*/ 2147483646 h 4134"/>
              <a:gd name="T12" fmla="*/ 2147483646 w 3038"/>
              <a:gd name="T13" fmla="*/ 2147483646 h 4134"/>
              <a:gd name="T14" fmla="*/ 2147483646 w 3038"/>
              <a:gd name="T15" fmla="*/ 2147483646 h 4134"/>
              <a:gd name="T16" fmla="*/ 2147483646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95" name="Rectangle 2">
            <a:extLst>
              <a:ext uri="{FF2B5EF4-FFF2-40B4-BE49-F238E27FC236}">
                <a16:creationId xmlns:a16="http://schemas.microsoft.com/office/drawing/2014/main" id="{E468340E-AE5A-45CD-AD60-0472B0D9B9D0}"/>
              </a:ext>
            </a:extLst>
          </p:cNvPr>
          <p:cNvSpPr>
            <a:spLocks noGrp="1" noChangeArrowheads="1"/>
          </p:cNvSpPr>
          <p:nvPr>
            <p:ph type="title" idx="4294967295"/>
          </p:nvPr>
        </p:nvSpPr>
        <p:spPr>
          <a:xfrm>
            <a:off x="3562350" y="65469"/>
            <a:ext cx="8629650" cy="862013"/>
          </a:xfrm>
          <a:noFill/>
        </p:spPr>
        <p:txBody>
          <a:bodyPr lIns="92075" tIns="46038" rIns="92075" bIns="46038" anchor="ctr"/>
          <a:lstStyle/>
          <a:p>
            <a:pPr eaLnBrk="1" hangingPunct="1"/>
            <a:r>
              <a:rPr lang="en-US" altLang="en-US" sz="5200" b="1" dirty="0"/>
              <a:t>Change in Supply</a:t>
            </a:r>
          </a:p>
        </p:txBody>
      </p:sp>
      <p:grpSp>
        <p:nvGrpSpPr>
          <p:cNvPr id="33796" name="Group 17">
            <a:extLst>
              <a:ext uri="{FF2B5EF4-FFF2-40B4-BE49-F238E27FC236}">
                <a16:creationId xmlns:a16="http://schemas.microsoft.com/office/drawing/2014/main" id="{CAF1E976-A085-420B-B031-BB5CA2CF470F}"/>
              </a:ext>
            </a:extLst>
          </p:cNvPr>
          <p:cNvGrpSpPr>
            <a:grpSpLocks/>
          </p:cNvGrpSpPr>
          <p:nvPr/>
        </p:nvGrpSpPr>
        <p:grpSpPr bwMode="auto">
          <a:xfrm>
            <a:off x="4992688" y="1604964"/>
            <a:ext cx="4608512" cy="4262437"/>
            <a:chOff x="1473" y="948"/>
            <a:chExt cx="2989" cy="2724"/>
          </a:xfrm>
        </p:grpSpPr>
        <p:sp>
          <p:nvSpPr>
            <p:cNvPr id="33834" name="Line 18">
              <a:extLst>
                <a:ext uri="{FF2B5EF4-FFF2-40B4-BE49-F238E27FC236}">
                  <a16:creationId xmlns:a16="http://schemas.microsoft.com/office/drawing/2014/main" id="{321D8BDF-BD05-4276-B8C0-64B5514BFB31}"/>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35" name="Line 19">
              <a:extLst>
                <a:ext uri="{FF2B5EF4-FFF2-40B4-BE49-F238E27FC236}">
                  <a16:creationId xmlns:a16="http://schemas.microsoft.com/office/drawing/2014/main" id="{D4041856-794F-4376-944C-246FB8A6E05E}"/>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3797" name="Rectangle 21">
            <a:extLst>
              <a:ext uri="{FF2B5EF4-FFF2-40B4-BE49-F238E27FC236}">
                <a16:creationId xmlns:a16="http://schemas.microsoft.com/office/drawing/2014/main" id="{A960EEB5-92BA-47CE-8B66-510070CF2D68}"/>
              </a:ext>
            </a:extLst>
          </p:cNvPr>
          <p:cNvSpPr>
            <a:spLocks noChangeArrowheads="1"/>
          </p:cNvSpPr>
          <p:nvPr/>
        </p:nvSpPr>
        <p:spPr bwMode="auto">
          <a:xfrm>
            <a:off x="9753601" y="579120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33798" name="Rectangle 22">
            <a:extLst>
              <a:ext uri="{FF2B5EF4-FFF2-40B4-BE49-F238E27FC236}">
                <a16:creationId xmlns:a16="http://schemas.microsoft.com/office/drawing/2014/main" id="{ADE9C5AA-D255-41B7-85D5-4FCB2F3E2F51}"/>
              </a:ext>
            </a:extLst>
          </p:cNvPr>
          <p:cNvSpPr>
            <a:spLocks noChangeArrowheads="1"/>
          </p:cNvSpPr>
          <p:nvPr/>
        </p:nvSpPr>
        <p:spPr bwMode="auto">
          <a:xfrm>
            <a:off x="4729163" y="5683250"/>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33799" name="Text Box 23">
            <a:extLst>
              <a:ext uri="{FF2B5EF4-FFF2-40B4-BE49-F238E27FC236}">
                <a16:creationId xmlns:a16="http://schemas.microsoft.com/office/drawing/2014/main" id="{A128F9E5-0B61-4BAE-BC32-85BD55CC8804}"/>
              </a:ext>
            </a:extLst>
          </p:cNvPr>
          <p:cNvSpPr txBox="1">
            <a:spLocks noChangeArrowheads="1"/>
          </p:cNvSpPr>
          <p:nvPr/>
        </p:nvSpPr>
        <p:spPr bwMode="auto">
          <a:xfrm>
            <a:off x="4578350" y="1595438"/>
            <a:ext cx="4381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sp>
        <p:nvSpPr>
          <p:cNvPr id="33800" name="Text Box 31">
            <a:extLst>
              <a:ext uri="{FF2B5EF4-FFF2-40B4-BE49-F238E27FC236}">
                <a16:creationId xmlns:a16="http://schemas.microsoft.com/office/drawing/2014/main" id="{BDD61BA9-A11B-4AD9-AD24-ADFE4A7C1025}"/>
              </a:ext>
            </a:extLst>
          </p:cNvPr>
          <p:cNvSpPr txBox="1">
            <a:spLocks noChangeArrowheads="1"/>
          </p:cNvSpPr>
          <p:nvPr/>
        </p:nvSpPr>
        <p:spPr bwMode="auto">
          <a:xfrm>
            <a:off x="4038601" y="990601"/>
            <a:ext cx="2676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Price of Cereal</a:t>
            </a:r>
          </a:p>
        </p:txBody>
      </p:sp>
      <p:sp>
        <p:nvSpPr>
          <p:cNvPr id="33801" name="Text Box 32">
            <a:extLst>
              <a:ext uri="{FF2B5EF4-FFF2-40B4-BE49-F238E27FC236}">
                <a16:creationId xmlns:a16="http://schemas.microsoft.com/office/drawing/2014/main" id="{A7A76666-31C5-4C87-8994-45DF8FF0712A}"/>
              </a:ext>
            </a:extLst>
          </p:cNvPr>
          <p:cNvSpPr txBox="1">
            <a:spLocks noChangeArrowheads="1"/>
          </p:cNvSpPr>
          <p:nvPr/>
        </p:nvSpPr>
        <p:spPr bwMode="auto">
          <a:xfrm>
            <a:off x="6048376" y="6206161"/>
            <a:ext cx="28357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b="1"/>
              <a:t>Quantity of Cereal</a:t>
            </a:r>
          </a:p>
        </p:txBody>
      </p:sp>
      <p:sp>
        <p:nvSpPr>
          <p:cNvPr id="33802" name="Text Box 34">
            <a:extLst>
              <a:ext uri="{FF2B5EF4-FFF2-40B4-BE49-F238E27FC236}">
                <a16:creationId xmlns:a16="http://schemas.microsoft.com/office/drawing/2014/main" id="{D3EEC49C-23C8-42D3-95F3-737D87EDF192}"/>
              </a:ext>
            </a:extLst>
          </p:cNvPr>
          <p:cNvSpPr txBox="1">
            <a:spLocks noChangeArrowheads="1"/>
          </p:cNvSpPr>
          <p:nvPr/>
        </p:nvSpPr>
        <p:spPr bwMode="auto">
          <a:xfrm>
            <a:off x="1828800" y="990600"/>
            <a:ext cx="2133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solidFill>
                  <a:srgbClr val="CC0000"/>
                </a:solidFill>
                <a:latin typeface="Times New Roman" panose="02020603050405020304" pitchFamily="18" charset="0"/>
              </a:rPr>
              <a:t>Supply Schedule</a:t>
            </a:r>
          </a:p>
        </p:txBody>
      </p:sp>
      <p:sp>
        <p:nvSpPr>
          <p:cNvPr id="33803" name="Text Box 35">
            <a:extLst>
              <a:ext uri="{FF2B5EF4-FFF2-40B4-BE49-F238E27FC236}">
                <a16:creationId xmlns:a16="http://schemas.microsoft.com/office/drawing/2014/main" id="{9A1DB851-9404-4BB4-8E73-47531A6B256E}"/>
              </a:ext>
            </a:extLst>
          </p:cNvPr>
          <p:cNvSpPr txBox="1">
            <a:spLocks noChangeArrowheads="1"/>
          </p:cNvSpPr>
          <p:nvPr/>
        </p:nvSpPr>
        <p:spPr bwMode="auto">
          <a:xfrm>
            <a:off x="5224464" y="5827713"/>
            <a:ext cx="4529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10     20     30     40     50     60     70     80</a:t>
            </a:r>
          </a:p>
        </p:txBody>
      </p:sp>
      <p:sp>
        <p:nvSpPr>
          <p:cNvPr id="33804" name="Slide Number Placeholder 38">
            <a:extLst>
              <a:ext uri="{FF2B5EF4-FFF2-40B4-BE49-F238E27FC236}">
                <a16:creationId xmlns:a16="http://schemas.microsoft.com/office/drawing/2014/main" id="{D859702F-71FD-4214-9EAD-8C0A88B57AA4}"/>
              </a:ext>
            </a:extLst>
          </p:cNvPr>
          <p:cNvSpPr txBox="1">
            <a:spLocks noGrp="1"/>
          </p:cNvSpPr>
          <p:nvPr/>
        </p:nvSpPr>
        <p:spPr bwMode="auto">
          <a:xfrm>
            <a:off x="8763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DD96689C-3B6E-42E5-9E61-FBA258BDA8E5}" type="slidenum">
              <a:rPr lang="en-US" altLang="en-US" sz="1400">
                <a:latin typeface="Times New Roman" panose="02020603050405020304" pitchFamily="18" charset="0"/>
              </a:rPr>
              <a:pPr algn="r" eaLnBrk="1" hangingPunct="1">
                <a:spcBef>
                  <a:spcPct val="0"/>
                </a:spcBef>
                <a:buFontTx/>
                <a:buNone/>
              </a:pPr>
              <a:t>62</a:t>
            </a:fld>
            <a:endParaRPr lang="en-US" altLang="en-US" sz="1400">
              <a:latin typeface="Times New Roman" panose="02020603050405020304" pitchFamily="18" charset="0"/>
            </a:endParaRPr>
          </a:p>
        </p:txBody>
      </p:sp>
      <p:graphicFrame>
        <p:nvGraphicFramePr>
          <p:cNvPr id="89103" name="Group 15">
            <a:extLst>
              <a:ext uri="{FF2B5EF4-FFF2-40B4-BE49-F238E27FC236}">
                <a16:creationId xmlns:a16="http://schemas.microsoft.com/office/drawing/2014/main" id="{CA48AA86-2D1F-4A6D-BC1E-EFB41FB94C91}"/>
              </a:ext>
            </a:extLst>
          </p:cNvPr>
          <p:cNvGraphicFramePr>
            <a:graphicFrameLocks noGrp="1"/>
          </p:cNvGraphicFramePr>
          <p:nvPr/>
        </p:nvGraphicFramePr>
        <p:xfrm>
          <a:off x="1828801" y="2057401"/>
          <a:ext cx="2327275" cy="4173539"/>
        </p:xfrm>
        <a:graphic>
          <a:graphicData uri="http://schemas.openxmlformats.org/drawingml/2006/table">
            <a:tbl>
              <a:tblPr/>
              <a:tblGrid>
                <a:gridCol w="971550">
                  <a:extLst>
                    <a:ext uri="{9D8B030D-6E8A-4147-A177-3AD203B41FA5}">
                      <a16:colId xmlns:a16="http://schemas.microsoft.com/office/drawing/2014/main" val="20000"/>
                    </a:ext>
                  </a:extLst>
                </a:gridCol>
                <a:gridCol w="1355725">
                  <a:extLst>
                    <a:ext uri="{9D8B030D-6E8A-4147-A177-3AD203B41FA5}">
                      <a16:colId xmlns:a16="http://schemas.microsoft.com/office/drawing/2014/main" val="20001"/>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Supplied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3828" name="Oval 38">
            <a:extLst>
              <a:ext uri="{FF2B5EF4-FFF2-40B4-BE49-F238E27FC236}">
                <a16:creationId xmlns:a16="http://schemas.microsoft.com/office/drawing/2014/main" id="{D9885A11-A85D-4729-948A-2C4B1DC7CF04}"/>
              </a:ext>
            </a:extLst>
          </p:cNvPr>
          <p:cNvSpPr>
            <a:spLocks noChangeArrowheads="1"/>
          </p:cNvSpPr>
          <p:nvPr/>
        </p:nvSpPr>
        <p:spPr bwMode="auto">
          <a:xfrm>
            <a:off x="5334000" y="49530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829" name="Oval 39">
            <a:extLst>
              <a:ext uri="{FF2B5EF4-FFF2-40B4-BE49-F238E27FC236}">
                <a16:creationId xmlns:a16="http://schemas.microsoft.com/office/drawing/2014/main" id="{08361DD2-030E-4080-A259-2120E1DD4450}"/>
              </a:ext>
            </a:extLst>
          </p:cNvPr>
          <p:cNvSpPr>
            <a:spLocks noChangeArrowheads="1"/>
          </p:cNvSpPr>
          <p:nvPr/>
        </p:nvSpPr>
        <p:spPr bwMode="auto">
          <a:xfrm>
            <a:off x="5943600" y="42672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830" name="Oval 40">
            <a:extLst>
              <a:ext uri="{FF2B5EF4-FFF2-40B4-BE49-F238E27FC236}">
                <a16:creationId xmlns:a16="http://schemas.microsoft.com/office/drawing/2014/main" id="{798767D9-5D04-4754-9A3B-2257834144A8}"/>
              </a:ext>
            </a:extLst>
          </p:cNvPr>
          <p:cNvSpPr>
            <a:spLocks noChangeArrowheads="1"/>
          </p:cNvSpPr>
          <p:nvPr/>
        </p:nvSpPr>
        <p:spPr bwMode="auto">
          <a:xfrm>
            <a:off x="6553200" y="34290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831" name="Oval 41">
            <a:extLst>
              <a:ext uri="{FF2B5EF4-FFF2-40B4-BE49-F238E27FC236}">
                <a16:creationId xmlns:a16="http://schemas.microsoft.com/office/drawing/2014/main" id="{8390EE90-728C-4689-84FA-D3F89732237A}"/>
              </a:ext>
            </a:extLst>
          </p:cNvPr>
          <p:cNvSpPr>
            <a:spLocks noChangeArrowheads="1"/>
          </p:cNvSpPr>
          <p:nvPr/>
        </p:nvSpPr>
        <p:spPr bwMode="auto">
          <a:xfrm>
            <a:off x="7162800" y="25146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832" name="Oval 42">
            <a:extLst>
              <a:ext uri="{FF2B5EF4-FFF2-40B4-BE49-F238E27FC236}">
                <a16:creationId xmlns:a16="http://schemas.microsoft.com/office/drawing/2014/main" id="{F9B4A856-1634-47D8-9338-8D83B1F464E0}"/>
              </a:ext>
            </a:extLst>
          </p:cNvPr>
          <p:cNvSpPr>
            <a:spLocks noChangeArrowheads="1"/>
          </p:cNvSpPr>
          <p:nvPr/>
        </p:nvSpPr>
        <p:spPr bwMode="auto">
          <a:xfrm>
            <a:off x="7620000" y="16002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833" name="Rectangle 31">
            <a:extLst>
              <a:ext uri="{FF2B5EF4-FFF2-40B4-BE49-F238E27FC236}">
                <a16:creationId xmlns:a16="http://schemas.microsoft.com/office/drawing/2014/main" id="{59B4E2DB-E8F4-4BD8-9F8C-BC6CDCC09A9F}"/>
              </a:ext>
            </a:extLst>
          </p:cNvPr>
          <p:cNvSpPr>
            <a:spLocks noChangeArrowheads="1"/>
          </p:cNvSpPr>
          <p:nvPr/>
        </p:nvSpPr>
        <p:spPr bwMode="auto">
          <a:xfrm>
            <a:off x="7086601" y="1066801"/>
            <a:ext cx="1370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Supply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Freeform 16">
            <a:extLst>
              <a:ext uri="{FF2B5EF4-FFF2-40B4-BE49-F238E27FC236}">
                <a16:creationId xmlns:a16="http://schemas.microsoft.com/office/drawing/2014/main" id="{506EC062-B483-46C6-B8BD-4D64010392B7}"/>
              </a:ext>
            </a:extLst>
          </p:cNvPr>
          <p:cNvSpPr>
            <a:spLocks/>
          </p:cNvSpPr>
          <p:nvPr/>
        </p:nvSpPr>
        <p:spPr bwMode="auto">
          <a:xfrm rot="-192810">
            <a:off x="5335589" y="1754188"/>
            <a:ext cx="2439987" cy="3200400"/>
          </a:xfrm>
          <a:custGeom>
            <a:avLst/>
            <a:gdLst>
              <a:gd name="T0" fmla="*/ 0 w 3038"/>
              <a:gd name="T1" fmla="*/ 2147483646 h 4134"/>
              <a:gd name="T2" fmla="*/ 2147483646 w 3038"/>
              <a:gd name="T3" fmla="*/ 2147483646 h 4134"/>
              <a:gd name="T4" fmla="*/ 2147483646 w 3038"/>
              <a:gd name="T5" fmla="*/ 2147483646 h 4134"/>
              <a:gd name="T6" fmla="*/ 2147483646 w 3038"/>
              <a:gd name="T7" fmla="*/ 2147483646 h 4134"/>
              <a:gd name="T8" fmla="*/ 2147483646 w 3038"/>
              <a:gd name="T9" fmla="*/ 2147483646 h 4134"/>
              <a:gd name="T10" fmla="*/ 2147483646 w 3038"/>
              <a:gd name="T11" fmla="*/ 2147483646 h 4134"/>
              <a:gd name="T12" fmla="*/ 2147483646 w 3038"/>
              <a:gd name="T13" fmla="*/ 2147483646 h 4134"/>
              <a:gd name="T14" fmla="*/ 2147483646 w 3038"/>
              <a:gd name="T15" fmla="*/ 2147483646 h 4134"/>
              <a:gd name="T16" fmla="*/ 2147483646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19" name="Rectangle 2">
            <a:extLst>
              <a:ext uri="{FF2B5EF4-FFF2-40B4-BE49-F238E27FC236}">
                <a16:creationId xmlns:a16="http://schemas.microsoft.com/office/drawing/2014/main" id="{2C089483-635E-4024-A3F9-744F793522FE}"/>
              </a:ext>
            </a:extLst>
          </p:cNvPr>
          <p:cNvSpPr>
            <a:spLocks noGrp="1" noChangeArrowheads="1"/>
          </p:cNvSpPr>
          <p:nvPr>
            <p:ph type="title" idx="4294967295"/>
          </p:nvPr>
        </p:nvSpPr>
        <p:spPr>
          <a:xfrm>
            <a:off x="3562350" y="32515"/>
            <a:ext cx="8629650" cy="862013"/>
          </a:xfrm>
          <a:noFill/>
        </p:spPr>
        <p:txBody>
          <a:bodyPr lIns="92075" tIns="46038" rIns="92075" bIns="46038" anchor="ctr"/>
          <a:lstStyle/>
          <a:p>
            <a:pPr eaLnBrk="1" hangingPunct="1"/>
            <a:r>
              <a:rPr lang="en-US" altLang="en-US" sz="5200" b="1" dirty="0"/>
              <a:t>Change in Supply</a:t>
            </a:r>
          </a:p>
        </p:txBody>
      </p:sp>
      <p:grpSp>
        <p:nvGrpSpPr>
          <p:cNvPr id="34820" name="Group 17">
            <a:extLst>
              <a:ext uri="{FF2B5EF4-FFF2-40B4-BE49-F238E27FC236}">
                <a16:creationId xmlns:a16="http://schemas.microsoft.com/office/drawing/2014/main" id="{98D520FB-6CBA-4896-A6A7-D30ED4F4D596}"/>
              </a:ext>
            </a:extLst>
          </p:cNvPr>
          <p:cNvGrpSpPr>
            <a:grpSpLocks/>
          </p:cNvGrpSpPr>
          <p:nvPr/>
        </p:nvGrpSpPr>
        <p:grpSpPr bwMode="auto">
          <a:xfrm>
            <a:off x="4992688" y="1604964"/>
            <a:ext cx="4608512" cy="4262437"/>
            <a:chOff x="1473" y="948"/>
            <a:chExt cx="2989" cy="2724"/>
          </a:xfrm>
        </p:grpSpPr>
        <p:sp>
          <p:nvSpPr>
            <p:cNvPr id="34863" name="Line 18">
              <a:extLst>
                <a:ext uri="{FF2B5EF4-FFF2-40B4-BE49-F238E27FC236}">
                  <a16:creationId xmlns:a16="http://schemas.microsoft.com/office/drawing/2014/main" id="{767321B7-F669-4DA5-976E-7BCDE99D44C3}"/>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64" name="Line 19">
              <a:extLst>
                <a:ext uri="{FF2B5EF4-FFF2-40B4-BE49-F238E27FC236}">
                  <a16:creationId xmlns:a16="http://schemas.microsoft.com/office/drawing/2014/main" id="{E88AE1D1-7C1F-4F25-9576-861B35251B26}"/>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4821" name="Rectangle 21">
            <a:extLst>
              <a:ext uri="{FF2B5EF4-FFF2-40B4-BE49-F238E27FC236}">
                <a16:creationId xmlns:a16="http://schemas.microsoft.com/office/drawing/2014/main" id="{50CB7FAF-D13D-45A0-8401-9DF04FD1D946}"/>
              </a:ext>
            </a:extLst>
          </p:cNvPr>
          <p:cNvSpPr>
            <a:spLocks noChangeArrowheads="1"/>
          </p:cNvSpPr>
          <p:nvPr/>
        </p:nvSpPr>
        <p:spPr bwMode="auto">
          <a:xfrm>
            <a:off x="9753601" y="579120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34822" name="Rectangle 22">
            <a:extLst>
              <a:ext uri="{FF2B5EF4-FFF2-40B4-BE49-F238E27FC236}">
                <a16:creationId xmlns:a16="http://schemas.microsoft.com/office/drawing/2014/main" id="{95AFDC32-2894-4114-93E1-B66788FE7B39}"/>
              </a:ext>
            </a:extLst>
          </p:cNvPr>
          <p:cNvSpPr>
            <a:spLocks noChangeArrowheads="1"/>
          </p:cNvSpPr>
          <p:nvPr/>
        </p:nvSpPr>
        <p:spPr bwMode="auto">
          <a:xfrm>
            <a:off x="4729163" y="5683250"/>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34823" name="Text Box 23">
            <a:extLst>
              <a:ext uri="{FF2B5EF4-FFF2-40B4-BE49-F238E27FC236}">
                <a16:creationId xmlns:a16="http://schemas.microsoft.com/office/drawing/2014/main" id="{18C06D5E-4C04-4F60-96BA-BC4462CC3876}"/>
              </a:ext>
            </a:extLst>
          </p:cNvPr>
          <p:cNvSpPr txBox="1">
            <a:spLocks noChangeArrowheads="1"/>
          </p:cNvSpPr>
          <p:nvPr/>
        </p:nvSpPr>
        <p:spPr bwMode="auto">
          <a:xfrm>
            <a:off x="4578350" y="1595438"/>
            <a:ext cx="4381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sp>
        <p:nvSpPr>
          <p:cNvPr id="34824" name="Text Box 31">
            <a:extLst>
              <a:ext uri="{FF2B5EF4-FFF2-40B4-BE49-F238E27FC236}">
                <a16:creationId xmlns:a16="http://schemas.microsoft.com/office/drawing/2014/main" id="{A5845FA9-C665-46C4-9D4E-4196D0BDD90F}"/>
              </a:ext>
            </a:extLst>
          </p:cNvPr>
          <p:cNvSpPr txBox="1">
            <a:spLocks noChangeArrowheads="1"/>
          </p:cNvSpPr>
          <p:nvPr/>
        </p:nvSpPr>
        <p:spPr bwMode="auto">
          <a:xfrm>
            <a:off x="4038601" y="990601"/>
            <a:ext cx="2676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Price of Cereal</a:t>
            </a:r>
          </a:p>
        </p:txBody>
      </p:sp>
      <p:sp>
        <p:nvSpPr>
          <p:cNvPr id="34825" name="Text Box 32">
            <a:extLst>
              <a:ext uri="{FF2B5EF4-FFF2-40B4-BE49-F238E27FC236}">
                <a16:creationId xmlns:a16="http://schemas.microsoft.com/office/drawing/2014/main" id="{7E759A68-1814-4ECF-9F68-BC6C20379C3E}"/>
              </a:ext>
            </a:extLst>
          </p:cNvPr>
          <p:cNvSpPr txBox="1">
            <a:spLocks noChangeArrowheads="1"/>
          </p:cNvSpPr>
          <p:nvPr/>
        </p:nvSpPr>
        <p:spPr bwMode="auto">
          <a:xfrm>
            <a:off x="6048376" y="6206161"/>
            <a:ext cx="28357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b="1"/>
              <a:t>Quantity of Cereal</a:t>
            </a:r>
          </a:p>
        </p:txBody>
      </p:sp>
      <p:sp>
        <p:nvSpPr>
          <p:cNvPr id="34826" name="Text Box 34">
            <a:extLst>
              <a:ext uri="{FF2B5EF4-FFF2-40B4-BE49-F238E27FC236}">
                <a16:creationId xmlns:a16="http://schemas.microsoft.com/office/drawing/2014/main" id="{B5E61F75-8460-4073-BB09-AE9E9B6B0CBA}"/>
              </a:ext>
            </a:extLst>
          </p:cNvPr>
          <p:cNvSpPr txBox="1">
            <a:spLocks noChangeArrowheads="1"/>
          </p:cNvSpPr>
          <p:nvPr/>
        </p:nvSpPr>
        <p:spPr bwMode="auto">
          <a:xfrm>
            <a:off x="1828800" y="990600"/>
            <a:ext cx="2133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solidFill>
                  <a:srgbClr val="CC0000"/>
                </a:solidFill>
                <a:latin typeface="Times New Roman" panose="02020603050405020304" pitchFamily="18" charset="0"/>
              </a:rPr>
              <a:t>Supply Schedule</a:t>
            </a:r>
          </a:p>
        </p:txBody>
      </p:sp>
      <p:sp>
        <p:nvSpPr>
          <p:cNvPr id="34827" name="Text Box 35">
            <a:extLst>
              <a:ext uri="{FF2B5EF4-FFF2-40B4-BE49-F238E27FC236}">
                <a16:creationId xmlns:a16="http://schemas.microsoft.com/office/drawing/2014/main" id="{1A2BA0EE-8625-477E-A105-032D684B3B77}"/>
              </a:ext>
            </a:extLst>
          </p:cNvPr>
          <p:cNvSpPr txBox="1">
            <a:spLocks noChangeArrowheads="1"/>
          </p:cNvSpPr>
          <p:nvPr/>
        </p:nvSpPr>
        <p:spPr bwMode="auto">
          <a:xfrm>
            <a:off x="5224464" y="5827713"/>
            <a:ext cx="4529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10     20     30     40     50     60     70     80</a:t>
            </a:r>
          </a:p>
        </p:txBody>
      </p:sp>
      <p:sp>
        <p:nvSpPr>
          <p:cNvPr id="34828" name="Slide Number Placeholder 38">
            <a:extLst>
              <a:ext uri="{FF2B5EF4-FFF2-40B4-BE49-F238E27FC236}">
                <a16:creationId xmlns:a16="http://schemas.microsoft.com/office/drawing/2014/main" id="{0D10BA80-15CF-404E-9D4B-4D1BCD655709}"/>
              </a:ext>
            </a:extLst>
          </p:cNvPr>
          <p:cNvSpPr txBox="1">
            <a:spLocks noGrp="1"/>
          </p:cNvSpPr>
          <p:nvPr/>
        </p:nvSpPr>
        <p:spPr bwMode="auto">
          <a:xfrm>
            <a:off x="8763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A9D9DCBB-3F89-4410-A1DD-01FBCC75C44A}" type="slidenum">
              <a:rPr lang="en-US" altLang="en-US" sz="1400">
                <a:latin typeface="Times New Roman" panose="02020603050405020304" pitchFamily="18" charset="0"/>
              </a:rPr>
              <a:pPr algn="r" eaLnBrk="1" hangingPunct="1">
                <a:spcBef>
                  <a:spcPct val="0"/>
                </a:spcBef>
                <a:buFontTx/>
                <a:buNone/>
              </a:pPr>
              <a:t>63</a:t>
            </a:fld>
            <a:endParaRPr lang="en-US" altLang="en-US" sz="1400">
              <a:latin typeface="Times New Roman" panose="02020603050405020304" pitchFamily="18" charset="0"/>
            </a:endParaRPr>
          </a:p>
        </p:txBody>
      </p:sp>
      <p:graphicFrame>
        <p:nvGraphicFramePr>
          <p:cNvPr id="90127" name="Group 15">
            <a:extLst>
              <a:ext uri="{FF2B5EF4-FFF2-40B4-BE49-F238E27FC236}">
                <a16:creationId xmlns:a16="http://schemas.microsoft.com/office/drawing/2014/main" id="{B8EA9020-44FA-4178-98DC-9508D022BE47}"/>
              </a:ext>
            </a:extLst>
          </p:cNvPr>
          <p:cNvGraphicFramePr>
            <a:graphicFrameLocks noGrp="1"/>
          </p:cNvGraphicFramePr>
          <p:nvPr/>
        </p:nvGraphicFramePr>
        <p:xfrm>
          <a:off x="1828801" y="2057401"/>
          <a:ext cx="2327275" cy="4173539"/>
        </p:xfrm>
        <a:graphic>
          <a:graphicData uri="http://schemas.openxmlformats.org/drawingml/2006/table">
            <a:tbl>
              <a:tblPr/>
              <a:tblGrid>
                <a:gridCol w="971550">
                  <a:extLst>
                    <a:ext uri="{9D8B030D-6E8A-4147-A177-3AD203B41FA5}">
                      <a16:colId xmlns:a16="http://schemas.microsoft.com/office/drawing/2014/main" val="20000"/>
                    </a:ext>
                  </a:extLst>
                </a:gridCol>
                <a:gridCol w="1355725">
                  <a:extLst>
                    <a:ext uri="{9D8B030D-6E8A-4147-A177-3AD203B41FA5}">
                      <a16:colId xmlns:a16="http://schemas.microsoft.com/office/drawing/2014/main" val="20001"/>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Supplied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4852" name="Oval 38">
            <a:extLst>
              <a:ext uri="{FF2B5EF4-FFF2-40B4-BE49-F238E27FC236}">
                <a16:creationId xmlns:a16="http://schemas.microsoft.com/office/drawing/2014/main" id="{B4210393-6AFF-4A90-8F82-29CA5A755E41}"/>
              </a:ext>
            </a:extLst>
          </p:cNvPr>
          <p:cNvSpPr>
            <a:spLocks noChangeArrowheads="1"/>
          </p:cNvSpPr>
          <p:nvPr/>
        </p:nvSpPr>
        <p:spPr bwMode="auto">
          <a:xfrm>
            <a:off x="5334000" y="49530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4853" name="Oval 39">
            <a:extLst>
              <a:ext uri="{FF2B5EF4-FFF2-40B4-BE49-F238E27FC236}">
                <a16:creationId xmlns:a16="http://schemas.microsoft.com/office/drawing/2014/main" id="{BEB08DFA-16B5-4CE0-9F3B-FB0103C7F685}"/>
              </a:ext>
            </a:extLst>
          </p:cNvPr>
          <p:cNvSpPr>
            <a:spLocks noChangeArrowheads="1"/>
          </p:cNvSpPr>
          <p:nvPr/>
        </p:nvSpPr>
        <p:spPr bwMode="auto">
          <a:xfrm>
            <a:off x="5943600" y="42672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4854" name="Oval 40">
            <a:extLst>
              <a:ext uri="{FF2B5EF4-FFF2-40B4-BE49-F238E27FC236}">
                <a16:creationId xmlns:a16="http://schemas.microsoft.com/office/drawing/2014/main" id="{E8C35E81-6FA4-4513-A921-ED9EBAB9A0F6}"/>
              </a:ext>
            </a:extLst>
          </p:cNvPr>
          <p:cNvSpPr>
            <a:spLocks noChangeArrowheads="1"/>
          </p:cNvSpPr>
          <p:nvPr/>
        </p:nvSpPr>
        <p:spPr bwMode="auto">
          <a:xfrm>
            <a:off x="6553200" y="34290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4855" name="Oval 41">
            <a:extLst>
              <a:ext uri="{FF2B5EF4-FFF2-40B4-BE49-F238E27FC236}">
                <a16:creationId xmlns:a16="http://schemas.microsoft.com/office/drawing/2014/main" id="{9AFF618B-802D-457F-B465-7910F54B8626}"/>
              </a:ext>
            </a:extLst>
          </p:cNvPr>
          <p:cNvSpPr>
            <a:spLocks noChangeArrowheads="1"/>
          </p:cNvSpPr>
          <p:nvPr/>
        </p:nvSpPr>
        <p:spPr bwMode="auto">
          <a:xfrm>
            <a:off x="7162800" y="25146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4856" name="Oval 42">
            <a:extLst>
              <a:ext uri="{FF2B5EF4-FFF2-40B4-BE49-F238E27FC236}">
                <a16:creationId xmlns:a16="http://schemas.microsoft.com/office/drawing/2014/main" id="{1BCB10FE-10F4-4976-9995-A882DD2D3059}"/>
              </a:ext>
            </a:extLst>
          </p:cNvPr>
          <p:cNvSpPr>
            <a:spLocks noChangeArrowheads="1"/>
          </p:cNvSpPr>
          <p:nvPr/>
        </p:nvSpPr>
        <p:spPr bwMode="auto">
          <a:xfrm>
            <a:off x="7620000" y="16002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4857" name="Rectangle 31">
            <a:extLst>
              <a:ext uri="{FF2B5EF4-FFF2-40B4-BE49-F238E27FC236}">
                <a16:creationId xmlns:a16="http://schemas.microsoft.com/office/drawing/2014/main" id="{9830DF11-C8DB-4CD8-8DC8-DD28078AF352}"/>
              </a:ext>
            </a:extLst>
          </p:cNvPr>
          <p:cNvSpPr>
            <a:spLocks noChangeArrowheads="1"/>
          </p:cNvSpPr>
          <p:nvPr/>
        </p:nvSpPr>
        <p:spPr bwMode="auto">
          <a:xfrm>
            <a:off x="7086601" y="1066801"/>
            <a:ext cx="1370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Supply</a:t>
            </a:r>
          </a:p>
        </p:txBody>
      </p:sp>
      <p:sp>
        <p:nvSpPr>
          <p:cNvPr id="34858" name="Line 44">
            <a:extLst>
              <a:ext uri="{FF2B5EF4-FFF2-40B4-BE49-F238E27FC236}">
                <a16:creationId xmlns:a16="http://schemas.microsoft.com/office/drawing/2014/main" id="{4D24D3DA-C400-4783-ABE1-649E8129BB10}"/>
              </a:ext>
            </a:extLst>
          </p:cNvPr>
          <p:cNvSpPr>
            <a:spLocks noChangeShapeType="1"/>
          </p:cNvSpPr>
          <p:nvPr/>
        </p:nvSpPr>
        <p:spPr bwMode="auto">
          <a:xfrm flipV="1">
            <a:off x="2971800" y="3048000"/>
            <a:ext cx="304800" cy="304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9" name="Line 45">
            <a:extLst>
              <a:ext uri="{FF2B5EF4-FFF2-40B4-BE49-F238E27FC236}">
                <a16:creationId xmlns:a16="http://schemas.microsoft.com/office/drawing/2014/main" id="{7BFC3FB0-96EB-4D68-92F5-CF21EAFA418B}"/>
              </a:ext>
            </a:extLst>
          </p:cNvPr>
          <p:cNvSpPr>
            <a:spLocks noChangeShapeType="1"/>
          </p:cNvSpPr>
          <p:nvPr/>
        </p:nvSpPr>
        <p:spPr bwMode="auto">
          <a:xfrm flipV="1">
            <a:off x="2895600" y="3657600"/>
            <a:ext cx="304800" cy="304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60" name="Line 46">
            <a:extLst>
              <a:ext uri="{FF2B5EF4-FFF2-40B4-BE49-F238E27FC236}">
                <a16:creationId xmlns:a16="http://schemas.microsoft.com/office/drawing/2014/main" id="{C3A5B869-4C4D-4FA0-8FEA-86623B783302}"/>
              </a:ext>
            </a:extLst>
          </p:cNvPr>
          <p:cNvSpPr>
            <a:spLocks noChangeShapeType="1"/>
          </p:cNvSpPr>
          <p:nvPr/>
        </p:nvSpPr>
        <p:spPr bwMode="auto">
          <a:xfrm flipV="1">
            <a:off x="2895600" y="4343400"/>
            <a:ext cx="304800" cy="304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61" name="Line 47">
            <a:extLst>
              <a:ext uri="{FF2B5EF4-FFF2-40B4-BE49-F238E27FC236}">
                <a16:creationId xmlns:a16="http://schemas.microsoft.com/office/drawing/2014/main" id="{BD4C8F85-866C-42AA-A62F-BBDA001751AE}"/>
              </a:ext>
            </a:extLst>
          </p:cNvPr>
          <p:cNvSpPr>
            <a:spLocks noChangeShapeType="1"/>
          </p:cNvSpPr>
          <p:nvPr/>
        </p:nvSpPr>
        <p:spPr bwMode="auto">
          <a:xfrm flipV="1">
            <a:off x="2895600" y="5029200"/>
            <a:ext cx="304800" cy="304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62" name="Line 48">
            <a:extLst>
              <a:ext uri="{FF2B5EF4-FFF2-40B4-BE49-F238E27FC236}">
                <a16:creationId xmlns:a16="http://schemas.microsoft.com/office/drawing/2014/main" id="{B478F806-28C6-4272-BF99-30458E084A70}"/>
              </a:ext>
            </a:extLst>
          </p:cNvPr>
          <p:cNvSpPr>
            <a:spLocks noChangeShapeType="1"/>
          </p:cNvSpPr>
          <p:nvPr/>
        </p:nvSpPr>
        <p:spPr bwMode="auto">
          <a:xfrm flipV="1">
            <a:off x="2971800" y="5715000"/>
            <a:ext cx="304800" cy="304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Freeform 16">
            <a:extLst>
              <a:ext uri="{FF2B5EF4-FFF2-40B4-BE49-F238E27FC236}">
                <a16:creationId xmlns:a16="http://schemas.microsoft.com/office/drawing/2014/main" id="{234FD133-80C8-4D6E-AE52-A45C9A887B9F}"/>
              </a:ext>
            </a:extLst>
          </p:cNvPr>
          <p:cNvSpPr>
            <a:spLocks/>
          </p:cNvSpPr>
          <p:nvPr/>
        </p:nvSpPr>
        <p:spPr bwMode="auto">
          <a:xfrm rot="-192810">
            <a:off x="5335589" y="1754188"/>
            <a:ext cx="2439987" cy="3200400"/>
          </a:xfrm>
          <a:custGeom>
            <a:avLst/>
            <a:gdLst>
              <a:gd name="T0" fmla="*/ 0 w 3038"/>
              <a:gd name="T1" fmla="*/ 2147483646 h 4134"/>
              <a:gd name="T2" fmla="*/ 2147483646 w 3038"/>
              <a:gd name="T3" fmla="*/ 2147483646 h 4134"/>
              <a:gd name="T4" fmla="*/ 2147483646 w 3038"/>
              <a:gd name="T5" fmla="*/ 2147483646 h 4134"/>
              <a:gd name="T6" fmla="*/ 2147483646 w 3038"/>
              <a:gd name="T7" fmla="*/ 2147483646 h 4134"/>
              <a:gd name="T8" fmla="*/ 2147483646 w 3038"/>
              <a:gd name="T9" fmla="*/ 2147483646 h 4134"/>
              <a:gd name="T10" fmla="*/ 2147483646 w 3038"/>
              <a:gd name="T11" fmla="*/ 2147483646 h 4134"/>
              <a:gd name="T12" fmla="*/ 2147483646 w 3038"/>
              <a:gd name="T13" fmla="*/ 2147483646 h 4134"/>
              <a:gd name="T14" fmla="*/ 2147483646 w 3038"/>
              <a:gd name="T15" fmla="*/ 2147483646 h 4134"/>
              <a:gd name="T16" fmla="*/ 2147483646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43" name="Rectangle 2">
            <a:extLst>
              <a:ext uri="{FF2B5EF4-FFF2-40B4-BE49-F238E27FC236}">
                <a16:creationId xmlns:a16="http://schemas.microsoft.com/office/drawing/2014/main" id="{80D0C95E-708C-48BE-BFA2-277531B2E52D}"/>
              </a:ext>
            </a:extLst>
          </p:cNvPr>
          <p:cNvSpPr>
            <a:spLocks noGrp="1" noChangeArrowheads="1"/>
          </p:cNvSpPr>
          <p:nvPr>
            <p:ph type="title" idx="4294967295"/>
          </p:nvPr>
        </p:nvSpPr>
        <p:spPr>
          <a:xfrm>
            <a:off x="3757670" y="109516"/>
            <a:ext cx="8629650" cy="862013"/>
          </a:xfrm>
          <a:noFill/>
        </p:spPr>
        <p:txBody>
          <a:bodyPr lIns="92075" tIns="46038" rIns="92075" bIns="46038" anchor="ctr"/>
          <a:lstStyle/>
          <a:p>
            <a:pPr eaLnBrk="1" hangingPunct="1"/>
            <a:r>
              <a:rPr lang="en-US" altLang="en-US" sz="5200" b="1" dirty="0"/>
              <a:t>Change in Supply</a:t>
            </a:r>
          </a:p>
        </p:txBody>
      </p:sp>
      <p:grpSp>
        <p:nvGrpSpPr>
          <p:cNvPr id="35844" name="Group 17">
            <a:extLst>
              <a:ext uri="{FF2B5EF4-FFF2-40B4-BE49-F238E27FC236}">
                <a16:creationId xmlns:a16="http://schemas.microsoft.com/office/drawing/2014/main" id="{652D1A78-DE2A-4F70-9FFE-07E07B8839E1}"/>
              </a:ext>
            </a:extLst>
          </p:cNvPr>
          <p:cNvGrpSpPr>
            <a:grpSpLocks/>
          </p:cNvGrpSpPr>
          <p:nvPr/>
        </p:nvGrpSpPr>
        <p:grpSpPr bwMode="auto">
          <a:xfrm>
            <a:off x="4992688" y="1604964"/>
            <a:ext cx="4608512" cy="4262437"/>
            <a:chOff x="1473" y="948"/>
            <a:chExt cx="2989" cy="2724"/>
          </a:xfrm>
        </p:grpSpPr>
        <p:sp>
          <p:nvSpPr>
            <p:cNvPr id="35887" name="Line 18">
              <a:extLst>
                <a:ext uri="{FF2B5EF4-FFF2-40B4-BE49-F238E27FC236}">
                  <a16:creationId xmlns:a16="http://schemas.microsoft.com/office/drawing/2014/main" id="{7C866DE3-5463-417D-BC31-E6BA70D73E04}"/>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88" name="Line 19">
              <a:extLst>
                <a:ext uri="{FF2B5EF4-FFF2-40B4-BE49-F238E27FC236}">
                  <a16:creationId xmlns:a16="http://schemas.microsoft.com/office/drawing/2014/main" id="{099CBDA2-45B8-4E71-A995-2C5B8D60020F}"/>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5845" name="Rectangle 21">
            <a:extLst>
              <a:ext uri="{FF2B5EF4-FFF2-40B4-BE49-F238E27FC236}">
                <a16:creationId xmlns:a16="http://schemas.microsoft.com/office/drawing/2014/main" id="{6B0D481D-CCE4-465C-BEEE-470299D558CE}"/>
              </a:ext>
            </a:extLst>
          </p:cNvPr>
          <p:cNvSpPr>
            <a:spLocks noChangeArrowheads="1"/>
          </p:cNvSpPr>
          <p:nvPr/>
        </p:nvSpPr>
        <p:spPr bwMode="auto">
          <a:xfrm>
            <a:off x="9753601" y="579120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35846" name="Rectangle 22">
            <a:extLst>
              <a:ext uri="{FF2B5EF4-FFF2-40B4-BE49-F238E27FC236}">
                <a16:creationId xmlns:a16="http://schemas.microsoft.com/office/drawing/2014/main" id="{825E97FA-646E-4961-8131-B56CF89E3B60}"/>
              </a:ext>
            </a:extLst>
          </p:cNvPr>
          <p:cNvSpPr>
            <a:spLocks noChangeArrowheads="1"/>
          </p:cNvSpPr>
          <p:nvPr/>
        </p:nvSpPr>
        <p:spPr bwMode="auto">
          <a:xfrm>
            <a:off x="4729163" y="5683250"/>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35847" name="Text Box 23">
            <a:extLst>
              <a:ext uri="{FF2B5EF4-FFF2-40B4-BE49-F238E27FC236}">
                <a16:creationId xmlns:a16="http://schemas.microsoft.com/office/drawing/2014/main" id="{1EFDF6DE-02B6-4C3A-8902-EE629A21C7D7}"/>
              </a:ext>
            </a:extLst>
          </p:cNvPr>
          <p:cNvSpPr txBox="1">
            <a:spLocks noChangeArrowheads="1"/>
          </p:cNvSpPr>
          <p:nvPr/>
        </p:nvSpPr>
        <p:spPr bwMode="auto">
          <a:xfrm>
            <a:off x="4578350" y="1595438"/>
            <a:ext cx="4381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sp>
        <p:nvSpPr>
          <p:cNvPr id="35848" name="Text Box 31">
            <a:extLst>
              <a:ext uri="{FF2B5EF4-FFF2-40B4-BE49-F238E27FC236}">
                <a16:creationId xmlns:a16="http://schemas.microsoft.com/office/drawing/2014/main" id="{BDA476A6-8BF5-421E-B50E-2479F5AAA8D7}"/>
              </a:ext>
            </a:extLst>
          </p:cNvPr>
          <p:cNvSpPr txBox="1">
            <a:spLocks noChangeArrowheads="1"/>
          </p:cNvSpPr>
          <p:nvPr/>
        </p:nvSpPr>
        <p:spPr bwMode="auto">
          <a:xfrm>
            <a:off x="4038601" y="990601"/>
            <a:ext cx="2676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Price of Cereal</a:t>
            </a:r>
          </a:p>
        </p:txBody>
      </p:sp>
      <p:sp>
        <p:nvSpPr>
          <p:cNvPr id="35849" name="Text Box 32">
            <a:extLst>
              <a:ext uri="{FF2B5EF4-FFF2-40B4-BE49-F238E27FC236}">
                <a16:creationId xmlns:a16="http://schemas.microsoft.com/office/drawing/2014/main" id="{3B304FCE-2E90-4B66-AAE8-8F13F2B0365C}"/>
              </a:ext>
            </a:extLst>
          </p:cNvPr>
          <p:cNvSpPr txBox="1">
            <a:spLocks noChangeArrowheads="1"/>
          </p:cNvSpPr>
          <p:nvPr/>
        </p:nvSpPr>
        <p:spPr bwMode="auto">
          <a:xfrm>
            <a:off x="6048376" y="6206161"/>
            <a:ext cx="28357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b="1"/>
              <a:t>Quantity of Cereal</a:t>
            </a:r>
          </a:p>
        </p:txBody>
      </p:sp>
      <p:sp>
        <p:nvSpPr>
          <p:cNvPr id="35850" name="Text Box 34">
            <a:extLst>
              <a:ext uri="{FF2B5EF4-FFF2-40B4-BE49-F238E27FC236}">
                <a16:creationId xmlns:a16="http://schemas.microsoft.com/office/drawing/2014/main" id="{715B71D9-11D5-4645-9632-A34FB737250E}"/>
              </a:ext>
            </a:extLst>
          </p:cNvPr>
          <p:cNvSpPr txBox="1">
            <a:spLocks noChangeArrowheads="1"/>
          </p:cNvSpPr>
          <p:nvPr/>
        </p:nvSpPr>
        <p:spPr bwMode="auto">
          <a:xfrm>
            <a:off x="1828800" y="990600"/>
            <a:ext cx="2133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solidFill>
                  <a:srgbClr val="CC0000"/>
                </a:solidFill>
                <a:latin typeface="Times New Roman" panose="02020603050405020304" pitchFamily="18" charset="0"/>
              </a:rPr>
              <a:t>Supply Schedule</a:t>
            </a:r>
          </a:p>
        </p:txBody>
      </p:sp>
      <p:sp>
        <p:nvSpPr>
          <p:cNvPr id="35851" name="Text Box 35">
            <a:extLst>
              <a:ext uri="{FF2B5EF4-FFF2-40B4-BE49-F238E27FC236}">
                <a16:creationId xmlns:a16="http://schemas.microsoft.com/office/drawing/2014/main" id="{EAF5E337-D63D-4BBD-8345-65CC3D96E1B2}"/>
              </a:ext>
            </a:extLst>
          </p:cNvPr>
          <p:cNvSpPr txBox="1">
            <a:spLocks noChangeArrowheads="1"/>
          </p:cNvSpPr>
          <p:nvPr/>
        </p:nvSpPr>
        <p:spPr bwMode="auto">
          <a:xfrm>
            <a:off x="5224464" y="5827713"/>
            <a:ext cx="4529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10     20     30     40     50     60     70     80</a:t>
            </a:r>
          </a:p>
        </p:txBody>
      </p:sp>
      <p:sp>
        <p:nvSpPr>
          <p:cNvPr id="35852" name="Slide Number Placeholder 38">
            <a:extLst>
              <a:ext uri="{FF2B5EF4-FFF2-40B4-BE49-F238E27FC236}">
                <a16:creationId xmlns:a16="http://schemas.microsoft.com/office/drawing/2014/main" id="{0C9EC36D-4FF8-49C4-A04E-ABAC9E9994A7}"/>
              </a:ext>
            </a:extLst>
          </p:cNvPr>
          <p:cNvSpPr txBox="1">
            <a:spLocks noGrp="1"/>
          </p:cNvSpPr>
          <p:nvPr/>
        </p:nvSpPr>
        <p:spPr bwMode="auto">
          <a:xfrm>
            <a:off x="8763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DB2A9FB6-1FEC-4B80-83C9-6A984A2E44BB}" type="slidenum">
              <a:rPr lang="en-US" altLang="en-US" sz="1400">
                <a:latin typeface="Times New Roman" panose="02020603050405020304" pitchFamily="18" charset="0"/>
              </a:rPr>
              <a:pPr algn="r" eaLnBrk="1" hangingPunct="1">
                <a:spcBef>
                  <a:spcPct val="0"/>
                </a:spcBef>
                <a:buFontTx/>
                <a:buNone/>
              </a:pPr>
              <a:t>64</a:t>
            </a:fld>
            <a:endParaRPr lang="en-US" altLang="en-US" sz="1400">
              <a:latin typeface="Times New Roman" panose="02020603050405020304" pitchFamily="18" charset="0"/>
            </a:endParaRPr>
          </a:p>
        </p:txBody>
      </p:sp>
      <p:graphicFrame>
        <p:nvGraphicFramePr>
          <p:cNvPr id="91151" name="Group 15">
            <a:extLst>
              <a:ext uri="{FF2B5EF4-FFF2-40B4-BE49-F238E27FC236}">
                <a16:creationId xmlns:a16="http://schemas.microsoft.com/office/drawing/2014/main" id="{CE579F87-4936-4B5B-900E-BC18D379A7D8}"/>
              </a:ext>
            </a:extLst>
          </p:cNvPr>
          <p:cNvGraphicFramePr>
            <a:graphicFrameLocks noGrp="1"/>
          </p:cNvGraphicFramePr>
          <p:nvPr/>
        </p:nvGraphicFramePr>
        <p:xfrm>
          <a:off x="1828801" y="2057401"/>
          <a:ext cx="2327275" cy="4173539"/>
        </p:xfrm>
        <a:graphic>
          <a:graphicData uri="http://schemas.openxmlformats.org/drawingml/2006/table">
            <a:tbl>
              <a:tblPr/>
              <a:tblGrid>
                <a:gridCol w="971550">
                  <a:extLst>
                    <a:ext uri="{9D8B030D-6E8A-4147-A177-3AD203B41FA5}">
                      <a16:colId xmlns:a16="http://schemas.microsoft.com/office/drawing/2014/main" val="20000"/>
                    </a:ext>
                  </a:extLst>
                </a:gridCol>
                <a:gridCol w="1355725">
                  <a:extLst>
                    <a:ext uri="{9D8B030D-6E8A-4147-A177-3AD203B41FA5}">
                      <a16:colId xmlns:a16="http://schemas.microsoft.com/office/drawing/2014/main" val="20001"/>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Supplied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50"/>
                        <a:tabLst/>
                      </a:pPr>
                      <a:r>
                        <a:rPr kumimoji="0" lang="en-US" sz="2800" b="1" i="0" u="none" strike="noStrike" cap="none" normalizeH="0" baseline="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40"/>
                        <a:tabLst/>
                      </a:pPr>
                      <a:r>
                        <a:rPr kumimoji="0" lang="en-US" sz="2800" b="1" i="0" u="none" strike="noStrike" cap="none" normalizeH="0" baseline="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30"/>
                        <a:tabLst/>
                      </a:pPr>
                      <a:r>
                        <a:rPr kumimoji="0" lang="en-US" sz="2800" b="1" i="0" u="none" strike="noStrike" cap="none" normalizeH="0" baseline="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20"/>
                        <a:tabLst/>
                      </a:pPr>
                      <a:r>
                        <a:rPr kumimoji="0" lang="en-US" sz="2800" b="1" i="0" u="none" strike="noStrike" cap="none" normalizeH="0" baseline="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10  0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5876" name="Oval 38">
            <a:extLst>
              <a:ext uri="{FF2B5EF4-FFF2-40B4-BE49-F238E27FC236}">
                <a16:creationId xmlns:a16="http://schemas.microsoft.com/office/drawing/2014/main" id="{C48513AC-8CAD-40EA-B8F8-67E749E7C174}"/>
              </a:ext>
            </a:extLst>
          </p:cNvPr>
          <p:cNvSpPr>
            <a:spLocks noChangeArrowheads="1"/>
          </p:cNvSpPr>
          <p:nvPr/>
        </p:nvSpPr>
        <p:spPr bwMode="auto">
          <a:xfrm>
            <a:off x="5334000" y="49530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877" name="Oval 39">
            <a:extLst>
              <a:ext uri="{FF2B5EF4-FFF2-40B4-BE49-F238E27FC236}">
                <a16:creationId xmlns:a16="http://schemas.microsoft.com/office/drawing/2014/main" id="{EA0D8B36-4CA9-49BE-8DE9-E8773D9C5C18}"/>
              </a:ext>
            </a:extLst>
          </p:cNvPr>
          <p:cNvSpPr>
            <a:spLocks noChangeArrowheads="1"/>
          </p:cNvSpPr>
          <p:nvPr/>
        </p:nvSpPr>
        <p:spPr bwMode="auto">
          <a:xfrm>
            <a:off x="5943600" y="42672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878" name="Oval 40">
            <a:extLst>
              <a:ext uri="{FF2B5EF4-FFF2-40B4-BE49-F238E27FC236}">
                <a16:creationId xmlns:a16="http://schemas.microsoft.com/office/drawing/2014/main" id="{F709795D-7C92-4F4A-9E61-ADC3D7C30C13}"/>
              </a:ext>
            </a:extLst>
          </p:cNvPr>
          <p:cNvSpPr>
            <a:spLocks noChangeArrowheads="1"/>
          </p:cNvSpPr>
          <p:nvPr/>
        </p:nvSpPr>
        <p:spPr bwMode="auto">
          <a:xfrm>
            <a:off x="6553200" y="34290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879" name="Oval 41">
            <a:extLst>
              <a:ext uri="{FF2B5EF4-FFF2-40B4-BE49-F238E27FC236}">
                <a16:creationId xmlns:a16="http://schemas.microsoft.com/office/drawing/2014/main" id="{265E3ACF-95DA-42DD-BE36-4F06382E85B9}"/>
              </a:ext>
            </a:extLst>
          </p:cNvPr>
          <p:cNvSpPr>
            <a:spLocks noChangeArrowheads="1"/>
          </p:cNvSpPr>
          <p:nvPr/>
        </p:nvSpPr>
        <p:spPr bwMode="auto">
          <a:xfrm>
            <a:off x="7162800" y="25146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880" name="Oval 42">
            <a:extLst>
              <a:ext uri="{FF2B5EF4-FFF2-40B4-BE49-F238E27FC236}">
                <a16:creationId xmlns:a16="http://schemas.microsoft.com/office/drawing/2014/main" id="{0B9B21C1-6D9D-464B-87A5-377604520E20}"/>
              </a:ext>
            </a:extLst>
          </p:cNvPr>
          <p:cNvSpPr>
            <a:spLocks noChangeArrowheads="1"/>
          </p:cNvSpPr>
          <p:nvPr/>
        </p:nvSpPr>
        <p:spPr bwMode="auto">
          <a:xfrm>
            <a:off x="7620000" y="16002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881" name="Rectangle 31">
            <a:extLst>
              <a:ext uri="{FF2B5EF4-FFF2-40B4-BE49-F238E27FC236}">
                <a16:creationId xmlns:a16="http://schemas.microsoft.com/office/drawing/2014/main" id="{E0E06179-FC9A-4F8C-B70D-FA71807EE2BB}"/>
              </a:ext>
            </a:extLst>
          </p:cNvPr>
          <p:cNvSpPr>
            <a:spLocks noChangeArrowheads="1"/>
          </p:cNvSpPr>
          <p:nvPr/>
        </p:nvSpPr>
        <p:spPr bwMode="auto">
          <a:xfrm>
            <a:off x="7086601" y="1066801"/>
            <a:ext cx="1370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Supply</a:t>
            </a:r>
          </a:p>
        </p:txBody>
      </p:sp>
      <p:sp>
        <p:nvSpPr>
          <p:cNvPr id="35882" name="Line 44">
            <a:extLst>
              <a:ext uri="{FF2B5EF4-FFF2-40B4-BE49-F238E27FC236}">
                <a16:creationId xmlns:a16="http://schemas.microsoft.com/office/drawing/2014/main" id="{31A9D03A-3E3B-4F45-ADFB-A560139BC758}"/>
              </a:ext>
            </a:extLst>
          </p:cNvPr>
          <p:cNvSpPr>
            <a:spLocks noChangeShapeType="1"/>
          </p:cNvSpPr>
          <p:nvPr/>
        </p:nvSpPr>
        <p:spPr bwMode="auto">
          <a:xfrm flipV="1">
            <a:off x="2971800" y="3048000"/>
            <a:ext cx="304800" cy="304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83" name="Line 45">
            <a:extLst>
              <a:ext uri="{FF2B5EF4-FFF2-40B4-BE49-F238E27FC236}">
                <a16:creationId xmlns:a16="http://schemas.microsoft.com/office/drawing/2014/main" id="{CB31FF65-3D7E-4CAB-B98A-A46831ADBA98}"/>
              </a:ext>
            </a:extLst>
          </p:cNvPr>
          <p:cNvSpPr>
            <a:spLocks noChangeShapeType="1"/>
          </p:cNvSpPr>
          <p:nvPr/>
        </p:nvSpPr>
        <p:spPr bwMode="auto">
          <a:xfrm flipV="1">
            <a:off x="2895600" y="3657600"/>
            <a:ext cx="304800" cy="304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84" name="Line 46">
            <a:extLst>
              <a:ext uri="{FF2B5EF4-FFF2-40B4-BE49-F238E27FC236}">
                <a16:creationId xmlns:a16="http://schemas.microsoft.com/office/drawing/2014/main" id="{5540EDEF-3DF5-4C2A-8FEE-6EBE44535782}"/>
              </a:ext>
            </a:extLst>
          </p:cNvPr>
          <p:cNvSpPr>
            <a:spLocks noChangeShapeType="1"/>
          </p:cNvSpPr>
          <p:nvPr/>
        </p:nvSpPr>
        <p:spPr bwMode="auto">
          <a:xfrm flipV="1">
            <a:off x="2895600" y="4343400"/>
            <a:ext cx="304800" cy="304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85" name="Line 47">
            <a:extLst>
              <a:ext uri="{FF2B5EF4-FFF2-40B4-BE49-F238E27FC236}">
                <a16:creationId xmlns:a16="http://schemas.microsoft.com/office/drawing/2014/main" id="{6D093C87-7476-4FA3-8BE1-D86CA9CE7784}"/>
              </a:ext>
            </a:extLst>
          </p:cNvPr>
          <p:cNvSpPr>
            <a:spLocks noChangeShapeType="1"/>
          </p:cNvSpPr>
          <p:nvPr/>
        </p:nvSpPr>
        <p:spPr bwMode="auto">
          <a:xfrm flipV="1">
            <a:off x="2895600" y="5029200"/>
            <a:ext cx="304800" cy="304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86" name="Line 48">
            <a:extLst>
              <a:ext uri="{FF2B5EF4-FFF2-40B4-BE49-F238E27FC236}">
                <a16:creationId xmlns:a16="http://schemas.microsoft.com/office/drawing/2014/main" id="{57E882A6-F51F-4052-BC2E-4E429288E824}"/>
              </a:ext>
            </a:extLst>
          </p:cNvPr>
          <p:cNvSpPr>
            <a:spLocks noChangeShapeType="1"/>
          </p:cNvSpPr>
          <p:nvPr/>
        </p:nvSpPr>
        <p:spPr bwMode="auto">
          <a:xfrm flipV="1">
            <a:off x="2971800" y="5715000"/>
            <a:ext cx="304800" cy="304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Freeform 16">
            <a:extLst>
              <a:ext uri="{FF2B5EF4-FFF2-40B4-BE49-F238E27FC236}">
                <a16:creationId xmlns:a16="http://schemas.microsoft.com/office/drawing/2014/main" id="{22CAEAAE-5E08-4169-8162-AB368C336C47}"/>
              </a:ext>
            </a:extLst>
          </p:cNvPr>
          <p:cNvSpPr>
            <a:spLocks/>
          </p:cNvSpPr>
          <p:nvPr/>
        </p:nvSpPr>
        <p:spPr bwMode="auto">
          <a:xfrm rot="-192810">
            <a:off x="5335589" y="1754188"/>
            <a:ext cx="2439987" cy="3200400"/>
          </a:xfrm>
          <a:custGeom>
            <a:avLst/>
            <a:gdLst>
              <a:gd name="T0" fmla="*/ 0 w 3038"/>
              <a:gd name="T1" fmla="*/ 2147483646 h 4134"/>
              <a:gd name="T2" fmla="*/ 2147483646 w 3038"/>
              <a:gd name="T3" fmla="*/ 2147483646 h 4134"/>
              <a:gd name="T4" fmla="*/ 2147483646 w 3038"/>
              <a:gd name="T5" fmla="*/ 2147483646 h 4134"/>
              <a:gd name="T6" fmla="*/ 2147483646 w 3038"/>
              <a:gd name="T7" fmla="*/ 2147483646 h 4134"/>
              <a:gd name="T8" fmla="*/ 2147483646 w 3038"/>
              <a:gd name="T9" fmla="*/ 2147483646 h 4134"/>
              <a:gd name="T10" fmla="*/ 2147483646 w 3038"/>
              <a:gd name="T11" fmla="*/ 2147483646 h 4134"/>
              <a:gd name="T12" fmla="*/ 2147483646 w 3038"/>
              <a:gd name="T13" fmla="*/ 2147483646 h 4134"/>
              <a:gd name="T14" fmla="*/ 2147483646 w 3038"/>
              <a:gd name="T15" fmla="*/ 2147483646 h 4134"/>
              <a:gd name="T16" fmla="*/ 2147483646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67" name="Rectangle 2">
            <a:extLst>
              <a:ext uri="{FF2B5EF4-FFF2-40B4-BE49-F238E27FC236}">
                <a16:creationId xmlns:a16="http://schemas.microsoft.com/office/drawing/2014/main" id="{41105DC1-A15B-4AB7-AA40-7286C6E96D02}"/>
              </a:ext>
            </a:extLst>
          </p:cNvPr>
          <p:cNvSpPr>
            <a:spLocks noGrp="1" noChangeArrowheads="1"/>
          </p:cNvSpPr>
          <p:nvPr>
            <p:ph type="title" idx="4294967295"/>
          </p:nvPr>
        </p:nvSpPr>
        <p:spPr>
          <a:xfrm>
            <a:off x="3381375" y="128679"/>
            <a:ext cx="8629650" cy="862013"/>
          </a:xfrm>
          <a:noFill/>
        </p:spPr>
        <p:txBody>
          <a:bodyPr lIns="92075" tIns="46038" rIns="92075" bIns="46038" anchor="ctr"/>
          <a:lstStyle/>
          <a:p>
            <a:pPr eaLnBrk="1" hangingPunct="1"/>
            <a:r>
              <a:rPr lang="en-US" altLang="en-US" sz="5200" b="1" dirty="0"/>
              <a:t>Change in Supply</a:t>
            </a:r>
          </a:p>
        </p:txBody>
      </p:sp>
      <p:grpSp>
        <p:nvGrpSpPr>
          <p:cNvPr id="36868" name="Group 17">
            <a:extLst>
              <a:ext uri="{FF2B5EF4-FFF2-40B4-BE49-F238E27FC236}">
                <a16:creationId xmlns:a16="http://schemas.microsoft.com/office/drawing/2014/main" id="{C4DF793D-A235-46F3-970E-BB50AF9C2D6D}"/>
              </a:ext>
            </a:extLst>
          </p:cNvPr>
          <p:cNvGrpSpPr>
            <a:grpSpLocks/>
          </p:cNvGrpSpPr>
          <p:nvPr/>
        </p:nvGrpSpPr>
        <p:grpSpPr bwMode="auto">
          <a:xfrm>
            <a:off x="4992688" y="1604964"/>
            <a:ext cx="4608512" cy="4262437"/>
            <a:chOff x="1473" y="948"/>
            <a:chExt cx="2989" cy="2724"/>
          </a:xfrm>
        </p:grpSpPr>
        <p:sp>
          <p:nvSpPr>
            <p:cNvPr id="36919" name="Line 18">
              <a:extLst>
                <a:ext uri="{FF2B5EF4-FFF2-40B4-BE49-F238E27FC236}">
                  <a16:creationId xmlns:a16="http://schemas.microsoft.com/office/drawing/2014/main" id="{638B585A-3185-4AC7-BF8F-B49D65F5A06D}"/>
                </a:ext>
              </a:extLst>
            </p:cNvPr>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6920" name="Line 19">
              <a:extLst>
                <a:ext uri="{FF2B5EF4-FFF2-40B4-BE49-F238E27FC236}">
                  <a16:creationId xmlns:a16="http://schemas.microsoft.com/office/drawing/2014/main" id="{F945BBF1-4BD9-4416-914F-BAA8B2E695B8}"/>
                </a:ext>
              </a:extLst>
            </p:cNvPr>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6869" name="Rectangle 21">
            <a:extLst>
              <a:ext uri="{FF2B5EF4-FFF2-40B4-BE49-F238E27FC236}">
                <a16:creationId xmlns:a16="http://schemas.microsoft.com/office/drawing/2014/main" id="{1D808EA4-4915-4932-8586-AD2F04D50460}"/>
              </a:ext>
            </a:extLst>
          </p:cNvPr>
          <p:cNvSpPr>
            <a:spLocks noChangeArrowheads="1"/>
          </p:cNvSpPr>
          <p:nvPr/>
        </p:nvSpPr>
        <p:spPr bwMode="auto">
          <a:xfrm>
            <a:off x="9753601" y="579120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Q</a:t>
            </a:r>
          </a:p>
        </p:txBody>
      </p:sp>
      <p:sp>
        <p:nvSpPr>
          <p:cNvPr id="36870" name="Rectangle 22">
            <a:extLst>
              <a:ext uri="{FF2B5EF4-FFF2-40B4-BE49-F238E27FC236}">
                <a16:creationId xmlns:a16="http://schemas.microsoft.com/office/drawing/2014/main" id="{603C13F1-C53D-4F7D-8EF2-FA4E75F18D1E}"/>
              </a:ext>
            </a:extLst>
          </p:cNvPr>
          <p:cNvSpPr>
            <a:spLocks noChangeArrowheads="1"/>
          </p:cNvSpPr>
          <p:nvPr/>
        </p:nvSpPr>
        <p:spPr bwMode="auto">
          <a:xfrm>
            <a:off x="4729163" y="5683250"/>
            <a:ext cx="40556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o</a:t>
            </a:r>
          </a:p>
        </p:txBody>
      </p:sp>
      <p:sp>
        <p:nvSpPr>
          <p:cNvPr id="36871" name="Text Box 23">
            <a:extLst>
              <a:ext uri="{FF2B5EF4-FFF2-40B4-BE49-F238E27FC236}">
                <a16:creationId xmlns:a16="http://schemas.microsoft.com/office/drawing/2014/main" id="{EBE5807E-F33F-4E22-B30D-B755A22460D9}"/>
              </a:ext>
            </a:extLst>
          </p:cNvPr>
          <p:cNvSpPr txBox="1">
            <a:spLocks noChangeArrowheads="1"/>
          </p:cNvSpPr>
          <p:nvPr/>
        </p:nvSpPr>
        <p:spPr bwMode="auto">
          <a:xfrm>
            <a:off x="4578350" y="1595438"/>
            <a:ext cx="4381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b="1"/>
              <a:t>$5</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4</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3</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2</a:t>
            </a:r>
          </a:p>
          <a:p>
            <a:pPr algn="r">
              <a:spcBef>
                <a:spcPct val="0"/>
              </a:spcBef>
              <a:buFontTx/>
              <a:buNone/>
            </a:pPr>
            <a:endParaRPr lang="en-US" altLang="en-US" sz="1800" b="1"/>
          </a:p>
          <a:p>
            <a:pPr algn="r">
              <a:spcBef>
                <a:spcPct val="0"/>
              </a:spcBef>
              <a:buFontTx/>
              <a:buNone/>
            </a:pPr>
            <a:endParaRPr lang="en-US" altLang="en-US" sz="1800" b="1"/>
          </a:p>
          <a:p>
            <a:pPr algn="r">
              <a:spcBef>
                <a:spcPct val="0"/>
              </a:spcBef>
              <a:buFontTx/>
              <a:buNone/>
            </a:pPr>
            <a:r>
              <a:rPr lang="en-US" altLang="en-US" sz="1800" b="1"/>
              <a:t>1</a:t>
            </a:r>
          </a:p>
        </p:txBody>
      </p:sp>
      <p:sp>
        <p:nvSpPr>
          <p:cNvPr id="36872" name="Text Box 31">
            <a:extLst>
              <a:ext uri="{FF2B5EF4-FFF2-40B4-BE49-F238E27FC236}">
                <a16:creationId xmlns:a16="http://schemas.microsoft.com/office/drawing/2014/main" id="{1F3893F7-33CE-4CDA-AB38-350BDA55E71A}"/>
              </a:ext>
            </a:extLst>
          </p:cNvPr>
          <p:cNvSpPr txBox="1">
            <a:spLocks noChangeArrowheads="1"/>
          </p:cNvSpPr>
          <p:nvPr/>
        </p:nvSpPr>
        <p:spPr bwMode="auto">
          <a:xfrm>
            <a:off x="4038601" y="990601"/>
            <a:ext cx="2676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Price of Cereal</a:t>
            </a:r>
          </a:p>
        </p:txBody>
      </p:sp>
      <p:sp>
        <p:nvSpPr>
          <p:cNvPr id="36873" name="Text Box 32">
            <a:extLst>
              <a:ext uri="{FF2B5EF4-FFF2-40B4-BE49-F238E27FC236}">
                <a16:creationId xmlns:a16="http://schemas.microsoft.com/office/drawing/2014/main" id="{B79205C3-C5BC-48FC-A69B-C56107DF3CC0}"/>
              </a:ext>
            </a:extLst>
          </p:cNvPr>
          <p:cNvSpPr txBox="1">
            <a:spLocks noChangeArrowheads="1"/>
          </p:cNvSpPr>
          <p:nvPr/>
        </p:nvSpPr>
        <p:spPr bwMode="auto">
          <a:xfrm>
            <a:off x="6048376" y="6206161"/>
            <a:ext cx="28357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b="1"/>
              <a:t>Quantity of Cereal</a:t>
            </a:r>
          </a:p>
        </p:txBody>
      </p:sp>
      <p:sp>
        <p:nvSpPr>
          <p:cNvPr id="36874" name="Text Box 34">
            <a:extLst>
              <a:ext uri="{FF2B5EF4-FFF2-40B4-BE49-F238E27FC236}">
                <a16:creationId xmlns:a16="http://schemas.microsoft.com/office/drawing/2014/main" id="{AB5D6854-5655-4583-8BC7-47F6F936F3C3}"/>
              </a:ext>
            </a:extLst>
          </p:cNvPr>
          <p:cNvSpPr txBox="1">
            <a:spLocks noChangeArrowheads="1"/>
          </p:cNvSpPr>
          <p:nvPr/>
        </p:nvSpPr>
        <p:spPr bwMode="auto">
          <a:xfrm>
            <a:off x="1828800" y="990600"/>
            <a:ext cx="2133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solidFill>
                  <a:srgbClr val="CC0000"/>
                </a:solidFill>
                <a:latin typeface="Times New Roman" panose="02020603050405020304" pitchFamily="18" charset="0"/>
              </a:rPr>
              <a:t>Supply Schedule</a:t>
            </a:r>
          </a:p>
        </p:txBody>
      </p:sp>
      <p:sp>
        <p:nvSpPr>
          <p:cNvPr id="36875" name="Text Box 35">
            <a:extLst>
              <a:ext uri="{FF2B5EF4-FFF2-40B4-BE49-F238E27FC236}">
                <a16:creationId xmlns:a16="http://schemas.microsoft.com/office/drawing/2014/main" id="{720FE32C-8C41-4521-8733-4A4689FF2D48}"/>
              </a:ext>
            </a:extLst>
          </p:cNvPr>
          <p:cNvSpPr txBox="1">
            <a:spLocks noChangeArrowheads="1"/>
          </p:cNvSpPr>
          <p:nvPr/>
        </p:nvSpPr>
        <p:spPr bwMode="auto">
          <a:xfrm>
            <a:off x="5224464" y="5827713"/>
            <a:ext cx="4529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10     20     30     40     50     60     70     80</a:t>
            </a:r>
          </a:p>
        </p:txBody>
      </p:sp>
      <p:sp>
        <p:nvSpPr>
          <p:cNvPr id="36876" name="Slide Number Placeholder 38">
            <a:extLst>
              <a:ext uri="{FF2B5EF4-FFF2-40B4-BE49-F238E27FC236}">
                <a16:creationId xmlns:a16="http://schemas.microsoft.com/office/drawing/2014/main" id="{1BB7CFBF-9422-4D8A-B16D-B34B3AF0083D}"/>
              </a:ext>
            </a:extLst>
          </p:cNvPr>
          <p:cNvSpPr txBox="1">
            <a:spLocks noGrp="1"/>
          </p:cNvSpPr>
          <p:nvPr/>
        </p:nvSpPr>
        <p:spPr bwMode="auto">
          <a:xfrm>
            <a:off x="8763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78A603CA-9942-45C5-924A-52E2A6F1259E}" type="slidenum">
              <a:rPr lang="en-US" altLang="en-US" sz="1400">
                <a:latin typeface="Times New Roman" panose="02020603050405020304" pitchFamily="18" charset="0"/>
              </a:rPr>
              <a:pPr algn="r" eaLnBrk="1" hangingPunct="1">
                <a:spcBef>
                  <a:spcPct val="0"/>
                </a:spcBef>
                <a:buFontTx/>
                <a:buNone/>
              </a:pPr>
              <a:t>65</a:t>
            </a:fld>
            <a:endParaRPr lang="en-US" altLang="en-US" sz="1400">
              <a:latin typeface="Times New Roman" panose="02020603050405020304" pitchFamily="18" charset="0"/>
            </a:endParaRPr>
          </a:p>
        </p:txBody>
      </p:sp>
      <p:sp>
        <p:nvSpPr>
          <p:cNvPr id="36877" name="Oval 15">
            <a:extLst>
              <a:ext uri="{FF2B5EF4-FFF2-40B4-BE49-F238E27FC236}">
                <a16:creationId xmlns:a16="http://schemas.microsoft.com/office/drawing/2014/main" id="{653DD482-83AE-4227-9B14-28388B30C111}"/>
              </a:ext>
            </a:extLst>
          </p:cNvPr>
          <p:cNvSpPr>
            <a:spLocks noChangeArrowheads="1"/>
          </p:cNvSpPr>
          <p:nvPr/>
        </p:nvSpPr>
        <p:spPr bwMode="auto">
          <a:xfrm>
            <a:off x="5334000" y="49530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878" name="Oval 16">
            <a:extLst>
              <a:ext uri="{FF2B5EF4-FFF2-40B4-BE49-F238E27FC236}">
                <a16:creationId xmlns:a16="http://schemas.microsoft.com/office/drawing/2014/main" id="{BA8B3A84-904B-4970-884D-7389C715E7A6}"/>
              </a:ext>
            </a:extLst>
          </p:cNvPr>
          <p:cNvSpPr>
            <a:spLocks noChangeArrowheads="1"/>
          </p:cNvSpPr>
          <p:nvPr/>
        </p:nvSpPr>
        <p:spPr bwMode="auto">
          <a:xfrm>
            <a:off x="5943600" y="42672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879" name="Oval 17">
            <a:extLst>
              <a:ext uri="{FF2B5EF4-FFF2-40B4-BE49-F238E27FC236}">
                <a16:creationId xmlns:a16="http://schemas.microsoft.com/office/drawing/2014/main" id="{51A594BA-DC8A-4FAE-85AA-9556FC8A72E9}"/>
              </a:ext>
            </a:extLst>
          </p:cNvPr>
          <p:cNvSpPr>
            <a:spLocks noChangeArrowheads="1"/>
          </p:cNvSpPr>
          <p:nvPr/>
        </p:nvSpPr>
        <p:spPr bwMode="auto">
          <a:xfrm>
            <a:off x="6553200" y="34290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880" name="Oval 18">
            <a:extLst>
              <a:ext uri="{FF2B5EF4-FFF2-40B4-BE49-F238E27FC236}">
                <a16:creationId xmlns:a16="http://schemas.microsoft.com/office/drawing/2014/main" id="{43AE729B-DF8A-4152-AB0C-374C113EBC9A}"/>
              </a:ext>
            </a:extLst>
          </p:cNvPr>
          <p:cNvSpPr>
            <a:spLocks noChangeArrowheads="1"/>
          </p:cNvSpPr>
          <p:nvPr/>
        </p:nvSpPr>
        <p:spPr bwMode="auto">
          <a:xfrm>
            <a:off x="7162800" y="25146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881" name="Oval 19">
            <a:extLst>
              <a:ext uri="{FF2B5EF4-FFF2-40B4-BE49-F238E27FC236}">
                <a16:creationId xmlns:a16="http://schemas.microsoft.com/office/drawing/2014/main" id="{A2707E43-D035-4E8A-AF4B-A3DEEFD895E5}"/>
              </a:ext>
            </a:extLst>
          </p:cNvPr>
          <p:cNvSpPr>
            <a:spLocks noChangeArrowheads="1"/>
          </p:cNvSpPr>
          <p:nvPr/>
        </p:nvSpPr>
        <p:spPr bwMode="auto">
          <a:xfrm>
            <a:off x="7620000" y="16002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882" name="Rectangle 31">
            <a:extLst>
              <a:ext uri="{FF2B5EF4-FFF2-40B4-BE49-F238E27FC236}">
                <a16:creationId xmlns:a16="http://schemas.microsoft.com/office/drawing/2014/main" id="{CC5DED0D-C648-42BE-AD1B-5C0F86826AF5}"/>
              </a:ext>
            </a:extLst>
          </p:cNvPr>
          <p:cNvSpPr>
            <a:spLocks noChangeArrowheads="1"/>
          </p:cNvSpPr>
          <p:nvPr/>
        </p:nvSpPr>
        <p:spPr bwMode="auto">
          <a:xfrm>
            <a:off x="7086601" y="1066801"/>
            <a:ext cx="1370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Supply</a:t>
            </a:r>
          </a:p>
        </p:txBody>
      </p:sp>
      <p:sp>
        <p:nvSpPr>
          <p:cNvPr id="2" name="Freeform 16">
            <a:extLst>
              <a:ext uri="{FF2B5EF4-FFF2-40B4-BE49-F238E27FC236}">
                <a16:creationId xmlns:a16="http://schemas.microsoft.com/office/drawing/2014/main" id="{4F38625E-6D2A-46E6-B463-D91E6FE3D2DC}"/>
              </a:ext>
            </a:extLst>
          </p:cNvPr>
          <p:cNvSpPr>
            <a:spLocks/>
          </p:cNvSpPr>
          <p:nvPr/>
        </p:nvSpPr>
        <p:spPr bwMode="auto">
          <a:xfrm>
            <a:off x="5029200" y="1676400"/>
            <a:ext cx="1601788" cy="2667000"/>
          </a:xfrm>
          <a:custGeom>
            <a:avLst/>
            <a:gdLst>
              <a:gd name="T0" fmla="*/ 0 w 3038"/>
              <a:gd name="T1" fmla="*/ 2147483646 h 4134"/>
              <a:gd name="T2" fmla="*/ 2147483646 w 3038"/>
              <a:gd name="T3" fmla="*/ 2147483646 h 4134"/>
              <a:gd name="T4" fmla="*/ 2147483646 w 3038"/>
              <a:gd name="T5" fmla="*/ 2147483646 h 4134"/>
              <a:gd name="T6" fmla="*/ 2147483646 w 3038"/>
              <a:gd name="T7" fmla="*/ 2147483646 h 4134"/>
              <a:gd name="T8" fmla="*/ 2147483646 w 3038"/>
              <a:gd name="T9" fmla="*/ 2147483646 h 4134"/>
              <a:gd name="T10" fmla="*/ 2147483646 w 3038"/>
              <a:gd name="T11" fmla="*/ 2147483646 h 4134"/>
              <a:gd name="T12" fmla="*/ 2147483646 w 3038"/>
              <a:gd name="T13" fmla="*/ 2147483646 h 4134"/>
              <a:gd name="T14" fmla="*/ 2147483646 w 3038"/>
              <a:gd name="T15" fmla="*/ 2147483646 h 4134"/>
              <a:gd name="T16" fmla="*/ 2147483646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183" name="Oval 23">
            <a:extLst>
              <a:ext uri="{FF2B5EF4-FFF2-40B4-BE49-F238E27FC236}">
                <a16:creationId xmlns:a16="http://schemas.microsoft.com/office/drawing/2014/main" id="{EEB41631-8776-450B-8A8E-AEB396720BBE}"/>
              </a:ext>
            </a:extLst>
          </p:cNvPr>
          <p:cNvSpPr>
            <a:spLocks noChangeArrowheads="1"/>
          </p:cNvSpPr>
          <p:nvPr/>
        </p:nvSpPr>
        <p:spPr bwMode="auto">
          <a:xfrm>
            <a:off x="5029200" y="42672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2184" name="Oval 24">
            <a:extLst>
              <a:ext uri="{FF2B5EF4-FFF2-40B4-BE49-F238E27FC236}">
                <a16:creationId xmlns:a16="http://schemas.microsoft.com/office/drawing/2014/main" id="{8ECE6B55-2085-4EA8-81EE-D6E2AD2E89DC}"/>
              </a:ext>
            </a:extLst>
          </p:cNvPr>
          <p:cNvSpPr>
            <a:spLocks noChangeArrowheads="1"/>
          </p:cNvSpPr>
          <p:nvPr/>
        </p:nvSpPr>
        <p:spPr bwMode="auto">
          <a:xfrm>
            <a:off x="5486400" y="34290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2185" name="Oval 25">
            <a:extLst>
              <a:ext uri="{FF2B5EF4-FFF2-40B4-BE49-F238E27FC236}">
                <a16:creationId xmlns:a16="http://schemas.microsoft.com/office/drawing/2014/main" id="{BD12F121-6CB2-4BE5-B5AE-E0B1025BE90A}"/>
              </a:ext>
            </a:extLst>
          </p:cNvPr>
          <p:cNvSpPr>
            <a:spLocks noChangeArrowheads="1"/>
          </p:cNvSpPr>
          <p:nvPr/>
        </p:nvSpPr>
        <p:spPr bwMode="auto">
          <a:xfrm>
            <a:off x="6019800" y="25146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2186" name="Oval 26">
            <a:extLst>
              <a:ext uri="{FF2B5EF4-FFF2-40B4-BE49-F238E27FC236}">
                <a16:creationId xmlns:a16="http://schemas.microsoft.com/office/drawing/2014/main" id="{51FE6CD2-E64B-4B4E-AB22-62E778D90E5E}"/>
              </a:ext>
            </a:extLst>
          </p:cNvPr>
          <p:cNvSpPr>
            <a:spLocks noChangeArrowheads="1"/>
          </p:cNvSpPr>
          <p:nvPr/>
        </p:nvSpPr>
        <p:spPr bwMode="auto">
          <a:xfrm>
            <a:off x="6553200" y="16002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 name="Rectangle 31">
            <a:extLst>
              <a:ext uri="{FF2B5EF4-FFF2-40B4-BE49-F238E27FC236}">
                <a16:creationId xmlns:a16="http://schemas.microsoft.com/office/drawing/2014/main" id="{122DE764-0E75-4189-B486-E4B5EAEA36AF}"/>
              </a:ext>
            </a:extLst>
          </p:cNvPr>
          <p:cNvSpPr>
            <a:spLocks noChangeArrowheads="1"/>
          </p:cNvSpPr>
          <p:nvPr/>
        </p:nvSpPr>
        <p:spPr bwMode="auto">
          <a:xfrm>
            <a:off x="6629401" y="1524001"/>
            <a:ext cx="555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S</a:t>
            </a:r>
            <a:r>
              <a:rPr lang="en-US" altLang="en-US" sz="2800" b="1" baseline="-25000"/>
              <a:t>2</a:t>
            </a:r>
          </a:p>
        </p:txBody>
      </p:sp>
      <p:sp>
        <p:nvSpPr>
          <p:cNvPr id="92188" name="AutoShape 28">
            <a:extLst>
              <a:ext uri="{FF2B5EF4-FFF2-40B4-BE49-F238E27FC236}">
                <a16:creationId xmlns:a16="http://schemas.microsoft.com/office/drawing/2014/main" id="{4AF988D6-B7B9-4F69-B6D2-27E9F2E23607}"/>
              </a:ext>
            </a:extLst>
          </p:cNvPr>
          <p:cNvSpPr>
            <a:spLocks noChangeArrowheads="1"/>
          </p:cNvSpPr>
          <p:nvPr/>
        </p:nvSpPr>
        <p:spPr bwMode="auto">
          <a:xfrm rot="10800000">
            <a:off x="6096000" y="2819400"/>
            <a:ext cx="609600" cy="381000"/>
          </a:xfrm>
          <a:prstGeom prst="rightArrow">
            <a:avLst>
              <a:gd name="adj1" fmla="val 50000"/>
              <a:gd name="adj2" fmla="val 40000"/>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92189" name="Group 29">
            <a:extLst>
              <a:ext uri="{FF2B5EF4-FFF2-40B4-BE49-F238E27FC236}">
                <a16:creationId xmlns:a16="http://schemas.microsoft.com/office/drawing/2014/main" id="{051166F6-E78F-4518-AEDB-58025BBAC309}"/>
              </a:ext>
            </a:extLst>
          </p:cNvPr>
          <p:cNvGraphicFramePr>
            <a:graphicFrameLocks noGrp="1"/>
          </p:cNvGraphicFramePr>
          <p:nvPr/>
        </p:nvGraphicFramePr>
        <p:xfrm>
          <a:off x="1828801" y="2057401"/>
          <a:ext cx="2327275" cy="4173539"/>
        </p:xfrm>
        <a:graphic>
          <a:graphicData uri="http://schemas.openxmlformats.org/drawingml/2006/table">
            <a:tbl>
              <a:tblPr/>
              <a:tblGrid>
                <a:gridCol w="971550">
                  <a:extLst>
                    <a:ext uri="{9D8B030D-6E8A-4147-A177-3AD203B41FA5}">
                      <a16:colId xmlns:a16="http://schemas.microsoft.com/office/drawing/2014/main" val="20000"/>
                    </a:ext>
                  </a:extLst>
                </a:gridCol>
                <a:gridCol w="1355725">
                  <a:extLst>
                    <a:ext uri="{9D8B030D-6E8A-4147-A177-3AD203B41FA5}">
                      <a16:colId xmlns:a16="http://schemas.microsoft.com/office/drawing/2014/main" val="20001"/>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Supplied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50"/>
                        <a:tabLst/>
                      </a:pPr>
                      <a:r>
                        <a:rPr kumimoji="0" lang="en-US" sz="2800" b="1" i="0" u="none" strike="noStrike" cap="none" normalizeH="0" baseline="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40"/>
                        <a:tabLst/>
                      </a:pPr>
                      <a:r>
                        <a:rPr kumimoji="0" lang="en-US" sz="2800" b="1" i="0" u="none" strike="noStrike" cap="none" normalizeH="0" baseline="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30"/>
                        <a:tabLst/>
                      </a:pPr>
                      <a:r>
                        <a:rPr kumimoji="0" lang="en-US" sz="2800" b="1" i="0" u="none" strike="noStrike" cap="none" normalizeH="0" baseline="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20"/>
                        <a:tabLst/>
                      </a:pPr>
                      <a:r>
                        <a:rPr kumimoji="0" lang="en-US" sz="2800" b="1" i="0" u="none" strike="noStrike" cap="none" normalizeH="0" baseline="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10  0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6913" name="Line 52">
            <a:extLst>
              <a:ext uri="{FF2B5EF4-FFF2-40B4-BE49-F238E27FC236}">
                <a16:creationId xmlns:a16="http://schemas.microsoft.com/office/drawing/2014/main" id="{30F0A7FE-98E8-4ABE-BADF-C7EAE75C2F06}"/>
              </a:ext>
            </a:extLst>
          </p:cNvPr>
          <p:cNvSpPr>
            <a:spLocks noChangeShapeType="1"/>
          </p:cNvSpPr>
          <p:nvPr/>
        </p:nvSpPr>
        <p:spPr bwMode="auto">
          <a:xfrm flipV="1">
            <a:off x="2971800" y="3048000"/>
            <a:ext cx="304800" cy="304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4" name="Line 53">
            <a:extLst>
              <a:ext uri="{FF2B5EF4-FFF2-40B4-BE49-F238E27FC236}">
                <a16:creationId xmlns:a16="http://schemas.microsoft.com/office/drawing/2014/main" id="{4D8DF04F-584C-49B8-932E-9CA8EB11284E}"/>
              </a:ext>
            </a:extLst>
          </p:cNvPr>
          <p:cNvSpPr>
            <a:spLocks noChangeShapeType="1"/>
          </p:cNvSpPr>
          <p:nvPr/>
        </p:nvSpPr>
        <p:spPr bwMode="auto">
          <a:xfrm flipV="1">
            <a:off x="2895600" y="3657600"/>
            <a:ext cx="304800" cy="304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5" name="Line 54">
            <a:extLst>
              <a:ext uri="{FF2B5EF4-FFF2-40B4-BE49-F238E27FC236}">
                <a16:creationId xmlns:a16="http://schemas.microsoft.com/office/drawing/2014/main" id="{2FE3B340-1647-45B0-B8B1-C9A8D6F1C154}"/>
              </a:ext>
            </a:extLst>
          </p:cNvPr>
          <p:cNvSpPr>
            <a:spLocks noChangeShapeType="1"/>
          </p:cNvSpPr>
          <p:nvPr/>
        </p:nvSpPr>
        <p:spPr bwMode="auto">
          <a:xfrm flipV="1">
            <a:off x="2895600" y="4343400"/>
            <a:ext cx="304800" cy="304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6" name="Line 55">
            <a:extLst>
              <a:ext uri="{FF2B5EF4-FFF2-40B4-BE49-F238E27FC236}">
                <a16:creationId xmlns:a16="http://schemas.microsoft.com/office/drawing/2014/main" id="{3FA518E2-6103-4A48-83CE-16A00D91EC4B}"/>
              </a:ext>
            </a:extLst>
          </p:cNvPr>
          <p:cNvSpPr>
            <a:spLocks noChangeShapeType="1"/>
          </p:cNvSpPr>
          <p:nvPr/>
        </p:nvSpPr>
        <p:spPr bwMode="auto">
          <a:xfrm flipV="1">
            <a:off x="2895600" y="5029200"/>
            <a:ext cx="304800" cy="304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7" name="Line 56">
            <a:extLst>
              <a:ext uri="{FF2B5EF4-FFF2-40B4-BE49-F238E27FC236}">
                <a16:creationId xmlns:a16="http://schemas.microsoft.com/office/drawing/2014/main" id="{F5FE1C26-5039-4F8C-B264-13B338EDFDC7}"/>
              </a:ext>
            </a:extLst>
          </p:cNvPr>
          <p:cNvSpPr>
            <a:spLocks noChangeShapeType="1"/>
          </p:cNvSpPr>
          <p:nvPr/>
        </p:nvSpPr>
        <p:spPr bwMode="auto">
          <a:xfrm flipV="1">
            <a:off x="2971800" y="5715000"/>
            <a:ext cx="304800" cy="304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1">
            <a:extLst>
              <a:ext uri="{FF2B5EF4-FFF2-40B4-BE49-F238E27FC236}">
                <a16:creationId xmlns:a16="http://schemas.microsoft.com/office/drawing/2014/main" id="{A3272248-0371-454D-ABC8-3C68B984F469}"/>
              </a:ext>
            </a:extLst>
          </p:cNvPr>
          <p:cNvSpPr>
            <a:spLocks noChangeArrowheads="1"/>
          </p:cNvSpPr>
          <p:nvPr/>
        </p:nvSpPr>
        <p:spPr bwMode="auto">
          <a:xfrm>
            <a:off x="6858000" y="3657600"/>
            <a:ext cx="3505200" cy="84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US" sz="1800" b="1" u="sng"/>
              <a:t>Decrease in Supply</a:t>
            </a:r>
          </a:p>
          <a:p>
            <a:pPr algn="ctr">
              <a:lnSpc>
                <a:spcPct val="90000"/>
              </a:lnSpc>
              <a:spcBef>
                <a:spcPct val="0"/>
              </a:spcBef>
              <a:buFontTx/>
              <a:buNone/>
            </a:pPr>
            <a:r>
              <a:rPr lang="en-US" altLang="en-US" sz="1800" b="1">
                <a:solidFill>
                  <a:srgbClr val="990000"/>
                </a:solidFill>
              </a:rPr>
              <a:t>Prices didn’t change but there is LESS cereal produced</a:t>
            </a:r>
            <a:endParaRPr lang="en-US" altLang="en-US" sz="1800" b="1" baseline="-25000">
              <a:solidFill>
                <a:srgbClr val="99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88"/>
                                        </p:tgtEl>
                                        <p:attrNameLst>
                                          <p:attrName>style.visibility</p:attrName>
                                        </p:attrNameLst>
                                      </p:cBhvr>
                                      <p:to>
                                        <p:strVal val="visible"/>
                                      </p:to>
                                    </p:set>
                                    <p:animEffect transition="in" filter="dissolve">
                                      <p:cBhvr>
                                        <p:cTn id="7" dur="500"/>
                                        <p:tgtEl>
                                          <p:spTgt spid="9218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2183"/>
                                        </p:tgtEl>
                                        <p:attrNameLst>
                                          <p:attrName>style.visibility</p:attrName>
                                        </p:attrNameLst>
                                      </p:cBhvr>
                                      <p:to>
                                        <p:strVal val="visible"/>
                                      </p:to>
                                    </p:set>
                                    <p:animEffect transition="in" filter="dissolve">
                                      <p:cBhvr>
                                        <p:cTn id="10" dur="500"/>
                                        <p:tgtEl>
                                          <p:spTgt spid="9218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2184"/>
                                        </p:tgtEl>
                                        <p:attrNameLst>
                                          <p:attrName>style.visibility</p:attrName>
                                        </p:attrNameLst>
                                      </p:cBhvr>
                                      <p:to>
                                        <p:strVal val="visible"/>
                                      </p:to>
                                    </p:set>
                                    <p:animEffect transition="in" filter="dissolve">
                                      <p:cBhvr>
                                        <p:cTn id="13" dur="500"/>
                                        <p:tgtEl>
                                          <p:spTgt spid="9218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2185"/>
                                        </p:tgtEl>
                                        <p:attrNameLst>
                                          <p:attrName>style.visibility</p:attrName>
                                        </p:attrNameLst>
                                      </p:cBhvr>
                                      <p:to>
                                        <p:strVal val="visible"/>
                                      </p:to>
                                    </p:set>
                                    <p:animEffect transition="in" filter="dissolve">
                                      <p:cBhvr>
                                        <p:cTn id="16" dur="500"/>
                                        <p:tgtEl>
                                          <p:spTgt spid="9218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2186"/>
                                        </p:tgtEl>
                                        <p:attrNameLst>
                                          <p:attrName>style.visibility</p:attrName>
                                        </p:attrNameLst>
                                      </p:cBhvr>
                                      <p:to>
                                        <p:strVal val="visible"/>
                                      </p:to>
                                    </p:set>
                                    <p:animEffect transition="in" filter="dissolve">
                                      <p:cBhvr>
                                        <p:cTn id="19" dur="500"/>
                                        <p:tgtEl>
                                          <p:spTgt spid="92186"/>
                                        </p:tgtEl>
                                      </p:cBhvr>
                                    </p:animEffect>
                                  </p:childTnLst>
                                </p:cTn>
                              </p:par>
                              <p:par>
                                <p:cTn id="20" presetID="9"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dissolve">
                                      <p:cBhvr>
                                        <p:cTn id="30" dur="500"/>
                                        <p:tgtEl>
                                          <p:spTgt spid="4">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dissolve">
                                      <p:cBhvr>
                                        <p:cTn id="3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3" grpId="0" animBg="1"/>
      <p:bldP spid="92184" grpId="0" animBg="1"/>
      <p:bldP spid="92185" grpId="0" animBg="1"/>
      <p:bldP spid="92186" grpId="0" animBg="1"/>
      <p:bldP spid="3" grpId="0"/>
      <p:bldP spid="92188"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05E58BF-E228-4FE7-9625-51679E683FB9}"/>
              </a:ext>
            </a:extLst>
          </p:cNvPr>
          <p:cNvSpPr>
            <a:spLocks noGrp="1" noChangeArrowheads="1"/>
          </p:cNvSpPr>
          <p:nvPr>
            <p:ph type="title" idx="4294967295"/>
          </p:nvPr>
        </p:nvSpPr>
        <p:spPr>
          <a:xfrm>
            <a:off x="1846590" y="-38108"/>
            <a:ext cx="9144000" cy="1143000"/>
          </a:xfrm>
          <a:noFill/>
        </p:spPr>
        <p:txBody>
          <a:bodyPr lIns="92075" tIns="46038" rIns="92075" bIns="46038" anchor="ctr"/>
          <a:lstStyle/>
          <a:p>
            <a:pPr eaLnBrk="1" hangingPunct="1"/>
            <a:r>
              <a:rPr lang="en-US" altLang="en-US" sz="5000" b="1" dirty="0">
                <a:solidFill>
                  <a:srgbClr val="006600"/>
                </a:solidFill>
              </a:rPr>
              <a:t>DETERMINANTS OF SUPPLY</a:t>
            </a:r>
          </a:p>
        </p:txBody>
      </p:sp>
      <p:sp>
        <p:nvSpPr>
          <p:cNvPr id="3" name="Rectangle 2">
            <a:extLst>
              <a:ext uri="{FF2B5EF4-FFF2-40B4-BE49-F238E27FC236}">
                <a16:creationId xmlns:a16="http://schemas.microsoft.com/office/drawing/2014/main" id="{DC0AB8AF-02E1-4EE7-A66C-89FE943F2463}"/>
              </a:ext>
            </a:extLst>
          </p:cNvPr>
          <p:cNvSpPr/>
          <p:nvPr/>
        </p:nvSpPr>
        <p:spPr>
          <a:xfrm>
            <a:off x="1846590" y="1098598"/>
            <a:ext cx="705642" cy="5632311"/>
          </a:xfrm>
          <a:prstGeom prst="rect">
            <a:avLst/>
          </a:prstGeom>
          <a:noFill/>
        </p:spPr>
        <p:txBody>
          <a:bodyPr wrap="none">
            <a:spAutoFit/>
          </a:bodyPr>
          <a:lstStyle/>
          <a:p>
            <a:pPr algn="ctr" eaLnBrk="1" hangingPunct="1">
              <a:defRPr/>
            </a:pPr>
            <a:r>
              <a:rPr lang="en-US"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a:t>
            </a:r>
          </a:p>
          <a:p>
            <a:pPr algn="ctr" eaLnBrk="1" hangingPunct="1">
              <a:defRPr/>
            </a:pPr>
            <a:r>
              <a:rPr lang="en-US"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O</a:t>
            </a:r>
          </a:p>
          <a:p>
            <a:pPr algn="ctr" eaLnBrk="1" hangingPunct="1">
              <a:defRPr/>
            </a:pPr>
            <a:r>
              <a:rPr lang="en-US"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a:t>
            </a:r>
          </a:p>
          <a:p>
            <a:pPr algn="ctr" eaLnBrk="1" hangingPunct="1">
              <a:defRPr/>
            </a:pPr>
            <a:r>
              <a:rPr lang="en-US"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a:t>
            </a:r>
          </a:p>
          <a:p>
            <a:pPr algn="ctr" eaLnBrk="1" hangingPunct="1">
              <a:defRPr/>
            </a:pPr>
            <a:r>
              <a:rPr lang="en-US"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a:t>
            </a:r>
          </a:p>
          <a:p>
            <a:pPr algn="ctr" eaLnBrk="1" hangingPunct="1">
              <a:defRPr/>
            </a:pPr>
            <a:r>
              <a:rPr lang="en-US"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a:t>
            </a:r>
          </a:p>
        </p:txBody>
      </p:sp>
      <p:sp>
        <p:nvSpPr>
          <p:cNvPr id="2" name="Rectangle 1">
            <a:extLst>
              <a:ext uri="{FF2B5EF4-FFF2-40B4-BE49-F238E27FC236}">
                <a16:creationId xmlns:a16="http://schemas.microsoft.com/office/drawing/2014/main" id="{DAC6F9EB-851B-4D03-BD4E-84971CC14F72}"/>
              </a:ext>
            </a:extLst>
          </p:cNvPr>
          <p:cNvSpPr>
            <a:spLocks noChangeArrowheads="1"/>
          </p:cNvSpPr>
          <p:nvPr/>
        </p:nvSpPr>
        <p:spPr bwMode="auto">
          <a:xfrm>
            <a:off x="2438401" y="1387476"/>
            <a:ext cx="326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b="1">
                <a:solidFill>
                  <a:srgbClr val="FF9933"/>
                </a:solidFill>
              </a:rPr>
              <a:t>ost of Inputs</a:t>
            </a:r>
          </a:p>
        </p:txBody>
      </p:sp>
      <p:sp>
        <p:nvSpPr>
          <p:cNvPr id="4" name="Rectangle 3">
            <a:extLst>
              <a:ext uri="{FF2B5EF4-FFF2-40B4-BE49-F238E27FC236}">
                <a16:creationId xmlns:a16="http://schemas.microsoft.com/office/drawing/2014/main" id="{AFB6283C-6FF7-4C41-A659-0C1A3681E7B8}"/>
              </a:ext>
            </a:extLst>
          </p:cNvPr>
          <p:cNvSpPr>
            <a:spLocks noChangeArrowheads="1"/>
          </p:cNvSpPr>
          <p:nvPr/>
        </p:nvSpPr>
        <p:spPr bwMode="auto">
          <a:xfrm>
            <a:off x="2438400" y="2408238"/>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9933"/>
                </a:solidFill>
              </a:rPr>
              <a:t>ther goods’ prices </a:t>
            </a:r>
            <a:endParaRPr lang="en-US" altLang="en-US"/>
          </a:p>
        </p:txBody>
      </p:sp>
      <p:sp>
        <p:nvSpPr>
          <p:cNvPr id="5" name="Rectangle 4">
            <a:extLst>
              <a:ext uri="{FF2B5EF4-FFF2-40B4-BE49-F238E27FC236}">
                <a16:creationId xmlns:a16="http://schemas.microsoft.com/office/drawing/2014/main" id="{26B8D4AE-CAC7-436E-A055-30C539E57CA2}"/>
              </a:ext>
            </a:extLst>
          </p:cNvPr>
          <p:cNvSpPr>
            <a:spLocks noChangeArrowheads="1"/>
          </p:cNvSpPr>
          <p:nvPr/>
        </p:nvSpPr>
        <p:spPr bwMode="auto">
          <a:xfrm>
            <a:off x="2292351" y="3282950"/>
            <a:ext cx="35528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9933"/>
                </a:solidFill>
              </a:rPr>
              <a:t>axes &amp; Subsidies</a:t>
            </a:r>
            <a:endParaRPr lang="en-US" altLang="en-US"/>
          </a:p>
        </p:txBody>
      </p:sp>
      <p:sp>
        <p:nvSpPr>
          <p:cNvPr id="6" name="Rectangle 5">
            <a:extLst>
              <a:ext uri="{FF2B5EF4-FFF2-40B4-BE49-F238E27FC236}">
                <a16:creationId xmlns:a16="http://schemas.microsoft.com/office/drawing/2014/main" id="{ECB6613B-B34B-490A-B9EA-196E576D1F69}"/>
              </a:ext>
            </a:extLst>
          </p:cNvPr>
          <p:cNvSpPr>
            <a:spLocks noChangeArrowheads="1"/>
          </p:cNvSpPr>
          <p:nvPr/>
        </p:nvSpPr>
        <p:spPr bwMode="auto">
          <a:xfrm>
            <a:off x="2279651" y="4186238"/>
            <a:ext cx="2232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FF9933"/>
                </a:solidFill>
              </a:rPr>
              <a:t>echnology</a:t>
            </a:r>
          </a:p>
        </p:txBody>
      </p:sp>
      <p:sp>
        <p:nvSpPr>
          <p:cNvPr id="7" name="Rectangle 6">
            <a:extLst>
              <a:ext uri="{FF2B5EF4-FFF2-40B4-BE49-F238E27FC236}">
                <a16:creationId xmlns:a16="http://schemas.microsoft.com/office/drawing/2014/main" id="{7BBA8068-5D22-4397-B7A7-9DEE3E1FD4CC}"/>
              </a:ext>
            </a:extLst>
          </p:cNvPr>
          <p:cNvSpPr>
            <a:spLocks noChangeArrowheads="1"/>
          </p:cNvSpPr>
          <p:nvPr/>
        </p:nvSpPr>
        <p:spPr bwMode="auto">
          <a:xfrm>
            <a:off x="2408239" y="5095875"/>
            <a:ext cx="2460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FF9933"/>
                </a:solidFill>
              </a:rPr>
              <a:t>xpectations</a:t>
            </a:r>
          </a:p>
        </p:txBody>
      </p:sp>
      <p:sp>
        <p:nvSpPr>
          <p:cNvPr id="8" name="Rectangle 7">
            <a:extLst>
              <a:ext uri="{FF2B5EF4-FFF2-40B4-BE49-F238E27FC236}">
                <a16:creationId xmlns:a16="http://schemas.microsoft.com/office/drawing/2014/main" id="{F72B58FA-9331-4F40-BBD3-DA906EDD2D84}"/>
              </a:ext>
            </a:extLst>
          </p:cNvPr>
          <p:cNvSpPr>
            <a:spLocks noChangeArrowheads="1"/>
          </p:cNvSpPr>
          <p:nvPr/>
        </p:nvSpPr>
        <p:spPr bwMode="auto">
          <a:xfrm>
            <a:off x="2389188" y="6024564"/>
            <a:ext cx="33972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FF9933"/>
                </a:solidFill>
              </a:rPr>
              <a:t>umber of Sellers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500" fill="hold"/>
                                        <p:tgtEl>
                                          <p:spTgt spid="8"/>
                                        </p:tgtEl>
                                        <p:attrNameLst>
                                          <p:attrName>ppt_w</p:attrName>
                                        </p:attrNameLst>
                                      </p:cBhvr>
                                      <p:tavLst>
                                        <p:tav tm="0">
                                          <p:val>
                                            <p:fltVal val="0"/>
                                          </p:val>
                                        </p:tav>
                                        <p:tav tm="100000">
                                          <p:val>
                                            <p:strVal val="#ppt_w"/>
                                          </p:val>
                                        </p:tav>
                                      </p:tavLst>
                                    </p:anim>
                                    <p:anim calcmode="lin" valueType="num">
                                      <p:cBhvr>
                                        <p:cTn id="61" dur="500" fill="hold"/>
                                        <p:tgtEl>
                                          <p:spTgt spid="8"/>
                                        </p:tgtEl>
                                        <p:attrNameLst>
                                          <p:attrName>ppt_h</p:attrName>
                                        </p:attrNameLst>
                                      </p:cBhvr>
                                      <p:tavLst>
                                        <p:tav tm="0">
                                          <p:val>
                                            <p:fltVal val="0"/>
                                          </p:val>
                                        </p:tav>
                                        <p:tav tm="100000">
                                          <p:val>
                                            <p:strVal val="#ppt_h"/>
                                          </p:val>
                                        </p:tav>
                                      </p:tavLst>
                                    </p:anim>
                                    <p:animEffect transition="in" filter="fade">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EAC3557F-BC81-4C03-92DD-F468295AC961}"/>
              </a:ext>
            </a:extLst>
          </p:cNvPr>
          <p:cNvSpPr>
            <a:spLocks noGrp="1" noChangeArrowheads="1"/>
          </p:cNvSpPr>
          <p:nvPr>
            <p:ph type="title"/>
          </p:nvPr>
        </p:nvSpPr>
        <p:spPr>
          <a:xfrm>
            <a:off x="4191000" y="-223740"/>
            <a:ext cx="7772400" cy="1143000"/>
          </a:xfrm>
        </p:spPr>
        <p:txBody>
          <a:bodyPr/>
          <a:lstStyle/>
          <a:p>
            <a:pPr eaLnBrk="1" hangingPunct="1"/>
            <a:r>
              <a:rPr lang="en-US" altLang="en-US" b="1" dirty="0"/>
              <a:t>Supply Practice</a:t>
            </a:r>
          </a:p>
        </p:txBody>
      </p:sp>
      <p:sp>
        <p:nvSpPr>
          <p:cNvPr id="109571" name="Rectangle 3">
            <a:extLst>
              <a:ext uri="{FF2B5EF4-FFF2-40B4-BE49-F238E27FC236}">
                <a16:creationId xmlns:a16="http://schemas.microsoft.com/office/drawing/2014/main" id="{4F30206F-B69E-45FA-9CFE-D2CB0172A4B4}"/>
              </a:ext>
            </a:extLst>
          </p:cNvPr>
          <p:cNvSpPr>
            <a:spLocks noGrp="1" noChangeArrowheads="1"/>
          </p:cNvSpPr>
          <p:nvPr>
            <p:ph type="body" sz="half" idx="2"/>
          </p:nvPr>
        </p:nvSpPr>
        <p:spPr>
          <a:xfrm>
            <a:off x="1524000" y="1981200"/>
            <a:ext cx="9144000" cy="2362200"/>
          </a:xfrm>
        </p:spPr>
        <p:txBody>
          <a:bodyPr/>
          <a:lstStyle/>
          <a:p>
            <a:pPr marL="533400" indent="-533400" algn="ctr">
              <a:lnSpc>
                <a:spcPct val="80000"/>
              </a:lnSpc>
              <a:spcBef>
                <a:spcPct val="0"/>
              </a:spcBef>
              <a:buNone/>
            </a:pPr>
            <a:r>
              <a:rPr lang="en-US" altLang="en-US" sz="3600" b="1">
                <a:solidFill>
                  <a:srgbClr val="000099"/>
                </a:solidFill>
              </a:rPr>
              <a:t>Market: Hamburgers</a:t>
            </a:r>
          </a:p>
          <a:p>
            <a:pPr marL="914400" lvl="1" indent="-457200">
              <a:lnSpc>
                <a:spcPct val="80000"/>
              </a:lnSpc>
              <a:spcBef>
                <a:spcPct val="0"/>
              </a:spcBef>
              <a:buFontTx/>
              <a:buAutoNum type="arabicPeriod"/>
            </a:pPr>
            <a:r>
              <a:rPr lang="en-US" altLang="en-US" sz="3600" b="1">
                <a:solidFill>
                  <a:srgbClr val="990000"/>
                </a:solidFill>
              </a:rPr>
              <a:t>Mad cow disease kills 20% of cows </a:t>
            </a:r>
          </a:p>
          <a:p>
            <a:pPr marL="914400" lvl="1" indent="-457200">
              <a:lnSpc>
                <a:spcPct val="80000"/>
              </a:lnSpc>
              <a:spcBef>
                <a:spcPct val="0"/>
              </a:spcBef>
              <a:buFontTx/>
              <a:buAutoNum type="arabicPeriod"/>
            </a:pPr>
            <a:r>
              <a:rPr lang="en-US" altLang="en-US" sz="3600" b="1">
                <a:solidFill>
                  <a:srgbClr val="990000"/>
                </a:solidFill>
              </a:rPr>
              <a:t>Price of hamburgers increase 30%</a:t>
            </a:r>
          </a:p>
          <a:p>
            <a:pPr marL="914400" lvl="1" indent="-457200">
              <a:lnSpc>
                <a:spcPct val="80000"/>
              </a:lnSpc>
              <a:spcBef>
                <a:spcPct val="0"/>
              </a:spcBef>
              <a:buFontTx/>
              <a:buAutoNum type="arabicPeriod"/>
            </a:pPr>
            <a:r>
              <a:rPr lang="en-US" altLang="en-US" sz="3600" b="1">
                <a:solidFill>
                  <a:srgbClr val="990000"/>
                </a:solidFill>
              </a:rPr>
              <a:t>Government taxes burger producers</a:t>
            </a:r>
          </a:p>
          <a:p>
            <a:pPr marL="914400" lvl="1" indent="-457200">
              <a:lnSpc>
                <a:spcPct val="80000"/>
              </a:lnSpc>
              <a:spcBef>
                <a:spcPct val="0"/>
              </a:spcBef>
              <a:buFontTx/>
              <a:buAutoNum type="arabicPeriod"/>
            </a:pPr>
            <a:r>
              <a:rPr lang="en-US" altLang="en-US" sz="3600" b="1">
                <a:solidFill>
                  <a:srgbClr val="990000"/>
                </a:solidFill>
              </a:rPr>
              <a:t>Restaurants can produce burgers and/or tacos. A demand increase causes the price for tacos to increase 500%</a:t>
            </a:r>
          </a:p>
          <a:p>
            <a:pPr marL="914400" lvl="1" indent="-457200">
              <a:lnSpc>
                <a:spcPct val="80000"/>
              </a:lnSpc>
              <a:spcBef>
                <a:spcPct val="0"/>
              </a:spcBef>
              <a:buFontTx/>
              <a:buAutoNum type="arabicPeriod"/>
            </a:pPr>
            <a:r>
              <a:rPr lang="en-US" altLang="en-US" sz="3600" b="1">
                <a:solidFill>
                  <a:srgbClr val="990000"/>
                </a:solidFill>
              </a:rPr>
              <a:t>New bun baking technology cuts production time in half</a:t>
            </a:r>
          </a:p>
          <a:p>
            <a:pPr marL="914400" lvl="1" indent="-457200">
              <a:lnSpc>
                <a:spcPct val="80000"/>
              </a:lnSpc>
              <a:spcBef>
                <a:spcPct val="0"/>
              </a:spcBef>
              <a:buFontTx/>
              <a:buAutoNum type="arabicPeriod"/>
            </a:pPr>
            <a:r>
              <a:rPr lang="en-US" altLang="en-US" sz="3600" b="1">
                <a:solidFill>
                  <a:srgbClr val="990000"/>
                </a:solidFill>
              </a:rPr>
              <a:t>Minimum wage increases to $20</a:t>
            </a:r>
          </a:p>
          <a:p>
            <a:pPr marL="914400" lvl="1" indent="-457200">
              <a:lnSpc>
                <a:spcPct val="80000"/>
              </a:lnSpc>
              <a:spcBef>
                <a:spcPct val="0"/>
              </a:spcBef>
              <a:buFontTx/>
              <a:buAutoNum type="arabicPeriod"/>
            </a:pPr>
            <a:endParaRPr lang="en-US" altLang="en-US" sz="1200" b="1">
              <a:solidFill>
                <a:srgbClr val="990000"/>
              </a:solidFill>
            </a:endParaRPr>
          </a:p>
        </p:txBody>
      </p:sp>
      <p:sp>
        <p:nvSpPr>
          <p:cNvPr id="54276" name="Text Box 4">
            <a:extLst>
              <a:ext uri="{FF2B5EF4-FFF2-40B4-BE49-F238E27FC236}">
                <a16:creationId xmlns:a16="http://schemas.microsoft.com/office/drawing/2014/main" id="{10A793B0-7790-4321-8A92-FF7259E72F68}"/>
              </a:ext>
            </a:extLst>
          </p:cNvPr>
          <p:cNvSpPr txBox="1">
            <a:spLocks noChangeArrowheads="1"/>
          </p:cNvSpPr>
          <p:nvPr/>
        </p:nvSpPr>
        <p:spPr bwMode="auto">
          <a:xfrm>
            <a:off x="3048000" y="609600"/>
            <a:ext cx="73914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AutoNum type="arabicPeriod"/>
            </a:pPr>
            <a:r>
              <a:rPr lang="en-US" altLang="en-US" sz="2800" b="1">
                <a:latin typeface="Times New Roman" panose="02020603050405020304" pitchFamily="18" charset="0"/>
              </a:rPr>
              <a:t>Which determinant (SHIFTER)?</a:t>
            </a:r>
          </a:p>
          <a:p>
            <a:pPr>
              <a:spcBef>
                <a:spcPct val="0"/>
              </a:spcBef>
              <a:buFontTx/>
              <a:buAutoNum type="arabicPeriod"/>
            </a:pPr>
            <a:r>
              <a:rPr lang="en-US" altLang="en-US" sz="2800" b="1">
                <a:latin typeface="Times New Roman" panose="02020603050405020304" pitchFamily="18" charset="0"/>
              </a:rPr>
              <a:t>Increase or decrease?</a:t>
            </a:r>
          </a:p>
          <a:p>
            <a:pPr>
              <a:spcBef>
                <a:spcPct val="0"/>
              </a:spcBef>
              <a:buFontTx/>
              <a:buAutoNum type="arabicPeriod"/>
            </a:pPr>
            <a:r>
              <a:rPr lang="en-US" altLang="en-US" sz="2800" b="1">
                <a:latin typeface="Times New Roman" panose="02020603050405020304" pitchFamily="18" charset="0"/>
              </a:rPr>
              <a:t>Which direction will curve shift?</a:t>
            </a:r>
            <a:endParaRPr lang="en-US" altLang="en-US" sz="2400" b="1">
              <a:latin typeface="Times New Roman" panose="02020603050405020304" pitchFamily="18" charset="0"/>
            </a:endParaRPr>
          </a:p>
        </p:txBody>
      </p:sp>
      <p:sp>
        <p:nvSpPr>
          <p:cNvPr id="54277" name="Slide Number Placeholder 4">
            <a:extLst>
              <a:ext uri="{FF2B5EF4-FFF2-40B4-BE49-F238E27FC236}">
                <a16:creationId xmlns:a16="http://schemas.microsoft.com/office/drawing/2014/main" id="{FA48ABE0-AD26-46F9-995A-84CBFB569840}"/>
              </a:ext>
            </a:extLst>
          </p:cNvPr>
          <p:cNvSpPr>
            <a:spLocks noGrp="1"/>
          </p:cNvSpPr>
          <p:nvPr>
            <p:ph type="sldNum" sz="quarter" idx="12"/>
          </p:nvPr>
        </p:nvSpPr>
        <p:spPr>
          <a:xfrm>
            <a:off x="9989734" y="6202463"/>
            <a:ext cx="271867" cy="3077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846EC46-AA30-45D0-9D9B-84CAD45398E2}" type="slidenum">
              <a:rPr lang="en-US" altLang="en-US" sz="1400">
                <a:latin typeface="Times New Roman" panose="02020603050405020304" pitchFamily="18" charset="0"/>
              </a:rPr>
              <a:pPr>
                <a:spcBef>
                  <a:spcPct val="0"/>
                </a:spcBef>
                <a:buFontTx/>
                <a:buNone/>
              </a:pPr>
              <a:t>67</a:t>
            </a:fld>
            <a:endParaRPr lang="en-US" altLang="en-US" sz="1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dissolve">
                                      <p:cBhvr>
                                        <p:cTn id="7" dur="500"/>
                                        <p:tgtEl>
                                          <p:spTgt spid="10957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9571">
                                            <p:txEl>
                                              <p:pRg st="1" end="1"/>
                                            </p:txEl>
                                          </p:spTgt>
                                        </p:tgtEl>
                                        <p:attrNameLst>
                                          <p:attrName>style.visibility</p:attrName>
                                        </p:attrNameLst>
                                      </p:cBhvr>
                                      <p:to>
                                        <p:strVal val="visible"/>
                                      </p:to>
                                    </p:set>
                                    <p:animEffect transition="in" filter="dissolve">
                                      <p:cBhvr>
                                        <p:cTn id="10" dur="500"/>
                                        <p:tgtEl>
                                          <p:spTgt spid="109571">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9571">
                                            <p:txEl>
                                              <p:pRg st="2" end="2"/>
                                            </p:txEl>
                                          </p:spTgt>
                                        </p:tgtEl>
                                        <p:attrNameLst>
                                          <p:attrName>style.visibility</p:attrName>
                                        </p:attrNameLst>
                                      </p:cBhvr>
                                      <p:to>
                                        <p:strVal val="visible"/>
                                      </p:to>
                                    </p:set>
                                    <p:animEffect transition="in" filter="dissolve">
                                      <p:cBhvr>
                                        <p:cTn id="13" dur="500"/>
                                        <p:tgtEl>
                                          <p:spTgt spid="109571">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9571">
                                            <p:txEl>
                                              <p:pRg st="3" end="3"/>
                                            </p:txEl>
                                          </p:spTgt>
                                        </p:tgtEl>
                                        <p:attrNameLst>
                                          <p:attrName>style.visibility</p:attrName>
                                        </p:attrNameLst>
                                      </p:cBhvr>
                                      <p:to>
                                        <p:strVal val="visible"/>
                                      </p:to>
                                    </p:set>
                                    <p:animEffect transition="in" filter="dissolve">
                                      <p:cBhvr>
                                        <p:cTn id="16" dur="500"/>
                                        <p:tgtEl>
                                          <p:spTgt spid="109571">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9571">
                                            <p:txEl>
                                              <p:pRg st="4" end="4"/>
                                            </p:txEl>
                                          </p:spTgt>
                                        </p:tgtEl>
                                        <p:attrNameLst>
                                          <p:attrName>style.visibility</p:attrName>
                                        </p:attrNameLst>
                                      </p:cBhvr>
                                      <p:to>
                                        <p:strVal val="visible"/>
                                      </p:to>
                                    </p:set>
                                    <p:animEffect transition="in" filter="dissolve">
                                      <p:cBhvr>
                                        <p:cTn id="19" dur="500"/>
                                        <p:tgtEl>
                                          <p:spTgt spid="109571">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9571">
                                            <p:txEl>
                                              <p:pRg st="5" end="5"/>
                                            </p:txEl>
                                          </p:spTgt>
                                        </p:tgtEl>
                                        <p:attrNameLst>
                                          <p:attrName>style.visibility</p:attrName>
                                        </p:attrNameLst>
                                      </p:cBhvr>
                                      <p:to>
                                        <p:strVal val="visible"/>
                                      </p:to>
                                    </p:set>
                                    <p:animEffect transition="in" filter="dissolve">
                                      <p:cBhvr>
                                        <p:cTn id="22" dur="500"/>
                                        <p:tgtEl>
                                          <p:spTgt spid="109571">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09571">
                                            <p:txEl>
                                              <p:pRg st="6" end="6"/>
                                            </p:txEl>
                                          </p:spTgt>
                                        </p:tgtEl>
                                        <p:attrNameLst>
                                          <p:attrName>style.visibility</p:attrName>
                                        </p:attrNameLst>
                                      </p:cBhvr>
                                      <p:to>
                                        <p:strVal val="visible"/>
                                      </p:to>
                                    </p:set>
                                    <p:animEffect transition="in" filter="dissolve">
                                      <p:cBhvr>
                                        <p:cTn id="25" dur="500"/>
                                        <p:tgtEl>
                                          <p:spTgt spid="1095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ADDFAC1-1A38-418C-8E9F-21CB96DC1C2D}"/>
              </a:ext>
            </a:extLst>
          </p:cNvPr>
          <p:cNvSpPr>
            <a:spLocks noGrp="1" noChangeArrowheads="1"/>
          </p:cNvSpPr>
          <p:nvPr>
            <p:ph type="title" idx="4294967295"/>
          </p:nvPr>
        </p:nvSpPr>
        <p:spPr>
          <a:xfrm>
            <a:off x="4180901" y="-93664"/>
            <a:ext cx="7772400" cy="1143000"/>
          </a:xfrm>
        </p:spPr>
        <p:txBody>
          <a:bodyPr/>
          <a:lstStyle/>
          <a:p>
            <a:pPr eaLnBrk="1" hangingPunct="1"/>
            <a:r>
              <a:rPr lang="en-US" altLang="en-US" b="1" dirty="0"/>
              <a:t>Supply Practice</a:t>
            </a:r>
          </a:p>
        </p:txBody>
      </p:sp>
      <p:sp>
        <p:nvSpPr>
          <p:cNvPr id="58371" name="Text Box 5">
            <a:extLst>
              <a:ext uri="{FF2B5EF4-FFF2-40B4-BE49-F238E27FC236}">
                <a16:creationId xmlns:a16="http://schemas.microsoft.com/office/drawing/2014/main" id="{F44ECD9E-9D59-42F6-9CC9-2823F98C126D}"/>
              </a:ext>
            </a:extLst>
          </p:cNvPr>
          <p:cNvSpPr txBox="1">
            <a:spLocks noChangeArrowheads="1"/>
          </p:cNvSpPr>
          <p:nvPr/>
        </p:nvSpPr>
        <p:spPr bwMode="auto">
          <a:xfrm>
            <a:off x="2133600" y="914400"/>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990000"/>
                </a:solidFill>
              </a:rPr>
              <a:t>1. Mad cow disease kills 20% of cows</a:t>
            </a:r>
            <a:endParaRPr lang="en-US" altLang="en-US" sz="2800" b="1" dirty="0">
              <a:latin typeface="Times New Roman" panose="02020603050405020304" pitchFamily="18" charset="0"/>
            </a:endParaRPr>
          </a:p>
        </p:txBody>
      </p:sp>
      <p:sp>
        <p:nvSpPr>
          <p:cNvPr id="58372" name="Slide Number Placeholder 4">
            <a:extLst>
              <a:ext uri="{FF2B5EF4-FFF2-40B4-BE49-F238E27FC236}">
                <a16:creationId xmlns:a16="http://schemas.microsoft.com/office/drawing/2014/main" id="{07A030C8-9C72-4494-AC6B-F866EC3EE7E4}"/>
              </a:ext>
            </a:extLst>
          </p:cNvPr>
          <p:cNvSpPr txBox="1">
            <a:spLocks noGrp="1"/>
          </p:cNvSpPr>
          <p:nvPr/>
        </p:nvSpPr>
        <p:spPr bwMode="auto">
          <a:xfrm>
            <a:off x="8763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B7AEDC97-65BD-422C-9C8D-A861C298F8A0}" type="slidenum">
              <a:rPr lang="en-US" altLang="en-US" sz="1400">
                <a:latin typeface="Times New Roman" panose="02020603050405020304" pitchFamily="18" charset="0"/>
              </a:rPr>
              <a:pPr algn="r" eaLnBrk="1" hangingPunct="1">
                <a:spcBef>
                  <a:spcPct val="0"/>
                </a:spcBef>
                <a:buFontTx/>
                <a:buNone/>
              </a:pPr>
              <a:t>68</a:t>
            </a:fld>
            <a:endParaRPr lang="en-US" altLang="en-US" sz="1400">
              <a:latin typeface="Times New Roman" panose="02020603050405020304" pitchFamily="18" charset="0"/>
            </a:endParaRPr>
          </a:p>
        </p:txBody>
      </p:sp>
      <p:graphicFrame>
        <p:nvGraphicFramePr>
          <p:cNvPr id="94267" name="Group 59">
            <a:extLst>
              <a:ext uri="{FF2B5EF4-FFF2-40B4-BE49-F238E27FC236}">
                <a16:creationId xmlns:a16="http://schemas.microsoft.com/office/drawing/2014/main" id="{E6BF9144-4928-48CD-9FD0-E1B6F130425E}"/>
              </a:ext>
            </a:extLst>
          </p:cNvPr>
          <p:cNvGraphicFramePr>
            <a:graphicFrameLocks noGrp="1"/>
          </p:cNvGraphicFramePr>
          <p:nvPr/>
        </p:nvGraphicFramePr>
        <p:xfrm>
          <a:off x="1752600" y="1828800"/>
          <a:ext cx="8445500" cy="4784728"/>
        </p:xfrm>
        <a:graphic>
          <a:graphicData uri="http://schemas.openxmlformats.org/drawingml/2006/table">
            <a:tbl>
              <a:tblPr/>
              <a:tblGrid>
                <a:gridCol w="598488">
                  <a:extLst>
                    <a:ext uri="{9D8B030D-6E8A-4147-A177-3AD203B41FA5}">
                      <a16:colId xmlns:a16="http://schemas.microsoft.com/office/drawing/2014/main" val="20000"/>
                    </a:ext>
                  </a:extLst>
                </a:gridCol>
                <a:gridCol w="3287712">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197100">
                  <a:extLst>
                    <a:ext uri="{9D8B030D-6E8A-4147-A177-3AD203B41FA5}">
                      <a16:colId xmlns:a16="http://schemas.microsoft.com/office/drawing/2014/main" val="20003"/>
                    </a:ext>
                  </a:extLst>
                </a:gridCol>
              </a:tblGrid>
              <a:tr h="94484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txBody>
                  <a:tcPr marT="45702" marB="457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Shifter</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Increase or Decrease</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Left or Right</a:t>
                      </a:r>
                    </a:p>
                  </a:txBody>
                  <a:tcPr marT="45702" marB="457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0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1</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Cost of Inputs</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Decrease</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Left</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46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a:ln>
                          <a:noFill/>
                        </a:ln>
                        <a:solidFill>
                          <a:schemeClr val="tx1"/>
                        </a:solidFill>
                        <a:effectLst/>
                        <a:latin typeface="Times New Roman" pitchFamily="18"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0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a:ln>
                          <a:noFill/>
                        </a:ln>
                        <a:solidFill>
                          <a:schemeClr val="tx1"/>
                        </a:solidFill>
                        <a:effectLst/>
                        <a:latin typeface="Times New Roman" pitchFamily="18" charset="0"/>
                      </a:endParaRP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0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a:ln>
                          <a:noFill/>
                        </a:ln>
                        <a:solidFill>
                          <a:schemeClr val="tx1"/>
                        </a:solidFill>
                        <a:effectLst/>
                        <a:latin typeface="Times New Roman" pitchFamily="18" charset="0"/>
                      </a:endParaRP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0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0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4267"/>
                                        </p:tgtEl>
                                        <p:attrNameLst>
                                          <p:attrName>style.visibility</p:attrName>
                                        </p:attrNameLst>
                                      </p:cBhvr>
                                      <p:to>
                                        <p:strVal val="visible"/>
                                      </p:to>
                                    </p:set>
                                    <p:anim calcmode="lin" valueType="num">
                                      <p:cBhvr additive="base">
                                        <p:cTn id="7" dur="500" fill="hold"/>
                                        <p:tgtEl>
                                          <p:spTgt spid="94267"/>
                                        </p:tgtEl>
                                        <p:attrNameLst>
                                          <p:attrName>ppt_x</p:attrName>
                                        </p:attrNameLst>
                                      </p:cBhvr>
                                      <p:tavLst>
                                        <p:tav tm="0">
                                          <p:val>
                                            <p:strVal val="#ppt_x"/>
                                          </p:val>
                                        </p:tav>
                                        <p:tav tm="100000">
                                          <p:val>
                                            <p:strVal val="#ppt_x"/>
                                          </p:val>
                                        </p:tav>
                                      </p:tavLst>
                                    </p:anim>
                                    <p:anim calcmode="lin" valueType="num">
                                      <p:cBhvr additive="base">
                                        <p:cTn id="8" dur="500" fill="hold"/>
                                        <p:tgtEl>
                                          <p:spTgt spid="942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A5FDA6B5-F1F4-4B2B-9379-A43D052AA777}"/>
              </a:ext>
            </a:extLst>
          </p:cNvPr>
          <p:cNvSpPr>
            <a:spLocks noGrp="1" noChangeArrowheads="1"/>
          </p:cNvSpPr>
          <p:nvPr>
            <p:ph type="title" idx="4294967295"/>
          </p:nvPr>
        </p:nvSpPr>
        <p:spPr>
          <a:xfrm>
            <a:off x="4191918" y="-257144"/>
            <a:ext cx="7772400" cy="1143000"/>
          </a:xfrm>
        </p:spPr>
        <p:txBody>
          <a:bodyPr/>
          <a:lstStyle/>
          <a:p>
            <a:pPr eaLnBrk="1" hangingPunct="1"/>
            <a:r>
              <a:rPr lang="en-US" altLang="en-US" b="1" dirty="0"/>
              <a:t>Supply Practice</a:t>
            </a:r>
          </a:p>
        </p:txBody>
      </p:sp>
      <p:sp>
        <p:nvSpPr>
          <p:cNvPr id="60419" name="Text Box 5">
            <a:extLst>
              <a:ext uri="{FF2B5EF4-FFF2-40B4-BE49-F238E27FC236}">
                <a16:creationId xmlns:a16="http://schemas.microsoft.com/office/drawing/2014/main" id="{75DC3272-DD56-4E75-A8E9-BEE5C889B88A}"/>
              </a:ext>
            </a:extLst>
          </p:cNvPr>
          <p:cNvSpPr txBox="1">
            <a:spLocks noChangeArrowheads="1"/>
          </p:cNvSpPr>
          <p:nvPr/>
        </p:nvSpPr>
        <p:spPr bwMode="auto">
          <a:xfrm>
            <a:off x="1524000" y="931864"/>
            <a:ext cx="8915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lnSpc>
                <a:spcPct val="80000"/>
              </a:lnSpc>
              <a:spcBef>
                <a:spcPct val="0"/>
              </a:spcBef>
              <a:buFontTx/>
              <a:buNone/>
            </a:pPr>
            <a:r>
              <a:rPr lang="en-US" altLang="en-US" sz="3600" b="1">
                <a:solidFill>
                  <a:srgbClr val="990000"/>
                </a:solidFill>
              </a:rPr>
              <a:t>2. Price of hamburgers increase 30%</a:t>
            </a:r>
          </a:p>
        </p:txBody>
      </p:sp>
      <p:sp>
        <p:nvSpPr>
          <p:cNvPr id="60420" name="Slide Number Placeholder 4">
            <a:extLst>
              <a:ext uri="{FF2B5EF4-FFF2-40B4-BE49-F238E27FC236}">
                <a16:creationId xmlns:a16="http://schemas.microsoft.com/office/drawing/2014/main" id="{1854F083-E95D-489E-9AF1-5C15D9E17FBE}"/>
              </a:ext>
            </a:extLst>
          </p:cNvPr>
          <p:cNvSpPr txBox="1">
            <a:spLocks noGrp="1"/>
          </p:cNvSpPr>
          <p:nvPr/>
        </p:nvSpPr>
        <p:spPr bwMode="auto">
          <a:xfrm>
            <a:off x="8763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CF9387EA-4B1B-4880-95C3-FACE123577D9}" type="slidenum">
              <a:rPr lang="en-US" altLang="en-US" sz="1400">
                <a:latin typeface="Times New Roman" panose="02020603050405020304" pitchFamily="18" charset="0"/>
              </a:rPr>
              <a:pPr algn="r" eaLnBrk="1" hangingPunct="1">
                <a:spcBef>
                  <a:spcPct val="0"/>
                </a:spcBef>
                <a:buFontTx/>
                <a:buNone/>
              </a:pPr>
              <a:t>69</a:t>
            </a:fld>
            <a:endParaRPr lang="en-US" altLang="en-US" sz="1400">
              <a:latin typeface="Times New Roman" panose="02020603050405020304" pitchFamily="18" charset="0"/>
            </a:endParaRPr>
          </a:p>
        </p:txBody>
      </p:sp>
      <p:graphicFrame>
        <p:nvGraphicFramePr>
          <p:cNvPr id="94267" name="Group 59">
            <a:extLst>
              <a:ext uri="{FF2B5EF4-FFF2-40B4-BE49-F238E27FC236}">
                <a16:creationId xmlns:a16="http://schemas.microsoft.com/office/drawing/2014/main" id="{27613DA9-08D5-4BD0-9D5D-AD8BC21B85D4}"/>
              </a:ext>
            </a:extLst>
          </p:cNvPr>
          <p:cNvGraphicFramePr>
            <a:graphicFrameLocks noGrp="1"/>
          </p:cNvGraphicFramePr>
          <p:nvPr/>
        </p:nvGraphicFramePr>
        <p:xfrm>
          <a:off x="1752600" y="1828800"/>
          <a:ext cx="8445500" cy="2468592"/>
        </p:xfrm>
        <a:graphic>
          <a:graphicData uri="http://schemas.openxmlformats.org/drawingml/2006/table">
            <a:tbl>
              <a:tblPr/>
              <a:tblGrid>
                <a:gridCol w="598488">
                  <a:extLst>
                    <a:ext uri="{9D8B030D-6E8A-4147-A177-3AD203B41FA5}">
                      <a16:colId xmlns:a16="http://schemas.microsoft.com/office/drawing/2014/main" val="20000"/>
                    </a:ext>
                  </a:extLst>
                </a:gridCol>
                <a:gridCol w="3287712">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197100">
                  <a:extLst>
                    <a:ext uri="{9D8B030D-6E8A-4147-A177-3AD203B41FA5}">
                      <a16:colId xmlns:a16="http://schemas.microsoft.com/office/drawing/2014/main" val="20003"/>
                    </a:ext>
                  </a:extLst>
                </a:gridCol>
              </a:tblGrid>
              <a:tr h="94477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txBody>
                  <a:tcPr marT="45672" marB="4567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Shifter</a:t>
                      </a:r>
                    </a:p>
                  </a:txBody>
                  <a:tcPr marT="45672" marB="456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Increase or Decrease</a:t>
                      </a:r>
                    </a:p>
                  </a:txBody>
                  <a:tcPr marT="45672" marB="456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Left or Right</a:t>
                      </a:r>
                    </a:p>
                  </a:txBody>
                  <a:tcPr marT="45672" marB="4567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01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Times New Roman" pitchFamily="18" charset="0"/>
                        </a:rPr>
                        <a:t>1</a:t>
                      </a:r>
                    </a:p>
                  </a:txBody>
                  <a:tcPr marT="45672" marB="456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Cost of Inputs</a:t>
                      </a:r>
                    </a:p>
                  </a:txBody>
                  <a:tcPr marT="45672" marB="456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Decrease</a:t>
                      </a:r>
                    </a:p>
                  </a:txBody>
                  <a:tcPr marT="45672" marB="456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Left</a:t>
                      </a:r>
                    </a:p>
                  </a:txBody>
                  <a:tcPr marT="45672" marB="456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77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2</a:t>
                      </a:r>
                    </a:p>
                  </a:txBody>
                  <a:tcPr marT="45672" marB="456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NO SHIFT!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Change in QS only</a:t>
                      </a:r>
                    </a:p>
                  </a:txBody>
                  <a:tcPr marT="45672" marB="456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672" marB="456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672" marB="456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94267"/>
                                        </p:tgtEl>
                                        <p:attrNameLst>
                                          <p:attrName>style.visibility</p:attrName>
                                        </p:attrNameLst>
                                      </p:cBhvr>
                                      <p:to>
                                        <p:strVal val="visible"/>
                                      </p:to>
                                    </p:set>
                                    <p:anim calcmode="lin" valueType="num">
                                      <p:cBhvr>
                                        <p:cTn id="7" dur="1000" fill="hold"/>
                                        <p:tgtEl>
                                          <p:spTgt spid="94267"/>
                                        </p:tgtEl>
                                        <p:attrNameLst>
                                          <p:attrName>ppt_w</p:attrName>
                                        </p:attrNameLst>
                                      </p:cBhvr>
                                      <p:tavLst>
                                        <p:tav tm="0">
                                          <p:val>
                                            <p:fltVal val="0"/>
                                          </p:val>
                                        </p:tav>
                                        <p:tav tm="100000">
                                          <p:val>
                                            <p:strVal val="#ppt_w"/>
                                          </p:val>
                                        </p:tav>
                                      </p:tavLst>
                                    </p:anim>
                                    <p:anim calcmode="lin" valueType="num">
                                      <p:cBhvr>
                                        <p:cTn id="8" dur="1000" fill="hold"/>
                                        <p:tgtEl>
                                          <p:spTgt spid="94267"/>
                                        </p:tgtEl>
                                        <p:attrNameLst>
                                          <p:attrName>ppt_h</p:attrName>
                                        </p:attrNameLst>
                                      </p:cBhvr>
                                      <p:tavLst>
                                        <p:tav tm="0">
                                          <p:val>
                                            <p:fltVal val="0"/>
                                          </p:val>
                                        </p:tav>
                                        <p:tav tm="100000">
                                          <p:val>
                                            <p:strVal val="#ppt_h"/>
                                          </p:val>
                                        </p:tav>
                                      </p:tavLst>
                                    </p:anim>
                                    <p:anim calcmode="lin" valueType="num">
                                      <p:cBhvr>
                                        <p:cTn id="9" dur="1000" fill="hold"/>
                                        <p:tgtEl>
                                          <p:spTgt spid="94267"/>
                                        </p:tgtEl>
                                        <p:attrNameLst>
                                          <p:attrName>style.rotation</p:attrName>
                                        </p:attrNameLst>
                                      </p:cBhvr>
                                      <p:tavLst>
                                        <p:tav tm="0">
                                          <p:val>
                                            <p:fltVal val="90"/>
                                          </p:val>
                                        </p:tav>
                                        <p:tav tm="100000">
                                          <p:val>
                                            <p:fltVal val="0"/>
                                          </p:val>
                                        </p:tav>
                                      </p:tavLst>
                                    </p:anim>
                                    <p:animEffect transition="in" filter="fade">
                                      <p:cBhvr>
                                        <p:cTn id="10" dur="1000"/>
                                        <p:tgtEl>
                                          <p:spTgt spid="94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087957A-8172-4F1D-82C4-66C8486CF9CE}"/>
              </a:ext>
            </a:extLst>
          </p:cNvPr>
          <p:cNvSpPr>
            <a:spLocks noGrp="1" noChangeArrowheads="1"/>
          </p:cNvSpPr>
          <p:nvPr>
            <p:ph type="title" idx="4294967295"/>
          </p:nvPr>
        </p:nvSpPr>
        <p:spPr>
          <a:xfrm>
            <a:off x="2804367" y="171090"/>
            <a:ext cx="7096125" cy="1143000"/>
          </a:xfrm>
          <a:noFill/>
        </p:spPr>
        <p:txBody>
          <a:bodyPr lIns="92075" tIns="46038" rIns="92075" bIns="46038" anchor="ctr"/>
          <a:lstStyle/>
          <a:p>
            <a:pPr eaLnBrk="1" hangingPunct="1"/>
            <a:r>
              <a:rPr lang="en-US" altLang="en-US" sz="5400" b="1" dirty="0"/>
              <a:t>MARKETS DEFINED</a:t>
            </a:r>
          </a:p>
        </p:txBody>
      </p:sp>
      <p:sp>
        <p:nvSpPr>
          <p:cNvPr id="4099" name="AutoShape 3">
            <a:extLst>
              <a:ext uri="{FF2B5EF4-FFF2-40B4-BE49-F238E27FC236}">
                <a16:creationId xmlns:a16="http://schemas.microsoft.com/office/drawing/2014/main" id="{801B8DAE-8396-4082-BDAC-710FBF4BEA26}"/>
              </a:ext>
            </a:extLst>
          </p:cNvPr>
          <p:cNvSpPr>
            <a:spLocks noChangeArrowheads="1"/>
          </p:cNvSpPr>
          <p:nvPr/>
        </p:nvSpPr>
        <p:spPr bwMode="auto">
          <a:xfrm flipV="1">
            <a:off x="5600700" y="4762500"/>
            <a:ext cx="1263650" cy="865188"/>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lnTo>
                  <a:pt x="10800" y="0"/>
                </a:lnTo>
                <a:close/>
              </a:path>
            </a:pathLst>
          </a:custGeom>
          <a:solidFill>
            <a:srgbClr val="CC0000"/>
          </a:solidFill>
          <a:ln w="38100">
            <a:solidFill>
              <a:schemeClr val="tx1"/>
            </a:solidFill>
            <a:miter lim="800000"/>
            <a:headEnd type="none" w="sm" len="sm"/>
            <a:tailEnd type="none" w="sm" len="sm"/>
          </a:ln>
        </p:spPr>
        <p:txBody>
          <a:bodyPr wrap="none" anchor="ctr"/>
          <a:lstStyle/>
          <a:p>
            <a:endParaRPr lang="en-US"/>
          </a:p>
        </p:txBody>
      </p:sp>
      <p:sp>
        <p:nvSpPr>
          <p:cNvPr id="4100" name="Text Box 4">
            <a:extLst>
              <a:ext uri="{FF2B5EF4-FFF2-40B4-BE49-F238E27FC236}">
                <a16:creationId xmlns:a16="http://schemas.microsoft.com/office/drawing/2014/main" id="{BAF1B56A-A620-44B8-B740-2F35C27B5217}"/>
              </a:ext>
            </a:extLst>
          </p:cNvPr>
          <p:cNvSpPr txBox="1">
            <a:spLocks noChangeArrowheads="1"/>
          </p:cNvSpPr>
          <p:nvPr/>
        </p:nvSpPr>
        <p:spPr bwMode="auto">
          <a:xfrm>
            <a:off x="4406900" y="5594350"/>
            <a:ext cx="36512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5400" b="1">
                <a:solidFill>
                  <a:srgbClr val="CC0000"/>
                </a:solidFill>
                <a:latin typeface="Times New Roman" panose="02020603050405020304" pitchFamily="18" charset="0"/>
              </a:rPr>
              <a:t>MARKETS</a:t>
            </a:r>
          </a:p>
        </p:txBody>
      </p:sp>
      <p:grpSp>
        <p:nvGrpSpPr>
          <p:cNvPr id="2" name="Group 5">
            <a:extLst>
              <a:ext uri="{FF2B5EF4-FFF2-40B4-BE49-F238E27FC236}">
                <a16:creationId xmlns:a16="http://schemas.microsoft.com/office/drawing/2014/main" id="{BB2E2E01-AC02-4B83-8DDA-EC85E882CA51}"/>
              </a:ext>
            </a:extLst>
          </p:cNvPr>
          <p:cNvGrpSpPr>
            <a:grpSpLocks/>
          </p:cNvGrpSpPr>
          <p:nvPr/>
        </p:nvGrpSpPr>
        <p:grpSpPr bwMode="auto">
          <a:xfrm>
            <a:off x="6518276" y="1905000"/>
            <a:ext cx="3192463" cy="3378200"/>
            <a:chOff x="3103" y="809"/>
            <a:chExt cx="2386" cy="2525"/>
          </a:xfrm>
        </p:grpSpPr>
        <p:sp>
          <p:nvSpPr>
            <p:cNvPr id="18577" name="Text Box 6">
              <a:extLst>
                <a:ext uri="{FF2B5EF4-FFF2-40B4-BE49-F238E27FC236}">
                  <a16:creationId xmlns:a16="http://schemas.microsoft.com/office/drawing/2014/main" id="{FF8CB1DB-9661-458E-8264-02775FF8F043}"/>
                </a:ext>
              </a:extLst>
            </p:cNvPr>
            <p:cNvSpPr txBox="1">
              <a:spLocks noChangeArrowheads="1"/>
            </p:cNvSpPr>
            <p:nvPr/>
          </p:nvSpPr>
          <p:spPr bwMode="auto">
            <a:xfrm>
              <a:off x="3339" y="2444"/>
              <a:ext cx="2150" cy="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b="1">
                  <a:latin typeface="Times New Roman" panose="02020603050405020304" pitchFamily="18" charset="0"/>
                </a:rPr>
                <a:t>POTENTIAL</a:t>
              </a:r>
            </a:p>
            <a:p>
              <a:pPr algn="ctr">
                <a:spcBef>
                  <a:spcPct val="0"/>
                </a:spcBef>
                <a:buFontTx/>
                <a:buNone/>
              </a:pPr>
              <a:r>
                <a:rPr lang="en-US" altLang="en-US" sz="3600" b="1">
                  <a:latin typeface="Times New Roman" panose="02020603050405020304" pitchFamily="18" charset="0"/>
                </a:rPr>
                <a:t>SELLERS</a:t>
              </a:r>
            </a:p>
          </p:txBody>
        </p:sp>
        <p:grpSp>
          <p:nvGrpSpPr>
            <p:cNvPr id="18578" name="Group 7">
              <a:extLst>
                <a:ext uri="{FF2B5EF4-FFF2-40B4-BE49-F238E27FC236}">
                  <a16:creationId xmlns:a16="http://schemas.microsoft.com/office/drawing/2014/main" id="{6D976F0C-CC6B-4DA8-81A6-A6B0AAACB27B}"/>
                </a:ext>
              </a:extLst>
            </p:cNvPr>
            <p:cNvGrpSpPr>
              <a:grpSpLocks/>
            </p:cNvGrpSpPr>
            <p:nvPr/>
          </p:nvGrpSpPr>
          <p:grpSpPr bwMode="auto">
            <a:xfrm>
              <a:off x="3103" y="809"/>
              <a:ext cx="2237" cy="1626"/>
              <a:chOff x="3103" y="809"/>
              <a:chExt cx="2237" cy="1626"/>
            </a:xfrm>
          </p:grpSpPr>
          <p:sp>
            <p:nvSpPr>
              <p:cNvPr id="18579" name="Freeform 8">
                <a:extLst>
                  <a:ext uri="{FF2B5EF4-FFF2-40B4-BE49-F238E27FC236}">
                    <a16:creationId xmlns:a16="http://schemas.microsoft.com/office/drawing/2014/main" id="{7228DA57-F02F-49C8-BD15-4FD616D3DBAA}"/>
                  </a:ext>
                </a:extLst>
              </p:cNvPr>
              <p:cNvSpPr>
                <a:spLocks/>
              </p:cNvSpPr>
              <p:nvPr/>
            </p:nvSpPr>
            <p:spPr bwMode="auto">
              <a:xfrm>
                <a:off x="4420" y="1059"/>
                <a:ext cx="809" cy="756"/>
              </a:xfrm>
              <a:custGeom>
                <a:avLst/>
                <a:gdLst>
                  <a:gd name="T0" fmla="*/ 1 w 1618"/>
                  <a:gd name="T1" fmla="*/ 1 h 1512"/>
                  <a:gd name="T2" fmla="*/ 1 w 1618"/>
                  <a:gd name="T3" fmla="*/ 1 h 1512"/>
                  <a:gd name="T4" fmla="*/ 1 w 1618"/>
                  <a:gd name="T5" fmla="*/ 1 h 1512"/>
                  <a:gd name="T6" fmla="*/ 1 w 1618"/>
                  <a:gd name="T7" fmla="*/ 1 h 1512"/>
                  <a:gd name="T8" fmla="*/ 1 w 1618"/>
                  <a:gd name="T9" fmla="*/ 1 h 1512"/>
                  <a:gd name="T10" fmla="*/ 1 w 1618"/>
                  <a:gd name="T11" fmla="*/ 1 h 1512"/>
                  <a:gd name="T12" fmla="*/ 1 w 1618"/>
                  <a:gd name="T13" fmla="*/ 1 h 1512"/>
                  <a:gd name="T14" fmla="*/ 1 w 1618"/>
                  <a:gd name="T15" fmla="*/ 1 h 1512"/>
                  <a:gd name="T16" fmla="*/ 1 w 1618"/>
                  <a:gd name="T17" fmla="*/ 1 h 1512"/>
                  <a:gd name="T18" fmla="*/ 1 w 1618"/>
                  <a:gd name="T19" fmla="*/ 1 h 1512"/>
                  <a:gd name="T20" fmla="*/ 1 w 1618"/>
                  <a:gd name="T21" fmla="*/ 1 h 1512"/>
                  <a:gd name="T22" fmla="*/ 0 w 1618"/>
                  <a:gd name="T23" fmla="*/ 1 h 1512"/>
                  <a:gd name="T24" fmla="*/ 1 w 1618"/>
                  <a:gd name="T25" fmla="*/ 1 h 1512"/>
                  <a:gd name="T26" fmla="*/ 1 w 1618"/>
                  <a:gd name="T27" fmla="*/ 1 h 1512"/>
                  <a:gd name="T28" fmla="*/ 1 w 1618"/>
                  <a:gd name="T29" fmla="*/ 1 h 1512"/>
                  <a:gd name="T30" fmla="*/ 1 w 1618"/>
                  <a:gd name="T31" fmla="*/ 1 h 1512"/>
                  <a:gd name="T32" fmla="*/ 1 w 1618"/>
                  <a:gd name="T33" fmla="*/ 0 h 1512"/>
                  <a:gd name="T34" fmla="*/ 1 w 1618"/>
                  <a:gd name="T35" fmla="*/ 1 h 1512"/>
                  <a:gd name="T36" fmla="*/ 1 w 1618"/>
                  <a:gd name="T37" fmla="*/ 1 h 1512"/>
                  <a:gd name="T38" fmla="*/ 1 w 1618"/>
                  <a:gd name="T39" fmla="*/ 1 h 1512"/>
                  <a:gd name="T40" fmla="*/ 1 w 1618"/>
                  <a:gd name="T41" fmla="*/ 1 h 1512"/>
                  <a:gd name="T42" fmla="*/ 1 w 1618"/>
                  <a:gd name="T43" fmla="*/ 1 h 1512"/>
                  <a:gd name="T44" fmla="*/ 1 w 1618"/>
                  <a:gd name="T45" fmla="*/ 1 h 1512"/>
                  <a:gd name="T46" fmla="*/ 1 w 1618"/>
                  <a:gd name="T47" fmla="*/ 1 h 1512"/>
                  <a:gd name="T48" fmla="*/ 1 w 1618"/>
                  <a:gd name="T49" fmla="*/ 1 h 1512"/>
                  <a:gd name="T50" fmla="*/ 1 w 1618"/>
                  <a:gd name="T51" fmla="*/ 1 h 1512"/>
                  <a:gd name="T52" fmla="*/ 1 w 1618"/>
                  <a:gd name="T53" fmla="*/ 1 h 1512"/>
                  <a:gd name="T54" fmla="*/ 1 w 1618"/>
                  <a:gd name="T55" fmla="*/ 1 h 1512"/>
                  <a:gd name="T56" fmla="*/ 1 w 1618"/>
                  <a:gd name="T57" fmla="*/ 1 h 1512"/>
                  <a:gd name="T58" fmla="*/ 1 w 1618"/>
                  <a:gd name="T59" fmla="*/ 1 h 1512"/>
                  <a:gd name="T60" fmla="*/ 1 w 1618"/>
                  <a:gd name="T61" fmla="*/ 1 h 15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18"/>
                  <a:gd name="T94" fmla="*/ 0 h 1512"/>
                  <a:gd name="T95" fmla="*/ 1618 w 1618"/>
                  <a:gd name="T96" fmla="*/ 1512 h 15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18" h="1512">
                    <a:moveTo>
                      <a:pt x="1216" y="734"/>
                    </a:moveTo>
                    <a:lnTo>
                      <a:pt x="1159" y="673"/>
                    </a:lnTo>
                    <a:lnTo>
                      <a:pt x="1035" y="585"/>
                    </a:lnTo>
                    <a:lnTo>
                      <a:pt x="1123" y="909"/>
                    </a:lnTo>
                    <a:lnTo>
                      <a:pt x="1035" y="1512"/>
                    </a:lnTo>
                    <a:lnTo>
                      <a:pt x="459" y="1497"/>
                    </a:lnTo>
                    <a:lnTo>
                      <a:pt x="272" y="1358"/>
                    </a:lnTo>
                    <a:lnTo>
                      <a:pt x="218" y="1332"/>
                    </a:lnTo>
                    <a:lnTo>
                      <a:pt x="120" y="1031"/>
                    </a:lnTo>
                    <a:lnTo>
                      <a:pt x="44" y="860"/>
                    </a:lnTo>
                    <a:lnTo>
                      <a:pt x="5" y="706"/>
                    </a:lnTo>
                    <a:lnTo>
                      <a:pt x="0" y="556"/>
                    </a:lnTo>
                    <a:lnTo>
                      <a:pt x="17" y="402"/>
                    </a:lnTo>
                    <a:lnTo>
                      <a:pt x="118" y="310"/>
                    </a:lnTo>
                    <a:lnTo>
                      <a:pt x="191" y="225"/>
                    </a:lnTo>
                    <a:lnTo>
                      <a:pt x="260" y="137"/>
                    </a:lnTo>
                    <a:lnTo>
                      <a:pt x="602" y="0"/>
                    </a:lnTo>
                    <a:lnTo>
                      <a:pt x="683" y="23"/>
                    </a:lnTo>
                    <a:lnTo>
                      <a:pt x="829" y="15"/>
                    </a:lnTo>
                    <a:lnTo>
                      <a:pt x="999" y="51"/>
                    </a:lnTo>
                    <a:lnTo>
                      <a:pt x="1177" y="152"/>
                    </a:lnTo>
                    <a:lnTo>
                      <a:pt x="1210" y="258"/>
                    </a:lnTo>
                    <a:lnTo>
                      <a:pt x="1252" y="330"/>
                    </a:lnTo>
                    <a:lnTo>
                      <a:pt x="1335" y="381"/>
                    </a:lnTo>
                    <a:lnTo>
                      <a:pt x="1375" y="433"/>
                    </a:lnTo>
                    <a:lnTo>
                      <a:pt x="1469" y="480"/>
                    </a:lnTo>
                    <a:lnTo>
                      <a:pt x="1559" y="598"/>
                    </a:lnTo>
                    <a:lnTo>
                      <a:pt x="1618" y="775"/>
                    </a:lnTo>
                    <a:lnTo>
                      <a:pt x="1345" y="838"/>
                    </a:lnTo>
                    <a:lnTo>
                      <a:pt x="1262" y="776"/>
                    </a:lnTo>
                    <a:lnTo>
                      <a:pt x="1216" y="7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0" name="Freeform 9">
                <a:extLst>
                  <a:ext uri="{FF2B5EF4-FFF2-40B4-BE49-F238E27FC236}">
                    <a16:creationId xmlns:a16="http://schemas.microsoft.com/office/drawing/2014/main" id="{C8A76D80-20B0-46A1-B04A-3651CA37A528}"/>
                  </a:ext>
                </a:extLst>
              </p:cNvPr>
              <p:cNvSpPr>
                <a:spLocks/>
              </p:cNvSpPr>
              <p:nvPr/>
            </p:nvSpPr>
            <p:spPr bwMode="auto">
              <a:xfrm>
                <a:off x="4870" y="1736"/>
                <a:ext cx="158" cy="152"/>
              </a:xfrm>
              <a:custGeom>
                <a:avLst/>
                <a:gdLst>
                  <a:gd name="T0" fmla="*/ 0 w 317"/>
                  <a:gd name="T1" fmla="*/ 1 h 304"/>
                  <a:gd name="T2" fmla="*/ 0 w 317"/>
                  <a:gd name="T3" fmla="*/ 0 h 304"/>
                  <a:gd name="T4" fmla="*/ 0 w 317"/>
                  <a:gd name="T5" fmla="*/ 1 h 304"/>
                  <a:gd name="T6" fmla="*/ 0 w 317"/>
                  <a:gd name="T7" fmla="*/ 1 h 304"/>
                  <a:gd name="T8" fmla="*/ 0 w 317"/>
                  <a:gd name="T9" fmla="*/ 1 h 304"/>
                  <a:gd name="T10" fmla="*/ 0 60000 65536"/>
                  <a:gd name="T11" fmla="*/ 0 60000 65536"/>
                  <a:gd name="T12" fmla="*/ 0 60000 65536"/>
                  <a:gd name="T13" fmla="*/ 0 60000 65536"/>
                  <a:gd name="T14" fmla="*/ 0 60000 65536"/>
                  <a:gd name="T15" fmla="*/ 0 w 317"/>
                  <a:gd name="T16" fmla="*/ 0 h 304"/>
                  <a:gd name="T17" fmla="*/ 317 w 317"/>
                  <a:gd name="T18" fmla="*/ 304 h 304"/>
                </a:gdLst>
                <a:ahLst/>
                <a:cxnLst>
                  <a:cxn ang="T10">
                    <a:pos x="T0" y="T1"/>
                  </a:cxn>
                  <a:cxn ang="T11">
                    <a:pos x="T2" y="T3"/>
                  </a:cxn>
                  <a:cxn ang="T12">
                    <a:pos x="T4" y="T5"/>
                  </a:cxn>
                  <a:cxn ang="T13">
                    <a:pos x="T6" y="T7"/>
                  </a:cxn>
                  <a:cxn ang="T14">
                    <a:pos x="T8" y="T9"/>
                  </a:cxn>
                </a:cxnLst>
                <a:rect l="T15" t="T16" r="T17" b="T18"/>
                <a:pathLst>
                  <a:path w="317" h="304">
                    <a:moveTo>
                      <a:pt x="0" y="83"/>
                    </a:moveTo>
                    <a:lnTo>
                      <a:pt x="224" y="0"/>
                    </a:lnTo>
                    <a:lnTo>
                      <a:pt x="317" y="304"/>
                    </a:lnTo>
                    <a:lnTo>
                      <a:pt x="54" y="136"/>
                    </a:lnTo>
                    <a:lnTo>
                      <a:pt x="0" y="83"/>
                    </a:lnTo>
                    <a:close/>
                  </a:path>
                </a:pathLst>
              </a:custGeom>
              <a:solidFill>
                <a:srgbClr val="002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1" name="Freeform 10">
                <a:extLst>
                  <a:ext uri="{FF2B5EF4-FFF2-40B4-BE49-F238E27FC236}">
                    <a16:creationId xmlns:a16="http://schemas.microsoft.com/office/drawing/2014/main" id="{D4022647-4A53-49B9-A868-E697DCE88458}"/>
                  </a:ext>
                </a:extLst>
              </p:cNvPr>
              <p:cNvSpPr>
                <a:spLocks/>
              </p:cNvSpPr>
              <p:nvPr/>
            </p:nvSpPr>
            <p:spPr bwMode="auto">
              <a:xfrm>
                <a:off x="4943" y="1411"/>
                <a:ext cx="374" cy="889"/>
              </a:xfrm>
              <a:custGeom>
                <a:avLst/>
                <a:gdLst>
                  <a:gd name="T0" fmla="*/ 0 w 749"/>
                  <a:gd name="T1" fmla="*/ 0 h 1778"/>
                  <a:gd name="T2" fmla="*/ 0 w 749"/>
                  <a:gd name="T3" fmla="*/ 1 h 1778"/>
                  <a:gd name="T4" fmla="*/ 0 w 749"/>
                  <a:gd name="T5" fmla="*/ 1 h 1778"/>
                  <a:gd name="T6" fmla="*/ 0 w 749"/>
                  <a:gd name="T7" fmla="*/ 1 h 1778"/>
                  <a:gd name="T8" fmla="*/ 0 w 749"/>
                  <a:gd name="T9" fmla="*/ 1 h 1778"/>
                  <a:gd name="T10" fmla="*/ 0 w 749"/>
                  <a:gd name="T11" fmla="*/ 1 h 1778"/>
                  <a:gd name="T12" fmla="*/ 0 w 749"/>
                  <a:gd name="T13" fmla="*/ 1 h 1778"/>
                  <a:gd name="T14" fmla="*/ 0 w 749"/>
                  <a:gd name="T15" fmla="*/ 1 h 1778"/>
                  <a:gd name="T16" fmla="*/ 0 w 749"/>
                  <a:gd name="T17" fmla="*/ 1 h 1778"/>
                  <a:gd name="T18" fmla="*/ 0 w 749"/>
                  <a:gd name="T19" fmla="*/ 1 h 1778"/>
                  <a:gd name="T20" fmla="*/ 0 w 749"/>
                  <a:gd name="T21" fmla="*/ 1 h 1778"/>
                  <a:gd name="T22" fmla="*/ 0 w 749"/>
                  <a:gd name="T23" fmla="*/ 1 h 1778"/>
                  <a:gd name="T24" fmla="*/ 0 w 749"/>
                  <a:gd name="T25" fmla="*/ 1 h 1778"/>
                  <a:gd name="T26" fmla="*/ 0 w 749"/>
                  <a:gd name="T27" fmla="*/ 0 h 17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9"/>
                  <a:gd name="T43" fmla="*/ 0 h 1778"/>
                  <a:gd name="T44" fmla="*/ 749 w 749"/>
                  <a:gd name="T45" fmla="*/ 1778 h 17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9" h="1778">
                    <a:moveTo>
                      <a:pt x="711" y="0"/>
                    </a:moveTo>
                    <a:lnTo>
                      <a:pt x="548" y="475"/>
                    </a:lnTo>
                    <a:lnTo>
                      <a:pt x="749" y="750"/>
                    </a:lnTo>
                    <a:lnTo>
                      <a:pt x="513" y="1080"/>
                    </a:lnTo>
                    <a:lnTo>
                      <a:pt x="706" y="1281"/>
                    </a:lnTo>
                    <a:lnTo>
                      <a:pt x="499" y="1593"/>
                    </a:lnTo>
                    <a:lnTo>
                      <a:pt x="670" y="1778"/>
                    </a:lnTo>
                    <a:lnTo>
                      <a:pt x="167" y="1778"/>
                    </a:lnTo>
                    <a:lnTo>
                      <a:pt x="167" y="1042"/>
                    </a:lnTo>
                    <a:lnTo>
                      <a:pt x="126" y="876"/>
                    </a:lnTo>
                    <a:lnTo>
                      <a:pt x="0" y="663"/>
                    </a:lnTo>
                    <a:lnTo>
                      <a:pt x="0" y="500"/>
                    </a:lnTo>
                    <a:lnTo>
                      <a:pt x="88" y="179"/>
                    </a:lnTo>
                    <a:lnTo>
                      <a:pt x="7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2" name="Freeform 11">
                <a:extLst>
                  <a:ext uri="{FF2B5EF4-FFF2-40B4-BE49-F238E27FC236}">
                    <a16:creationId xmlns:a16="http://schemas.microsoft.com/office/drawing/2014/main" id="{F6389DBD-DAF5-4EAB-8ACE-E0FF2E60C4F0}"/>
                  </a:ext>
                </a:extLst>
              </p:cNvPr>
              <p:cNvSpPr>
                <a:spLocks/>
              </p:cNvSpPr>
              <p:nvPr/>
            </p:nvSpPr>
            <p:spPr bwMode="auto">
              <a:xfrm>
                <a:off x="4943" y="1649"/>
                <a:ext cx="374" cy="246"/>
              </a:xfrm>
              <a:custGeom>
                <a:avLst/>
                <a:gdLst>
                  <a:gd name="T0" fmla="*/ 0 w 749"/>
                  <a:gd name="T1" fmla="*/ 0 h 492"/>
                  <a:gd name="T2" fmla="*/ 0 w 749"/>
                  <a:gd name="T3" fmla="*/ 1 h 492"/>
                  <a:gd name="T4" fmla="*/ 0 w 749"/>
                  <a:gd name="T5" fmla="*/ 1 h 492"/>
                  <a:gd name="T6" fmla="*/ 0 w 749"/>
                  <a:gd name="T7" fmla="*/ 1 h 492"/>
                  <a:gd name="T8" fmla="*/ 0 w 749"/>
                  <a:gd name="T9" fmla="*/ 1 h 492"/>
                  <a:gd name="T10" fmla="*/ 0 w 749"/>
                  <a:gd name="T11" fmla="*/ 0 h 492"/>
                  <a:gd name="T12" fmla="*/ 0 60000 65536"/>
                  <a:gd name="T13" fmla="*/ 0 60000 65536"/>
                  <a:gd name="T14" fmla="*/ 0 60000 65536"/>
                  <a:gd name="T15" fmla="*/ 0 60000 65536"/>
                  <a:gd name="T16" fmla="*/ 0 60000 65536"/>
                  <a:gd name="T17" fmla="*/ 0 60000 65536"/>
                  <a:gd name="T18" fmla="*/ 0 w 749"/>
                  <a:gd name="T19" fmla="*/ 0 h 492"/>
                  <a:gd name="T20" fmla="*/ 749 w 749"/>
                  <a:gd name="T21" fmla="*/ 492 h 492"/>
                </a:gdLst>
                <a:ahLst/>
                <a:cxnLst>
                  <a:cxn ang="T12">
                    <a:pos x="T0" y="T1"/>
                  </a:cxn>
                  <a:cxn ang="T13">
                    <a:pos x="T2" y="T3"/>
                  </a:cxn>
                  <a:cxn ang="T14">
                    <a:pos x="T4" y="T5"/>
                  </a:cxn>
                  <a:cxn ang="T15">
                    <a:pos x="T6" y="T7"/>
                  </a:cxn>
                  <a:cxn ang="T16">
                    <a:pos x="T8" y="T9"/>
                  </a:cxn>
                  <a:cxn ang="T17">
                    <a:pos x="T10" y="T11"/>
                  </a:cxn>
                </a:cxnLst>
                <a:rect l="T18" t="T19" r="T20" b="T21"/>
                <a:pathLst>
                  <a:path w="749" h="492">
                    <a:moveTo>
                      <a:pt x="548" y="0"/>
                    </a:moveTo>
                    <a:lnTo>
                      <a:pt x="749" y="275"/>
                    </a:lnTo>
                    <a:lnTo>
                      <a:pt x="164" y="492"/>
                    </a:lnTo>
                    <a:lnTo>
                      <a:pt x="113" y="384"/>
                    </a:lnTo>
                    <a:lnTo>
                      <a:pt x="0" y="175"/>
                    </a:lnTo>
                    <a:lnTo>
                      <a:pt x="548"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3" name="Freeform 12">
                <a:extLst>
                  <a:ext uri="{FF2B5EF4-FFF2-40B4-BE49-F238E27FC236}">
                    <a16:creationId xmlns:a16="http://schemas.microsoft.com/office/drawing/2014/main" id="{30A9736D-97A8-437A-A358-803907BDABC1}"/>
                  </a:ext>
                </a:extLst>
              </p:cNvPr>
              <p:cNvSpPr>
                <a:spLocks/>
              </p:cNvSpPr>
              <p:nvPr/>
            </p:nvSpPr>
            <p:spPr bwMode="auto">
              <a:xfrm>
                <a:off x="5026" y="1951"/>
                <a:ext cx="272" cy="227"/>
              </a:xfrm>
              <a:custGeom>
                <a:avLst/>
                <a:gdLst>
                  <a:gd name="T0" fmla="*/ 1 w 544"/>
                  <a:gd name="T1" fmla="*/ 0 h 454"/>
                  <a:gd name="T2" fmla="*/ 1 w 544"/>
                  <a:gd name="T3" fmla="*/ 1 h 454"/>
                  <a:gd name="T4" fmla="*/ 0 w 544"/>
                  <a:gd name="T5" fmla="*/ 1 h 454"/>
                  <a:gd name="T6" fmla="*/ 0 w 544"/>
                  <a:gd name="T7" fmla="*/ 1 h 454"/>
                  <a:gd name="T8" fmla="*/ 1 w 544"/>
                  <a:gd name="T9" fmla="*/ 0 h 454"/>
                  <a:gd name="T10" fmla="*/ 0 60000 65536"/>
                  <a:gd name="T11" fmla="*/ 0 60000 65536"/>
                  <a:gd name="T12" fmla="*/ 0 60000 65536"/>
                  <a:gd name="T13" fmla="*/ 0 60000 65536"/>
                  <a:gd name="T14" fmla="*/ 0 60000 65536"/>
                  <a:gd name="T15" fmla="*/ 0 w 544"/>
                  <a:gd name="T16" fmla="*/ 0 h 454"/>
                  <a:gd name="T17" fmla="*/ 544 w 544"/>
                  <a:gd name="T18" fmla="*/ 454 h 454"/>
                </a:gdLst>
                <a:ahLst/>
                <a:cxnLst>
                  <a:cxn ang="T10">
                    <a:pos x="T0" y="T1"/>
                  </a:cxn>
                  <a:cxn ang="T11">
                    <a:pos x="T2" y="T3"/>
                  </a:cxn>
                  <a:cxn ang="T12">
                    <a:pos x="T4" y="T5"/>
                  </a:cxn>
                  <a:cxn ang="T13">
                    <a:pos x="T6" y="T7"/>
                  </a:cxn>
                  <a:cxn ang="T14">
                    <a:pos x="T8" y="T9"/>
                  </a:cxn>
                </a:cxnLst>
                <a:rect l="T15" t="T16" r="T17" b="T18"/>
                <a:pathLst>
                  <a:path w="544" h="454">
                    <a:moveTo>
                      <a:pt x="346" y="0"/>
                    </a:moveTo>
                    <a:lnTo>
                      <a:pt x="544" y="201"/>
                    </a:lnTo>
                    <a:lnTo>
                      <a:pt x="0" y="454"/>
                    </a:lnTo>
                    <a:lnTo>
                      <a:pt x="0" y="139"/>
                    </a:lnTo>
                    <a:lnTo>
                      <a:pt x="346"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4" name="Freeform 13">
                <a:extLst>
                  <a:ext uri="{FF2B5EF4-FFF2-40B4-BE49-F238E27FC236}">
                    <a16:creationId xmlns:a16="http://schemas.microsoft.com/office/drawing/2014/main" id="{407E9A8E-4300-456C-B417-B4074D0A5FAE}"/>
                  </a:ext>
                </a:extLst>
              </p:cNvPr>
              <p:cNvSpPr>
                <a:spLocks/>
              </p:cNvSpPr>
              <p:nvPr/>
            </p:nvSpPr>
            <p:spPr bwMode="auto">
              <a:xfrm>
                <a:off x="5026" y="2208"/>
                <a:ext cx="252" cy="92"/>
              </a:xfrm>
              <a:custGeom>
                <a:avLst/>
                <a:gdLst>
                  <a:gd name="T0" fmla="*/ 0 w 505"/>
                  <a:gd name="T1" fmla="*/ 0 h 185"/>
                  <a:gd name="T2" fmla="*/ 0 w 505"/>
                  <a:gd name="T3" fmla="*/ 0 h 185"/>
                  <a:gd name="T4" fmla="*/ 0 w 505"/>
                  <a:gd name="T5" fmla="*/ 0 h 185"/>
                  <a:gd name="T6" fmla="*/ 0 w 505"/>
                  <a:gd name="T7" fmla="*/ 0 h 185"/>
                  <a:gd name="T8" fmla="*/ 0 w 505"/>
                  <a:gd name="T9" fmla="*/ 0 h 185"/>
                  <a:gd name="T10" fmla="*/ 0 60000 65536"/>
                  <a:gd name="T11" fmla="*/ 0 60000 65536"/>
                  <a:gd name="T12" fmla="*/ 0 60000 65536"/>
                  <a:gd name="T13" fmla="*/ 0 60000 65536"/>
                  <a:gd name="T14" fmla="*/ 0 60000 65536"/>
                  <a:gd name="T15" fmla="*/ 0 w 505"/>
                  <a:gd name="T16" fmla="*/ 0 h 185"/>
                  <a:gd name="T17" fmla="*/ 505 w 505"/>
                  <a:gd name="T18" fmla="*/ 185 h 185"/>
                </a:gdLst>
                <a:ahLst/>
                <a:cxnLst>
                  <a:cxn ang="T10">
                    <a:pos x="T0" y="T1"/>
                  </a:cxn>
                  <a:cxn ang="T11">
                    <a:pos x="T2" y="T3"/>
                  </a:cxn>
                  <a:cxn ang="T12">
                    <a:pos x="T4" y="T5"/>
                  </a:cxn>
                  <a:cxn ang="T13">
                    <a:pos x="T6" y="T7"/>
                  </a:cxn>
                  <a:cxn ang="T14">
                    <a:pos x="T8" y="T9"/>
                  </a:cxn>
                </a:cxnLst>
                <a:rect l="T15" t="T16" r="T17" b="T18"/>
                <a:pathLst>
                  <a:path w="505" h="185">
                    <a:moveTo>
                      <a:pt x="505" y="185"/>
                    </a:moveTo>
                    <a:lnTo>
                      <a:pt x="332" y="0"/>
                    </a:lnTo>
                    <a:lnTo>
                      <a:pt x="0" y="163"/>
                    </a:lnTo>
                    <a:lnTo>
                      <a:pt x="0" y="185"/>
                    </a:lnTo>
                    <a:lnTo>
                      <a:pt x="505" y="185"/>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5" name="Freeform 14">
                <a:extLst>
                  <a:ext uri="{FF2B5EF4-FFF2-40B4-BE49-F238E27FC236}">
                    <a16:creationId xmlns:a16="http://schemas.microsoft.com/office/drawing/2014/main" id="{0133CF41-F0F0-4194-B32B-8B3F753343AC}"/>
                  </a:ext>
                </a:extLst>
              </p:cNvPr>
              <p:cNvSpPr>
                <a:spLocks/>
              </p:cNvSpPr>
              <p:nvPr/>
            </p:nvSpPr>
            <p:spPr bwMode="auto">
              <a:xfrm>
                <a:off x="4594" y="1779"/>
                <a:ext cx="433" cy="521"/>
              </a:xfrm>
              <a:custGeom>
                <a:avLst/>
                <a:gdLst>
                  <a:gd name="T0" fmla="*/ 1 w 866"/>
                  <a:gd name="T1" fmla="*/ 0 h 1043"/>
                  <a:gd name="T2" fmla="*/ 1 w 866"/>
                  <a:gd name="T3" fmla="*/ 0 h 1043"/>
                  <a:gd name="T4" fmla="*/ 0 w 866"/>
                  <a:gd name="T5" fmla="*/ 0 h 1043"/>
                  <a:gd name="T6" fmla="*/ 1 w 866"/>
                  <a:gd name="T7" fmla="*/ 0 h 1043"/>
                  <a:gd name="T8" fmla="*/ 1 w 866"/>
                  <a:gd name="T9" fmla="*/ 0 h 1043"/>
                  <a:gd name="T10" fmla="*/ 1 w 866"/>
                  <a:gd name="T11" fmla="*/ 0 h 1043"/>
                  <a:gd name="T12" fmla="*/ 1 w 866"/>
                  <a:gd name="T13" fmla="*/ 0 h 1043"/>
                  <a:gd name="T14" fmla="*/ 1 w 866"/>
                  <a:gd name="T15" fmla="*/ 0 h 1043"/>
                  <a:gd name="T16" fmla="*/ 1 w 866"/>
                  <a:gd name="T17" fmla="*/ 0 h 1043"/>
                  <a:gd name="T18" fmla="*/ 1 w 866"/>
                  <a:gd name="T19" fmla="*/ 0 h 1043"/>
                  <a:gd name="T20" fmla="*/ 1 w 866"/>
                  <a:gd name="T21" fmla="*/ 0 h 1043"/>
                  <a:gd name="T22" fmla="*/ 1 w 866"/>
                  <a:gd name="T23" fmla="*/ 0 h 1043"/>
                  <a:gd name="T24" fmla="*/ 1 w 866"/>
                  <a:gd name="T25" fmla="*/ 0 h 1043"/>
                  <a:gd name="T26" fmla="*/ 1 w 866"/>
                  <a:gd name="T27" fmla="*/ 0 h 1043"/>
                  <a:gd name="T28" fmla="*/ 1 w 866"/>
                  <a:gd name="T29" fmla="*/ 0 h 1043"/>
                  <a:gd name="T30" fmla="*/ 1 w 866"/>
                  <a:gd name="T31" fmla="*/ 0 h 1043"/>
                  <a:gd name="T32" fmla="*/ 1 w 866"/>
                  <a:gd name="T33" fmla="*/ 0 h 1043"/>
                  <a:gd name="T34" fmla="*/ 1 w 866"/>
                  <a:gd name="T35" fmla="*/ 0 h 10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6"/>
                  <a:gd name="T55" fmla="*/ 0 h 1043"/>
                  <a:gd name="T56" fmla="*/ 866 w 866"/>
                  <a:gd name="T57" fmla="*/ 1043 h 10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66" h="1043">
                    <a:moveTo>
                      <a:pt x="866" y="1043"/>
                    </a:moveTo>
                    <a:lnTo>
                      <a:pt x="466" y="1043"/>
                    </a:lnTo>
                    <a:lnTo>
                      <a:pt x="0" y="3"/>
                    </a:lnTo>
                    <a:lnTo>
                      <a:pt x="384" y="3"/>
                    </a:lnTo>
                    <a:lnTo>
                      <a:pt x="453" y="8"/>
                    </a:lnTo>
                    <a:lnTo>
                      <a:pt x="494" y="18"/>
                    </a:lnTo>
                    <a:lnTo>
                      <a:pt x="520" y="0"/>
                    </a:lnTo>
                    <a:lnTo>
                      <a:pt x="605" y="3"/>
                    </a:lnTo>
                    <a:lnTo>
                      <a:pt x="649" y="16"/>
                    </a:lnTo>
                    <a:lnTo>
                      <a:pt x="706" y="34"/>
                    </a:lnTo>
                    <a:lnTo>
                      <a:pt x="749" y="62"/>
                    </a:lnTo>
                    <a:lnTo>
                      <a:pt x="790" y="100"/>
                    </a:lnTo>
                    <a:lnTo>
                      <a:pt x="826" y="144"/>
                    </a:lnTo>
                    <a:lnTo>
                      <a:pt x="844" y="178"/>
                    </a:lnTo>
                    <a:lnTo>
                      <a:pt x="860" y="230"/>
                    </a:lnTo>
                    <a:lnTo>
                      <a:pt x="866" y="289"/>
                    </a:lnTo>
                    <a:lnTo>
                      <a:pt x="866" y="315"/>
                    </a:lnTo>
                    <a:lnTo>
                      <a:pt x="866" y="1043"/>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6" name="Freeform 15">
                <a:extLst>
                  <a:ext uri="{FF2B5EF4-FFF2-40B4-BE49-F238E27FC236}">
                    <a16:creationId xmlns:a16="http://schemas.microsoft.com/office/drawing/2014/main" id="{DF8BC866-67D8-401C-93BD-7D17E8A74FFC}"/>
                  </a:ext>
                </a:extLst>
              </p:cNvPr>
              <p:cNvSpPr>
                <a:spLocks/>
              </p:cNvSpPr>
              <p:nvPr/>
            </p:nvSpPr>
            <p:spPr bwMode="auto">
              <a:xfrm>
                <a:off x="4828" y="1644"/>
                <a:ext cx="201" cy="142"/>
              </a:xfrm>
              <a:custGeom>
                <a:avLst/>
                <a:gdLst>
                  <a:gd name="T0" fmla="*/ 1 w 402"/>
                  <a:gd name="T1" fmla="*/ 0 h 285"/>
                  <a:gd name="T2" fmla="*/ 1 w 402"/>
                  <a:gd name="T3" fmla="*/ 0 h 285"/>
                  <a:gd name="T4" fmla="*/ 1 w 402"/>
                  <a:gd name="T5" fmla="*/ 0 h 285"/>
                  <a:gd name="T6" fmla="*/ 1 w 402"/>
                  <a:gd name="T7" fmla="*/ 0 h 285"/>
                  <a:gd name="T8" fmla="*/ 1 w 402"/>
                  <a:gd name="T9" fmla="*/ 0 h 285"/>
                  <a:gd name="T10" fmla="*/ 1 w 402"/>
                  <a:gd name="T11" fmla="*/ 0 h 285"/>
                  <a:gd name="T12" fmla="*/ 1 w 402"/>
                  <a:gd name="T13" fmla="*/ 0 h 285"/>
                  <a:gd name="T14" fmla="*/ 1 w 402"/>
                  <a:gd name="T15" fmla="*/ 0 h 285"/>
                  <a:gd name="T16" fmla="*/ 1 w 402"/>
                  <a:gd name="T17" fmla="*/ 0 h 285"/>
                  <a:gd name="T18" fmla="*/ 1 w 402"/>
                  <a:gd name="T19" fmla="*/ 0 h 285"/>
                  <a:gd name="T20" fmla="*/ 1 w 402"/>
                  <a:gd name="T21" fmla="*/ 0 h 285"/>
                  <a:gd name="T22" fmla="*/ 1 w 402"/>
                  <a:gd name="T23" fmla="*/ 0 h 285"/>
                  <a:gd name="T24" fmla="*/ 1 w 402"/>
                  <a:gd name="T25" fmla="*/ 0 h 285"/>
                  <a:gd name="T26" fmla="*/ 1 w 402"/>
                  <a:gd name="T27" fmla="*/ 0 h 285"/>
                  <a:gd name="T28" fmla="*/ 1 w 402"/>
                  <a:gd name="T29" fmla="*/ 0 h 285"/>
                  <a:gd name="T30" fmla="*/ 1 w 402"/>
                  <a:gd name="T31" fmla="*/ 0 h 285"/>
                  <a:gd name="T32" fmla="*/ 1 w 402"/>
                  <a:gd name="T33" fmla="*/ 0 h 285"/>
                  <a:gd name="T34" fmla="*/ 1 w 402"/>
                  <a:gd name="T35" fmla="*/ 0 h 285"/>
                  <a:gd name="T36" fmla="*/ 1 w 402"/>
                  <a:gd name="T37" fmla="*/ 0 h 285"/>
                  <a:gd name="T38" fmla="*/ 1 w 402"/>
                  <a:gd name="T39" fmla="*/ 0 h 285"/>
                  <a:gd name="T40" fmla="*/ 1 w 402"/>
                  <a:gd name="T41" fmla="*/ 0 h 285"/>
                  <a:gd name="T42" fmla="*/ 1 w 402"/>
                  <a:gd name="T43" fmla="*/ 0 h 285"/>
                  <a:gd name="T44" fmla="*/ 1 w 402"/>
                  <a:gd name="T45" fmla="*/ 0 h 285"/>
                  <a:gd name="T46" fmla="*/ 1 w 402"/>
                  <a:gd name="T47" fmla="*/ 0 h 285"/>
                  <a:gd name="T48" fmla="*/ 1 w 402"/>
                  <a:gd name="T49" fmla="*/ 0 h 285"/>
                  <a:gd name="T50" fmla="*/ 1 w 402"/>
                  <a:gd name="T51" fmla="*/ 0 h 285"/>
                  <a:gd name="T52" fmla="*/ 1 w 402"/>
                  <a:gd name="T53" fmla="*/ 0 h 285"/>
                  <a:gd name="T54" fmla="*/ 1 w 402"/>
                  <a:gd name="T55" fmla="*/ 0 h 285"/>
                  <a:gd name="T56" fmla="*/ 1 w 402"/>
                  <a:gd name="T57" fmla="*/ 0 h 285"/>
                  <a:gd name="T58" fmla="*/ 1 w 402"/>
                  <a:gd name="T59" fmla="*/ 0 h 285"/>
                  <a:gd name="T60" fmla="*/ 1 w 402"/>
                  <a:gd name="T61" fmla="*/ 0 h 285"/>
                  <a:gd name="T62" fmla="*/ 1 w 402"/>
                  <a:gd name="T63" fmla="*/ 0 h 285"/>
                  <a:gd name="T64" fmla="*/ 1 w 402"/>
                  <a:gd name="T65" fmla="*/ 0 h 285"/>
                  <a:gd name="T66" fmla="*/ 1 w 402"/>
                  <a:gd name="T67" fmla="*/ 0 h 285"/>
                  <a:gd name="T68" fmla="*/ 0 w 402"/>
                  <a:gd name="T69" fmla="*/ 0 h 285"/>
                  <a:gd name="T70" fmla="*/ 1 w 402"/>
                  <a:gd name="T71" fmla="*/ 0 h 285"/>
                  <a:gd name="T72" fmla="*/ 1 w 402"/>
                  <a:gd name="T73" fmla="*/ 0 h 285"/>
                  <a:gd name="T74" fmla="*/ 1 w 402"/>
                  <a:gd name="T75" fmla="*/ 0 h 2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2"/>
                  <a:gd name="T115" fmla="*/ 0 h 285"/>
                  <a:gd name="T116" fmla="*/ 402 w 402"/>
                  <a:gd name="T117" fmla="*/ 285 h 2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2" h="285">
                    <a:moveTo>
                      <a:pt x="22" y="116"/>
                    </a:moveTo>
                    <a:lnTo>
                      <a:pt x="74" y="105"/>
                    </a:lnTo>
                    <a:lnTo>
                      <a:pt x="111" y="90"/>
                    </a:lnTo>
                    <a:lnTo>
                      <a:pt x="143" y="76"/>
                    </a:lnTo>
                    <a:lnTo>
                      <a:pt x="175" y="58"/>
                    </a:lnTo>
                    <a:lnTo>
                      <a:pt x="205" y="38"/>
                    </a:lnTo>
                    <a:lnTo>
                      <a:pt x="231" y="27"/>
                    </a:lnTo>
                    <a:lnTo>
                      <a:pt x="231" y="45"/>
                    </a:lnTo>
                    <a:lnTo>
                      <a:pt x="231" y="79"/>
                    </a:lnTo>
                    <a:lnTo>
                      <a:pt x="298" y="46"/>
                    </a:lnTo>
                    <a:lnTo>
                      <a:pt x="360" y="20"/>
                    </a:lnTo>
                    <a:lnTo>
                      <a:pt x="397" y="0"/>
                    </a:lnTo>
                    <a:lnTo>
                      <a:pt x="402" y="7"/>
                    </a:lnTo>
                    <a:lnTo>
                      <a:pt x="401" y="20"/>
                    </a:lnTo>
                    <a:lnTo>
                      <a:pt x="396" y="38"/>
                    </a:lnTo>
                    <a:lnTo>
                      <a:pt x="383" y="61"/>
                    </a:lnTo>
                    <a:lnTo>
                      <a:pt x="386" y="80"/>
                    </a:lnTo>
                    <a:lnTo>
                      <a:pt x="384" y="98"/>
                    </a:lnTo>
                    <a:lnTo>
                      <a:pt x="383" y="105"/>
                    </a:lnTo>
                    <a:lnTo>
                      <a:pt x="391" y="115"/>
                    </a:lnTo>
                    <a:lnTo>
                      <a:pt x="389" y="130"/>
                    </a:lnTo>
                    <a:lnTo>
                      <a:pt x="383" y="146"/>
                    </a:lnTo>
                    <a:lnTo>
                      <a:pt x="381" y="156"/>
                    </a:lnTo>
                    <a:lnTo>
                      <a:pt x="388" y="164"/>
                    </a:lnTo>
                    <a:lnTo>
                      <a:pt x="391" y="183"/>
                    </a:lnTo>
                    <a:lnTo>
                      <a:pt x="391" y="193"/>
                    </a:lnTo>
                    <a:lnTo>
                      <a:pt x="384" y="206"/>
                    </a:lnTo>
                    <a:lnTo>
                      <a:pt x="334" y="277"/>
                    </a:lnTo>
                    <a:lnTo>
                      <a:pt x="326" y="283"/>
                    </a:lnTo>
                    <a:lnTo>
                      <a:pt x="314" y="285"/>
                    </a:lnTo>
                    <a:lnTo>
                      <a:pt x="299" y="285"/>
                    </a:lnTo>
                    <a:lnTo>
                      <a:pt x="23" y="259"/>
                    </a:lnTo>
                    <a:lnTo>
                      <a:pt x="10" y="242"/>
                    </a:lnTo>
                    <a:lnTo>
                      <a:pt x="4" y="213"/>
                    </a:lnTo>
                    <a:lnTo>
                      <a:pt x="0" y="187"/>
                    </a:lnTo>
                    <a:lnTo>
                      <a:pt x="7" y="164"/>
                    </a:lnTo>
                    <a:lnTo>
                      <a:pt x="12" y="139"/>
                    </a:lnTo>
                    <a:lnTo>
                      <a:pt x="22" y="116"/>
                    </a:lnTo>
                    <a:close/>
                  </a:path>
                </a:pathLst>
              </a:custGeom>
              <a:solidFill>
                <a:srgbClr val="FFC9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7" name="Freeform 16">
                <a:extLst>
                  <a:ext uri="{FF2B5EF4-FFF2-40B4-BE49-F238E27FC236}">
                    <a16:creationId xmlns:a16="http://schemas.microsoft.com/office/drawing/2014/main" id="{54DBFE29-728C-4792-8DAE-DAA9BBB56FF0}"/>
                  </a:ext>
                </a:extLst>
              </p:cNvPr>
              <p:cNvSpPr>
                <a:spLocks/>
              </p:cNvSpPr>
              <p:nvPr/>
            </p:nvSpPr>
            <p:spPr bwMode="auto">
              <a:xfrm>
                <a:off x="4813" y="1015"/>
                <a:ext cx="139" cy="273"/>
              </a:xfrm>
              <a:custGeom>
                <a:avLst/>
                <a:gdLst>
                  <a:gd name="T0" fmla="*/ 1 w 278"/>
                  <a:gd name="T1" fmla="*/ 1 h 546"/>
                  <a:gd name="T2" fmla="*/ 0 w 278"/>
                  <a:gd name="T3" fmla="*/ 1 h 546"/>
                  <a:gd name="T4" fmla="*/ 1 w 278"/>
                  <a:gd name="T5" fmla="*/ 1 h 546"/>
                  <a:gd name="T6" fmla="*/ 1 w 278"/>
                  <a:gd name="T7" fmla="*/ 1 h 546"/>
                  <a:gd name="T8" fmla="*/ 1 w 278"/>
                  <a:gd name="T9" fmla="*/ 1 h 546"/>
                  <a:gd name="T10" fmla="*/ 1 w 278"/>
                  <a:gd name="T11" fmla="*/ 1 h 546"/>
                  <a:gd name="T12" fmla="*/ 1 w 278"/>
                  <a:gd name="T13" fmla="*/ 1 h 546"/>
                  <a:gd name="T14" fmla="*/ 1 w 278"/>
                  <a:gd name="T15" fmla="*/ 1 h 546"/>
                  <a:gd name="T16" fmla="*/ 1 w 278"/>
                  <a:gd name="T17" fmla="*/ 1 h 546"/>
                  <a:gd name="T18" fmla="*/ 1 w 278"/>
                  <a:gd name="T19" fmla="*/ 1 h 546"/>
                  <a:gd name="T20" fmla="*/ 1 w 278"/>
                  <a:gd name="T21" fmla="*/ 1 h 546"/>
                  <a:gd name="T22" fmla="*/ 1 w 278"/>
                  <a:gd name="T23" fmla="*/ 1 h 546"/>
                  <a:gd name="T24" fmla="*/ 1 w 278"/>
                  <a:gd name="T25" fmla="*/ 1 h 546"/>
                  <a:gd name="T26" fmla="*/ 1 w 278"/>
                  <a:gd name="T27" fmla="*/ 1 h 546"/>
                  <a:gd name="T28" fmla="*/ 1 w 278"/>
                  <a:gd name="T29" fmla="*/ 0 h 546"/>
                  <a:gd name="T30" fmla="*/ 1 w 278"/>
                  <a:gd name="T31" fmla="*/ 1 h 5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8"/>
                  <a:gd name="T49" fmla="*/ 0 h 546"/>
                  <a:gd name="T50" fmla="*/ 278 w 278"/>
                  <a:gd name="T51" fmla="*/ 546 h 5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8" h="546">
                    <a:moveTo>
                      <a:pt x="13" y="14"/>
                    </a:moveTo>
                    <a:lnTo>
                      <a:pt x="0" y="81"/>
                    </a:lnTo>
                    <a:lnTo>
                      <a:pt x="44" y="166"/>
                    </a:lnTo>
                    <a:lnTo>
                      <a:pt x="92" y="163"/>
                    </a:lnTo>
                    <a:lnTo>
                      <a:pt x="174" y="327"/>
                    </a:lnTo>
                    <a:lnTo>
                      <a:pt x="178" y="394"/>
                    </a:lnTo>
                    <a:lnTo>
                      <a:pt x="134" y="407"/>
                    </a:lnTo>
                    <a:lnTo>
                      <a:pt x="118" y="425"/>
                    </a:lnTo>
                    <a:lnTo>
                      <a:pt x="108" y="546"/>
                    </a:lnTo>
                    <a:lnTo>
                      <a:pt x="255" y="531"/>
                    </a:lnTo>
                    <a:lnTo>
                      <a:pt x="278" y="389"/>
                    </a:lnTo>
                    <a:lnTo>
                      <a:pt x="234" y="207"/>
                    </a:lnTo>
                    <a:lnTo>
                      <a:pt x="190" y="112"/>
                    </a:lnTo>
                    <a:lnTo>
                      <a:pt x="144" y="21"/>
                    </a:lnTo>
                    <a:lnTo>
                      <a:pt x="61" y="0"/>
                    </a:lnTo>
                    <a:lnTo>
                      <a:pt x="13" y="14"/>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8" name="Freeform 17">
                <a:extLst>
                  <a:ext uri="{FF2B5EF4-FFF2-40B4-BE49-F238E27FC236}">
                    <a16:creationId xmlns:a16="http://schemas.microsoft.com/office/drawing/2014/main" id="{CBBD4C87-CFB6-4B6C-AFCC-DC4946E2737C}"/>
                  </a:ext>
                </a:extLst>
              </p:cNvPr>
              <p:cNvSpPr>
                <a:spLocks/>
              </p:cNvSpPr>
              <p:nvPr/>
            </p:nvSpPr>
            <p:spPr bwMode="auto">
              <a:xfrm>
                <a:off x="4876" y="1082"/>
                <a:ext cx="158" cy="241"/>
              </a:xfrm>
              <a:custGeom>
                <a:avLst/>
                <a:gdLst>
                  <a:gd name="T0" fmla="*/ 1 w 315"/>
                  <a:gd name="T1" fmla="*/ 1 h 480"/>
                  <a:gd name="T2" fmla="*/ 1 w 315"/>
                  <a:gd name="T3" fmla="*/ 1 h 480"/>
                  <a:gd name="T4" fmla="*/ 1 w 315"/>
                  <a:gd name="T5" fmla="*/ 1 h 480"/>
                  <a:gd name="T6" fmla="*/ 1 w 315"/>
                  <a:gd name="T7" fmla="*/ 1 h 480"/>
                  <a:gd name="T8" fmla="*/ 1 w 315"/>
                  <a:gd name="T9" fmla="*/ 1 h 480"/>
                  <a:gd name="T10" fmla="*/ 1 w 315"/>
                  <a:gd name="T11" fmla="*/ 1 h 480"/>
                  <a:gd name="T12" fmla="*/ 1 w 315"/>
                  <a:gd name="T13" fmla="*/ 1 h 480"/>
                  <a:gd name="T14" fmla="*/ 1 w 315"/>
                  <a:gd name="T15" fmla="*/ 1 h 480"/>
                  <a:gd name="T16" fmla="*/ 1 w 315"/>
                  <a:gd name="T17" fmla="*/ 1 h 480"/>
                  <a:gd name="T18" fmla="*/ 1 w 315"/>
                  <a:gd name="T19" fmla="*/ 1 h 480"/>
                  <a:gd name="T20" fmla="*/ 1 w 315"/>
                  <a:gd name="T21" fmla="*/ 1 h 480"/>
                  <a:gd name="T22" fmla="*/ 0 w 315"/>
                  <a:gd name="T23" fmla="*/ 1 h 480"/>
                  <a:gd name="T24" fmla="*/ 1 w 315"/>
                  <a:gd name="T25" fmla="*/ 1 h 480"/>
                  <a:gd name="T26" fmla="*/ 1 w 315"/>
                  <a:gd name="T27" fmla="*/ 1 h 480"/>
                  <a:gd name="T28" fmla="*/ 1 w 315"/>
                  <a:gd name="T29" fmla="*/ 1 h 480"/>
                  <a:gd name="T30" fmla="*/ 1 w 315"/>
                  <a:gd name="T31" fmla="*/ 1 h 480"/>
                  <a:gd name="T32" fmla="*/ 1 w 315"/>
                  <a:gd name="T33" fmla="*/ 1 h 480"/>
                  <a:gd name="T34" fmla="*/ 1 w 315"/>
                  <a:gd name="T35" fmla="*/ 1 h 480"/>
                  <a:gd name="T36" fmla="*/ 1 w 315"/>
                  <a:gd name="T37" fmla="*/ 1 h 480"/>
                  <a:gd name="T38" fmla="*/ 1 w 315"/>
                  <a:gd name="T39" fmla="*/ 1 h 480"/>
                  <a:gd name="T40" fmla="*/ 1 w 315"/>
                  <a:gd name="T41" fmla="*/ 1 h 480"/>
                  <a:gd name="T42" fmla="*/ 1 w 315"/>
                  <a:gd name="T43" fmla="*/ 1 h 480"/>
                  <a:gd name="T44" fmla="*/ 1 w 315"/>
                  <a:gd name="T45" fmla="*/ 1 h 480"/>
                  <a:gd name="T46" fmla="*/ 1 w 315"/>
                  <a:gd name="T47" fmla="*/ 1 h 480"/>
                  <a:gd name="T48" fmla="*/ 1 w 315"/>
                  <a:gd name="T49" fmla="*/ 1 h 480"/>
                  <a:gd name="T50" fmla="*/ 1 w 315"/>
                  <a:gd name="T51" fmla="*/ 1 h 480"/>
                  <a:gd name="T52" fmla="*/ 1 w 315"/>
                  <a:gd name="T53" fmla="*/ 1 h 480"/>
                  <a:gd name="T54" fmla="*/ 1 w 315"/>
                  <a:gd name="T55" fmla="*/ 1 h 480"/>
                  <a:gd name="T56" fmla="*/ 1 w 315"/>
                  <a:gd name="T57" fmla="*/ 1 h 480"/>
                  <a:gd name="T58" fmla="*/ 1 w 315"/>
                  <a:gd name="T59" fmla="*/ 1 h 480"/>
                  <a:gd name="T60" fmla="*/ 1 w 315"/>
                  <a:gd name="T61" fmla="*/ 1 h 480"/>
                  <a:gd name="T62" fmla="*/ 1 w 315"/>
                  <a:gd name="T63" fmla="*/ 1 h 480"/>
                  <a:gd name="T64" fmla="*/ 1 w 315"/>
                  <a:gd name="T65" fmla="*/ 1 h 480"/>
                  <a:gd name="T66" fmla="*/ 1 w 315"/>
                  <a:gd name="T67" fmla="*/ 1 h 480"/>
                  <a:gd name="T68" fmla="*/ 1 w 315"/>
                  <a:gd name="T69" fmla="*/ 1 h 480"/>
                  <a:gd name="T70" fmla="*/ 1 w 315"/>
                  <a:gd name="T71" fmla="*/ 1 h 480"/>
                  <a:gd name="T72" fmla="*/ 1 w 315"/>
                  <a:gd name="T73" fmla="*/ 1 h 480"/>
                  <a:gd name="T74" fmla="*/ 1 w 315"/>
                  <a:gd name="T75" fmla="*/ 1 h 480"/>
                  <a:gd name="T76" fmla="*/ 1 w 315"/>
                  <a:gd name="T77" fmla="*/ 1 h 480"/>
                  <a:gd name="T78" fmla="*/ 1 w 315"/>
                  <a:gd name="T79" fmla="*/ 1 h 480"/>
                  <a:gd name="T80" fmla="*/ 1 w 315"/>
                  <a:gd name="T81" fmla="*/ 1 h 480"/>
                  <a:gd name="T82" fmla="*/ 1 w 315"/>
                  <a:gd name="T83" fmla="*/ 1 h 480"/>
                  <a:gd name="T84" fmla="*/ 1 w 315"/>
                  <a:gd name="T85" fmla="*/ 1 h 480"/>
                  <a:gd name="T86" fmla="*/ 1 w 315"/>
                  <a:gd name="T87" fmla="*/ 1 h 480"/>
                  <a:gd name="T88" fmla="*/ 1 w 315"/>
                  <a:gd name="T89" fmla="*/ 1 h 480"/>
                  <a:gd name="T90" fmla="*/ 1 w 315"/>
                  <a:gd name="T91" fmla="*/ 0 h 480"/>
                  <a:gd name="T92" fmla="*/ 1 w 315"/>
                  <a:gd name="T93" fmla="*/ 1 h 480"/>
                  <a:gd name="T94" fmla="*/ 1 w 315"/>
                  <a:gd name="T95" fmla="*/ 1 h 4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5"/>
                  <a:gd name="T145" fmla="*/ 0 h 480"/>
                  <a:gd name="T146" fmla="*/ 315 w 315"/>
                  <a:gd name="T147" fmla="*/ 480 h 4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5" h="480">
                    <a:moveTo>
                      <a:pt x="6" y="86"/>
                    </a:moveTo>
                    <a:lnTo>
                      <a:pt x="13" y="93"/>
                    </a:lnTo>
                    <a:lnTo>
                      <a:pt x="23" y="93"/>
                    </a:lnTo>
                    <a:lnTo>
                      <a:pt x="65" y="63"/>
                    </a:lnTo>
                    <a:lnTo>
                      <a:pt x="91" y="57"/>
                    </a:lnTo>
                    <a:lnTo>
                      <a:pt x="111" y="80"/>
                    </a:lnTo>
                    <a:lnTo>
                      <a:pt x="63" y="75"/>
                    </a:lnTo>
                    <a:lnTo>
                      <a:pt x="50" y="111"/>
                    </a:lnTo>
                    <a:lnTo>
                      <a:pt x="49" y="207"/>
                    </a:lnTo>
                    <a:lnTo>
                      <a:pt x="46" y="214"/>
                    </a:lnTo>
                    <a:lnTo>
                      <a:pt x="3" y="246"/>
                    </a:lnTo>
                    <a:lnTo>
                      <a:pt x="0" y="255"/>
                    </a:lnTo>
                    <a:lnTo>
                      <a:pt x="3" y="264"/>
                    </a:lnTo>
                    <a:lnTo>
                      <a:pt x="10" y="268"/>
                    </a:lnTo>
                    <a:lnTo>
                      <a:pt x="39" y="268"/>
                    </a:lnTo>
                    <a:lnTo>
                      <a:pt x="81" y="258"/>
                    </a:lnTo>
                    <a:lnTo>
                      <a:pt x="144" y="245"/>
                    </a:lnTo>
                    <a:lnTo>
                      <a:pt x="145" y="279"/>
                    </a:lnTo>
                    <a:lnTo>
                      <a:pt x="142" y="336"/>
                    </a:lnTo>
                    <a:lnTo>
                      <a:pt x="145" y="359"/>
                    </a:lnTo>
                    <a:lnTo>
                      <a:pt x="155" y="380"/>
                    </a:lnTo>
                    <a:lnTo>
                      <a:pt x="166" y="403"/>
                    </a:lnTo>
                    <a:lnTo>
                      <a:pt x="191" y="428"/>
                    </a:lnTo>
                    <a:lnTo>
                      <a:pt x="217" y="480"/>
                    </a:lnTo>
                    <a:lnTo>
                      <a:pt x="251" y="480"/>
                    </a:lnTo>
                    <a:lnTo>
                      <a:pt x="276" y="470"/>
                    </a:lnTo>
                    <a:lnTo>
                      <a:pt x="291" y="459"/>
                    </a:lnTo>
                    <a:lnTo>
                      <a:pt x="305" y="444"/>
                    </a:lnTo>
                    <a:lnTo>
                      <a:pt x="314" y="421"/>
                    </a:lnTo>
                    <a:lnTo>
                      <a:pt x="315" y="402"/>
                    </a:lnTo>
                    <a:lnTo>
                      <a:pt x="314" y="379"/>
                    </a:lnTo>
                    <a:lnTo>
                      <a:pt x="307" y="358"/>
                    </a:lnTo>
                    <a:lnTo>
                      <a:pt x="300" y="348"/>
                    </a:lnTo>
                    <a:lnTo>
                      <a:pt x="269" y="313"/>
                    </a:lnTo>
                    <a:lnTo>
                      <a:pt x="264" y="302"/>
                    </a:lnTo>
                    <a:lnTo>
                      <a:pt x="245" y="189"/>
                    </a:lnTo>
                    <a:lnTo>
                      <a:pt x="240" y="183"/>
                    </a:lnTo>
                    <a:lnTo>
                      <a:pt x="232" y="175"/>
                    </a:lnTo>
                    <a:lnTo>
                      <a:pt x="224" y="140"/>
                    </a:lnTo>
                    <a:lnTo>
                      <a:pt x="217" y="129"/>
                    </a:lnTo>
                    <a:lnTo>
                      <a:pt x="209" y="119"/>
                    </a:lnTo>
                    <a:lnTo>
                      <a:pt x="194" y="91"/>
                    </a:lnTo>
                    <a:lnTo>
                      <a:pt x="189" y="86"/>
                    </a:lnTo>
                    <a:lnTo>
                      <a:pt x="166" y="85"/>
                    </a:lnTo>
                    <a:lnTo>
                      <a:pt x="135" y="14"/>
                    </a:lnTo>
                    <a:lnTo>
                      <a:pt x="99" y="0"/>
                    </a:lnTo>
                    <a:lnTo>
                      <a:pt x="36" y="16"/>
                    </a:lnTo>
                    <a:lnTo>
                      <a:pt x="6" y="86"/>
                    </a:lnTo>
                    <a:close/>
                  </a:path>
                </a:pathLst>
              </a:custGeom>
              <a:solidFill>
                <a:srgbClr val="FFC9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9" name="Freeform 18">
                <a:extLst>
                  <a:ext uri="{FF2B5EF4-FFF2-40B4-BE49-F238E27FC236}">
                    <a16:creationId xmlns:a16="http://schemas.microsoft.com/office/drawing/2014/main" id="{CC1C52B3-5A37-4F13-8708-2F11C0AC0258}"/>
                  </a:ext>
                </a:extLst>
              </p:cNvPr>
              <p:cNvSpPr>
                <a:spLocks/>
              </p:cNvSpPr>
              <p:nvPr/>
            </p:nvSpPr>
            <p:spPr bwMode="auto">
              <a:xfrm>
                <a:off x="4686" y="1184"/>
                <a:ext cx="147" cy="510"/>
              </a:xfrm>
              <a:custGeom>
                <a:avLst/>
                <a:gdLst>
                  <a:gd name="T0" fmla="*/ 1 w 294"/>
                  <a:gd name="T1" fmla="*/ 0 h 1020"/>
                  <a:gd name="T2" fmla="*/ 0 w 294"/>
                  <a:gd name="T3" fmla="*/ 1 h 1020"/>
                  <a:gd name="T4" fmla="*/ 1 w 294"/>
                  <a:gd name="T5" fmla="*/ 1 h 1020"/>
                  <a:gd name="T6" fmla="*/ 1 w 294"/>
                  <a:gd name="T7" fmla="*/ 1 h 1020"/>
                  <a:gd name="T8" fmla="*/ 1 w 294"/>
                  <a:gd name="T9" fmla="*/ 1 h 1020"/>
                  <a:gd name="T10" fmla="*/ 1 w 294"/>
                  <a:gd name="T11" fmla="*/ 1 h 1020"/>
                  <a:gd name="T12" fmla="*/ 1 w 294"/>
                  <a:gd name="T13" fmla="*/ 1 h 1020"/>
                  <a:gd name="T14" fmla="*/ 1 w 294"/>
                  <a:gd name="T15" fmla="*/ 1 h 1020"/>
                  <a:gd name="T16" fmla="*/ 1 w 294"/>
                  <a:gd name="T17" fmla="*/ 1 h 1020"/>
                  <a:gd name="T18" fmla="*/ 1 w 294"/>
                  <a:gd name="T19" fmla="*/ 1 h 1020"/>
                  <a:gd name="T20" fmla="*/ 1 w 294"/>
                  <a:gd name="T21" fmla="*/ 1 h 1020"/>
                  <a:gd name="T22" fmla="*/ 1 w 294"/>
                  <a:gd name="T23" fmla="*/ 1 h 1020"/>
                  <a:gd name="T24" fmla="*/ 1 w 294"/>
                  <a:gd name="T25" fmla="*/ 1 h 1020"/>
                  <a:gd name="T26" fmla="*/ 1 w 294"/>
                  <a:gd name="T27" fmla="*/ 1 h 1020"/>
                  <a:gd name="T28" fmla="*/ 1 w 294"/>
                  <a:gd name="T29" fmla="*/ 1 h 1020"/>
                  <a:gd name="T30" fmla="*/ 1 w 294"/>
                  <a:gd name="T31" fmla="*/ 1 h 1020"/>
                  <a:gd name="T32" fmla="*/ 1 w 294"/>
                  <a:gd name="T33" fmla="*/ 1 h 1020"/>
                  <a:gd name="T34" fmla="*/ 1 w 294"/>
                  <a:gd name="T35" fmla="*/ 1 h 1020"/>
                  <a:gd name="T36" fmla="*/ 1 w 294"/>
                  <a:gd name="T37" fmla="*/ 1 h 1020"/>
                  <a:gd name="T38" fmla="*/ 1 w 294"/>
                  <a:gd name="T39" fmla="*/ 1 h 1020"/>
                  <a:gd name="T40" fmla="*/ 1 w 294"/>
                  <a:gd name="T41" fmla="*/ 1 h 1020"/>
                  <a:gd name="T42" fmla="*/ 1 w 294"/>
                  <a:gd name="T43" fmla="*/ 1 h 1020"/>
                  <a:gd name="T44" fmla="*/ 1 w 294"/>
                  <a:gd name="T45" fmla="*/ 1 h 1020"/>
                  <a:gd name="T46" fmla="*/ 1 w 294"/>
                  <a:gd name="T47" fmla="*/ 1 h 1020"/>
                  <a:gd name="T48" fmla="*/ 1 w 294"/>
                  <a:gd name="T49" fmla="*/ 0 h 10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4"/>
                  <a:gd name="T76" fmla="*/ 0 h 1020"/>
                  <a:gd name="T77" fmla="*/ 294 w 294"/>
                  <a:gd name="T78" fmla="*/ 1020 h 10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4" h="1020">
                    <a:moveTo>
                      <a:pt x="31" y="0"/>
                    </a:moveTo>
                    <a:lnTo>
                      <a:pt x="0" y="10"/>
                    </a:lnTo>
                    <a:lnTo>
                      <a:pt x="42" y="84"/>
                    </a:lnTo>
                    <a:lnTo>
                      <a:pt x="41" y="111"/>
                    </a:lnTo>
                    <a:lnTo>
                      <a:pt x="29" y="180"/>
                    </a:lnTo>
                    <a:lnTo>
                      <a:pt x="31" y="229"/>
                    </a:lnTo>
                    <a:lnTo>
                      <a:pt x="54" y="370"/>
                    </a:lnTo>
                    <a:lnTo>
                      <a:pt x="75" y="504"/>
                    </a:lnTo>
                    <a:lnTo>
                      <a:pt x="93" y="623"/>
                    </a:lnTo>
                    <a:lnTo>
                      <a:pt x="109" y="778"/>
                    </a:lnTo>
                    <a:lnTo>
                      <a:pt x="129" y="963"/>
                    </a:lnTo>
                    <a:lnTo>
                      <a:pt x="224" y="991"/>
                    </a:lnTo>
                    <a:lnTo>
                      <a:pt x="250" y="1010"/>
                    </a:lnTo>
                    <a:lnTo>
                      <a:pt x="294" y="1020"/>
                    </a:lnTo>
                    <a:lnTo>
                      <a:pt x="271" y="940"/>
                    </a:lnTo>
                    <a:lnTo>
                      <a:pt x="234" y="803"/>
                    </a:lnTo>
                    <a:lnTo>
                      <a:pt x="201" y="656"/>
                    </a:lnTo>
                    <a:lnTo>
                      <a:pt x="172" y="486"/>
                    </a:lnTo>
                    <a:lnTo>
                      <a:pt x="150" y="332"/>
                    </a:lnTo>
                    <a:lnTo>
                      <a:pt x="132" y="229"/>
                    </a:lnTo>
                    <a:lnTo>
                      <a:pt x="109" y="165"/>
                    </a:lnTo>
                    <a:lnTo>
                      <a:pt x="83" y="120"/>
                    </a:lnTo>
                    <a:lnTo>
                      <a:pt x="57" y="89"/>
                    </a:lnTo>
                    <a:lnTo>
                      <a:pt x="65" y="13"/>
                    </a:lnTo>
                    <a:lnTo>
                      <a:pt x="31" y="0"/>
                    </a:lnTo>
                    <a:close/>
                  </a:path>
                </a:pathLst>
              </a:custGeom>
              <a:solidFill>
                <a:srgbClr val="00E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0" name="Freeform 19">
                <a:extLst>
                  <a:ext uri="{FF2B5EF4-FFF2-40B4-BE49-F238E27FC236}">
                    <a16:creationId xmlns:a16="http://schemas.microsoft.com/office/drawing/2014/main" id="{AF78286F-93F1-4E9B-8E8A-1CA3CD2FAFB4}"/>
                  </a:ext>
                </a:extLst>
              </p:cNvPr>
              <p:cNvSpPr>
                <a:spLocks/>
              </p:cNvSpPr>
              <p:nvPr/>
            </p:nvSpPr>
            <p:spPr bwMode="auto">
              <a:xfrm>
                <a:off x="4462" y="820"/>
                <a:ext cx="263" cy="165"/>
              </a:xfrm>
              <a:custGeom>
                <a:avLst/>
                <a:gdLst>
                  <a:gd name="T0" fmla="*/ 0 w 526"/>
                  <a:gd name="T1" fmla="*/ 1 h 330"/>
                  <a:gd name="T2" fmla="*/ 1 w 526"/>
                  <a:gd name="T3" fmla="*/ 1 h 330"/>
                  <a:gd name="T4" fmla="*/ 1 w 526"/>
                  <a:gd name="T5" fmla="*/ 1 h 330"/>
                  <a:gd name="T6" fmla="*/ 1 w 526"/>
                  <a:gd name="T7" fmla="*/ 1 h 330"/>
                  <a:gd name="T8" fmla="*/ 1 w 526"/>
                  <a:gd name="T9" fmla="*/ 1 h 330"/>
                  <a:gd name="T10" fmla="*/ 1 w 526"/>
                  <a:gd name="T11" fmla="*/ 1 h 330"/>
                  <a:gd name="T12" fmla="*/ 1 w 526"/>
                  <a:gd name="T13" fmla="*/ 1 h 330"/>
                  <a:gd name="T14" fmla="*/ 1 w 526"/>
                  <a:gd name="T15" fmla="*/ 1 h 330"/>
                  <a:gd name="T16" fmla="*/ 1 w 526"/>
                  <a:gd name="T17" fmla="*/ 1 h 330"/>
                  <a:gd name="T18" fmla="*/ 1 w 526"/>
                  <a:gd name="T19" fmla="*/ 1 h 330"/>
                  <a:gd name="T20" fmla="*/ 1 w 526"/>
                  <a:gd name="T21" fmla="*/ 1 h 330"/>
                  <a:gd name="T22" fmla="*/ 1 w 526"/>
                  <a:gd name="T23" fmla="*/ 1 h 330"/>
                  <a:gd name="T24" fmla="*/ 1 w 526"/>
                  <a:gd name="T25" fmla="*/ 0 h 330"/>
                  <a:gd name="T26" fmla="*/ 1 w 526"/>
                  <a:gd name="T27" fmla="*/ 1 h 330"/>
                  <a:gd name="T28" fmla="*/ 1 w 526"/>
                  <a:gd name="T29" fmla="*/ 1 h 330"/>
                  <a:gd name="T30" fmla="*/ 1 w 526"/>
                  <a:gd name="T31" fmla="*/ 1 h 330"/>
                  <a:gd name="T32" fmla="*/ 1 w 526"/>
                  <a:gd name="T33" fmla="*/ 1 h 330"/>
                  <a:gd name="T34" fmla="*/ 1 w 526"/>
                  <a:gd name="T35" fmla="*/ 1 h 330"/>
                  <a:gd name="T36" fmla="*/ 1 w 526"/>
                  <a:gd name="T37" fmla="*/ 1 h 330"/>
                  <a:gd name="T38" fmla="*/ 1 w 526"/>
                  <a:gd name="T39" fmla="*/ 1 h 330"/>
                  <a:gd name="T40" fmla="*/ 0 w 526"/>
                  <a:gd name="T41" fmla="*/ 1 h 3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6"/>
                  <a:gd name="T64" fmla="*/ 0 h 330"/>
                  <a:gd name="T65" fmla="*/ 526 w 526"/>
                  <a:gd name="T66" fmla="*/ 330 h 3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6" h="330">
                    <a:moveTo>
                      <a:pt x="0" y="288"/>
                    </a:moveTo>
                    <a:lnTo>
                      <a:pt x="41" y="304"/>
                    </a:lnTo>
                    <a:lnTo>
                      <a:pt x="90" y="312"/>
                    </a:lnTo>
                    <a:lnTo>
                      <a:pt x="131" y="311"/>
                    </a:lnTo>
                    <a:lnTo>
                      <a:pt x="205" y="294"/>
                    </a:lnTo>
                    <a:lnTo>
                      <a:pt x="273" y="273"/>
                    </a:lnTo>
                    <a:lnTo>
                      <a:pt x="384" y="330"/>
                    </a:lnTo>
                    <a:lnTo>
                      <a:pt x="446" y="330"/>
                    </a:lnTo>
                    <a:lnTo>
                      <a:pt x="512" y="314"/>
                    </a:lnTo>
                    <a:lnTo>
                      <a:pt x="526" y="227"/>
                    </a:lnTo>
                    <a:lnTo>
                      <a:pt x="479" y="106"/>
                    </a:lnTo>
                    <a:lnTo>
                      <a:pt x="401" y="20"/>
                    </a:lnTo>
                    <a:lnTo>
                      <a:pt x="332" y="0"/>
                    </a:lnTo>
                    <a:lnTo>
                      <a:pt x="247" y="7"/>
                    </a:lnTo>
                    <a:lnTo>
                      <a:pt x="159" y="43"/>
                    </a:lnTo>
                    <a:lnTo>
                      <a:pt x="123" y="69"/>
                    </a:lnTo>
                    <a:lnTo>
                      <a:pt x="95" y="95"/>
                    </a:lnTo>
                    <a:lnTo>
                      <a:pt x="79" y="132"/>
                    </a:lnTo>
                    <a:lnTo>
                      <a:pt x="53" y="196"/>
                    </a:lnTo>
                    <a:lnTo>
                      <a:pt x="25" y="253"/>
                    </a:lnTo>
                    <a:lnTo>
                      <a:pt x="0" y="288"/>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1" name="Freeform 20">
                <a:extLst>
                  <a:ext uri="{FF2B5EF4-FFF2-40B4-BE49-F238E27FC236}">
                    <a16:creationId xmlns:a16="http://schemas.microsoft.com/office/drawing/2014/main" id="{48CA5147-E004-47F9-8942-30CE1F2D4194}"/>
                  </a:ext>
                </a:extLst>
              </p:cNvPr>
              <p:cNvSpPr>
                <a:spLocks/>
              </p:cNvSpPr>
              <p:nvPr/>
            </p:nvSpPr>
            <p:spPr bwMode="auto">
              <a:xfrm>
                <a:off x="4491" y="915"/>
                <a:ext cx="259" cy="278"/>
              </a:xfrm>
              <a:custGeom>
                <a:avLst/>
                <a:gdLst>
                  <a:gd name="T0" fmla="*/ 1 w 518"/>
                  <a:gd name="T1" fmla="*/ 0 h 557"/>
                  <a:gd name="T2" fmla="*/ 1 w 518"/>
                  <a:gd name="T3" fmla="*/ 0 h 557"/>
                  <a:gd name="T4" fmla="*/ 1 w 518"/>
                  <a:gd name="T5" fmla="*/ 0 h 557"/>
                  <a:gd name="T6" fmla="*/ 1 w 518"/>
                  <a:gd name="T7" fmla="*/ 0 h 557"/>
                  <a:gd name="T8" fmla="*/ 1 w 518"/>
                  <a:gd name="T9" fmla="*/ 0 h 557"/>
                  <a:gd name="T10" fmla="*/ 1 w 518"/>
                  <a:gd name="T11" fmla="*/ 0 h 557"/>
                  <a:gd name="T12" fmla="*/ 1 w 518"/>
                  <a:gd name="T13" fmla="*/ 0 h 557"/>
                  <a:gd name="T14" fmla="*/ 1 w 518"/>
                  <a:gd name="T15" fmla="*/ 0 h 557"/>
                  <a:gd name="T16" fmla="*/ 1 w 518"/>
                  <a:gd name="T17" fmla="*/ 0 h 557"/>
                  <a:gd name="T18" fmla="*/ 1 w 518"/>
                  <a:gd name="T19" fmla="*/ 0 h 557"/>
                  <a:gd name="T20" fmla="*/ 1 w 518"/>
                  <a:gd name="T21" fmla="*/ 0 h 557"/>
                  <a:gd name="T22" fmla="*/ 1 w 518"/>
                  <a:gd name="T23" fmla="*/ 0 h 557"/>
                  <a:gd name="T24" fmla="*/ 1 w 518"/>
                  <a:gd name="T25" fmla="*/ 0 h 557"/>
                  <a:gd name="T26" fmla="*/ 1 w 518"/>
                  <a:gd name="T27" fmla="*/ 0 h 557"/>
                  <a:gd name="T28" fmla="*/ 1 w 518"/>
                  <a:gd name="T29" fmla="*/ 0 h 557"/>
                  <a:gd name="T30" fmla="*/ 1 w 518"/>
                  <a:gd name="T31" fmla="*/ 0 h 557"/>
                  <a:gd name="T32" fmla="*/ 1 w 518"/>
                  <a:gd name="T33" fmla="*/ 0 h 557"/>
                  <a:gd name="T34" fmla="*/ 1 w 518"/>
                  <a:gd name="T35" fmla="*/ 0 h 557"/>
                  <a:gd name="T36" fmla="*/ 1 w 518"/>
                  <a:gd name="T37" fmla="*/ 0 h 557"/>
                  <a:gd name="T38" fmla="*/ 1 w 518"/>
                  <a:gd name="T39" fmla="*/ 0 h 557"/>
                  <a:gd name="T40" fmla="*/ 1 w 518"/>
                  <a:gd name="T41" fmla="*/ 0 h 557"/>
                  <a:gd name="T42" fmla="*/ 1 w 518"/>
                  <a:gd name="T43" fmla="*/ 0 h 557"/>
                  <a:gd name="T44" fmla="*/ 1 w 518"/>
                  <a:gd name="T45" fmla="*/ 0 h 557"/>
                  <a:gd name="T46" fmla="*/ 1 w 518"/>
                  <a:gd name="T47" fmla="*/ 0 h 557"/>
                  <a:gd name="T48" fmla="*/ 1 w 518"/>
                  <a:gd name="T49" fmla="*/ 0 h 557"/>
                  <a:gd name="T50" fmla="*/ 1 w 518"/>
                  <a:gd name="T51" fmla="*/ 0 h 557"/>
                  <a:gd name="T52" fmla="*/ 1 w 518"/>
                  <a:gd name="T53" fmla="*/ 0 h 557"/>
                  <a:gd name="T54" fmla="*/ 1 w 518"/>
                  <a:gd name="T55" fmla="*/ 0 h 557"/>
                  <a:gd name="T56" fmla="*/ 1 w 518"/>
                  <a:gd name="T57" fmla="*/ 0 h 557"/>
                  <a:gd name="T58" fmla="*/ 1 w 518"/>
                  <a:gd name="T59" fmla="*/ 0 h 557"/>
                  <a:gd name="T60" fmla="*/ 1 w 518"/>
                  <a:gd name="T61" fmla="*/ 0 h 557"/>
                  <a:gd name="T62" fmla="*/ 1 w 518"/>
                  <a:gd name="T63" fmla="*/ 0 h 557"/>
                  <a:gd name="T64" fmla="*/ 0 w 518"/>
                  <a:gd name="T65" fmla="*/ 0 h 557"/>
                  <a:gd name="T66" fmla="*/ 0 w 518"/>
                  <a:gd name="T67" fmla="*/ 0 h 557"/>
                  <a:gd name="T68" fmla="*/ 1 w 518"/>
                  <a:gd name="T69" fmla="*/ 0 h 557"/>
                  <a:gd name="T70" fmla="*/ 1 w 518"/>
                  <a:gd name="T71" fmla="*/ 0 h 557"/>
                  <a:gd name="T72" fmla="*/ 1 w 518"/>
                  <a:gd name="T73" fmla="*/ 0 h 557"/>
                  <a:gd name="T74" fmla="*/ 1 w 518"/>
                  <a:gd name="T75" fmla="*/ 0 h 557"/>
                  <a:gd name="T76" fmla="*/ 1 w 518"/>
                  <a:gd name="T77" fmla="*/ 0 h 5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8"/>
                  <a:gd name="T118" fmla="*/ 0 h 557"/>
                  <a:gd name="T119" fmla="*/ 518 w 518"/>
                  <a:gd name="T120" fmla="*/ 557 h 55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8" h="557">
                    <a:moveTo>
                      <a:pt x="219" y="0"/>
                    </a:moveTo>
                    <a:lnTo>
                      <a:pt x="236" y="34"/>
                    </a:lnTo>
                    <a:lnTo>
                      <a:pt x="259" y="83"/>
                    </a:lnTo>
                    <a:lnTo>
                      <a:pt x="291" y="122"/>
                    </a:lnTo>
                    <a:lnTo>
                      <a:pt x="322" y="145"/>
                    </a:lnTo>
                    <a:lnTo>
                      <a:pt x="375" y="157"/>
                    </a:lnTo>
                    <a:lnTo>
                      <a:pt x="494" y="126"/>
                    </a:lnTo>
                    <a:lnTo>
                      <a:pt x="512" y="140"/>
                    </a:lnTo>
                    <a:lnTo>
                      <a:pt x="518" y="166"/>
                    </a:lnTo>
                    <a:lnTo>
                      <a:pt x="517" y="214"/>
                    </a:lnTo>
                    <a:lnTo>
                      <a:pt x="507" y="245"/>
                    </a:lnTo>
                    <a:lnTo>
                      <a:pt x="494" y="276"/>
                    </a:lnTo>
                    <a:lnTo>
                      <a:pt x="484" y="295"/>
                    </a:lnTo>
                    <a:lnTo>
                      <a:pt x="474" y="392"/>
                    </a:lnTo>
                    <a:lnTo>
                      <a:pt x="469" y="426"/>
                    </a:lnTo>
                    <a:lnTo>
                      <a:pt x="460" y="446"/>
                    </a:lnTo>
                    <a:lnTo>
                      <a:pt x="412" y="506"/>
                    </a:lnTo>
                    <a:lnTo>
                      <a:pt x="383" y="524"/>
                    </a:lnTo>
                    <a:lnTo>
                      <a:pt x="355" y="526"/>
                    </a:lnTo>
                    <a:lnTo>
                      <a:pt x="317" y="521"/>
                    </a:lnTo>
                    <a:lnTo>
                      <a:pt x="236" y="557"/>
                    </a:lnTo>
                    <a:lnTo>
                      <a:pt x="216" y="557"/>
                    </a:lnTo>
                    <a:lnTo>
                      <a:pt x="148" y="542"/>
                    </a:lnTo>
                    <a:lnTo>
                      <a:pt x="138" y="528"/>
                    </a:lnTo>
                    <a:lnTo>
                      <a:pt x="100" y="441"/>
                    </a:lnTo>
                    <a:lnTo>
                      <a:pt x="82" y="420"/>
                    </a:lnTo>
                    <a:lnTo>
                      <a:pt x="72" y="400"/>
                    </a:lnTo>
                    <a:lnTo>
                      <a:pt x="63" y="379"/>
                    </a:lnTo>
                    <a:lnTo>
                      <a:pt x="36" y="294"/>
                    </a:lnTo>
                    <a:lnTo>
                      <a:pt x="30" y="273"/>
                    </a:lnTo>
                    <a:lnTo>
                      <a:pt x="27" y="248"/>
                    </a:lnTo>
                    <a:lnTo>
                      <a:pt x="17" y="227"/>
                    </a:lnTo>
                    <a:lnTo>
                      <a:pt x="0" y="196"/>
                    </a:lnTo>
                    <a:lnTo>
                      <a:pt x="0" y="140"/>
                    </a:lnTo>
                    <a:lnTo>
                      <a:pt x="98" y="127"/>
                    </a:lnTo>
                    <a:lnTo>
                      <a:pt x="138" y="104"/>
                    </a:lnTo>
                    <a:lnTo>
                      <a:pt x="170" y="76"/>
                    </a:lnTo>
                    <a:lnTo>
                      <a:pt x="197" y="49"/>
                    </a:lnTo>
                    <a:lnTo>
                      <a:pt x="219" y="0"/>
                    </a:lnTo>
                    <a:close/>
                  </a:path>
                </a:pathLst>
              </a:custGeom>
              <a:solidFill>
                <a:srgbClr val="FFC9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2" name="Freeform 21">
                <a:extLst>
                  <a:ext uri="{FF2B5EF4-FFF2-40B4-BE49-F238E27FC236}">
                    <a16:creationId xmlns:a16="http://schemas.microsoft.com/office/drawing/2014/main" id="{69B8F056-25A9-4D62-A2E2-2D0D203CE223}"/>
                  </a:ext>
                </a:extLst>
              </p:cNvPr>
              <p:cNvSpPr>
                <a:spLocks/>
              </p:cNvSpPr>
              <p:nvPr/>
            </p:nvSpPr>
            <p:spPr bwMode="auto">
              <a:xfrm>
                <a:off x="4566" y="1129"/>
                <a:ext cx="30" cy="10"/>
              </a:xfrm>
              <a:custGeom>
                <a:avLst/>
                <a:gdLst>
                  <a:gd name="T0" fmla="*/ 1 w 60"/>
                  <a:gd name="T1" fmla="*/ 1 h 19"/>
                  <a:gd name="T2" fmla="*/ 1 w 60"/>
                  <a:gd name="T3" fmla="*/ 1 h 19"/>
                  <a:gd name="T4" fmla="*/ 1 w 60"/>
                  <a:gd name="T5" fmla="*/ 1 h 19"/>
                  <a:gd name="T6" fmla="*/ 1 w 60"/>
                  <a:gd name="T7" fmla="*/ 0 h 19"/>
                  <a:gd name="T8" fmla="*/ 0 w 60"/>
                  <a:gd name="T9" fmla="*/ 1 h 19"/>
                  <a:gd name="T10" fmla="*/ 1 w 60"/>
                  <a:gd name="T11" fmla="*/ 1 h 19"/>
                  <a:gd name="T12" fmla="*/ 0 60000 65536"/>
                  <a:gd name="T13" fmla="*/ 0 60000 65536"/>
                  <a:gd name="T14" fmla="*/ 0 60000 65536"/>
                  <a:gd name="T15" fmla="*/ 0 60000 65536"/>
                  <a:gd name="T16" fmla="*/ 0 60000 65536"/>
                  <a:gd name="T17" fmla="*/ 0 60000 65536"/>
                  <a:gd name="T18" fmla="*/ 0 w 60"/>
                  <a:gd name="T19" fmla="*/ 0 h 19"/>
                  <a:gd name="T20" fmla="*/ 60 w 6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60" h="19">
                    <a:moveTo>
                      <a:pt x="16" y="19"/>
                    </a:moveTo>
                    <a:lnTo>
                      <a:pt x="36" y="19"/>
                    </a:lnTo>
                    <a:lnTo>
                      <a:pt x="49" y="18"/>
                    </a:lnTo>
                    <a:lnTo>
                      <a:pt x="60" y="0"/>
                    </a:lnTo>
                    <a:lnTo>
                      <a:pt x="0" y="6"/>
                    </a:lnTo>
                    <a:lnTo>
                      <a:pt x="16" y="19"/>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3" name="Freeform 22">
                <a:extLst>
                  <a:ext uri="{FF2B5EF4-FFF2-40B4-BE49-F238E27FC236}">
                    <a16:creationId xmlns:a16="http://schemas.microsoft.com/office/drawing/2014/main" id="{9605B9ED-623F-47EC-9D7B-AC9F5EF802DC}"/>
                  </a:ext>
                </a:extLst>
              </p:cNvPr>
              <p:cNvSpPr>
                <a:spLocks/>
              </p:cNvSpPr>
              <p:nvPr/>
            </p:nvSpPr>
            <p:spPr bwMode="auto">
              <a:xfrm>
                <a:off x="3983" y="1748"/>
                <a:ext cx="861" cy="583"/>
              </a:xfrm>
              <a:custGeom>
                <a:avLst/>
                <a:gdLst>
                  <a:gd name="T0" fmla="*/ 1 w 1720"/>
                  <a:gd name="T1" fmla="*/ 1 h 1165"/>
                  <a:gd name="T2" fmla="*/ 1 w 1720"/>
                  <a:gd name="T3" fmla="*/ 1 h 1165"/>
                  <a:gd name="T4" fmla="*/ 1 w 1720"/>
                  <a:gd name="T5" fmla="*/ 1 h 1165"/>
                  <a:gd name="T6" fmla="*/ 1 w 1720"/>
                  <a:gd name="T7" fmla="*/ 1 h 1165"/>
                  <a:gd name="T8" fmla="*/ 1 w 1720"/>
                  <a:gd name="T9" fmla="*/ 1 h 1165"/>
                  <a:gd name="T10" fmla="*/ 1 w 1720"/>
                  <a:gd name="T11" fmla="*/ 1 h 1165"/>
                  <a:gd name="T12" fmla="*/ 1 w 1720"/>
                  <a:gd name="T13" fmla="*/ 1 h 1165"/>
                  <a:gd name="T14" fmla="*/ 1 w 1720"/>
                  <a:gd name="T15" fmla="*/ 1 h 1165"/>
                  <a:gd name="T16" fmla="*/ 1 w 1720"/>
                  <a:gd name="T17" fmla="*/ 1 h 1165"/>
                  <a:gd name="T18" fmla="*/ 1 w 1720"/>
                  <a:gd name="T19" fmla="*/ 1 h 1165"/>
                  <a:gd name="T20" fmla="*/ 1 w 1720"/>
                  <a:gd name="T21" fmla="*/ 1 h 1165"/>
                  <a:gd name="T22" fmla="*/ 1 w 1720"/>
                  <a:gd name="T23" fmla="*/ 1 h 1165"/>
                  <a:gd name="T24" fmla="*/ 1 w 1720"/>
                  <a:gd name="T25" fmla="*/ 1 h 1165"/>
                  <a:gd name="T26" fmla="*/ 1 w 1720"/>
                  <a:gd name="T27" fmla="*/ 1 h 1165"/>
                  <a:gd name="T28" fmla="*/ 1 w 1720"/>
                  <a:gd name="T29" fmla="*/ 1 h 1165"/>
                  <a:gd name="T30" fmla="*/ 1 w 1720"/>
                  <a:gd name="T31" fmla="*/ 1 h 1165"/>
                  <a:gd name="T32" fmla="*/ 1 w 1720"/>
                  <a:gd name="T33" fmla="*/ 1 h 1165"/>
                  <a:gd name="T34" fmla="*/ 1 w 1720"/>
                  <a:gd name="T35" fmla="*/ 1 h 1165"/>
                  <a:gd name="T36" fmla="*/ 1 w 1720"/>
                  <a:gd name="T37" fmla="*/ 1 h 1165"/>
                  <a:gd name="T38" fmla="*/ 1 w 1720"/>
                  <a:gd name="T39" fmla="*/ 1 h 1165"/>
                  <a:gd name="T40" fmla="*/ 1 w 1720"/>
                  <a:gd name="T41" fmla="*/ 1 h 1165"/>
                  <a:gd name="T42" fmla="*/ 1 w 1720"/>
                  <a:gd name="T43" fmla="*/ 1 h 1165"/>
                  <a:gd name="T44" fmla="*/ 1 w 1720"/>
                  <a:gd name="T45" fmla="*/ 0 h 1165"/>
                  <a:gd name="T46" fmla="*/ 1 w 1720"/>
                  <a:gd name="T47" fmla="*/ 1 h 1165"/>
                  <a:gd name="T48" fmla="*/ 1 w 1720"/>
                  <a:gd name="T49" fmla="*/ 1 h 1165"/>
                  <a:gd name="T50" fmla="*/ 1 w 1720"/>
                  <a:gd name="T51" fmla="*/ 1 h 1165"/>
                  <a:gd name="T52" fmla="*/ 1 w 1720"/>
                  <a:gd name="T53" fmla="*/ 1 h 1165"/>
                  <a:gd name="T54" fmla="*/ 1 w 1720"/>
                  <a:gd name="T55" fmla="*/ 1 h 1165"/>
                  <a:gd name="T56" fmla="*/ 1 w 1720"/>
                  <a:gd name="T57" fmla="*/ 1 h 1165"/>
                  <a:gd name="T58" fmla="*/ 1 w 1720"/>
                  <a:gd name="T59" fmla="*/ 1 h 1165"/>
                  <a:gd name="T60" fmla="*/ 1 w 1720"/>
                  <a:gd name="T61" fmla="*/ 0 h 1165"/>
                  <a:gd name="T62" fmla="*/ 1 w 1720"/>
                  <a:gd name="T63" fmla="*/ 1 h 1165"/>
                  <a:gd name="T64" fmla="*/ 1 w 1720"/>
                  <a:gd name="T65" fmla="*/ 1 h 1165"/>
                  <a:gd name="T66" fmla="*/ 1 w 1720"/>
                  <a:gd name="T67" fmla="*/ 1 h 1165"/>
                  <a:gd name="T68" fmla="*/ 0 w 1720"/>
                  <a:gd name="T69" fmla="*/ 1 h 1165"/>
                  <a:gd name="T70" fmla="*/ 1 w 1720"/>
                  <a:gd name="T71" fmla="*/ 1 h 1165"/>
                  <a:gd name="T72" fmla="*/ 1 w 1720"/>
                  <a:gd name="T73" fmla="*/ 1 h 1165"/>
                  <a:gd name="T74" fmla="*/ 1 w 1720"/>
                  <a:gd name="T75" fmla="*/ 1 h 1165"/>
                  <a:gd name="T76" fmla="*/ 1 w 1720"/>
                  <a:gd name="T77" fmla="*/ 1 h 1165"/>
                  <a:gd name="T78" fmla="*/ 1 w 1720"/>
                  <a:gd name="T79" fmla="*/ 1 h 1165"/>
                  <a:gd name="T80" fmla="*/ 1 w 1720"/>
                  <a:gd name="T81" fmla="*/ 1 h 1165"/>
                  <a:gd name="T82" fmla="*/ 1 w 1720"/>
                  <a:gd name="T83" fmla="*/ 1 h 1165"/>
                  <a:gd name="T84" fmla="*/ 1 w 1720"/>
                  <a:gd name="T85" fmla="*/ 1 h 1165"/>
                  <a:gd name="T86" fmla="*/ 1 w 1720"/>
                  <a:gd name="T87" fmla="*/ 1 h 1165"/>
                  <a:gd name="T88" fmla="*/ 1 w 1720"/>
                  <a:gd name="T89" fmla="*/ 1 h 1165"/>
                  <a:gd name="T90" fmla="*/ 1 w 1720"/>
                  <a:gd name="T91" fmla="*/ 1 h 1165"/>
                  <a:gd name="T92" fmla="*/ 1 w 1720"/>
                  <a:gd name="T93" fmla="*/ 1 h 11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20"/>
                  <a:gd name="T142" fmla="*/ 0 h 1165"/>
                  <a:gd name="T143" fmla="*/ 1720 w 1720"/>
                  <a:gd name="T144" fmla="*/ 1165 h 116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20" h="1165">
                    <a:moveTo>
                      <a:pt x="176" y="992"/>
                    </a:moveTo>
                    <a:lnTo>
                      <a:pt x="209" y="1070"/>
                    </a:lnTo>
                    <a:lnTo>
                      <a:pt x="240" y="1106"/>
                    </a:lnTo>
                    <a:lnTo>
                      <a:pt x="277" y="1130"/>
                    </a:lnTo>
                    <a:lnTo>
                      <a:pt x="328" y="1152"/>
                    </a:lnTo>
                    <a:lnTo>
                      <a:pt x="372" y="1163"/>
                    </a:lnTo>
                    <a:lnTo>
                      <a:pt x="411" y="1165"/>
                    </a:lnTo>
                    <a:lnTo>
                      <a:pt x="459" y="1158"/>
                    </a:lnTo>
                    <a:lnTo>
                      <a:pt x="500" y="1145"/>
                    </a:lnTo>
                    <a:lnTo>
                      <a:pt x="531" y="1114"/>
                    </a:lnTo>
                    <a:lnTo>
                      <a:pt x="537" y="1106"/>
                    </a:lnTo>
                    <a:lnTo>
                      <a:pt x="1449" y="1106"/>
                    </a:lnTo>
                    <a:lnTo>
                      <a:pt x="1720" y="879"/>
                    </a:lnTo>
                    <a:lnTo>
                      <a:pt x="1698" y="812"/>
                    </a:lnTo>
                    <a:lnTo>
                      <a:pt x="1673" y="714"/>
                    </a:lnTo>
                    <a:lnTo>
                      <a:pt x="1626" y="629"/>
                    </a:lnTo>
                    <a:lnTo>
                      <a:pt x="1539" y="508"/>
                    </a:lnTo>
                    <a:lnTo>
                      <a:pt x="1492" y="413"/>
                    </a:lnTo>
                    <a:lnTo>
                      <a:pt x="1428" y="287"/>
                    </a:lnTo>
                    <a:lnTo>
                      <a:pt x="1374" y="201"/>
                    </a:lnTo>
                    <a:lnTo>
                      <a:pt x="1312" y="111"/>
                    </a:lnTo>
                    <a:lnTo>
                      <a:pt x="1238" y="47"/>
                    </a:lnTo>
                    <a:lnTo>
                      <a:pt x="1168" y="0"/>
                    </a:lnTo>
                    <a:lnTo>
                      <a:pt x="1095" y="29"/>
                    </a:lnTo>
                    <a:lnTo>
                      <a:pt x="1005" y="40"/>
                    </a:lnTo>
                    <a:lnTo>
                      <a:pt x="898" y="62"/>
                    </a:lnTo>
                    <a:lnTo>
                      <a:pt x="797" y="70"/>
                    </a:lnTo>
                    <a:lnTo>
                      <a:pt x="742" y="62"/>
                    </a:lnTo>
                    <a:lnTo>
                      <a:pt x="688" y="58"/>
                    </a:lnTo>
                    <a:lnTo>
                      <a:pt x="650" y="29"/>
                    </a:lnTo>
                    <a:lnTo>
                      <a:pt x="599" y="0"/>
                    </a:lnTo>
                    <a:lnTo>
                      <a:pt x="181" y="160"/>
                    </a:lnTo>
                    <a:lnTo>
                      <a:pt x="67" y="320"/>
                    </a:lnTo>
                    <a:lnTo>
                      <a:pt x="9" y="349"/>
                    </a:lnTo>
                    <a:lnTo>
                      <a:pt x="0" y="393"/>
                    </a:lnTo>
                    <a:lnTo>
                      <a:pt x="11" y="505"/>
                    </a:lnTo>
                    <a:lnTo>
                      <a:pt x="26" y="596"/>
                    </a:lnTo>
                    <a:lnTo>
                      <a:pt x="49" y="652"/>
                    </a:lnTo>
                    <a:lnTo>
                      <a:pt x="76" y="668"/>
                    </a:lnTo>
                    <a:lnTo>
                      <a:pt x="106" y="683"/>
                    </a:lnTo>
                    <a:lnTo>
                      <a:pt x="125" y="704"/>
                    </a:lnTo>
                    <a:lnTo>
                      <a:pt x="153" y="740"/>
                    </a:lnTo>
                    <a:lnTo>
                      <a:pt x="176" y="787"/>
                    </a:lnTo>
                    <a:lnTo>
                      <a:pt x="188" y="846"/>
                    </a:lnTo>
                    <a:lnTo>
                      <a:pt x="178" y="893"/>
                    </a:lnTo>
                    <a:lnTo>
                      <a:pt x="171" y="969"/>
                    </a:lnTo>
                    <a:lnTo>
                      <a:pt x="176" y="99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4" name="Freeform 23">
                <a:extLst>
                  <a:ext uri="{FF2B5EF4-FFF2-40B4-BE49-F238E27FC236}">
                    <a16:creationId xmlns:a16="http://schemas.microsoft.com/office/drawing/2014/main" id="{78F0BDF9-CB09-434F-A712-7D88E451B53B}"/>
                  </a:ext>
                </a:extLst>
              </p:cNvPr>
              <p:cNvSpPr>
                <a:spLocks/>
              </p:cNvSpPr>
              <p:nvPr/>
            </p:nvSpPr>
            <p:spPr bwMode="auto">
              <a:xfrm>
                <a:off x="4777" y="2217"/>
                <a:ext cx="211" cy="142"/>
              </a:xfrm>
              <a:custGeom>
                <a:avLst/>
                <a:gdLst>
                  <a:gd name="T0" fmla="*/ 0 w 422"/>
                  <a:gd name="T1" fmla="*/ 1 h 282"/>
                  <a:gd name="T2" fmla="*/ 1 w 422"/>
                  <a:gd name="T3" fmla="*/ 1 h 282"/>
                  <a:gd name="T4" fmla="*/ 1 w 422"/>
                  <a:gd name="T5" fmla="*/ 1 h 282"/>
                  <a:gd name="T6" fmla="*/ 1 w 422"/>
                  <a:gd name="T7" fmla="*/ 1 h 282"/>
                  <a:gd name="T8" fmla="*/ 1 w 422"/>
                  <a:gd name="T9" fmla="*/ 1 h 282"/>
                  <a:gd name="T10" fmla="*/ 1 w 422"/>
                  <a:gd name="T11" fmla="*/ 1 h 282"/>
                  <a:gd name="T12" fmla="*/ 1 w 422"/>
                  <a:gd name="T13" fmla="*/ 1 h 282"/>
                  <a:gd name="T14" fmla="*/ 1 w 422"/>
                  <a:gd name="T15" fmla="*/ 1 h 282"/>
                  <a:gd name="T16" fmla="*/ 1 w 422"/>
                  <a:gd name="T17" fmla="*/ 1 h 282"/>
                  <a:gd name="T18" fmla="*/ 1 w 422"/>
                  <a:gd name="T19" fmla="*/ 1 h 282"/>
                  <a:gd name="T20" fmla="*/ 1 w 422"/>
                  <a:gd name="T21" fmla="*/ 1 h 282"/>
                  <a:gd name="T22" fmla="*/ 1 w 422"/>
                  <a:gd name="T23" fmla="*/ 1 h 282"/>
                  <a:gd name="T24" fmla="*/ 1 w 422"/>
                  <a:gd name="T25" fmla="*/ 1 h 282"/>
                  <a:gd name="T26" fmla="*/ 1 w 422"/>
                  <a:gd name="T27" fmla="*/ 1 h 282"/>
                  <a:gd name="T28" fmla="*/ 1 w 422"/>
                  <a:gd name="T29" fmla="*/ 1 h 282"/>
                  <a:gd name="T30" fmla="*/ 1 w 422"/>
                  <a:gd name="T31" fmla="*/ 1 h 282"/>
                  <a:gd name="T32" fmla="*/ 1 w 422"/>
                  <a:gd name="T33" fmla="*/ 1 h 282"/>
                  <a:gd name="T34" fmla="*/ 1 w 422"/>
                  <a:gd name="T35" fmla="*/ 1 h 282"/>
                  <a:gd name="T36" fmla="*/ 1 w 422"/>
                  <a:gd name="T37" fmla="*/ 1 h 282"/>
                  <a:gd name="T38" fmla="*/ 1 w 422"/>
                  <a:gd name="T39" fmla="*/ 1 h 282"/>
                  <a:gd name="T40" fmla="*/ 1 w 422"/>
                  <a:gd name="T41" fmla="*/ 1 h 282"/>
                  <a:gd name="T42" fmla="*/ 1 w 422"/>
                  <a:gd name="T43" fmla="*/ 1 h 282"/>
                  <a:gd name="T44" fmla="*/ 1 w 422"/>
                  <a:gd name="T45" fmla="*/ 1 h 282"/>
                  <a:gd name="T46" fmla="*/ 1 w 422"/>
                  <a:gd name="T47" fmla="*/ 1 h 282"/>
                  <a:gd name="T48" fmla="*/ 1 w 422"/>
                  <a:gd name="T49" fmla="*/ 1 h 282"/>
                  <a:gd name="T50" fmla="*/ 1 w 422"/>
                  <a:gd name="T51" fmla="*/ 1 h 282"/>
                  <a:gd name="T52" fmla="*/ 1 w 422"/>
                  <a:gd name="T53" fmla="*/ 1 h 282"/>
                  <a:gd name="T54" fmla="*/ 1 w 422"/>
                  <a:gd name="T55" fmla="*/ 1 h 282"/>
                  <a:gd name="T56" fmla="*/ 1 w 422"/>
                  <a:gd name="T57" fmla="*/ 1 h 282"/>
                  <a:gd name="T58" fmla="*/ 1 w 422"/>
                  <a:gd name="T59" fmla="*/ 1 h 282"/>
                  <a:gd name="T60" fmla="*/ 1 w 422"/>
                  <a:gd name="T61" fmla="*/ 1 h 282"/>
                  <a:gd name="T62" fmla="*/ 1 w 422"/>
                  <a:gd name="T63" fmla="*/ 1 h 282"/>
                  <a:gd name="T64" fmla="*/ 1 w 422"/>
                  <a:gd name="T65" fmla="*/ 1 h 282"/>
                  <a:gd name="T66" fmla="*/ 1 w 422"/>
                  <a:gd name="T67" fmla="*/ 1 h 282"/>
                  <a:gd name="T68" fmla="*/ 1 w 422"/>
                  <a:gd name="T69" fmla="*/ 1 h 282"/>
                  <a:gd name="T70" fmla="*/ 1 w 422"/>
                  <a:gd name="T71" fmla="*/ 1 h 282"/>
                  <a:gd name="T72" fmla="*/ 1 w 422"/>
                  <a:gd name="T73" fmla="*/ 1 h 282"/>
                  <a:gd name="T74" fmla="*/ 1 w 422"/>
                  <a:gd name="T75" fmla="*/ 1 h 282"/>
                  <a:gd name="T76" fmla="*/ 1 w 422"/>
                  <a:gd name="T77" fmla="*/ 1 h 282"/>
                  <a:gd name="T78" fmla="*/ 1 w 422"/>
                  <a:gd name="T79" fmla="*/ 1 h 282"/>
                  <a:gd name="T80" fmla="*/ 1 w 422"/>
                  <a:gd name="T81" fmla="*/ 1 h 282"/>
                  <a:gd name="T82" fmla="*/ 1 w 422"/>
                  <a:gd name="T83" fmla="*/ 1 h 282"/>
                  <a:gd name="T84" fmla="*/ 1 w 422"/>
                  <a:gd name="T85" fmla="*/ 1 h 282"/>
                  <a:gd name="T86" fmla="*/ 1 w 422"/>
                  <a:gd name="T87" fmla="*/ 1 h 282"/>
                  <a:gd name="T88" fmla="*/ 1 w 422"/>
                  <a:gd name="T89" fmla="*/ 1 h 282"/>
                  <a:gd name="T90" fmla="*/ 1 w 422"/>
                  <a:gd name="T91" fmla="*/ 1 h 282"/>
                  <a:gd name="T92" fmla="*/ 1 w 422"/>
                  <a:gd name="T93" fmla="*/ 1 h 282"/>
                  <a:gd name="T94" fmla="*/ 1 w 422"/>
                  <a:gd name="T95" fmla="*/ 1 h 282"/>
                  <a:gd name="T96" fmla="*/ 1 w 422"/>
                  <a:gd name="T97" fmla="*/ 1 h 282"/>
                  <a:gd name="T98" fmla="*/ 1 w 422"/>
                  <a:gd name="T99" fmla="*/ 1 h 282"/>
                  <a:gd name="T100" fmla="*/ 1 w 422"/>
                  <a:gd name="T101" fmla="*/ 1 h 282"/>
                  <a:gd name="T102" fmla="*/ 1 w 422"/>
                  <a:gd name="T103" fmla="*/ 1 h 282"/>
                  <a:gd name="T104" fmla="*/ 1 w 422"/>
                  <a:gd name="T105" fmla="*/ 1 h 282"/>
                  <a:gd name="T106" fmla="*/ 1 w 422"/>
                  <a:gd name="T107" fmla="*/ 0 h 282"/>
                  <a:gd name="T108" fmla="*/ 1 w 422"/>
                  <a:gd name="T109" fmla="*/ 1 h 282"/>
                  <a:gd name="T110" fmla="*/ 1 w 422"/>
                  <a:gd name="T111" fmla="*/ 1 h 282"/>
                  <a:gd name="T112" fmla="*/ 0 w 422"/>
                  <a:gd name="T113" fmla="*/ 1 h 2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2"/>
                  <a:gd name="T172" fmla="*/ 0 h 282"/>
                  <a:gd name="T173" fmla="*/ 422 w 422"/>
                  <a:gd name="T174" fmla="*/ 282 h 2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2" h="282">
                    <a:moveTo>
                      <a:pt x="0" y="83"/>
                    </a:moveTo>
                    <a:lnTo>
                      <a:pt x="9" y="94"/>
                    </a:lnTo>
                    <a:lnTo>
                      <a:pt x="23" y="116"/>
                    </a:lnTo>
                    <a:lnTo>
                      <a:pt x="30" y="134"/>
                    </a:lnTo>
                    <a:lnTo>
                      <a:pt x="36" y="150"/>
                    </a:lnTo>
                    <a:lnTo>
                      <a:pt x="41" y="163"/>
                    </a:lnTo>
                    <a:lnTo>
                      <a:pt x="48" y="170"/>
                    </a:lnTo>
                    <a:lnTo>
                      <a:pt x="59" y="186"/>
                    </a:lnTo>
                    <a:lnTo>
                      <a:pt x="71" y="197"/>
                    </a:lnTo>
                    <a:lnTo>
                      <a:pt x="82" y="209"/>
                    </a:lnTo>
                    <a:lnTo>
                      <a:pt x="90" y="225"/>
                    </a:lnTo>
                    <a:lnTo>
                      <a:pt x="97" y="238"/>
                    </a:lnTo>
                    <a:lnTo>
                      <a:pt x="103" y="251"/>
                    </a:lnTo>
                    <a:lnTo>
                      <a:pt x="108" y="264"/>
                    </a:lnTo>
                    <a:lnTo>
                      <a:pt x="110" y="271"/>
                    </a:lnTo>
                    <a:lnTo>
                      <a:pt x="113" y="274"/>
                    </a:lnTo>
                    <a:lnTo>
                      <a:pt x="125" y="263"/>
                    </a:lnTo>
                    <a:lnTo>
                      <a:pt x="131" y="250"/>
                    </a:lnTo>
                    <a:lnTo>
                      <a:pt x="133" y="235"/>
                    </a:lnTo>
                    <a:lnTo>
                      <a:pt x="131" y="212"/>
                    </a:lnTo>
                    <a:lnTo>
                      <a:pt x="125" y="188"/>
                    </a:lnTo>
                    <a:lnTo>
                      <a:pt x="113" y="163"/>
                    </a:lnTo>
                    <a:lnTo>
                      <a:pt x="97" y="132"/>
                    </a:lnTo>
                    <a:lnTo>
                      <a:pt x="141" y="155"/>
                    </a:lnTo>
                    <a:lnTo>
                      <a:pt x="170" y="168"/>
                    </a:lnTo>
                    <a:lnTo>
                      <a:pt x="203" y="170"/>
                    </a:lnTo>
                    <a:lnTo>
                      <a:pt x="226" y="176"/>
                    </a:lnTo>
                    <a:lnTo>
                      <a:pt x="252" y="188"/>
                    </a:lnTo>
                    <a:lnTo>
                      <a:pt x="280" y="206"/>
                    </a:lnTo>
                    <a:lnTo>
                      <a:pt x="299" y="219"/>
                    </a:lnTo>
                    <a:lnTo>
                      <a:pt x="319" y="238"/>
                    </a:lnTo>
                    <a:lnTo>
                      <a:pt x="329" y="251"/>
                    </a:lnTo>
                    <a:lnTo>
                      <a:pt x="340" y="261"/>
                    </a:lnTo>
                    <a:lnTo>
                      <a:pt x="355" y="266"/>
                    </a:lnTo>
                    <a:lnTo>
                      <a:pt x="362" y="264"/>
                    </a:lnTo>
                    <a:lnTo>
                      <a:pt x="381" y="274"/>
                    </a:lnTo>
                    <a:lnTo>
                      <a:pt x="396" y="277"/>
                    </a:lnTo>
                    <a:lnTo>
                      <a:pt x="414" y="282"/>
                    </a:lnTo>
                    <a:lnTo>
                      <a:pt x="419" y="282"/>
                    </a:lnTo>
                    <a:lnTo>
                      <a:pt x="422" y="276"/>
                    </a:lnTo>
                    <a:lnTo>
                      <a:pt x="420" y="273"/>
                    </a:lnTo>
                    <a:lnTo>
                      <a:pt x="409" y="263"/>
                    </a:lnTo>
                    <a:lnTo>
                      <a:pt x="397" y="248"/>
                    </a:lnTo>
                    <a:lnTo>
                      <a:pt x="386" y="225"/>
                    </a:lnTo>
                    <a:lnTo>
                      <a:pt x="375" y="189"/>
                    </a:lnTo>
                    <a:lnTo>
                      <a:pt x="357" y="142"/>
                    </a:lnTo>
                    <a:lnTo>
                      <a:pt x="347" y="116"/>
                    </a:lnTo>
                    <a:lnTo>
                      <a:pt x="337" y="101"/>
                    </a:lnTo>
                    <a:lnTo>
                      <a:pt x="326" y="89"/>
                    </a:lnTo>
                    <a:lnTo>
                      <a:pt x="306" y="83"/>
                    </a:lnTo>
                    <a:lnTo>
                      <a:pt x="200" y="42"/>
                    </a:lnTo>
                    <a:lnTo>
                      <a:pt x="141" y="19"/>
                    </a:lnTo>
                    <a:lnTo>
                      <a:pt x="129" y="9"/>
                    </a:lnTo>
                    <a:lnTo>
                      <a:pt x="92" y="0"/>
                    </a:lnTo>
                    <a:lnTo>
                      <a:pt x="33" y="19"/>
                    </a:lnTo>
                    <a:lnTo>
                      <a:pt x="4" y="58"/>
                    </a:lnTo>
                    <a:lnTo>
                      <a:pt x="0" y="83"/>
                    </a:lnTo>
                    <a:close/>
                  </a:path>
                </a:pathLst>
              </a:custGeom>
              <a:solidFill>
                <a:srgbClr val="FFC9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5" name="Freeform 24">
                <a:extLst>
                  <a:ext uri="{FF2B5EF4-FFF2-40B4-BE49-F238E27FC236}">
                    <a16:creationId xmlns:a16="http://schemas.microsoft.com/office/drawing/2014/main" id="{0FF0A6F3-9F58-49F5-807B-A4E615EE3B97}"/>
                  </a:ext>
                </a:extLst>
              </p:cNvPr>
              <p:cNvSpPr>
                <a:spLocks/>
              </p:cNvSpPr>
              <p:nvPr/>
            </p:nvSpPr>
            <p:spPr bwMode="auto">
              <a:xfrm>
                <a:off x="4167" y="2078"/>
                <a:ext cx="20" cy="19"/>
              </a:xfrm>
              <a:custGeom>
                <a:avLst/>
                <a:gdLst>
                  <a:gd name="T0" fmla="*/ 1 w 40"/>
                  <a:gd name="T1" fmla="*/ 0 h 39"/>
                  <a:gd name="T2" fmla="*/ 0 w 40"/>
                  <a:gd name="T3" fmla="*/ 0 h 39"/>
                  <a:gd name="T4" fmla="*/ 1 w 40"/>
                  <a:gd name="T5" fmla="*/ 0 h 39"/>
                  <a:gd name="T6" fmla="*/ 1 w 40"/>
                  <a:gd name="T7" fmla="*/ 0 h 39"/>
                  <a:gd name="T8" fmla="*/ 1 w 40"/>
                  <a:gd name="T9" fmla="*/ 0 h 39"/>
                  <a:gd name="T10" fmla="*/ 1 w 40"/>
                  <a:gd name="T11" fmla="*/ 0 h 39"/>
                  <a:gd name="T12" fmla="*/ 1 w 40"/>
                  <a:gd name="T13" fmla="*/ 0 h 39"/>
                  <a:gd name="T14" fmla="*/ 1 w 40"/>
                  <a:gd name="T15" fmla="*/ 0 h 39"/>
                  <a:gd name="T16" fmla="*/ 1 w 40"/>
                  <a:gd name="T17" fmla="*/ 0 h 39"/>
                  <a:gd name="T18" fmla="*/ 1 w 40"/>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9"/>
                  <a:gd name="T32" fmla="*/ 40 w 40"/>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9">
                    <a:moveTo>
                      <a:pt x="7" y="31"/>
                    </a:moveTo>
                    <a:lnTo>
                      <a:pt x="0" y="20"/>
                    </a:lnTo>
                    <a:lnTo>
                      <a:pt x="5" y="8"/>
                    </a:lnTo>
                    <a:lnTo>
                      <a:pt x="13" y="0"/>
                    </a:lnTo>
                    <a:lnTo>
                      <a:pt x="25" y="5"/>
                    </a:lnTo>
                    <a:lnTo>
                      <a:pt x="36" y="13"/>
                    </a:lnTo>
                    <a:lnTo>
                      <a:pt x="40" y="25"/>
                    </a:lnTo>
                    <a:lnTo>
                      <a:pt x="33" y="31"/>
                    </a:lnTo>
                    <a:lnTo>
                      <a:pt x="20" y="39"/>
                    </a:lnTo>
                    <a:lnTo>
                      <a:pt x="7" y="31"/>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6" name="Freeform 25">
                <a:extLst>
                  <a:ext uri="{FF2B5EF4-FFF2-40B4-BE49-F238E27FC236}">
                    <a16:creationId xmlns:a16="http://schemas.microsoft.com/office/drawing/2014/main" id="{57109EFF-FA63-4883-9718-53479BC35C6F}"/>
                  </a:ext>
                </a:extLst>
              </p:cNvPr>
              <p:cNvSpPr>
                <a:spLocks/>
              </p:cNvSpPr>
              <p:nvPr/>
            </p:nvSpPr>
            <p:spPr bwMode="auto">
              <a:xfrm>
                <a:off x="4747" y="2193"/>
                <a:ext cx="105" cy="90"/>
              </a:xfrm>
              <a:custGeom>
                <a:avLst/>
                <a:gdLst>
                  <a:gd name="T0" fmla="*/ 1 w 209"/>
                  <a:gd name="T1" fmla="*/ 0 h 181"/>
                  <a:gd name="T2" fmla="*/ 1 w 209"/>
                  <a:gd name="T3" fmla="*/ 0 h 181"/>
                  <a:gd name="T4" fmla="*/ 1 w 209"/>
                  <a:gd name="T5" fmla="*/ 0 h 181"/>
                  <a:gd name="T6" fmla="*/ 1 w 209"/>
                  <a:gd name="T7" fmla="*/ 0 h 181"/>
                  <a:gd name="T8" fmla="*/ 1 w 209"/>
                  <a:gd name="T9" fmla="*/ 0 h 181"/>
                  <a:gd name="T10" fmla="*/ 1 w 209"/>
                  <a:gd name="T11" fmla="*/ 0 h 181"/>
                  <a:gd name="T12" fmla="*/ 1 w 209"/>
                  <a:gd name="T13" fmla="*/ 0 h 181"/>
                  <a:gd name="T14" fmla="*/ 1 w 209"/>
                  <a:gd name="T15" fmla="*/ 0 h 181"/>
                  <a:gd name="T16" fmla="*/ 1 w 209"/>
                  <a:gd name="T17" fmla="*/ 0 h 181"/>
                  <a:gd name="T18" fmla="*/ 1 w 209"/>
                  <a:gd name="T19" fmla="*/ 0 h 181"/>
                  <a:gd name="T20" fmla="*/ 1 w 209"/>
                  <a:gd name="T21" fmla="*/ 0 h 181"/>
                  <a:gd name="T22" fmla="*/ 1 w 209"/>
                  <a:gd name="T23" fmla="*/ 0 h 181"/>
                  <a:gd name="T24" fmla="*/ 1 w 209"/>
                  <a:gd name="T25" fmla="*/ 0 h 181"/>
                  <a:gd name="T26" fmla="*/ 1 w 209"/>
                  <a:gd name="T27" fmla="*/ 0 h 181"/>
                  <a:gd name="T28" fmla="*/ 1 w 209"/>
                  <a:gd name="T29" fmla="*/ 0 h 181"/>
                  <a:gd name="T30" fmla="*/ 1 w 209"/>
                  <a:gd name="T31" fmla="*/ 0 h 181"/>
                  <a:gd name="T32" fmla="*/ 0 w 209"/>
                  <a:gd name="T33" fmla="*/ 0 h 181"/>
                  <a:gd name="T34" fmla="*/ 0 w 209"/>
                  <a:gd name="T35" fmla="*/ 0 h 181"/>
                  <a:gd name="T36" fmla="*/ 1 w 209"/>
                  <a:gd name="T37" fmla="*/ 0 h 1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9"/>
                  <a:gd name="T58" fmla="*/ 0 h 181"/>
                  <a:gd name="T59" fmla="*/ 209 w 209"/>
                  <a:gd name="T60" fmla="*/ 181 h 1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9" h="181">
                    <a:moveTo>
                      <a:pt x="3" y="148"/>
                    </a:moveTo>
                    <a:lnTo>
                      <a:pt x="44" y="181"/>
                    </a:lnTo>
                    <a:lnTo>
                      <a:pt x="50" y="127"/>
                    </a:lnTo>
                    <a:lnTo>
                      <a:pt x="76" y="91"/>
                    </a:lnTo>
                    <a:lnTo>
                      <a:pt x="106" y="67"/>
                    </a:lnTo>
                    <a:lnTo>
                      <a:pt x="137" y="58"/>
                    </a:lnTo>
                    <a:lnTo>
                      <a:pt x="186" y="58"/>
                    </a:lnTo>
                    <a:lnTo>
                      <a:pt x="209" y="67"/>
                    </a:lnTo>
                    <a:lnTo>
                      <a:pt x="209" y="37"/>
                    </a:lnTo>
                    <a:lnTo>
                      <a:pt x="205" y="21"/>
                    </a:lnTo>
                    <a:lnTo>
                      <a:pt x="184" y="0"/>
                    </a:lnTo>
                    <a:lnTo>
                      <a:pt x="134" y="3"/>
                    </a:lnTo>
                    <a:lnTo>
                      <a:pt x="83" y="18"/>
                    </a:lnTo>
                    <a:lnTo>
                      <a:pt x="45" y="32"/>
                    </a:lnTo>
                    <a:lnTo>
                      <a:pt x="19" y="54"/>
                    </a:lnTo>
                    <a:lnTo>
                      <a:pt x="3" y="80"/>
                    </a:lnTo>
                    <a:lnTo>
                      <a:pt x="0" y="107"/>
                    </a:lnTo>
                    <a:lnTo>
                      <a:pt x="0" y="130"/>
                    </a:lnTo>
                    <a:lnTo>
                      <a:pt x="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7" name="Freeform 26">
                <a:extLst>
                  <a:ext uri="{FF2B5EF4-FFF2-40B4-BE49-F238E27FC236}">
                    <a16:creationId xmlns:a16="http://schemas.microsoft.com/office/drawing/2014/main" id="{AAD495A9-BA1B-4611-95ED-F13A6B3E7C9E}"/>
                  </a:ext>
                </a:extLst>
              </p:cNvPr>
              <p:cNvSpPr>
                <a:spLocks/>
              </p:cNvSpPr>
              <p:nvPr/>
            </p:nvSpPr>
            <p:spPr bwMode="auto">
              <a:xfrm>
                <a:off x="4152" y="1801"/>
                <a:ext cx="494" cy="499"/>
              </a:xfrm>
              <a:custGeom>
                <a:avLst/>
                <a:gdLst>
                  <a:gd name="T0" fmla="*/ 0 w 987"/>
                  <a:gd name="T1" fmla="*/ 1 h 997"/>
                  <a:gd name="T2" fmla="*/ 1 w 987"/>
                  <a:gd name="T3" fmla="*/ 1 h 997"/>
                  <a:gd name="T4" fmla="*/ 1 w 987"/>
                  <a:gd name="T5" fmla="*/ 1 h 997"/>
                  <a:gd name="T6" fmla="*/ 1 w 987"/>
                  <a:gd name="T7" fmla="*/ 1 h 997"/>
                  <a:gd name="T8" fmla="*/ 1 w 987"/>
                  <a:gd name="T9" fmla="*/ 1 h 997"/>
                  <a:gd name="T10" fmla="*/ 1 w 987"/>
                  <a:gd name="T11" fmla="*/ 1 h 997"/>
                  <a:gd name="T12" fmla="*/ 1 w 987"/>
                  <a:gd name="T13" fmla="*/ 1 h 997"/>
                  <a:gd name="T14" fmla="*/ 1 w 987"/>
                  <a:gd name="T15" fmla="*/ 1 h 997"/>
                  <a:gd name="T16" fmla="*/ 1 w 987"/>
                  <a:gd name="T17" fmla="*/ 1 h 997"/>
                  <a:gd name="T18" fmla="*/ 1 w 987"/>
                  <a:gd name="T19" fmla="*/ 1 h 997"/>
                  <a:gd name="T20" fmla="*/ 1 w 987"/>
                  <a:gd name="T21" fmla="*/ 1 h 997"/>
                  <a:gd name="T22" fmla="*/ 1 w 987"/>
                  <a:gd name="T23" fmla="*/ 1 h 997"/>
                  <a:gd name="T24" fmla="*/ 1 w 987"/>
                  <a:gd name="T25" fmla="*/ 1 h 997"/>
                  <a:gd name="T26" fmla="*/ 1 w 987"/>
                  <a:gd name="T27" fmla="*/ 1 h 997"/>
                  <a:gd name="T28" fmla="*/ 1 w 987"/>
                  <a:gd name="T29" fmla="*/ 1 h 997"/>
                  <a:gd name="T30" fmla="*/ 1 w 987"/>
                  <a:gd name="T31" fmla="*/ 1 h 997"/>
                  <a:gd name="T32" fmla="*/ 1 w 987"/>
                  <a:gd name="T33" fmla="*/ 1 h 997"/>
                  <a:gd name="T34" fmla="*/ 1 w 987"/>
                  <a:gd name="T35" fmla="*/ 1 h 997"/>
                  <a:gd name="T36" fmla="*/ 1 w 987"/>
                  <a:gd name="T37" fmla="*/ 1 h 997"/>
                  <a:gd name="T38" fmla="*/ 1 w 987"/>
                  <a:gd name="T39" fmla="*/ 1 h 997"/>
                  <a:gd name="T40" fmla="*/ 1 w 987"/>
                  <a:gd name="T41" fmla="*/ 1 h 997"/>
                  <a:gd name="T42" fmla="*/ 1 w 987"/>
                  <a:gd name="T43" fmla="*/ 1 h 997"/>
                  <a:gd name="T44" fmla="*/ 1 w 987"/>
                  <a:gd name="T45" fmla="*/ 1 h 997"/>
                  <a:gd name="T46" fmla="*/ 1 w 987"/>
                  <a:gd name="T47" fmla="*/ 1 h 997"/>
                  <a:gd name="T48" fmla="*/ 1 w 987"/>
                  <a:gd name="T49" fmla="*/ 1 h 997"/>
                  <a:gd name="T50" fmla="*/ 1 w 987"/>
                  <a:gd name="T51" fmla="*/ 1 h 997"/>
                  <a:gd name="T52" fmla="*/ 1 w 987"/>
                  <a:gd name="T53" fmla="*/ 1 h 997"/>
                  <a:gd name="T54" fmla="*/ 1 w 987"/>
                  <a:gd name="T55" fmla="*/ 1 h 997"/>
                  <a:gd name="T56" fmla="*/ 1 w 987"/>
                  <a:gd name="T57" fmla="*/ 1 h 997"/>
                  <a:gd name="T58" fmla="*/ 1 w 987"/>
                  <a:gd name="T59" fmla="*/ 1 h 997"/>
                  <a:gd name="T60" fmla="*/ 1 w 987"/>
                  <a:gd name="T61" fmla="*/ 1 h 997"/>
                  <a:gd name="T62" fmla="*/ 1 w 987"/>
                  <a:gd name="T63" fmla="*/ 0 h 997"/>
                  <a:gd name="T64" fmla="*/ 1 w 987"/>
                  <a:gd name="T65" fmla="*/ 1 h 997"/>
                  <a:gd name="T66" fmla="*/ 1 w 987"/>
                  <a:gd name="T67" fmla="*/ 1 h 997"/>
                  <a:gd name="T68" fmla="*/ 1 w 987"/>
                  <a:gd name="T69" fmla="*/ 1 h 997"/>
                  <a:gd name="T70" fmla="*/ 1 w 987"/>
                  <a:gd name="T71" fmla="*/ 1 h 997"/>
                  <a:gd name="T72" fmla="*/ 1 w 987"/>
                  <a:gd name="T73" fmla="*/ 1 h 997"/>
                  <a:gd name="T74" fmla="*/ 1 w 987"/>
                  <a:gd name="T75" fmla="*/ 1 h 997"/>
                  <a:gd name="T76" fmla="*/ 1 w 987"/>
                  <a:gd name="T77" fmla="*/ 1 h 997"/>
                  <a:gd name="T78" fmla="*/ 1 w 987"/>
                  <a:gd name="T79" fmla="*/ 1 h 997"/>
                  <a:gd name="T80" fmla="*/ 1 w 987"/>
                  <a:gd name="T81" fmla="*/ 1 h 997"/>
                  <a:gd name="T82" fmla="*/ 0 w 987"/>
                  <a:gd name="T83" fmla="*/ 1 h 9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87"/>
                  <a:gd name="T127" fmla="*/ 0 h 997"/>
                  <a:gd name="T128" fmla="*/ 987 w 987"/>
                  <a:gd name="T129" fmla="*/ 997 h 9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87" h="997">
                    <a:moveTo>
                      <a:pt x="0" y="472"/>
                    </a:moveTo>
                    <a:lnTo>
                      <a:pt x="36" y="490"/>
                    </a:lnTo>
                    <a:lnTo>
                      <a:pt x="75" y="513"/>
                    </a:lnTo>
                    <a:lnTo>
                      <a:pt x="105" y="542"/>
                    </a:lnTo>
                    <a:lnTo>
                      <a:pt x="154" y="562"/>
                    </a:lnTo>
                    <a:lnTo>
                      <a:pt x="209" y="565"/>
                    </a:lnTo>
                    <a:lnTo>
                      <a:pt x="219" y="647"/>
                    </a:lnTo>
                    <a:lnTo>
                      <a:pt x="224" y="725"/>
                    </a:lnTo>
                    <a:lnTo>
                      <a:pt x="232" y="796"/>
                    </a:lnTo>
                    <a:lnTo>
                      <a:pt x="235" y="832"/>
                    </a:lnTo>
                    <a:lnTo>
                      <a:pt x="235" y="876"/>
                    </a:lnTo>
                    <a:lnTo>
                      <a:pt x="229" y="931"/>
                    </a:lnTo>
                    <a:lnTo>
                      <a:pt x="221" y="964"/>
                    </a:lnTo>
                    <a:lnTo>
                      <a:pt x="209" y="997"/>
                    </a:lnTo>
                    <a:lnTo>
                      <a:pt x="572" y="997"/>
                    </a:lnTo>
                    <a:lnTo>
                      <a:pt x="623" y="956"/>
                    </a:lnTo>
                    <a:lnTo>
                      <a:pt x="694" y="921"/>
                    </a:lnTo>
                    <a:lnTo>
                      <a:pt x="794" y="881"/>
                    </a:lnTo>
                    <a:lnTo>
                      <a:pt x="900" y="856"/>
                    </a:lnTo>
                    <a:lnTo>
                      <a:pt x="987" y="841"/>
                    </a:lnTo>
                    <a:lnTo>
                      <a:pt x="966" y="747"/>
                    </a:lnTo>
                    <a:lnTo>
                      <a:pt x="925" y="652"/>
                    </a:lnTo>
                    <a:lnTo>
                      <a:pt x="879" y="573"/>
                    </a:lnTo>
                    <a:lnTo>
                      <a:pt x="827" y="500"/>
                    </a:lnTo>
                    <a:lnTo>
                      <a:pt x="768" y="438"/>
                    </a:lnTo>
                    <a:lnTo>
                      <a:pt x="660" y="356"/>
                    </a:lnTo>
                    <a:lnTo>
                      <a:pt x="577" y="294"/>
                    </a:lnTo>
                    <a:lnTo>
                      <a:pt x="505" y="238"/>
                    </a:lnTo>
                    <a:lnTo>
                      <a:pt x="454" y="183"/>
                    </a:lnTo>
                    <a:lnTo>
                      <a:pt x="397" y="122"/>
                    </a:lnTo>
                    <a:lnTo>
                      <a:pt x="330" y="50"/>
                    </a:lnTo>
                    <a:lnTo>
                      <a:pt x="284" y="0"/>
                    </a:lnTo>
                    <a:lnTo>
                      <a:pt x="80" y="158"/>
                    </a:lnTo>
                    <a:lnTo>
                      <a:pt x="106" y="189"/>
                    </a:lnTo>
                    <a:lnTo>
                      <a:pt x="121" y="217"/>
                    </a:lnTo>
                    <a:lnTo>
                      <a:pt x="144" y="299"/>
                    </a:lnTo>
                    <a:lnTo>
                      <a:pt x="158" y="379"/>
                    </a:lnTo>
                    <a:lnTo>
                      <a:pt x="114" y="356"/>
                    </a:lnTo>
                    <a:lnTo>
                      <a:pt x="23" y="323"/>
                    </a:lnTo>
                    <a:lnTo>
                      <a:pt x="20" y="323"/>
                    </a:lnTo>
                    <a:lnTo>
                      <a:pt x="8" y="413"/>
                    </a:lnTo>
                    <a:lnTo>
                      <a:pt x="0" y="4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8" name="Freeform 27">
                <a:extLst>
                  <a:ext uri="{FF2B5EF4-FFF2-40B4-BE49-F238E27FC236}">
                    <a16:creationId xmlns:a16="http://schemas.microsoft.com/office/drawing/2014/main" id="{E7DCC38C-CA43-4007-8E1E-561B227A2B40}"/>
                  </a:ext>
                </a:extLst>
              </p:cNvPr>
              <p:cNvSpPr>
                <a:spLocks/>
              </p:cNvSpPr>
              <p:nvPr/>
            </p:nvSpPr>
            <p:spPr bwMode="auto">
              <a:xfrm>
                <a:off x="4246" y="1898"/>
                <a:ext cx="25" cy="28"/>
              </a:xfrm>
              <a:custGeom>
                <a:avLst/>
                <a:gdLst>
                  <a:gd name="T0" fmla="*/ 0 w 51"/>
                  <a:gd name="T1" fmla="*/ 1 h 55"/>
                  <a:gd name="T2" fmla="*/ 0 w 51"/>
                  <a:gd name="T3" fmla="*/ 1 h 55"/>
                  <a:gd name="T4" fmla="*/ 0 w 51"/>
                  <a:gd name="T5" fmla="*/ 1 h 55"/>
                  <a:gd name="T6" fmla="*/ 0 w 51"/>
                  <a:gd name="T7" fmla="*/ 1 h 55"/>
                  <a:gd name="T8" fmla="*/ 0 w 51"/>
                  <a:gd name="T9" fmla="*/ 1 h 55"/>
                  <a:gd name="T10" fmla="*/ 0 w 51"/>
                  <a:gd name="T11" fmla="*/ 0 h 55"/>
                  <a:gd name="T12" fmla="*/ 0 w 51"/>
                  <a:gd name="T13" fmla="*/ 1 h 55"/>
                  <a:gd name="T14" fmla="*/ 0 w 51"/>
                  <a:gd name="T15" fmla="*/ 1 h 55"/>
                  <a:gd name="T16" fmla="*/ 0 w 51"/>
                  <a:gd name="T17" fmla="*/ 1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55"/>
                  <a:gd name="T29" fmla="*/ 51 w 51"/>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55">
                    <a:moveTo>
                      <a:pt x="0" y="44"/>
                    </a:moveTo>
                    <a:lnTo>
                      <a:pt x="31" y="55"/>
                    </a:lnTo>
                    <a:lnTo>
                      <a:pt x="43" y="49"/>
                    </a:lnTo>
                    <a:lnTo>
                      <a:pt x="46" y="40"/>
                    </a:lnTo>
                    <a:lnTo>
                      <a:pt x="51" y="14"/>
                    </a:lnTo>
                    <a:lnTo>
                      <a:pt x="26" y="0"/>
                    </a:lnTo>
                    <a:lnTo>
                      <a:pt x="10" y="8"/>
                    </a:lnTo>
                    <a:lnTo>
                      <a:pt x="3" y="24"/>
                    </a:lnTo>
                    <a:lnTo>
                      <a:pt x="0" y="44"/>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9" name="Freeform 28">
                <a:extLst>
                  <a:ext uri="{FF2B5EF4-FFF2-40B4-BE49-F238E27FC236}">
                    <a16:creationId xmlns:a16="http://schemas.microsoft.com/office/drawing/2014/main" id="{A8EC8EFF-6BF0-495B-8D5B-28A2F5F6BFAC}"/>
                  </a:ext>
                </a:extLst>
              </p:cNvPr>
              <p:cNvSpPr>
                <a:spLocks/>
              </p:cNvSpPr>
              <p:nvPr/>
            </p:nvSpPr>
            <p:spPr bwMode="auto">
              <a:xfrm>
                <a:off x="4035" y="1616"/>
                <a:ext cx="260" cy="368"/>
              </a:xfrm>
              <a:custGeom>
                <a:avLst/>
                <a:gdLst>
                  <a:gd name="T0" fmla="*/ 1 w 519"/>
                  <a:gd name="T1" fmla="*/ 0 h 737"/>
                  <a:gd name="T2" fmla="*/ 0 w 519"/>
                  <a:gd name="T3" fmla="*/ 0 h 737"/>
                  <a:gd name="T4" fmla="*/ 1 w 519"/>
                  <a:gd name="T5" fmla="*/ 0 h 737"/>
                  <a:gd name="T6" fmla="*/ 1 w 519"/>
                  <a:gd name="T7" fmla="*/ 0 h 737"/>
                  <a:gd name="T8" fmla="*/ 1 w 519"/>
                  <a:gd name="T9" fmla="*/ 0 h 737"/>
                  <a:gd name="T10" fmla="*/ 1 w 519"/>
                  <a:gd name="T11" fmla="*/ 0 h 737"/>
                  <a:gd name="T12" fmla="*/ 1 w 519"/>
                  <a:gd name="T13" fmla="*/ 0 h 737"/>
                  <a:gd name="T14" fmla="*/ 1 w 519"/>
                  <a:gd name="T15" fmla="*/ 0 h 737"/>
                  <a:gd name="T16" fmla="*/ 1 w 519"/>
                  <a:gd name="T17" fmla="*/ 0 h 737"/>
                  <a:gd name="T18" fmla="*/ 1 w 519"/>
                  <a:gd name="T19" fmla="*/ 0 h 737"/>
                  <a:gd name="T20" fmla="*/ 1 w 519"/>
                  <a:gd name="T21" fmla="*/ 0 h 737"/>
                  <a:gd name="T22" fmla="*/ 1 w 519"/>
                  <a:gd name="T23" fmla="*/ 0 h 737"/>
                  <a:gd name="T24" fmla="*/ 1 w 519"/>
                  <a:gd name="T25" fmla="*/ 0 h 737"/>
                  <a:gd name="T26" fmla="*/ 1 w 519"/>
                  <a:gd name="T27" fmla="*/ 0 h 737"/>
                  <a:gd name="T28" fmla="*/ 1 w 519"/>
                  <a:gd name="T29" fmla="*/ 0 h 737"/>
                  <a:gd name="T30" fmla="*/ 1 w 519"/>
                  <a:gd name="T31" fmla="*/ 0 h 737"/>
                  <a:gd name="T32" fmla="*/ 1 w 519"/>
                  <a:gd name="T33" fmla="*/ 0 h 737"/>
                  <a:gd name="T34" fmla="*/ 1 w 519"/>
                  <a:gd name="T35" fmla="*/ 0 h 737"/>
                  <a:gd name="T36" fmla="*/ 1 w 519"/>
                  <a:gd name="T37" fmla="*/ 0 h 737"/>
                  <a:gd name="T38" fmla="*/ 1 w 519"/>
                  <a:gd name="T39" fmla="*/ 0 h 737"/>
                  <a:gd name="T40" fmla="*/ 1 w 519"/>
                  <a:gd name="T41" fmla="*/ 0 h 737"/>
                  <a:gd name="T42" fmla="*/ 1 w 519"/>
                  <a:gd name="T43" fmla="*/ 0 h 737"/>
                  <a:gd name="T44" fmla="*/ 1 w 519"/>
                  <a:gd name="T45" fmla="*/ 0 h 737"/>
                  <a:gd name="T46" fmla="*/ 1 w 519"/>
                  <a:gd name="T47" fmla="*/ 0 h 737"/>
                  <a:gd name="T48" fmla="*/ 1 w 519"/>
                  <a:gd name="T49" fmla="*/ 0 h 737"/>
                  <a:gd name="T50" fmla="*/ 1 w 519"/>
                  <a:gd name="T51" fmla="*/ 0 h 7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9"/>
                  <a:gd name="T79" fmla="*/ 0 h 737"/>
                  <a:gd name="T80" fmla="*/ 519 w 519"/>
                  <a:gd name="T81" fmla="*/ 737 h 7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9" h="737">
                    <a:moveTo>
                      <a:pt x="26" y="16"/>
                    </a:moveTo>
                    <a:lnTo>
                      <a:pt x="0" y="294"/>
                    </a:lnTo>
                    <a:lnTo>
                      <a:pt x="32" y="425"/>
                    </a:lnTo>
                    <a:lnTo>
                      <a:pt x="88" y="497"/>
                    </a:lnTo>
                    <a:lnTo>
                      <a:pt x="111" y="531"/>
                    </a:lnTo>
                    <a:lnTo>
                      <a:pt x="153" y="557"/>
                    </a:lnTo>
                    <a:lnTo>
                      <a:pt x="261" y="626"/>
                    </a:lnTo>
                    <a:lnTo>
                      <a:pt x="274" y="693"/>
                    </a:lnTo>
                    <a:lnTo>
                      <a:pt x="384" y="737"/>
                    </a:lnTo>
                    <a:lnTo>
                      <a:pt x="369" y="636"/>
                    </a:lnTo>
                    <a:lnTo>
                      <a:pt x="346" y="564"/>
                    </a:lnTo>
                    <a:lnTo>
                      <a:pt x="317" y="534"/>
                    </a:lnTo>
                    <a:lnTo>
                      <a:pt x="421" y="564"/>
                    </a:lnTo>
                    <a:lnTo>
                      <a:pt x="434" y="567"/>
                    </a:lnTo>
                    <a:lnTo>
                      <a:pt x="460" y="551"/>
                    </a:lnTo>
                    <a:lnTo>
                      <a:pt x="483" y="521"/>
                    </a:lnTo>
                    <a:lnTo>
                      <a:pt x="503" y="479"/>
                    </a:lnTo>
                    <a:lnTo>
                      <a:pt x="516" y="439"/>
                    </a:lnTo>
                    <a:lnTo>
                      <a:pt x="519" y="403"/>
                    </a:lnTo>
                    <a:lnTo>
                      <a:pt x="518" y="376"/>
                    </a:lnTo>
                    <a:lnTo>
                      <a:pt x="473" y="255"/>
                    </a:lnTo>
                    <a:lnTo>
                      <a:pt x="488" y="212"/>
                    </a:lnTo>
                    <a:lnTo>
                      <a:pt x="488" y="189"/>
                    </a:lnTo>
                    <a:lnTo>
                      <a:pt x="459" y="82"/>
                    </a:lnTo>
                    <a:lnTo>
                      <a:pt x="50" y="0"/>
                    </a:lnTo>
                    <a:lnTo>
                      <a:pt x="26" y="16"/>
                    </a:lnTo>
                    <a:close/>
                  </a:path>
                </a:pathLst>
              </a:custGeom>
              <a:solidFill>
                <a:srgbClr val="FFC9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00" name="Freeform 29">
                <a:extLst>
                  <a:ext uri="{FF2B5EF4-FFF2-40B4-BE49-F238E27FC236}">
                    <a16:creationId xmlns:a16="http://schemas.microsoft.com/office/drawing/2014/main" id="{C6D94ED7-4258-4A61-954D-195399973150}"/>
                  </a:ext>
                </a:extLst>
              </p:cNvPr>
              <p:cNvSpPr>
                <a:spLocks/>
              </p:cNvSpPr>
              <p:nvPr/>
            </p:nvSpPr>
            <p:spPr bwMode="auto">
              <a:xfrm>
                <a:off x="4259" y="1699"/>
                <a:ext cx="22" cy="27"/>
              </a:xfrm>
              <a:custGeom>
                <a:avLst/>
                <a:gdLst>
                  <a:gd name="T0" fmla="*/ 1 w 44"/>
                  <a:gd name="T1" fmla="*/ 0 h 53"/>
                  <a:gd name="T2" fmla="*/ 1 w 44"/>
                  <a:gd name="T3" fmla="*/ 1 h 53"/>
                  <a:gd name="T4" fmla="*/ 0 w 44"/>
                  <a:gd name="T5" fmla="*/ 1 h 53"/>
                  <a:gd name="T6" fmla="*/ 0 w 44"/>
                  <a:gd name="T7" fmla="*/ 1 h 53"/>
                  <a:gd name="T8" fmla="*/ 1 w 44"/>
                  <a:gd name="T9" fmla="*/ 1 h 53"/>
                  <a:gd name="T10" fmla="*/ 1 w 44"/>
                  <a:gd name="T11" fmla="*/ 1 h 53"/>
                  <a:gd name="T12" fmla="*/ 1 w 44"/>
                  <a:gd name="T13" fmla="*/ 1 h 53"/>
                  <a:gd name="T14" fmla="*/ 1 w 44"/>
                  <a:gd name="T15" fmla="*/ 1 h 53"/>
                  <a:gd name="T16" fmla="*/ 1 w 44"/>
                  <a:gd name="T17" fmla="*/ 1 h 53"/>
                  <a:gd name="T18" fmla="*/ 1 w 44"/>
                  <a:gd name="T19" fmla="*/ 1 h 53"/>
                  <a:gd name="T20" fmla="*/ 1 w 44"/>
                  <a:gd name="T21" fmla="*/ 1 h 53"/>
                  <a:gd name="T22" fmla="*/ 1 w 44"/>
                  <a:gd name="T23" fmla="*/ 0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53"/>
                  <a:gd name="T38" fmla="*/ 44 w 44"/>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53">
                    <a:moveTo>
                      <a:pt x="12" y="0"/>
                    </a:moveTo>
                    <a:lnTo>
                      <a:pt x="2" y="11"/>
                    </a:lnTo>
                    <a:lnTo>
                      <a:pt x="0" y="24"/>
                    </a:lnTo>
                    <a:lnTo>
                      <a:pt x="0" y="35"/>
                    </a:lnTo>
                    <a:lnTo>
                      <a:pt x="12" y="52"/>
                    </a:lnTo>
                    <a:lnTo>
                      <a:pt x="26" y="53"/>
                    </a:lnTo>
                    <a:lnTo>
                      <a:pt x="41" y="49"/>
                    </a:lnTo>
                    <a:lnTo>
                      <a:pt x="44" y="39"/>
                    </a:lnTo>
                    <a:lnTo>
                      <a:pt x="41" y="24"/>
                    </a:lnTo>
                    <a:lnTo>
                      <a:pt x="36" y="14"/>
                    </a:lnTo>
                    <a:lnTo>
                      <a:pt x="25" y="3"/>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01" name="Freeform 30">
                <a:extLst>
                  <a:ext uri="{FF2B5EF4-FFF2-40B4-BE49-F238E27FC236}">
                    <a16:creationId xmlns:a16="http://schemas.microsoft.com/office/drawing/2014/main" id="{EDB37F06-59E9-48B7-80C4-BC4C0CE28A96}"/>
                  </a:ext>
                </a:extLst>
              </p:cNvPr>
              <p:cNvSpPr>
                <a:spLocks/>
              </p:cNvSpPr>
              <p:nvPr/>
            </p:nvSpPr>
            <p:spPr bwMode="auto">
              <a:xfrm>
                <a:off x="4132" y="1805"/>
                <a:ext cx="96" cy="79"/>
              </a:xfrm>
              <a:custGeom>
                <a:avLst/>
                <a:gdLst>
                  <a:gd name="T0" fmla="*/ 0 w 191"/>
                  <a:gd name="T1" fmla="*/ 0 h 159"/>
                  <a:gd name="T2" fmla="*/ 0 w 191"/>
                  <a:gd name="T3" fmla="*/ 0 h 159"/>
                  <a:gd name="T4" fmla="*/ 1 w 191"/>
                  <a:gd name="T5" fmla="*/ 0 h 159"/>
                  <a:gd name="T6" fmla="*/ 1 w 191"/>
                  <a:gd name="T7" fmla="*/ 0 h 159"/>
                  <a:gd name="T8" fmla="*/ 1 w 191"/>
                  <a:gd name="T9" fmla="*/ 0 h 159"/>
                  <a:gd name="T10" fmla="*/ 1 w 191"/>
                  <a:gd name="T11" fmla="*/ 0 h 159"/>
                  <a:gd name="T12" fmla="*/ 1 w 191"/>
                  <a:gd name="T13" fmla="*/ 0 h 159"/>
                  <a:gd name="T14" fmla="*/ 1 w 191"/>
                  <a:gd name="T15" fmla="*/ 0 h 159"/>
                  <a:gd name="T16" fmla="*/ 1 w 191"/>
                  <a:gd name="T17" fmla="*/ 0 h 159"/>
                  <a:gd name="T18" fmla="*/ 1 w 191"/>
                  <a:gd name="T19" fmla="*/ 0 h 159"/>
                  <a:gd name="T20" fmla="*/ 1 w 191"/>
                  <a:gd name="T21" fmla="*/ 0 h 159"/>
                  <a:gd name="T22" fmla="*/ 1 w 191"/>
                  <a:gd name="T23" fmla="*/ 0 h 159"/>
                  <a:gd name="T24" fmla="*/ 0 w 191"/>
                  <a:gd name="T25" fmla="*/ 0 h 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1"/>
                  <a:gd name="T40" fmla="*/ 0 h 159"/>
                  <a:gd name="T41" fmla="*/ 191 w 191"/>
                  <a:gd name="T42" fmla="*/ 159 h 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1" h="159">
                    <a:moveTo>
                      <a:pt x="0" y="61"/>
                    </a:moveTo>
                    <a:lnTo>
                      <a:pt x="0" y="100"/>
                    </a:lnTo>
                    <a:lnTo>
                      <a:pt x="18" y="120"/>
                    </a:lnTo>
                    <a:lnTo>
                      <a:pt x="106" y="159"/>
                    </a:lnTo>
                    <a:lnTo>
                      <a:pt x="123" y="159"/>
                    </a:lnTo>
                    <a:lnTo>
                      <a:pt x="147" y="152"/>
                    </a:lnTo>
                    <a:lnTo>
                      <a:pt x="168" y="143"/>
                    </a:lnTo>
                    <a:lnTo>
                      <a:pt x="191" y="111"/>
                    </a:lnTo>
                    <a:lnTo>
                      <a:pt x="190" y="89"/>
                    </a:lnTo>
                    <a:lnTo>
                      <a:pt x="154" y="22"/>
                    </a:lnTo>
                    <a:lnTo>
                      <a:pt x="146" y="12"/>
                    </a:lnTo>
                    <a:lnTo>
                      <a:pt x="82" y="0"/>
                    </a:lnTo>
                    <a:lnTo>
                      <a:pt x="0"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02" name="Freeform 31">
                <a:extLst>
                  <a:ext uri="{FF2B5EF4-FFF2-40B4-BE49-F238E27FC236}">
                    <a16:creationId xmlns:a16="http://schemas.microsoft.com/office/drawing/2014/main" id="{11E122F3-DFD1-478E-8FC6-F16E3541710B}"/>
                  </a:ext>
                </a:extLst>
              </p:cNvPr>
              <p:cNvSpPr>
                <a:spLocks/>
              </p:cNvSpPr>
              <p:nvPr/>
            </p:nvSpPr>
            <p:spPr bwMode="auto">
              <a:xfrm>
                <a:off x="4094" y="1733"/>
                <a:ext cx="31" cy="28"/>
              </a:xfrm>
              <a:custGeom>
                <a:avLst/>
                <a:gdLst>
                  <a:gd name="T0" fmla="*/ 0 w 62"/>
                  <a:gd name="T1" fmla="*/ 1 h 55"/>
                  <a:gd name="T2" fmla="*/ 1 w 62"/>
                  <a:gd name="T3" fmla="*/ 1 h 55"/>
                  <a:gd name="T4" fmla="*/ 1 w 62"/>
                  <a:gd name="T5" fmla="*/ 1 h 55"/>
                  <a:gd name="T6" fmla="*/ 1 w 62"/>
                  <a:gd name="T7" fmla="*/ 1 h 55"/>
                  <a:gd name="T8" fmla="*/ 1 w 62"/>
                  <a:gd name="T9" fmla="*/ 1 h 55"/>
                  <a:gd name="T10" fmla="*/ 1 w 62"/>
                  <a:gd name="T11" fmla="*/ 0 h 55"/>
                  <a:gd name="T12" fmla="*/ 1 w 62"/>
                  <a:gd name="T13" fmla="*/ 1 h 55"/>
                  <a:gd name="T14" fmla="*/ 0 w 62"/>
                  <a:gd name="T15" fmla="*/ 1 h 55"/>
                  <a:gd name="T16" fmla="*/ 0 w 62"/>
                  <a:gd name="T17" fmla="*/ 1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55"/>
                  <a:gd name="T29" fmla="*/ 62 w 62"/>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55">
                    <a:moveTo>
                      <a:pt x="0" y="55"/>
                    </a:moveTo>
                    <a:lnTo>
                      <a:pt x="18" y="45"/>
                    </a:lnTo>
                    <a:lnTo>
                      <a:pt x="38" y="34"/>
                    </a:lnTo>
                    <a:lnTo>
                      <a:pt x="56" y="22"/>
                    </a:lnTo>
                    <a:lnTo>
                      <a:pt x="62" y="4"/>
                    </a:lnTo>
                    <a:lnTo>
                      <a:pt x="49" y="0"/>
                    </a:lnTo>
                    <a:lnTo>
                      <a:pt x="23" y="18"/>
                    </a:lnTo>
                    <a:lnTo>
                      <a:pt x="0" y="40"/>
                    </a:lnTo>
                    <a:lnTo>
                      <a:pt x="0"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03" name="Freeform 32">
                <a:extLst>
                  <a:ext uri="{FF2B5EF4-FFF2-40B4-BE49-F238E27FC236}">
                    <a16:creationId xmlns:a16="http://schemas.microsoft.com/office/drawing/2014/main" id="{877C6DEC-248B-42B9-B473-F4AD4B4A3BAA}"/>
                  </a:ext>
                </a:extLst>
              </p:cNvPr>
              <p:cNvSpPr>
                <a:spLocks/>
              </p:cNvSpPr>
              <p:nvPr/>
            </p:nvSpPr>
            <p:spPr bwMode="auto">
              <a:xfrm>
                <a:off x="4164" y="1670"/>
                <a:ext cx="28" cy="28"/>
              </a:xfrm>
              <a:custGeom>
                <a:avLst/>
                <a:gdLst>
                  <a:gd name="T0" fmla="*/ 0 w 57"/>
                  <a:gd name="T1" fmla="*/ 1 h 55"/>
                  <a:gd name="T2" fmla="*/ 0 w 57"/>
                  <a:gd name="T3" fmla="*/ 1 h 55"/>
                  <a:gd name="T4" fmla="*/ 0 w 57"/>
                  <a:gd name="T5" fmla="*/ 1 h 55"/>
                  <a:gd name="T6" fmla="*/ 0 w 57"/>
                  <a:gd name="T7" fmla="*/ 0 h 55"/>
                  <a:gd name="T8" fmla="*/ 0 w 57"/>
                  <a:gd name="T9" fmla="*/ 1 h 55"/>
                  <a:gd name="T10" fmla="*/ 0 w 57"/>
                  <a:gd name="T11" fmla="*/ 1 h 55"/>
                  <a:gd name="T12" fmla="*/ 0 w 57"/>
                  <a:gd name="T13" fmla="*/ 1 h 55"/>
                  <a:gd name="T14" fmla="*/ 0 w 57"/>
                  <a:gd name="T15" fmla="*/ 1 h 55"/>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55"/>
                  <a:gd name="T26" fmla="*/ 57 w 57"/>
                  <a:gd name="T27" fmla="*/ 55 h 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55">
                    <a:moveTo>
                      <a:pt x="0" y="55"/>
                    </a:moveTo>
                    <a:lnTo>
                      <a:pt x="32" y="41"/>
                    </a:lnTo>
                    <a:lnTo>
                      <a:pt x="55" y="21"/>
                    </a:lnTo>
                    <a:lnTo>
                      <a:pt x="57" y="0"/>
                    </a:lnTo>
                    <a:lnTo>
                      <a:pt x="31" y="10"/>
                    </a:lnTo>
                    <a:lnTo>
                      <a:pt x="11" y="26"/>
                    </a:lnTo>
                    <a:lnTo>
                      <a:pt x="0" y="45"/>
                    </a:lnTo>
                    <a:lnTo>
                      <a:pt x="0"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04" name="Freeform 33">
                <a:extLst>
                  <a:ext uri="{FF2B5EF4-FFF2-40B4-BE49-F238E27FC236}">
                    <a16:creationId xmlns:a16="http://schemas.microsoft.com/office/drawing/2014/main" id="{17C22CE7-CE4B-4BC1-9253-BA1091C29EA0}"/>
                  </a:ext>
                </a:extLst>
              </p:cNvPr>
              <p:cNvSpPr>
                <a:spLocks/>
              </p:cNvSpPr>
              <p:nvPr/>
            </p:nvSpPr>
            <p:spPr bwMode="auto">
              <a:xfrm>
                <a:off x="4089" y="1730"/>
                <a:ext cx="30" cy="28"/>
              </a:xfrm>
              <a:custGeom>
                <a:avLst/>
                <a:gdLst>
                  <a:gd name="T0" fmla="*/ 0 w 61"/>
                  <a:gd name="T1" fmla="*/ 1 h 55"/>
                  <a:gd name="T2" fmla="*/ 0 w 61"/>
                  <a:gd name="T3" fmla="*/ 1 h 55"/>
                  <a:gd name="T4" fmla="*/ 0 w 61"/>
                  <a:gd name="T5" fmla="*/ 1 h 55"/>
                  <a:gd name="T6" fmla="*/ 0 w 61"/>
                  <a:gd name="T7" fmla="*/ 0 h 55"/>
                  <a:gd name="T8" fmla="*/ 0 w 61"/>
                  <a:gd name="T9" fmla="*/ 1 h 55"/>
                  <a:gd name="T10" fmla="*/ 0 w 61"/>
                  <a:gd name="T11" fmla="*/ 1 h 55"/>
                  <a:gd name="T12" fmla="*/ 0 w 61"/>
                  <a:gd name="T13" fmla="*/ 1 h 55"/>
                  <a:gd name="T14" fmla="*/ 0 w 61"/>
                  <a:gd name="T15" fmla="*/ 1 h 55"/>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55"/>
                  <a:gd name="T26" fmla="*/ 61 w 61"/>
                  <a:gd name="T27" fmla="*/ 55 h 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55">
                    <a:moveTo>
                      <a:pt x="0" y="34"/>
                    </a:moveTo>
                    <a:lnTo>
                      <a:pt x="14" y="14"/>
                    </a:lnTo>
                    <a:lnTo>
                      <a:pt x="30" y="6"/>
                    </a:lnTo>
                    <a:lnTo>
                      <a:pt x="61" y="0"/>
                    </a:lnTo>
                    <a:lnTo>
                      <a:pt x="46" y="13"/>
                    </a:lnTo>
                    <a:lnTo>
                      <a:pt x="25" y="34"/>
                    </a:lnTo>
                    <a:lnTo>
                      <a:pt x="4" y="55"/>
                    </a:lnTo>
                    <a:lnTo>
                      <a:pt x="0" y="34"/>
                    </a:lnTo>
                    <a:close/>
                  </a:path>
                </a:pathLst>
              </a:custGeom>
              <a:solidFill>
                <a:srgbClr val="00E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05" name="Freeform 34">
                <a:extLst>
                  <a:ext uri="{FF2B5EF4-FFF2-40B4-BE49-F238E27FC236}">
                    <a16:creationId xmlns:a16="http://schemas.microsoft.com/office/drawing/2014/main" id="{50FFFCE2-CB09-41A1-BECB-9E15F3D3B2FF}"/>
                  </a:ext>
                </a:extLst>
              </p:cNvPr>
              <p:cNvSpPr>
                <a:spLocks/>
              </p:cNvSpPr>
              <p:nvPr/>
            </p:nvSpPr>
            <p:spPr bwMode="auto">
              <a:xfrm>
                <a:off x="4157" y="1667"/>
                <a:ext cx="35" cy="34"/>
              </a:xfrm>
              <a:custGeom>
                <a:avLst/>
                <a:gdLst>
                  <a:gd name="T0" fmla="*/ 1 w 70"/>
                  <a:gd name="T1" fmla="*/ 1 h 67"/>
                  <a:gd name="T2" fmla="*/ 0 w 70"/>
                  <a:gd name="T3" fmla="*/ 1 h 67"/>
                  <a:gd name="T4" fmla="*/ 1 w 70"/>
                  <a:gd name="T5" fmla="*/ 1 h 67"/>
                  <a:gd name="T6" fmla="*/ 1 w 70"/>
                  <a:gd name="T7" fmla="*/ 1 h 67"/>
                  <a:gd name="T8" fmla="*/ 1 w 70"/>
                  <a:gd name="T9" fmla="*/ 1 h 67"/>
                  <a:gd name="T10" fmla="*/ 1 w 70"/>
                  <a:gd name="T11" fmla="*/ 1 h 67"/>
                  <a:gd name="T12" fmla="*/ 1 w 70"/>
                  <a:gd name="T13" fmla="*/ 0 h 67"/>
                  <a:gd name="T14" fmla="*/ 1 w 70"/>
                  <a:gd name="T15" fmla="*/ 1 h 67"/>
                  <a:gd name="T16" fmla="*/ 1 w 70"/>
                  <a:gd name="T17" fmla="*/ 1 h 67"/>
                  <a:gd name="T18" fmla="*/ 1 w 70"/>
                  <a:gd name="T19" fmla="*/ 1 h 67"/>
                  <a:gd name="T20" fmla="*/ 1 w 70"/>
                  <a:gd name="T21" fmla="*/ 1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67"/>
                  <a:gd name="T35" fmla="*/ 70 w 70"/>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67">
                    <a:moveTo>
                      <a:pt x="7" y="67"/>
                    </a:moveTo>
                    <a:lnTo>
                      <a:pt x="0" y="50"/>
                    </a:lnTo>
                    <a:lnTo>
                      <a:pt x="2" y="31"/>
                    </a:lnTo>
                    <a:lnTo>
                      <a:pt x="13" y="18"/>
                    </a:lnTo>
                    <a:lnTo>
                      <a:pt x="33" y="10"/>
                    </a:lnTo>
                    <a:lnTo>
                      <a:pt x="64" y="1"/>
                    </a:lnTo>
                    <a:lnTo>
                      <a:pt x="70" y="0"/>
                    </a:lnTo>
                    <a:lnTo>
                      <a:pt x="39" y="19"/>
                    </a:lnTo>
                    <a:lnTo>
                      <a:pt x="21" y="32"/>
                    </a:lnTo>
                    <a:lnTo>
                      <a:pt x="13" y="55"/>
                    </a:lnTo>
                    <a:lnTo>
                      <a:pt x="7" y="67"/>
                    </a:lnTo>
                    <a:close/>
                  </a:path>
                </a:pathLst>
              </a:custGeom>
              <a:solidFill>
                <a:srgbClr val="00E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06" name="Freeform 35">
                <a:extLst>
                  <a:ext uri="{FF2B5EF4-FFF2-40B4-BE49-F238E27FC236}">
                    <a16:creationId xmlns:a16="http://schemas.microsoft.com/office/drawing/2014/main" id="{4557E988-BFD5-4BB7-B6C2-1505D975947D}"/>
                  </a:ext>
                </a:extLst>
              </p:cNvPr>
              <p:cNvSpPr>
                <a:spLocks/>
              </p:cNvSpPr>
              <p:nvPr/>
            </p:nvSpPr>
            <p:spPr bwMode="auto">
              <a:xfrm>
                <a:off x="3976" y="1541"/>
                <a:ext cx="227" cy="224"/>
              </a:xfrm>
              <a:custGeom>
                <a:avLst/>
                <a:gdLst>
                  <a:gd name="T0" fmla="*/ 1 w 454"/>
                  <a:gd name="T1" fmla="*/ 0 h 450"/>
                  <a:gd name="T2" fmla="*/ 1 w 454"/>
                  <a:gd name="T3" fmla="*/ 0 h 450"/>
                  <a:gd name="T4" fmla="*/ 1 w 454"/>
                  <a:gd name="T5" fmla="*/ 0 h 450"/>
                  <a:gd name="T6" fmla="*/ 1 w 454"/>
                  <a:gd name="T7" fmla="*/ 0 h 450"/>
                  <a:gd name="T8" fmla="*/ 0 w 454"/>
                  <a:gd name="T9" fmla="*/ 0 h 450"/>
                  <a:gd name="T10" fmla="*/ 0 w 454"/>
                  <a:gd name="T11" fmla="*/ 0 h 450"/>
                  <a:gd name="T12" fmla="*/ 1 w 454"/>
                  <a:gd name="T13" fmla="*/ 0 h 450"/>
                  <a:gd name="T14" fmla="*/ 1 w 454"/>
                  <a:gd name="T15" fmla="*/ 0 h 450"/>
                  <a:gd name="T16" fmla="*/ 1 w 454"/>
                  <a:gd name="T17" fmla="*/ 0 h 450"/>
                  <a:gd name="T18" fmla="*/ 1 w 454"/>
                  <a:gd name="T19" fmla="*/ 0 h 450"/>
                  <a:gd name="T20" fmla="*/ 1 w 454"/>
                  <a:gd name="T21" fmla="*/ 0 h 450"/>
                  <a:gd name="T22" fmla="*/ 1 w 454"/>
                  <a:gd name="T23" fmla="*/ 0 h 450"/>
                  <a:gd name="T24" fmla="*/ 1 w 454"/>
                  <a:gd name="T25" fmla="*/ 0 h 450"/>
                  <a:gd name="T26" fmla="*/ 1 w 454"/>
                  <a:gd name="T27" fmla="*/ 0 h 450"/>
                  <a:gd name="T28" fmla="*/ 1 w 454"/>
                  <a:gd name="T29" fmla="*/ 0 h 450"/>
                  <a:gd name="T30" fmla="*/ 1 w 454"/>
                  <a:gd name="T31" fmla="*/ 0 h 450"/>
                  <a:gd name="T32" fmla="*/ 1 w 454"/>
                  <a:gd name="T33" fmla="*/ 0 h 450"/>
                  <a:gd name="T34" fmla="*/ 1 w 454"/>
                  <a:gd name="T35" fmla="*/ 0 h 450"/>
                  <a:gd name="T36" fmla="*/ 1 w 454"/>
                  <a:gd name="T37" fmla="*/ 0 h 450"/>
                  <a:gd name="T38" fmla="*/ 1 w 454"/>
                  <a:gd name="T39" fmla="*/ 0 h 450"/>
                  <a:gd name="T40" fmla="*/ 1 w 454"/>
                  <a:gd name="T41" fmla="*/ 0 h 450"/>
                  <a:gd name="T42" fmla="*/ 1 w 454"/>
                  <a:gd name="T43" fmla="*/ 0 h 4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4"/>
                  <a:gd name="T67" fmla="*/ 0 h 450"/>
                  <a:gd name="T68" fmla="*/ 454 w 454"/>
                  <a:gd name="T69" fmla="*/ 450 h 4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4" h="450">
                    <a:moveTo>
                      <a:pt x="56" y="139"/>
                    </a:moveTo>
                    <a:lnTo>
                      <a:pt x="36" y="162"/>
                    </a:lnTo>
                    <a:lnTo>
                      <a:pt x="16" y="205"/>
                    </a:lnTo>
                    <a:lnTo>
                      <a:pt x="5" y="244"/>
                    </a:lnTo>
                    <a:lnTo>
                      <a:pt x="0" y="282"/>
                    </a:lnTo>
                    <a:lnTo>
                      <a:pt x="0" y="311"/>
                    </a:lnTo>
                    <a:lnTo>
                      <a:pt x="6" y="352"/>
                    </a:lnTo>
                    <a:lnTo>
                      <a:pt x="75" y="450"/>
                    </a:lnTo>
                    <a:lnTo>
                      <a:pt x="144" y="353"/>
                    </a:lnTo>
                    <a:lnTo>
                      <a:pt x="144" y="285"/>
                    </a:lnTo>
                    <a:lnTo>
                      <a:pt x="157" y="206"/>
                    </a:lnTo>
                    <a:lnTo>
                      <a:pt x="163" y="190"/>
                    </a:lnTo>
                    <a:lnTo>
                      <a:pt x="268" y="187"/>
                    </a:lnTo>
                    <a:lnTo>
                      <a:pt x="325" y="200"/>
                    </a:lnTo>
                    <a:lnTo>
                      <a:pt x="361" y="216"/>
                    </a:lnTo>
                    <a:lnTo>
                      <a:pt x="454" y="136"/>
                    </a:lnTo>
                    <a:lnTo>
                      <a:pt x="376" y="18"/>
                    </a:lnTo>
                    <a:lnTo>
                      <a:pt x="307" y="0"/>
                    </a:lnTo>
                    <a:lnTo>
                      <a:pt x="261" y="0"/>
                    </a:lnTo>
                    <a:lnTo>
                      <a:pt x="207" y="20"/>
                    </a:lnTo>
                    <a:lnTo>
                      <a:pt x="108" y="87"/>
                    </a:lnTo>
                    <a:lnTo>
                      <a:pt x="56" y="139"/>
                    </a:lnTo>
                    <a:close/>
                  </a:path>
                </a:pathLst>
              </a:custGeom>
              <a:solidFill>
                <a:srgbClr val="7023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07" name="Freeform 36">
                <a:extLst>
                  <a:ext uri="{FF2B5EF4-FFF2-40B4-BE49-F238E27FC236}">
                    <a16:creationId xmlns:a16="http://schemas.microsoft.com/office/drawing/2014/main" id="{DB537BD2-9D74-4336-8F53-2E32EFDB12E2}"/>
                  </a:ext>
                </a:extLst>
              </p:cNvPr>
              <p:cNvSpPr>
                <a:spLocks/>
              </p:cNvSpPr>
              <p:nvPr/>
            </p:nvSpPr>
            <p:spPr bwMode="auto">
              <a:xfrm>
                <a:off x="4176" y="1763"/>
                <a:ext cx="54" cy="44"/>
              </a:xfrm>
              <a:custGeom>
                <a:avLst/>
                <a:gdLst>
                  <a:gd name="T0" fmla="*/ 1 w 108"/>
                  <a:gd name="T1" fmla="*/ 0 h 88"/>
                  <a:gd name="T2" fmla="*/ 1 w 108"/>
                  <a:gd name="T3" fmla="*/ 1 h 88"/>
                  <a:gd name="T4" fmla="*/ 1 w 108"/>
                  <a:gd name="T5" fmla="*/ 1 h 88"/>
                  <a:gd name="T6" fmla="*/ 1 w 108"/>
                  <a:gd name="T7" fmla="*/ 1 h 88"/>
                  <a:gd name="T8" fmla="*/ 1 w 108"/>
                  <a:gd name="T9" fmla="*/ 1 h 88"/>
                  <a:gd name="T10" fmla="*/ 1 w 108"/>
                  <a:gd name="T11" fmla="*/ 1 h 88"/>
                  <a:gd name="T12" fmla="*/ 1 w 108"/>
                  <a:gd name="T13" fmla="*/ 1 h 88"/>
                  <a:gd name="T14" fmla="*/ 0 w 108"/>
                  <a:gd name="T15" fmla="*/ 1 h 88"/>
                  <a:gd name="T16" fmla="*/ 1 w 108"/>
                  <a:gd name="T17" fmla="*/ 1 h 88"/>
                  <a:gd name="T18" fmla="*/ 1 w 108"/>
                  <a:gd name="T19" fmla="*/ 1 h 88"/>
                  <a:gd name="T20" fmla="*/ 1 w 108"/>
                  <a:gd name="T21" fmla="*/ 1 h 88"/>
                  <a:gd name="T22" fmla="*/ 1 w 108"/>
                  <a:gd name="T23" fmla="*/ 1 h 88"/>
                  <a:gd name="T24" fmla="*/ 1 w 108"/>
                  <a:gd name="T25" fmla="*/ 1 h 88"/>
                  <a:gd name="T26" fmla="*/ 1 w 108"/>
                  <a:gd name="T27" fmla="*/ 0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8"/>
                  <a:gd name="T43" fmla="*/ 0 h 88"/>
                  <a:gd name="T44" fmla="*/ 108 w 108"/>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8" h="88">
                    <a:moveTo>
                      <a:pt x="108" y="0"/>
                    </a:moveTo>
                    <a:lnTo>
                      <a:pt x="107" y="36"/>
                    </a:lnTo>
                    <a:lnTo>
                      <a:pt x="97" y="56"/>
                    </a:lnTo>
                    <a:lnTo>
                      <a:pt x="87" y="69"/>
                    </a:lnTo>
                    <a:lnTo>
                      <a:pt x="61" y="87"/>
                    </a:lnTo>
                    <a:lnTo>
                      <a:pt x="48" y="88"/>
                    </a:lnTo>
                    <a:lnTo>
                      <a:pt x="15" y="87"/>
                    </a:lnTo>
                    <a:lnTo>
                      <a:pt x="0" y="82"/>
                    </a:lnTo>
                    <a:lnTo>
                      <a:pt x="12" y="64"/>
                    </a:lnTo>
                    <a:lnTo>
                      <a:pt x="33" y="47"/>
                    </a:lnTo>
                    <a:lnTo>
                      <a:pt x="49" y="34"/>
                    </a:lnTo>
                    <a:lnTo>
                      <a:pt x="67" y="11"/>
                    </a:lnTo>
                    <a:lnTo>
                      <a:pt x="89" y="5"/>
                    </a:lnTo>
                    <a:lnTo>
                      <a:pt x="1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08" name="Freeform 37">
                <a:extLst>
                  <a:ext uri="{FF2B5EF4-FFF2-40B4-BE49-F238E27FC236}">
                    <a16:creationId xmlns:a16="http://schemas.microsoft.com/office/drawing/2014/main" id="{751E51E3-1C9D-4251-ADA9-82ED05713426}"/>
                  </a:ext>
                </a:extLst>
              </p:cNvPr>
              <p:cNvSpPr>
                <a:spLocks/>
              </p:cNvSpPr>
              <p:nvPr/>
            </p:nvSpPr>
            <p:spPr bwMode="auto">
              <a:xfrm>
                <a:off x="4182" y="1784"/>
                <a:ext cx="43" cy="26"/>
              </a:xfrm>
              <a:custGeom>
                <a:avLst/>
                <a:gdLst>
                  <a:gd name="T0" fmla="*/ 1 w 86"/>
                  <a:gd name="T1" fmla="*/ 1 h 51"/>
                  <a:gd name="T2" fmla="*/ 1 w 86"/>
                  <a:gd name="T3" fmla="*/ 1 h 51"/>
                  <a:gd name="T4" fmla="*/ 1 w 86"/>
                  <a:gd name="T5" fmla="*/ 1 h 51"/>
                  <a:gd name="T6" fmla="*/ 1 w 86"/>
                  <a:gd name="T7" fmla="*/ 1 h 51"/>
                  <a:gd name="T8" fmla="*/ 1 w 86"/>
                  <a:gd name="T9" fmla="*/ 1 h 51"/>
                  <a:gd name="T10" fmla="*/ 0 w 86"/>
                  <a:gd name="T11" fmla="*/ 1 h 51"/>
                  <a:gd name="T12" fmla="*/ 1 w 86"/>
                  <a:gd name="T13" fmla="*/ 1 h 51"/>
                  <a:gd name="T14" fmla="*/ 1 w 86"/>
                  <a:gd name="T15" fmla="*/ 1 h 51"/>
                  <a:gd name="T16" fmla="*/ 1 w 86"/>
                  <a:gd name="T17" fmla="*/ 1 h 51"/>
                  <a:gd name="T18" fmla="*/ 1 w 86"/>
                  <a:gd name="T19" fmla="*/ 1 h 51"/>
                  <a:gd name="T20" fmla="*/ 1 w 86"/>
                  <a:gd name="T21" fmla="*/ 0 h 51"/>
                  <a:gd name="T22" fmla="*/ 1 w 86"/>
                  <a:gd name="T23" fmla="*/ 1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
                  <a:gd name="T37" fmla="*/ 0 h 51"/>
                  <a:gd name="T38" fmla="*/ 86 w 86"/>
                  <a:gd name="T39" fmla="*/ 51 h 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 h="51">
                    <a:moveTo>
                      <a:pt x="62" y="18"/>
                    </a:moveTo>
                    <a:lnTo>
                      <a:pt x="67" y="27"/>
                    </a:lnTo>
                    <a:lnTo>
                      <a:pt x="47" y="45"/>
                    </a:lnTo>
                    <a:lnTo>
                      <a:pt x="37" y="33"/>
                    </a:lnTo>
                    <a:lnTo>
                      <a:pt x="19" y="40"/>
                    </a:lnTo>
                    <a:lnTo>
                      <a:pt x="0" y="45"/>
                    </a:lnTo>
                    <a:lnTo>
                      <a:pt x="37" y="51"/>
                    </a:lnTo>
                    <a:lnTo>
                      <a:pt x="63" y="40"/>
                    </a:lnTo>
                    <a:lnTo>
                      <a:pt x="81" y="18"/>
                    </a:lnTo>
                    <a:lnTo>
                      <a:pt x="86" y="5"/>
                    </a:lnTo>
                    <a:lnTo>
                      <a:pt x="77" y="0"/>
                    </a:lnTo>
                    <a:lnTo>
                      <a:pt x="62"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09" name="Freeform 38">
                <a:extLst>
                  <a:ext uri="{FF2B5EF4-FFF2-40B4-BE49-F238E27FC236}">
                    <a16:creationId xmlns:a16="http://schemas.microsoft.com/office/drawing/2014/main" id="{8E4DF5BF-86C5-4A83-A9CE-A35BEDECA40A}"/>
                  </a:ext>
                </a:extLst>
              </p:cNvPr>
              <p:cNvSpPr>
                <a:spLocks/>
              </p:cNvSpPr>
              <p:nvPr/>
            </p:nvSpPr>
            <p:spPr bwMode="auto">
              <a:xfrm>
                <a:off x="3107" y="1647"/>
                <a:ext cx="872" cy="781"/>
              </a:xfrm>
              <a:custGeom>
                <a:avLst/>
                <a:gdLst>
                  <a:gd name="T0" fmla="*/ 1 w 1743"/>
                  <a:gd name="T1" fmla="*/ 1 h 1562"/>
                  <a:gd name="T2" fmla="*/ 1 w 1743"/>
                  <a:gd name="T3" fmla="*/ 1 h 1562"/>
                  <a:gd name="T4" fmla="*/ 1 w 1743"/>
                  <a:gd name="T5" fmla="*/ 1 h 1562"/>
                  <a:gd name="T6" fmla="*/ 1 w 1743"/>
                  <a:gd name="T7" fmla="*/ 1 h 1562"/>
                  <a:gd name="T8" fmla="*/ 1 w 1743"/>
                  <a:gd name="T9" fmla="*/ 1 h 1562"/>
                  <a:gd name="T10" fmla="*/ 1 w 1743"/>
                  <a:gd name="T11" fmla="*/ 1 h 1562"/>
                  <a:gd name="T12" fmla="*/ 1 w 1743"/>
                  <a:gd name="T13" fmla="*/ 1 h 1562"/>
                  <a:gd name="T14" fmla="*/ 1 w 1743"/>
                  <a:gd name="T15" fmla="*/ 1 h 1562"/>
                  <a:gd name="T16" fmla="*/ 1 w 1743"/>
                  <a:gd name="T17" fmla="*/ 1 h 1562"/>
                  <a:gd name="T18" fmla="*/ 1 w 1743"/>
                  <a:gd name="T19" fmla="*/ 1 h 1562"/>
                  <a:gd name="T20" fmla="*/ 1 w 1743"/>
                  <a:gd name="T21" fmla="*/ 1 h 1562"/>
                  <a:gd name="T22" fmla="*/ 1 w 1743"/>
                  <a:gd name="T23" fmla="*/ 1 h 1562"/>
                  <a:gd name="T24" fmla="*/ 1 w 1743"/>
                  <a:gd name="T25" fmla="*/ 1 h 1562"/>
                  <a:gd name="T26" fmla="*/ 0 w 1743"/>
                  <a:gd name="T27" fmla="*/ 1 h 1562"/>
                  <a:gd name="T28" fmla="*/ 1 w 1743"/>
                  <a:gd name="T29" fmla="*/ 1 h 1562"/>
                  <a:gd name="T30" fmla="*/ 1 w 1743"/>
                  <a:gd name="T31" fmla="*/ 1 h 1562"/>
                  <a:gd name="T32" fmla="*/ 1 w 1743"/>
                  <a:gd name="T33" fmla="*/ 1 h 1562"/>
                  <a:gd name="T34" fmla="*/ 1 w 1743"/>
                  <a:gd name="T35" fmla="*/ 1 h 1562"/>
                  <a:gd name="T36" fmla="*/ 1 w 1743"/>
                  <a:gd name="T37" fmla="*/ 1 h 1562"/>
                  <a:gd name="T38" fmla="*/ 1 w 1743"/>
                  <a:gd name="T39" fmla="*/ 1 h 1562"/>
                  <a:gd name="T40" fmla="*/ 1 w 1743"/>
                  <a:gd name="T41" fmla="*/ 1 h 1562"/>
                  <a:gd name="T42" fmla="*/ 1 w 1743"/>
                  <a:gd name="T43" fmla="*/ 1 h 1562"/>
                  <a:gd name="T44" fmla="*/ 1 w 1743"/>
                  <a:gd name="T45" fmla="*/ 1 h 1562"/>
                  <a:gd name="T46" fmla="*/ 1 w 1743"/>
                  <a:gd name="T47" fmla="*/ 1 h 1562"/>
                  <a:gd name="T48" fmla="*/ 1 w 1743"/>
                  <a:gd name="T49" fmla="*/ 1 h 1562"/>
                  <a:gd name="T50" fmla="*/ 1 w 1743"/>
                  <a:gd name="T51" fmla="*/ 1 h 1562"/>
                  <a:gd name="T52" fmla="*/ 1 w 1743"/>
                  <a:gd name="T53" fmla="*/ 1 h 1562"/>
                  <a:gd name="T54" fmla="*/ 1 w 1743"/>
                  <a:gd name="T55" fmla="*/ 1 h 1562"/>
                  <a:gd name="T56" fmla="*/ 1 w 1743"/>
                  <a:gd name="T57" fmla="*/ 0 h 1562"/>
                  <a:gd name="T58" fmla="*/ 1 w 1743"/>
                  <a:gd name="T59" fmla="*/ 1 h 1562"/>
                  <a:gd name="T60" fmla="*/ 1 w 1743"/>
                  <a:gd name="T61" fmla="*/ 1 h 1562"/>
                  <a:gd name="T62" fmla="*/ 1 w 1743"/>
                  <a:gd name="T63" fmla="*/ 1 h 1562"/>
                  <a:gd name="T64" fmla="*/ 1 w 1743"/>
                  <a:gd name="T65" fmla="*/ 1 h 1562"/>
                  <a:gd name="T66" fmla="*/ 1 w 1743"/>
                  <a:gd name="T67" fmla="*/ 1 h 1562"/>
                  <a:gd name="T68" fmla="*/ 1 w 1743"/>
                  <a:gd name="T69" fmla="*/ 1 h 1562"/>
                  <a:gd name="T70" fmla="*/ 1 w 1743"/>
                  <a:gd name="T71" fmla="*/ 1 h 1562"/>
                  <a:gd name="T72" fmla="*/ 1 w 1743"/>
                  <a:gd name="T73" fmla="*/ 1 h 1562"/>
                  <a:gd name="T74" fmla="*/ 1 w 1743"/>
                  <a:gd name="T75" fmla="*/ 1 h 1562"/>
                  <a:gd name="T76" fmla="*/ 1 w 1743"/>
                  <a:gd name="T77" fmla="*/ 1 h 1562"/>
                  <a:gd name="T78" fmla="*/ 1 w 1743"/>
                  <a:gd name="T79" fmla="*/ 1 h 1562"/>
                  <a:gd name="T80" fmla="*/ 1 w 1743"/>
                  <a:gd name="T81" fmla="*/ 1 h 1562"/>
                  <a:gd name="T82" fmla="*/ 1 w 1743"/>
                  <a:gd name="T83" fmla="*/ 1 h 1562"/>
                  <a:gd name="T84" fmla="*/ 1 w 1743"/>
                  <a:gd name="T85" fmla="*/ 1 h 1562"/>
                  <a:gd name="T86" fmla="*/ 1 w 1743"/>
                  <a:gd name="T87" fmla="*/ 1 h 1562"/>
                  <a:gd name="T88" fmla="*/ 1 w 1743"/>
                  <a:gd name="T89" fmla="*/ 1 h 1562"/>
                  <a:gd name="T90" fmla="*/ 1 w 1743"/>
                  <a:gd name="T91" fmla="*/ 1 h 1562"/>
                  <a:gd name="T92" fmla="*/ 1 w 1743"/>
                  <a:gd name="T93" fmla="*/ 1 h 1562"/>
                  <a:gd name="T94" fmla="*/ 1 w 1743"/>
                  <a:gd name="T95" fmla="*/ 1 h 1562"/>
                  <a:gd name="T96" fmla="*/ 1 w 1743"/>
                  <a:gd name="T97" fmla="*/ 1 h 1562"/>
                  <a:gd name="T98" fmla="*/ 1 w 1743"/>
                  <a:gd name="T99" fmla="*/ 1 h 15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43"/>
                  <a:gd name="T151" fmla="*/ 0 h 1562"/>
                  <a:gd name="T152" fmla="*/ 1743 w 1743"/>
                  <a:gd name="T153" fmla="*/ 1562 h 15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43" h="1562">
                    <a:moveTo>
                      <a:pt x="1489" y="1306"/>
                    </a:moveTo>
                    <a:lnTo>
                      <a:pt x="1415" y="1178"/>
                    </a:lnTo>
                    <a:lnTo>
                      <a:pt x="1328" y="1088"/>
                    </a:lnTo>
                    <a:lnTo>
                      <a:pt x="1240" y="1015"/>
                    </a:lnTo>
                    <a:lnTo>
                      <a:pt x="1224" y="1116"/>
                    </a:lnTo>
                    <a:lnTo>
                      <a:pt x="1221" y="1191"/>
                    </a:lnTo>
                    <a:lnTo>
                      <a:pt x="1221" y="1263"/>
                    </a:lnTo>
                    <a:lnTo>
                      <a:pt x="809" y="1539"/>
                    </a:lnTo>
                    <a:lnTo>
                      <a:pt x="240" y="1562"/>
                    </a:lnTo>
                    <a:lnTo>
                      <a:pt x="165" y="1546"/>
                    </a:lnTo>
                    <a:lnTo>
                      <a:pt x="108" y="1515"/>
                    </a:lnTo>
                    <a:lnTo>
                      <a:pt x="60" y="1454"/>
                    </a:lnTo>
                    <a:lnTo>
                      <a:pt x="16" y="1376"/>
                    </a:lnTo>
                    <a:lnTo>
                      <a:pt x="0" y="1306"/>
                    </a:lnTo>
                    <a:lnTo>
                      <a:pt x="11" y="1227"/>
                    </a:lnTo>
                    <a:lnTo>
                      <a:pt x="39" y="1057"/>
                    </a:lnTo>
                    <a:lnTo>
                      <a:pt x="60" y="959"/>
                    </a:lnTo>
                    <a:lnTo>
                      <a:pt x="49" y="876"/>
                    </a:lnTo>
                    <a:lnTo>
                      <a:pt x="60" y="825"/>
                    </a:lnTo>
                    <a:lnTo>
                      <a:pt x="67" y="761"/>
                    </a:lnTo>
                    <a:lnTo>
                      <a:pt x="78" y="673"/>
                    </a:lnTo>
                    <a:lnTo>
                      <a:pt x="72" y="534"/>
                    </a:lnTo>
                    <a:lnTo>
                      <a:pt x="72" y="417"/>
                    </a:lnTo>
                    <a:lnTo>
                      <a:pt x="83" y="355"/>
                    </a:lnTo>
                    <a:lnTo>
                      <a:pt x="103" y="312"/>
                    </a:lnTo>
                    <a:lnTo>
                      <a:pt x="202" y="268"/>
                    </a:lnTo>
                    <a:lnTo>
                      <a:pt x="289" y="207"/>
                    </a:lnTo>
                    <a:lnTo>
                      <a:pt x="399" y="114"/>
                    </a:lnTo>
                    <a:lnTo>
                      <a:pt x="524" y="0"/>
                    </a:lnTo>
                    <a:lnTo>
                      <a:pt x="897" y="101"/>
                    </a:lnTo>
                    <a:lnTo>
                      <a:pt x="941" y="137"/>
                    </a:lnTo>
                    <a:lnTo>
                      <a:pt x="1020" y="190"/>
                    </a:lnTo>
                    <a:lnTo>
                      <a:pt x="1132" y="247"/>
                    </a:lnTo>
                    <a:lnTo>
                      <a:pt x="1234" y="283"/>
                    </a:lnTo>
                    <a:lnTo>
                      <a:pt x="1273" y="397"/>
                    </a:lnTo>
                    <a:lnTo>
                      <a:pt x="1306" y="469"/>
                    </a:lnTo>
                    <a:lnTo>
                      <a:pt x="1343" y="534"/>
                    </a:lnTo>
                    <a:lnTo>
                      <a:pt x="1364" y="552"/>
                    </a:lnTo>
                    <a:lnTo>
                      <a:pt x="1351" y="592"/>
                    </a:lnTo>
                    <a:lnTo>
                      <a:pt x="1364" y="650"/>
                    </a:lnTo>
                    <a:lnTo>
                      <a:pt x="1397" y="717"/>
                    </a:lnTo>
                    <a:lnTo>
                      <a:pt x="1435" y="789"/>
                    </a:lnTo>
                    <a:lnTo>
                      <a:pt x="1482" y="863"/>
                    </a:lnTo>
                    <a:lnTo>
                      <a:pt x="1533" y="895"/>
                    </a:lnTo>
                    <a:lnTo>
                      <a:pt x="1608" y="985"/>
                    </a:lnTo>
                    <a:lnTo>
                      <a:pt x="1644" y="1054"/>
                    </a:lnTo>
                    <a:lnTo>
                      <a:pt x="1675" y="1139"/>
                    </a:lnTo>
                    <a:lnTo>
                      <a:pt x="1711" y="1222"/>
                    </a:lnTo>
                    <a:lnTo>
                      <a:pt x="1743" y="1322"/>
                    </a:lnTo>
                    <a:lnTo>
                      <a:pt x="1489" y="1306"/>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0" name="Freeform 39">
                <a:extLst>
                  <a:ext uri="{FF2B5EF4-FFF2-40B4-BE49-F238E27FC236}">
                    <a16:creationId xmlns:a16="http://schemas.microsoft.com/office/drawing/2014/main" id="{5B429F3F-7FDF-4751-AFF8-9ECFCAC0B50E}"/>
                  </a:ext>
                </a:extLst>
              </p:cNvPr>
              <p:cNvSpPr>
                <a:spLocks/>
              </p:cNvSpPr>
              <p:nvPr/>
            </p:nvSpPr>
            <p:spPr bwMode="auto">
              <a:xfrm>
                <a:off x="3832" y="2257"/>
                <a:ext cx="168" cy="136"/>
              </a:xfrm>
              <a:custGeom>
                <a:avLst/>
                <a:gdLst>
                  <a:gd name="T0" fmla="*/ 0 w 337"/>
                  <a:gd name="T1" fmla="*/ 0 h 273"/>
                  <a:gd name="T2" fmla="*/ 0 w 337"/>
                  <a:gd name="T3" fmla="*/ 0 h 273"/>
                  <a:gd name="T4" fmla="*/ 0 w 337"/>
                  <a:gd name="T5" fmla="*/ 0 h 273"/>
                  <a:gd name="T6" fmla="*/ 0 w 337"/>
                  <a:gd name="T7" fmla="*/ 0 h 273"/>
                  <a:gd name="T8" fmla="*/ 0 w 337"/>
                  <a:gd name="T9" fmla="*/ 0 h 273"/>
                  <a:gd name="T10" fmla="*/ 0 w 337"/>
                  <a:gd name="T11" fmla="*/ 0 h 273"/>
                  <a:gd name="T12" fmla="*/ 0 w 337"/>
                  <a:gd name="T13" fmla="*/ 0 h 273"/>
                  <a:gd name="T14" fmla="*/ 0 w 337"/>
                  <a:gd name="T15" fmla="*/ 0 h 273"/>
                  <a:gd name="T16" fmla="*/ 0 w 337"/>
                  <a:gd name="T17" fmla="*/ 0 h 273"/>
                  <a:gd name="T18" fmla="*/ 0 w 337"/>
                  <a:gd name="T19" fmla="*/ 0 h 273"/>
                  <a:gd name="T20" fmla="*/ 0 w 337"/>
                  <a:gd name="T21" fmla="*/ 0 h 273"/>
                  <a:gd name="T22" fmla="*/ 0 w 337"/>
                  <a:gd name="T23" fmla="*/ 0 h 273"/>
                  <a:gd name="T24" fmla="*/ 0 w 337"/>
                  <a:gd name="T25" fmla="*/ 0 h 273"/>
                  <a:gd name="T26" fmla="*/ 0 w 337"/>
                  <a:gd name="T27" fmla="*/ 0 h 273"/>
                  <a:gd name="T28" fmla="*/ 0 w 337"/>
                  <a:gd name="T29" fmla="*/ 0 h 273"/>
                  <a:gd name="T30" fmla="*/ 0 w 337"/>
                  <a:gd name="T31" fmla="*/ 0 h 273"/>
                  <a:gd name="T32" fmla="*/ 0 w 337"/>
                  <a:gd name="T33" fmla="*/ 0 h 273"/>
                  <a:gd name="T34" fmla="*/ 0 w 337"/>
                  <a:gd name="T35" fmla="*/ 0 h 273"/>
                  <a:gd name="T36" fmla="*/ 0 w 337"/>
                  <a:gd name="T37" fmla="*/ 0 h 273"/>
                  <a:gd name="T38" fmla="*/ 0 w 337"/>
                  <a:gd name="T39" fmla="*/ 0 h 273"/>
                  <a:gd name="T40" fmla="*/ 0 w 337"/>
                  <a:gd name="T41" fmla="*/ 0 h 273"/>
                  <a:gd name="T42" fmla="*/ 0 w 337"/>
                  <a:gd name="T43" fmla="*/ 0 h 273"/>
                  <a:gd name="T44" fmla="*/ 0 w 337"/>
                  <a:gd name="T45" fmla="*/ 0 h 273"/>
                  <a:gd name="T46" fmla="*/ 0 w 337"/>
                  <a:gd name="T47" fmla="*/ 0 h 273"/>
                  <a:gd name="T48" fmla="*/ 0 w 337"/>
                  <a:gd name="T49" fmla="*/ 0 h 273"/>
                  <a:gd name="T50" fmla="*/ 0 w 337"/>
                  <a:gd name="T51" fmla="*/ 0 h 2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7"/>
                  <a:gd name="T79" fmla="*/ 0 h 273"/>
                  <a:gd name="T80" fmla="*/ 337 w 337"/>
                  <a:gd name="T81" fmla="*/ 273 h 2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7" h="273">
                    <a:moveTo>
                      <a:pt x="0" y="110"/>
                    </a:moveTo>
                    <a:lnTo>
                      <a:pt x="15" y="70"/>
                    </a:lnTo>
                    <a:lnTo>
                      <a:pt x="69" y="44"/>
                    </a:lnTo>
                    <a:lnTo>
                      <a:pt x="116" y="25"/>
                    </a:lnTo>
                    <a:lnTo>
                      <a:pt x="159" y="0"/>
                    </a:lnTo>
                    <a:lnTo>
                      <a:pt x="180" y="8"/>
                    </a:lnTo>
                    <a:lnTo>
                      <a:pt x="195" y="31"/>
                    </a:lnTo>
                    <a:lnTo>
                      <a:pt x="229" y="36"/>
                    </a:lnTo>
                    <a:lnTo>
                      <a:pt x="254" y="44"/>
                    </a:lnTo>
                    <a:lnTo>
                      <a:pt x="265" y="62"/>
                    </a:lnTo>
                    <a:lnTo>
                      <a:pt x="270" y="87"/>
                    </a:lnTo>
                    <a:lnTo>
                      <a:pt x="288" y="92"/>
                    </a:lnTo>
                    <a:lnTo>
                      <a:pt x="304" y="93"/>
                    </a:lnTo>
                    <a:lnTo>
                      <a:pt x="308" y="123"/>
                    </a:lnTo>
                    <a:lnTo>
                      <a:pt x="329" y="134"/>
                    </a:lnTo>
                    <a:lnTo>
                      <a:pt x="337" y="167"/>
                    </a:lnTo>
                    <a:lnTo>
                      <a:pt x="329" y="209"/>
                    </a:lnTo>
                    <a:lnTo>
                      <a:pt x="326" y="235"/>
                    </a:lnTo>
                    <a:lnTo>
                      <a:pt x="308" y="263"/>
                    </a:lnTo>
                    <a:lnTo>
                      <a:pt x="273" y="273"/>
                    </a:lnTo>
                    <a:lnTo>
                      <a:pt x="218" y="273"/>
                    </a:lnTo>
                    <a:lnTo>
                      <a:pt x="125" y="248"/>
                    </a:lnTo>
                    <a:lnTo>
                      <a:pt x="84" y="213"/>
                    </a:lnTo>
                    <a:lnTo>
                      <a:pt x="48" y="167"/>
                    </a:lnTo>
                    <a:lnTo>
                      <a:pt x="13" y="134"/>
                    </a:lnTo>
                    <a:lnTo>
                      <a:pt x="0" y="110"/>
                    </a:lnTo>
                    <a:close/>
                  </a:path>
                </a:pathLst>
              </a:custGeom>
              <a:solidFill>
                <a:srgbClr val="FFC9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1" name="Freeform 40">
                <a:extLst>
                  <a:ext uri="{FF2B5EF4-FFF2-40B4-BE49-F238E27FC236}">
                    <a16:creationId xmlns:a16="http://schemas.microsoft.com/office/drawing/2014/main" id="{71570B0E-255F-45E0-862A-6312A047F95F}"/>
                  </a:ext>
                </a:extLst>
              </p:cNvPr>
              <p:cNvSpPr>
                <a:spLocks/>
              </p:cNvSpPr>
              <p:nvPr/>
            </p:nvSpPr>
            <p:spPr bwMode="auto">
              <a:xfrm>
                <a:off x="3590" y="2272"/>
                <a:ext cx="262" cy="145"/>
              </a:xfrm>
              <a:custGeom>
                <a:avLst/>
                <a:gdLst>
                  <a:gd name="T0" fmla="*/ 1 w 523"/>
                  <a:gd name="T1" fmla="*/ 1 h 289"/>
                  <a:gd name="T2" fmla="*/ 1 w 523"/>
                  <a:gd name="T3" fmla="*/ 1 h 289"/>
                  <a:gd name="T4" fmla="*/ 1 w 523"/>
                  <a:gd name="T5" fmla="*/ 1 h 289"/>
                  <a:gd name="T6" fmla="*/ 1 w 523"/>
                  <a:gd name="T7" fmla="*/ 1 h 289"/>
                  <a:gd name="T8" fmla="*/ 1 w 523"/>
                  <a:gd name="T9" fmla="*/ 1 h 289"/>
                  <a:gd name="T10" fmla="*/ 1 w 523"/>
                  <a:gd name="T11" fmla="*/ 1 h 289"/>
                  <a:gd name="T12" fmla="*/ 1 w 523"/>
                  <a:gd name="T13" fmla="*/ 1 h 289"/>
                  <a:gd name="T14" fmla="*/ 1 w 523"/>
                  <a:gd name="T15" fmla="*/ 1 h 289"/>
                  <a:gd name="T16" fmla="*/ 1 w 523"/>
                  <a:gd name="T17" fmla="*/ 1 h 289"/>
                  <a:gd name="T18" fmla="*/ 1 w 523"/>
                  <a:gd name="T19" fmla="*/ 1 h 289"/>
                  <a:gd name="T20" fmla="*/ 1 w 523"/>
                  <a:gd name="T21" fmla="*/ 1 h 289"/>
                  <a:gd name="T22" fmla="*/ 1 w 523"/>
                  <a:gd name="T23" fmla="*/ 1 h 289"/>
                  <a:gd name="T24" fmla="*/ 1 w 523"/>
                  <a:gd name="T25" fmla="*/ 1 h 289"/>
                  <a:gd name="T26" fmla="*/ 1 w 523"/>
                  <a:gd name="T27" fmla="*/ 1 h 289"/>
                  <a:gd name="T28" fmla="*/ 1 w 523"/>
                  <a:gd name="T29" fmla="*/ 1 h 289"/>
                  <a:gd name="T30" fmla="*/ 1 w 523"/>
                  <a:gd name="T31" fmla="*/ 1 h 289"/>
                  <a:gd name="T32" fmla="*/ 1 w 523"/>
                  <a:gd name="T33" fmla="*/ 1 h 289"/>
                  <a:gd name="T34" fmla="*/ 1 w 523"/>
                  <a:gd name="T35" fmla="*/ 1 h 289"/>
                  <a:gd name="T36" fmla="*/ 1 w 523"/>
                  <a:gd name="T37" fmla="*/ 1 h 289"/>
                  <a:gd name="T38" fmla="*/ 1 w 523"/>
                  <a:gd name="T39" fmla="*/ 0 h 289"/>
                  <a:gd name="T40" fmla="*/ 1 w 523"/>
                  <a:gd name="T41" fmla="*/ 1 h 289"/>
                  <a:gd name="T42" fmla="*/ 1 w 523"/>
                  <a:gd name="T43" fmla="*/ 1 h 289"/>
                  <a:gd name="T44" fmla="*/ 1 w 523"/>
                  <a:gd name="T45" fmla="*/ 1 h 289"/>
                  <a:gd name="T46" fmla="*/ 0 w 523"/>
                  <a:gd name="T47" fmla="*/ 1 h 289"/>
                  <a:gd name="T48" fmla="*/ 1 w 523"/>
                  <a:gd name="T49" fmla="*/ 1 h 2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3"/>
                  <a:gd name="T76" fmla="*/ 0 h 289"/>
                  <a:gd name="T77" fmla="*/ 523 w 523"/>
                  <a:gd name="T78" fmla="*/ 289 h 2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3" h="289">
                    <a:moveTo>
                      <a:pt x="3" y="242"/>
                    </a:moveTo>
                    <a:lnTo>
                      <a:pt x="45" y="262"/>
                    </a:lnTo>
                    <a:lnTo>
                      <a:pt x="85" y="268"/>
                    </a:lnTo>
                    <a:lnTo>
                      <a:pt x="157" y="271"/>
                    </a:lnTo>
                    <a:lnTo>
                      <a:pt x="210" y="271"/>
                    </a:lnTo>
                    <a:lnTo>
                      <a:pt x="274" y="281"/>
                    </a:lnTo>
                    <a:lnTo>
                      <a:pt x="310" y="289"/>
                    </a:lnTo>
                    <a:lnTo>
                      <a:pt x="366" y="244"/>
                    </a:lnTo>
                    <a:lnTo>
                      <a:pt x="398" y="244"/>
                    </a:lnTo>
                    <a:lnTo>
                      <a:pt x="425" y="229"/>
                    </a:lnTo>
                    <a:lnTo>
                      <a:pt x="436" y="213"/>
                    </a:lnTo>
                    <a:lnTo>
                      <a:pt x="439" y="178"/>
                    </a:lnTo>
                    <a:lnTo>
                      <a:pt x="436" y="146"/>
                    </a:lnTo>
                    <a:lnTo>
                      <a:pt x="475" y="182"/>
                    </a:lnTo>
                    <a:lnTo>
                      <a:pt x="505" y="186"/>
                    </a:lnTo>
                    <a:lnTo>
                      <a:pt x="519" y="186"/>
                    </a:lnTo>
                    <a:lnTo>
                      <a:pt x="523" y="173"/>
                    </a:lnTo>
                    <a:lnTo>
                      <a:pt x="472" y="85"/>
                    </a:lnTo>
                    <a:lnTo>
                      <a:pt x="449" y="48"/>
                    </a:lnTo>
                    <a:lnTo>
                      <a:pt x="268" y="0"/>
                    </a:lnTo>
                    <a:lnTo>
                      <a:pt x="117" y="52"/>
                    </a:lnTo>
                    <a:lnTo>
                      <a:pt x="26" y="98"/>
                    </a:lnTo>
                    <a:lnTo>
                      <a:pt x="3" y="142"/>
                    </a:lnTo>
                    <a:lnTo>
                      <a:pt x="0" y="193"/>
                    </a:lnTo>
                    <a:lnTo>
                      <a:pt x="3" y="242"/>
                    </a:lnTo>
                    <a:close/>
                  </a:path>
                </a:pathLst>
              </a:custGeom>
              <a:solidFill>
                <a:srgbClr val="FFC9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2" name="Freeform 41">
                <a:extLst>
                  <a:ext uri="{FF2B5EF4-FFF2-40B4-BE49-F238E27FC236}">
                    <a16:creationId xmlns:a16="http://schemas.microsoft.com/office/drawing/2014/main" id="{59478033-5A47-4A51-9F7F-2CD459482BED}"/>
                  </a:ext>
                </a:extLst>
              </p:cNvPr>
              <p:cNvSpPr>
                <a:spLocks/>
              </p:cNvSpPr>
              <p:nvPr/>
            </p:nvSpPr>
            <p:spPr bwMode="auto">
              <a:xfrm>
                <a:off x="3532" y="2302"/>
                <a:ext cx="80" cy="106"/>
              </a:xfrm>
              <a:custGeom>
                <a:avLst/>
                <a:gdLst>
                  <a:gd name="T0" fmla="*/ 1 w 158"/>
                  <a:gd name="T1" fmla="*/ 1 h 210"/>
                  <a:gd name="T2" fmla="*/ 1 w 158"/>
                  <a:gd name="T3" fmla="*/ 1 h 210"/>
                  <a:gd name="T4" fmla="*/ 1 w 158"/>
                  <a:gd name="T5" fmla="*/ 1 h 210"/>
                  <a:gd name="T6" fmla="*/ 1 w 158"/>
                  <a:gd name="T7" fmla="*/ 1 h 210"/>
                  <a:gd name="T8" fmla="*/ 0 w 158"/>
                  <a:gd name="T9" fmla="*/ 1 h 210"/>
                  <a:gd name="T10" fmla="*/ 0 w 158"/>
                  <a:gd name="T11" fmla="*/ 1 h 210"/>
                  <a:gd name="T12" fmla="*/ 1 w 158"/>
                  <a:gd name="T13" fmla="*/ 1 h 210"/>
                  <a:gd name="T14" fmla="*/ 1 w 158"/>
                  <a:gd name="T15" fmla="*/ 1 h 210"/>
                  <a:gd name="T16" fmla="*/ 1 w 158"/>
                  <a:gd name="T17" fmla="*/ 0 h 210"/>
                  <a:gd name="T18" fmla="*/ 1 w 158"/>
                  <a:gd name="T19" fmla="*/ 1 h 2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210"/>
                  <a:gd name="T32" fmla="*/ 158 w 158"/>
                  <a:gd name="T33" fmla="*/ 210 h 2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210">
                    <a:moveTo>
                      <a:pt x="158" y="6"/>
                    </a:moveTo>
                    <a:lnTo>
                      <a:pt x="130" y="63"/>
                    </a:lnTo>
                    <a:lnTo>
                      <a:pt x="122" y="127"/>
                    </a:lnTo>
                    <a:lnTo>
                      <a:pt x="122" y="210"/>
                    </a:lnTo>
                    <a:lnTo>
                      <a:pt x="0" y="210"/>
                    </a:lnTo>
                    <a:lnTo>
                      <a:pt x="0" y="152"/>
                    </a:lnTo>
                    <a:lnTo>
                      <a:pt x="11" y="98"/>
                    </a:lnTo>
                    <a:lnTo>
                      <a:pt x="36" y="45"/>
                    </a:lnTo>
                    <a:lnTo>
                      <a:pt x="67" y="0"/>
                    </a:lnTo>
                    <a:lnTo>
                      <a:pt x="15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3" name="Freeform 42">
                <a:extLst>
                  <a:ext uri="{FF2B5EF4-FFF2-40B4-BE49-F238E27FC236}">
                    <a16:creationId xmlns:a16="http://schemas.microsoft.com/office/drawing/2014/main" id="{AE492702-9A18-4101-A34F-281A587FCDD8}"/>
                  </a:ext>
                </a:extLst>
              </p:cNvPr>
              <p:cNvSpPr>
                <a:spLocks/>
              </p:cNvSpPr>
              <p:nvPr/>
            </p:nvSpPr>
            <p:spPr bwMode="auto">
              <a:xfrm>
                <a:off x="3355" y="1662"/>
                <a:ext cx="293" cy="621"/>
              </a:xfrm>
              <a:custGeom>
                <a:avLst/>
                <a:gdLst>
                  <a:gd name="T0" fmla="*/ 0 w 585"/>
                  <a:gd name="T1" fmla="*/ 0 h 1242"/>
                  <a:gd name="T2" fmla="*/ 1 w 585"/>
                  <a:gd name="T3" fmla="*/ 1 h 1242"/>
                  <a:gd name="T4" fmla="*/ 1 w 585"/>
                  <a:gd name="T5" fmla="*/ 1 h 1242"/>
                  <a:gd name="T6" fmla="*/ 1 w 585"/>
                  <a:gd name="T7" fmla="*/ 1 h 1242"/>
                  <a:gd name="T8" fmla="*/ 1 w 585"/>
                  <a:gd name="T9" fmla="*/ 1 h 1242"/>
                  <a:gd name="T10" fmla="*/ 1 w 585"/>
                  <a:gd name="T11" fmla="*/ 1 h 1242"/>
                  <a:gd name="T12" fmla="*/ 1 w 585"/>
                  <a:gd name="T13" fmla="*/ 1 h 1242"/>
                  <a:gd name="T14" fmla="*/ 1 w 585"/>
                  <a:gd name="T15" fmla="*/ 1 h 1242"/>
                  <a:gd name="T16" fmla="*/ 1 w 585"/>
                  <a:gd name="T17" fmla="*/ 1 h 1242"/>
                  <a:gd name="T18" fmla="*/ 1 w 585"/>
                  <a:gd name="T19" fmla="*/ 1 h 1242"/>
                  <a:gd name="T20" fmla="*/ 1 w 585"/>
                  <a:gd name="T21" fmla="*/ 1 h 1242"/>
                  <a:gd name="T22" fmla="*/ 1 w 585"/>
                  <a:gd name="T23" fmla="*/ 1 h 1242"/>
                  <a:gd name="T24" fmla="*/ 1 w 585"/>
                  <a:gd name="T25" fmla="*/ 1 h 1242"/>
                  <a:gd name="T26" fmla="*/ 1 w 585"/>
                  <a:gd name="T27" fmla="*/ 1 h 1242"/>
                  <a:gd name="T28" fmla="*/ 1 w 585"/>
                  <a:gd name="T29" fmla="*/ 1 h 1242"/>
                  <a:gd name="T30" fmla="*/ 1 w 585"/>
                  <a:gd name="T31" fmla="*/ 1 h 1242"/>
                  <a:gd name="T32" fmla="*/ 1 w 585"/>
                  <a:gd name="T33" fmla="*/ 1 h 1242"/>
                  <a:gd name="T34" fmla="*/ 1 w 585"/>
                  <a:gd name="T35" fmla="*/ 0 h 1242"/>
                  <a:gd name="T36" fmla="*/ 0 w 585"/>
                  <a:gd name="T37" fmla="*/ 0 h 12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5"/>
                  <a:gd name="T58" fmla="*/ 0 h 1242"/>
                  <a:gd name="T59" fmla="*/ 585 w 585"/>
                  <a:gd name="T60" fmla="*/ 1242 h 12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5" h="1242">
                    <a:moveTo>
                      <a:pt x="0" y="0"/>
                    </a:moveTo>
                    <a:lnTo>
                      <a:pt x="129" y="281"/>
                    </a:lnTo>
                    <a:lnTo>
                      <a:pt x="208" y="410"/>
                    </a:lnTo>
                    <a:lnTo>
                      <a:pt x="291" y="554"/>
                    </a:lnTo>
                    <a:lnTo>
                      <a:pt x="351" y="670"/>
                    </a:lnTo>
                    <a:lnTo>
                      <a:pt x="405" y="794"/>
                    </a:lnTo>
                    <a:lnTo>
                      <a:pt x="471" y="967"/>
                    </a:lnTo>
                    <a:lnTo>
                      <a:pt x="572" y="1242"/>
                    </a:lnTo>
                    <a:lnTo>
                      <a:pt x="585" y="1100"/>
                    </a:lnTo>
                    <a:lnTo>
                      <a:pt x="578" y="990"/>
                    </a:lnTo>
                    <a:lnTo>
                      <a:pt x="565" y="896"/>
                    </a:lnTo>
                    <a:lnTo>
                      <a:pt x="536" y="726"/>
                    </a:lnTo>
                    <a:lnTo>
                      <a:pt x="508" y="592"/>
                    </a:lnTo>
                    <a:lnTo>
                      <a:pt x="485" y="485"/>
                    </a:lnTo>
                    <a:lnTo>
                      <a:pt x="446" y="335"/>
                    </a:lnTo>
                    <a:lnTo>
                      <a:pt x="405" y="221"/>
                    </a:lnTo>
                    <a:lnTo>
                      <a:pt x="371" y="119"/>
                    </a:lnTo>
                    <a:lnTo>
                      <a:pt x="32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4" name="Freeform 43">
                <a:extLst>
                  <a:ext uri="{FF2B5EF4-FFF2-40B4-BE49-F238E27FC236}">
                    <a16:creationId xmlns:a16="http://schemas.microsoft.com/office/drawing/2014/main" id="{7D69EFAB-DA35-46E7-BB5F-AB51F2512DCC}"/>
                  </a:ext>
                </a:extLst>
              </p:cNvPr>
              <p:cNvSpPr>
                <a:spLocks/>
              </p:cNvSpPr>
              <p:nvPr/>
            </p:nvSpPr>
            <p:spPr bwMode="auto">
              <a:xfrm>
                <a:off x="3506" y="1779"/>
                <a:ext cx="148" cy="532"/>
              </a:xfrm>
              <a:custGeom>
                <a:avLst/>
                <a:gdLst>
                  <a:gd name="T0" fmla="*/ 0 w 296"/>
                  <a:gd name="T1" fmla="*/ 0 h 1066"/>
                  <a:gd name="T2" fmla="*/ 1 w 296"/>
                  <a:gd name="T3" fmla="*/ 0 h 1066"/>
                  <a:gd name="T4" fmla="*/ 1 w 296"/>
                  <a:gd name="T5" fmla="*/ 0 h 1066"/>
                  <a:gd name="T6" fmla="*/ 1 w 296"/>
                  <a:gd name="T7" fmla="*/ 0 h 1066"/>
                  <a:gd name="T8" fmla="*/ 1 w 296"/>
                  <a:gd name="T9" fmla="*/ 0 h 1066"/>
                  <a:gd name="T10" fmla="*/ 1 w 296"/>
                  <a:gd name="T11" fmla="*/ 0 h 1066"/>
                  <a:gd name="T12" fmla="*/ 1 w 296"/>
                  <a:gd name="T13" fmla="*/ 0 h 1066"/>
                  <a:gd name="T14" fmla="*/ 1 w 296"/>
                  <a:gd name="T15" fmla="*/ 0 h 1066"/>
                  <a:gd name="T16" fmla="*/ 1 w 296"/>
                  <a:gd name="T17" fmla="*/ 0 h 1066"/>
                  <a:gd name="T18" fmla="*/ 1 w 296"/>
                  <a:gd name="T19" fmla="*/ 0 h 1066"/>
                  <a:gd name="T20" fmla="*/ 1 w 296"/>
                  <a:gd name="T21" fmla="*/ 0 h 1066"/>
                  <a:gd name="T22" fmla="*/ 1 w 296"/>
                  <a:gd name="T23" fmla="*/ 0 h 1066"/>
                  <a:gd name="T24" fmla="*/ 1 w 296"/>
                  <a:gd name="T25" fmla="*/ 0 h 1066"/>
                  <a:gd name="T26" fmla="*/ 1 w 296"/>
                  <a:gd name="T27" fmla="*/ 0 h 1066"/>
                  <a:gd name="T28" fmla="*/ 1 w 296"/>
                  <a:gd name="T29" fmla="*/ 0 h 1066"/>
                  <a:gd name="T30" fmla="*/ 1 w 296"/>
                  <a:gd name="T31" fmla="*/ 0 h 1066"/>
                  <a:gd name="T32" fmla="*/ 1 w 296"/>
                  <a:gd name="T33" fmla="*/ 0 h 1066"/>
                  <a:gd name="T34" fmla="*/ 1 w 296"/>
                  <a:gd name="T35" fmla="*/ 0 h 1066"/>
                  <a:gd name="T36" fmla="*/ 1 w 296"/>
                  <a:gd name="T37" fmla="*/ 0 h 1066"/>
                  <a:gd name="T38" fmla="*/ 1 w 296"/>
                  <a:gd name="T39" fmla="*/ 0 h 1066"/>
                  <a:gd name="T40" fmla="*/ 1 w 296"/>
                  <a:gd name="T41" fmla="*/ 0 h 1066"/>
                  <a:gd name="T42" fmla="*/ 1 w 296"/>
                  <a:gd name="T43" fmla="*/ 0 h 1066"/>
                  <a:gd name="T44" fmla="*/ 1 w 296"/>
                  <a:gd name="T45" fmla="*/ 0 h 1066"/>
                  <a:gd name="T46" fmla="*/ 1 w 296"/>
                  <a:gd name="T47" fmla="*/ 0 h 1066"/>
                  <a:gd name="T48" fmla="*/ 1 w 296"/>
                  <a:gd name="T49" fmla="*/ 0 h 1066"/>
                  <a:gd name="T50" fmla="*/ 0 w 296"/>
                  <a:gd name="T51" fmla="*/ 0 h 10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6"/>
                  <a:gd name="T79" fmla="*/ 0 h 1066"/>
                  <a:gd name="T80" fmla="*/ 296 w 296"/>
                  <a:gd name="T81" fmla="*/ 1066 h 10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6" h="1066">
                    <a:moveTo>
                      <a:pt x="0" y="59"/>
                    </a:moveTo>
                    <a:lnTo>
                      <a:pt x="41" y="95"/>
                    </a:lnTo>
                    <a:lnTo>
                      <a:pt x="36" y="163"/>
                    </a:lnTo>
                    <a:lnTo>
                      <a:pt x="41" y="242"/>
                    </a:lnTo>
                    <a:lnTo>
                      <a:pt x="44" y="322"/>
                    </a:lnTo>
                    <a:lnTo>
                      <a:pt x="56" y="438"/>
                    </a:lnTo>
                    <a:lnTo>
                      <a:pt x="113" y="624"/>
                    </a:lnTo>
                    <a:lnTo>
                      <a:pt x="139" y="742"/>
                    </a:lnTo>
                    <a:lnTo>
                      <a:pt x="159" y="850"/>
                    </a:lnTo>
                    <a:lnTo>
                      <a:pt x="172" y="945"/>
                    </a:lnTo>
                    <a:lnTo>
                      <a:pt x="183" y="1048"/>
                    </a:lnTo>
                    <a:lnTo>
                      <a:pt x="223" y="1066"/>
                    </a:lnTo>
                    <a:lnTo>
                      <a:pt x="296" y="1026"/>
                    </a:lnTo>
                    <a:lnTo>
                      <a:pt x="290" y="928"/>
                    </a:lnTo>
                    <a:lnTo>
                      <a:pt x="242" y="752"/>
                    </a:lnTo>
                    <a:lnTo>
                      <a:pt x="198" y="618"/>
                    </a:lnTo>
                    <a:lnTo>
                      <a:pt x="169" y="471"/>
                    </a:lnTo>
                    <a:lnTo>
                      <a:pt x="144" y="304"/>
                    </a:lnTo>
                    <a:lnTo>
                      <a:pt x="120" y="195"/>
                    </a:lnTo>
                    <a:lnTo>
                      <a:pt x="100" y="131"/>
                    </a:lnTo>
                    <a:lnTo>
                      <a:pt x="89" y="92"/>
                    </a:lnTo>
                    <a:lnTo>
                      <a:pt x="100" y="80"/>
                    </a:lnTo>
                    <a:lnTo>
                      <a:pt x="80" y="20"/>
                    </a:lnTo>
                    <a:lnTo>
                      <a:pt x="53" y="10"/>
                    </a:lnTo>
                    <a:lnTo>
                      <a:pt x="18" y="0"/>
                    </a:lnTo>
                    <a:lnTo>
                      <a:pt x="0" y="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5" name="Freeform 44">
                <a:extLst>
                  <a:ext uri="{FF2B5EF4-FFF2-40B4-BE49-F238E27FC236}">
                    <a16:creationId xmlns:a16="http://schemas.microsoft.com/office/drawing/2014/main" id="{F5B28F92-C200-486D-B4E8-CF132C480E9F}"/>
                  </a:ext>
                </a:extLst>
              </p:cNvPr>
              <p:cNvSpPr>
                <a:spLocks/>
              </p:cNvSpPr>
              <p:nvPr/>
            </p:nvSpPr>
            <p:spPr bwMode="auto">
              <a:xfrm>
                <a:off x="3366" y="1410"/>
                <a:ext cx="291" cy="356"/>
              </a:xfrm>
              <a:custGeom>
                <a:avLst/>
                <a:gdLst>
                  <a:gd name="T0" fmla="*/ 0 w 582"/>
                  <a:gd name="T1" fmla="*/ 0 h 713"/>
                  <a:gd name="T2" fmla="*/ 0 w 582"/>
                  <a:gd name="T3" fmla="*/ 0 h 713"/>
                  <a:gd name="T4" fmla="*/ 1 w 582"/>
                  <a:gd name="T5" fmla="*/ 0 h 713"/>
                  <a:gd name="T6" fmla="*/ 1 w 582"/>
                  <a:gd name="T7" fmla="*/ 0 h 713"/>
                  <a:gd name="T8" fmla="*/ 1 w 582"/>
                  <a:gd name="T9" fmla="*/ 0 h 713"/>
                  <a:gd name="T10" fmla="*/ 1 w 582"/>
                  <a:gd name="T11" fmla="*/ 0 h 713"/>
                  <a:gd name="T12" fmla="*/ 1 w 582"/>
                  <a:gd name="T13" fmla="*/ 0 h 713"/>
                  <a:gd name="T14" fmla="*/ 1 w 582"/>
                  <a:gd name="T15" fmla="*/ 0 h 713"/>
                  <a:gd name="T16" fmla="*/ 1 w 582"/>
                  <a:gd name="T17" fmla="*/ 0 h 713"/>
                  <a:gd name="T18" fmla="*/ 1 w 582"/>
                  <a:gd name="T19" fmla="*/ 0 h 713"/>
                  <a:gd name="T20" fmla="*/ 1 w 582"/>
                  <a:gd name="T21" fmla="*/ 0 h 713"/>
                  <a:gd name="T22" fmla="*/ 1 w 582"/>
                  <a:gd name="T23" fmla="*/ 0 h 713"/>
                  <a:gd name="T24" fmla="*/ 1 w 582"/>
                  <a:gd name="T25" fmla="*/ 0 h 713"/>
                  <a:gd name="T26" fmla="*/ 1 w 582"/>
                  <a:gd name="T27" fmla="*/ 0 h 713"/>
                  <a:gd name="T28" fmla="*/ 1 w 582"/>
                  <a:gd name="T29" fmla="*/ 0 h 713"/>
                  <a:gd name="T30" fmla="*/ 1 w 582"/>
                  <a:gd name="T31" fmla="*/ 0 h 713"/>
                  <a:gd name="T32" fmla="*/ 1 w 582"/>
                  <a:gd name="T33" fmla="*/ 0 h 713"/>
                  <a:gd name="T34" fmla="*/ 1 w 582"/>
                  <a:gd name="T35" fmla="*/ 0 h 713"/>
                  <a:gd name="T36" fmla="*/ 1 w 582"/>
                  <a:gd name="T37" fmla="*/ 0 h 713"/>
                  <a:gd name="T38" fmla="*/ 1 w 582"/>
                  <a:gd name="T39" fmla="*/ 0 h 713"/>
                  <a:gd name="T40" fmla="*/ 1 w 582"/>
                  <a:gd name="T41" fmla="*/ 0 h 713"/>
                  <a:gd name="T42" fmla="*/ 1 w 582"/>
                  <a:gd name="T43" fmla="*/ 0 h 713"/>
                  <a:gd name="T44" fmla="*/ 1 w 582"/>
                  <a:gd name="T45" fmla="*/ 0 h 713"/>
                  <a:gd name="T46" fmla="*/ 1 w 582"/>
                  <a:gd name="T47" fmla="*/ 0 h 713"/>
                  <a:gd name="T48" fmla="*/ 1 w 582"/>
                  <a:gd name="T49" fmla="*/ 0 h 713"/>
                  <a:gd name="T50" fmla="*/ 1 w 582"/>
                  <a:gd name="T51" fmla="*/ 0 h 713"/>
                  <a:gd name="T52" fmla="*/ 1 w 582"/>
                  <a:gd name="T53" fmla="*/ 0 h 713"/>
                  <a:gd name="T54" fmla="*/ 1 w 582"/>
                  <a:gd name="T55" fmla="*/ 0 h 713"/>
                  <a:gd name="T56" fmla="*/ 1 w 582"/>
                  <a:gd name="T57" fmla="*/ 0 h 713"/>
                  <a:gd name="T58" fmla="*/ 1 w 582"/>
                  <a:gd name="T59" fmla="*/ 0 h 713"/>
                  <a:gd name="T60" fmla="*/ 1 w 582"/>
                  <a:gd name="T61" fmla="*/ 0 h 713"/>
                  <a:gd name="T62" fmla="*/ 1 w 582"/>
                  <a:gd name="T63" fmla="*/ 0 h 713"/>
                  <a:gd name="T64" fmla="*/ 1 w 582"/>
                  <a:gd name="T65" fmla="*/ 0 h 713"/>
                  <a:gd name="T66" fmla="*/ 1 w 582"/>
                  <a:gd name="T67" fmla="*/ 0 h 713"/>
                  <a:gd name="T68" fmla="*/ 1 w 582"/>
                  <a:gd name="T69" fmla="*/ 0 h 713"/>
                  <a:gd name="T70" fmla="*/ 1 w 582"/>
                  <a:gd name="T71" fmla="*/ 0 h 713"/>
                  <a:gd name="T72" fmla="*/ 1 w 582"/>
                  <a:gd name="T73" fmla="*/ 0 h 713"/>
                  <a:gd name="T74" fmla="*/ 1 w 582"/>
                  <a:gd name="T75" fmla="*/ 0 h 713"/>
                  <a:gd name="T76" fmla="*/ 1 w 582"/>
                  <a:gd name="T77" fmla="*/ 0 h 713"/>
                  <a:gd name="T78" fmla="*/ 1 w 582"/>
                  <a:gd name="T79" fmla="*/ 0 h 713"/>
                  <a:gd name="T80" fmla="*/ 1 w 582"/>
                  <a:gd name="T81" fmla="*/ 0 h 713"/>
                  <a:gd name="T82" fmla="*/ 1 w 582"/>
                  <a:gd name="T83" fmla="*/ 0 h 713"/>
                  <a:gd name="T84" fmla="*/ 1 w 582"/>
                  <a:gd name="T85" fmla="*/ 0 h 713"/>
                  <a:gd name="T86" fmla="*/ 1 w 582"/>
                  <a:gd name="T87" fmla="*/ 0 h 713"/>
                  <a:gd name="T88" fmla="*/ 1 w 582"/>
                  <a:gd name="T89" fmla="*/ 0 h 713"/>
                  <a:gd name="T90" fmla="*/ 1 w 582"/>
                  <a:gd name="T91" fmla="*/ 0 h 713"/>
                  <a:gd name="T92" fmla="*/ 0 w 582"/>
                  <a:gd name="T93" fmla="*/ 0 h 7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2"/>
                  <a:gd name="T142" fmla="*/ 0 h 713"/>
                  <a:gd name="T143" fmla="*/ 582 w 582"/>
                  <a:gd name="T144" fmla="*/ 713 h 7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2" h="713">
                    <a:moveTo>
                      <a:pt x="0" y="510"/>
                    </a:moveTo>
                    <a:lnTo>
                      <a:pt x="0" y="530"/>
                    </a:lnTo>
                    <a:lnTo>
                      <a:pt x="8" y="552"/>
                    </a:lnTo>
                    <a:lnTo>
                      <a:pt x="26" y="575"/>
                    </a:lnTo>
                    <a:lnTo>
                      <a:pt x="46" y="590"/>
                    </a:lnTo>
                    <a:lnTo>
                      <a:pt x="75" y="608"/>
                    </a:lnTo>
                    <a:lnTo>
                      <a:pt x="109" y="621"/>
                    </a:lnTo>
                    <a:lnTo>
                      <a:pt x="155" y="641"/>
                    </a:lnTo>
                    <a:lnTo>
                      <a:pt x="196" y="660"/>
                    </a:lnTo>
                    <a:lnTo>
                      <a:pt x="225" y="677"/>
                    </a:lnTo>
                    <a:lnTo>
                      <a:pt x="252" y="698"/>
                    </a:lnTo>
                    <a:lnTo>
                      <a:pt x="270" y="713"/>
                    </a:lnTo>
                    <a:lnTo>
                      <a:pt x="307" y="664"/>
                    </a:lnTo>
                    <a:lnTo>
                      <a:pt x="320" y="644"/>
                    </a:lnTo>
                    <a:lnTo>
                      <a:pt x="345" y="621"/>
                    </a:lnTo>
                    <a:lnTo>
                      <a:pt x="379" y="608"/>
                    </a:lnTo>
                    <a:lnTo>
                      <a:pt x="421" y="590"/>
                    </a:lnTo>
                    <a:lnTo>
                      <a:pt x="506" y="572"/>
                    </a:lnTo>
                    <a:lnTo>
                      <a:pt x="536" y="567"/>
                    </a:lnTo>
                    <a:lnTo>
                      <a:pt x="546" y="554"/>
                    </a:lnTo>
                    <a:lnTo>
                      <a:pt x="555" y="543"/>
                    </a:lnTo>
                    <a:lnTo>
                      <a:pt x="559" y="530"/>
                    </a:lnTo>
                    <a:lnTo>
                      <a:pt x="555" y="516"/>
                    </a:lnTo>
                    <a:lnTo>
                      <a:pt x="546" y="502"/>
                    </a:lnTo>
                    <a:lnTo>
                      <a:pt x="526" y="485"/>
                    </a:lnTo>
                    <a:lnTo>
                      <a:pt x="536" y="441"/>
                    </a:lnTo>
                    <a:lnTo>
                      <a:pt x="524" y="420"/>
                    </a:lnTo>
                    <a:lnTo>
                      <a:pt x="536" y="405"/>
                    </a:lnTo>
                    <a:lnTo>
                      <a:pt x="528" y="371"/>
                    </a:lnTo>
                    <a:lnTo>
                      <a:pt x="526" y="343"/>
                    </a:lnTo>
                    <a:lnTo>
                      <a:pt x="559" y="335"/>
                    </a:lnTo>
                    <a:lnTo>
                      <a:pt x="573" y="328"/>
                    </a:lnTo>
                    <a:lnTo>
                      <a:pt x="582" y="319"/>
                    </a:lnTo>
                    <a:lnTo>
                      <a:pt x="582" y="309"/>
                    </a:lnTo>
                    <a:lnTo>
                      <a:pt x="572" y="301"/>
                    </a:lnTo>
                    <a:lnTo>
                      <a:pt x="503" y="226"/>
                    </a:lnTo>
                    <a:lnTo>
                      <a:pt x="487" y="217"/>
                    </a:lnTo>
                    <a:lnTo>
                      <a:pt x="471" y="201"/>
                    </a:lnTo>
                    <a:lnTo>
                      <a:pt x="477" y="172"/>
                    </a:lnTo>
                    <a:lnTo>
                      <a:pt x="467" y="145"/>
                    </a:lnTo>
                    <a:lnTo>
                      <a:pt x="436" y="96"/>
                    </a:lnTo>
                    <a:lnTo>
                      <a:pt x="408" y="60"/>
                    </a:lnTo>
                    <a:lnTo>
                      <a:pt x="376" y="23"/>
                    </a:lnTo>
                    <a:lnTo>
                      <a:pt x="348" y="0"/>
                    </a:lnTo>
                    <a:lnTo>
                      <a:pt x="199" y="18"/>
                    </a:lnTo>
                    <a:lnTo>
                      <a:pt x="6" y="474"/>
                    </a:lnTo>
                    <a:lnTo>
                      <a:pt x="0" y="510"/>
                    </a:lnTo>
                    <a:close/>
                  </a:path>
                </a:pathLst>
              </a:custGeom>
              <a:solidFill>
                <a:srgbClr val="FFC9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6" name="Freeform 45">
                <a:extLst>
                  <a:ext uri="{FF2B5EF4-FFF2-40B4-BE49-F238E27FC236}">
                    <a16:creationId xmlns:a16="http://schemas.microsoft.com/office/drawing/2014/main" id="{E20CDE2C-99DA-47B3-BE0D-AF47CE459CD2}"/>
                  </a:ext>
                </a:extLst>
              </p:cNvPr>
              <p:cNvSpPr>
                <a:spLocks/>
              </p:cNvSpPr>
              <p:nvPr/>
            </p:nvSpPr>
            <p:spPr bwMode="auto">
              <a:xfrm>
                <a:off x="3300" y="1390"/>
                <a:ext cx="189" cy="184"/>
              </a:xfrm>
              <a:custGeom>
                <a:avLst/>
                <a:gdLst>
                  <a:gd name="T0" fmla="*/ 1 w 377"/>
                  <a:gd name="T1" fmla="*/ 1 h 367"/>
                  <a:gd name="T2" fmla="*/ 1 w 377"/>
                  <a:gd name="T3" fmla="*/ 1 h 367"/>
                  <a:gd name="T4" fmla="*/ 1 w 377"/>
                  <a:gd name="T5" fmla="*/ 1 h 367"/>
                  <a:gd name="T6" fmla="*/ 1 w 377"/>
                  <a:gd name="T7" fmla="*/ 1 h 367"/>
                  <a:gd name="T8" fmla="*/ 0 w 377"/>
                  <a:gd name="T9" fmla="*/ 1 h 367"/>
                  <a:gd name="T10" fmla="*/ 1 w 377"/>
                  <a:gd name="T11" fmla="*/ 1 h 367"/>
                  <a:gd name="T12" fmla="*/ 1 w 377"/>
                  <a:gd name="T13" fmla="*/ 1 h 367"/>
                  <a:gd name="T14" fmla="*/ 1 w 377"/>
                  <a:gd name="T15" fmla="*/ 1 h 367"/>
                  <a:gd name="T16" fmla="*/ 1 w 377"/>
                  <a:gd name="T17" fmla="*/ 1 h 367"/>
                  <a:gd name="T18" fmla="*/ 1 w 377"/>
                  <a:gd name="T19" fmla="*/ 1 h 367"/>
                  <a:gd name="T20" fmla="*/ 1 w 377"/>
                  <a:gd name="T21" fmla="*/ 0 h 367"/>
                  <a:gd name="T22" fmla="*/ 1 w 377"/>
                  <a:gd name="T23" fmla="*/ 1 h 367"/>
                  <a:gd name="T24" fmla="*/ 1 w 377"/>
                  <a:gd name="T25" fmla="*/ 1 h 3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7"/>
                  <a:gd name="T40" fmla="*/ 0 h 367"/>
                  <a:gd name="T41" fmla="*/ 377 w 377"/>
                  <a:gd name="T42" fmla="*/ 367 h 3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7" h="367">
                    <a:moveTo>
                      <a:pt x="47" y="85"/>
                    </a:moveTo>
                    <a:lnTo>
                      <a:pt x="27" y="109"/>
                    </a:lnTo>
                    <a:lnTo>
                      <a:pt x="9" y="150"/>
                    </a:lnTo>
                    <a:lnTo>
                      <a:pt x="3" y="184"/>
                    </a:lnTo>
                    <a:lnTo>
                      <a:pt x="0" y="251"/>
                    </a:lnTo>
                    <a:lnTo>
                      <a:pt x="1" y="299"/>
                    </a:lnTo>
                    <a:lnTo>
                      <a:pt x="6" y="336"/>
                    </a:lnTo>
                    <a:lnTo>
                      <a:pt x="17" y="367"/>
                    </a:lnTo>
                    <a:lnTo>
                      <a:pt x="351" y="256"/>
                    </a:lnTo>
                    <a:lnTo>
                      <a:pt x="377" y="211"/>
                    </a:lnTo>
                    <a:lnTo>
                      <a:pt x="310" y="0"/>
                    </a:lnTo>
                    <a:lnTo>
                      <a:pt x="150" y="39"/>
                    </a:lnTo>
                    <a:lnTo>
                      <a:pt x="47" y="85"/>
                    </a:lnTo>
                    <a:close/>
                  </a:path>
                </a:pathLst>
              </a:custGeom>
              <a:solidFill>
                <a:srgbClr val="7023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7" name="Freeform 46">
                <a:extLst>
                  <a:ext uri="{FF2B5EF4-FFF2-40B4-BE49-F238E27FC236}">
                    <a16:creationId xmlns:a16="http://schemas.microsoft.com/office/drawing/2014/main" id="{B289B122-FDA5-435F-8EED-CF9D94EE9EE9}"/>
                  </a:ext>
                </a:extLst>
              </p:cNvPr>
              <p:cNvSpPr>
                <a:spLocks/>
              </p:cNvSpPr>
              <p:nvPr/>
            </p:nvSpPr>
            <p:spPr bwMode="auto">
              <a:xfrm>
                <a:off x="4542" y="1006"/>
                <a:ext cx="84" cy="24"/>
              </a:xfrm>
              <a:custGeom>
                <a:avLst/>
                <a:gdLst>
                  <a:gd name="T0" fmla="*/ 0 w 169"/>
                  <a:gd name="T1" fmla="*/ 1 h 47"/>
                  <a:gd name="T2" fmla="*/ 0 w 169"/>
                  <a:gd name="T3" fmla="*/ 1 h 47"/>
                  <a:gd name="T4" fmla="*/ 0 w 169"/>
                  <a:gd name="T5" fmla="*/ 1 h 47"/>
                  <a:gd name="T6" fmla="*/ 0 w 169"/>
                  <a:gd name="T7" fmla="*/ 1 h 47"/>
                  <a:gd name="T8" fmla="*/ 0 w 169"/>
                  <a:gd name="T9" fmla="*/ 0 h 47"/>
                  <a:gd name="T10" fmla="*/ 0 w 169"/>
                  <a:gd name="T11" fmla="*/ 0 h 47"/>
                  <a:gd name="T12" fmla="*/ 0 w 169"/>
                  <a:gd name="T13" fmla="*/ 1 h 47"/>
                  <a:gd name="T14" fmla="*/ 0 w 169"/>
                  <a:gd name="T15" fmla="*/ 1 h 47"/>
                  <a:gd name="T16" fmla="*/ 0 w 169"/>
                  <a:gd name="T17" fmla="*/ 1 h 47"/>
                  <a:gd name="T18" fmla="*/ 0 w 169"/>
                  <a:gd name="T19" fmla="*/ 1 h 47"/>
                  <a:gd name="T20" fmla="*/ 0 w 169"/>
                  <a:gd name="T21" fmla="*/ 1 h 47"/>
                  <a:gd name="T22" fmla="*/ 0 w 169"/>
                  <a:gd name="T23" fmla="*/ 1 h 47"/>
                  <a:gd name="T24" fmla="*/ 0 w 169"/>
                  <a:gd name="T25" fmla="*/ 1 h 47"/>
                  <a:gd name="T26" fmla="*/ 0 w 169"/>
                  <a:gd name="T27" fmla="*/ 1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9"/>
                  <a:gd name="T43" fmla="*/ 0 h 47"/>
                  <a:gd name="T44" fmla="*/ 169 w 169"/>
                  <a:gd name="T45" fmla="*/ 47 h 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9" h="47">
                    <a:moveTo>
                      <a:pt x="0" y="42"/>
                    </a:moveTo>
                    <a:lnTo>
                      <a:pt x="17" y="23"/>
                    </a:lnTo>
                    <a:lnTo>
                      <a:pt x="43" y="26"/>
                    </a:lnTo>
                    <a:lnTo>
                      <a:pt x="69" y="19"/>
                    </a:lnTo>
                    <a:lnTo>
                      <a:pt x="113" y="0"/>
                    </a:lnTo>
                    <a:lnTo>
                      <a:pt x="128" y="0"/>
                    </a:lnTo>
                    <a:lnTo>
                      <a:pt x="169" y="23"/>
                    </a:lnTo>
                    <a:lnTo>
                      <a:pt x="165" y="32"/>
                    </a:lnTo>
                    <a:lnTo>
                      <a:pt x="107" y="31"/>
                    </a:lnTo>
                    <a:lnTo>
                      <a:pt x="74" y="41"/>
                    </a:lnTo>
                    <a:lnTo>
                      <a:pt x="35" y="42"/>
                    </a:lnTo>
                    <a:lnTo>
                      <a:pt x="12" y="47"/>
                    </a:lnTo>
                    <a:lnTo>
                      <a:pt x="5" y="47"/>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8" name="Freeform 47">
                <a:extLst>
                  <a:ext uri="{FF2B5EF4-FFF2-40B4-BE49-F238E27FC236}">
                    <a16:creationId xmlns:a16="http://schemas.microsoft.com/office/drawing/2014/main" id="{7D19E65C-F27D-4F23-993C-97213722EBF8}"/>
                  </a:ext>
                </a:extLst>
              </p:cNvPr>
              <p:cNvSpPr>
                <a:spLocks/>
              </p:cNvSpPr>
              <p:nvPr/>
            </p:nvSpPr>
            <p:spPr bwMode="auto">
              <a:xfrm>
                <a:off x="4484" y="1006"/>
                <a:ext cx="93" cy="114"/>
              </a:xfrm>
              <a:custGeom>
                <a:avLst/>
                <a:gdLst>
                  <a:gd name="T0" fmla="*/ 0 w 187"/>
                  <a:gd name="T1" fmla="*/ 1 h 227"/>
                  <a:gd name="T2" fmla="*/ 0 w 187"/>
                  <a:gd name="T3" fmla="*/ 1 h 227"/>
                  <a:gd name="T4" fmla="*/ 0 w 187"/>
                  <a:gd name="T5" fmla="*/ 1 h 227"/>
                  <a:gd name="T6" fmla="*/ 0 w 187"/>
                  <a:gd name="T7" fmla="*/ 1 h 227"/>
                  <a:gd name="T8" fmla="*/ 0 w 187"/>
                  <a:gd name="T9" fmla="*/ 0 h 227"/>
                  <a:gd name="T10" fmla="*/ 0 w 187"/>
                  <a:gd name="T11" fmla="*/ 1 h 227"/>
                  <a:gd name="T12" fmla="*/ 0 w 187"/>
                  <a:gd name="T13" fmla="*/ 1 h 227"/>
                  <a:gd name="T14" fmla="*/ 0 w 187"/>
                  <a:gd name="T15" fmla="*/ 1 h 227"/>
                  <a:gd name="T16" fmla="*/ 0 w 187"/>
                  <a:gd name="T17" fmla="*/ 1 h 227"/>
                  <a:gd name="T18" fmla="*/ 0 w 187"/>
                  <a:gd name="T19" fmla="*/ 1 h 227"/>
                  <a:gd name="T20" fmla="*/ 0 w 187"/>
                  <a:gd name="T21" fmla="*/ 1 h 227"/>
                  <a:gd name="T22" fmla="*/ 0 w 187"/>
                  <a:gd name="T23" fmla="*/ 1 h 227"/>
                  <a:gd name="T24" fmla="*/ 0 w 187"/>
                  <a:gd name="T25" fmla="*/ 1 h 227"/>
                  <a:gd name="T26" fmla="*/ 0 w 187"/>
                  <a:gd name="T27" fmla="*/ 1 h 227"/>
                  <a:gd name="T28" fmla="*/ 0 w 187"/>
                  <a:gd name="T29" fmla="*/ 1 h 227"/>
                  <a:gd name="T30" fmla="*/ 0 w 187"/>
                  <a:gd name="T31" fmla="*/ 1 h 227"/>
                  <a:gd name="T32" fmla="*/ 0 w 187"/>
                  <a:gd name="T33" fmla="*/ 1 h 227"/>
                  <a:gd name="T34" fmla="*/ 0 w 187"/>
                  <a:gd name="T35" fmla="*/ 1 h 227"/>
                  <a:gd name="T36" fmla="*/ 0 w 187"/>
                  <a:gd name="T37" fmla="*/ 1 h 227"/>
                  <a:gd name="T38" fmla="*/ 0 w 187"/>
                  <a:gd name="T39" fmla="*/ 1 h 227"/>
                  <a:gd name="T40" fmla="*/ 0 w 187"/>
                  <a:gd name="T41" fmla="*/ 1 h 227"/>
                  <a:gd name="T42" fmla="*/ 0 w 187"/>
                  <a:gd name="T43" fmla="*/ 1 h 227"/>
                  <a:gd name="T44" fmla="*/ 0 w 187"/>
                  <a:gd name="T45" fmla="*/ 1 h 227"/>
                  <a:gd name="T46" fmla="*/ 0 w 187"/>
                  <a:gd name="T47" fmla="*/ 1 h 2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7"/>
                  <a:gd name="T73" fmla="*/ 0 h 227"/>
                  <a:gd name="T74" fmla="*/ 187 w 187"/>
                  <a:gd name="T75" fmla="*/ 227 h 2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7" h="227">
                    <a:moveTo>
                      <a:pt x="92" y="47"/>
                    </a:moveTo>
                    <a:lnTo>
                      <a:pt x="85" y="31"/>
                    </a:lnTo>
                    <a:lnTo>
                      <a:pt x="58" y="26"/>
                    </a:lnTo>
                    <a:lnTo>
                      <a:pt x="35" y="16"/>
                    </a:lnTo>
                    <a:lnTo>
                      <a:pt x="10" y="0"/>
                    </a:lnTo>
                    <a:lnTo>
                      <a:pt x="0" y="11"/>
                    </a:lnTo>
                    <a:lnTo>
                      <a:pt x="4" y="23"/>
                    </a:lnTo>
                    <a:lnTo>
                      <a:pt x="10" y="19"/>
                    </a:lnTo>
                    <a:lnTo>
                      <a:pt x="33" y="32"/>
                    </a:lnTo>
                    <a:lnTo>
                      <a:pt x="62" y="47"/>
                    </a:lnTo>
                    <a:lnTo>
                      <a:pt x="85" y="54"/>
                    </a:lnTo>
                    <a:lnTo>
                      <a:pt x="90" y="81"/>
                    </a:lnTo>
                    <a:lnTo>
                      <a:pt x="84" y="189"/>
                    </a:lnTo>
                    <a:lnTo>
                      <a:pt x="120" y="202"/>
                    </a:lnTo>
                    <a:lnTo>
                      <a:pt x="128" y="227"/>
                    </a:lnTo>
                    <a:lnTo>
                      <a:pt x="131" y="202"/>
                    </a:lnTo>
                    <a:lnTo>
                      <a:pt x="159" y="183"/>
                    </a:lnTo>
                    <a:lnTo>
                      <a:pt x="183" y="183"/>
                    </a:lnTo>
                    <a:lnTo>
                      <a:pt x="187" y="168"/>
                    </a:lnTo>
                    <a:lnTo>
                      <a:pt x="157" y="170"/>
                    </a:lnTo>
                    <a:lnTo>
                      <a:pt x="128" y="188"/>
                    </a:lnTo>
                    <a:lnTo>
                      <a:pt x="90" y="178"/>
                    </a:lnTo>
                    <a:lnTo>
                      <a:pt x="94" y="60"/>
                    </a:lnTo>
                    <a:lnTo>
                      <a:pt x="92"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9" name="Freeform 48">
                <a:extLst>
                  <a:ext uri="{FF2B5EF4-FFF2-40B4-BE49-F238E27FC236}">
                    <a16:creationId xmlns:a16="http://schemas.microsoft.com/office/drawing/2014/main" id="{77C463D2-3F4E-4B4E-B966-A82EB873608B}"/>
                  </a:ext>
                </a:extLst>
              </p:cNvPr>
              <p:cNvSpPr>
                <a:spLocks/>
              </p:cNvSpPr>
              <p:nvPr/>
            </p:nvSpPr>
            <p:spPr bwMode="auto">
              <a:xfrm>
                <a:off x="4574" y="1077"/>
                <a:ext cx="41" cy="41"/>
              </a:xfrm>
              <a:custGeom>
                <a:avLst/>
                <a:gdLst>
                  <a:gd name="T0" fmla="*/ 0 w 82"/>
                  <a:gd name="T1" fmla="*/ 0 h 82"/>
                  <a:gd name="T2" fmla="*/ 1 w 82"/>
                  <a:gd name="T3" fmla="*/ 1 h 82"/>
                  <a:gd name="T4" fmla="*/ 1 w 82"/>
                  <a:gd name="T5" fmla="*/ 1 h 82"/>
                  <a:gd name="T6" fmla="*/ 1 w 82"/>
                  <a:gd name="T7" fmla="*/ 1 h 82"/>
                  <a:gd name="T8" fmla="*/ 1 w 82"/>
                  <a:gd name="T9" fmla="*/ 1 h 82"/>
                  <a:gd name="T10" fmla="*/ 1 w 82"/>
                  <a:gd name="T11" fmla="*/ 1 h 82"/>
                  <a:gd name="T12" fmla="*/ 1 w 82"/>
                  <a:gd name="T13" fmla="*/ 1 h 82"/>
                  <a:gd name="T14" fmla="*/ 1 w 82"/>
                  <a:gd name="T15" fmla="*/ 0 h 82"/>
                  <a:gd name="T16" fmla="*/ 0 w 82"/>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82"/>
                  <a:gd name="T29" fmla="*/ 82 w 82"/>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82">
                    <a:moveTo>
                      <a:pt x="0" y="0"/>
                    </a:moveTo>
                    <a:lnTo>
                      <a:pt x="13" y="33"/>
                    </a:lnTo>
                    <a:lnTo>
                      <a:pt x="52" y="54"/>
                    </a:lnTo>
                    <a:lnTo>
                      <a:pt x="82" y="82"/>
                    </a:lnTo>
                    <a:lnTo>
                      <a:pt x="65" y="47"/>
                    </a:lnTo>
                    <a:lnTo>
                      <a:pt x="49" y="23"/>
                    </a:lnTo>
                    <a:lnTo>
                      <a:pt x="26" y="6"/>
                    </a:lnTo>
                    <a:lnTo>
                      <a:pt x="1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0" name="Freeform 49">
                <a:extLst>
                  <a:ext uri="{FF2B5EF4-FFF2-40B4-BE49-F238E27FC236}">
                    <a16:creationId xmlns:a16="http://schemas.microsoft.com/office/drawing/2014/main" id="{396B3889-11C9-4F31-8E42-EC0CC6944519}"/>
                  </a:ext>
                </a:extLst>
              </p:cNvPr>
              <p:cNvSpPr>
                <a:spLocks/>
              </p:cNvSpPr>
              <p:nvPr/>
            </p:nvSpPr>
            <p:spPr bwMode="auto">
              <a:xfrm>
                <a:off x="4501" y="1030"/>
                <a:ext cx="27" cy="11"/>
              </a:xfrm>
              <a:custGeom>
                <a:avLst/>
                <a:gdLst>
                  <a:gd name="T0" fmla="*/ 1 w 54"/>
                  <a:gd name="T1" fmla="*/ 0 h 23"/>
                  <a:gd name="T2" fmla="*/ 1 w 54"/>
                  <a:gd name="T3" fmla="*/ 0 h 23"/>
                  <a:gd name="T4" fmla="*/ 0 w 54"/>
                  <a:gd name="T5" fmla="*/ 0 h 23"/>
                  <a:gd name="T6" fmla="*/ 1 w 54"/>
                  <a:gd name="T7" fmla="*/ 0 h 23"/>
                  <a:gd name="T8" fmla="*/ 1 w 54"/>
                  <a:gd name="T9" fmla="*/ 0 h 23"/>
                  <a:gd name="T10" fmla="*/ 1 w 54"/>
                  <a:gd name="T11" fmla="*/ 0 h 23"/>
                  <a:gd name="T12" fmla="*/ 1 w 54"/>
                  <a:gd name="T13" fmla="*/ 0 h 23"/>
                  <a:gd name="T14" fmla="*/ 0 60000 65536"/>
                  <a:gd name="T15" fmla="*/ 0 60000 65536"/>
                  <a:gd name="T16" fmla="*/ 0 60000 65536"/>
                  <a:gd name="T17" fmla="*/ 0 60000 65536"/>
                  <a:gd name="T18" fmla="*/ 0 60000 65536"/>
                  <a:gd name="T19" fmla="*/ 0 60000 65536"/>
                  <a:gd name="T20" fmla="*/ 0 60000 65536"/>
                  <a:gd name="T21" fmla="*/ 0 w 54"/>
                  <a:gd name="T22" fmla="*/ 0 h 23"/>
                  <a:gd name="T23" fmla="*/ 54 w 54"/>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23">
                    <a:moveTo>
                      <a:pt x="44" y="0"/>
                    </a:moveTo>
                    <a:lnTo>
                      <a:pt x="27" y="7"/>
                    </a:lnTo>
                    <a:lnTo>
                      <a:pt x="0" y="12"/>
                    </a:lnTo>
                    <a:lnTo>
                      <a:pt x="3" y="20"/>
                    </a:lnTo>
                    <a:lnTo>
                      <a:pt x="31" y="23"/>
                    </a:lnTo>
                    <a:lnTo>
                      <a:pt x="54" y="13"/>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1" name="Freeform 50">
                <a:extLst>
                  <a:ext uri="{FF2B5EF4-FFF2-40B4-BE49-F238E27FC236}">
                    <a16:creationId xmlns:a16="http://schemas.microsoft.com/office/drawing/2014/main" id="{5A2D04FA-8725-401C-BCED-12011DD47A38}"/>
                  </a:ext>
                </a:extLst>
              </p:cNvPr>
              <p:cNvSpPr>
                <a:spLocks/>
              </p:cNvSpPr>
              <p:nvPr/>
            </p:nvSpPr>
            <p:spPr bwMode="auto">
              <a:xfrm>
                <a:off x="4557" y="1026"/>
                <a:ext cx="53" cy="14"/>
              </a:xfrm>
              <a:custGeom>
                <a:avLst/>
                <a:gdLst>
                  <a:gd name="T0" fmla="*/ 0 w 106"/>
                  <a:gd name="T1" fmla="*/ 1 h 28"/>
                  <a:gd name="T2" fmla="*/ 1 w 106"/>
                  <a:gd name="T3" fmla="*/ 1 h 28"/>
                  <a:gd name="T4" fmla="*/ 1 w 106"/>
                  <a:gd name="T5" fmla="*/ 1 h 28"/>
                  <a:gd name="T6" fmla="*/ 1 w 106"/>
                  <a:gd name="T7" fmla="*/ 1 h 28"/>
                  <a:gd name="T8" fmla="*/ 1 w 106"/>
                  <a:gd name="T9" fmla="*/ 1 h 28"/>
                  <a:gd name="T10" fmla="*/ 1 w 106"/>
                  <a:gd name="T11" fmla="*/ 1 h 28"/>
                  <a:gd name="T12" fmla="*/ 1 w 106"/>
                  <a:gd name="T13" fmla="*/ 1 h 28"/>
                  <a:gd name="T14" fmla="*/ 1 w 106"/>
                  <a:gd name="T15" fmla="*/ 1 h 28"/>
                  <a:gd name="T16" fmla="*/ 1 w 106"/>
                  <a:gd name="T17" fmla="*/ 1 h 28"/>
                  <a:gd name="T18" fmla="*/ 1 w 106"/>
                  <a:gd name="T19" fmla="*/ 1 h 28"/>
                  <a:gd name="T20" fmla="*/ 1 w 106"/>
                  <a:gd name="T21" fmla="*/ 1 h 28"/>
                  <a:gd name="T22" fmla="*/ 1 w 106"/>
                  <a:gd name="T23" fmla="*/ 0 h 28"/>
                  <a:gd name="T24" fmla="*/ 0 w 106"/>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
                  <a:gd name="T40" fmla="*/ 0 h 28"/>
                  <a:gd name="T41" fmla="*/ 106 w 106"/>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 h="28">
                    <a:moveTo>
                      <a:pt x="0" y="3"/>
                    </a:moveTo>
                    <a:lnTo>
                      <a:pt x="11" y="11"/>
                    </a:lnTo>
                    <a:lnTo>
                      <a:pt x="18" y="21"/>
                    </a:lnTo>
                    <a:lnTo>
                      <a:pt x="37" y="28"/>
                    </a:lnTo>
                    <a:lnTo>
                      <a:pt x="64" y="28"/>
                    </a:lnTo>
                    <a:lnTo>
                      <a:pt x="91" y="23"/>
                    </a:lnTo>
                    <a:lnTo>
                      <a:pt x="106" y="16"/>
                    </a:lnTo>
                    <a:lnTo>
                      <a:pt x="101" y="8"/>
                    </a:lnTo>
                    <a:lnTo>
                      <a:pt x="80" y="15"/>
                    </a:lnTo>
                    <a:lnTo>
                      <a:pt x="64" y="15"/>
                    </a:lnTo>
                    <a:lnTo>
                      <a:pt x="47" y="8"/>
                    </a:lnTo>
                    <a:lnTo>
                      <a:pt x="21"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2" name="Freeform 51">
                <a:extLst>
                  <a:ext uri="{FF2B5EF4-FFF2-40B4-BE49-F238E27FC236}">
                    <a16:creationId xmlns:a16="http://schemas.microsoft.com/office/drawing/2014/main" id="{4202AF0D-62C2-4459-91C9-18A10464A05C}"/>
                  </a:ext>
                </a:extLst>
              </p:cNvPr>
              <p:cNvSpPr>
                <a:spLocks/>
              </p:cNvSpPr>
              <p:nvPr/>
            </p:nvSpPr>
            <p:spPr bwMode="auto">
              <a:xfrm>
                <a:off x="4506" y="1052"/>
                <a:ext cx="225" cy="148"/>
              </a:xfrm>
              <a:custGeom>
                <a:avLst/>
                <a:gdLst>
                  <a:gd name="T0" fmla="*/ 0 w 450"/>
                  <a:gd name="T1" fmla="*/ 0 h 296"/>
                  <a:gd name="T2" fmla="*/ 1 w 450"/>
                  <a:gd name="T3" fmla="*/ 1 h 296"/>
                  <a:gd name="T4" fmla="*/ 1 w 450"/>
                  <a:gd name="T5" fmla="*/ 1 h 296"/>
                  <a:gd name="T6" fmla="*/ 1 w 450"/>
                  <a:gd name="T7" fmla="*/ 1 h 296"/>
                  <a:gd name="T8" fmla="*/ 1 w 450"/>
                  <a:gd name="T9" fmla="*/ 1 h 296"/>
                  <a:gd name="T10" fmla="*/ 1 w 450"/>
                  <a:gd name="T11" fmla="*/ 1 h 296"/>
                  <a:gd name="T12" fmla="*/ 1 w 450"/>
                  <a:gd name="T13" fmla="*/ 1 h 296"/>
                  <a:gd name="T14" fmla="*/ 1 w 450"/>
                  <a:gd name="T15" fmla="*/ 1 h 296"/>
                  <a:gd name="T16" fmla="*/ 1 w 450"/>
                  <a:gd name="T17" fmla="*/ 1 h 296"/>
                  <a:gd name="T18" fmla="*/ 1 w 450"/>
                  <a:gd name="T19" fmla="*/ 1 h 296"/>
                  <a:gd name="T20" fmla="*/ 1 w 450"/>
                  <a:gd name="T21" fmla="*/ 1 h 296"/>
                  <a:gd name="T22" fmla="*/ 1 w 450"/>
                  <a:gd name="T23" fmla="*/ 1 h 296"/>
                  <a:gd name="T24" fmla="*/ 1 w 450"/>
                  <a:gd name="T25" fmla="*/ 1 h 296"/>
                  <a:gd name="T26" fmla="*/ 1 w 450"/>
                  <a:gd name="T27" fmla="*/ 1 h 296"/>
                  <a:gd name="T28" fmla="*/ 1 w 450"/>
                  <a:gd name="T29" fmla="*/ 1 h 296"/>
                  <a:gd name="T30" fmla="*/ 1 w 450"/>
                  <a:gd name="T31" fmla="*/ 1 h 296"/>
                  <a:gd name="T32" fmla="*/ 1 w 450"/>
                  <a:gd name="T33" fmla="*/ 1 h 296"/>
                  <a:gd name="T34" fmla="*/ 1 w 450"/>
                  <a:gd name="T35" fmla="*/ 1 h 296"/>
                  <a:gd name="T36" fmla="*/ 1 w 450"/>
                  <a:gd name="T37" fmla="*/ 1 h 296"/>
                  <a:gd name="T38" fmla="*/ 1 w 450"/>
                  <a:gd name="T39" fmla="*/ 1 h 296"/>
                  <a:gd name="T40" fmla="*/ 1 w 450"/>
                  <a:gd name="T41" fmla="*/ 1 h 296"/>
                  <a:gd name="T42" fmla="*/ 1 w 450"/>
                  <a:gd name="T43" fmla="*/ 1 h 296"/>
                  <a:gd name="T44" fmla="*/ 1 w 450"/>
                  <a:gd name="T45" fmla="*/ 1 h 296"/>
                  <a:gd name="T46" fmla="*/ 0 w 450"/>
                  <a:gd name="T47" fmla="*/ 0 h 2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0"/>
                  <a:gd name="T73" fmla="*/ 0 h 296"/>
                  <a:gd name="T74" fmla="*/ 450 w 450"/>
                  <a:gd name="T75" fmla="*/ 296 h 2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0" h="296">
                    <a:moveTo>
                      <a:pt x="0" y="0"/>
                    </a:moveTo>
                    <a:lnTo>
                      <a:pt x="5" y="35"/>
                    </a:lnTo>
                    <a:lnTo>
                      <a:pt x="40" y="133"/>
                    </a:lnTo>
                    <a:lnTo>
                      <a:pt x="67" y="172"/>
                    </a:lnTo>
                    <a:lnTo>
                      <a:pt x="89" y="236"/>
                    </a:lnTo>
                    <a:lnTo>
                      <a:pt x="117" y="272"/>
                    </a:lnTo>
                    <a:lnTo>
                      <a:pt x="201" y="296"/>
                    </a:lnTo>
                    <a:lnTo>
                      <a:pt x="215" y="293"/>
                    </a:lnTo>
                    <a:lnTo>
                      <a:pt x="282" y="255"/>
                    </a:lnTo>
                    <a:lnTo>
                      <a:pt x="337" y="265"/>
                    </a:lnTo>
                    <a:lnTo>
                      <a:pt x="389" y="247"/>
                    </a:lnTo>
                    <a:lnTo>
                      <a:pt x="450" y="157"/>
                    </a:lnTo>
                    <a:lnTo>
                      <a:pt x="450" y="43"/>
                    </a:lnTo>
                    <a:lnTo>
                      <a:pt x="434" y="159"/>
                    </a:lnTo>
                    <a:lnTo>
                      <a:pt x="375" y="231"/>
                    </a:lnTo>
                    <a:lnTo>
                      <a:pt x="327" y="250"/>
                    </a:lnTo>
                    <a:lnTo>
                      <a:pt x="300" y="244"/>
                    </a:lnTo>
                    <a:lnTo>
                      <a:pt x="332" y="224"/>
                    </a:lnTo>
                    <a:lnTo>
                      <a:pt x="355" y="172"/>
                    </a:lnTo>
                    <a:lnTo>
                      <a:pt x="200" y="278"/>
                    </a:lnTo>
                    <a:lnTo>
                      <a:pt x="115" y="263"/>
                    </a:lnTo>
                    <a:lnTo>
                      <a:pt x="69" y="164"/>
                    </a:lnTo>
                    <a:lnTo>
                      <a:pt x="41" y="12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3" name="Freeform 52">
                <a:extLst>
                  <a:ext uri="{FF2B5EF4-FFF2-40B4-BE49-F238E27FC236}">
                    <a16:creationId xmlns:a16="http://schemas.microsoft.com/office/drawing/2014/main" id="{812ACFA0-5A00-46F5-AE6D-9C628297F373}"/>
                  </a:ext>
                </a:extLst>
              </p:cNvPr>
              <p:cNvSpPr>
                <a:spLocks/>
              </p:cNvSpPr>
              <p:nvPr/>
            </p:nvSpPr>
            <p:spPr bwMode="auto">
              <a:xfrm>
                <a:off x="4546" y="1122"/>
                <a:ext cx="75" cy="20"/>
              </a:xfrm>
              <a:custGeom>
                <a:avLst/>
                <a:gdLst>
                  <a:gd name="T0" fmla="*/ 0 w 150"/>
                  <a:gd name="T1" fmla="*/ 1 h 39"/>
                  <a:gd name="T2" fmla="*/ 1 w 150"/>
                  <a:gd name="T3" fmla="*/ 1 h 39"/>
                  <a:gd name="T4" fmla="*/ 1 w 150"/>
                  <a:gd name="T5" fmla="*/ 1 h 39"/>
                  <a:gd name="T6" fmla="*/ 1 w 150"/>
                  <a:gd name="T7" fmla="*/ 0 h 39"/>
                  <a:gd name="T8" fmla="*/ 1 w 150"/>
                  <a:gd name="T9" fmla="*/ 1 h 39"/>
                  <a:gd name="T10" fmla="*/ 1 w 150"/>
                  <a:gd name="T11" fmla="*/ 1 h 39"/>
                  <a:gd name="T12" fmla="*/ 1 w 150"/>
                  <a:gd name="T13" fmla="*/ 1 h 39"/>
                  <a:gd name="T14" fmla="*/ 1 w 150"/>
                  <a:gd name="T15" fmla="*/ 1 h 39"/>
                  <a:gd name="T16" fmla="*/ 1 w 150"/>
                  <a:gd name="T17" fmla="*/ 1 h 39"/>
                  <a:gd name="T18" fmla="*/ 1 w 150"/>
                  <a:gd name="T19" fmla="*/ 1 h 39"/>
                  <a:gd name="T20" fmla="*/ 1 w 150"/>
                  <a:gd name="T21" fmla="*/ 1 h 39"/>
                  <a:gd name="T22" fmla="*/ 1 w 150"/>
                  <a:gd name="T23" fmla="*/ 1 h 39"/>
                  <a:gd name="T24" fmla="*/ 1 w 150"/>
                  <a:gd name="T25" fmla="*/ 1 h 39"/>
                  <a:gd name="T26" fmla="*/ 1 w 150"/>
                  <a:gd name="T27" fmla="*/ 1 h 39"/>
                  <a:gd name="T28" fmla="*/ 0 w 150"/>
                  <a:gd name="T29" fmla="*/ 1 h 39"/>
                  <a:gd name="T30" fmla="*/ 0 w 150"/>
                  <a:gd name="T31" fmla="*/ 1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0"/>
                  <a:gd name="T49" fmla="*/ 0 h 39"/>
                  <a:gd name="T50" fmla="*/ 150 w 150"/>
                  <a:gd name="T51" fmla="*/ 39 h 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0" h="39">
                    <a:moveTo>
                      <a:pt x="0" y="6"/>
                    </a:moveTo>
                    <a:lnTo>
                      <a:pt x="22" y="13"/>
                    </a:lnTo>
                    <a:lnTo>
                      <a:pt x="119" y="6"/>
                    </a:lnTo>
                    <a:lnTo>
                      <a:pt x="122" y="0"/>
                    </a:lnTo>
                    <a:lnTo>
                      <a:pt x="145" y="6"/>
                    </a:lnTo>
                    <a:lnTo>
                      <a:pt x="150" y="32"/>
                    </a:lnTo>
                    <a:lnTo>
                      <a:pt x="130" y="39"/>
                    </a:lnTo>
                    <a:lnTo>
                      <a:pt x="117" y="23"/>
                    </a:lnTo>
                    <a:lnTo>
                      <a:pt x="81" y="32"/>
                    </a:lnTo>
                    <a:lnTo>
                      <a:pt x="91" y="18"/>
                    </a:lnTo>
                    <a:lnTo>
                      <a:pt x="49" y="23"/>
                    </a:lnTo>
                    <a:lnTo>
                      <a:pt x="58" y="32"/>
                    </a:lnTo>
                    <a:lnTo>
                      <a:pt x="39" y="31"/>
                    </a:lnTo>
                    <a:lnTo>
                      <a:pt x="26" y="23"/>
                    </a:lnTo>
                    <a:lnTo>
                      <a:pt x="0" y="1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4" name="Freeform 53">
                <a:extLst>
                  <a:ext uri="{FF2B5EF4-FFF2-40B4-BE49-F238E27FC236}">
                    <a16:creationId xmlns:a16="http://schemas.microsoft.com/office/drawing/2014/main" id="{8FA8AC53-B89F-462F-A6C2-28422CE5BEA0}"/>
                  </a:ext>
                </a:extLst>
              </p:cNvPr>
              <p:cNvSpPr>
                <a:spLocks/>
              </p:cNvSpPr>
              <p:nvPr/>
            </p:nvSpPr>
            <p:spPr bwMode="auto">
              <a:xfrm>
                <a:off x="4558" y="1145"/>
                <a:ext cx="42" cy="17"/>
              </a:xfrm>
              <a:custGeom>
                <a:avLst/>
                <a:gdLst>
                  <a:gd name="T0" fmla="*/ 0 w 85"/>
                  <a:gd name="T1" fmla="*/ 1 h 32"/>
                  <a:gd name="T2" fmla="*/ 0 w 85"/>
                  <a:gd name="T3" fmla="*/ 1 h 32"/>
                  <a:gd name="T4" fmla="*/ 0 w 85"/>
                  <a:gd name="T5" fmla="*/ 1 h 32"/>
                  <a:gd name="T6" fmla="*/ 0 w 85"/>
                  <a:gd name="T7" fmla="*/ 1 h 32"/>
                  <a:gd name="T8" fmla="*/ 0 w 85"/>
                  <a:gd name="T9" fmla="*/ 1 h 32"/>
                  <a:gd name="T10" fmla="*/ 0 w 85"/>
                  <a:gd name="T11" fmla="*/ 1 h 32"/>
                  <a:gd name="T12" fmla="*/ 0 w 85"/>
                  <a:gd name="T13" fmla="*/ 0 h 32"/>
                  <a:gd name="T14" fmla="*/ 0 w 85"/>
                  <a:gd name="T15" fmla="*/ 1 h 32"/>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32"/>
                  <a:gd name="T26" fmla="*/ 85 w 85"/>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32">
                    <a:moveTo>
                      <a:pt x="0" y="4"/>
                    </a:moveTo>
                    <a:lnTo>
                      <a:pt x="25" y="24"/>
                    </a:lnTo>
                    <a:lnTo>
                      <a:pt x="79" y="32"/>
                    </a:lnTo>
                    <a:lnTo>
                      <a:pt x="85" y="27"/>
                    </a:lnTo>
                    <a:lnTo>
                      <a:pt x="72" y="8"/>
                    </a:lnTo>
                    <a:lnTo>
                      <a:pt x="20" y="4"/>
                    </a:lnTo>
                    <a:lnTo>
                      <a:pt x="4"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5" name="Freeform 54">
                <a:extLst>
                  <a:ext uri="{FF2B5EF4-FFF2-40B4-BE49-F238E27FC236}">
                    <a16:creationId xmlns:a16="http://schemas.microsoft.com/office/drawing/2014/main" id="{D9D97BD4-598C-4ABC-B366-01313E18DF94}"/>
                  </a:ext>
                </a:extLst>
              </p:cNvPr>
              <p:cNvSpPr>
                <a:spLocks/>
              </p:cNvSpPr>
              <p:nvPr/>
            </p:nvSpPr>
            <p:spPr bwMode="auto">
              <a:xfrm>
                <a:off x="4695" y="1066"/>
                <a:ext cx="10" cy="40"/>
              </a:xfrm>
              <a:custGeom>
                <a:avLst/>
                <a:gdLst>
                  <a:gd name="T0" fmla="*/ 0 w 20"/>
                  <a:gd name="T1" fmla="*/ 0 h 80"/>
                  <a:gd name="T2" fmla="*/ 0 w 20"/>
                  <a:gd name="T3" fmla="*/ 1 h 80"/>
                  <a:gd name="T4" fmla="*/ 1 w 20"/>
                  <a:gd name="T5" fmla="*/ 1 h 80"/>
                  <a:gd name="T6" fmla="*/ 0 w 20"/>
                  <a:gd name="T7" fmla="*/ 0 h 80"/>
                  <a:gd name="T8" fmla="*/ 0 60000 65536"/>
                  <a:gd name="T9" fmla="*/ 0 60000 65536"/>
                  <a:gd name="T10" fmla="*/ 0 60000 65536"/>
                  <a:gd name="T11" fmla="*/ 0 60000 65536"/>
                  <a:gd name="T12" fmla="*/ 0 w 20"/>
                  <a:gd name="T13" fmla="*/ 0 h 80"/>
                  <a:gd name="T14" fmla="*/ 20 w 20"/>
                  <a:gd name="T15" fmla="*/ 80 h 80"/>
                </a:gdLst>
                <a:ahLst/>
                <a:cxnLst>
                  <a:cxn ang="T8">
                    <a:pos x="T0" y="T1"/>
                  </a:cxn>
                  <a:cxn ang="T9">
                    <a:pos x="T2" y="T3"/>
                  </a:cxn>
                  <a:cxn ang="T10">
                    <a:pos x="T4" y="T5"/>
                  </a:cxn>
                  <a:cxn ang="T11">
                    <a:pos x="T6" y="T7"/>
                  </a:cxn>
                </a:cxnLst>
                <a:rect l="T12" t="T13" r="T14" b="T15"/>
                <a:pathLst>
                  <a:path w="20" h="80">
                    <a:moveTo>
                      <a:pt x="0" y="0"/>
                    </a:moveTo>
                    <a:lnTo>
                      <a:pt x="0" y="80"/>
                    </a:lnTo>
                    <a:lnTo>
                      <a:pt x="20" y="4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6" name="Freeform 55">
                <a:extLst>
                  <a:ext uri="{FF2B5EF4-FFF2-40B4-BE49-F238E27FC236}">
                    <a16:creationId xmlns:a16="http://schemas.microsoft.com/office/drawing/2014/main" id="{B2CBF5C0-ED21-4398-80D4-EF82EA8AAC92}"/>
                  </a:ext>
                </a:extLst>
              </p:cNvPr>
              <p:cNvSpPr>
                <a:spLocks/>
              </p:cNvSpPr>
              <p:nvPr/>
            </p:nvSpPr>
            <p:spPr bwMode="auto">
              <a:xfrm>
                <a:off x="4607" y="828"/>
                <a:ext cx="145" cy="242"/>
              </a:xfrm>
              <a:custGeom>
                <a:avLst/>
                <a:gdLst>
                  <a:gd name="T0" fmla="*/ 0 w 291"/>
                  <a:gd name="T1" fmla="*/ 1 h 484"/>
                  <a:gd name="T2" fmla="*/ 0 w 291"/>
                  <a:gd name="T3" fmla="*/ 1 h 484"/>
                  <a:gd name="T4" fmla="*/ 0 w 291"/>
                  <a:gd name="T5" fmla="*/ 1 h 484"/>
                  <a:gd name="T6" fmla="*/ 0 w 291"/>
                  <a:gd name="T7" fmla="*/ 1 h 484"/>
                  <a:gd name="T8" fmla="*/ 0 w 291"/>
                  <a:gd name="T9" fmla="*/ 1 h 484"/>
                  <a:gd name="T10" fmla="*/ 0 w 291"/>
                  <a:gd name="T11" fmla="*/ 1 h 484"/>
                  <a:gd name="T12" fmla="*/ 0 w 291"/>
                  <a:gd name="T13" fmla="*/ 1 h 484"/>
                  <a:gd name="T14" fmla="*/ 0 w 291"/>
                  <a:gd name="T15" fmla="*/ 1 h 484"/>
                  <a:gd name="T16" fmla="*/ 0 w 291"/>
                  <a:gd name="T17" fmla="*/ 1 h 484"/>
                  <a:gd name="T18" fmla="*/ 0 w 291"/>
                  <a:gd name="T19" fmla="*/ 1 h 484"/>
                  <a:gd name="T20" fmla="*/ 0 w 291"/>
                  <a:gd name="T21" fmla="*/ 1 h 484"/>
                  <a:gd name="T22" fmla="*/ 0 w 291"/>
                  <a:gd name="T23" fmla="*/ 1 h 484"/>
                  <a:gd name="T24" fmla="*/ 0 w 291"/>
                  <a:gd name="T25" fmla="*/ 1 h 484"/>
                  <a:gd name="T26" fmla="*/ 0 w 291"/>
                  <a:gd name="T27" fmla="*/ 1 h 484"/>
                  <a:gd name="T28" fmla="*/ 0 w 291"/>
                  <a:gd name="T29" fmla="*/ 1 h 484"/>
                  <a:gd name="T30" fmla="*/ 0 w 291"/>
                  <a:gd name="T31" fmla="*/ 1 h 484"/>
                  <a:gd name="T32" fmla="*/ 0 w 291"/>
                  <a:gd name="T33" fmla="*/ 1 h 484"/>
                  <a:gd name="T34" fmla="*/ 0 w 291"/>
                  <a:gd name="T35" fmla="*/ 1 h 484"/>
                  <a:gd name="T36" fmla="*/ 0 w 291"/>
                  <a:gd name="T37" fmla="*/ 1 h 484"/>
                  <a:gd name="T38" fmla="*/ 0 w 291"/>
                  <a:gd name="T39" fmla="*/ 1 h 484"/>
                  <a:gd name="T40" fmla="*/ 0 w 291"/>
                  <a:gd name="T41" fmla="*/ 1 h 484"/>
                  <a:gd name="T42" fmla="*/ 0 w 291"/>
                  <a:gd name="T43" fmla="*/ 1 h 484"/>
                  <a:gd name="T44" fmla="*/ 0 w 291"/>
                  <a:gd name="T45" fmla="*/ 1 h 484"/>
                  <a:gd name="T46" fmla="*/ 0 w 291"/>
                  <a:gd name="T47" fmla="*/ 1 h 484"/>
                  <a:gd name="T48" fmla="*/ 0 w 291"/>
                  <a:gd name="T49" fmla="*/ 1 h 484"/>
                  <a:gd name="T50" fmla="*/ 0 w 291"/>
                  <a:gd name="T51" fmla="*/ 1 h 484"/>
                  <a:gd name="T52" fmla="*/ 0 w 291"/>
                  <a:gd name="T53" fmla="*/ 1 h 484"/>
                  <a:gd name="T54" fmla="*/ 0 w 291"/>
                  <a:gd name="T55" fmla="*/ 1 h 484"/>
                  <a:gd name="T56" fmla="*/ 0 w 291"/>
                  <a:gd name="T57" fmla="*/ 1 h 484"/>
                  <a:gd name="T58" fmla="*/ 0 w 291"/>
                  <a:gd name="T59" fmla="*/ 1 h 484"/>
                  <a:gd name="T60" fmla="*/ 0 w 291"/>
                  <a:gd name="T61" fmla="*/ 1 h 484"/>
                  <a:gd name="T62" fmla="*/ 0 w 291"/>
                  <a:gd name="T63" fmla="*/ 1 h 484"/>
                  <a:gd name="T64" fmla="*/ 0 w 291"/>
                  <a:gd name="T65" fmla="*/ 1 h 484"/>
                  <a:gd name="T66" fmla="*/ 0 w 291"/>
                  <a:gd name="T67" fmla="*/ 1 h 484"/>
                  <a:gd name="T68" fmla="*/ 0 w 291"/>
                  <a:gd name="T69" fmla="*/ 1 h 484"/>
                  <a:gd name="T70" fmla="*/ 0 w 291"/>
                  <a:gd name="T71" fmla="*/ 1 h 484"/>
                  <a:gd name="T72" fmla="*/ 0 w 291"/>
                  <a:gd name="T73" fmla="*/ 1 h 4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1"/>
                  <a:gd name="T112" fmla="*/ 0 h 484"/>
                  <a:gd name="T113" fmla="*/ 291 w 291"/>
                  <a:gd name="T114" fmla="*/ 484 h 4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1" h="484">
                    <a:moveTo>
                      <a:pt x="113" y="7"/>
                    </a:moveTo>
                    <a:lnTo>
                      <a:pt x="92" y="30"/>
                    </a:lnTo>
                    <a:lnTo>
                      <a:pt x="77" y="48"/>
                    </a:lnTo>
                    <a:lnTo>
                      <a:pt x="66" y="67"/>
                    </a:lnTo>
                    <a:lnTo>
                      <a:pt x="94" y="72"/>
                    </a:lnTo>
                    <a:lnTo>
                      <a:pt x="121" y="84"/>
                    </a:lnTo>
                    <a:lnTo>
                      <a:pt x="92" y="82"/>
                    </a:lnTo>
                    <a:lnTo>
                      <a:pt x="69" y="84"/>
                    </a:lnTo>
                    <a:lnTo>
                      <a:pt x="61" y="85"/>
                    </a:lnTo>
                    <a:lnTo>
                      <a:pt x="56" y="103"/>
                    </a:lnTo>
                    <a:lnTo>
                      <a:pt x="82" y="110"/>
                    </a:lnTo>
                    <a:lnTo>
                      <a:pt x="128" y="130"/>
                    </a:lnTo>
                    <a:lnTo>
                      <a:pt x="159" y="156"/>
                    </a:lnTo>
                    <a:lnTo>
                      <a:pt x="118" y="139"/>
                    </a:lnTo>
                    <a:lnTo>
                      <a:pt x="69" y="125"/>
                    </a:lnTo>
                    <a:lnTo>
                      <a:pt x="53" y="125"/>
                    </a:lnTo>
                    <a:lnTo>
                      <a:pt x="45" y="154"/>
                    </a:lnTo>
                    <a:lnTo>
                      <a:pt x="79" y="175"/>
                    </a:lnTo>
                    <a:lnTo>
                      <a:pt x="118" y="192"/>
                    </a:lnTo>
                    <a:lnTo>
                      <a:pt x="170" y="201"/>
                    </a:lnTo>
                    <a:lnTo>
                      <a:pt x="210" y="205"/>
                    </a:lnTo>
                    <a:lnTo>
                      <a:pt x="161" y="208"/>
                    </a:lnTo>
                    <a:lnTo>
                      <a:pt x="105" y="205"/>
                    </a:lnTo>
                    <a:lnTo>
                      <a:pt x="69" y="198"/>
                    </a:lnTo>
                    <a:lnTo>
                      <a:pt x="92" y="218"/>
                    </a:lnTo>
                    <a:lnTo>
                      <a:pt x="125" y="242"/>
                    </a:lnTo>
                    <a:lnTo>
                      <a:pt x="170" y="257"/>
                    </a:lnTo>
                    <a:lnTo>
                      <a:pt x="121" y="250"/>
                    </a:lnTo>
                    <a:lnTo>
                      <a:pt x="85" y="244"/>
                    </a:lnTo>
                    <a:lnTo>
                      <a:pt x="59" y="233"/>
                    </a:lnTo>
                    <a:lnTo>
                      <a:pt x="40" y="223"/>
                    </a:lnTo>
                    <a:lnTo>
                      <a:pt x="51" y="249"/>
                    </a:lnTo>
                    <a:lnTo>
                      <a:pt x="66" y="272"/>
                    </a:lnTo>
                    <a:lnTo>
                      <a:pt x="84" y="285"/>
                    </a:lnTo>
                    <a:lnTo>
                      <a:pt x="113" y="298"/>
                    </a:lnTo>
                    <a:lnTo>
                      <a:pt x="82" y="291"/>
                    </a:lnTo>
                    <a:lnTo>
                      <a:pt x="56" y="278"/>
                    </a:lnTo>
                    <a:lnTo>
                      <a:pt x="36" y="257"/>
                    </a:lnTo>
                    <a:lnTo>
                      <a:pt x="17" y="228"/>
                    </a:lnTo>
                    <a:lnTo>
                      <a:pt x="0" y="203"/>
                    </a:lnTo>
                    <a:lnTo>
                      <a:pt x="23" y="257"/>
                    </a:lnTo>
                    <a:lnTo>
                      <a:pt x="43" y="288"/>
                    </a:lnTo>
                    <a:lnTo>
                      <a:pt x="66" y="318"/>
                    </a:lnTo>
                    <a:lnTo>
                      <a:pt x="92" y="334"/>
                    </a:lnTo>
                    <a:lnTo>
                      <a:pt x="115" y="347"/>
                    </a:lnTo>
                    <a:lnTo>
                      <a:pt x="154" y="368"/>
                    </a:lnTo>
                    <a:lnTo>
                      <a:pt x="154" y="398"/>
                    </a:lnTo>
                    <a:lnTo>
                      <a:pt x="193" y="393"/>
                    </a:lnTo>
                    <a:lnTo>
                      <a:pt x="210" y="352"/>
                    </a:lnTo>
                    <a:lnTo>
                      <a:pt x="229" y="321"/>
                    </a:lnTo>
                    <a:lnTo>
                      <a:pt x="252" y="304"/>
                    </a:lnTo>
                    <a:lnTo>
                      <a:pt x="268" y="308"/>
                    </a:lnTo>
                    <a:lnTo>
                      <a:pt x="278" y="319"/>
                    </a:lnTo>
                    <a:lnTo>
                      <a:pt x="278" y="349"/>
                    </a:lnTo>
                    <a:lnTo>
                      <a:pt x="275" y="393"/>
                    </a:lnTo>
                    <a:lnTo>
                      <a:pt x="260" y="430"/>
                    </a:lnTo>
                    <a:lnTo>
                      <a:pt x="249" y="452"/>
                    </a:lnTo>
                    <a:lnTo>
                      <a:pt x="233" y="458"/>
                    </a:lnTo>
                    <a:lnTo>
                      <a:pt x="213" y="458"/>
                    </a:lnTo>
                    <a:lnTo>
                      <a:pt x="203" y="461"/>
                    </a:lnTo>
                    <a:lnTo>
                      <a:pt x="233" y="469"/>
                    </a:lnTo>
                    <a:lnTo>
                      <a:pt x="233" y="484"/>
                    </a:lnTo>
                    <a:lnTo>
                      <a:pt x="262" y="469"/>
                    </a:lnTo>
                    <a:lnTo>
                      <a:pt x="278" y="445"/>
                    </a:lnTo>
                    <a:lnTo>
                      <a:pt x="288" y="422"/>
                    </a:lnTo>
                    <a:lnTo>
                      <a:pt x="291" y="350"/>
                    </a:lnTo>
                    <a:lnTo>
                      <a:pt x="282" y="295"/>
                    </a:lnTo>
                    <a:lnTo>
                      <a:pt x="268" y="223"/>
                    </a:lnTo>
                    <a:lnTo>
                      <a:pt x="242" y="146"/>
                    </a:lnTo>
                    <a:lnTo>
                      <a:pt x="213" y="81"/>
                    </a:lnTo>
                    <a:lnTo>
                      <a:pt x="184" y="33"/>
                    </a:lnTo>
                    <a:lnTo>
                      <a:pt x="157" y="7"/>
                    </a:lnTo>
                    <a:lnTo>
                      <a:pt x="138" y="0"/>
                    </a:lnTo>
                    <a:lnTo>
                      <a:pt x="11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7" name="Freeform 56">
                <a:extLst>
                  <a:ext uri="{FF2B5EF4-FFF2-40B4-BE49-F238E27FC236}">
                    <a16:creationId xmlns:a16="http://schemas.microsoft.com/office/drawing/2014/main" id="{41156EF1-3356-4ED2-97AC-174FBAD165B2}"/>
                  </a:ext>
                </a:extLst>
              </p:cNvPr>
              <p:cNvSpPr>
                <a:spLocks/>
              </p:cNvSpPr>
              <p:nvPr/>
            </p:nvSpPr>
            <p:spPr bwMode="auto">
              <a:xfrm>
                <a:off x="4456" y="809"/>
                <a:ext cx="219" cy="182"/>
              </a:xfrm>
              <a:custGeom>
                <a:avLst/>
                <a:gdLst>
                  <a:gd name="T0" fmla="*/ 1 w 436"/>
                  <a:gd name="T1" fmla="*/ 0 h 365"/>
                  <a:gd name="T2" fmla="*/ 1 w 436"/>
                  <a:gd name="T3" fmla="*/ 0 h 365"/>
                  <a:gd name="T4" fmla="*/ 1 w 436"/>
                  <a:gd name="T5" fmla="*/ 0 h 365"/>
                  <a:gd name="T6" fmla="*/ 1 w 436"/>
                  <a:gd name="T7" fmla="*/ 0 h 365"/>
                  <a:gd name="T8" fmla="*/ 1 w 436"/>
                  <a:gd name="T9" fmla="*/ 0 h 365"/>
                  <a:gd name="T10" fmla="*/ 1 w 436"/>
                  <a:gd name="T11" fmla="*/ 0 h 365"/>
                  <a:gd name="T12" fmla="*/ 1 w 436"/>
                  <a:gd name="T13" fmla="*/ 0 h 365"/>
                  <a:gd name="T14" fmla="*/ 1 w 436"/>
                  <a:gd name="T15" fmla="*/ 0 h 365"/>
                  <a:gd name="T16" fmla="*/ 1 w 436"/>
                  <a:gd name="T17" fmla="*/ 0 h 365"/>
                  <a:gd name="T18" fmla="*/ 0 w 436"/>
                  <a:gd name="T19" fmla="*/ 0 h 365"/>
                  <a:gd name="T20" fmla="*/ 1 w 436"/>
                  <a:gd name="T21" fmla="*/ 0 h 365"/>
                  <a:gd name="T22" fmla="*/ 1 w 436"/>
                  <a:gd name="T23" fmla="*/ 0 h 365"/>
                  <a:gd name="T24" fmla="*/ 1 w 436"/>
                  <a:gd name="T25" fmla="*/ 0 h 365"/>
                  <a:gd name="T26" fmla="*/ 1 w 436"/>
                  <a:gd name="T27" fmla="*/ 0 h 365"/>
                  <a:gd name="T28" fmla="*/ 1 w 436"/>
                  <a:gd name="T29" fmla="*/ 0 h 365"/>
                  <a:gd name="T30" fmla="*/ 1 w 436"/>
                  <a:gd name="T31" fmla="*/ 0 h 365"/>
                  <a:gd name="T32" fmla="*/ 1 w 436"/>
                  <a:gd name="T33" fmla="*/ 0 h 365"/>
                  <a:gd name="T34" fmla="*/ 1 w 436"/>
                  <a:gd name="T35" fmla="*/ 0 h 365"/>
                  <a:gd name="T36" fmla="*/ 1 w 436"/>
                  <a:gd name="T37" fmla="*/ 0 h 365"/>
                  <a:gd name="T38" fmla="*/ 1 w 436"/>
                  <a:gd name="T39" fmla="*/ 0 h 365"/>
                  <a:gd name="T40" fmla="*/ 1 w 436"/>
                  <a:gd name="T41" fmla="*/ 0 h 365"/>
                  <a:gd name="T42" fmla="*/ 1 w 436"/>
                  <a:gd name="T43" fmla="*/ 0 h 365"/>
                  <a:gd name="T44" fmla="*/ 1 w 436"/>
                  <a:gd name="T45" fmla="*/ 0 h 365"/>
                  <a:gd name="T46" fmla="*/ 1 w 436"/>
                  <a:gd name="T47" fmla="*/ 0 h 365"/>
                  <a:gd name="T48" fmla="*/ 1 w 436"/>
                  <a:gd name="T49" fmla="*/ 0 h 365"/>
                  <a:gd name="T50" fmla="*/ 1 w 436"/>
                  <a:gd name="T51" fmla="*/ 0 h 365"/>
                  <a:gd name="T52" fmla="*/ 1 w 436"/>
                  <a:gd name="T53" fmla="*/ 0 h 365"/>
                  <a:gd name="T54" fmla="*/ 1 w 436"/>
                  <a:gd name="T55" fmla="*/ 0 h 365"/>
                  <a:gd name="T56" fmla="*/ 1 w 436"/>
                  <a:gd name="T57" fmla="*/ 0 h 365"/>
                  <a:gd name="T58" fmla="*/ 1 w 436"/>
                  <a:gd name="T59" fmla="*/ 0 h 365"/>
                  <a:gd name="T60" fmla="*/ 1 w 436"/>
                  <a:gd name="T61" fmla="*/ 0 h 365"/>
                  <a:gd name="T62" fmla="*/ 1 w 436"/>
                  <a:gd name="T63" fmla="*/ 0 h 365"/>
                  <a:gd name="T64" fmla="*/ 1 w 436"/>
                  <a:gd name="T65" fmla="*/ 0 h 365"/>
                  <a:gd name="T66" fmla="*/ 1 w 436"/>
                  <a:gd name="T67" fmla="*/ 0 h 365"/>
                  <a:gd name="T68" fmla="*/ 1 w 436"/>
                  <a:gd name="T69" fmla="*/ 0 h 365"/>
                  <a:gd name="T70" fmla="*/ 1 w 436"/>
                  <a:gd name="T71" fmla="*/ 0 h 365"/>
                  <a:gd name="T72" fmla="*/ 1 w 436"/>
                  <a:gd name="T73" fmla="*/ 0 h 365"/>
                  <a:gd name="T74" fmla="*/ 1 w 436"/>
                  <a:gd name="T75" fmla="*/ 0 h 365"/>
                  <a:gd name="T76" fmla="*/ 1 w 436"/>
                  <a:gd name="T77" fmla="*/ 0 h 365"/>
                  <a:gd name="T78" fmla="*/ 1 w 436"/>
                  <a:gd name="T79" fmla="*/ 0 h 365"/>
                  <a:gd name="T80" fmla="*/ 1 w 436"/>
                  <a:gd name="T81" fmla="*/ 0 h 365"/>
                  <a:gd name="T82" fmla="*/ 1 w 436"/>
                  <a:gd name="T83" fmla="*/ 0 h 365"/>
                  <a:gd name="T84" fmla="*/ 1 w 436"/>
                  <a:gd name="T85" fmla="*/ 0 h 365"/>
                  <a:gd name="T86" fmla="*/ 1 w 436"/>
                  <a:gd name="T87" fmla="*/ 0 h 3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6"/>
                  <a:gd name="T133" fmla="*/ 0 h 365"/>
                  <a:gd name="T134" fmla="*/ 436 w 436"/>
                  <a:gd name="T135" fmla="*/ 365 h 3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6" h="365">
                    <a:moveTo>
                      <a:pt x="436" y="39"/>
                    </a:moveTo>
                    <a:lnTo>
                      <a:pt x="384" y="62"/>
                    </a:lnTo>
                    <a:lnTo>
                      <a:pt x="353" y="85"/>
                    </a:lnTo>
                    <a:lnTo>
                      <a:pt x="330" y="106"/>
                    </a:lnTo>
                    <a:lnTo>
                      <a:pt x="314" y="142"/>
                    </a:lnTo>
                    <a:lnTo>
                      <a:pt x="300" y="177"/>
                    </a:lnTo>
                    <a:lnTo>
                      <a:pt x="294" y="205"/>
                    </a:lnTo>
                    <a:lnTo>
                      <a:pt x="281" y="234"/>
                    </a:lnTo>
                    <a:lnTo>
                      <a:pt x="258" y="283"/>
                    </a:lnTo>
                    <a:lnTo>
                      <a:pt x="238" y="306"/>
                    </a:lnTo>
                    <a:lnTo>
                      <a:pt x="219" y="322"/>
                    </a:lnTo>
                    <a:lnTo>
                      <a:pt x="206" y="337"/>
                    </a:lnTo>
                    <a:lnTo>
                      <a:pt x="194" y="352"/>
                    </a:lnTo>
                    <a:lnTo>
                      <a:pt x="175" y="361"/>
                    </a:lnTo>
                    <a:lnTo>
                      <a:pt x="152" y="365"/>
                    </a:lnTo>
                    <a:lnTo>
                      <a:pt x="121" y="365"/>
                    </a:lnTo>
                    <a:lnTo>
                      <a:pt x="73" y="361"/>
                    </a:lnTo>
                    <a:lnTo>
                      <a:pt x="44" y="355"/>
                    </a:lnTo>
                    <a:lnTo>
                      <a:pt x="21" y="343"/>
                    </a:lnTo>
                    <a:lnTo>
                      <a:pt x="0" y="330"/>
                    </a:lnTo>
                    <a:lnTo>
                      <a:pt x="0" y="322"/>
                    </a:lnTo>
                    <a:lnTo>
                      <a:pt x="5" y="309"/>
                    </a:lnTo>
                    <a:lnTo>
                      <a:pt x="32" y="265"/>
                    </a:lnTo>
                    <a:lnTo>
                      <a:pt x="55" y="231"/>
                    </a:lnTo>
                    <a:lnTo>
                      <a:pt x="70" y="193"/>
                    </a:lnTo>
                    <a:lnTo>
                      <a:pt x="93" y="147"/>
                    </a:lnTo>
                    <a:lnTo>
                      <a:pt x="83" y="183"/>
                    </a:lnTo>
                    <a:lnTo>
                      <a:pt x="72" y="216"/>
                    </a:lnTo>
                    <a:lnTo>
                      <a:pt x="59" y="244"/>
                    </a:lnTo>
                    <a:lnTo>
                      <a:pt x="70" y="252"/>
                    </a:lnTo>
                    <a:lnTo>
                      <a:pt x="93" y="262"/>
                    </a:lnTo>
                    <a:lnTo>
                      <a:pt x="68" y="263"/>
                    </a:lnTo>
                    <a:lnTo>
                      <a:pt x="46" y="265"/>
                    </a:lnTo>
                    <a:lnTo>
                      <a:pt x="62" y="281"/>
                    </a:lnTo>
                    <a:lnTo>
                      <a:pt x="90" y="289"/>
                    </a:lnTo>
                    <a:lnTo>
                      <a:pt x="124" y="296"/>
                    </a:lnTo>
                    <a:lnTo>
                      <a:pt x="157" y="289"/>
                    </a:lnTo>
                    <a:lnTo>
                      <a:pt x="180" y="288"/>
                    </a:lnTo>
                    <a:lnTo>
                      <a:pt x="176" y="296"/>
                    </a:lnTo>
                    <a:lnTo>
                      <a:pt x="139" y="312"/>
                    </a:lnTo>
                    <a:lnTo>
                      <a:pt x="114" y="317"/>
                    </a:lnTo>
                    <a:lnTo>
                      <a:pt x="117" y="317"/>
                    </a:lnTo>
                    <a:lnTo>
                      <a:pt x="155" y="317"/>
                    </a:lnTo>
                    <a:lnTo>
                      <a:pt x="212" y="293"/>
                    </a:lnTo>
                    <a:lnTo>
                      <a:pt x="230" y="281"/>
                    </a:lnTo>
                    <a:lnTo>
                      <a:pt x="255" y="250"/>
                    </a:lnTo>
                    <a:lnTo>
                      <a:pt x="229" y="263"/>
                    </a:lnTo>
                    <a:lnTo>
                      <a:pt x="194" y="272"/>
                    </a:lnTo>
                    <a:lnTo>
                      <a:pt x="227" y="250"/>
                    </a:lnTo>
                    <a:lnTo>
                      <a:pt x="180" y="254"/>
                    </a:lnTo>
                    <a:lnTo>
                      <a:pt x="139" y="250"/>
                    </a:lnTo>
                    <a:lnTo>
                      <a:pt x="166" y="234"/>
                    </a:lnTo>
                    <a:lnTo>
                      <a:pt x="134" y="234"/>
                    </a:lnTo>
                    <a:lnTo>
                      <a:pt x="108" y="229"/>
                    </a:lnTo>
                    <a:lnTo>
                      <a:pt x="93" y="221"/>
                    </a:lnTo>
                    <a:lnTo>
                      <a:pt x="121" y="216"/>
                    </a:lnTo>
                    <a:lnTo>
                      <a:pt x="150" y="203"/>
                    </a:lnTo>
                    <a:lnTo>
                      <a:pt x="178" y="180"/>
                    </a:lnTo>
                    <a:lnTo>
                      <a:pt x="206" y="162"/>
                    </a:lnTo>
                    <a:lnTo>
                      <a:pt x="225" y="151"/>
                    </a:lnTo>
                    <a:lnTo>
                      <a:pt x="253" y="147"/>
                    </a:lnTo>
                    <a:lnTo>
                      <a:pt x="225" y="147"/>
                    </a:lnTo>
                    <a:lnTo>
                      <a:pt x="194" y="149"/>
                    </a:lnTo>
                    <a:lnTo>
                      <a:pt x="157" y="157"/>
                    </a:lnTo>
                    <a:lnTo>
                      <a:pt x="139" y="167"/>
                    </a:lnTo>
                    <a:lnTo>
                      <a:pt x="160" y="144"/>
                    </a:lnTo>
                    <a:lnTo>
                      <a:pt x="194" y="129"/>
                    </a:lnTo>
                    <a:lnTo>
                      <a:pt x="235" y="113"/>
                    </a:lnTo>
                    <a:lnTo>
                      <a:pt x="189" y="118"/>
                    </a:lnTo>
                    <a:lnTo>
                      <a:pt x="155" y="129"/>
                    </a:lnTo>
                    <a:lnTo>
                      <a:pt x="186" y="98"/>
                    </a:lnTo>
                    <a:lnTo>
                      <a:pt x="216" y="85"/>
                    </a:lnTo>
                    <a:lnTo>
                      <a:pt x="255" y="64"/>
                    </a:lnTo>
                    <a:lnTo>
                      <a:pt x="206" y="75"/>
                    </a:lnTo>
                    <a:lnTo>
                      <a:pt x="170" y="85"/>
                    </a:lnTo>
                    <a:lnTo>
                      <a:pt x="188" y="66"/>
                    </a:lnTo>
                    <a:lnTo>
                      <a:pt x="157" y="79"/>
                    </a:lnTo>
                    <a:lnTo>
                      <a:pt x="134" y="93"/>
                    </a:lnTo>
                    <a:lnTo>
                      <a:pt x="104" y="121"/>
                    </a:lnTo>
                    <a:lnTo>
                      <a:pt x="139" y="84"/>
                    </a:lnTo>
                    <a:lnTo>
                      <a:pt x="183" y="48"/>
                    </a:lnTo>
                    <a:lnTo>
                      <a:pt x="230" y="23"/>
                    </a:lnTo>
                    <a:lnTo>
                      <a:pt x="279" y="8"/>
                    </a:lnTo>
                    <a:lnTo>
                      <a:pt x="323" y="0"/>
                    </a:lnTo>
                    <a:lnTo>
                      <a:pt x="359" y="2"/>
                    </a:lnTo>
                    <a:lnTo>
                      <a:pt x="399" y="15"/>
                    </a:lnTo>
                    <a:lnTo>
                      <a:pt x="421" y="23"/>
                    </a:lnTo>
                    <a:lnTo>
                      <a:pt x="436"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8" name="Freeform 57">
                <a:extLst>
                  <a:ext uri="{FF2B5EF4-FFF2-40B4-BE49-F238E27FC236}">
                    <a16:creationId xmlns:a16="http://schemas.microsoft.com/office/drawing/2014/main" id="{66DED651-2ABA-421D-8CA2-B89AACC15CB2}"/>
                  </a:ext>
                </a:extLst>
              </p:cNvPr>
              <p:cNvSpPr>
                <a:spLocks/>
              </p:cNvSpPr>
              <p:nvPr/>
            </p:nvSpPr>
            <p:spPr bwMode="auto">
              <a:xfrm>
                <a:off x="4713" y="987"/>
                <a:ext cx="29" cy="53"/>
              </a:xfrm>
              <a:custGeom>
                <a:avLst/>
                <a:gdLst>
                  <a:gd name="T0" fmla="*/ 0 w 57"/>
                  <a:gd name="T1" fmla="*/ 1 h 106"/>
                  <a:gd name="T2" fmla="*/ 1 w 57"/>
                  <a:gd name="T3" fmla="*/ 1 h 106"/>
                  <a:gd name="T4" fmla="*/ 1 w 57"/>
                  <a:gd name="T5" fmla="*/ 1 h 106"/>
                  <a:gd name="T6" fmla="*/ 1 w 57"/>
                  <a:gd name="T7" fmla="*/ 0 h 106"/>
                  <a:gd name="T8" fmla="*/ 1 w 57"/>
                  <a:gd name="T9" fmla="*/ 1 h 106"/>
                  <a:gd name="T10" fmla="*/ 1 w 57"/>
                  <a:gd name="T11" fmla="*/ 1 h 106"/>
                  <a:gd name="T12" fmla="*/ 1 w 57"/>
                  <a:gd name="T13" fmla="*/ 1 h 106"/>
                  <a:gd name="T14" fmla="*/ 1 w 57"/>
                  <a:gd name="T15" fmla="*/ 1 h 106"/>
                  <a:gd name="T16" fmla="*/ 1 w 57"/>
                  <a:gd name="T17" fmla="*/ 1 h 106"/>
                  <a:gd name="T18" fmla="*/ 1 w 57"/>
                  <a:gd name="T19" fmla="*/ 1 h 106"/>
                  <a:gd name="T20" fmla="*/ 1 w 57"/>
                  <a:gd name="T21" fmla="*/ 1 h 106"/>
                  <a:gd name="T22" fmla="*/ 1 w 57"/>
                  <a:gd name="T23" fmla="*/ 1 h 106"/>
                  <a:gd name="T24" fmla="*/ 1 w 57"/>
                  <a:gd name="T25" fmla="*/ 1 h 106"/>
                  <a:gd name="T26" fmla="*/ 1 w 57"/>
                  <a:gd name="T27" fmla="*/ 1 h 106"/>
                  <a:gd name="T28" fmla="*/ 1 w 57"/>
                  <a:gd name="T29" fmla="*/ 1 h 106"/>
                  <a:gd name="T30" fmla="*/ 1 w 57"/>
                  <a:gd name="T31" fmla="*/ 1 h 106"/>
                  <a:gd name="T32" fmla="*/ 1 w 57"/>
                  <a:gd name="T33" fmla="*/ 1 h 106"/>
                  <a:gd name="T34" fmla="*/ 1 w 57"/>
                  <a:gd name="T35" fmla="*/ 1 h 106"/>
                  <a:gd name="T36" fmla="*/ 1 w 57"/>
                  <a:gd name="T37" fmla="*/ 1 h 106"/>
                  <a:gd name="T38" fmla="*/ 1 w 57"/>
                  <a:gd name="T39" fmla="*/ 1 h 106"/>
                  <a:gd name="T40" fmla="*/ 0 w 57"/>
                  <a:gd name="T41" fmla="*/ 1 h 1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106"/>
                  <a:gd name="T65" fmla="*/ 57 w 57"/>
                  <a:gd name="T66" fmla="*/ 106 h 1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106">
                    <a:moveTo>
                      <a:pt x="0" y="70"/>
                    </a:moveTo>
                    <a:lnTo>
                      <a:pt x="15" y="49"/>
                    </a:lnTo>
                    <a:lnTo>
                      <a:pt x="33" y="21"/>
                    </a:lnTo>
                    <a:lnTo>
                      <a:pt x="57" y="0"/>
                    </a:lnTo>
                    <a:lnTo>
                      <a:pt x="44" y="22"/>
                    </a:lnTo>
                    <a:lnTo>
                      <a:pt x="46" y="31"/>
                    </a:lnTo>
                    <a:lnTo>
                      <a:pt x="54" y="49"/>
                    </a:lnTo>
                    <a:lnTo>
                      <a:pt x="54" y="57"/>
                    </a:lnTo>
                    <a:lnTo>
                      <a:pt x="49" y="80"/>
                    </a:lnTo>
                    <a:lnTo>
                      <a:pt x="49" y="57"/>
                    </a:lnTo>
                    <a:lnTo>
                      <a:pt x="44" y="45"/>
                    </a:lnTo>
                    <a:lnTo>
                      <a:pt x="36" y="40"/>
                    </a:lnTo>
                    <a:lnTo>
                      <a:pt x="20" y="55"/>
                    </a:lnTo>
                    <a:lnTo>
                      <a:pt x="29" y="70"/>
                    </a:lnTo>
                    <a:lnTo>
                      <a:pt x="36" y="81"/>
                    </a:lnTo>
                    <a:lnTo>
                      <a:pt x="29" y="98"/>
                    </a:lnTo>
                    <a:lnTo>
                      <a:pt x="8" y="106"/>
                    </a:lnTo>
                    <a:lnTo>
                      <a:pt x="10" y="93"/>
                    </a:lnTo>
                    <a:lnTo>
                      <a:pt x="10" y="81"/>
                    </a:lnTo>
                    <a:lnTo>
                      <a:pt x="2" y="78"/>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9" name="Freeform 58">
                <a:extLst>
                  <a:ext uri="{FF2B5EF4-FFF2-40B4-BE49-F238E27FC236}">
                    <a16:creationId xmlns:a16="http://schemas.microsoft.com/office/drawing/2014/main" id="{33C5897D-A0B1-41C1-9CA5-D96F101C9A0D}"/>
                  </a:ext>
                </a:extLst>
              </p:cNvPr>
              <p:cNvSpPr>
                <a:spLocks/>
              </p:cNvSpPr>
              <p:nvPr/>
            </p:nvSpPr>
            <p:spPr bwMode="auto">
              <a:xfrm>
                <a:off x="4875" y="1119"/>
                <a:ext cx="162" cy="206"/>
              </a:xfrm>
              <a:custGeom>
                <a:avLst/>
                <a:gdLst>
                  <a:gd name="T0" fmla="*/ 1 w 324"/>
                  <a:gd name="T1" fmla="*/ 1 h 412"/>
                  <a:gd name="T2" fmla="*/ 1 w 324"/>
                  <a:gd name="T3" fmla="*/ 1 h 412"/>
                  <a:gd name="T4" fmla="*/ 1 w 324"/>
                  <a:gd name="T5" fmla="*/ 1 h 412"/>
                  <a:gd name="T6" fmla="*/ 1 w 324"/>
                  <a:gd name="T7" fmla="*/ 1 h 412"/>
                  <a:gd name="T8" fmla="*/ 1 w 324"/>
                  <a:gd name="T9" fmla="*/ 1 h 412"/>
                  <a:gd name="T10" fmla="*/ 1 w 324"/>
                  <a:gd name="T11" fmla="*/ 1 h 412"/>
                  <a:gd name="T12" fmla="*/ 1 w 324"/>
                  <a:gd name="T13" fmla="*/ 1 h 412"/>
                  <a:gd name="T14" fmla="*/ 1 w 324"/>
                  <a:gd name="T15" fmla="*/ 0 h 412"/>
                  <a:gd name="T16" fmla="*/ 1 w 324"/>
                  <a:gd name="T17" fmla="*/ 1 h 412"/>
                  <a:gd name="T18" fmla="*/ 1 w 324"/>
                  <a:gd name="T19" fmla="*/ 1 h 412"/>
                  <a:gd name="T20" fmla="*/ 1 w 324"/>
                  <a:gd name="T21" fmla="*/ 1 h 412"/>
                  <a:gd name="T22" fmla="*/ 1 w 324"/>
                  <a:gd name="T23" fmla="*/ 1 h 412"/>
                  <a:gd name="T24" fmla="*/ 1 w 324"/>
                  <a:gd name="T25" fmla="*/ 1 h 412"/>
                  <a:gd name="T26" fmla="*/ 1 w 324"/>
                  <a:gd name="T27" fmla="*/ 1 h 412"/>
                  <a:gd name="T28" fmla="*/ 1 w 324"/>
                  <a:gd name="T29" fmla="*/ 1 h 412"/>
                  <a:gd name="T30" fmla="*/ 1 w 324"/>
                  <a:gd name="T31" fmla="*/ 1 h 412"/>
                  <a:gd name="T32" fmla="*/ 1 w 324"/>
                  <a:gd name="T33" fmla="*/ 1 h 412"/>
                  <a:gd name="T34" fmla="*/ 0 w 324"/>
                  <a:gd name="T35" fmla="*/ 1 h 412"/>
                  <a:gd name="T36" fmla="*/ 1 w 324"/>
                  <a:gd name="T37" fmla="*/ 1 h 412"/>
                  <a:gd name="T38" fmla="*/ 1 w 324"/>
                  <a:gd name="T39" fmla="*/ 1 h 412"/>
                  <a:gd name="T40" fmla="*/ 1 w 324"/>
                  <a:gd name="T41" fmla="*/ 1 h 412"/>
                  <a:gd name="T42" fmla="*/ 1 w 324"/>
                  <a:gd name="T43" fmla="*/ 1 h 412"/>
                  <a:gd name="T44" fmla="*/ 1 w 324"/>
                  <a:gd name="T45" fmla="*/ 1 h 412"/>
                  <a:gd name="T46" fmla="*/ 1 w 324"/>
                  <a:gd name="T47" fmla="*/ 1 h 412"/>
                  <a:gd name="T48" fmla="*/ 1 w 324"/>
                  <a:gd name="T49" fmla="*/ 1 h 412"/>
                  <a:gd name="T50" fmla="*/ 1 w 324"/>
                  <a:gd name="T51" fmla="*/ 1 h 412"/>
                  <a:gd name="T52" fmla="*/ 1 w 324"/>
                  <a:gd name="T53" fmla="*/ 1 h 412"/>
                  <a:gd name="T54" fmla="*/ 1 w 324"/>
                  <a:gd name="T55" fmla="*/ 1 h 412"/>
                  <a:gd name="T56" fmla="*/ 1 w 324"/>
                  <a:gd name="T57" fmla="*/ 1 h 412"/>
                  <a:gd name="T58" fmla="*/ 1 w 324"/>
                  <a:gd name="T59" fmla="*/ 1 h 412"/>
                  <a:gd name="T60" fmla="*/ 1 w 324"/>
                  <a:gd name="T61" fmla="*/ 1 h 412"/>
                  <a:gd name="T62" fmla="*/ 1 w 324"/>
                  <a:gd name="T63" fmla="*/ 1 h 412"/>
                  <a:gd name="T64" fmla="*/ 1 w 324"/>
                  <a:gd name="T65" fmla="*/ 1 h 412"/>
                  <a:gd name="T66" fmla="*/ 1 w 324"/>
                  <a:gd name="T67" fmla="*/ 1 h 412"/>
                  <a:gd name="T68" fmla="*/ 1 w 324"/>
                  <a:gd name="T69" fmla="*/ 1 h 412"/>
                  <a:gd name="T70" fmla="*/ 1 w 324"/>
                  <a:gd name="T71" fmla="*/ 1 h 412"/>
                  <a:gd name="T72" fmla="*/ 1 w 324"/>
                  <a:gd name="T73" fmla="*/ 1 h 412"/>
                  <a:gd name="T74" fmla="*/ 1 w 324"/>
                  <a:gd name="T75" fmla="*/ 1 h 412"/>
                  <a:gd name="T76" fmla="*/ 1 w 324"/>
                  <a:gd name="T77" fmla="*/ 1 h 412"/>
                  <a:gd name="T78" fmla="*/ 1 w 324"/>
                  <a:gd name="T79" fmla="*/ 1 h 412"/>
                  <a:gd name="T80" fmla="*/ 1 w 324"/>
                  <a:gd name="T81" fmla="*/ 1 h 412"/>
                  <a:gd name="T82" fmla="*/ 1 w 324"/>
                  <a:gd name="T83" fmla="*/ 1 h 412"/>
                  <a:gd name="T84" fmla="*/ 1 w 324"/>
                  <a:gd name="T85" fmla="*/ 1 h 412"/>
                  <a:gd name="T86" fmla="*/ 1 w 324"/>
                  <a:gd name="T87" fmla="*/ 1 h 412"/>
                  <a:gd name="T88" fmla="*/ 1 w 324"/>
                  <a:gd name="T89" fmla="*/ 1 h 412"/>
                  <a:gd name="T90" fmla="*/ 1 w 324"/>
                  <a:gd name="T91" fmla="*/ 1 h 412"/>
                  <a:gd name="T92" fmla="*/ 1 w 324"/>
                  <a:gd name="T93" fmla="*/ 1 h 412"/>
                  <a:gd name="T94" fmla="*/ 1 w 324"/>
                  <a:gd name="T95" fmla="*/ 1 h 412"/>
                  <a:gd name="T96" fmla="*/ 1 w 324"/>
                  <a:gd name="T97" fmla="*/ 1 h 412"/>
                  <a:gd name="T98" fmla="*/ 1 w 324"/>
                  <a:gd name="T99" fmla="*/ 1 h 412"/>
                  <a:gd name="T100" fmla="*/ 1 w 324"/>
                  <a:gd name="T101" fmla="*/ 1 h 412"/>
                  <a:gd name="T102" fmla="*/ 1 w 324"/>
                  <a:gd name="T103" fmla="*/ 1 h 412"/>
                  <a:gd name="T104" fmla="*/ 1 w 324"/>
                  <a:gd name="T105" fmla="*/ 1 h 412"/>
                  <a:gd name="T106" fmla="*/ 1 w 324"/>
                  <a:gd name="T107" fmla="*/ 1 h 4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4"/>
                  <a:gd name="T163" fmla="*/ 0 h 412"/>
                  <a:gd name="T164" fmla="*/ 324 w 324"/>
                  <a:gd name="T165" fmla="*/ 412 h 4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4" h="412">
                    <a:moveTo>
                      <a:pt x="311" y="273"/>
                    </a:moveTo>
                    <a:lnTo>
                      <a:pt x="273" y="240"/>
                    </a:lnTo>
                    <a:lnTo>
                      <a:pt x="251" y="106"/>
                    </a:lnTo>
                    <a:lnTo>
                      <a:pt x="239" y="98"/>
                    </a:lnTo>
                    <a:lnTo>
                      <a:pt x="228" y="54"/>
                    </a:lnTo>
                    <a:lnTo>
                      <a:pt x="215" y="46"/>
                    </a:lnTo>
                    <a:lnTo>
                      <a:pt x="200" y="12"/>
                    </a:lnTo>
                    <a:lnTo>
                      <a:pt x="66" y="0"/>
                    </a:lnTo>
                    <a:lnTo>
                      <a:pt x="56" y="4"/>
                    </a:lnTo>
                    <a:lnTo>
                      <a:pt x="22" y="82"/>
                    </a:lnTo>
                    <a:lnTo>
                      <a:pt x="22" y="90"/>
                    </a:lnTo>
                    <a:lnTo>
                      <a:pt x="25" y="97"/>
                    </a:lnTo>
                    <a:lnTo>
                      <a:pt x="40" y="100"/>
                    </a:lnTo>
                    <a:lnTo>
                      <a:pt x="28" y="126"/>
                    </a:lnTo>
                    <a:lnTo>
                      <a:pt x="33" y="134"/>
                    </a:lnTo>
                    <a:lnTo>
                      <a:pt x="46" y="142"/>
                    </a:lnTo>
                    <a:lnTo>
                      <a:pt x="7" y="170"/>
                    </a:lnTo>
                    <a:lnTo>
                      <a:pt x="0" y="178"/>
                    </a:lnTo>
                    <a:lnTo>
                      <a:pt x="15" y="169"/>
                    </a:lnTo>
                    <a:lnTo>
                      <a:pt x="61" y="139"/>
                    </a:lnTo>
                    <a:lnTo>
                      <a:pt x="108" y="118"/>
                    </a:lnTo>
                    <a:lnTo>
                      <a:pt x="213" y="106"/>
                    </a:lnTo>
                    <a:lnTo>
                      <a:pt x="100" y="110"/>
                    </a:lnTo>
                    <a:lnTo>
                      <a:pt x="82" y="116"/>
                    </a:lnTo>
                    <a:lnTo>
                      <a:pt x="66" y="79"/>
                    </a:lnTo>
                    <a:lnTo>
                      <a:pt x="69" y="69"/>
                    </a:lnTo>
                    <a:lnTo>
                      <a:pt x="200" y="54"/>
                    </a:lnTo>
                    <a:lnTo>
                      <a:pt x="67" y="49"/>
                    </a:lnTo>
                    <a:lnTo>
                      <a:pt x="59" y="38"/>
                    </a:lnTo>
                    <a:lnTo>
                      <a:pt x="67" y="5"/>
                    </a:lnTo>
                    <a:lnTo>
                      <a:pt x="195" y="17"/>
                    </a:lnTo>
                    <a:lnTo>
                      <a:pt x="210" y="53"/>
                    </a:lnTo>
                    <a:lnTo>
                      <a:pt x="221" y="66"/>
                    </a:lnTo>
                    <a:lnTo>
                      <a:pt x="231" y="103"/>
                    </a:lnTo>
                    <a:lnTo>
                      <a:pt x="244" y="118"/>
                    </a:lnTo>
                    <a:lnTo>
                      <a:pt x="267" y="240"/>
                    </a:lnTo>
                    <a:lnTo>
                      <a:pt x="309" y="283"/>
                    </a:lnTo>
                    <a:lnTo>
                      <a:pt x="318" y="321"/>
                    </a:lnTo>
                    <a:lnTo>
                      <a:pt x="311" y="345"/>
                    </a:lnTo>
                    <a:lnTo>
                      <a:pt x="303" y="370"/>
                    </a:lnTo>
                    <a:lnTo>
                      <a:pt x="288" y="384"/>
                    </a:lnTo>
                    <a:lnTo>
                      <a:pt x="273" y="394"/>
                    </a:lnTo>
                    <a:lnTo>
                      <a:pt x="249" y="404"/>
                    </a:lnTo>
                    <a:lnTo>
                      <a:pt x="215" y="404"/>
                    </a:lnTo>
                    <a:lnTo>
                      <a:pt x="244" y="412"/>
                    </a:lnTo>
                    <a:lnTo>
                      <a:pt x="270" y="409"/>
                    </a:lnTo>
                    <a:lnTo>
                      <a:pt x="290" y="399"/>
                    </a:lnTo>
                    <a:lnTo>
                      <a:pt x="306" y="384"/>
                    </a:lnTo>
                    <a:lnTo>
                      <a:pt x="318" y="368"/>
                    </a:lnTo>
                    <a:lnTo>
                      <a:pt x="324" y="348"/>
                    </a:lnTo>
                    <a:lnTo>
                      <a:pt x="324" y="324"/>
                    </a:lnTo>
                    <a:lnTo>
                      <a:pt x="324" y="299"/>
                    </a:lnTo>
                    <a:lnTo>
                      <a:pt x="319" y="285"/>
                    </a:lnTo>
                    <a:lnTo>
                      <a:pt x="311" y="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0" name="Freeform 59">
                <a:extLst>
                  <a:ext uri="{FF2B5EF4-FFF2-40B4-BE49-F238E27FC236}">
                    <a16:creationId xmlns:a16="http://schemas.microsoft.com/office/drawing/2014/main" id="{81B3B5B5-72B9-45A1-81AF-55D5F2044F7E}"/>
                  </a:ext>
                </a:extLst>
              </p:cNvPr>
              <p:cNvSpPr>
                <a:spLocks/>
              </p:cNvSpPr>
              <p:nvPr/>
            </p:nvSpPr>
            <p:spPr bwMode="auto">
              <a:xfrm>
                <a:off x="4878" y="1082"/>
                <a:ext cx="85" cy="49"/>
              </a:xfrm>
              <a:custGeom>
                <a:avLst/>
                <a:gdLst>
                  <a:gd name="T0" fmla="*/ 1 w 170"/>
                  <a:gd name="T1" fmla="*/ 1 h 98"/>
                  <a:gd name="T2" fmla="*/ 1 w 170"/>
                  <a:gd name="T3" fmla="*/ 1 h 98"/>
                  <a:gd name="T4" fmla="*/ 1 w 170"/>
                  <a:gd name="T5" fmla="*/ 0 h 98"/>
                  <a:gd name="T6" fmla="*/ 1 w 170"/>
                  <a:gd name="T7" fmla="*/ 1 h 98"/>
                  <a:gd name="T8" fmla="*/ 0 w 170"/>
                  <a:gd name="T9" fmla="*/ 1 h 98"/>
                  <a:gd name="T10" fmla="*/ 1 w 170"/>
                  <a:gd name="T11" fmla="*/ 1 h 98"/>
                  <a:gd name="T12" fmla="*/ 1 w 170"/>
                  <a:gd name="T13" fmla="*/ 1 h 98"/>
                  <a:gd name="T14" fmla="*/ 1 w 170"/>
                  <a:gd name="T15" fmla="*/ 1 h 98"/>
                  <a:gd name="T16" fmla="*/ 1 w 170"/>
                  <a:gd name="T17" fmla="*/ 1 h 98"/>
                  <a:gd name="T18" fmla="*/ 1 w 170"/>
                  <a:gd name="T19" fmla="*/ 1 h 98"/>
                  <a:gd name="T20" fmla="*/ 1 w 170"/>
                  <a:gd name="T21" fmla="*/ 1 h 98"/>
                  <a:gd name="T22" fmla="*/ 1 w 170"/>
                  <a:gd name="T23" fmla="*/ 1 h 98"/>
                  <a:gd name="T24" fmla="*/ 1 w 170"/>
                  <a:gd name="T25" fmla="*/ 1 h 98"/>
                  <a:gd name="T26" fmla="*/ 1 w 170"/>
                  <a:gd name="T27" fmla="*/ 1 h 98"/>
                  <a:gd name="T28" fmla="*/ 1 w 170"/>
                  <a:gd name="T29" fmla="*/ 1 h 98"/>
                  <a:gd name="T30" fmla="*/ 1 w 170"/>
                  <a:gd name="T31" fmla="*/ 1 h 98"/>
                  <a:gd name="T32" fmla="*/ 1 w 170"/>
                  <a:gd name="T33" fmla="*/ 1 h 98"/>
                  <a:gd name="T34" fmla="*/ 1 w 170"/>
                  <a:gd name="T35" fmla="*/ 1 h 98"/>
                  <a:gd name="T36" fmla="*/ 1 w 170"/>
                  <a:gd name="T37" fmla="*/ 1 h 98"/>
                  <a:gd name="T38" fmla="*/ 1 w 170"/>
                  <a:gd name="T39" fmla="*/ 1 h 98"/>
                  <a:gd name="T40" fmla="*/ 1 w 170"/>
                  <a:gd name="T41" fmla="*/ 1 h 98"/>
                  <a:gd name="T42" fmla="*/ 1 w 170"/>
                  <a:gd name="T43" fmla="*/ 1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0"/>
                  <a:gd name="T67" fmla="*/ 0 h 98"/>
                  <a:gd name="T68" fmla="*/ 170 w 170"/>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0" h="98">
                    <a:moveTo>
                      <a:pt x="170" y="87"/>
                    </a:moveTo>
                    <a:lnTo>
                      <a:pt x="136" y="15"/>
                    </a:lnTo>
                    <a:lnTo>
                      <a:pt x="95" y="0"/>
                    </a:lnTo>
                    <a:lnTo>
                      <a:pt x="31" y="18"/>
                    </a:lnTo>
                    <a:lnTo>
                      <a:pt x="0" y="87"/>
                    </a:lnTo>
                    <a:lnTo>
                      <a:pt x="3" y="98"/>
                    </a:lnTo>
                    <a:lnTo>
                      <a:pt x="18" y="98"/>
                    </a:lnTo>
                    <a:lnTo>
                      <a:pt x="83" y="65"/>
                    </a:lnTo>
                    <a:lnTo>
                      <a:pt x="101" y="80"/>
                    </a:lnTo>
                    <a:lnTo>
                      <a:pt x="118" y="80"/>
                    </a:lnTo>
                    <a:lnTo>
                      <a:pt x="96" y="61"/>
                    </a:lnTo>
                    <a:lnTo>
                      <a:pt x="110" y="56"/>
                    </a:lnTo>
                    <a:lnTo>
                      <a:pt x="101" y="52"/>
                    </a:lnTo>
                    <a:lnTo>
                      <a:pt x="49" y="61"/>
                    </a:lnTo>
                    <a:lnTo>
                      <a:pt x="18" y="93"/>
                    </a:lnTo>
                    <a:lnTo>
                      <a:pt x="8" y="93"/>
                    </a:lnTo>
                    <a:lnTo>
                      <a:pt x="8" y="80"/>
                    </a:lnTo>
                    <a:lnTo>
                      <a:pt x="38" y="25"/>
                    </a:lnTo>
                    <a:lnTo>
                      <a:pt x="92" y="7"/>
                    </a:lnTo>
                    <a:lnTo>
                      <a:pt x="129" y="18"/>
                    </a:lnTo>
                    <a:lnTo>
                      <a:pt x="159" y="87"/>
                    </a:lnTo>
                    <a:lnTo>
                      <a:pt x="17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1" name="Freeform 60">
                <a:extLst>
                  <a:ext uri="{FF2B5EF4-FFF2-40B4-BE49-F238E27FC236}">
                    <a16:creationId xmlns:a16="http://schemas.microsoft.com/office/drawing/2014/main" id="{D02D260C-DD78-48D8-86DE-C4D6D4308F64}"/>
                  </a:ext>
                </a:extLst>
              </p:cNvPr>
              <p:cNvSpPr>
                <a:spLocks/>
              </p:cNvSpPr>
              <p:nvPr/>
            </p:nvSpPr>
            <p:spPr bwMode="auto">
              <a:xfrm>
                <a:off x="4864" y="1200"/>
                <a:ext cx="124" cy="119"/>
              </a:xfrm>
              <a:custGeom>
                <a:avLst/>
                <a:gdLst>
                  <a:gd name="T0" fmla="*/ 0 w 249"/>
                  <a:gd name="T1" fmla="*/ 0 h 239"/>
                  <a:gd name="T2" fmla="*/ 0 w 249"/>
                  <a:gd name="T3" fmla="*/ 0 h 239"/>
                  <a:gd name="T4" fmla="*/ 0 w 249"/>
                  <a:gd name="T5" fmla="*/ 0 h 239"/>
                  <a:gd name="T6" fmla="*/ 0 w 249"/>
                  <a:gd name="T7" fmla="*/ 0 h 239"/>
                  <a:gd name="T8" fmla="*/ 0 w 249"/>
                  <a:gd name="T9" fmla="*/ 0 h 239"/>
                  <a:gd name="T10" fmla="*/ 0 w 249"/>
                  <a:gd name="T11" fmla="*/ 0 h 239"/>
                  <a:gd name="T12" fmla="*/ 0 w 249"/>
                  <a:gd name="T13" fmla="*/ 0 h 239"/>
                  <a:gd name="T14" fmla="*/ 0 w 249"/>
                  <a:gd name="T15" fmla="*/ 0 h 239"/>
                  <a:gd name="T16" fmla="*/ 0 w 249"/>
                  <a:gd name="T17" fmla="*/ 0 h 239"/>
                  <a:gd name="T18" fmla="*/ 0 w 249"/>
                  <a:gd name="T19" fmla="*/ 0 h 239"/>
                  <a:gd name="T20" fmla="*/ 0 w 249"/>
                  <a:gd name="T21" fmla="*/ 0 h 239"/>
                  <a:gd name="T22" fmla="*/ 0 w 249"/>
                  <a:gd name="T23" fmla="*/ 0 h 239"/>
                  <a:gd name="T24" fmla="*/ 0 w 249"/>
                  <a:gd name="T25" fmla="*/ 0 h 239"/>
                  <a:gd name="T26" fmla="*/ 0 w 249"/>
                  <a:gd name="T27" fmla="*/ 0 h 239"/>
                  <a:gd name="T28" fmla="*/ 0 w 249"/>
                  <a:gd name="T29" fmla="*/ 0 h 239"/>
                  <a:gd name="T30" fmla="*/ 0 w 249"/>
                  <a:gd name="T31" fmla="*/ 0 h 239"/>
                  <a:gd name="T32" fmla="*/ 0 w 249"/>
                  <a:gd name="T33" fmla="*/ 0 h 239"/>
                  <a:gd name="T34" fmla="*/ 0 w 249"/>
                  <a:gd name="T35" fmla="*/ 0 h 239"/>
                  <a:gd name="T36" fmla="*/ 0 w 249"/>
                  <a:gd name="T37" fmla="*/ 0 h 239"/>
                  <a:gd name="T38" fmla="*/ 0 w 249"/>
                  <a:gd name="T39" fmla="*/ 0 h 239"/>
                  <a:gd name="T40" fmla="*/ 0 w 249"/>
                  <a:gd name="T41" fmla="*/ 0 h 239"/>
                  <a:gd name="T42" fmla="*/ 0 w 249"/>
                  <a:gd name="T43" fmla="*/ 0 h 239"/>
                  <a:gd name="T44" fmla="*/ 0 w 249"/>
                  <a:gd name="T45" fmla="*/ 0 h 239"/>
                  <a:gd name="T46" fmla="*/ 0 w 249"/>
                  <a:gd name="T47" fmla="*/ 0 h 239"/>
                  <a:gd name="T48" fmla="*/ 0 w 249"/>
                  <a:gd name="T49" fmla="*/ 0 h 239"/>
                  <a:gd name="T50" fmla="*/ 0 w 249"/>
                  <a:gd name="T51" fmla="*/ 0 h 239"/>
                  <a:gd name="T52" fmla="*/ 0 w 249"/>
                  <a:gd name="T53" fmla="*/ 0 h 239"/>
                  <a:gd name="T54" fmla="*/ 0 w 249"/>
                  <a:gd name="T55" fmla="*/ 0 h 239"/>
                  <a:gd name="T56" fmla="*/ 0 w 249"/>
                  <a:gd name="T57" fmla="*/ 0 h 239"/>
                  <a:gd name="T58" fmla="*/ 0 w 249"/>
                  <a:gd name="T59" fmla="*/ 0 h 239"/>
                  <a:gd name="T60" fmla="*/ 0 w 249"/>
                  <a:gd name="T61" fmla="*/ 0 h 239"/>
                  <a:gd name="T62" fmla="*/ 0 w 249"/>
                  <a:gd name="T63" fmla="*/ 0 h 239"/>
                  <a:gd name="T64" fmla="*/ 0 w 249"/>
                  <a:gd name="T65" fmla="*/ 0 h 239"/>
                  <a:gd name="T66" fmla="*/ 0 w 249"/>
                  <a:gd name="T67" fmla="*/ 0 h 239"/>
                  <a:gd name="T68" fmla="*/ 0 w 249"/>
                  <a:gd name="T69" fmla="*/ 0 h 2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9"/>
                  <a:gd name="T106" fmla="*/ 0 h 239"/>
                  <a:gd name="T107" fmla="*/ 249 w 249"/>
                  <a:gd name="T108" fmla="*/ 239 h 2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9" h="239">
                    <a:moveTo>
                      <a:pt x="25" y="23"/>
                    </a:moveTo>
                    <a:lnTo>
                      <a:pt x="31" y="33"/>
                    </a:lnTo>
                    <a:lnTo>
                      <a:pt x="56" y="33"/>
                    </a:lnTo>
                    <a:lnTo>
                      <a:pt x="120" y="7"/>
                    </a:lnTo>
                    <a:lnTo>
                      <a:pt x="195" y="0"/>
                    </a:lnTo>
                    <a:lnTo>
                      <a:pt x="170" y="16"/>
                    </a:lnTo>
                    <a:lnTo>
                      <a:pt x="106" y="33"/>
                    </a:lnTo>
                    <a:lnTo>
                      <a:pt x="67" y="38"/>
                    </a:lnTo>
                    <a:lnTo>
                      <a:pt x="35" y="39"/>
                    </a:lnTo>
                    <a:lnTo>
                      <a:pt x="17" y="56"/>
                    </a:lnTo>
                    <a:lnTo>
                      <a:pt x="10" y="168"/>
                    </a:lnTo>
                    <a:lnTo>
                      <a:pt x="35" y="154"/>
                    </a:lnTo>
                    <a:lnTo>
                      <a:pt x="43" y="49"/>
                    </a:lnTo>
                    <a:lnTo>
                      <a:pt x="39" y="150"/>
                    </a:lnTo>
                    <a:lnTo>
                      <a:pt x="151" y="144"/>
                    </a:lnTo>
                    <a:lnTo>
                      <a:pt x="170" y="33"/>
                    </a:lnTo>
                    <a:lnTo>
                      <a:pt x="170" y="105"/>
                    </a:lnTo>
                    <a:lnTo>
                      <a:pt x="187" y="139"/>
                    </a:lnTo>
                    <a:lnTo>
                      <a:pt x="201" y="154"/>
                    </a:lnTo>
                    <a:lnTo>
                      <a:pt x="216" y="159"/>
                    </a:lnTo>
                    <a:lnTo>
                      <a:pt x="247" y="163"/>
                    </a:lnTo>
                    <a:lnTo>
                      <a:pt x="214" y="167"/>
                    </a:lnTo>
                    <a:lnTo>
                      <a:pt x="221" y="186"/>
                    </a:lnTo>
                    <a:lnTo>
                      <a:pt x="249" y="239"/>
                    </a:lnTo>
                    <a:lnTo>
                      <a:pt x="234" y="239"/>
                    </a:lnTo>
                    <a:lnTo>
                      <a:pt x="195" y="172"/>
                    </a:lnTo>
                    <a:lnTo>
                      <a:pt x="180" y="157"/>
                    </a:lnTo>
                    <a:lnTo>
                      <a:pt x="170" y="141"/>
                    </a:lnTo>
                    <a:lnTo>
                      <a:pt x="164" y="129"/>
                    </a:lnTo>
                    <a:lnTo>
                      <a:pt x="155" y="170"/>
                    </a:lnTo>
                    <a:lnTo>
                      <a:pt x="8" y="190"/>
                    </a:lnTo>
                    <a:lnTo>
                      <a:pt x="0" y="180"/>
                    </a:lnTo>
                    <a:lnTo>
                      <a:pt x="12" y="52"/>
                    </a:lnTo>
                    <a:lnTo>
                      <a:pt x="30" y="38"/>
                    </a:lnTo>
                    <a:lnTo>
                      <a:pt x="25"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2" name="Freeform 61">
                <a:extLst>
                  <a:ext uri="{FF2B5EF4-FFF2-40B4-BE49-F238E27FC236}">
                    <a16:creationId xmlns:a16="http://schemas.microsoft.com/office/drawing/2014/main" id="{1C405BDA-7690-4DC0-B12F-D4C5979D288A}"/>
                  </a:ext>
                </a:extLst>
              </p:cNvPr>
              <p:cNvSpPr>
                <a:spLocks/>
              </p:cNvSpPr>
              <p:nvPr/>
            </p:nvSpPr>
            <p:spPr bwMode="auto">
              <a:xfrm>
                <a:off x="4811" y="1025"/>
                <a:ext cx="85" cy="134"/>
              </a:xfrm>
              <a:custGeom>
                <a:avLst/>
                <a:gdLst>
                  <a:gd name="T0" fmla="*/ 1 w 170"/>
                  <a:gd name="T1" fmla="*/ 0 h 268"/>
                  <a:gd name="T2" fmla="*/ 0 w 170"/>
                  <a:gd name="T3" fmla="*/ 1 h 268"/>
                  <a:gd name="T4" fmla="*/ 1 w 170"/>
                  <a:gd name="T5" fmla="*/ 1 h 268"/>
                  <a:gd name="T6" fmla="*/ 1 w 170"/>
                  <a:gd name="T7" fmla="*/ 1 h 268"/>
                  <a:gd name="T8" fmla="*/ 1 w 170"/>
                  <a:gd name="T9" fmla="*/ 1 h 268"/>
                  <a:gd name="T10" fmla="*/ 1 w 170"/>
                  <a:gd name="T11" fmla="*/ 1 h 268"/>
                  <a:gd name="T12" fmla="*/ 1 w 170"/>
                  <a:gd name="T13" fmla="*/ 1 h 268"/>
                  <a:gd name="T14" fmla="*/ 1 w 170"/>
                  <a:gd name="T15" fmla="*/ 1 h 268"/>
                  <a:gd name="T16" fmla="*/ 1 w 170"/>
                  <a:gd name="T17" fmla="*/ 1 h 268"/>
                  <a:gd name="T18" fmla="*/ 1 w 170"/>
                  <a:gd name="T19" fmla="*/ 1 h 268"/>
                  <a:gd name="T20" fmla="*/ 1 w 170"/>
                  <a:gd name="T21" fmla="*/ 1 h 268"/>
                  <a:gd name="T22" fmla="*/ 1 w 170"/>
                  <a:gd name="T23" fmla="*/ 1 h 268"/>
                  <a:gd name="T24" fmla="*/ 1 w 170"/>
                  <a:gd name="T25" fmla="*/ 1 h 268"/>
                  <a:gd name="T26" fmla="*/ 1 w 170"/>
                  <a:gd name="T27" fmla="*/ 1 h 268"/>
                  <a:gd name="T28" fmla="*/ 1 w 170"/>
                  <a:gd name="T29" fmla="*/ 1 h 268"/>
                  <a:gd name="T30" fmla="*/ 1 w 170"/>
                  <a:gd name="T31" fmla="*/ 1 h 268"/>
                  <a:gd name="T32" fmla="*/ 1 w 170"/>
                  <a:gd name="T33" fmla="*/ 1 h 268"/>
                  <a:gd name="T34" fmla="*/ 1 w 170"/>
                  <a:gd name="T35" fmla="*/ 0 h 2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0"/>
                  <a:gd name="T55" fmla="*/ 0 h 268"/>
                  <a:gd name="T56" fmla="*/ 170 w 170"/>
                  <a:gd name="T57" fmla="*/ 268 h 2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0" h="268">
                    <a:moveTo>
                      <a:pt x="13" y="0"/>
                    </a:moveTo>
                    <a:lnTo>
                      <a:pt x="0" y="62"/>
                    </a:lnTo>
                    <a:lnTo>
                      <a:pt x="46" y="152"/>
                    </a:lnTo>
                    <a:lnTo>
                      <a:pt x="88" y="144"/>
                    </a:lnTo>
                    <a:lnTo>
                      <a:pt x="98" y="165"/>
                    </a:lnTo>
                    <a:lnTo>
                      <a:pt x="92" y="177"/>
                    </a:lnTo>
                    <a:lnTo>
                      <a:pt x="93" y="185"/>
                    </a:lnTo>
                    <a:lnTo>
                      <a:pt x="119" y="201"/>
                    </a:lnTo>
                    <a:lnTo>
                      <a:pt x="152" y="268"/>
                    </a:lnTo>
                    <a:lnTo>
                      <a:pt x="170" y="234"/>
                    </a:lnTo>
                    <a:lnTo>
                      <a:pt x="132" y="205"/>
                    </a:lnTo>
                    <a:lnTo>
                      <a:pt x="101" y="141"/>
                    </a:lnTo>
                    <a:lnTo>
                      <a:pt x="126" y="138"/>
                    </a:lnTo>
                    <a:lnTo>
                      <a:pt x="150" y="169"/>
                    </a:lnTo>
                    <a:lnTo>
                      <a:pt x="131" y="129"/>
                    </a:lnTo>
                    <a:lnTo>
                      <a:pt x="49" y="146"/>
                    </a:lnTo>
                    <a:lnTo>
                      <a:pt x="7" y="6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3" name="Freeform 62">
                <a:extLst>
                  <a:ext uri="{FF2B5EF4-FFF2-40B4-BE49-F238E27FC236}">
                    <a16:creationId xmlns:a16="http://schemas.microsoft.com/office/drawing/2014/main" id="{268029B7-A9DC-4027-8A05-ABD4C368F046}"/>
                  </a:ext>
                </a:extLst>
              </p:cNvPr>
              <p:cNvSpPr>
                <a:spLocks/>
              </p:cNvSpPr>
              <p:nvPr/>
            </p:nvSpPr>
            <p:spPr bwMode="auto">
              <a:xfrm>
                <a:off x="4819" y="1015"/>
                <a:ext cx="97" cy="80"/>
              </a:xfrm>
              <a:custGeom>
                <a:avLst/>
                <a:gdLst>
                  <a:gd name="T0" fmla="*/ 0 w 193"/>
                  <a:gd name="T1" fmla="*/ 0 h 162"/>
                  <a:gd name="T2" fmla="*/ 1 w 193"/>
                  <a:gd name="T3" fmla="*/ 0 h 162"/>
                  <a:gd name="T4" fmla="*/ 1 w 193"/>
                  <a:gd name="T5" fmla="*/ 0 h 162"/>
                  <a:gd name="T6" fmla="*/ 1 w 193"/>
                  <a:gd name="T7" fmla="*/ 0 h 162"/>
                  <a:gd name="T8" fmla="*/ 1 w 193"/>
                  <a:gd name="T9" fmla="*/ 0 h 162"/>
                  <a:gd name="T10" fmla="*/ 1 w 193"/>
                  <a:gd name="T11" fmla="*/ 0 h 162"/>
                  <a:gd name="T12" fmla="*/ 1 w 193"/>
                  <a:gd name="T13" fmla="*/ 0 h 162"/>
                  <a:gd name="T14" fmla="*/ 1 w 193"/>
                  <a:gd name="T15" fmla="*/ 0 h 162"/>
                  <a:gd name="T16" fmla="*/ 1 w 193"/>
                  <a:gd name="T17" fmla="*/ 0 h 162"/>
                  <a:gd name="T18" fmla="*/ 1 w 193"/>
                  <a:gd name="T19" fmla="*/ 0 h 162"/>
                  <a:gd name="T20" fmla="*/ 1 w 193"/>
                  <a:gd name="T21" fmla="*/ 0 h 162"/>
                  <a:gd name="T22" fmla="*/ 1 w 193"/>
                  <a:gd name="T23" fmla="*/ 0 h 162"/>
                  <a:gd name="T24" fmla="*/ 1 w 193"/>
                  <a:gd name="T25" fmla="*/ 0 h 162"/>
                  <a:gd name="T26" fmla="*/ 1 w 193"/>
                  <a:gd name="T27" fmla="*/ 0 h 162"/>
                  <a:gd name="T28" fmla="*/ 0 w 193"/>
                  <a:gd name="T29" fmla="*/ 0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3"/>
                  <a:gd name="T46" fmla="*/ 0 h 162"/>
                  <a:gd name="T47" fmla="*/ 193 w 193"/>
                  <a:gd name="T48" fmla="*/ 162 h 1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3" h="162">
                    <a:moveTo>
                      <a:pt x="0" y="15"/>
                    </a:moveTo>
                    <a:lnTo>
                      <a:pt x="46" y="0"/>
                    </a:lnTo>
                    <a:lnTo>
                      <a:pt x="134" y="23"/>
                    </a:lnTo>
                    <a:lnTo>
                      <a:pt x="193" y="141"/>
                    </a:lnTo>
                    <a:lnTo>
                      <a:pt x="183" y="142"/>
                    </a:lnTo>
                    <a:lnTo>
                      <a:pt x="126" y="28"/>
                    </a:lnTo>
                    <a:lnTo>
                      <a:pt x="51" y="8"/>
                    </a:lnTo>
                    <a:lnTo>
                      <a:pt x="77" y="41"/>
                    </a:lnTo>
                    <a:lnTo>
                      <a:pt x="110" y="113"/>
                    </a:lnTo>
                    <a:lnTo>
                      <a:pt x="77" y="47"/>
                    </a:lnTo>
                    <a:lnTo>
                      <a:pt x="46" y="13"/>
                    </a:lnTo>
                    <a:lnTo>
                      <a:pt x="12" y="25"/>
                    </a:lnTo>
                    <a:lnTo>
                      <a:pt x="76" y="162"/>
                    </a:lnTo>
                    <a:lnTo>
                      <a:pt x="66" y="162"/>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4" name="Freeform 63">
                <a:extLst>
                  <a:ext uri="{FF2B5EF4-FFF2-40B4-BE49-F238E27FC236}">
                    <a16:creationId xmlns:a16="http://schemas.microsoft.com/office/drawing/2014/main" id="{BB52EF3A-9A6E-4370-A099-F5692443BD96}"/>
                  </a:ext>
                </a:extLst>
              </p:cNvPr>
              <p:cNvSpPr>
                <a:spLocks/>
              </p:cNvSpPr>
              <p:nvPr/>
            </p:nvSpPr>
            <p:spPr bwMode="auto">
              <a:xfrm>
                <a:off x="4950" y="1100"/>
                <a:ext cx="281" cy="331"/>
              </a:xfrm>
              <a:custGeom>
                <a:avLst/>
                <a:gdLst>
                  <a:gd name="T0" fmla="*/ 0 w 562"/>
                  <a:gd name="T1" fmla="*/ 0 h 662"/>
                  <a:gd name="T2" fmla="*/ 1 w 562"/>
                  <a:gd name="T3" fmla="*/ 1 h 662"/>
                  <a:gd name="T4" fmla="*/ 1 w 562"/>
                  <a:gd name="T5" fmla="*/ 1 h 662"/>
                  <a:gd name="T6" fmla="*/ 1 w 562"/>
                  <a:gd name="T7" fmla="*/ 1 h 662"/>
                  <a:gd name="T8" fmla="*/ 1 w 562"/>
                  <a:gd name="T9" fmla="*/ 1 h 662"/>
                  <a:gd name="T10" fmla="*/ 1 w 562"/>
                  <a:gd name="T11" fmla="*/ 1 h 662"/>
                  <a:gd name="T12" fmla="*/ 1 w 562"/>
                  <a:gd name="T13" fmla="*/ 1 h 662"/>
                  <a:gd name="T14" fmla="*/ 1 w 562"/>
                  <a:gd name="T15" fmla="*/ 1 h 662"/>
                  <a:gd name="T16" fmla="*/ 1 w 562"/>
                  <a:gd name="T17" fmla="*/ 1 h 662"/>
                  <a:gd name="T18" fmla="*/ 1 w 562"/>
                  <a:gd name="T19" fmla="*/ 1 h 662"/>
                  <a:gd name="T20" fmla="*/ 1 w 562"/>
                  <a:gd name="T21" fmla="*/ 1 h 662"/>
                  <a:gd name="T22" fmla="*/ 1 w 562"/>
                  <a:gd name="T23" fmla="*/ 1 h 662"/>
                  <a:gd name="T24" fmla="*/ 1 w 562"/>
                  <a:gd name="T25" fmla="*/ 1 h 662"/>
                  <a:gd name="T26" fmla="*/ 1 w 562"/>
                  <a:gd name="T27" fmla="*/ 1 h 662"/>
                  <a:gd name="T28" fmla="*/ 1 w 562"/>
                  <a:gd name="T29" fmla="*/ 1 h 662"/>
                  <a:gd name="T30" fmla="*/ 1 w 562"/>
                  <a:gd name="T31" fmla="*/ 1 h 662"/>
                  <a:gd name="T32" fmla="*/ 1 w 562"/>
                  <a:gd name="T33" fmla="*/ 1 h 662"/>
                  <a:gd name="T34" fmla="*/ 1 w 562"/>
                  <a:gd name="T35" fmla="*/ 1 h 662"/>
                  <a:gd name="T36" fmla="*/ 1 w 562"/>
                  <a:gd name="T37" fmla="*/ 1 h 662"/>
                  <a:gd name="T38" fmla="*/ 1 w 562"/>
                  <a:gd name="T39" fmla="*/ 1 h 662"/>
                  <a:gd name="T40" fmla="*/ 1 w 562"/>
                  <a:gd name="T41" fmla="*/ 1 h 662"/>
                  <a:gd name="T42" fmla="*/ 1 w 562"/>
                  <a:gd name="T43" fmla="*/ 1 h 662"/>
                  <a:gd name="T44" fmla="*/ 1 w 562"/>
                  <a:gd name="T45" fmla="*/ 1 h 662"/>
                  <a:gd name="T46" fmla="*/ 0 w 562"/>
                  <a:gd name="T47" fmla="*/ 0 h 6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62"/>
                  <a:gd name="T73" fmla="*/ 0 h 662"/>
                  <a:gd name="T74" fmla="*/ 562 w 562"/>
                  <a:gd name="T75" fmla="*/ 662 h 6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62" h="662">
                    <a:moveTo>
                      <a:pt x="0" y="0"/>
                    </a:moveTo>
                    <a:lnTo>
                      <a:pt x="113" y="65"/>
                    </a:lnTo>
                    <a:lnTo>
                      <a:pt x="167" y="194"/>
                    </a:lnTo>
                    <a:lnTo>
                      <a:pt x="199" y="245"/>
                    </a:lnTo>
                    <a:lnTo>
                      <a:pt x="278" y="297"/>
                    </a:lnTo>
                    <a:lnTo>
                      <a:pt x="307" y="343"/>
                    </a:lnTo>
                    <a:lnTo>
                      <a:pt x="408" y="392"/>
                    </a:lnTo>
                    <a:lnTo>
                      <a:pt x="502" y="506"/>
                    </a:lnTo>
                    <a:lnTo>
                      <a:pt x="562" y="657"/>
                    </a:lnTo>
                    <a:lnTo>
                      <a:pt x="541" y="662"/>
                    </a:lnTo>
                    <a:lnTo>
                      <a:pt x="487" y="519"/>
                    </a:lnTo>
                    <a:lnTo>
                      <a:pt x="400" y="407"/>
                    </a:lnTo>
                    <a:lnTo>
                      <a:pt x="291" y="361"/>
                    </a:lnTo>
                    <a:lnTo>
                      <a:pt x="278" y="431"/>
                    </a:lnTo>
                    <a:lnTo>
                      <a:pt x="278" y="372"/>
                    </a:lnTo>
                    <a:lnTo>
                      <a:pt x="251" y="328"/>
                    </a:lnTo>
                    <a:lnTo>
                      <a:pt x="188" y="295"/>
                    </a:lnTo>
                    <a:lnTo>
                      <a:pt x="278" y="331"/>
                    </a:lnTo>
                    <a:lnTo>
                      <a:pt x="256" y="297"/>
                    </a:lnTo>
                    <a:lnTo>
                      <a:pt x="186" y="251"/>
                    </a:lnTo>
                    <a:lnTo>
                      <a:pt x="149" y="186"/>
                    </a:lnTo>
                    <a:lnTo>
                      <a:pt x="106" y="76"/>
                    </a:lnTo>
                    <a:lnTo>
                      <a:pt x="10" y="2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5" name="Freeform 64">
                <a:extLst>
                  <a:ext uri="{FF2B5EF4-FFF2-40B4-BE49-F238E27FC236}">
                    <a16:creationId xmlns:a16="http://schemas.microsoft.com/office/drawing/2014/main" id="{FBCD6D22-F120-430C-AB93-96A8B6F44B0F}"/>
                  </a:ext>
                </a:extLst>
              </p:cNvPr>
              <p:cNvSpPr>
                <a:spLocks/>
              </p:cNvSpPr>
              <p:nvPr/>
            </p:nvSpPr>
            <p:spPr bwMode="auto">
              <a:xfrm>
                <a:off x="5035" y="1316"/>
                <a:ext cx="24" cy="23"/>
              </a:xfrm>
              <a:custGeom>
                <a:avLst/>
                <a:gdLst>
                  <a:gd name="T0" fmla="*/ 0 w 49"/>
                  <a:gd name="T1" fmla="*/ 0 h 46"/>
                  <a:gd name="T2" fmla="*/ 0 w 49"/>
                  <a:gd name="T3" fmla="*/ 1 h 46"/>
                  <a:gd name="T4" fmla="*/ 0 w 49"/>
                  <a:gd name="T5" fmla="*/ 1 h 46"/>
                  <a:gd name="T6" fmla="*/ 0 w 49"/>
                  <a:gd name="T7" fmla="*/ 1 h 46"/>
                  <a:gd name="T8" fmla="*/ 0 w 49"/>
                  <a:gd name="T9" fmla="*/ 0 h 46"/>
                  <a:gd name="T10" fmla="*/ 0 60000 65536"/>
                  <a:gd name="T11" fmla="*/ 0 60000 65536"/>
                  <a:gd name="T12" fmla="*/ 0 60000 65536"/>
                  <a:gd name="T13" fmla="*/ 0 60000 65536"/>
                  <a:gd name="T14" fmla="*/ 0 60000 65536"/>
                  <a:gd name="T15" fmla="*/ 0 w 49"/>
                  <a:gd name="T16" fmla="*/ 0 h 46"/>
                  <a:gd name="T17" fmla="*/ 49 w 49"/>
                  <a:gd name="T18" fmla="*/ 46 h 46"/>
                </a:gdLst>
                <a:ahLst/>
                <a:cxnLst>
                  <a:cxn ang="T10">
                    <a:pos x="T0" y="T1"/>
                  </a:cxn>
                  <a:cxn ang="T11">
                    <a:pos x="T2" y="T3"/>
                  </a:cxn>
                  <a:cxn ang="T12">
                    <a:pos x="T4" y="T5"/>
                  </a:cxn>
                  <a:cxn ang="T13">
                    <a:pos x="T6" y="T7"/>
                  </a:cxn>
                  <a:cxn ang="T14">
                    <a:pos x="T8" y="T9"/>
                  </a:cxn>
                </a:cxnLst>
                <a:rect l="T15" t="T16" r="T17" b="T18"/>
                <a:pathLst>
                  <a:path w="49" h="46">
                    <a:moveTo>
                      <a:pt x="0" y="0"/>
                    </a:moveTo>
                    <a:lnTo>
                      <a:pt x="10" y="20"/>
                    </a:lnTo>
                    <a:lnTo>
                      <a:pt x="49" y="46"/>
                    </a:lnTo>
                    <a:lnTo>
                      <a:pt x="23"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6" name="Freeform 65">
                <a:extLst>
                  <a:ext uri="{FF2B5EF4-FFF2-40B4-BE49-F238E27FC236}">
                    <a16:creationId xmlns:a16="http://schemas.microsoft.com/office/drawing/2014/main" id="{AF333DA2-7A1A-4F16-B20A-656BD365BC9E}"/>
                  </a:ext>
                </a:extLst>
              </p:cNvPr>
              <p:cNvSpPr>
                <a:spLocks/>
              </p:cNvSpPr>
              <p:nvPr/>
            </p:nvSpPr>
            <p:spPr bwMode="auto">
              <a:xfrm>
                <a:off x="4954" y="1316"/>
                <a:ext cx="138" cy="159"/>
              </a:xfrm>
              <a:custGeom>
                <a:avLst/>
                <a:gdLst>
                  <a:gd name="T0" fmla="*/ 1 w 276"/>
                  <a:gd name="T1" fmla="*/ 0 h 319"/>
                  <a:gd name="T2" fmla="*/ 1 w 276"/>
                  <a:gd name="T3" fmla="*/ 0 h 319"/>
                  <a:gd name="T4" fmla="*/ 1 w 276"/>
                  <a:gd name="T5" fmla="*/ 0 h 319"/>
                  <a:gd name="T6" fmla="*/ 1 w 276"/>
                  <a:gd name="T7" fmla="*/ 0 h 319"/>
                  <a:gd name="T8" fmla="*/ 1 w 276"/>
                  <a:gd name="T9" fmla="*/ 0 h 319"/>
                  <a:gd name="T10" fmla="*/ 1 w 276"/>
                  <a:gd name="T11" fmla="*/ 0 h 319"/>
                  <a:gd name="T12" fmla="*/ 1 w 276"/>
                  <a:gd name="T13" fmla="*/ 0 h 319"/>
                  <a:gd name="T14" fmla="*/ 0 w 276"/>
                  <a:gd name="T15" fmla="*/ 0 h 319"/>
                  <a:gd name="T16" fmla="*/ 1 w 276"/>
                  <a:gd name="T17" fmla="*/ 0 h 319"/>
                  <a:gd name="T18" fmla="*/ 1 w 276"/>
                  <a:gd name="T19" fmla="*/ 0 h 319"/>
                  <a:gd name="T20" fmla="*/ 1 w 276"/>
                  <a:gd name="T21" fmla="*/ 0 h 319"/>
                  <a:gd name="T22" fmla="*/ 1 w 276"/>
                  <a:gd name="T23" fmla="*/ 0 h 319"/>
                  <a:gd name="T24" fmla="*/ 1 w 276"/>
                  <a:gd name="T25" fmla="*/ 0 h 319"/>
                  <a:gd name="T26" fmla="*/ 1 w 276"/>
                  <a:gd name="T27" fmla="*/ 0 h 319"/>
                  <a:gd name="T28" fmla="*/ 1 w 276"/>
                  <a:gd name="T29" fmla="*/ 0 h 319"/>
                  <a:gd name="T30" fmla="*/ 1 w 276"/>
                  <a:gd name="T31" fmla="*/ 0 h 319"/>
                  <a:gd name="T32" fmla="*/ 1 w 276"/>
                  <a:gd name="T33" fmla="*/ 0 h 319"/>
                  <a:gd name="T34" fmla="*/ 1 w 276"/>
                  <a:gd name="T35" fmla="*/ 0 h 319"/>
                  <a:gd name="T36" fmla="*/ 1 w 276"/>
                  <a:gd name="T37" fmla="*/ 0 h 319"/>
                  <a:gd name="T38" fmla="*/ 1 w 276"/>
                  <a:gd name="T39" fmla="*/ 0 h 319"/>
                  <a:gd name="T40" fmla="*/ 1 w 276"/>
                  <a:gd name="T41" fmla="*/ 0 h 319"/>
                  <a:gd name="T42" fmla="*/ 1 w 276"/>
                  <a:gd name="T43" fmla="*/ 0 h 319"/>
                  <a:gd name="T44" fmla="*/ 1 w 276"/>
                  <a:gd name="T45" fmla="*/ 0 h 319"/>
                  <a:gd name="T46" fmla="*/ 1 w 276"/>
                  <a:gd name="T47" fmla="*/ 0 h 319"/>
                  <a:gd name="T48" fmla="*/ 1 w 276"/>
                  <a:gd name="T49" fmla="*/ 0 h 3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6"/>
                  <a:gd name="T76" fmla="*/ 0 h 319"/>
                  <a:gd name="T77" fmla="*/ 276 w 276"/>
                  <a:gd name="T78" fmla="*/ 319 h 3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6" h="319">
                    <a:moveTo>
                      <a:pt x="44" y="23"/>
                    </a:moveTo>
                    <a:lnTo>
                      <a:pt x="87" y="64"/>
                    </a:lnTo>
                    <a:lnTo>
                      <a:pt x="116" y="105"/>
                    </a:lnTo>
                    <a:lnTo>
                      <a:pt x="139" y="160"/>
                    </a:lnTo>
                    <a:lnTo>
                      <a:pt x="147" y="165"/>
                    </a:lnTo>
                    <a:lnTo>
                      <a:pt x="147" y="206"/>
                    </a:lnTo>
                    <a:lnTo>
                      <a:pt x="80" y="131"/>
                    </a:lnTo>
                    <a:lnTo>
                      <a:pt x="0" y="75"/>
                    </a:lnTo>
                    <a:lnTo>
                      <a:pt x="25" y="124"/>
                    </a:lnTo>
                    <a:lnTo>
                      <a:pt x="105" y="190"/>
                    </a:lnTo>
                    <a:lnTo>
                      <a:pt x="165" y="262"/>
                    </a:lnTo>
                    <a:lnTo>
                      <a:pt x="240" y="319"/>
                    </a:lnTo>
                    <a:lnTo>
                      <a:pt x="276" y="306"/>
                    </a:lnTo>
                    <a:lnTo>
                      <a:pt x="208" y="268"/>
                    </a:lnTo>
                    <a:lnTo>
                      <a:pt x="165" y="165"/>
                    </a:lnTo>
                    <a:lnTo>
                      <a:pt x="217" y="141"/>
                    </a:lnTo>
                    <a:lnTo>
                      <a:pt x="159" y="154"/>
                    </a:lnTo>
                    <a:lnTo>
                      <a:pt x="145" y="149"/>
                    </a:lnTo>
                    <a:lnTo>
                      <a:pt x="129" y="95"/>
                    </a:lnTo>
                    <a:lnTo>
                      <a:pt x="109" y="64"/>
                    </a:lnTo>
                    <a:lnTo>
                      <a:pt x="72" y="23"/>
                    </a:lnTo>
                    <a:lnTo>
                      <a:pt x="67" y="12"/>
                    </a:lnTo>
                    <a:lnTo>
                      <a:pt x="54" y="0"/>
                    </a:lnTo>
                    <a:lnTo>
                      <a:pt x="46" y="10"/>
                    </a:lnTo>
                    <a:lnTo>
                      <a:pt x="4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7" name="Freeform 66">
                <a:extLst>
                  <a:ext uri="{FF2B5EF4-FFF2-40B4-BE49-F238E27FC236}">
                    <a16:creationId xmlns:a16="http://schemas.microsoft.com/office/drawing/2014/main" id="{64C263F6-E5A3-4345-9104-15893DF0FD6B}"/>
                  </a:ext>
                </a:extLst>
              </p:cNvPr>
              <p:cNvSpPr>
                <a:spLocks/>
              </p:cNvSpPr>
              <p:nvPr/>
            </p:nvSpPr>
            <p:spPr bwMode="auto">
              <a:xfrm>
                <a:off x="4729" y="1059"/>
                <a:ext cx="91" cy="17"/>
              </a:xfrm>
              <a:custGeom>
                <a:avLst/>
                <a:gdLst>
                  <a:gd name="T0" fmla="*/ 1 w 181"/>
                  <a:gd name="T1" fmla="*/ 0 h 33"/>
                  <a:gd name="T2" fmla="*/ 1 w 181"/>
                  <a:gd name="T3" fmla="*/ 1 h 33"/>
                  <a:gd name="T4" fmla="*/ 1 w 181"/>
                  <a:gd name="T5" fmla="*/ 1 h 33"/>
                  <a:gd name="T6" fmla="*/ 1 w 181"/>
                  <a:gd name="T7" fmla="*/ 1 h 33"/>
                  <a:gd name="T8" fmla="*/ 1 w 181"/>
                  <a:gd name="T9" fmla="*/ 1 h 33"/>
                  <a:gd name="T10" fmla="*/ 1 w 181"/>
                  <a:gd name="T11" fmla="*/ 1 h 33"/>
                  <a:gd name="T12" fmla="*/ 1 w 181"/>
                  <a:gd name="T13" fmla="*/ 1 h 33"/>
                  <a:gd name="T14" fmla="*/ 0 w 181"/>
                  <a:gd name="T15" fmla="*/ 1 h 33"/>
                  <a:gd name="T16" fmla="*/ 1 w 181"/>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1"/>
                  <a:gd name="T28" fmla="*/ 0 h 33"/>
                  <a:gd name="T29" fmla="*/ 181 w 181"/>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1" h="33">
                    <a:moveTo>
                      <a:pt x="16" y="0"/>
                    </a:moveTo>
                    <a:lnTo>
                      <a:pt x="78" y="10"/>
                    </a:lnTo>
                    <a:lnTo>
                      <a:pt x="176" y="10"/>
                    </a:lnTo>
                    <a:lnTo>
                      <a:pt x="181" y="26"/>
                    </a:lnTo>
                    <a:lnTo>
                      <a:pt x="111" y="33"/>
                    </a:lnTo>
                    <a:lnTo>
                      <a:pt x="45" y="31"/>
                    </a:lnTo>
                    <a:lnTo>
                      <a:pt x="3" y="23"/>
                    </a:lnTo>
                    <a:lnTo>
                      <a:pt x="0" y="3"/>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8" name="Freeform 67">
                <a:extLst>
                  <a:ext uri="{FF2B5EF4-FFF2-40B4-BE49-F238E27FC236}">
                    <a16:creationId xmlns:a16="http://schemas.microsoft.com/office/drawing/2014/main" id="{22033364-628C-41AF-ACA7-437D71A882DB}"/>
                  </a:ext>
                </a:extLst>
              </p:cNvPr>
              <p:cNvSpPr>
                <a:spLocks/>
              </p:cNvSpPr>
              <p:nvPr/>
            </p:nvSpPr>
            <p:spPr bwMode="auto">
              <a:xfrm>
                <a:off x="4657" y="1180"/>
                <a:ext cx="94" cy="488"/>
              </a:xfrm>
              <a:custGeom>
                <a:avLst/>
                <a:gdLst>
                  <a:gd name="T0" fmla="*/ 1 w 186"/>
                  <a:gd name="T1" fmla="*/ 0 h 977"/>
                  <a:gd name="T2" fmla="*/ 1 w 186"/>
                  <a:gd name="T3" fmla="*/ 0 h 977"/>
                  <a:gd name="T4" fmla="*/ 1 w 186"/>
                  <a:gd name="T5" fmla="*/ 0 h 977"/>
                  <a:gd name="T6" fmla="*/ 1 w 186"/>
                  <a:gd name="T7" fmla="*/ 0 h 977"/>
                  <a:gd name="T8" fmla="*/ 1 w 186"/>
                  <a:gd name="T9" fmla="*/ 0 h 977"/>
                  <a:gd name="T10" fmla="*/ 1 w 186"/>
                  <a:gd name="T11" fmla="*/ 0 h 977"/>
                  <a:gd name="T12" fmla="*/ 1 w 186"/>
                  <a:gd name="T13" fmla="*/ 0 h 977"/>
                  <a:gd name="T14" fmla="*/ 1 w 186"/>
                  <a:gd name="T15" fmla="*/ 0 h 977"/>
                  <a:gd name="T16" fmla="*/ 1 w 186"/>
                  <a:gd name="T17" fmla="*/ 0 h 977"/>
                  <a:gd name="T18" fmla="*/ 1 w 186"/>
                  <a:gd name="T19" fmla="*/ 0 h 977"/>
                  <a:gd name="T20" fmla="*/ 1 w 186"/>
                  <a:gd name="T21" fmla="*/ 0 h 977"/>
                  <a:gd name="T22" fmla="*/ 1 w 186"/>
                  <a:gd name="T23" fmla="*/ 0 h 977"/>
                  <a:gd name="T24" fmla="*/ 1 w 186"/>
                  <a:gd name="T25" fmla="*/ 0 h 977"/>
                  <a:gd name="T26" fmla="*/ 1 w 186"/>
                  <a:gd name="T27" fmla="*/ 0 h 977"/>
                  <a:gd name="T28" fmla="*/ 1 w 186"/>
                  <a:gd name="T29" fmla="*/ 0 h 977"/>
                  <a:gd name="T30" fmla="*/ 1 w 186"/>
                  <a:gd name="T31" fmla="*/ 0 h 977"/>
                  <a:gd name="T32" fmla="*/ 1 w 186"/>
                  <a:gd name="T33" fmla="*/ 0 h 977"/>
                  <a:gd name="T34" fmla="*/ 1 w 186"/>
                  <a:gd name="T35" fmla="*/ 0 h 977"/>
                  <a:gd name="T36" fmla="*/ 1 w 186"/>
                  <a:gd name="T37" fmla="*/ 0 h 977"/>
                  <a:gd name="T38" fmla="*/ 1 w 186"/>
                  <a:gd name="T39" fmla="*/ 0 h 977"/>
                  <a:gd name="T40" fmla="*/ 1 w 186"/>
                  <a:gd name="T41" fmla="*/ 0 h 977"/>
                  <a:gd name="T42" fmla="*/ 1 w 186"/>
                  <a:gd name="T43" fmla="*/ 0 h 977"/>
                  <a:gd name="T44" fmla="*/ 1 w 186"/>
                  <a:gd name="T45" fmla="*/ 0 h 977"/>
                  <a:gd name="T46" fmla="*/ 1 w 186"/>
                  <a:gd name="T47" fmla="*/ 0 h 977"/>
                  <a:gd name="T48" fmla="*/ 1 w 186"/>
                  <a:gd name="T49" fmla="*/ 0 h 977"/>
                  <a:gd name="T50" fmla="*/ 1 w 186"/>
                  <a:gd name="T51" fmla="*/ 0 h 977"/>
                  <a:gd name="T52" fmla="*/ 1 w 186"/>
                  <a:gd name="T53" fmla="*/ 0 h 977"/>
                  <a:gd name="T54" fmla="*/ 1 w 186"/>
                  <a:gd name="T55" fmla="*/ 0 h 977"/>
                  <a:gd name="T56" fmla="*/ 1 w 186"/>
                  <a:gd name="T57" fmla="*/ 0 h 977"/>
                  <a:gd name="T58" fmla="*/ 1 w 186"/>
                  <a:gd name="T59" fmla="*/ 0 h 977"/>
                  <a:gd name="T60" fmla="*/ 1 w 186"/>
                  <a:gd name="T61" fmla="*/ 0 h 977"/>
                  <a:gd name="T62" fmla="*/ 1 w 186"/>
                  <a:gd name="T63" fmla="*/ 0 h 977"/>
                  <a:gd name="T64" fmla="*/ 1 w 186"/>
                  <a:gd name="T65" fmla="*/ 0 h 977"/>
                  <a:gd name="T66" fmla="*/ 1 w 186"/>
                  <a:gd name="T67" fmla="*/ 0 h 977"/>
                  <a:gd name="T68" fmla="*/ 1 w 186"/>
                  <a:gd name="T69" fmla="*/ 0 h 977"/>
                  <a:gd name="T70" fmla="*/ 1 w 186"/>
                  <a:gd name="T71" fmla="*/ 0 h 977"/>
                  <a:gd name="T72" fmla="*/ 1 w 186"/>
                  <a:gd name="T73" fmla="*/ 0 h 977"/>
                  <a:gd name="T74" fmla="*/ 1 w 186"/>
                  <a:gd name="T75" fmla="*/ 0 h 977"/>
                  <a:gd name="T76" fmla="*/ 1 w 186"/>
                  <a:gd name="T77" fmla="*/ 0 h 977"/>
                  <a:gd name="T78" fmla="*/ 1 w 186"/>
                  <a:gd name="T79" fmla="*/ 0 h 977"/>
                  <a:gd name="T80" fmla="*/ 1 w 186"/>
                  <a:gd name="T81" fmla="*/ 0 h 977"/>
                  <a:gd name="T82" fmla="*/ 1 w 186"/>
                  <a:gd name="T83" fmla="*/ 0 h 977"/>
                  <a:gd name="T84" fmla="*/ 1 w 186"/>
                  <a:gd name="T85" fmla="*/ 0 h 977"/>
                  <a:gd name="T86" fmla="*/ 0 w 186"/>
                  <a:gd name="T87" fmla="*/ 0 h 977"/>
                  <a:gd name="T88" fmla="*/ 1 w 186"/>
                  <a:gd name="T89" fmla="*/ 0 h 977"/>
                  <a:gd name="T90" fmla="*/ 1 w 186"/>
                  <a:gd name="T91" fmla="*/ 0 h 977"/>
                  <a:gd name="T92" fmla="*/ 1 w 186"/>
                  <a:gd name="T93" fmla="*/ 0 h 977"/>
                  <a:gd name="T94" fmla="*/ 1 w 186"/>
                  <a:gd name="T95" fmla="*/ 0 h 977"/>
                  <a:gd name="T96" fmla="*/ 1 w 186"/>
                  <a:gd name="T97" fmla="*/ 0 h 977"/>
                  <a:gd name="T98" fmla="*/ 1 w 186"/>
                  <a:gd name="T99" fmla="*/ 0 h 9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6"/>
                  <a:gd name="T151" fmla="*/ 0 h 977"/>
                  <a:gd name="T152" fmla="*/ 186 w 186"/>
                  <a:gd name="T153" fmla="*/ 977 h 9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6" h="977">
                    <a:moveTo>
                      <a:pt x="108" y="21"/>
                    </a:moveTo>
                    <a:lnTo>
                      <a:pt x="80" y="13"/>
                    </a:lnTo>
                    <a:lnTo>
                      <a:pt x="80" y="28"/>
                    </a:lnTo>
                    <a:lnTo>
                      <a:pt x="95" y="34"/>
                    </a:lnTo>
                    <a:lnTo>
                      <a:pt x="86" y="49"/>
                    </a:lnTo>
                    <a:lnTo>
                      <a:pt x="101" y="80"/>
                    </a:lnTo>
                    <a:lnTo>
                      <a:pt x="132" y="87"/>
                    </a:lnTo>
                    <a:lnTo>
                      <a:pt x="111" y="113"/>
                    </a:lnTo>
                    <a:lnTo>
                      <a:pt x="135" y="245"/>
                    </a:lnTo>
                    <a:lnTo>
                      <a:pt x="139" y="267"/>
                    </a:lnTo>
                    <a:lnTo>
                      <a:pt x="135" y="273"/>
                    </a:lnTo>
                    <a:lnTo>
                      <a:pt x="131" y="267"/>
                    </a:lnTo>
                    <a:lnTo>
                      <a:pt x="121" y="252"/>
                    </a:lnTo>
                    <a:lnTo>
                      <a:pt x="114" y="219"/>
                    </a:lnTo>
                    <a:lnTo>
                      <a:pt x="108" y="195"/>
                    </a:lnTo>
                    <a:lnTo>
                      <a:pt x="101" y="185"/>
                    </a:lnTo>
                    <a:lnTo>
                      <a:pt x="98" y="185"/>
                    </a:lnTo>
                    <a:lnTo>
                      <a:pt x="95" y="191"/>
                    </a:lnTo>
                    <a:lnTo>
                      <a:pt x="95" y="208"/>
                    </a:lnTo>
                    <a:lnTo>
                      <a:pt x="101" y="273"/>
                    </a:lnTo>
                    <a:lnTo>
                      <a:pt x="114" y="366"/>
                    </a:lnTo>
                    <a:lnTo>
                      <a:pt x="135" y="494"/>
                    </a:lnTo>
                    <a:lnTo>
                      <a:pt x="153" y="615"/>
                    </a:lnTo>
                    <a:lnTo>
                      <a:pt x="163" y="724"/>
                    </a:lnTo>
                    <a:lnTo>
                      <a:pt x="171" y="819"/>
                    </a:lnTo>
                    <a:lnTo>
                      <a:pt x="180" y="915"/>
                    </a:lnTo>
                    <a:lnTo>
                      <a:pt x="186" y="977"/>
                    </a:lnTo>
                    <a:lnTo>
                      <a:pt x="158" y="749"/>
                    </a:lnTo>
                    <a:lnTo>
                      <a:pt x="135" y="574"/>
                    </a:lnTo>
                    <a:lnTo>
                      <a:pt x="116" y="433"/>
                    </a:lnTo>
                    <a:lnTo>
                      <a:pt x="95" y="309"/>
                    </a:lnTo>
                    <a:lnTo>
                      <a:pt x="82" y="242"/>
                    </a:lnTo>
                    <a:lnTo>
                      <a:pt x="80" y="198"/>
                    </a:lnTo>
                    <a:lnTo>
                      <a:pt x="80" y="164"/>
                    </a:lnTo>
                    <a:lnTo>
                      <a:pt x="86" y="134"/>
                    </a:lnTo>
                    <a:lnTo>
                      <a:pt x="95" y="106"/>
                    </a:lnTo>
                    <a:lnTo>
                      <a:pt x="86" y="97"/>
                    </a:lnTo>
                    <a:lnTo>
                      <a:pt x="75" y="74"/>
                    </a:lnTo>
                    <a:lnTo>
                      <a:pt x="62" y="61"/>
                    </a:lnTo>
                    <a:lnTo>
                      <a:pt x="39" y="51"/>
                    </a:lnTo>
                    <a:lnTo>
                      <a:pt x="31" y="51"/>
                    </a:lnTo>
                    <a:lnTo>
                      <a:pt x="15" y="70"/>
                    </a:lnTo>
                    <a:lnTo>
                      <a:pt x="6" y="93"/>
                    </a:lnTo>
                    <a:lnTo>
                      <a:pt x="0" y="108"/>
                    </a:lnTo>
                    <a:lnTo>
                      <a:pt x="6" y="80"/>
                    </a:lnTo>
                    <a:lnTo>
                      <a:pt x="15" y="54"/>
                    </a:lnTo>
                    <a:lnTo>
                      <a:pt x="29" y="30"/>
                    </a:lnTo>
                    <a:lnTo>
                      <a:pt x="39" y="17"/>
                    </a:lnTo>
                    <a:lnTo>
                      <a:pt x="91" y="0"/>
                    </a:lnTo>
                    <a:lnTo>
                      <a:pt x="10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9" name="Freeform 68">
                <a:extLst>
                  <a:ext uri="{FF2B5EF4-FFF2-40B4-BE49-F238E27FC236}">
                    <a16:creationId xmlns:a16="http://schemas.microsoft.com/office/drawing/2014/main" id="{23A7820C-622E-4802-840B-8366D33249D8}"/>
                  </a:ext>
                </a:extLst>
              </p:cNvPr>
              <p:cNvSpPr>
                <a:spLocks/>
              </p:cNvSpPr>
              <p:nvPr/>
            </p:nvSpPr>
            <p:spPr bwMode="auto">
              <a:xfrm>
                <a:off x="4703" y="1180"/>
                <a:ext cx="133" cy="515"/>
              </a:xfrm>
              <a:custGeom>
                <a:avLst/>
                <a:gdLst>
                  <a:gd name="T0" fmla="*/ 0 w 265"/>
                  <a:gd name="T1" fmla="*/ 0 h 1031"/>
                  <a:gd name="T2" fmla="*/ 1 w 265"/>
                  <a:gd name="T3" fmla="*/ 0 h 1031"/>
                  <a:gd name="T4" fmla="*/ 1 w 265"/>
                  <a:gd name="T5" fmla="*/ 0 h 1031"/>
                  <a:gd name="T6" fmla="*/ 1 w 265"/>
                  <a:gd name="T7" fmla="*/ 0 h 1031"/>
                  <a:gd name="T8" fmla="*/ 1 w 265"/>
                  <a:gd name="T9" fmla="*/ 0 h 1031"/>
                  <a:gd name="T10" fmla="*/ 1 w 265"/>
                  <a:gd name="T11" fmla="*/ 0 h 1031"/>
                  <a:gd name="T12" fmla="*/ 1 w 265"/>
                  <a:gd name="T13" fmla="*/ 0 h 1031"/>
                  <a:gd name="T14" fmla="*/ 1 w 265"/>
                  <a:gd name="T15" fmla="*/ 0 h 1031"/>
                  <a:gd name="T16" fmla="*/ 1 w 265"/>
                  <a:gd name="T17" fmla="*/ 0 h 1031"/>
                  <a:gd name="T18" fmla="*/ 1 w 265"/>
                  <a:gd name="T19" fmla="*/ 0 h 1031"/>
                  <a:gd name="T20" fmla="*/ 1 w 265"/>
                  <a:gd name="T21" fmla="*/ 0 h 1031"/>
                  <a:gd name="T22" fmla="*/ 1 w 265"/>
                  <a:gd name="T23" fmla="*/ 0 h 1031"/>
                  <a:gd name="T24" fmla="*/ 1 w 265"/>
                  <a:gd name="T25" fmla="*/ 0 h 1031"/>
                  <a:gd name="T26" fmla="*/ 1 w 265"/>
                  <a:gd name="T27" fmla="*/ 0 h 1031"/>
                  <a:gd name="T28" fmla="*/ 1 w 265"/>
                  <a:gd name="T29" fmla="*/ 0 h 1031"/>
                  <a:gd name="T30" fmla="*/ 1 w 265"/>
                  <a:gd name="T31" fmla="*/ 0 h 1031"/>
                  <a:gd name="T32" fmla="*/ 1 w 265"/>
                  <a:gd name="T33" fmla="*/ 0 h 1031"/>
                  <a:gd name="T34" fmla="*/ 1 w 265"/>
                  <a:gd name="T35" fmla="*/ 0 h 1031"/>
                  <a:gd name="T36" fmla="*/ 1 w 265"/>
                  <a:gd name="T37" fmla="*/ 0 h 1031"/>
                  <a:gd name="T38" fmla="*/ 1 w 265"/>
                  <a:gd name="T39" fmla="*/ 0 h 1031"/>
                  <a:gd name="T40" fmla="*/ 1 w 265"/>
                  <a:gd name="T41" fmla="*/ 0 h 1031"/>
                  <a:gd name="T42" fmla="*/ 1 w 265"/>
                  <a:gd name="T43" fmla="*/ 0 h 1031"/>
                  <a:gd name="T44" fmla="*/ 1 w 265"/>
                  <a:gd name="T45" fmla="*/ 0 h 1031"/>
                  <a:gd name="T46" fmla="*/ 1 w 265"/>
                  <a:gd name="T47" fmla="*/ 0 h 1031"/>
                  <a:gd name="T48" fmla="*/ 1 w 265"/>
                  <a:gd name="T49" fmla="*/ 0 h 1031"/>
                  <a:gd name="T50" fmla="*/ 1 w 265"/>
                  <a:gd name="T51" fmla="*/ 0 h 1031"/>
                  <a:gd name="T52" fmla="*/ 1 w 265"/>
                  <a:gd name="T53" fmla="*/ 0 h 1031"/>
                  <a:gd name="T54" fmla="*/ 0 w 265"/>
                  <a:gd name="T55" fmla="*/ 0 h 10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1031"/>
                  <a:gd name="T86" fmla="*/ 265 w 265"/>
                  <a:gd name="T87" fmla="*/ 1031 h 103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1031">
                    <a:moveTo>
                      <a:pt x="0" y="0"/>
                    </a:moveTo>
                    <a:lnTo>
                      <a:pt x="30" y="8"/>
                    </a:lnTo>
                    <a:lnTo>
                      <a:pt x="54" y="25"/>
                    </a:lnTo>
                    <a:lnTo>
                      <a:pt x="41" y="87"/>
                    </a:lnTo>
                    <a:lnTo>
                      <a:pt x="35" y="100"/>
                    </a:lnTo>
                    <a:lnTo>
                      <a:pt x="54" y="108"/>
                    </a:lnTo>
                    <a:lnTo>
                      <a:pt x="75" y="142"/>
                    </a:lnTo>
                    <a:lnTo>
                      <a:pt x="95" y="204"/>
                    </a:lnTo>
                    <a:lnTo>
                      <a:pt x="121" y="332"/>
                    </a:lnTo>
                    <a:lnTo>
                      <a:pt x="156" y="564"/>
                    </a:lnTo>
                    <a:lnTo>
                      <a:pt x="188" y="724"/>
                    </a:lnTo>
                    <a:lnTo>
                      <a:pt x="226" y="884"/>
                    </a:lnTo>
                    <a:lnTo>
                      <a:pt x="254" y="997"/>
                    </a:lnTo>
                    <a:lnTo>
                      <a:pt x="265" y="1031"/>
                    </a:lnTo>
                    <a:lnTo>
                      <a:pt x="247" y="1026"/>
                    </a:lnTo>
                    <a:lnTo>
                      <a:pt x="200" y="843"/>
                    </a:lnTo>
                    <a:lnTo>
                      <a:pt x="164" y="682"/>
                    </a:lnTo>
                    <a:lnTo>
                      <a:pt x="139" y="554"/>
                    </a:lnTo>
                    <a:lnTo>
                      <a:pt x="118" y="414"/>
                    </a:lnTo>
                    <a:lnTo>
                      <a:pt x="100" y="289"/>
                    </a:lnTo>
                    <a:lnTo>
                      <a:pt x="80" y="209"/>
                    </a:lnTo>
                    <a:lnTo>
                      <a:pt x="59" y="159"/>
                    </a:lnTo>
                    <a:lnTo>
                      <a:pt x="40" y="133"/>
                    </a:lnTo>
                    <a:lnTo>
                      <a:pt x="17" y="113"/>
                    </a:lnTo>
                    <a:lnTo>
                      <a:pt x="20" y="87"/>
                    </a:lnTo>
                    <a:lnTo>
                      <a:pt x="10" y="49"/>
                    </a:lnTo>
                    <a:lnTo>
                      <a:pt x="15"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0" name="Freeform 69">
                <a:extLst>
                  <a:ext uri="{FF2B5EF4-FFF2-40B4-BE49-F238E27FC236}">
                    <a16:creationId xmlns:a16="http://schemas.microsoft.com/office/drawing/2014/main" id="{79AB912D-3D4F-4F8F-9E57-672A42091B8E}"/>
                  </a:ext>
                </a:extLst>
              </p:cNvPr>
              <p:cNvSpPr>
                <a:spLocks/>
              </p:cNvSpPr>
              <p:nvPr/>
            </p:nvSpPr>
            <p:spPr bwMode="auto">
              <a:xfrm>
                <a:off x="4760" y="1134"/>
                <a:ext cx="16" cy="82"/>
              </a:xfrm>
              <a:custGeom>
                <a:avLst/>
                <a:gdLst>
                  <a:gd name="T0" fmla="*/ 1 w 31"/>
                  <a:gd name="T1" fmla="*/ 0 h 165"/>
                  <a:gd name="T2" fmla="*/ 1 w 31"/>
                  <a:gd name="T3" fmla="*/ 0 h 165"/>
                  <a:gd name="T4" fmla="*/ 1 w 31"/>
                  <a:gd name="T5" fmla="*/ 0 h 165"/>
                  <a:gd name="T6" fmla="*/ 1 w 31"/>
                  <a:gd name="T7" fmla="*/ 0 h 165"/>
                  <a:gd name="T8" fmla="*/ 0 w 31"/>
                  <a:gd name="T9" fmla="*/ 0 h 165"/>
                  <a:gd name="T10" fmla="*/ 1 w 31"/>
                  <a:gd name="T11" fmla="*/ 0 h 165"/>
                  <a:gd name="T12" fmla="*/ 1 w 31"/>
                  <a:gd name="T13" fmla="*/ 0 h 165"/>
                  <a:gd name="T14" fmla="*/ 1 w 31"/>
                  <a:gd name="T15" fmla="*/ 0 h 165"/>
                  <a:gd name="T16" fmla="*/ 1 w 31"/>
                  <a:gd name="T17" fmla="*/ 0 h 1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165"/>
                  <a:gd name="T29" fmla="*/ 31 w 31"/>
                  <a:gd name="T30" fmla="*/ 165 h 1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165">
                    <a:moveTo>
                      <a:pt x="29" y="0"/>
                    </a:moveTo>
                    <a:lnTo>
                      <a:pt x="29" y="32"/>
                    </a:lnTo>
                    <a:lnTo>
                      <a:pt x="24" y="73"/>
                    </a:lnTo>
                    <a:lnTo>
                      <a:pt x="13" y="121"/>
                    </a:lnTo>
                    <a:lnTo>
                      <a:pt x="0" y="165"/>
                    </a:lnTo>
                    <a:lnTo>
                      <a:pt x="16" y="130"/>
                    </a:lnTo>
                    <a:lnTo>
                      <a:pt x="29" y="88"/>
                    </a:lnTo>
                    <a:lnTo>
                      <a:pt x="31" y="42"/>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1" name="Freeform 70">
                <a:extLst>
                  <a:ext uri="{FF2B5EF4-FFF2-40B4-BE49-F238E27FC236}">
                    <a16:creationId xmlns:a16="http://schemas.microsoft.com/office/drawing/2014/main" id="{ED853E26-77BE-44E3-99C1-C45A76C7837E}"/>
                  </a:ext>
                </a:extLst>
              </p:cNvPr>
              <p:cNvSpPr>
                <a:spLocks/>
              </p:cNvSpPr>
              <p:nvPr/>
            </p:nvSpPr>
            <p:spPr bwMode="auto">
              <a:xfrm>
                <a:off x="4584" y="1194"/>
                <a:ext cx="28" cy="27"/>
              </a:xfrm>
              <a:custGeom>
                <a:avLst/>
                <a:gdLst>
                  <a:gd name="T0" fmla="*/ 0 w 57"/>
                  <a:gd name="T1" fmla="*/ 0 h 54"/>
                  <a:gd name="T2" fmla="*/ 0 w 57"/>
                  <a:gd name="T3" fmla="*/ 1 h 54"/>
                  <a:gd name="T4" fmla="*/ 0 w 57"/>
                  <a:gd name="T5" fmla="*/ 1 h 54"/>
                  <a:gd name="T6" fmla="*/ 0 w 57"/>
                  <a:gd name="T7" fmla="*/ 1 h 54"/>
                  <a:gd name="T8" fmla="*/ 0 w 57"/>
                  <a:gd name="T9" fmla="*/ 1 h 54"/>
                  <a:gd name="T10" fmla="*/ 0 w 57"/>
                  <a:gd name="T11" fmla="*/ 0 h 54"/>
                  <a:gd name="T12" fmla="*/ 0 w 57"/>
                  <a:gd name="T13" fmla="*/ 0 h 54"/>
                  <a:gd name="T14" fmla="*/ 0 60000 65536"/>
                  <a:gd name="T15" fmla="*/ 0 60000 65536"/>
                  <a:gd name="T16" fmla="*/ 0 60000 65536"/>
                  <a:gd name="T17" fmla="*/ 0 60000 65536"/>
                  <a:gd name="T18" fmla="*/ 0 60000 65536"/>
                  <a:gd name="T19" fmla="*/ 0 60000 65536"/>
                  <a:gd name="T20" fmla="*/ 0 60000 65536"/>
                  <a:gd name="T21" fmla="*/ 0 w 57"/>
                  <a:gd name="T22" fmla="*/ 0 h 54"/>
                  <a:gd name="T23" fmla="*/ 57 w 57"/>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54">
                    <a:moveTo>
                      <a:pt x="14" y="0"/>
                    </a:moveTo>
                    <a:lnTo>
                      <a:pt x="32" y="24"/>
                    </a:lnTo>
                    <a:lnTo>
                      <a:pt x="57" y="54"/>
                    </a:lnTo>
                    <a:lnTo>
                      <a:pt x="32" y="34"/>
                    </a:lnTo>
                    <a:lnTo>
                      <a:pt x="14" y="16"/>
                    </a:lnTo>
                    <a:lnTo>
                      <a:pt x="0" y="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2" name="Freeform 71">
                <a:extLst>
                  <a:ext uri="{FF2B5EF4-FFF2-40B4-BE49-F238E27FC236}">
                    <a16:creationId xmlns:a16="http://schemas.microsoft.com/office/drawing/2014/main" id="{5D1EFC53-BEED-4397-8601-768B25196D43}"/>
                  </a:ext>
                </a:extLst>
              </p:cNvPr>
              <p:cNvSpPr>
                <a:spLocks/>
              </p:cNvSpPr>
              <p:nvPr/>
            </p:nvSpPr>
            <p:spPr bwMode="auto">
              <a:xfrm>
                <a:off x="4558" y="1336"/>
                <a:ext cx="255" cy="354"/>
              </a:xfrm>
              <a:custGeom>
                <a:avLst/>
                <a:gdLst>
                  <a:gd name="T0" fmla="*/ 0 w 510"/>
                  <a:gd name="T1" fmla="*/ 0 h 708"/>
                  <a:gd name="T2" fmla="*/ 1 w 510"/>
                  <a:gd name="T3" fmla="*/ 1 h 708"/>
                  <a:gd name="T4" fmla="*/ 1 w 510"/>
                  <a:gd name="T5" fmla="*/ 1 h 708"/>
                  <a:gd name="T6" fmla="*/ 1 w 510"/>
                  <a:gd name="T7" fmla="*/ 1 h 708"/>
                  <a:gd name="T8" fmla="*/ 1 w 510"/>
                  <a:gd name="T9" fmla="*/ 1 h 708"/>
                  <a:gd name="T10" fmla="*/ 1 w 510"/>
                  <a:gd name="T11" fmla="*/ 1 h 708"/>
                  <a:gd name="T12" fmla="*/ 1 w 510"/>
                  <a:gd name="T13" fmla="*/ 1 h 708"/>
                  <a:gd name="T14" fmla="*/ 1 w 510"/>
                  <a:gd name="T15" fmla="*/ 1 h 708"/>
                  <a:gd name="T16" fmla="*/ 1 w 510"/>
                  <a:gd name="T17" fmla="*/ 1 h 708"/>
                  <a:gd name="T18" fmla="*/ 1 w 510"/>
                  <a:gd name="T19" fmla="*/ 1 h 708"/>
                  <a:gd name="T20" fmla="*/ 1 w 510"/>
                  <a:gd name="T21" fmla="*/ 1 h 708"/>
                  <a:gd name="T22" fmla="*/ 1 w 510"/>
                  <a:gd name="T23" fmla="*/ 1 h 708"/>
                  <a:gd name="T24" fmla="*/ 1 w 510"/>
                  <a:gd name="T25" fmla="*/ 1 h 708"/>
                  <a:gd name="T26" fmla="*/ 1 w 510"/>
                  <a:gd name="T27" fmla="*/ 1 h 708"/>
                  <a:gd name="T28" fmla="*/ 1 w 510"/>
                  <a:gd name="T29" fmla="*/ 1 h 708"/>
                  <a:gd name="T30" fmla="*/ 1 w 510"/>
                  <a:gd name="T31" fmla="*/ 1 h 708"/>
                  <a:gd name="T32" fmla="*/ 1 w 510"/>
                  <a:gd name="T33" fmla="*/ 1 h 708"/>
                  <a:gd name="T34" fmla="*/ 1 w 510"/>
                  <a:gd name="T35" fmla="*/ 1 h 708"/>
                  <a:gd name="T36" fmla="*/ 1 w 510"/>
                  <a:gd name="T37" fmla="*/ 1 h 708"/>
                  <a:gd name="T38" fmla="*/ 1 w 510"/>
                  <a:gd name="T39" fmla="*/ 1 h 708"/>
                  <a:gd name="T40" fmla="*/ 1 w 510"/>
                  <a:gd name="T41" fmla="*/ 1 h 708"/>
                  <a:gd name="T42" fmla="*/ 1 w 510"/>
                  <a:gd name="T43" fmla="*/ 1 h 708"/>
                  <a:gd name="T44" fmla="*/ 0 w 510"/>
                  <a:gd name="T45" fmla="*/ 0 h 7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10"/>
                  <a:gd name="T70" fmla="*/ 0 h 708"/>
                  <a:gd name="T71" fmla="*/ 510 w 510"/>
                  <a:gd name="T72" fmla="*/ 708 h 7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10" h="708">
                    <a:moveTo>
                      <a:pt x="0" y="0"/>
                    </a:moveTo>
                    <a:lnTo>
                      <a:pt x="18" y="65"/>
                    </a:lnTo>
                    <a:lnTo>
                      <a:pt x="79" y="127"/>
                    </a:lnTo>
                    <a:lnTo>
                      <a:pt x="115" y="212"/>
                    </a:lnTo>
                    <a:lnTo>
                      <a:pt x="115" y="341"/>
                    </a:lnTo>
                    <a:lnTo>
                      <a:pt x="154" y="448"/>
                    </a:lnTo>
                    <a:lnTo>
                      <a:pt x="210" y="475"/>
                    </a:lnTo>
                    <a:lnTo>
                      <a:pt x="210" y="539"/>
                    </a:lnTo>
                    <a:lnTo>
                      <a:pt x="262" y="618"/>
                    </a:lnTo>
                    <a:lnTo>
                      <a:pt x="481" y="681"/>
                    </a:lnTo>
                    <a:lnTo>
                      <a:pt x="510" y="708"/>
                    </a:lnTo>
                    <a:lnTo>
                      <a:pt x="471" y="688"/>
                    </a:lnTo>
                    <a:lnTo>
                      <a:pt x="259" y="634"/>
                    </a:lnTo>
                    <a:lnTo>
                      <a:pt x="200" y="557"/>
                    </a:lnTo>
                    <a:lnTo>
                      <a:pt x="128" y="539"/>
                    </a:lnTo>
                    <a:lnTo>
                      <a:pt x="195" y="536"/>
                    </a:lnTo>
                    <a:lnTo>
                      <a:pt x="203" y="484"/>
                    </a:lnTo>
                    <a:lnTo>
                      <a:pt x="134" y="458"/>
                    </a:lnTo>
                    <a:lnTo>
                      <a:pt x="102" y="340"/>
                    </a:lnTo>
                    <a:lnTo>
                      <a:pt x="102" y="212"/>
                    </a:lnTo>
                    <a:lnTo>
                      <a:pt x="71" y="127"/>
                    </a:lnTo>
                    <a:lnTo>
                      <a:pt x="4" y="6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3" name="Freeform 72">
                <a:extLst>
                  <a:ext uri="{FF2B5EF4-FFF2-40B4-BE49-F238E27FC236}">
                    <a16:creationId xmlns:a16="http://schemas.microsoft.com/office/drawing/2014/main" id="{9C70D7B6-ED3B-4B3D-AB7F-0DDBB0B95156}"/>
                  </a:ext>
                </a:extLst>
              </p:cNvPr>
              <p:cNvSpPr>
                <a:spLocks/>
              </p:cNvSpPr>
              <p:nvPr/>
            </p:nvSpPr>
            <p:spPr bwMode="auto">
              <a:xfrm>
                <a:off x="4416" y="1155"/>
                <a:ext cx="611" cy="642"/>
              </a:xfrm>
              <a:custGeom>
                <a:avLst/>
                <a:gdLst>
                  <a:gd name="T0" fmla="*/ 1 w 1222"/>
                  <a:gd name="T1" fmla="*/ 0 h 1285"/>
                  <a:gd name="T2" fmla="*/ 0 w 1222"/>
                  <a:gd name="T3" fmla="*/ 0 h 1285"/>
                  <a:gd name="T4" fmla="*/ 1 w 1222"/>
                  <a:gd name="T5" fmla="*/ 0 h 1285"/>
                  <a:gd name="T6" fmla="*/ 1 w 1222"/>
                  <a:gd name="T7" fmla="*/ 0 h 1285"/>
                  <a:gd name="T8" fmla="*/ 1 w 1222"/>
                  <a:gd name="T9" fmla="*/ 0 h 1285"/>
                  <a:gd name="T10" fmla="*/ 1 w 1222"/>
                  <a:gd name="T11" fmla="*/ 0 h 1285"/>
                  <a:gd name="T12" fmla="*/ 1 w 1222"/>
                  <a:gd name="T13" fmla="*/ 0 h 1285"/>
                  <a:gd name="T14" fmla="*/ 1 w 1222"/>
                  <a:gd name="T15" fmla="*/ 0 h 1285"/>
                  <a:gd name="T16" fmla="*/ 1 w 1222"/>
                  <a:gd name="T17" fmla="*/ 0 h 1285"/>
                  <a:gd name="T18" fmla="*/ 1 w 1222"/>
                  <a:gd name="T19" fmla="*/ 0 h 1285"/>
                  <a:gd name="T20" fmla="*/ 1 w 1222"/>
                  <a:gd name="T21" fmla="*/ 0 h 1285"/>
                  <a:gd name="T22" fmla="*/ 1 w 1222"/>
                  <a:gd name="T23" fmla="*/ 0 h 1285"/>
                  <a:gd name="T24" fmla="*/ 1 w 1222"/>
                  <a:gd name="T25" fmla="*/ 0 h 1285"/>
                  <a:gd name="T26" fmla="*/ 1 w 1222"/>
                  <a:gd name="T27" fmla="*/ 0 h 1285"/>
                  <a:gd name="T28" fmla="*/ 1 w 1222"/>
                  <a:gd name="T29" fmla="*/ 0 h 1285"/>
                  <a:gd name="T30" fmla="*/ 1 w 1222"/>
                  <a:gd name="T31" fmla="*/ 0 h 1285"/>
                  <a:gd name="T32" fmla="*/ 1 w 1222"/>
                  <a:gd name="T33" fmla="*/ 0 h 1285"/>
                  <a:gd name="T34" fmla="*/ 1 w 1222"/>
                  <a:gd name="T35" fmla="*/ 0 h 1285"/>
                  <a:gd name="T36" fmla="*/ 1 w 1222"/>
                  <a:gd name="T37" fmla="*/ 0 h 1285"/>
                  <a:gd name="T38" fmla="*/ 1 w 1222"/>
                  <a:gd name="T39" fmla="*/ 0 h 1285"/>
                  <a:gd name="T40" fmla="*/ 1 w 1222"/>
                  <a:gd name="T41" fmla="*/ 0 h 1285"/>
                  <a:gd name="T42" fmla="*/ 1 w 1222"/>
                  <a:gd name="T43" fmla="*/ 0 h 1285"/>
                  <a:gd name="T44" fmla="*/ 1 w 1222"/>
                  <a:gd name="T45" fmla="*/ 0 h 1285"/>
                  <a:gd name="T46" fmla="*/ 1 w 1222"/>
                  <a:gd name="T47" fmla="*/ 0 h 1285"/>
                  <a:gd name="T48" fmla="*/ 1 w 1222"/>
                  <a:gd name="T49" fmla="*/ 0 h 1285"/>
                  <a:gd name="T50" fmla="*/ 1 w 1222"/>
                  <a:gd name="T51" fmla="*/ 0 h 1285"/>
                  <a:gd name="T52" fmla="*/ 1 w 1222"/>
                  <a:gd name="T53" fmla="*/ 0 h 1285"/>
                  <a:gd name="T54" fmla="*/ 1 w 1222"/>
                  <a:gd name="T55" fmla="*/ 0 h 1285"/>
                  <a:gd name="T56" fmla="*/ 1 w 1222"/>
                  <a:gd name="T57" fmla="*/ 0 h 1285"/>
                  <a:gd name="T58" fmla="*/ 1 w 1222"/>
                  <a:gd name="T59" fmla="*/ 0 h 1285"/>
                  <a:gd name="T60" fmla="*/ 1 w 1222"/>
                  <a:gd name="T61" fmla="*/ 0 h 1285"/>
                  <a:gd name="T62" fmla="*/ 1 w 1222"/>
                  <a:gd name="T63" fmla="*/ 0 h 1285"/>
                  <a:gd name="T64" fmla="*/ 1 w 1222"/>
                  <a:gd name="T65" fmla="*/ 0 h 1285"/>
                  <a:gd name="T66" fmla="*/ 1 w 1222"/>
                  <a:gd name="T67" fmla="*/ 0 h 1285"/>
                  <a:gd name="T68" fmla="*/ 1 w 1222"/>
                  <a:gd name="T69" fmla="*/ 0 h 1285"/>
                  <a:gd name="T70" fmla="*/ 1 w 1222"/>
                  <a:gd name="T71" fmla="*/ 0 h 1285"/>
                  <a:gd name="T72" fmla="*/ 1 w 1222"/>
                  <a:gd name="T73" fmla="*/ 0 h 12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22"/>
                  <a:gd name="T112" fmla="*/ 0 h 1285"/>
                  <a:gd name="T113" fmla="*/ 1222 w 1222"/>
                  <a:gd name="T114" fmla="*/ 1285 h 12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22" h="1285">
                    <a:moveTo>
                      <a:pt x="221" y="0"/>
                    </a:moveTo>
                    <a:lnTo>
                      <a:pt x="159" y="74"/>
                    </a:lnTo>
                    <a:lnTo>
                      <a:pt x="13" y="213"/>
                    </a:lnTo>
                    <a:lnTo>
                      <a:pt x="0" y="306"/>
                    </a:lnTo>
                    <a:lnTo>
                      <a:pt x="0" y="427"/>
                    </a:lnTo>
                    <a:lnTo>
                      <a:pt x="8" y="525"/>
                    </a:lnTo>
                    <a:lnTo>
                      <a:pt x="23" y="588"/>
                    </a:lnTo>
                    <a:lnTo>
                      <a:pt x="51" y="673"/>
                    </a:lnTo>
                    <a:lnTo>
                      <a:pt x="116" y="847"/>
                    </a:lnTo>
                    <a:lnTo>
                      <a:pt x="159" y="966"/>
                    </a:lnTo>
                    <a:lnTo>
                      <a:pt x="188" y="1059"/>
                    </a:lnTo>
                    <a:lnTo>
                      <a:pt x="216" y="1159"/>
                    </a:lnTo>
                    <a:lnTo>
                      <a:pt x="262" y="1169"/>
                    </a:lnTo>
                    <a:lnTo>
                      <a:pt x="343" y="1218"/>
                    </a:lnTo>
                    <a:lnTo>
                      <a:pt x="414" y="1249"/>
                    </a:lnTo>
                    <a:lnTo>
                      <a:pt x="492" y="1262"/>
                    </a:lnTo>
                    <a:lnTo>
                      <a:pt x="582" y="1258"/>
                    </a:lnTo>
                    <a:lnTo>
                      <a:pt x="670" y="1252"/>
                    </a:lnTo>
                    <a:lnTo>
                      <a:pt x="762" y="1257"/>
                    </a:lnTo>
                    <a:lnTo>
                      <a:pt x="835" y="1272"/>
                    </a:lnTo>
                    <a:lnTo>
                      <a:pt x="868" y="1285"/>
                    </a:lnTo>
                    <a:lnTo>
                      <a:pt x="878" y="1265"/>
                    </a:lnTo>
                    <a:lnTo>
                      <a:pt x="884" y="1249"/>
                    </a:lnTo>
                    <a:lnTo>
                      <a:pt x="1142" y="1272"/>
                    </a:lnTo>
                    <a:lnTo>
                      <a:pt x="1164" y="1258"/>
                    </a:lnTo>
                    <a:lnTo>
                      <a:pt x="1222" y="1169"/>
                    </a:lnTo>
                    <a:lnTo>
                      <a:pt x="1222" y="1152"/>
                    </a:lnTo>
                    <a:lnTo>
                      <a:pt x="1208" y="1134"/>
                    </a:lnTo>
                    <a:lnTo>
                      <a:pt x="1216" y="1159"/>
                    </a:lnTo>
                    <a:lnTo>
                      <a:pt x="1213" y="1175"/>
                    </a:lnTo>
                    <a:lnTo>
                      <a:pt x="1157" y="1249"/>
                    </a:lnTo>
                    <a:lnTo>
                      <a:pt x="1137" y="1257"/>
                    </a:lnTo>
                    <a:lnTo>
                      <a:pt x="1124" y="1245"/>
                    </a:lnTo>
                    <a:lnTo>
                      <a:pt x="1118" y="1229"/>
                    </a:lnTo>
                    <a:lnTo>
                      <a:pt x="1131" y="1223"/>
                    </a:lnTo>
                    <a:lnTo>
                      <a:pt x="1151" y="1206"/>
                    </a:lnTo>
                    <a:lnTo>
                      <a:pt x="1129" y="1221"/>
                    </a:lnTo>
                    <a:lnTo>
                      <a:pt x="1111" y="1223"/>
                    </a:lnTo>
                    <a:lnTo>
                      <a:pt x="1084" y="1218"/>
                    </a:lnTo>
                    <a:lnTo>
                      <a:pt x="1093" y="1226"/>
                    </a:lnTo>
                    <a:lnTo>
                      <a:pt x="1106" y="1227"/>
                    </a:lnTo>
                    <a:lnTo>
                      <a:pt x="1111" y="1242"/>
                    </a:lnTo>
                    <a:lnTo>
                      <a:pt x="851" y="1229"/>
                    </a:lnTo>
                    <a:lnTo>
                      <a:pt x="835" y="1205"/>
                    </a:lnTo>
                    <a:lnTo>
                      <a:pt x="834" y="1178"/>
                    </a:lnTo>
                    <a:lnTo>
                      <a:pt x="835" y="1142"/>
                    </a:lnTo>
                    <a:lnTo>
                      <a:pt x="843" y="1107"/>
                    </a:lnTo>
                    <a:lnTo>
                      <a:pt x="850" y="1085"/>
                    </a:lnTo>
                    <a:lnTo>
                      <a:pt x="825" y="1136"/>
                    </a:lnTo>
                    <a:lnTo>
                      <a:pt x="819" y="1170"/>
                    </a:lnTo>
                    <a:lnTo>
                      <a:pt x="819" y="1209"/>
                    </a:lnTo>
                    <a:lnTo>
                      <a:pt x="825" y="1241"/>
                    </a:lnTo>
                    <a:lnTo>
                      <a:pt x="835" y="1258"/>
                    </a:lnTo>
                    <a:lnTo>
                      <a:pt x="752" y="1242"/>
                    </a:lnTo>
                    <a:lnTo>
                      <a:pt x="691" y="1241"/>
                    </a:lnTo>
                    <a:lnTo>
                      <a:pt x="595" y="1245"/>
                    </a:lnTo>
                    <a:lnTo>
                      <a:pt x="500" y="1245"/>
                    </a:lnTo>
                    <a:lnTo>
                      <a:pt x="433" y="1229"/>
                    </a:lnTo>
                    <a:lnTo>
                      <a:pt x="361" y="1201"/>
                    </a:lnTo>
                    <a:lnTo>
                      <a:pt x="307" y="1169"/>
                    </a:lnTo>
                    <a:lnTo>
                      <a:pt x="268" y="1142"/>
                    </a:lnTo>
                    <a:lnTo>
                      <a:pt x="237" y="1129"/>
                    </a:lnTo>
                    <a:lnTo>
                      <a:pt x="191" y="1000"/>
                    </a:lnTo>
                    <a:lnTo>
                      <a:pt x="155" y="899"/>
                    </a:lnTo>
                    <a:lnTo>
                      <a:pt x="111" y="780"/>
                    </a:lnTo>
                    <a:lnTo>
                      <a:pt x="62" y="660"/>
                    </a:lnTo>
                    <a:lnTo>
                      <a:pt x="30" y="548"/>
                    </a:lnTo>
                    <a:lnTo>
                      <a:pt x="16" y="463"/>
                    </a:lnTo>
                    <a:lnTo>
                      <a:pt x="13" y="358"/>
                    </a:lnTo>
                    <a:lnTo>
                      <a:pt x="23" y="276"/>
                    </a:lnTo>
                    <a:lnTo>
                      <a:pt x="36" y="219"/>
                    </a:lnTo>
                    <a:lnTo>
                      <a:pt x="97" y="159"/>
                    </a:lnTo>
                    <a:lnTo>
                      <a:pt x="146" y="110"/>
                    </a:lnTo>
                    <a:lnTo>
                      <a:pt x="185" y="62"/>
                    </a:lnTo>
                    <a:lnTo>
                      <a:pt x="2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4" name="Freeform 73">
                <a:extLst>
                  <a:ext uri="{FF2B5EF4-FFF2-40B4-BE49-F238E27FC236}">
                    <a16:creationId xmlns:a16="http://schemas.microsoft.com/office/drawing/2014/main" id="{6CF37D58-7100-40F9-8EEB-0D4387B42AC6}"/>
                  </a:ext>
                </a:extLst>
              </p:cNvPr>
              <p:cNvSpPr>
                <a:spLocks/>
              </p:cNvSpPr>
              <p:nvPr/>
            </p:nvSpPr>
            <p:spPr bwMode="auto">
              <a:xfrm>
                <a:off x="4937" y="1635"/>
                <a:ext cx="107" cy="117"/>
              </a:xfrm>
              <a:custGeom>
                <a:avLst/>
                <a:gdLst>
                  <a:gd name="T0" fmla="*/ 1 w 214"/>
                  <a:gd name="T1" fmla="*/ 0 h 236"/>
                  <a:gd name="T2" fmla="*/ 1 w 214"/>
                  <a:gd name="T3" fmla="*/ 0 h 236"/>
                  <a:gd name="T4" fmla="*/ 1 w 214"/>
                  <a:gd name="T5" fmla="*/ 0 h 236"/>
                  <a:gd name="T6" fmla="*/ 1 w 214"/>
                  <a:gd name="T7" fmla="*/ 0 h 236"/>
                  <a:gd name="T8" fmla="*/ 1 w 214"/>
                  <a:gd name="T9" fmla="*/ 0 h 236"/>
                  <a:gd name="T10" fmla="*/ 1 w 214"/>
                  <a:gd name="T11" fmla="*/ 0 h 236"/>
                  <a:gd name="T12" fmla="*/ 1 w 214"/>
                  <a:gd name="T13" fmla="*/ 0 h 236"/>
                  <a:gd name="T14" fmla="*/ 1 w 214"/>
                  <a:gd name="T15" fmla="*/ 0 h 236"/>
                  <a:gd name="T16" fmla="*/ 1 w 214"/>
                  <a:gd name="T17" fmla="*/ 0 h 236"/>
                  <a:gd name="T18" fmla="*/ 1 w 214"/>
                  <a:gd name="T19" fmla="*/ 0 h 236"/>
                  <a:gd name="T20" fmla="*/ 1 w 214"/>
                  <a:gd name="T21" fmla="*/ 0 h 236"/>
                  <a:gd name="T22" fmla="*/ 1 w 214"/>
                  <a:gd name="T23" fmla="*/ 0 h 236"/>
                  <a:gd name="T24" fmla="*/ 1 w 214"/>
                  <a:gd name="T25" fmla="*/ 0 h 236"/>
                  <a:gd name="T26" fmla="*/ 1 w 214"/>
                  <a:gd name="T27" fmla="*/ 0 h 236"/>
                  <a:gd name="T28" fmla="*/ 1 w 214"/>
                  <a:gd name="T29" fmla="*/ 0 h 236"/>
                  <a:gd name="T30" fmla="*/ 1 w 214"/>
                  <a:gd name="T31" fmla="*/ 0 h 236"/>
                  <a:gd name="T32" fmla="*/ 1 w 214"/>
                  <a:gd name="T33" fmla="*/ 0 h 236"/>
                  <a:gd name="T34" fmla="*/ 1 w 214"/>
                  <a:gd name="T35" fmla="*/ 0 h 236"/>
                  <a:gd name="T36" fmla="*/ 1 w 214"/>
                  <a:gd name="T37" fmla="*/ 0 h 236"/>
                  <a:gd name="T38" fmla="*/ 1 w 214"/>
                  <a:gd name="T39" fmla="*/ 0 h 236"/>
                  <a:gd name="T40" fmla="*/ 1 w 214"/>
                  <a:gd name="T41" fmla="*/ 0 h 236"/>
                  <a:gd name="T42" fmla="*/ 0 w 214"/>
                  <a:gd name="T43" fmla="*/ 0 h 236"/>
                  <a:gd name="T44" fmla="*/ 1 w 214"/>
                  <a:gd name="T45" fmla="*/ 0 h 236"/>
                  <a:gd name="T46" fmla="*/ 1 w 214"/>
                  <a:gd name="T47" fmla="*/ 0 h 236"/>
                  <a:gd name="T48" fmla="*/ 1 w 214"/>
                  <a:gd name="T49" fmla="*/ 0 h 236"/>
                  <a:gd name="T50" fmla="*/ 1 w 214"/>
                  <a:gd name="T51" fmla="*/ 0 h 236"/>
                  <a:gd name="T52" fmla="*/ 1 w 214"/>
                  <a:gd name="T53" fmla="*/ 0 h 236"/>
                  <a:gd name="T54" fmla="*/ 1 w 214"/>
                  <a:gd name="T55" fmla="*/ 0 h 236"/>
                  <a:gd name="T56" fmla="*/ 1 w 214"/>
                  <a:gd name="T57" fmla="*/ 0 h 236"/>
                  <a:gd name="T58" fmla="*/ 1 w 214"/>
                  <a:gd name="T59" fmla="*/ 0 h 236"/>
                  <a:gd name="T60" fmla="*/ 1 w 214"/>
                  <a:gd name="T61" fmla="*/ 0 h 236"/>
                  <a:gd name="T62" fmla="*/ 1 w 214"/>
                  <a:gd name="T63" fmla="*/ 0 h 236"/>
                  <a:gd name="T64" fmla="*/ 1 w 214"/>
                  <a:gd name="T65" fmla="*/ 0 h 236"/>
                  <a:gd name="T66" fmla="*/ 1 w 214"/>
                  <a:gd name="T67" fmla="*/ 0 h 236"/>
                  <a:gd name="T68" fmla="*/ 1 w 214"/>
                  <a:gd name="T69" fmla="*/ 0 h 236"/>
                  <a:gd name="T70" fmla="*/ 1 w 214"/>
                  <a:gd name="T71" fmla="*/ 0 h 236"/>
                  <a:gd name="T72" fmla="*/ 1 w 214"/>
                  <a:gd name="T73" fmla="*/ 0 h 236"/>
                  <a:gd name="T74" fmla="*/ 1 w 214"/>
                  <a:gd name="T75" fmla="*/ 0 h 236"/>
                  <a:gd name="T76" fmla="*/ 1 w 214"/>
                  <a:gd name="T77" fmla="*/ 0 h 236"/>
                  <a:gd name="T78" fmla="*/ 1 w 214"/>
                  <a:gd name="T79" fmla="*/ 0 h 236"/>
                  <a:gd name="T80" fmla="*/ 1 w 214"/>
                  <a:gd name="T81" fmla="*/ 0 h 236"/>
                  <a:gd name="T82" fmla="*/ 1 w 214"/>
                  <a:gd name="T83" fmla="*/ 0 h 236"/>
                  <a:gd name="T84" fmla="*/ 1 w 214"/>
                  <a:gd name="T85" fmla="*/ 0 h 236"/>
                  <a:gd name="T86" fmla="*/ 1 w 214"/>
                  <a:gd name="T87" fmla="*/ 0 h 236"/>
                  <a:gd name="T88" fmla="*/ 1 w 214"/>
                  <a:gd name="T89" fmla="*/ 0 h 236"/>
                  <a:gd name="T90" fmla="*/ 1 w 214"/>
                  <a:gd name="T91" fmla="*/ 0 h 236"/>
                  <a:gd name="T92" fmla="*/ 1 w 214"/>
                  <a:gd name="T93" fmla="*/ 0 h 236"/>
                  <a:gd name="T94" fmla="*/ 1 w 214"/>
                  <a:gd name="T95" fmla="*/ 0 h 236"/>
                  <a:gd name="T96" fmla="*/ 1 w 214"/>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4"/>
                  <a:gd name="T148" fmla="*/ 0 h 236"/>
                  <a:gd name="T149" fmla="*/ 214 w 214"/>
                  <a:gd name="T150" fmla="*/ 236 h 2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4" h="236">
                    <a:moveTo>
                      <a:pt x="39" y="208"/>
                    </a:moveTo>
                    <a:lnTo>
                      <a:pt x="45" y="208"/>
                    </a:lnTo>
                    <a:lnTo>
                      <a:pt x="60" y="206"/>
                    </a:lnTo>
                    <a:lnTo>
                      <a:pt x="68" y="201"/>
                    </a:lnTo>
                    <a:lnTo>
                      <a:pt x="75" y="195"/>
                    </a:lnTo>
                    <a:lnTo>
                      <a:pt x="78" y="188"/>
                    </a:lnTo>
                    <a:lnTo>
                      <a:pt x="117" y="164"/>
                    </a:lnTo>
                    <a:lnTo>
                      <a:pt x="152" y="134"/>
                    </a:lnTo>
                    <a:lnTo>
                      <a:pt x="165" y="116"/>
                    </a:lnTo>
                    <a:lnTo>
                      <a:pt x="165" y="98"/>
                    </a:lnTo>
                    <a:lnTo>
                      <a:pt x="158" y="87"/>
                    </a:lnTo>
                    <a:lnTo>
                      <a:pt x="117" y="123"/>
                    </a:lnTo>
                    <a:lnTo>
                      <a:pt x="81" y="143"/>
                    </a:lnTo>
                    <a:lnTo>
                      <a:pt x="59" y="157"/>
                    </a:lnTo>
                    <a:lnTo>
                      <a:pt x="108" y="116"/>
                    </a:lnTo>
                    <a:lnTo>
                      <a:pt x="143" y="84"/>
                    </a:lnTo>
                    <a:lnTo>
                      <a:pt x="176" y="51"/>
                    </a:lnTo>
                    <a:lnTo>
                      <a:pt x="181" y="36"/>
                    </a:lnTo>
                    <a:lnTo>
                      <a:pt x="173" y="30"/>
                    </a:lnTo>
                    <a:lnTo>
                      <a:pt x="150" y="40"/>
                    </a:lnTo>
                    <a:lnTo>
                      <a:pt x="76" y="74"/>
                    </a:lnTo>
                    <a:lnTo>
                      <a:pt x="0" y="107"/>
                    </a:lnTo>
                    <a:lnTo>
                      <a:pt x="16" y="87"/>
                    </a:lnTo>
                    <a:lnTo>
                      <a:pt x="94" y="51"/>
                    </a:lnTo>
                    <a:lnTo>
                      <a:pt x="157" y="23"/>
                    </a:lnTo>
                    <a:lnTo>
                      <a:pt x="191" y="4"/>
                    </a:lnTo>
                    <a:lnTo>
                      <a:pt x="202" y="0"/>
                    </a:lnTo>
                    <a:lnTo>
                      <a:pt x="214" y="9"/>
                    </a:lnTo>
                    <a:lnTo>
                      <a:pt x="212" y="22"/>
                    </a:lnTo>
                    <a:lnTo>
                      <a:pt x="183" y="58"/>
                    </a:lnTo>
                    <a:lnTo>
                      <a:pt x="173" y="74"/>
                    </a:lnTo>
                    <a:lnTo>
                      <a:pt x="178" y="97"/>
                    </a:lnTo>
                    <a:lnTo>
                      <a:pt x="173" y="118"/>
                    </a:lnTo>
                    <a:lnTo>
                      <a:pt x="178" y="141"/>
                    </a:lnTo>
                    <a:lnTo>
                      <a:pt x="173" y="157"/>
                    </a:lnTo>
                    <a:lnTo>
                      <a:pt x="163" y="182"/>
                    </a:lnTo>
                    <a:lnTo>
                      <a:pt x="139" y="215"/>
                    </a:lnTo>
                    <a:lnTo>
                      <a:pt x="117" y="236"/>
                    </a:lnTo>
                    <a:lnTo>
                      <a:pt x="148" y="188"/>
                    </a:lnTo>
                    <a:lnTo>
                      <a:pt x="163" y="161"/>
                    </a:lnTo>
                    <a:lnTo>
                      <a:pt x="168" y="141"/>
                    </a:lnTo>
                    <a:lnTo>
                      <a:pt x="166" y="126"/>
                    </a:lnTo>
                    <a:lnTo>
                      <a:pt x="134" y="157"/>
                    </a:lnTo>
                    <a:lnTo>
                      <a:pt x="109" y="177"/>
                    </a:lnTo>
                    <a:lnTo>
                      <a:pt x="83" y="192"/>
                    </a:lnTo>
                    <a:lnTo>
                      <a:pt x="75" y="208"/>
                    </a:lnTo>
                    <a:lnTo>
                      <a:pt x="62" y="211"/>
                    </a:lnTo>
                    <a:lnTo>
                      <a:pt x="44" y="211"/>
                    </a:lnTo>
                    <a:lnTo>
                      <a:pt x="39" y="2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5" name="Freeform 74">
                <a:extLst>
                  <a:ext uri="{FF2B5EF4-FFF2-40B4-BE49-F238E27FC236}">
                    <a16:creationId xmlns:a16="http://schemas.microsoft.com/office/drawing/2014/main" id="{8E938FAC-3DAE-4FE5-A255-7598648B67A7}"/>
                  </a:ext>
                </a:extLst>
              </p:cNvPr>
              <p:cNvSpPr>
                <a:spLocks/>
              </p:cNvSpPr>
              <p:nvPr/>
            </p:nvSpPr>
            <p:spPr bwMode="auto">
              <a:xfrm>
                <a:off x="4839" y="1649"/>
                <a:ext cx="105" cy="54"/>
              </a:xfrm>
              <a:custGeom>
                <a:avLst/>
                <a:gdLst>
                  <a:gd name="T0" fmla="*/ 1 w 210"/>
                  <a:gd name="T1" fmla="*/ 0 h 110"/>
                  <a:gd name="T2" fmla="*/ 1 w 210"/>
                  <a:gd name="T3" fmla="*/ 0 h 110"/>
                  <a:gd name="T4" fmla="*/ 1 w 210"/>
                  <a:gd name="T5" fmla="*/ 0 h 110"/>
                  <a:gd name="T6" fmla="*/ 1 w 210"/>
                  <a:gd name="T7" fmla="*/ 0 h 110"/>
                  <a:gd name="T8" fmla="*/ 1 w 210"/>
                  <a:gd name="T9" fmla="*/ 0 h 110"/>
                  <a:gd name="T10" fmla="*/ 1 w 210"/>
                  <a:gd name="T11" fmla="*/ 0 h 110"/>
                  <a:gd name="T12" fmla="*/ 1 w 210"/>
                  <a:gd name="T13" fmla="*/ 0 h 110"/>
                  <a:gd name="T14" fmla="*/ 0 w 210"/>
                  <a:gd name="T15" fmla="*/ 0 h 110"/>
                  <a:gd name="T16" fmla="*/ 1 w 210"/>
                  <a:gd name="T17" fmla="*/ 0 h 110"/>
                  <a:gd name="T18" fmla="*/ 1 w 210"/>
                  <a:gd name="T19" fmla="*/ 0 h 110"/>
                  <a:gd name="T20" fmla="*/ 1 w 210"/>
                  <a:gd name="T21" fmla="*/ 0 h 110"/>
                  <a:gd name="T22" fmla="*/ 1 w 210"/>
                  <a:gd name="T23" fmla="*/ 0 h 110"/>
                  <a:gd name="T24" fmla="*/ 1 w 210"/>
                  <a:gd name="T25" fmla="*/ 0 h 110"/>
                  <a:gd name="T26" fmla="*/ 1 w 210"/>
                  <a:gd name="T27" fmla="*/ 0 h 110"/>
                  <a:gd name="T28" fmla="*/ 1 w 210"/>
                  <a:gd name="T29" fmla="*/ 0 h 110"/>
                  <a:gd name="T30" fmla="*/ 1 w 210"/>
                  <a:gd name="T31" fmla="*/ 0 h 1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0"/>
                  <a:gd name="T49" fmla="*/ 0 h 110"/>
                  <a:gd name="T50" fmla="*/ 210 w 210"/>
                  <a:gd name="T51" fmla="*/ 110 h 1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0" h="110">
                    <a:moveTo>
                      <a:pt x="210" y="0"/>
                    </a:moveTo>
                    <a:lnTo>
                      <a:pt x="160" y="28"/>
                    </a:lnTo>
                    <a:lnTo>
                      <a:pt x="111" y="59"/>
                    </a:lnTo>
                    <a:lnTo>
                      <a:pt x="75" y="80"/>
                    </a:lnTo>
                    <a:lnTo>
                      <a:pt x="52" y="88"/>
                    </a:lnTo>
                    <a:lnTo>
                      <a:pt x="13" y="95"/>
                    </a:lnTo>
                    <a:lnTo>
                      <a:pt x="3" y="97"/>
                    </a:lnTo>
                    <a:lnTo>
                      <a:pt x="0" y="110"/>
                    </a:lnTo>
                    <a:lnTo>
                      <a:pt x="49" y="103"/>
                    </a:lnTo>
                    <a:lnTo>
                      <a:pt x="80" y="95"/>
                    </a:lnTo>
                    <a:lnTo>
                      <a:pt x="106" y="84"/>
                    </a:lnTo>
                    <a:lnTo>
                      <a:pt x="130" y="66"/>
                    </a:lnTo>
                    <a:lnTo>
                      <a:pt x="161" y="46"/>
                    </a:lnTo>
                    <a:lnTo>
                      <a:pt x="189" y="31"/>
                    </a:lnTo>
                    <a:lnTo>
                      <a:pt x="205" y="23"/>
                    </a:lnTo>
                    <a:lnTo>
                      <a:pt x="2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6" name="Freeform 75">
                <a:extLst>
                  <a:ext uri="{FF2B5EF4-FFF2-40B4-BE49-F238E27FC236}">
                    <a16:creationId xmlns:a16="http://schemas.microsoft.com/office/drawing/2014/main" id="{73704EFF-4148-480E-A631-28B9609F0340}"/>
                  </a:ext>
                </a:extLst>
              </p:cNvPr>
              <p:cNvSpPr>
                <a:spLocks/>
              </p:cNvSpPr>
              <p:nvPr/>
            </p:nvSpPr>
            <p:spPr bwMode="auto">
              <a:xfrm>
                <a:off x="4912" y="1286"/>
                <a:ext cx="85" cy="228"/>
              </a:xfrm>
              <a:custGeom>
                <a:avLst/>
                <a:gdLst>
                  <a:gd name="T0" fmla="*/ 1 w 170"/>
                  <a:gd name="T1" fmla="*/ 1 h 456"/>
                  <a:gd name="T2" fmla="*/ 1 w 170"/>
                  <a:gd name="T3" fmla="*/ 1 h 456"/>
                  <a:gd name="T4" fmla="*/ 1 w 170"/>
                  <a:gd name="T5" fmla="*/ 1 h 456"/>
                  <a:gd name="T6" fmla="*/ 0 w 170"/>
                  <a:gd name="T7" fmla="*/ 1 h 456"/>
                  <a:gd name="T8" fmla="*/ 1 w 170"/>
                  <a:gd name="T9" fmla="*/ 1 h 456"/>
                  <a:gd name="T10" fmla="*/ 1 w 170"/>
                  <a:gd name="T11" fmla="*/ 1 h 456"/>
                  <a:gd name="T12" fmla="*/ 1 w 170"/>
                  <a:gd name="T13" fmla="*/ 1 h 456"/>
                  <a:gd name="T14" fmla="*/ 1 w 170"/>
                  <a:gd name="T15" fmla="*/ 1 h 456"/>
                  <a:gd name="T16" fmla="*/ 1 w 170"/>
                  <a:gd name="T17" fmla="*/ 1 h 456"/>
                  <a:gd name="T18" fmla="*/ 1 w 170"/>
                  <a:gd name="T19" fmla="*/ 1 h 456"/>
                  <a:gd name="T20" fmla="*/ 1 w 170"/>
                  <a:gd name="T21" fmla="*/ 1 h 456"/>
                  <a:gd name="T22" fmla="*/ 1 w 170"/>
                  <a:gd name="T23" fmla="*/ 1 h 456"/>
                  <a:gd name="T24" fmla="*/ 1 w 170"/>
                  <a:gd name="T25" fmla="*/ 1 h 456"/>
                  <a:gd name="T26" fmla="*/ 1 w 170"/>
                  <a:gd name="T27" fmla="*/ 1 h 456"/>
                  <a:gd name="T28" fmla="*/ 1 w 170"/>
                  <a:gd name="T29" fmla="*/ 1 h 456"/>
                  <a:gd name="T30" fmla="*/ 1 w 170"/>
                  <a:gd name="T31" fmla="*/ 1 h 456"/>
                  <a:gd name="T32" fmla="*/ 1 w 170"/>
                  <a:gd name="T33" fmla="*/ 1 h 456"/>
                  <a:gd name="T34" fmla="*/ 1 w 170"/>
                  <a:gd name="T35" fmla="*/ 1 h 456"/>
                  <a:gd name="T36" fmla="*/ 1 w 170"/>
                  <a:gd name="T37" fmla="*/ 1 h 456"/>
                  <a:gd name="T38" fmla="*/ 1 w 170"/>
                  <a:gd name="T39" fmla="*/ 1 h 456"/>
                  <a:gd name="T40" fmla="*/ 1 w 170"/>
                  <a:gd name="T41" fmla="*/ 1 h 456"/>
                  <a:gd name="T42" fmla="*/ 1 w 170"/>
                  <a:gd name="T43" fmla="*/ 1 h 456"/>
                  <a:gd name="T44" fmla="*/ 1 w 170"/>
                  <a:gd name="T45" fmla="*/ 1 h 456"/>
                  <a:gd name="T46" fmla="*/ 1 w 170"/>
                  <a:gd name="T47" fmla="*/ 1 h 456"/>
                  <a:gd name="T48" fmla="*/ 1 w 170"/>
                  <a:gd name="T49" fmla="*/ 1 h 456"/>
                  <a:gd name="T50" fmla="*/ 1 w 170"/>
                  <a:gd name="T51" fmla="*/ 1 h 456"/>
                  <a:gd name="T52" fmla="*/ 1 w 170"/>
                  <a:gd name="T53" fmla="*/ 1 h 456"/>
                  <a:gd name="T54" fmla="*/ 1 w 170"/>
                  <a:gd name="T55" fmla="*/ 1 h 456"/>
                  <a:gd name="T56" fmla="*/ 1 w 170"/>
                  <a:gd name="T57" fmla="*/ 1 h 456"/>
                  <a:gd name="T58" fmla="*/ 1 w 170"/>
                  <a:gd name="T59" fmla="*/ 1 h 456"/>
                  <a:gd name="T60" fmla="*/ 1 w 170"/>
                  <a:gd name="T61" fmla="*/ 1 h 456"/>
                  <a:gd name="T62" fmla="*/ 1 w 170"/>
                  <a:gd name="T63" fmla="*/ 1 h 456"/>
                  <a:gd name="T64" fmla="*/ 1 w 170"/>
                  <a:gd name="T65" fmla="*/ 1 h 456"/>
                  <a:gd name="T66" fmla="*/ 1 w 170"/>
                  <a:gd name="T67" fmla="*/ 1 h 456"/>
                  <a:gd name="T68" fmla="*/ 1 w 170"/>
                  <a:gd name="T69" fmla="*/ 1 h 456"/>
                  <a:gd name="T70" fmla="*/ 1 w 170"/>
                  <a:gd name="T71" fmla="*/ 1 h 456"/>
                  <a:gd name="T72" fmla="*/ 1 w 170"/>
                  <a:gd name="T73" fmla="*/ 1 h 456"/>
                  <a:gd name="T74" fmla="*/ 1 w 170"/>
                  <a:gd name="T75" fmla="*/ 1 h 456"/>
                  <a:gd name="T76" fmla="*/ 1 w 170"/>
                  <a:gd name="T77" fmla="*/ 1 h 456"/>
                  <a:gd name="T78" fmla="*/ 1 w 170"/>
                  <a:gd name="T79" fmla="*/ 1 h 456"/>
                  <a:gd name="T80" fmla="*/ 1 w 170"/>
                  <a:gd name="T81" fmla="*/ 1 h 456"/>
                  <a:gd name="T82" fmla="*/ 1 w 170"/>
                  <a:gd name="T83" fmla="*/ 1 h 456"/>
                  <a:gd name="T84" fmla="*/ 1 w 170"/>
                  <a:gd name="T85" fmla="*/ 1 h 456"/>
                  <a:gd name="T86" fmla="*/ 1 w 170"/>
                  <a:gd name="T87" fmla="*/ 1 h 456"/>
                  <a:gd name="T88" fmla="*/ 1 w 170"/>
                  <a:gd name="T89" fmla="*/ 1 h 456"/>
                  <a:gd name="T90" fmla="*/ 1 w 170"/>
                  <a:gd name="T91" fmla="*/ 1 h 456"/>
                  <a:gd name="T92" fmla="*/ 1 w 170"/>
                  <a:gd name="T93" fmla="*/ 1 h 456"/>
                  <a:gd name="T94" fmla="*/ 1 w 170"/>
                  <a:gd name="T95" fmla="*/ 1 h 456"/>
                  <a:gd name="T96" fmla="*/ 1 w 170"/>
                  <a:gd name="T97" fmla="*/ 1 h 456"/>
                  <a:gd name="T98" fmla="*/ 1 w 170"/>
                  <a:gd name="T99" fmla="*/ 0 h 4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0"/>
                  <a:gd name="T151" fmla="*/ 0 h 456"/>
                  <a:gd name="T152" fmla="*/ 170 w 170"/>
                  <a:gd name="T153" fmla="*/ 456 h 4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0" h="456">
                    <a:moveTo>
                      <a:pt x="5" y="1"/>
                    </a:moveTo>
                    <a:lnTo>
                      <a:pt x="9" y="27"/>
                    </a:lnTo>
                    <a:lnTo>
                      <a:pt x="14" y="47"/>
                    </a:lnTo>
                    <a:lnTo>
                      <a:pt x="13" y="60"/>
                    </a:lnTo>
                    <a:lnTo>
                      <a:pt x="9" y="73"/>
                    </a:lnTo>
                    <a:lnTo>
                      <a:pt x="5" y="85"/>
                    </a:lnTo>
                    <a:lnTo>
                      <a:pt x="0" y="93"/>
                    </a:lnTo>
                    <a:lnTo>
                      <a:pt x="0" y="103"/>
                    </a:lnTo>
                    <a:lnTo>
                      <a:pt x="3" y="109"/>
                    </a:lnTo>
                    <a:lnTo>
                      <a:pt x="8" y="111"/>
                    </a:lnTo>
                    <a:lnTo>
                      <a:pt x="8" y="122"/>
                    </a:lnTo>
                    <a:lnTo>
                      <a:pt x="9" y="134"/>
                    </a:lnTo>
                    <a:lnTo>
                      <a:pt x="14" y="135"/>
                    </a:lnTo>
                    <a:lnTo>
                      <a:pt x="14" y="145"/>
                    </a:lnTo>
                    <a:lnTo>
                      <a:pt x="19" y="155"/>
                    </a:lnTo>
                    <a:lnTo>
                      <a:pt x="24" y="155"/>
                    </a:lnTo>
                    <a:lnTo>
                      <a:pt x="24" y="168"/>
                    </a:lnTo>
                    <a:lnTo>
                      <a:pt x="26" y="176"/>
                    </a:lnTo>
                    <a:lnTo>
                      <a:pt x="32" y="181"/>
                    </a:lnTo>
                    <a:lnTo>
                      <a:pt x="32" y="189"/>
                    </a:lnTo>
                    <a:lnTo>
                      <a:pt x="34" y="197"/>
                    </a:lnTo>
                    <a:lnTo>
                      <a:pt x="39" y="201"/>
                    </a:lnTo>
                    <a:lnTo>
                      <a:pt x="41" y="209"/>
                    </a:lnTo>
                    <a:lnTo>
                      <a:pt x="45" y="217"/>
                    </a:lnTo>
                    <a:lnTo>
                      <a:pt x="45" y="228"/>
                    </a:lnTo>
                    <a:lnTo>
                      <a:pt x="50" y="237"/>
                    </a:lnTo>
                    <a:lnTo>
                      <a:pt x="54" y="240"/>
                    </a:lnTo>
                    <a:lnTo>
                      <a:pt x="55" y="253"/>
                    </a:lnTo>
                    <a:lnTo>
                      <a:pt x="58" y="261"/>
                    </a:lnTo>
                    <a:lnTo>
                      <a:pt x="65" y="263"/>
                    </a:lnTo>
                    <a:lnTo>
                      <a:pt x="65" y="279"/>
                    </a:lnTo>
                    <a:lnTo>
                      <a:pt x="67" y="284"/>
                    </a:lnTo>
                    <a:lnTo>
                      <a:pt x="70" y="287"/>
                    </a:lnTo>
                    <a:lnTo>
                      <a:pt x="70" y="297"/>
                    </a:lnTo>
                    <a:lnTo>
                      <a:pt x="72" y="305"/>
                    </a:lnTo>
                    <a:lnTo>
                      <a:pt x="78" y="310"/>
                    </a:lnTo>
                    <a:lnTo>
                      <a:pt x="78" y="313"/>
                    </a:lnTo>
                    <a:lnTo>
                      <a:pt x="78" y="328"/>
                    </a:lnTo>
                    <a:lnTo>
                      <a:pt x="83" y="338"/>
                    </a:lnTo>
                    <a:lnTo>
                      <a:pt x="90" y="344"/>
                    </a:lnTo>
                    <a:lnTo>
                      <a:pt x="90" y="359"/>
                    </a:lnTo>
                    <a:lnTo>
                      <a:pt x="94" y="369"/>
                    </a:lnTo>
                    <a:lnTo>
                      <a:pt x="104" y="374"/>
                    </a:lnTo>
                    <a:lnTo>
                      <a:pt x="104" y="390"/>
                    </a:lnTo>
                    <a:lnTo>
                      <a:pt x="108" y="397"/>
                    </a:lnTo>
                    <a:lnTo>
                      <a:pt x="114" y="400"/>
                    </a:lnTo>
                    <a:lnTo>
                      <a:pt x="114" y="413"/>
                    </a:lnTo>
                    <a:lnTo>
                      <a:pt x="117" y="420"/>
                    </a:lnTo>
                    <a:lnTo>
                      <a:pt x="124" y="426"/>
                    </a:lnTo>
                    <a:lnTo>
                      <a:pt x="124" y="439"/>
                    </a:lnTo>
                    <a:lnTo>
                      <a:pt x="125" y="447"/>
                    </a:lnTo>
                    <a:lnTo>
                      <a:pt x="132" y="456"/>
                    </a:lnTo>
                    <a:lnTo>
                      <a:pt x="150" y="431"/>
                    </a:lnTo>
                    <a:lnTo>
                      <a:pt x="170" y="425"/>
                    </a:lnTo>
                    <a:lnTo>
                      <a:pt x="166" y="405"/>
                    </a:lnTo>
                    <a:lnTo>
                      <a:pt x="165" y="400"/>
                    </a:lnTo>
                    <a:lnTo>
                      <a:pt x="161" y="400"/>
                    </a:lnTo>
                    <a:lnTo>
                      <a:pt x="161" y="385"/>
                    </a:lnTo>
                    <a:lnTo>
                      <a:pt x="157" y="382"/>
                    </a:lnTo>
                    <a:lnTo>
                      <a:pt x="153" y="382"/>
                    </a:lnTo>
                    <a:lnTo>
                      <a:pt x="152" y="359"/>
                    </a:lnTo>
                    <a:lnTo>
                      <a:pt x="148" y="356"/>
                    </a:lnTo>
                    <a:lnTo>
                      <a:pt x="143" y="356"/>
                    </a:lnTo>
                    <a:lnTo>
                      <a:pt x="143" y="333"/>
                    </a:lnTo>
                    <a:lnTo>
                      <a:pt x="139" y="331"/>
                    </a:lnTo>
                    <a:lnTo>
                      <a:pt x="137" y="331"/>
                    </a:lnTo>
                    <a:lnTo>
                      <a:pt x="132" y="310"/>
                    </a:lnTo>
                    <a:lnTo>
                      <a:pt x="129" y="305"/>
                    </a:lnTo>
                    <a:lnTo>
                      <a:pt x="124" y="284"/>
                    </a:lnTo>
                    <a:lnTo>
                      <a:pt x="119" y="281"/>
                    </a:lnTo>
                    <a:lnTo>
                      <a:pt x="117" y="281"/>
                    </a:lnTo>
                    <a:lnTo>
                      <a:pt x="116" y="258"/>
                    </a:lnTo>
                    <a:lnTo>
                      <a:pt x="111" y="255"/>
                    </a:lnTo>
                    <a:lnTo>
                      <a:pt x="108" y="253"/>
                    </a:lnTo>
                    <a:lnTo>
                      <a:pt x="104" y="230"/>
                    </a:lnTo>
                    <a:lnTo>
                      <a:pt x="101" y="230"/>
                    </a:lnTo>
                    <a:lnTo>
                      <a:pt x="99" y="228"/>
                    </a:lnTo>
                    <a:lnTo>
                      <a:pt x="98" y="207"/>
                    </a:lnTo>
                    <a:lnTo>
                      <a:pt x="94" y="201"/>
                    </a:lnTo>
                    <a:lnTo>
                      <a:pt x="88" y="201"/>
                    </a:lnTo>
                    <a:lnTo>
                      <a:pt x="88" y="178"/>
                    </a:lnTo>
                    <a:lnTo>
                      <a:pt x="83" y="174"/>
                    </a:lnTo>
                    <a:lnTo>
                      <a:pt x="78" y="171"/>
                    </a:lnTo>
                    <a:lnTo>
                      <a:pt x="75" y="155"/>
                    </a:lnTo>
                    <a:lnTo>
                      <a:pt x="73" y="152"/>
                    </a:lnTo>
                    <a:lnTo>
                      <a:pt x="70" y="148"/>
                    </a:lnTo>
                    <a:lnTo>
                      <a:pt x="68" y="125"/>
                    </a:lnTo>
                    <a:lnTo>
                      <a:pt x="65" y="125"/>
                    </a:lnTo>
                    <a:lnTo>
                      <a:pt x="60" y="124"/>
                    </a:lnTo>
                    <a:lnTo>
                      <a:pt x="58" y="104"/>
                    </a:lnTo>
                    <a:lnTo>
                      <a:pt x="55" y="96"/>
                    </a:lnTo>
                    <a:lnTo>
                      <a:pt x="50" y="96"/>
                    </a:lnTo>
                    <a:lnTo>
                      <a:pt x="47" y="72"/>
                    </a:lnTo>
                    <a:lnTo>
                      <a:pt x="44" y="68"/>
                    </a:lnTo>
                    <a:lnTo>
                      <a:pt x="34" y="67"/>
                    </a:lnTo>
                    <a:lnTo>
                      <a:pt x="26" y="68"/>
                    </a:lnTo>
                    <a:lnTo>
                      <a:pt x="27" y="52"/>
                    </a:lnTo>
                    <a:lnTo>
                      <a:pt x="27" y="40"/>
                    </a:lnTo>
                    <a:lnTo>
                      <a:pt x="24" y="29"/>
                    </a:lnTo>
                    <a:lnTo>
                      <a:pt x="19" y="0"/>
                    </a:lnTo>
                    <a:lnTo>
                      <a:pt x="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7" name="Freeform 76">
                <a:extLst>
                  <a:ext uri="{FF2B5EF4-FFF2-40B4-BE49-F238E27FC236}">
                    <a16:creationId xmlns:a16="http://schemas.microsoft.com/office/drawing/2014/main" id="{16FC7DF6-083D-414A-8A33-37FCF78CA7A5}"/>
                  </a:ext>
                </a:extLst>
              </p:cNvPr>
              <p:cNvSpPr>
                <a:spLocks/>
              </p:cNvSpPr>
              <p:nvPr/>
            </p:nvSpPr>
            <p:spPr bwMode="auto">
              <a:xfrm>
                <a:off x="3573" y="1493"/>
                <a:ext cx="37" cy="58"/>
              </a:xfrm>
              <a:custGeom>
                <a:avLst/>
                <a:gdLst>
                  <a:gd name="T0" fmla="*/ 1 w 74"/>
                  <a:gd name="T1" fmla="*/ 0 h 118"/>
                  <a:gd name="T2" fmla="*/ 1 w 74"/>
                  <a:gd name="T3" fmla="*/ 0 h 118"/>
                  <a:gd name="T4" fmla="*/ 0 w 74"/>
                  <a:gd name="T5" fmla="*/ 0 h 118"/>
                  <a:gd name="T6" fmla="*/ 1 w 74"/>
                  <a:gd name="T7" fmla="*/ 0 h 118"/>
                  <a:gd name="T8" fmla="*/ 1 w 74"/>
                  <a:gd name="T9" fmla="*/ 0 h 118"/>
                  <a:gd name="T10" fmla="*/ 1 w 74"/>
                  <a:gd name="T11" fmla="*/ 0 h 118"/>
                  <a:gd name="T12" fmla="*/ 1 w 74"/>
                  <a:gd name="T13" fmla="*/ 0 h 118"/>
                  <a:gd name="T14" fmla="*/ 1 w 74"/>
                  <a:gd name="T15" fmla="*/ 0 h 118"/>
                  <a:gd name="T16" fmla="*/ 1 w 74"/>
                  <a:gd name="T17" fmla="*/ 0 h 118"/>
                  <a:gd name="T18" fmla="*/ 1 w 74"/>
                  <a:gd name="T19" fmla="*/ 0 h 118"/>
                  <a:gd name="T20" fmla="*/ 1 w 74"/>
                  <a:gd name="T21" fmla="*/ 0 h 118"/>
                  <a:gd name="T22" fmla="*/ 1 w 74"/>
                  <a:gd name="T23" fmla="*/ 0 h 118"/>
                  <a:gd name="T24" fmla="*/ 1 w 74"/>
                  <a:gd name="T25" fmla="*/ 0 h 118"/>
                  <a:gd name="T26" fmla="*/ 1 w 74"/>
                  <a:gd name="T27" fmla="*/ 0 h 118"/>
                  <a:gd name="T28" fmla="*/ 1 w 74"/>
                  <a:gd name="T29" fmla="*/ 0 h 118"/>
                  <a:gd name="T30" fmla="*/ 1 w 74"/>
                  <a:gd name="T31" fmla="*/ 0 h 118"/>
                  <a:gd name="T32" fmla="*/ 1 w 74"/>
                  <a:gd name="T33" fmla="*/ 0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118"/>
                  <a:gd name="T53" fmla="*/ 74 w 74"/>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118">
                    <a:moveTo>
                      <a:pt x="48" y="18"/>
                    </a:moveTo>
                    <a:lnTo>
                      <a:pt x="10" y="36"/>
                    </a:lnTo>
                    <a:lnTo>
                      <a:pt x="0" y="79"/>
                    </a:lnTo>
                    <a:lnTo>
                      <a:pt x="18" y="52"/>
                    </a:lnTo>
                    <a:lnTo>
                      <a:pt x="51" y="46"/>
                    </a:lnTo>
                    <a:lnTo>
                      <a:pt x="51" y="70"/>
                    </a:lnTo>
                    <a:lnTo>
                      <a:pt x="38" y="88"/>
                    </a:lnTo>
                    <a:lnTo>
                      <a:pt x="18" y="110"/>
                    </a:lnTo>
                    <a:lnTo>
                      <a:pt x="15" y="114"/>
                    </a:lnTo>
                    <a:lnTo>
                      <a:pt x="48" y="108"/>
                    </a:lnTo>
                    <a:lnTo>
                      <a:pt x="71" y="118"/>
                    </a:lnTo>
                    <a:lnTo>
                      <a:pt x="48" y="96"/>
                    </a:lnTo>
                    <a:lnTo>
                      <a:pt x="69" y="69"/>
                    </a:lnTo>
                    <a:lnTo>
                      <a:pt x="64" y="41"/>
                    </a:lnTo>
                    <a:lnTo>
                      <a:pt x="74" y="36"/>
                    </a:lnTo>
                    <a:lnTo>
                      <a:pt x="67" y="0"/>
                    </a:lnTo>
                    <a:lnTo>
                      <a:pt x="4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8" name="Freeform 77">
                <a:extLst>
                  <a:ext uri="{FF2B5EF4-FFF2-40B4-BE49-F238E27FC236}">
                    <a16:creationId xmlns:a16="http://schemas.microsoft.com/office/drawing/2014/main" id="{6EDA8A78-2C3A-44DC-8786-9C585E61113A}"/>
                  </a:ext>
                </a:extLst>
              </p:cNvPr>
              <p:cNvSpPr>
                <a:spLocks/>
              </p:cNvSpPr>
              <p:nvPr/>
            </p:nvSpPr>
            <p:spPr bwMode="auto">
              <a:xfrm>
                <a:off x="3366" y="1513"/>
                <a:ext cx="293" cy="259"/>
              </a:xfrm>
              <a:custGeom>
                <a:avLst/>
                <a:gdLst>
                  <a:gd name="T0" fmla="*/ 1 w 585"/>
                  <a:gd name="T1" fmla="*/ 1 h 518"/>
                  <a:gd name="T2" fmla="*/ 1 w 585"/>
                  <a:gd name="T3" fmla="*/ 1 h 518"/>
                  <a:gd name="T4" fmla="*/ 1 w 585"/>
                  <a:gd name="T5" fmla="*/ 1 h 518"/>
                  <a:gd name="T6" fmla="*/ 1 w 585"/>
                  <a:gd name="T7" fmla="*/ 1 h 518"/>
                  <a:gd name="T8" fmla="*/ 1 w 585"/>
                  <a:gd name="T9" fmla="*/ 1 h 518"/>
                  <a:gd name="T10" fmla="*/ 1 w 585"/>
                  <a:gd name="T11" fmla="*/ 1 h 518"/>
                  <a:gd name="T12" fmla="*/ 1 w 585"/>
                  <a:gd name="T13" fmla="*/ 1 h 518"/>
                  <a:gd name="T14" fmla="*/ 1 w 585"/>
                  <a:gd name="T15" fmla="*/ 1 h 518"/>
                  <a:gd name="T16" fmla="*/ 1 w 585"/>
                  <a:gd name="T17" fmla="*/ 1 h 518"/>
                  <a:gd name="T18" fmla="*/ 1 w 585"/>
                  <a:gd name="T19" fmla="*/ 1 h 518"/>
                  <a:gd name="T20" fmla="*/ 1 w 585"/>
                  <a:gd name="T21" fmla="*/ 1 h 518"/>
                  <a:gd name="T22" fmla="*/ 1 w 585"/>
                  <a:gd name="T23" fmla="*/ 1 h 518"/>
                  <a:gd name="T24" fmla="*/ 1 w 585"/>
                  <a:gd name="T25" fmla="*/ 1 h 518"/>
                  <a:gd name="T26" fmla="*/ 1 w 585"/>
                  <a:gd name="T27" fmla="*/ 1 h 518"/>
                  <a:gd name="T28" fmla="*/ 1 w 585"/>
                  <a:gd name="T29" fmla="*/ 1 h 518"/>
                  <a:gd name="T30" fmla="*/ 0 w 585"/>
                  <a:gd name="T31" fmla="*/ 1 h 518"/>
                  <a:gd name="T32" fmla="*/ 1 w 585"/>
                  <a:gd name="T33" fmla="*/ 1 h 518"/>
                  <a:gd name="T34" fmla="*/ 1 w 585"/>
                  <a:gd name="T35" fmla="*/ 1 h 518"/>
                  <a:gd name="T36" fmla="*/ 1 w 585"/>
                  <a:gd name="T37" fmla="*/ 1 h 518"/>
                  <a:gd name="T38" fmla="*/ 1 w 585"/>
                  <a:gd name="T39" fmla="*/ 1 h 518"/>
                  <a:gd name="T40" fmla="*/ 1 w 585"/>
                  <a:gd name="T41" fmla="*/ 1 h 518"/>
                  <a:gd name="T42" fmla="*/ 1 w 585"/>
                  <a:gd name="T43" fmla="*/ 1 h 518"/>
                  <a:gd name="T44" fmla="*/ 1 w 585"/>
                  <a:gd name="T45" fmla="*/ 1 h 518"/>
                  <a:gd name="T46" fmla="*/ 1 w 585"/>
                  <a:gd name="T47" fmla="*/ 1 h 518"/>
                  <a:gd name="T48" fmla="*/ 1 w 585"/>
                  <a:gd name="T49" fmla="*/ 1 h 518"/>
                  <a:gd name="T50" fmla="*/ 1 w 585"/>
                  <a:gd name="T51" fmla="*/ 1 h 518"/>
                  <a:gd name="T52" fmla="*/ 1 w 585"/>
                  <a:gd name="T53" fmla="*/ 1 h 518"/>
                  <a:gd name="T54" fmla="*/ 1 w 585"/>
                  <a:gd name="T55" fmla="*/ 1 h 518"/>
                  <a:gd name="T56" fmla="*/ 1 w 585"/>
                  <a:gd name="T57" fmla="*/ 1 h 518"/>
                  <a:gd name="T58" fmla="*/ 1 w 585"/>
                  <a:gd name="T59" fmla="*/ 1 h 518"/>
                  <a:gd name="T60" fmla="*/ 1 w 585"/>
                  <a:gd name="T61" fmla="*/ 1 h 518"/>
                  <a:gd name="T62" fmla="*/ 1 w 585"/>
                  <a:gd name="T63" fmla="*/ 1 h 518"/>
                  <a:gd name="T64" fmla="*/ 1 w 585"/>
                  <a:gd name="T65" fmla="*/ 1 h 518"/>
                  <a:gd name="T66" fmla="*/ 1 w 585"/>
                  <a:gd name="T67" fmla="*/ 1 h 518"/>
                  <a:gd name="T68" fmla="*/ 1 w 585"/>
                  <a:gd name="T69" fmla="*/ 1 h 518"/>
                  <a:gd name="T70" fmla="*/ 1 w 585"/>
                  <a:gd name="T71" fmla="*/ 1 h 518"/>
                  <a:gd name="T72" fmla="*/ 1 w 585"/>
                  <a:gd name="T73" fmla="*/ 1 h 518"/>
                  <a:gd name="T74" fmla="*/ 1 w 585"/>
                  <a:gd name="T75" fmla="*/ 1 h 518"/>
                  <a:gd name="T76" fmla="*/ 1 w 585"/>
                  <a:gd name="T77" fmla="*/ 1 h 518"/>
                  <a:gd name="T78" fmla="*/ 1 w 585"/>
                  <a:gd name="T79" fmla="*/ 1 h 518"/>
                  <a:gd name="T80" fmla="*/ 1 w 585"/>
                  <a:gd name="T81" fmla="*/ 1 h 518"/>
                  <a:gd name="T82" fmla="*/ 1 w 585"/>
                  <a:gd name="T83" fmla="*/ 1 h 518"/>
                  <a:gd name="T84" fmla="*/ 1 w 585"/>
                  <a:gd name="T85" fmla="*/ 1 h 518"/>
                  <a:gd name="T86" fmla="*/ 1 w 585"/>
                  <a:gd name="T87" fmla="*/ 1 h 518"/>
                  <a:gd name="T88" fmla="*/ 1 w 585"/>
                  <a:gd name="T89" fmla="*/ 0 h 5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5"/>
                  <a:gd name="T136" fmla="*/ 0 h 518"/>
                  <a:gd name="T137" fmla="*/ 585 w 585"/>
                  <a:gd name="T138" fmla="*/ 518 h 5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5" h="518">
                    <a:moveTo>
                      <a:pt x="480" y="0"/>
                    </a:moveTo>
                    <a:lnTo>
                      <a:pt x="503" y="16"/>
                    </a:lnTo>
                    <a:lnTo>
                      <a:pt x="585" y="100"/>
                    </a:lnTo>
                    <a:lnTo>
                      <a:pt x="585" y="119"/>
                    </a:lnTo>
                    <a:lnTo>
                      <a:pt x="570" y="134"/>
                    </a:lnTo>
                    <a:lnTo>
                      <a:pt x="531" y="137"/>
                    </a:lnTo>
                    <a:lnTo>
                      <a:pt x="531" y="158"/>
                    </a:lnTo>
                    <a:lnTo>
                      <a:pt x="542" y="194"/>
                    </a:lnTo>
                    <a:lnTo>
                      <a:pt x="526" y="216"/>
                    </a:lnTo>
                    <a:lnTo>
                      <a:pt x="542" y="237"/>
                    </a:lnTo>
                    <a:lnTo>
                      <a:pt x="529" y="271"/>
                    </a:lnTo>
                    <a:lnTo>
                      <a:pt x="559" y="302"/>
                    </a:lnTo>
                    <a:lnTo>
                      <a:pt x="562" y="319"/>
                    </a:lnTo>
                    <a:lnTo>
                      <a:pt x="560" y="337"/>
                    </a:lnTo>
                    <a:lnTo>
                      <a:pt x="549" y="355"/>
                    </a:lnTo>
                    <a:lnTo>
                      <a:pt x="529" y="368"/>
                    </a:lnTo>
                    <a:lnTo>
                      <a:pt x="448" y="387"/>
                    </a:lnTo>
                    <a:lnTo>
                      <a:pt x="399" y="402"/>
                    </a:lnTo>
                    <a:lnTo>
                      <a:pt x="356" y="418"/>
                    </a:lnTo>
                    <a:lnTo>
                      <a:pt x="333" y="433"/>
                    </a:lnTo>
                    <a:lnTo>
                      <a:pt x="314" y="451"/>
                    </a:lnTo>
                    <a:lnTo>
                      <a:pt x="319" y="479"/>
                    </a:lnTo>
                    <a:lnTo>
                      <a:pt x="289" y="518"/>
                    </a:lnTo>
                    <a:lnTo>
                      <a:pt x="274" y="518"/>
                    </a:lnTo>
                    <a:lnTo>
                      <a:pt x="222" y="480"/>
                    </a:lnTo>
                    <a:lnTo>
                      <a:pt x="185" y="461"/>
                    </a:lnTo>
                    <a:lnTo>
                      <a:pt x="137" y="440"/>
                    </a:lnTo>
                    <a:lnTo>
                      <a:pt x="80" y="415"/>
                    </a:lnTo>
                    <a:lnTo>
                      <a:pt x="44" y="397"/>
                    </a:lnTo>
                    <a:lnTo>
                      <a:pt x="21" y="379"/>
                    </a:lnTo>
                    <a:lnTo>
                      <a:pt x="6" y="358"/>
                    </a:lnTo>
                    <a:lnTo>
                      <a:pt x="0" y="337"/>
                    </a:lnTo>
                    <a:lnTo>
                      <a:pt x="0" y="317"/>
                    </a:lnTo>
                    <a:lnTo>
                      <a:pt x="8" y="337"/>
                    </a:lnTo>
                    <a:lnTo>
                      <a:pt x="26" y="361"/>
                    </a:lnTo>
                    <a:lnTo>
                      <a:pt x="47" y="379"/>
                    </a:lnTo>
                    <a:lnTo>
                      <a:pt x="75" y="394"/>
                    </a:lnTo>
                    <a:lnTo>
                      <a:pt x="132" y="415"/>
                    </a:lnTo>
                    <a:lnTo>
                      <a:pt x="180" y="436"/>
                    </a:lnTo>
                    <a:lnTo>
                      <a:pt x="222" y="458"/>
                    </a:lnTo>
                    <a:lnTo>
                      <a:pt x="253" y="475"/>
                    </a:lnTo>
                    <a:lnTo>
                      <a:pt x="271" y="490"/>
                    </a:lnTo>
                    <a:lnTo>
                      <a:pt x="304" y="451"/>
                    </a:lnTo>
                    <a:lnTo>
                      <a:pt x="317" y="441"/>
                    </a:lnTo>
                    <a:lnTo>
                      <a:pt x="216" y="306"/>
                    </a:lnTo>
                    <a:lnTo>
                      <a:pt x="191" y="307"/>
                    </a:lnTo>
                    <a:lnTo>
                      <a:pt x="170" y="302"/>
                    </a:lnTo>
                    <a:lnTo>
                      <a:pt x="150" y="281"/>
                    </a:lnTo>
                    <a:lnTo>
                      <a:pt x="139" y="261"/>
                    </a:lnTo>
                    <a:lnTo>
                      <a:pt x="129" y="242"/>
                    </a:lnTo>
                    <a:lnTo>
                      <a:pt x="111" y="214"/>
                    </a:lnTo>
                    <a:lnTo>
                      <a:pt x="171" y="265"/>
                    </a:lnTo>
                    <a:lnTo>
                      <a:pt x="185" y="274"/>
                    </a:lnTo>
                    <a:lnTo>
                      <a:pt x="203" y="276"/>
                    </a:lnTo>
                    <a:lnTo>
                      <a:pt x="220" y="274"/>
                    </a:lnTo>
                    <a:lnTo>
                      <a:pt x="238" y="268"/>
                    </a:lnTo>
                    <a:lnTo>
                      <a:pt x="248" y="260"/>
                    </a:lnTo>
                    <a:lnTo>
                      <a:pt x="252" y="247"/>
                    </a:lnTo>
                    <a:lnTo>
                      <a:pt x="289" y="335"/>
                    </a:lnTo>
                    <a:lnTo>
                      <a:pt x="302" y="348"/>
                    </a:lnTo>
                    <a:lnTo>
                      <a:pt x="319" y="359"/>
                    </a:lnTo>
                    <a:lnTo>
                      <a:pt x="341" y="366"/>
                    </a:lnTo>
                    <a:lnTo>
                      <a:pt x="523" y="361"/>
                    </a:lnTo>
                    <a:lnTo>
                      <a:pt x="539" y="353"/>
                    </a:lnTo>
                    <a:lnTo>
                      <a:pt x="552" y="337"/>
                    </a:lnTo>
                    <a:lnTo>
                      <a:pt x="555" y="325"/>
                    </a:lnTo>
                    <a:lnTo>
                      <a:pt x="555" y="310"/>
                    </a:lnTo>
                    <a:lnTo>
                      <a:pt x="546" y="297"/>
                    </a:lnTo>
                    <a:lnTo>
                      <a:pt x="529" y="289"/>
                    </a:lnTo>
                    <a:lnTo>
                      <a:pt x="506" y="289"/>
                    </a:lnTo>
                    <a:lnTo>
                      <a:pt x="531" y="240"/>
                    </a:lnTo>
                    <a:lnTo>
                      <a:pt x="520" y="222"/>
                    </a:lnTo>
                    <a:lnTo>
                      <a:pt x="497" y="237"/>
                    </a:lnTo>
                    <a:lnTo>
                      <a:pt x="477" y="286"/>
                    </a:lnTo>
                    <a:lnTo>
                      <a:pt x="482" y="247"/>
                    </a:lnTo>
                    <a:lnTo>
                      <a:pt x="469" y="221"/>
                    </a:lnTo>
                    <a:lnTo>
                      <a:pt x="484" y="217"/>
                    </a:lnTo>
                    <a:lnTo>
                      <a:pt x="500" y="227"/>
                    </a:lnTo>
                    <a:lnTo>
                      <a:pt x="533" y="196"/>
                    </a:lnTo>
                    <a:lnTo>
                      <a:pt x="524" y="165"/>
                    </a:lnTo>
                    <a:lnTo>
                      <a:pt x="524" y="152"/>
                    </a:lnTo>
                    <a:lnTo>
                      <a:pt x="516" y="142"/>
                    </a:lnTo>
                    <a:lnTo>
                      <a:pt x="497" y="142"/>
                    </a:lnTo>
                    <a:lnTo>
                      <a:pt x="516" y="132"/>
                    </a:lnTo>
                    <a:lnTo>
                      <a:pt x="564" y="122"/>
                    </a:lnTo>
                    <a:lnTo>
                      <a:pt x="578" y="113"/>
                    </a:lnTo>
                    <a:lnTo>
                      <a:pt x="578" y="103"/>
                    </a:lnTo>
                    <a:lnTo>
                      <a:pt x="493" y="21"/>
                    </a:lnTo>
                    <a:lnTo>
                      <a:pt x="474" y="5"/>
                    </a:lnTo>
                    <a:lnTo>
                      <a:pt x="48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9" name="Freeform 78">
                <a:extLst>
                  <a:ext uri="{FF2B5EF4-FFF2-40B4-BE49-F238E27FC236}">
                    <a16:creationId xmlns:a16="http://schemas.microsoft.com/office/drawing/2014/main" id="{D10F9999-C7AF-48FC-988B-C7D9105AB0EB}"/>
                  </a:ext>
                </a:extLst>
              </p:cNvPr>
              <p:cNvSpPr>
                <a:spLocks/>
              </p:cNvSpPr>
              <p:nvPr/>
            </p:nvSpPr>
            <p:spPr bwMode="auto">
              <a:xfrm>
                <a:off x="3298" y="1362"/>
                <a:ext cx="303" cy="310"/>
              </a:xfrm>
              <a:custGeom>
                <a:avLst/>
                <a:gdLst>
                  <a:gd name="T0" fmla="*/ 1 w 606"/>
                  <a:gd name="T1" fmla="*/ 0 h 621"/>
                  <a:gd name="T2" fmla="*/ 1 w 606"/>
                  <a:gd name="T3" fmla="*/ 0 h 621"/>
                  <a:gd name="T4" fmla="*/ 1 w 606"/>
                  <a:gd name="T5" fmla="*/ 0 h 621"/>
                  <a:gd name="T6" fmla="*/ 1 w 606"/>
                  <a:gd name="T7" fmla="*/ 0 h 621"/>
                  <a:gd name="T8" fmla="*/ 1 w 606"/>
                  <a:gd name="T9" fmla="*/ 0 h 621"/>
                  <a:gd name="T10" fmla="*/ 1 w 606"/>
                  <a:gd name="T11" fmla="*/ 0 h 621"/>
                  <a:gd name="T12" fmla="*/ 1 w 606"/>
                  <a:gd name="T13" fmla="*/ 0 h 621"/>
                  <a:gd name="T14" fmla="*/ 1 w 606"/>
                  <a:gd name="T15" fmla="*/ 0 h 621"/>
                  <a:gd name="T16" fmla="*/ 1 w 606"/>
                  <a:gd name="T17" fmla="*/ 0 h 621"/>
                  <a:gd name="T18" fmla="*/ 1 w 606"/>
                  <a:gd name="T19" fmla="*/ 0 h 621"/>
                  <a:gd name="T20" fmla="*/ 1 w 606"/>
                  <a:gd name="T21" fmla="*/ 0 h 621"/>
                  <a:gd name="T22" fmla="*/ 1 w 606"/>
                  <a:gd name="T23" fmla="*/ 0 h 621"/>
                  <a:gd name="T24" fmla="*/ 1 w 606"/>
                  <a:gd name="T25" fmla="*/ 0 h 621"/>
                  <a:gd name="T26" fmla="*/ 1 w 606"/>
                  <a:gd name="T27" fmla="*/ 0 h 621"/>
                  <a:gd name="T28" fmla="*/ 1 w 606"/>
                  <a:gd name="T29" fmla="*/ 0 h 621"/>
                  <a:gd name="T30" fmla="*/ 1 w 606"/>
                  <a:gd name="T31" fmla="*/ 0 h 621"/>
                  <a:gd name="T32" fmla="*/ 1 w 606"/>
                  <a:gd name="T33" fmla="*/ 0 h 621"/>
                  <a:gd name="T34" fmla="*/ 1 w 606"/>
                  <a:gd name="T35" fmla="*/ 0 h 621"/>
                  <a:gd name="T36" fmla="*/ 1 w 606"/>
                  <a:gd name="T37" fmla="*/ 0 h 621"/>
                  <a:gd name="T38" fmla="*/ 0 w 606"/>
                  <a:gd name="T39" fmla="*/ 0 h 621"/>
                  <a:gd name="T40" fmla="*/ 1 w 606"/>
                  <a:gd name="T41" fmla="*/ 0 h 621"/>
                  <a:gd name="T42" fmla="*/ 1 w 606"/>
                  <a:gd name="T43" fmla="*/ 0 h 621"/>
                  <a:gd name="T44" fmla="*/ 1 w 606"/>
                  <a:gd name="T45" fmla="*/ 0 h 621"/>
                  <a:gd name="T46" fmla="*/ 1 w 606"/>
                  <a:gd name="T47" fmla="*/ 0 h 621"/>
                  <a:gd name="T48" fmla="*/ 1 w 606"/>
                  <a:gd name="T49" fmla="*/ 0 h 621"/>
                  <a:gd name="T50" fmla="*/ 1 w 606"/>
                  <a:gd name="T51" fmla="*/ 0 h 621"/>
                  <a:gd name="T52" fmla="*/ 1 w 606"/>
                  <a:gd name="T53" fmla="*/ 0 h 621"/>
                  <a:gd name="T54" fmla="*/ 1 w 606"/>
                  <a:gd name="T55" fmla="*/ 0 h 621"/>
                  <a:gd name="T56" fmla="*/ 1 w 606"/>
                  <a:gd name="T57" fmla="*/ 0 h 621"/>
                  <a:gd name="T58" fmla="*/ 1 w 606"/>
                  <a:gd name="T59" fmla="*/ 0 h 621"/>
                  <a:gd name="T60" fmla="*/ 1 w 606"/>
                  <a:gd name="T61" fmla="*/ 0 h 621"/>
                  <a:gd name="T62" fmla="*/ 1 w 606"/>
                  <a:gd name="T63" fmla="*/ 0 h 621"/>
                  <a:gd name="T64" fmla="*/ 1 w 606"/>
                  <a:gd name="T65" fmla="*/ 0 h 621"/>
                  <a:gd name="T66" fmla="*/ 1 w 606"/>
                  <a:gd name="T67" fmla="*/ 0 h 621"/>
                  <a:gd name="T68" fmla="*/ 1 w 606"/>
                  <a:gd name="T69" fmla="*/ 0 h 621"/>
                  <a:gd name="T70" fmla="*/ 1 w 606"/>
                  <a:gd name="T71" fmla="*/ 0 h 621"/>
                  <a:gd name="T72" fmla="*/ 1 w 606"/>
                  <a:gd name="T73" fmla="*/ 0 h 621"/>
                  <a:gd name="T74" fmla="*/ 1 w 606"/>
                  <a:gd name="T75" fmla="*/ 0 h 621"/>
                  <a:gd name="T76" fmla="*/ 1 w 606"/>
                  <a:gd name="T77" fmla="*/ 0 h 621"/>
                  <a:gd name="T78" fmla="*/ 1 w 606"/>
                  <a:gd name="T79" fmla="*/ 0 h 621"/>
                  <a:gd name="T80" fmla="*/ 1 w 606"/>
                  <a:gd name="T81" fmla="*/ 0 h 621"/>
                  <a:gd name="T82" fmla="*/ 1 w 606"/>
                  <a:gd name="T83" fmla="*/ 0 h 621"/>
                  <a:gd name="T84" fmla="*/ 1 w 606"/>
                  <a:gd name="T85" fmla="*/ 0 h 621"/>
                  <a:gd name="T86" fmla="*/ 1 w 606"/>
                  <a:gd name="T87" fmla="*/ 0 h 621"/>
                  <a:gd name="T88" fmla="*/ 1 w 606"/>
                  <a:gd name="T89" fmla="*/ 0 h 621"/>
                  <a:gd name="T90" fmla="*/ 1 w 606"/>
                  <a:gd name="T91" fmla="*/ 0 h 621"/>
                  <a:gd name="T92" fmla="*/ 1 w 606"/>
                  <a:gd name="T93" fmla="*/ 0 h 621"/>
                  <a:gd name="T94" fmla="*/ 1 w 606"/>
                  <a:gd name="T95" fmla="*/ 0 h 621"/>
                  <a:gd name="T96" fmla="*/ 1 w 606"/>
                  <a:gd name="T97" fmla="*/ 0 h 621"/>
                  <a:gd name="T98" fmla="*/ 1 w 606"/>
                  <a:gd name="T99" fmla="*/ 0 h 621"/>
                  <a:gd name="T100" fmla="*/ 1 w 606"/>
                  <a:gd name="T101" fmla="*/ 0 h 621"/>
                  <a:gd name="T102" fmla="*/ 1 w 606"/>
                  <a:gd name="T103" fmla="*/ 0 h 621"/>
                  <a:gd name="T104" fmla="*/ 1 w 606"/>
                  <a:gd name="T105" fmla="*/ 0 h 621"/>
                  <a:gd name="T106" fmla="*/ 1 w 606"/>
                  <a:gd name="T107" fmla="*/ 0 h 6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6"/>
                  <a:gd name="T163" fmla="*/ 0 h 621"/>
                  <a:gd name="T164" fmla="*/ 606 w 606"/>
                  <a:gd name="T165" fmla="*/ 621 h 6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6" h="621">
                    <a:moveTo>
                      <a:pt x="501" y="101"/>
                    </a:moveTo>
                    <a:lnTo>
                      <a:pt x="524" y="122"/>
                    </a:lnTo>
                    <a:lnTo>
                      <a:pt x="549" y="150"/>
                    </a:lnTo>
                    <a:lnTo>
                      <a:pt x="576" y="189"/>
                    </a:lnTo>
                    <a:lnTo>
                      <a:pt x="606" y="241"/>
                    </a:lnTo>
                    <a:lnTo>
                      <a:pt x="570" y="189"/>
                    </a:lnTo>
                    <a:lnTo>
                      <a:pt x="541" y="156"/>
                    </a:lnTo>
                    <a:lnTo>
                      <a:pt x="511" y="130"/>
                    </a:lnTo>
                    <a:lnTo>
                      <a:pt x="485" y="106"/>
                    </a:lnTo>
                    <a:lnTo>
                      <a:pt x="439" y="114"/>
                    </a:lnTo>
                    <a:lnTo>
                      <a:pt x="400" y="117"/>
                    </a:lnTo>
                    <a:lnTo>
                      <a:pt x="371" y="117"/>
                    </a:lnTo>
                    <a:lnTo>
                      <a:pt x="411" y="143"/>
                    </a:lnTo>
                    <a:lnTo>
                      <a:pt x="439" y="174"/>
                    </a:lnTo>
                    <a:lnTo>
                      <a:pt x="451" y="202"/>
                    </a:lnTo>
                    <a:lnTo>
                      <a:pt x="451" y="235"/>
                    </a:lnTo>
                    <a:lnTo>
                      <a:pt x="444" y="276"/>
                    </a:lnTo>
                    <a:lnTo>
                      <a:pt x="434" y="297"/>
                    </a:lnTo>
                    <a:lnTo>
                      <a:pt x="413" y="323"/>
                    </a:lnTo>
                    <a:lnTo>
                      <a:pt x="385" y="338"/>
                    </a:lnTo>
                    <a:lnTo>
                      <a:pt x="349" y="353"/>
                    </a:lnTo>
                    <a:lnTo>
                      <a:pt x="335" y="359"/>
                    </a:lnTo>
                    <a:lnTo>
                      <a:pt x="346" y="393"/>
                    </a:lnTo>
                    <a:lnTo>
                      <a:pt x="346" y="418"/>
                    </a:lnTo>
                    <a:lnTo>
                      <a:pt x="335" y="447"/>
                    </a:lnTo>
                    <a:lnTo>
                      <a:pt x="320" y="462"/>
                    </a:lnTo>
                    <a:lnTo>
                      <a:pt x="304" y="475"/>
                    </a:lnTo>
                    <a:lnTo>
                      <a:pt x="315" y="457"/>
                    </a:lnTo>
                    <a:lnTo>
                      <a:pt x="320" y="441"/>
                    </a:lnTo>
                    <a:lnTo>
                      <a:pt x="300" y="452"/>
                    </a:lnTo>
                    <a:lnTo>
                      <a:pt x="286" y="433"/>
                    </a:lnTo>
                    <a:lnTo>
                      <a:pt x="295" y="405"/>
                    </a:lnTo>
                    <a:lnTo>
                      <a:pt x="263" y="424"/>
                    </a:lnTo>
                    <a:lnTo>
                      <a:pt x="235" y="454"/>
                    </a:lnTo>
                    <a:lnTo>
                      <a:pt x="227" y="480"/>
                    </a:lnTo>
                    <a:lnTo>
                      <a:pt x="225" y="509"/>
                    </a:lnTo>
                    <a:lnTo>
                      <a:pt x="227" y="532"/>
                    </a:lnTo>
                    <a:lnTo>
                      <a:pt x="233" y="559"/>
                    </a:lnTo>
                    <a:lnTo>
                      <a:pt x="214" y="537"/>
                    </a:lnTo>
                    <a:lnTo>
                      <a:pt x="209" y="567"/>
                    </a:lnTo>
                    <a:lnTo>
                      <a:pt x="210" y="588"/>
                    </a:lnTo>
                    <a:lnTo>
                      <a:pt x="217" y="601"/>
                    </a:lnTo>
                    <a:lnTo>
                      <a:pt x="196" y="609"/>
                    </a:lnTo>
                    <a:lnTo>
                      <a:pt x="183" y="608"/>
                    </a:lnTo>
                    <a:lnTo>
                      <a:pt x="170" y="598"/>
                    </a:lnTo>
                    <a:lnTo>
                      <a:pt x="153" y="576"/>
                    </a:lnTo>
                    <a:lnTo>
                      <a:pt x="153" y="588"/>
                    </a:lnTo>
                    <a:lnTo>
                      <a:pt x="156" y="601"/>
                    </a:lnTo>
                    <a:lnTo>
                      <a:pt x="166" y="616"/>
                    </a:lnTo>
                    <a:lnTo>
                      <a:pt x="158" y="621"/>
                    </a:lnTo>
                    <a:lnTo>
                      <a:pt x="124" y="608"/>
                    </a:lnTo>
                    <a:lnTo>
                      <a:pt x="85" y="596"/>
                    </a:lnTo>
                    <a:lnTo>
                      <a:pt x="63" y="576"/>
                    </a:lnTo>
                    <a:lnTo>
                      <a:pt x="54" y="555"/>
                    </a:lnTo>
                    <a:lnTo>
                      <a:pt x="45" y="523"/>
                    </a:lnTo>
                    <a:lnTo>
                      <a:pt x="45" y="496"/>
                    </a:lnTo>
                    <a:lnTo>
                      <a:pt x="22" y="457"/>
                    </a:lnTo>
                    <a:lnTo>
                      <a:pt x="9" y="424"/>
                    </a:lnTo>
                    <a:lnTo>
                      <a:pt x="3" y="397"/>
                    </a:lnTo>
                    <a:lnTo>
                      <a:pt x="0" y="369"/>
                    </a:lnTo>
                    <a:lnTo>
                      <a:pt x="0" y="333"/>
                    </a:lnTo>
                    <a:lnTo>
                      <a:pt x="3" y="302"/>
                    </a:lnTo>
                    <a:lnTo>
                      <a:pt x="6" y="336"/>
                    </a:lnTo>
                    <a:lnTo>
                      <a:pt x="9" y="361"/>
                    </a:lnTo>
                    <a:lnTo>
                      <a:pt x="18" y="380"/>
                    </a:lnTo>
                    <a:lnTo>
                      <a:pt x="22" y="351"/>
                    </a:lnTo>
                    <a:lnTo>
                      <a:pt x="29" y="328"/>
                    </a:lnTo>
                    <a:lnTo>
                      <a:pt x="42" y="307"/>
                    </a:lnTo>
                    <a:lnTo>
                      <a:pt x="54" y="287"/>
                    </a:lnTo>
                    <a:lnTo>
                      <a:pt x="62" y="266"/>
                    </a:lnTo>
                    <a:lnTo>
                      <a:pt x="65" y="268"/>
                    </a:lnTo>
                    <a:lnTo>
                      <a:pt x="72" y="279"/>
                    </a:lnTo>
                    <a:lnTo>
                      <a:pt x="72" y="297"/>
                    </a:lnTo>
                    <a:lnTo>
                      <a:pt x="72" y="322"/>
                    </a:lnTo>
                    <a:lnTo>
                      <a:pt x="91" y="307"/>
                    </a:lnTo>
                    <a:lnTo>
                      <a:pt x="116" y="276"/>
                    </a:lnTo>
                    <a:lnTo>
                      <a:pt x="130" y="250"/>
                    </a:lnTo>
                    <a:lnTo>
                      <a:pt x="140" y="227"/>
                    </a:lnTo>
                    <a:lnTo>
                      <a:pt x="148" y="196"/>
                    </a:lnTo>
                    <a:lnTo>
                      <a:pt x="160" y="214"/>
                    </a:lnTo>
                    <a:lnTo>
                      <a:pt x="163" y="232"/>
                    </a:lnTo>
                    <a:lnTo>
                      <a:pt x="163" y="253"/>
                    </a:lnTo>
                    <a:lnTo>
                      <a:pt x="163" y="276"/>
                    </a:lnTo>
                    <a:lnTo>
                      <a:pt x="156" y="302"/>
                    </a:lnTo>
                    <a:lnTo>
                      <a:pt x="145" y="333"/>
                    </a:lnTo>
                    <a:lnTo>
                      <a:pt x="122" y="375"/>
                    </a:lnTo>
                    <a:lnTo>
                      <a:pt x="174" y="323"/>
                    </a:lnTo>
                    <a:lnTo>
                      <a:pt x="191" y="297"/>
                    </a:lnTo>
                    <a:lnTo>
                      <a:pt x="210" y="253"/>
                    </a:lnTo>
                    <a:lnTo>
                      <a:pt x="261" y="268"/>
                    </a:lnTo>
                    <a:lnTo>
                      <a:pt x="255" y="294"/>
                    </a:lnTo>
                    <a:lnTo>
                      <a:pt x="238" y="328"/>
                    </a:lnTo>
                    <a:lnTo>
                      <a:pt x="217" y="353"/>
                    </a:lnTo>
                    <a:lnTo>
                      <a:pt x="255" y="331"/>
                    </a:lnTo>
                    <a:lnTo>
                      <a:pt x="281" y="297"/>
                    </a:lnTo>
                    <a:lnTo>
                      <a:pt x="290" y="268"/>
                    </a:lnTo>
                    <a:lnTo>
                      <a:pt x="297" y="241"/>
                    </a:lnTo>
                    <a:lnTo>
                      <a:pt x="300" y="268"/>
                    </a:lnTo>
                    <a:lnTo>
                      <a:pt x="297" y="289"/>
                    </a:lnTo>
                    <a:lnTo>
                      <a:pt x="294" y="313"/>
                    </a:lnTo>
                    <a:lnTo>
                      <a:pt x="312" y="290"/>
                    </a:lnTo>
                    <a:lnTo>
                      <a:pt x="325" y="268"/>
                    </a:lnTo>
                    <a:lnTo>
                      <a:pt x="330" y="235"/>
                    </a:lnTo>
                    <a:lnTo>
                      <a:pt x="330" y="209"/>
                    </a:lnTo>
                    <a:lnTo>
                      <a:pt x="335" y="186"/>
                    </a:lnTo>
                    <a:lnTo>
                      <a:pt x="346" y="165"/>
                    </a:lnTo>
                    <a:lnTo>
                      <a:pt x="325" y="176"/>
                    </a:lnTo>
                    <a:lnTo>
                      <a:pt x="310" y="189"/>
                    </a:lnTo>
                    <a:lnTo>
                      <a:pt x="300" y="210"/>
                    </a:lnTo>
                    <a:lnTo>
                      <a:pt x="295" y="186"/>
                    </a:lnTo>
                    <a:lnTo>
                      <a:pt x="300" y="168"/>
                    </a:lnTo>
                    <a:lnTo>
                      <a:pt x="277" y="181"/>
                    </a:lnTo>
                    <a:lnTo>
                      <a:pt x="268" y="196"/>
                    </a:lnTo>
                    <a:lnTo>
                      <a:pt x="261" y="210"/>
                    </a:lnTo>
                    <a:lnTo>
                      <a:pt x="251" y="199"/>
                    </a:lnTo>
                    <a:lnTo>
                      <a:pt x="243" y="171"/>
                    </a:lnTo>
                    <a:lnTo>
                      <a:pt x="246" y="139"/>
                    </a:lnTo>
                    <a:lnTo>
                      <a:pt x="253" y="117"/>
                    </a:lnTo>
                    <a:lnTo>
                      <a:pt x="261" y="101"/>
                    </a:lnTo>
                    <a:lnTo>
                      <a:pt x="274" y="85"/>
                    </a:lnTo>
                    <a:lnTo>
                      <a:pt x="248" y="94"/>
                    </a:lnTo>
                    <a:lnTo>
                      <a:pt x="230" y="111"/>
                    </a:lnTo>
                    <a:lnTo>
                      <a:pt x="217" y="127"/>
                    </a:lnTo>
                    <a:lnTo>
                      <a:pt x="199" y="165"/>
                    </a:lnTo>
                    <a:lnTo>
                      <a:pt x="170" y="156"/>
                    </a:lnTo>
                    <a:lnTo>
                      <a:pt x="171" y="137"/>
                    </a:lnTo>
                    <a:lnTo>
                      <a:pt x="178" y="122"/>
                    </a:lnTo>
                    <a:lnTo>
                      <a:pt x="186" y="104"/>
                    </a:lnTo>
                    <a:lnTo>
                      <a:pt x="158" y="114"/>
                    </a:lnTo>
                    <a:lnTo>
                      <a:pt x="143" y="130"/>
                    </a:lnTo>
                    <a:lnTo>
                      <a:pt x="135" y="143"/>
                    </a:lnTo>
                    <a:lnTo>
                      <a:pt x="125" y="165"/>
                    </a:lnTo>
                    <a:lnTo>
                      <a:pt x="49" y="196"/>
                    </a:lnTo>
                    <a:lnTo>
                      <a:pt x="49" y="186"/>
                    </a:lnTo>
                    <a:lnTo>
                      <a:pt x="54" y="163"/>
                    </a:lnTo>
                    <a:lnTo>
                      <a:pt x="63" y="139"/>
                    </a:lnTo>
                    <a:lnTo>
                      <a:pt x="42" y="156"/>
                    </a:lnTo>
                    <a:lnTo>
                      <a:pt x="22" y="188"/>
                    </a:lnTo>
                    <a:lnTo>
                      <a:pt x="13" y="220"/>
                    </a:lnTo>
                    <a:lnTo>
                      <a:pt x="6" y="266"/>
                    </a:lnTo>
                    <a:lnTo>
                      <a:pt x="9" y="215"/>
                    </a:lnTo>
                    <a:lnTo>
                      <a:pt x="24" y="173"/>
                    </a:lnTo>
                    <a:lnTo>
                      <a:pt x="42" y="139"/>
                    </a:lnTo>
                    <a:lnTo>
                      <a:pt x="62" y="114"/>
                    </a:lnTo>
                    <a:lnTo>
                      <a:pt x="88" y="91"/>
                    </a:lnTo>
                    <a:lnTo>
                      <a:pt x="119" y="57"/>
                    </a:lnTo>
                    <a:lnTo>
                      <a:pt x="161" y="32"/>
                    </a:lnTo>
                    <a:lnTo>
                      <a:pt x="210" y="13"/>
                    </a:lnTo>
                    <a:lnTo>
                      <a:pt x="273" y="0"/>
                    </a:lnTo>
                    <a:lnTo>
                      <a:pt x="349" y="0"/>
                    </a:lnTo>
                    <a:lnTo>
                      <a:pt x="413" y="13"/>
                    </a:lnTo>
                    <a:lnTo>
                      <a:pt x="467" y="32"/>
                    </a:lnTo>
                    <a:lnTo>
                      <a:pt x="516" y="34"/>
                    </a:lnTo>
                    <a:lnTo>
                      <a:pt x="555" y="55"/>
                    </a:lnTo>
                    <a:lnTo>
                      <a:pt x="576" y="76"/>
                    </a:lnTo>
                    <a:lnTo>
                      <a:pt x="583" y="104"/>
                    </a:lnTo>
                    <a:lnTo>
                      <a:pt x="581" y="127"/>
                    </a:lnTo>
                    <a:lnTo>
                      <a:pt x="572" y="137"/>
                    </a:lnTo>
                    <a:lnTo>
                      <a:pt x="562" y="112"/>
                    </a:lnTo>
                    <a:lnTo>
                      <a:pt x="557" y="134"/>
                    </a:lnTo>
                    <a:lnTo>
                      <a:pt x="545" y="117"/>
                    </a:lnTo>
                    <a:lnTo>
                      <a:pt x="526" y="107"/>
                    </a:lnTo>
                    <a:lnTo>
                      <a:pt x="501"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50" name="Line 79">
                <a:extLst>
                  <a:ext uri="{FF2B5EF4-FFF2-40B4-BE49-F238E27FC236}">
                    <a16:creationId xmlns:a16="http://schemas.microsoft.com/office/drawing/2014/main" id="{A0C230B5-AE8D-43D1-85C0-B2A72842C6F5}"/>
                  </a:ext>
                </a:extLst>
              </p:cNvPr>
              <p:cNvSpPr>
                <a:spLocks noChangeShapeType="1"/>
              </p:cNvSpPr>
              <p:nvPr/>
            </p:nvSpPr>
            <p:spPr bwMode="auto">
              <a:xfrm>
                <a:off x="3474" y="1554"/>
                <a:ext cx="30" cy="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1" name="Line 80">
                <a:extLst>
                  <a:ext uri="{FF2B5EF4-FFF2-40B4-BE49-F238E27FC236}">
                    <a16:creationId xmlns:a16="http://schemas.microsoft.com/office/drawing/2014/main" id="{23584FDC-C032-4A2E-885D-370B8B97BCCB}"/>
                  </a:ext>
                </a:extLst>
              </p:cNvPr>
              <p:cNvSpPr>
                <a:spLocks noChangeShapeType="1"/>
              </p:cNvSpPr>
              <p:nvPr/>
            </p:nvSpPr>
            <p:spPr bwMode="auto">
              <a:xfrm>
                <a:off x="3487" y="1561"/>
                <a:ext cx="28" cy="4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2" name="Line 81">
                <a:extLst>
                  <a:ext uri="{FF2B5EF4-FFF2-40B4-BE49-F238E27FC236}">
                    <a16:creationId xmlns:a16="http://schemas.microsoft.com/office/drawing/2014/main" id="{6F021D06-948F-4D08-8D39-3F18CD752533}"/>
                  </a:ext>
                </a:extLst>
              </p:cNvPr>
              <p:cNvSpPr>
                <a:spLocks noChangeShapeType="1"/>
              </p:cNvSpPr>
              <p:nvPr/>
            </p:nvSpPr>
            <p:spPr bwMode="auto">
              <a:xfrm>
                <a:off x="3502" y="1573"/>
                <a:ext cx="23" cy="3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3" name="Line 82">
                <a:extLst>
                  <a:ext uri="{FF2B5EF4-FFF2-40B4-BE49-F238E27FC236}">
                    <a16:creationId xmlns:a16="http://schemas.microsoft.com/office/drawing/2014/main" id="{845F380B-65FC-4B7A-B7C0-BEAF35E4D88C}"/>
                  </a:ext>
                </a:extLst>
              </p:cNvPr>
              <p:cNvSpPr>
                <a:spLocks noChangeShapeType="1"/>
              </p:cNvSpPr>
              <p:nvPr/>
            </p:nvSpPr>
            <p:spPr bwMode="auto">
              <a:xfrm>
                <a:off x="3515" y="1578"/>
                <a:ext cx="16" cy="2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4" name="Line 83">
                <a:extLst>
                  <a:ext uri="{FF2B5EF4-FFF2-40B4-BE49-F238E27FC236}">
                    <a16:creationId xmlns:a16="http://schemas.microsoft.com/office/drawing/2014/main" id="{C4B8EA04-0092-4360-B9CA-3DDB59167FD4}"/>
                  </a:ext>
                </a:extLst>
              </p:cNvPr>
              <p:cNvSpPr>
                <a:spLocks noChangeShapeType="1"/>
              </p:cNvSpPr>
              <p:nvPr/>
            </p:nvSpPr>
            <p:spPr bwMode="auto">
              <a:xfrm>
                <a:off x="3528" y="1582"/>
                <a:ext cx="9" cy="1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5" name="Freeform 84">
                <a:extLst>
                  <a:ext uri="{FF2B5EF4-FFF2-40B4-BE49-F238E27FC236}">
                    <a16:creationId xmlns:a16="http://schemas.microsoft.com/office/drawing/2014/main" id="{FB034B10-175C-45E1-A931-F4902966E44D}"/>
                  </a:ext>
                </a:extLst>
              </p:cNvPr>
              <p:cNvSpPr>
                <a:spLocks/>
              </p:cNvSpPr>
              <p:nvPr/>
            </p:nvSpPr>
            <p:spPr bwMode="auto">
              <a:xfrm>
                <a:off x="3418" y="1583"/>
                <a:ext cx="53" cy="40"/>
              </a:xfrm>
              <a:custGeom>
                <a:avLst/>
                <a:gdLst>
                  <a:gd name="T0" fmla="*/ 1 w 106"/>
                  <a:gd name="T1" fmla="*/ 0 h 81"/>
                  <a:gd name="T2" fmla="*/ 1 w 106"/>
                  <a:gd name="T3" fmla="*/ 0 h 81"/>
                  <a:gd name="T4" fmla="*/ 1 w 106"/>
                  <a:gd name="T5" fmla="*/ 0 h 81"/>
                  <a:gd name="T6" fmla="*/ 1 w 106"/>
                  <a:gd name="T7" fmla="*/ 0 h 81"/>
                  <a:gd name="T8" fmla="*/ 1 w 106"/>
                  <a:gd name="T9" fmla="*/ 0 h 81"/>
                  <a:gd name="T10" fmla="*/ 1 w 106"/>
                  <a:gd name="T11" fmla="*/ 0 h 81"/>
                  <a:gd name="T12" fmla="*/ 1 w 106"/>
                  <a:gd name="T13" fmla="*/ 0 h 81"/>
                  <a:gd name="T14" fmla="*/ 1 w 106"/>
                  <a:gd name="T15" fmla="*/ 0 h 81"/>
                  <a:gd name="T16" fmla="*/ 1 w 106"/>
                  <a:gd name="T17" fmla="*/ 0 h 81"/>
                  <a:gd name="T18" fmla="*/ 1 w 106"/>
                  <a:gd name="T19" fmla="*/ 0 h 81"/>
                  <a:gd name="T20" fmla="*/ 1 w 106"/>
                  <a:gd name="T21" fmla="*/ 0 h 81"/>
                  <a:gd name="T22" fmla="*/ 1 w 106"/>
                  <a:gd name="T23" fmla="*/ 0 h 81"/>
                  <a:gd name="T24" fmla="*/ 0 w 106"/>
                  <a:gd name="T25" fmla="*/ 0 h 81"/>
                  <a:gd name="T26" fmla="*/ 1 w 106"/>
                  <a:gd name="T27" fmla="*/ 0 h 81"/>
                  <a:gd name="T28" fmla="*/ 1 w 106"/>
                  <a:gd name="T29" fmla="*/ 0 h 81"/>
                  <a:gd name="T30" fmla="*/ 1 w 106"/>
                  <a:gd name="T31" fmla="*/ 0 h 81"/>
                  <a:gd name="T32" fmla="*/ 1 w 106"/>
                  <a:gd name="T33" fmla="*/ 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81"/>
                  <a:gd name="T53" fmla="*/ 106 w 106"/>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81">
                    <a:moveTo>
                      <a:pt x="77" y="15"/>
                    </a:moveTo>
                    <a:lnTo>
                      <a:pt x="77" y="43"/>
                    </a:lnTo>
                    <a:lnTo>
                      <a:pt x="106" y="67"/>
                    </a:lnTo>
                    <a:lnTo>
                      <a:pt x="64" y="76"/>
                    </a:lnTo>
                    <a:lnTo>
                      <a:pt x="55" y="53"/>
                    </a:lnTo>
                    <a:lnTo>
                      <a:pt x="57" y="18"/>
                    </a:lnTo>
                    <a:lnTo>
                      <a:pt x="34" y="23"/>
                    </a:lnTo>
                    <a:lnTo>
                      <a:pt x="26" y="32"/>
                    </a:lnTo>
                    <a:lnTo>
                      <a:pt x="26" y="49"/>
                    </a:lnTo>
                    <a:lnTo>
                      <a:pt x="37" y="81"/>
                    </a:lnTo>
                    <a:lnTo>
                      <a:pt x="15" y="49"/>
                    </a:lnTo>
                    <a:lnTo>
                      <a:pt x="15" y="23"/>
                    </a:lnTo>
                    <a:lnTo>
                      <a:pt x="0" y="20"/>
                    </a:lnTo>
                    <a:lnTo>
                      <a:pt x="16" y="5"/>
                    </a:lnTo>
                    <a:lnTo>
                      <a:pt x="41" y="0"/>
                    </a:lnTo>
                    <a:lnTo>
                      <a:pt x="68" y="2"/>
                    </a:lnTo>
                    <a:lnTo>
                      <a:pt x="7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56" name="Freeform 85">
                <a:extLst>
                  <a:ext uri="{FF2B5EF4-FFF2-40B4-BE49-F238E27FC236}">
                    <a16:creationId xmlns:a16="http://schemas.microsoft.com/office/drawing/2014/main" id="{8DCCE9B3-3907-4DFA-85D7-AD163BDA5E70}"/>
                  </a:ext>
                </a:extLst>
              </p:cNvPr>
              <p:cNvSpPr>
                <a:spLocks/>
              </p:cNvSpPr>
              <p:nvPr/>
            </p:nvSpPr>
            <p:spPr bwMode="auto">
              <a:xfrm>
                <a:off x="3103" y="1660"/>
                <a:ext cx="497" cy="775"/>
              </a:xfrm>
              <a:custGeom>
                <a:avLst/>
                <a:gdLst>
                  <a:gd name="T0" fmla="*/ 1 w 993"/>
                  <a:gd name="T1" fmla="*/ 1 h 1549"/>
                  <a:gd name="T2" fmla="*/ 1 w 993"/>
                  <a:gd name="T3" fmla="*/ 1 h 1549"/>
                  <a:gd name="T4" fmla="*/ 1 w 993"/>
                  <a:gd name="T5" fmla="*/ 1 h 1549"/>
                  <a:gd name="T6" fmla="*/ 1 w 993"/>
                  <a:gd name="T7" fmla="*/ 1 h 1549"/>
                  <a:gd name="T8" fmla="*/ 1 w 993"/>
                  <a:gd name="T9" fmla="*/ 1 h 1549"/>
                  <a:gd name="T10" fmla="*/ 1 w 993"/>
                  <a:gd name="T11" fmla="*/ 1 h 1549"/>
                  <a:gd name="T12" fmla="*/ 1 w 993"/>
                  <a:gd name="T13" fmla="*/ 1 h 1549"/>
                  <a:gd name="T14" fmla="*/ 1 w 993"/>
                  <a:gd name="T15" fmla="*/ 1 h 1549"/>
                  <a:gd name="T16" fmla="*/ 1 w 993"/>
                  <a:gd name="T17" fmla="*/ 1 h 1549"/>
                  <a:gd name="T18" fmla="*/ 1 w 993"/>
                  <a:gd name="T19" fmla="*/ 1 h 1549"/>
                  <a:gd name="T20" fmla="*/ 1 w 993"/>
                  <a:gd name="T21" fmla="*/ 1 h 1549"/>
                  <a:gd name="T22" fmla="*/ 1 w 993"/>
                  <a:gd name="T23" fmla="*/ 1 h 1549"/>
                  <a:gd name="T24" fmla="*/ 1 w 993"/>
                  <a:gd name="T25" fmla="*/ 1 h 1549"/>
                  <a:gd name="T26" fmla="*/ 1 w 993"/>
                  <a:gd name="T27" fmla="*/ 1 h 1549"/>
                  <a:gd name="T28" fmla="*/ 1 w 993"/>
                  <a:gd name="T29" fmla="*/ 1 h 1549"/>
                  <a:gd name="T30" fmla="*/ 1 w 993"/>
                  <a:gd name="T31" fmla="*/ 1 h 1549"/>
                  <a:gd name="T32" fmla="*/ 1 w 993"/>
                  <a:gd name="T33" fmla="*/ 1 h 1549"/>
                  <a:gd name="T34" fmla="*/ 1 w 993"/>
                  <a:gd name="T35" fmla="*/ 1 h 1549"/>
                  <a:gd name="T36" fmla="*/ 1 w 993"/>
                  <a:gd name="T37" fmla="*/ 1 h 1549"/>
                  <a:gd name="T38" fmla="*/ 1 w 993"/>
                  <a:gd name="T39" fmla="*/ 1 h 1549"/>
                  <a:gd name="T40" fmla="*/ 1 w 993"/>
                  <a:gd name="T41" fmla="*/ 1 h 1549"/>
                  <a:gd name="T42" fmla="*/ 1 w 993"/>
                  <a:gd name="T43" fmla="*/ 1 h 1549"/>
                  <a:gd name="T44" fmla="*/ 1 w 993"/>
                  <a:gd name="T45" fmla="*/ 1 h 1549"/>
                  <a:gd name="T46" fmla="*/ 1 w 993"/>
                  <a:gd name="T47" fmla="*/ 1 h 1549"/>
                  <a:gd name="T48" fmla="*/ 1 w 993"/>
                  <a:gd name="T49" fmla="*/ 1 h 1549"/>
                  <a:gd name="T50" fmla="*/ 1 w 993"/>
                  <a:gd name="T51" fmla="*/ 1 h 1549"/>
                  <a:gd name="T52" fmla="*/ 1 w 993"/>
                  <a:gd name="T53" fmla="*/ 1 h 1549"/>
                  <a:gd name="T54" fmla="*/ 1 w 993"/>
                  <a:gd name="T55" fmla="*/ 1 h 1549"/>
                  <a:gd name="T56" fmla="*/ 1 w 993"/>
                  <a:gd name="T57" fmla="*/ 1 h 1549"/>
                  <a:gd name="T58" fmla="*/ 1 w 993"/>
                  <a:gd name="T59" fmla="*/ 1 h 1549"/>
                  <a:gd name="T60" fmla="*/ 1 w 993"/>
                  <a:gd name="T61" fmla="*/ 1 h 1549"/>
                  <a:gd name="T62" fmla="*/ 1 w 993"/>
                  <a:gd name="T63" fmla="*/ 1 h 1549"/>
                  <a:gd name="T64" fmla="*/ 1 w 993"/>
                  <a:gd name="T65" fmla="*/ 1 h 1549"/>
                  <a:gd name="T66" fmla="*/ 1 w 993"/>
                  <a:gd name="T67" fmla="*/ 1 h 1549"/>
                  <a:gd name="T68" fmla="*/ 1 w 993"/>
                  <a:gd name="T69" fmla="*/ 1 h 1549"/>
                  <a:gd name="T70" fmla="*/ 1 w 993"/>
                  <a:gd name="T71" fmla="*/ 1 h 1549"/>
                  <a:gd name="T72" fmla="*/ 1 w 993"/>
                  <a:gd name="T73" fmla="*/ 1 h 1549"/>
                  <a:gd name="T74" fmla="*/ 1 w 993"/>
                  <a:gd name="T75" fmla="*/ 1 h 1549"/>
                  <a:gd name="T76" fmla="*/ 1 w 993"/>
                  <a:gd name="T77" fmla="*/ 1 h 1549"/>
                  <a:gd name="T78" fmla="*/ 1 w 993"/>
                  <a:gd name="T79" fmla="*/ 1 h 1549"/>
                  <a:gd name="T80" fmla="*/ 1 w 993"/>
                  <a:gd name="T81" fmla="*/ 1 h 1549"/>
                  <a:gd name="T82" fmla="*/ 1 w 993"/>
                  <a:gd name="T83" fmla="*/ 1 h 1549"/>
                  <a:gd name="T84" fmla="*/ 1 w 993"/>
                  <a:gd name="T85" fmla="*/ 1 h 1549"/>
                  <a:gd name="T86" fmla="*/ 1 w 993"/>
                  <a:gd name="T87" fmla="*/ 1 h 1549"/>
                  <a:gd name="T88" fmla="*/ 1 w 993"/>
                  <a:gd name="T89" fmla="*/ 1 h 1549"/>
                  <a:gd name="T90" fmla="*/ 1 w 993"/>
                  <a:gd name="T91" fmla="*/ 1 h 1549"/>
                  <a:gd name="T92" fmla="*/ 1 w 993"/>
                  <a:gd name="T93" fmla="*/ 1 h 1549"/>
                  <a:gd name="T94" fmla="*/ 1 w 993"/>
                  <a:gd name="T95" fmla="*/ 1 h 1549"/>
                  <a:gd name="T96" fmla="*/ 1 w 993"/>
                  <a:gd name="T97" fmla="*/ 1 h 1549"/>
                  <a:gd name="T98" fmla="*/ 1 w 993"/>
                  <a:gd name="T99" fmla="*/ 1 h 1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93"/>
                  <a:gd name="T151" fmla="*/ 0 h 1549"/>
                  <a:gd name="T152" fmla="*/ 993 w 993"/>
                  <a:gd name="T153" fmla="*/ 1549 h 15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93" h="1549">
                    <a:moveTo>
                      <a:pt x="993" y="1252"/>
                    </a:moveTo>
                    <a:lnTo>
                      <a:pt x="977" y="1113"/>
                    </a:lnTo>
                    <a:lnTo>
                      <a:pt x="954" y="969"/>
                    </a:lnTo>
                    <a:lnTo>
                      <a:pt x="918" y="824"/>
                    </a:lnTo>
                    <a:lnTo>
                      <a:pt x="879" y="704"/>
                    </a:lnTo>
                    <a:lnTo>
                      <a:pt x="833" y="598"/>
                    </a:lnTo>
                    <a:lnTo>
                      <a:pt x="769" y="476"/>
                    </a:lnTo>
                    <a:lnTo>
                      <a:pt x="706" y="378"/>
                    </a:lnTo>
                    <a:lnTo>
                      <a:pt x="626" y="247"/>
                    </a:lnTo>
                    <a:lnTo>
                      <a:pt x="573" y="146"/>
                    </a:lnTo>
                    <a:lnTo>
                      <a:pt x="500" y="0"/>
                    </a:lnTo>
                    <a:lnTo>
                      <a:pt x="394" y="90"/>
                    </a:lnTo>
                    <a:lnTo>
                      <a:pt x="269" y="181"/>
                    </a:lnTo>
                    <a:lnTo>
                      <a:pt x="171" y="242"/>
                    </a:lnTo>
                    <a:lnTo>
                      <a:pt x="90" y="289"/>
                    </a:lnTo>
                    <a:lnTo>
                      <a:pt x="67" y="397"/>
                    </a:lnTo>
                    <a:lnTo>
                      <a:pt x="67" y="520"/>
                    </a:lnTo>
                    <a:lnTo>
                      <a:pt x="78" y="629"/>
                    </a:lnTo>
                    <a:lnTo>
                      <a:pt x="72" y="734"/>
                    </a:lnTo>
                    <a:lnTo>
                      <a:pt x="52" y="801"/>
                    </a:lnTo>
                    <a:lnTo>
                      <a:pt x="39" y="858"/>
                    </a:lnTo>
                    <a:lnTo>
                      <a:pt x="42" y="894"/>
                    </a:lnTo>
                    <a:lnTo>
                      <a:pt x="59" y="936"/>
                    </a:lnTo>
                    <a:lnTo>
                      <a:pt x="19" y="1093"/>
                    </a:lnTo>
                    <a:lnTo>
                      <a:pt x="0" y="1273"/>
                    </a:lnTo>
                    <a:lnTo>
                      <a:pt x="6" y="1340"/>
                    </a:lnTo>
                    <a:lnTo>
                      <a:pt x="39" y="1412"/>
                    </a:lnTo>
                    <a:lnTo>
                      <a:pt x="109" y="1515"/>
                    </a:lnTo>
                    <a:lnTo>
                      <a:pt x="171" y="1543"/>
                    </a:lnTo>
                    <a:lnTo>
                      <a:pt x="248" y="1549"/>
                    </a:lnTo>
                    <a:lnTo>
                      <a:pt x="467" y="1538"/>
                    </a:lnTo>
                    <a:lnTo>
                      <a:pt x="846" y="1520"/>
                    </a:lnTo>
                    <a:lnTo>
                      <a:pt x="863" y="1499"/>
                    </a:lnTo>
                    <a:lnTo>
                      <a:pt x="970" y="1495"/>
                    </a:lnTo>
                    <a:lnTo>
                      <a:pt x="871" y="1487"/>
                    </a:lnTo>
                    <a:lnTo>
                      <a:pt x="871" y="1441"/>
                    </a:lnTo>
                    <a:lnTo>
                      <a:pt x="879" y="1389"/>
                    </a:lnTo>
                    <a:lnTo>
                      <a:pt x="905" y="1309"/>
                    </a:lnTo>
                    <a:lnTo>
                      <a:pt x="871" y="1368"/>
                    </a:lnTo>
                    <a:lnTo>
                      <a:pt x="856" y="1417"/>
                    </a:lnTo>
                    <a:lnTo>
                      <a:pt x="846" y="1453"/>
                    </a:lnTo>
                    <a:lnTo>
                      <a:pt x="823" y="1437"/>
                    </a:lnTo>
                    <a:lnTo>
                      <a:pt x="813" y="1468"/>
                    </a:lnTo>
                    <a:lnTo>
                      <a:pt x="804" y="1486"/>
                    </a:lnTo>
                    <a:lnTo>
                      <a:pt x="797" y="1495"/>
                    </a:lnTo>
                    <a:lnTo>
                      <a:pt x="387" y="1468"/>
                    </a:lnTo>
                    <a:lnTo>
                      <a:pt x="367" y="1456"/>
                    </a:lnTo>
                    <a:lnTo>
                      <a:pt x="358" y="1441"/>
                    </a:lnTo>
                    <a:lnTo>
                      <a:pt x="310" y="1492"/>
                    </a:lnTo>
                    <a:lnTo>
                      <a:pt x="274" y="1512"/>
                    </a:lnTo>
                    <a:lnTo>
                      <a:pt x="230" y="1512"/>
                    </a:lnTo>
                    <a:lnTo>
                      <a:pt x="191" y="1508"/>
                    </a:lnTo>
                    <a:lnTo>
                      <a:pt x="158" y="1492"/>
                    </a:lnTo>
                    <a:lnTo>
                      <a:pt x="148" y="1474"/>
                    </a:lnTo>
                    <a:lnTo>
                      <a:pt x="206" y="1355"/>
                    </a:lnTo>
                    <a:lnTo>
                      <a:pt x="148" y="1402"/>
                    </a:lnTo>
                    <a:lnTo>
                      <a:pt x="101" y="1410"/>
                    </a:lnTo>
                    <a:lnTo>
                      <a:pt x="81" y="1412"/>
                    </a:lnTo>
                    <a:lnTo>
                      <a:pt x="59" y="1371"/>
                    </a:lnTo>
                    <a:lnTo>
                      <a:pt x="52" y="1327"/>
                    </a:lnTo>
                    <a:lnTo>
                      <a:pt x="59" y="1278"/>
                    </a:lnTo>
                    <a:lnTo>
                      <a:pt x="81" y="1242"/>
                    </a:lnTo>
                    <a:lnTo>
                      <a:pt x="121" y="1209"/>
                    </a:lnTo>
                    <a:lnTo>
                      <a:pt x="67" y="1231"/>
                    </a:lnTo>
                    <a:lnTo>
                      <a:pt x="36" y="1249"/>
                    </a:lnTo>
                    <a:lnTo>
                      <a:pt x="36" y="1187"/>
                    </a:lnTo>
                    <a:lnTo>
                      <a:pt x="42" y="1113"/>
                    </a:lnTo>
                    <a:lnTo>
                      <a:pt x="62" y="1035"/>
                    </a:lnTo>
                    <a:lnTo>
                      <a:pt x="85" y="946"/>
                    </a:lnTo>
                    <a:lnTo>
                      <a:pt x="90" y="907"/>
                    </a:lnTo>
                    <a:lnTo>
                      <a:pt x="78" y="858"/>
                    </a:lnTo>
                    <a:lnTo>
                      <a:pt x="78" y="804"/>
                    </a:lnTo>
                    <a:lnTo>
                      <a:pt x="85" y="753"/>
                    </a:lnTo>
                    <a:lnTo>
                      <a:pt x="98" y="704"/>
                    </a:lnTo>
                    <a:lnTo>
                      <a:pt x="101" y="652"/>
                    </a:lnTo>
                    <a:lnTo>
                      <a:pt x="101" y="582"/>
                    </a:lnTo>
                    <a:lnTo>
                      <a:pt x="98" y="515"/>
                    </a:lnTo>
                    <a:lnTo>
                      <a:pt x="90" y="438"/>
                    </a:lnTo>
                    <a:lnTo>
                      <a:pt x="98" y="358"/>
                    </a:lnTo>
                    <a:lnTo>
                      <a:pt x="109" y="301"/>
                    </a:lnTo>
                    <a:lnTo>
                      <a:pt x="143" y="304"/>
                    </a:lnTo>
                    <a:lnTo>
                      <a:pt x="188" y="329"/>
                    </a:lnTo>
                    <a:lnTo>
                      <a:pt x="219" y="355"/>
                    </a:lnTo>
                    <a:lnTo>
                      <a:pt x="183" y="312"/>
                    </a:lnTo>
                    <a:lnTo>
                      <a:pt x="135" y="281"/>
                    </a:lnTo>
                    <a:lnTo>
                      <a:pt x="202" y="253"/>
                    </a:lnTo>
                    <a:lnTo>
                      <a:pt x="266" y="217"/>
                    </a:lnTo>
                    <a:lnTo>
                      <a:pt x="318" y="175"/>
                    </a:lnTo>
                    <a:lnTo>
                      <a:pt x="387" y="124"/>
                    </a:lnTo>
                    <a:lnTo>
                      <a:pt x="452" y="74"/>
                    </a:lnTo>
                    <a:lnTo>
                      <a:pt x="500" y="30"/>
                    </a:lnTo>
                    <a:lnTo>
                      <a:pt x="542" y="146"/>
                    </a:lnTo>
                    <a:lnTo>
                      <a:pt x="621" y="304"/>
                    </a:lnTo>
                    <a:lnTo>
                      <a:pt x="706" y="449"/>
                    </a:lnTo>
                    <a:lnTo>
                      <a:pt x="794" y="593"/>
                    </a:lnTo>
                    <a:lnTo>
                      <a:pt x="859" y="750"/>
                    </a:lnTo>
                    <a:lnTo>
                      <a:pt x="910" y="891"/>
                    </a:lnTo>
                    <a:lnTo>
                      <a:pt x="944" y="1031"/>
                    </a:lnTo>
                    <a:lnTo>
                      <a:pt x="970" y="1175"/>
                    </a:lnTo>
                    <a:lnTo>
                      <a:pt x="970" y="1239"/>
                    </a:lnTo>
                    <a:lnTo>
                      <a:pt x="993" y="12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57" name="Freeform 86">
                <a:extLst>
                  <a:ext uri="{FF2B5EF4-FFF2-40B4-BE49-F238E27FC236}">
                    <a16:creationId xmlns:a16="http://schemas.microsoft.com/office/drawing/2014/main" id="{6C2FF5F2-0B09-466E-B8AA-9463E4EDBC6E}"/>
                  </a:ext>
                </a:extLst>
              </p:cNvPr>
              <p:cNvSpPr>
                <a:spLocks/>
              </p:cNvSpPr>
              <p:nvPr/>
            </p:nvSpPr>
            <p:spPr bwMode="auto">
              <a:xfrm>
                <a:off x="3211" y="1864"/>
                <a:ext cx="409" cy="542"/>
              </a:xfrm>
              <a:custGeom>
                <a:avLst/>
                <a:gdLst>
                  <a:gd name="T0" fmla="*/ 1 w 817"/>
                  <a:gd name="T1" fmla="*/ 1 h 1083"/>
                  <a:gd name="T2" fmla="*/ 1 w 817"/>
                  <a:gd name="T3" fmla="*/ 1 h 1083"/>
                  <a:gd name="T4" fmla="*/ 1 w 817"/>
                  <a:gd name="T5" fmla="*/ 1 h 1083"/>
                  <a:gd name="T6" fmla="*/ 1 w 817"/>
                  <a:gd name="T7" fmla="*/ 1 h 1083"/>
                  <a:gd name="T8" fmla="*/ 1 w 817"/>
                  <a:gd name="T9" fmla="*/ 1 h 1083"/>
                  <a:gd name="T10" fmla="*/ 1 w 817"/>
                  <a:gd name="T11" fmla="*/ 1 h 1083"/>
                  <a:gd name="T12" fmla="*/ 1 w 817"/>
                  <a:gd name="T13" fmla="*/ 1 h 1083"/>
                  <a:gd name="T14" fmla="*/ 1 w 817"/>
                  <a:gd name="T15" fmla="*/ 1 h 1083"/>
                  <a:gd name="T16" fmla="*/ 1 w 817"/>
                  <a:gd name="T17" fmla="*/ 1 h 1083"/>
                  <a:gd name="T18" fmla="*/ 1 w 817"/>
                  <a:gd name="T19" fmla="*/ 1 h 1083"/>
                  <a:gd name="T20" fmla="*/ 1 w 817"/>
                  <a:gd name="T21" fmla="*/ 1 h 1083"/>
                  <a:gd name="T22" fmla="*/ 1 w 817"/>
                  <a:gd name="T23" fmla="*/ 1 h 1083"/>
                  <a:gd name="T24" fmla="*/ 1 w 817"/>
                  <a:gd name="T25" fmla="*/ 1 h 1083"/>
                  <a:gd name="T26" fmla="*/ 1 w 817"/>
                  <a:gd name="T27" fmla="*/ 1 h 1083"/>
                  <a:gd name="T28" fmla="*/ 1 w 817"/>
                  <a:gd name="T29" fmla="*/ 1 h 1083"/>
                  <a:gd name="T30" fmla="*/ 1 w 817"/>
                  <a:gd name="T31" fmla="*/ 1 h 1083"/>
                  <a:gd name="T32" fmla="*/ 1 w 817"/>
                  <a:gd name="T33" fmla="*/ 1 h 1083"/>
                  <a:gd name="T34" fmla="*/ 1 w 817"/>
                  <a:gd name="T35" fmla="*/ 1 h 1083"/>
                  <a:gd name="T36" fmla="*/ 1 w 817"/>
                  <a:gd name="T37" fmla="*/ 1 h 1083"/>
                  <a:gd name="T38" fmla="*/ 1 w 817"/>
                  <a:gd name="T39" fmla="*/ 1 h 1083"/>
                  <a:gd name="T40" fmla="*/ 1 w 817"/>
                  <a:gd name="T41" fmla="*/ 1 h 1083"/>
                  <a:gd name="T42" fmla="*/ 1 w 817"/>
                  <a:gd name="T43" fmla="*/ 1 h 1083"/>
                  <a:gd name="T44" fmla="*/ 1 w 817"/>
                  <a:gd name="T45" fmla="*/ 1 h 1083"/>
                  <a:gd name="T46" fmla="*/ 1 w 817"/>
                  <a:gd name="T47" fmla="*/ 1 h 1083"/>
                  <a:gd name="T48" fmla="*/ 1 w 817"/>
                  <a:gd name="T49" fmla="*/ 1 h 1083"/>
                  <a:gd name="T50" fmla="*/ 0 w 817"/>
                  <a:gd name="T51" fmla="*/ 1 h 1083"/>
                  <a:gd name="T52" fmla="*/ 1 w 817"/>
                  <a:gd name="T53" fmla="*/ 1 h 1083"/>
                  <a:gd name="T54" fmla="*/ 1 w 817"/>
                  <a:gd name="T55" fmla="*/ 1 h 1083"/>
                  <a:gd name="T56" fmla="*/ 1 w 817"/>
                  <a:gd name="T57" fmla="*/ 1 h 1083"/>
                  <a:gd name="T58" fmla="*/ 1 w 817"/>
                  <a:gd name="T59" fmla="*/ 1 h 1083"/>
                  <a:gd name="T60" fmla="*/ 1 w 817"/>
                  <a:gd name="T61" fmla="*/ 1 h 1083"/>
                  <a:gd name="T62" fmla="*/ 1 w 817"/>
                  <a:gd name="T63" fmla="*/ 0 h 10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17"/>
                  <a:gd name="T97" fmla="*/ 0 h 1083"/>
                  <a:gd name="T98" fmla="*/ 817 w 817"/>
                  <a:gd name="T99" fmla="*/ 1083 h 10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17" h="1083">
                    <a:moveTo>
                      <a:pt x="74" y="0"/>
                    </a:moveTo>
                    <a:lnTo>
                      <a:pt x="139" y="98"/>
                    </a:lnTo>
                    <a:lnTo>
                      <a:pt x="182" y="170"/>
                    </a:lnTo>
                    <a:lnTo>
                      <a:pt x="226" y="266"/>
                    </a:lnTo>
                    <a:lnTo>
                      <a:pt x="250" y="367"/>
                    </a:lnTo>
                    <a:lnTo>
                      <a:pt x="270" y="482"/>
                    </a:lnTo>
                    <a:lnTo>
                      <a:pt x="277" y="560"/>
                    </a:lnTo>
                    <a:lnTo>
                      <a:pt x="290" y="622"/>
                    </a:lnTo>
                    <a:lnTo>
                      <a:pt x="304" y="648"/>
                    </a:lnTo>
                    <a:lnTo>
                      <a:pt x="327" y="661"/>
                    </a:lnTo>
                    <a:lnTo>
                      <a:pt x="370" y="668"/>
                    </a:lnTo>
                    <a:lnTo>
                      <a:pt x="406" y="673"/>
                    </a:lnTo>
                    <a:lnTo>
                      <a:pt x="429" y="822"/>
                    </a:lnTo>
                    <a:lnTo>
                      <a:pt x="652" y="836"/>
                    </a:lnTo>
                    <a:lnTo>
                      <a:pt x="648" y="743"/>
                    </a:lnTo>
                    <a:lnTo>
                      <a:pt x="628" y="634"/>
                    </a:lnTo>
                    <a:lnTo>
                      <a:pt x="594" y="537"/>
                    </a:lnTo>
                    <a:lnTo>
                      <a:pt x="535" y="410"/>
                    </a:lnTo>
                    <a:lnTo>
                      <a:pt x="476" y="302"/>
                    </a:lnTo>
                    <a:lnTo>
                      <a:pt x="411" y="196"/>
                    </a:lnTo>
                    <a:lnTo>
                      <a:pt x="327" y="72"/>
                    </a:lnTo>
                    <a:lnTo>
                      <a:pt x="491" y="310"/>
                    </a:lnTo>
                    <a:lnTo>
                      <a:pt x="594" y="482"/>
                    </a:lnTo>
                    <a:lnTo>
                      <a:pt x="670" y="657"/>
                    </a:lnTo>
                    <a:lnTo>
                      <a:pt x="711" y="787"/>
                    </a:lnTo>
                    <a:lnTo>
                      <a:pt x="723" y="836"/>
                    </a:lnTo>
                    <a:lnTo>
                      <a:pt x="773" y="840"/>
                    </a:lnTo>
                    <a:lnTo>
                      <a:pt x="778" y="876"/>
                    </a:lnTo>
                    <a:lnTo>
                      <a:pt x="817" y="876"/>
                    </a:lnTo>
                    <a:lnTo>
                      <a:pt x="817" y="892"/>
                    </a:lnTo>
                    <a:lnTo>
                      <a:pt x="798" y="912"/>
                    </a:lnTo>
                    <a:lnTo>
                      <a:pt x="778" y="954"/>
                    </a:lnTo>
                    <a:lnTo>
                      <a:pt x="768" y="985"/>
                    </a:lnTo>
                    <a:lnTo>
                      <a:pt x="765" y="1044"/>
                    </a:lnTo>
                    <a:lnTo>
                      <a:pt x="765" y="1083"/>
                    </a:lnTo>
                    <a:lnTo>
                      <a:pt x="762" y="1044"/>
                    </a:lnTo>
                    <a:lnTo>
                      <a:pt x="765" y="985"/>
                    </a:lnTo>
                    <a:lnTo>
                      <a:pt x="773" y="944"/>
                    </a:lnTo>
                    <a:lnTo>
                      <a:pt x="788" y="889"/>
                    </a:lnTo>
                    <a:lnTo>
                      <a:pt x="711" y="879"/>
                    </a:lnTo>
                    <a:lnTo>
                      <a:pt x="719" y="849"/>
                    </a:lnTo>
                    <a:lnTo>
                      <a:pt x="257" y="827"/>
                    </a:lnTo>
                    <a:lnTo>
                      <a:pt x="237" y="799"/>
                    </a:lnTo>
                    <a:lnTo>
                      <a:pt x="211" y="794"/>
                    </a:lnTo>
                    <a:lnTo>
                      <a:pt x="167" y="799"/>
                    </a:lnTo>
                    <a:lnTo>
                      <a:pt x="125" y="827"/>
                    </a:lnTo>
                    <a:lnTo>
                      <a:pt x="69" y="833"/>
                    </a:lnTo>
                    <a:lnTo>
                      <a:pt x="175" y="774"/>
                    </a:lnTo>
                    <a:lnTo>
                      <a:pt x="121" y="766"/>
                    </a:lnTo>
                    <a:lnTo>
                      <a:pt x="69" y="778"/>
                    </a:lnTo>
                    <a:lnTo>
                      <a:pt x="33" y="800"/>
                    </a:lnTo>
                    <a:lnTo>
                      <a:pt x="0" y="833"/>
                    </a:lnTo>
                    <a:lnTo>
                      <a:pt x="18" y="774"/>
                    </a:lnTo>
                    <a:lnTo>
                      <a:pt x="59" y="750"/>
                    </a:lnTo>
                    <a:lnTo>
                      <a:pt x="103" y="748"/>
                    </a:lnTo>
                    <a:lnTo>
                      <a:pt x="152" y="750"/>
                    </a:lnTo>
                    <a:lnTo>
                      <a:pt x="116" y="704"/>
                    </a:lnTo>
                    <a:lnTo>
                      <a:pt x="175" y="696"/>
                    </a:lnTo>
                    <a:lnTo>
                      <a:pt x="198" y="392"/>
                    </a:lnTo>
                    <a:lnTo>
                      <a:pt x="198" y="305"/>
                    </a:lnTo>
                    <a:lnTo>
                      <a:pt x="187" y="232"/>
                    </a:lnTo>
                    <a:lnTo>
                      <a:pt x="167" y="161"/>
                    </a:lnTo>
                    <a:lnTo>
                      <a:pt x="136" y="106"/>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58" name="Freeform 87">
                <a:extLst>
                  <a:ext uri="{FF2B5EF4-FFF2-40B4-BE49-F238E27FC236}">
                    <a16:creationId xmlns:a16="http://schemas.microsoft.com/office/drawing/2014/main" id="{0849807E-F573-4AF7-A05E-2847F86995ED}"/>
                  </a:ext>
                </a:extLst>
              </p:cNvPr>
              <p:cNvSpPr>
                <a:spLocks/>
              </p:cNvSpPr>
              <p:nvPr/>
            </p:nvSpPr>
            <p:spPr bwMode="auto">
              <a:xfrm>
                <a:off x="3307" y="1743"/>
                <a:ext cx="50" cy="85"/>
              </a:xfrm>
              <a:custGeom>
                <a:avLst/>
                <a:gdLst>
                  <a:gd name="T0" fmla="*/ 1 w 99"/>
                  <a:gd name="T1" fmla="*/ 0 h 170"/>
                  <a:gd name="T2" fmla="*/ 0 w 99"/>
                  <a:gd name="T3" fmla="*/ 1 h 170"/>
                  <a:gd name="T4" fmla="*/ 1 w 99"/>
                  <a:gd name="T5" fmla="*/ 1 h 170"/>
                  <a:gd name="T6" fmla="*/ 1 w 99"/>
                  <a:gd name="T7" fmla="*/ 1 h 170"/>
                  <a:gd name="T8" fmla="*/ 1 w 99"/>
                  <a:gd name="T9" fmla="*/ 1 h 170"/>
                  <a:gd name="T10" fmla="*/ 1 w 99"/>
                  <a:gd name="T11" fmla="*/ 0 h 170"/>
                  <a:gd name="T12" fmla="*/ 0 60000 65536"/>
                  <a:gd name="T13" fmla="*/ 0 60000 65536"/>
                  <a:gd name="T14" fmla="*/ 0 60000 65536"/>
                  <a:gd name="T15" fmla="*/ 0 60000 65536"/>
                  <a:gd name="T16" fmla="*/ 0 60000 65536"/>
                  <a:gd name="T17" fmla="*/ 0 60000 65536"/>
                  <a:gd name="T18" fmla="*/ 0 w 99"/>
                  <a:gd name="T19" fmla="*/ 0 h 170"/>
                  <a:gd name="T20" fmla="*/ 99 w 99"/>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99" h="170">
                    <a:moveTo>
                      <a:pt x="22" y="0"/>
                    </a:moveTo>
                    <a:lnTo>
                      <a:pt x="0" y="126"/>
                    </a:lnTo>
                    <a:lnTo>
                      <a:pt x="85" y="170"/>
                    </a:lnTo>
                    <a:lnTo>
                      <a:pt x="99" y="148"/>
                    </a:lnTo>
                    <a:lnTo>
                      <a:pt x="11" y="114"/>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59" name="Freeform 88">
                <a:extLst>
                  <a:ext uri="{FF2B5EF4-FFF2-40B4-BE49-F238E27FC236}">
                    <a16:creationId xmlns:a16="http://schemas.microsoft.com/office/drawing/2014/main" id="{7AAE1ECC-782D-42D6-A51E-9CD42660F712}"/>
                  </a:ext>
                </a:extLst>
              </p:cNvPr>
              <p:cNvSpPr>
                <a:spLocks/>
              </p:cNvSpPr>
              <p:nvPr/>
            </p:nvSpPr>
            <p:spPr bwMode="auto">
              <a:xfrm>
                <a:off x="3477" y="1779"/>
                <a:ext cx="179" cy="493"/>
              </a:xfrm>
              <a:custGeom>
                <a:avLst/>
                <a:gdLst>
                  <a:gd name="T0" fmla="*/ 0 w 358"/>
                  <a:gd name="T1" fmla="*/ 0 h 987"/>
                  <a:gd name="T2" fmla="*/ 1 w 358"/>
                  <a:gd name="T3" fmla="*/ 0 h 987"/>
                  <a:gd name="T4" fmla="*/ 1 w 358"/>
                  <a:gd name="T5" fmla="*/ 0 h 987"/>
                  <a:gd name="T6" fmla="*/ 1 w 358"/>
                  <a:gd name="T7" fmla="*/ 0 h 987"/>
                  <a:gd name="T8" fmla="*/ 1 w 358"/>
                  <a:gd name="T9" fmla="*/ 0 h 987"/>
                  <a:gd name="T10" fmla="*/ 1 w 358"/>
                  <a:gd name="T11" fmla="*/ 0 h 987"/>
                  <a:gd name="T12" fmla="*/ 1 w 358"/>
                  <a:gd name="T13" fmla="*/ 0 h 987"/>
                  <a:gd name="T14" fmla="*/ 1 w 358"/>
                  <a:gd name="T15" fmla="*/ 0 h 987"/>
                  <a:gd name="T16" fmla="*/ 1 w 358"/>
                  <a:gd name="T17" fmla="*/ 0 h 987"/>
                  <a:gd name="T18" fmla="*/ 1 w 358"/>
                  <a:gd name="T19" fmla="*/ 0 h 987"/>
                  <a:gd name="T20" fmla="*/ 1 w 358"/>
                  <a:gd name="T21" fmla="*/ 0 h 987"/>
                  <a:gd name="T22" fmla="*/ 1 w 358"/>
                  <a:gd name="T23" fmla="*/ 0 h 987"/>
                  <a:gd name="T24" fmla="*/ 1 w 358"/>
                  <a:gd name="T25" fmla="*/ 0 h 987"/>
                  <a:gd name="T26" fmla="*/ 1 w 358"/>
                  <a:gd name="T27" fmla="*/ 0 h 987"/>
                  <a:gd name="T28" fmla="*/ 1 w 358"/>
                  <a:gd name="T29" fmla="*/ 0 h 987"/>
                  <a:gd name="T30" fmla="*/ 1 w 358"/>
                  <a:gd name="T31" fmla="*/ 0 h 987"/>
                  <a:gd name="T32" fmla="*/ 1 w 358"/>
                  <a:gd name="T33" fmla="*/ 0 h 987"/>
                  <a:gd name="T34" fmla="*/ 1 w 358"/>
                  <a:gd name="T35" fmla="*/ 0 h 987"/>
                  <a:gd name="T36" fmla="*/ 1 w 358"/>
                  <a:gd name="T37" fmla="*/ 0 h 987"/>
                  <a:gd name="T38" fmla="*/ 1 w 358"/>
                  <a:gd name="T39" fmla="*/ 0 h 987"/>
                  <a:gd name="T40" fmla="*/ 1 w 358"/>
                  <a:gd name="T41" fmla="*/ 0 h 987"/>
                  <a:gd name="T42" fmla="*/ 1 w 358"/>
                  <a:gd name="T43" fmla="*/ 0 h 987"/>
                  <a:gd name="T44" fmla="*/ 1 w 358"/>
                  <a:gd name="T45" fmla="*/ 0 h 987"/>
                  <a:gd name="T46" fmla="*/ 1 w 358"/>
                  <a:gd name="T47" fmla="*/ 0 h 987"/>
                  <a:gd name="T48" fmla="*/ 1 w 358"/>
                  <a:gd name="T49" fmla="*/ 0 h 987"/>
                  <a:gd name="T50" fmla="*/ 1 w 358"/>
                  <a:gd name="T51" fmla="*/ 0 h 987"/>
                  <a:gd name="T52" fmla="*/ 1 w 358"/>
                  <a:gd name="T53" fmla="*/ 0 h 987"/>
                  <a:gd name="T54" fmla="*/ 1 w 358"/>
                  <a:gd name="T55" fmla="*/ 0 h 987"/>
                  <a:gd name="T56" fmla="*/ 1 w 358"/>
                  <a:gd name="T57" fmla="*/ 0 h 987"/>
                  <a:gd name="T58" fmla="*/ 1 w 358"/>
                  <a:gd name="T59" fmla="*/ 0 h 987"/>
                  <a:gd name="T60" fmla="*/ 1 w 358"/>
                  <a:gd name="T61" fmla="*/ 0 h 987"/>
                  <a:gd name="T62" fmla="*/ 1 w 358"/>
                  <a:gd name="T63" fmla="*/ 0 h 987"/>
                  <a:gd name="T64" fmla="*/ 1 w 358"/>
                  <a:gd name="T65" fmla="*/ 0 h 987"/>
                  <a:gd name="T66" fmla="*/ 1 w 358"/>
                  <a:gd name="T67" fmla="*/ 0 h 987"/>
                  <a:gd name="T68" fmla="*/ 1 w 358"/>
                  <a:gd name="T69" fmla="*/ 0 h 987"/>
                  <a:gd name="T70" fmla="*/ 1 w 358"/>
                  <a:gd name="T71" fmla="*/ 0 h 987"/>
                  <a:gd name="T72" fmla="*/ 1 w 358"/>
                  <a:gd name="T73" fmla="*/ 0 h 987"/>
                  <a:gd name="T74" fmla="*/ 1 w 358"/>
                  <a:gd name="T75" fmla="*/ 0 h 987"/>
                  <a:gd name="T76" fmla="*/ 1 w 358"/>
                  <a:gd name="T77" fmla="*/ 0 h 987"/>
                  <a:gd name="T78" fmla="*/ 1 w 358"/>
                  <a:gd name="T79" fmla="*/ 0 h 987"/>
                  <a:gd name="T80" fmla="*/ 1 w 358"/>
                  <a:gd name="T81" fmla="*/ 0 h 987"/>
                  <a:gd name="T82" fmla="*/ 1 w 358"/>
                  <a:gd name="T83" fmla="*/ 0 h 987"/>
                  <a:gd name="T84" fmla="*/ 1 w 358"/>
                  <a:gd name="T85" fmla="*/ 0 h 987"/>
                  <a:gd name="T86" fmla="*/ 1 w 358"/>
                  <a:gd name="T87" fmla="*/ 0 h 987"/>
                  <a:gd name="T88" fmla="*/ 1 w 358"/>
                  <a:gd name="T89" fmla="*/ 0 h 987"/>
                  <a:gd name="T90" fmla="*/ 1 w 358"/>
                  <a:gd name="T91" fmla="*/ 0 h 987"/>
                  <a:gd name="T92" fmla="*/ 1 w 358"/>
                  <a:gd name="T93" fmla="*/ 0 h 987"/>
                  <a:gd name="T94" fmla="*/ 1 w 358"/>
                  <a:gd name="T95" fmla="*/ 0 h 987"/>
                  <a:gd name="T96" fmla="*/ 1 w 358"/>
                  <a:gd name="T97" fmla="*/ 0 h 987"/>
                  <a:gd name="T98" fmla="*/ 1 w 358"/>
                  <a:gd name="T99" fmla="*/ 0 h 987"/>
                  <a:gd name="T100" fmla="*/ 1 w 358"/>
                  <a:gd name="T101" fmla="*/ 0 h 987"/>
                  <a:gd name="T102" fmla="*/ 1 w 358"/>
                  <a:gd name="T103" fmla="*/ 0 h 987"/>
                  <a:gd name="T104" fmla="*/ 1 w 358"/>
                  <a:gd name="T105" fmla="*/ 0 h 987"/>
                  <a:gd name="T106" fmla="*/ 1 w 358"/>
                  <a:gd name="T107" fmla="*/ 0 h 987"/>
                  <a:gd name="T108" fmla="*/ 0 w 358"/>
                  <a:gd name="T109" fmla="*/ 0 h 9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8"/>
                  <a:gd name="T166" fmla="*/ 0 h 987"/>
                  <a:gd name="T167" fmla="*/ 358 w 358"/>
                  <a:gd name="T168" fmla="*/ 987 h 9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8" h="987">
                    <a:moveTo>
                      <a:pt x="0" y="123"/>
                    </a:moveTo>
                    <a:lnTo>
                      <a:pt x="27" y="96"/>
                    </a:lnTo>
                    <a:lnTo>
                      <a:pt x="46" y="65"/>
                    </a:lnTo>
                    <a:lnTo>
                      <a:pt x="63" y="39"/>
                    </a:lnTo>
                    <a:lnTo>
                      <a:pt x="77" y="0"/>
                    </a:lnTo>
                    <a:lnTo>
                      <a:pt x="113" y="3"/>
                    </a:lnTo>
                    <a:lnTo>
                      <a:pt x="144" y="18"/>
                    </a:lnTo>
                    <a:lnTo>
                      <a:pt x="162" y="33"/>
                    </a:lnTo>
                    <a:lnTo>
                      <a:pt x="138" y="20"/>
                    </a:lnTo>
                    <a:lnTo>
                      <a:pt x="110" y="13"/>
                    </a:lnTo>
                    <a:lnTo>
                      <a:pt x="82" y="8"/>
                    </a:lnTo>
                    <a:lnTo>
                      <a:pt x="71" y="51"/>
                    </a:lnTo>
                    <a:lnTo>
                      <a:pt x="90" y="74"/>
                    </a:lnTo>
                    <a:lnTo>
                      <a:pt x="113" y="88"/>
                    </a:lnTo>
                    <a:lnTo>
                      <a:pt x="152" y="77"/>
                    </a:lnTo>
                    <a:lnTo>
                      <a:pt x="149" y="44"/>
                    </a:lnTo>
                    <a:lnTo>
                      <a:pt x="164" y="82"/>
                    </a:lnTo>
                    <a:lnTo>
                      <a:pt x="152" y="87"/>
                    </a:lnTo>
                    <a:lnTo>
                      <a:pt x="174" y="137"/>
                    </a:lnTo>
                    <a:lnTo>
                      <a:pt x="192" y="204"/>
                    </a:lnTo>
                    <a:lnTo>
                      <a:pt x="210" y="304"/>
                    </a:lnTo>
                    <a:lnTo>
                      <a:pt x="231" y="449"/>
                    </a:lnTo>
                    <a:lnTo>
                      <a:pt x="246" y="533"/>
                    </a:lnTo>
                    <a:lnTo>
                      <a:pt x="268" y="628"/>
                    </a:lnTo>
                    <a:lnTo>
                      <a:pt x="296" y="716"/>
                    </a:lnTo>
                    <a:lnTo>
                      <a:pt x="324" y="784"/>
                    </a:lnTo>
                    <a:lnTo>
                      <a:pt x="342" y="829"/>
                    </a:lnTo>
                    <a:lnTo>
                      <a:pt x="358" y="987"/>
                    </a:lnTo>
                    <a:lnTo>
                      <a:pt x="309" y="794"/>
                    </a:lnTo>
                    <a:lnTo>
                      <a:pt x="278" y="683"/>
                    </a:lnTo>
                    <a:lnTo>
                      <a:pt x="247" y="572"/>
                    </a:lnTo>
                    <a:lnTo>
                      <a:pt x="219" y="448"/>
                    </a:lnTo>
                    <a:lnTo>
                      <a:pt x="197" y="329"/>
                    </a:lnTo>
                    <a:lnTo>
                      <a:pt x="185" y="245"/>
                    </a:lnTo>
                    <a:lnTo>
                      <a:pt x="167" y="173"/>
                    </a:lnTo>
                    <a:lnTo>
                      <a:pt x="149" y="144"/>
                    </a:lnTo>
                    <a:lnTo>
                      <a:pt x="131" y="123"/>
                    </a:lnTo>
                    <a:lnTo>
                      <a:pt x="110" y="114"/>
                    </a:lnTo>
                    <a:lnTo>
                      <a:pt x="105" y="114"/>
                    </a:lnTo>
                    <a:lnTo>
                      <a:pt x="100" y="150"/>
                    </a:lnTo>
                    <a:lnTo>
                      <a:pt x="100" y="222"/>
                    </a:lnTo>
                    <a:lnTo>
                      <a:pt x="108" y="301"/>
                    </a:lnTo>
                    <a:lnTo>
                      <a:pt x="115" y="386"/>
                    </a:lnTo>
                    <a:lnTo>
                      <a:pt x="131" y="481"/>
                    </a:lnTo>
                    <a:lnTo>
                      <a:pt x="120" y="467"/>
                    </a:lnTo>
                    <a:lnTo>
                      <a:pt x="105" y="355"/>
                    </a:lnTo>
                    <a:lnTo>
                      <a:pt x="94" y="265"/>
                    </a:lnTo>
                    <a:lnTo>
                      <a:pt x="94" y="199"/>
                    </a:lnTo>
                    <a:lnTo>
                      <a:pt x="94" y="134"/>
                    </a:lnTo>
                    <a:lnTo>
                      <a:pt x="94" y="113"/>
                    </a:lnTo>
                    <a:lnTo>
                      <a:pt x="54" y="85"/>
                    </a:lnTo>
                    <a:lnTo>
                      <a:pt x="36" y="106"/>
                    </a:lnTo>
                    <a:lnTo>
                      <a:pt x="15" y="124"/>
                    </a:lnTo>
                    <a:lnTo>
                      <a:pt x="9" y="134"/>
                    </a:lnTo>
                    <a:lnTo>
                      <a:pt x="0"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0" name="Freeform 89">
                <a:extLst>
                  <a:ext uri="{FF2B5EF4-FFF2-40B4-BE49-F238E27FC236}">
                    <a16:creationId xmlns:a16="http://schemas.microsoft.com/office/drawing/2014/main" id="{9434252B-5EAA-44AD-88D2-F1FF83FFF352}"/>
                  </a:ext>
                </a:extLst>
              </p:cNvPr>
              <p:cNvSpPr>
                <a:spLocks/>
              </p:cNvSpPr>
              <p:nvPr/>
            </p:nvSpPr>
            <p:spPr bwMode="auto">
              <a:xfrm>
                <a:off x="3537" y="1718"/>
                <a:ext cx="317" cy="644"/>
              </a:xfrm>
              <a:custGeom>
                <a:avLst/>
                <a:gdLst>
                  <a:gd name="T0" fmla="*/ 1 w 634"/>
                  <a:gd name="T1" fmla="*/ 1 h 1288"/>
                  <a:gd name="T2" fmla="*/ 1 w 634"/>
                  <a:gd name="T3" fmla="*/ 1 h 1288"/>
                  <a:gd name="T4" fmla="*/ 1 w 634"/>
                  <a:gd name="T5" fmla="*/ 1 h 1288"/>
                  <a:gd name="T6" fmla="*/ 1 w 634"/>
                  <a:gd name="T7" fmla="*/ 1 h 1288"/>
                  <a:gd name="T8" fmla="*/ 1 w 634"/>
                  <a:gd name="T9" fmla="*/ 1 h 1288"/>
                  <a:gd name="T10" fmla="*/ 1 w 634"/>
                  <a:gd name="T11" fmla="*/ 1 h 1288"/>
                  <a:gd name="T12" fmla="*/ 1 w 634"/>
                  <a:gd name="T13" fmla="*/ 1 h 1288"/>
                  <a:gd name="T14" fmla="*/ 1 w 634"/>
                  <a:gd name="T15" fmla="*/ 1 h 1288"/>
                  <a:gd name="T16" fmla="*/ 1 w 634"/>
                  <a:gd name="T17" fmla="*/ 1 h 1288"/>
                  <a:gd name="T18" fmla="*/ 1 w 634"/>
                  <a:gd name="T19" fmla="*/ 1 h 1288"/>
                  <a:gd name="T20" fmla="*/ 1 w 634"/>
                  <a:gd name="T21" fmla="*/ 1 h 1288"/>
                  <a:gd name="T22" fmla="*/ 1 w 634"/>
                  <a:gd name="T23" fmla="*/ 1 h 1288"/>
                  <a:gd name="T24" fmla="*/ 1 w 634"/>
                  <a:gd name="T25" fmla="*/ 1 h 1288"/>
                  <a:gd name="T26" fmla="*/ 1 w 634"/>
                  <a:gd name="T27" fmla="*/ 1 h 1288"/>
                  <a:gd name="T28" fmla="*/ 1 w 634"/>
                  <a:gd name="T29" fmla="*/ 1 h 1288"/>
                  <a:gd name="T30" fmla="*/ 1 w 634"/>
                  <a:gd name="T31" fmla="*/ 1 h 1288"/>
                  <a:gd name="T32" fmla="*/ 1 w 634"/>
                  <a:gd name="T33" fmla="*/ 1 h 1288"/>
                  <a:gd name="T34" fmla="*/ 1 w 634"/>
                  <a:gd name="T35" fmla="*/ 1 h 1288"/>
                  <a:gd name="T36" fmla="*/ 1 w 634"/>
                  <a:gd name="T37" fmla="*/ 1 h 1288"/>
                  <a:gd name="T38" fmla="*/ 1 w 634"/>
                  <a:gd name="T39" fmla="*/ 1 h 1288"/>
                  <a:gd name="T40" fmla="*/ 1 w 634"/>
                  <a:gd name="T41" fmla="*/ 1 h 1288"/>
                  <a:gd name="T42" fmla="*/ 1 w 634"/>
                  <a:gd name="T43" fmla="*/ 1 h 1288"/>
                  <a:gd name="T44" fmla="*/ 1 w 634"/>
                  <a:gd name="T45" fmla="*/ 1 h 1288"/>
                  <a:gd name="T46" fmla="*/ 0 w 634"/>
                  <a:gd name="T47" fmla="*/ 0 h 1288"/>
                  <a:gd name="T48" fmla="*/ 1 w 634"/>
                  <a:gd name="T49" fmla="*/ 1 h 1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4"/>
                  <a:gd name="T76" fmla="*/ 0 h 1288"/>
                  <a:gd name="T77" fmla="*/ 634 w 634"/>
                  <a:gd name="T78" fmla="*/ 1288 h 12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4" h="1288">
                    <a:moveTo>
                      <a:pt x="7" y="8"/>
                    </a:moveTo>
                    <a:lnTo>
                      <a:pt x="46" y="98"/>
                    </a:lnTo>
                    <a:lnTo>
                      <a:pt x="90" y="227"/>
                    </a:lnTo>
                    <a:lnTo>
                      <a:pt x="126" y="368"/>
                    </a:lnTo>
                    <a:lnTo>
                      <a:pt x="162" y="517"/>
                    </a:lnTo>
                    <a:lnTo>
                      <a:pt x="198" y="709"/>
                    </a:lnTo>
                    <a:lnTo>
                      <a:pt x="224" y="883"/>
                    </a:lnTo>
                    <a:lnTo>
                      <a:pt x="237" y="1026"/>
                    </a:lnTo>
                    <a:lnTo>
                      <a:pt x="244" y="1147"/>
                    </a:lnTo>
                    <a:lnTo>
                      <a:pt x="375" y="1100"/>
                    </a:lnTo>
                    <a:lnTo>
                      <a:pt x="559" y="1147"/>
                    </a:lnTo>
                    <a:lnTo>
                      <a:pt x="634" y="1288"/>
                    </a:lnTo>
                    <a:lnTo>
                      <a:pt x="551" y="1157"/>
                    </a:lnTo>
                    <a:lnTo>
                      <a:pt x="375" y="1113"/>
                    </a:lnTo>
                    <a:lnTo>
                      <a:pt x="241" y="1162"/>
                    </a:lnTo>
                    <a:lnTo>
                      <a:pt x="141" y="1206"/>
                    </a:lnTo>
                    <a:lnTo>
                      <a:pt x="156" y="1188"/>
                    </a:lnTo>
                    <a:lnTo>
                      <a:pt x="231" y="1149"/>
                    </a:lnTo>
                    <a:lnTo>
                      <a:pt x="211" y="876"/>
                    </a:lnTo>
                    <a:lnTo>
                      <a:pt x="175" y="660"/>
                    </a:lnTo>
                    <a:lnTo>
                      <a:pt x="133" y="432"/>
                    </a:lnTo>
                    <a:lnTo>
                      <a:pt x="84" y="239"/>
                    </a:lnTo>
                    <a:lnTo>
                      <a:pt x="35" y="92"/>
                    </a:lnTo>
                    <a:lnTo>
                      <a:pt x="0" y="0"/>
                    </a:lnTo>
                    <a:lnTo>
                      <a:pt x="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1" name="Freeform 90">
                <a:extLst>
                  <a:ext uri="{FF2B5EF4-FFF2-40B4-BE49-F238E27FC236}">
                    <a16:creationId xmlns:a16="http://schemas.microsoft.com/office/drawing/2014/main" id="{942E8ED0-86C1-4753-86BD-F9C585EF7C9A}"/>
                  </a:ext>
                </a:extLst>
              </p:cNvPr>
              <p:cNvSpPr>
                <a:spLocks/>
              </p:cNvSpPr>
              <p:nvPr/>
            </p:nvSpPr>
            <p:spPr bwMode="auto">
              <a:xfrm>
                <a:off x="3563" y="1712"/>
                <a:ext cx="437" cy="697"/>
              </a:xfrm>
              <a:custGeom>
                <a:avLst/>
                <a:gdLst>
                  <a:gd name="T0" fmla="*/ 0 w 876"/>
                  <a:gd name="T1" fmla="*/ 0 h 1396"/>
                  <a:gd name="T2" fmla="*/ 0 w 876"/>
                  <a:gd name="T3" fmla="*/ 0 h 1396"/>
                  <a:gd name="T4" fmla="*/ 0 w 876"/>
                  <a:gd name="T5" fmla="*/ 0 h 1396"/>
                  <a:gd name="T6" fmla="*/ 0 w 876"/>
                  <a:gd name="T7" fmla="*/ 0 h 1396"/>
                  <a:gd name="T8" fmla="*/ 0 w 876"/>
                  <a:gd name="T9" fmla="*/ 0 h 1396"/>
                  <a:gd name="T10" fmla="*/ 0 w 876"/>
                  <a:gd name="T11" fmla="*/ 0 h 1396"/>
                  <a:gd name="T12" fmla="*/ 0 w 876"/>
                  <a:gd name="T13" fmla="*/ 0 h 1396"/>
                  <a:gd name="T14" fmla="*/ 0 w 876"/>
                  <a:gd name="T15" fmla="*/ 0 h 1396"/>
                  <a:gd name="T16" fmla="*/ 0 w 876"/>
                  <a:gd name="T17" fmla="*/ 0 h 1396"/>
                  <a:gd name="T18" fmla="*/ 0 w 876"/>
                  <a:gd name="T19" fmla="*/ 0 h 1396"/>
                  <a:gd name="T20" fmla="*/ 0 w 876"/>
                  <a:gd name="T21" fmla="*/ 0 h 1396"/>
                  <a:gd name="T22" fmla="*/ 0 w 876"/>
                  <a:gd name="T23" fmla="*/ 0 h 1396"/>
                  <a:gd name="T24" fmla="*/ 0 w 876"/>
                  <a:gd name="T25" fmla="*/ 0 h 1396"/>
                  <a:gd name="T26" fmla="*/ 0 w 876"/>
                  <a:gd name="T27" fmla="*/ 0 h 1396"/>
                  <a:gd name="T28" fmla="*/ 0 w 876"/>
                  <a:gd name="T29" fmla="*/ 0 h 1396"/>
                  <a:gd name="T30" fmla="*/ 0 w 876"/>
                  <a:gd name="T31" fmla="*/ 0 h 1396"/>
                  <a:gd name="T32" fmla="*/ 0 w 876"/>
                  <a:gd name="T33" fmla="*/ 0 h 1396"/>
                  <a:gd name="T34" fmla="*/ 0 w 876"/>
                  <a:gd name="T35" fmla="*/ 0 h 1396"/>
                  <a:gd name="T36" fmla="*/ 0 w 876"/>
                  <a:gd name="T37" fmla="*/ 0 h 1396"/>
                  <a:gd name="T38" fmla="*/ 0 w 876"/>
                  <a:gd name="T39" fmla="*/ 0 h 1396"/>
                  <a:gd name="T40" fmla="*/ 0 w 876"/>
                  <a:gd name="T41" fmla="*/ 0 h 1396"/>
                  <a:gd name="T42" fmla="*/ 0 w 876"/>
                  <a:gd name="T43" fmla="*/ 0 h 1396"/>
                  <a:gd name="T44" fmla="*/ 0 w 876"/>
                  <a:gd name="T45" fmla="*/ 0 h 1396"/>
                  <a:gd name="T46" fmla="*/ 0 w 876"/>
                  <a:gd name="T47" fmla="*/ 0 h 1396"/>
                  <a:gd name="T48" fmla="*/ 0 w 876"/>
                  <a:gd name="T49" fmla="*/ 0 h 1396"/>
                  <a:gd name="T50" fmla="*/ 0 w 876"/>
                  <a:gd name="T51" fmla="*/ 0 h 1396"/>
                  <a:gd name="T52" fmla="*/ 0 w 876"/>
                  <a:gd name="T53" fmla="*/ 0 h 1396"/>
                  <a:gd name="T54" fmla="*/ 0 w 876"/>
                  <a:gd name="T55" fmla="*/ 0 h 1396"/>
                  <a:gd name="T56" fmla="*/ 0 w 876"/>
                  <a:gd name="T57" fmla="*/ 0 h 1396"/>
                  <a:gd name="T58" fmla="*/ 0 w 876"/>
                  <a:gd name="T59" fmla="*/ 0 h 1396"/>
                  <a:gd name="T60" fmla="*/ 0 w 876"/>
                  <a:gd name="T61" fmla="*/ 0 h 1396"/>
                  <a:gd name="T62" fmla="*/ 0 w 876"/>
                  <a:gd name="T63" fmla="*/ 0 h 1396"/>
                  <a:gd name="T64" fmla="*/ 0 w 876"/>
                  <a:gd name="T65" fmla="*/ 0 h 1396"/>
                  <a:gd name="T66" fmla="*/ 0 w 876"/>
                  <a:gd name="T67" fmla="*/ 0 h 1396"/>
                  <a:gd name="T68" fmla="*/ 0 w 876"/>
                  <a:gd name="T69" fmla="*/ 0 h 1396"/>
                  <a:gd name="T70" fmla="*/ 0 w 876"/>
                  <a:gd name="T71" fmla="*/ 0 h 1396"/>
                  <a:gd name="T72" fmla="*/ 0 w 876"/>
                  <a:gd name="T73" fmla="*/ 0 h 1396"/>
                  <a:gd name="T74" fmla="*/ 0 w 876"/>
                  <a:gd name="T75" fmla="*/ 0 h 1396"/>
                  <a:gd name="T76" fmla="*/ 0 w 876"/>
                  <a:gd name="T77" fmla="*/ 0 h 1396"/>
                  <a:gd name="T78" fmla="*/ 0 w 876"/>
                  <a:gd name="T79" fmla="*/ 0 h 1396"/>
                  <a:gd name="T80" fmla="*/ 0 w 876"/>
                  <a:gd name="T81" fmla="*/ 0 h 1396"/>
                  <a:gd name="T82" fmla="*/ 0 w 876"/>
                  <a:gd name="T83" fmla="*/ 0 h 1396"/>
                  <a:gd name="T84" fmla="*/ 0 w 876"/>
                  <a:gd name="T85" fmla="*/ 0 h 1396"/>
                  <a:gd name="T86" fmla="*/ 0 w 876"/>
                  <a:gd name="T87" fmla="*/ 0 h 1396"/>
                  <a:gd name="T88" fmla="*/ 0 w 876"/>
                  <a:gd name="T89" fmla="*/ 0 h 1396"/>
                  <a:gd name="T90" fmla="*/ 0 w 876"/>
                  <a:gd name="T91" fmla="*/ 0 h 1396"/>
                  <a:gd name="T92" fmla="*/ 0 w 876"/>
                  <a:gd name="T93" fmla="*/ 0 h 13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76"/>
                  <a:gd name="T142" fmla="*/ 0 h 1396"/>
                  <a:gd name="T143" fmla="*/ 876 w 876"/>
                  <a:gd name="T144" fmla="*/ 1396 h 139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76" h="1396">
                    <a:moveTo>
                      <a:pt x="25" y="0"/>
                    </a:moveTo>
                    <a:lnTo>
                      <a:pt x="64" y="28"/>
                    </a:lnTo>
                    <a:lnTo>
                      <a:pt x="136" y="67"/>
                    </a:lnTo>
                    <a:lnTo>
                      <a:pt x="206" y="96"/>
                    </a:lnTo>
                    <a:lnTo>
                      <a:pt x="324" y="139"/>
                    </a:lnTo>
                    <a:lnTo>
                      <a:pt x="369" y="270"/>
                    </a:lnTo>
                    <a:lnTo>
                      <a:pt x="409" y="353"/>
                    </a:lnTo>
                    <a:lnTo>
                      <a:pt x="461" y="420"/>
                    </a:lnTo>
                    <a:lnTo>
                      <a:pt x="446" y="464"/>
                    </a:lnTo>
                    <a:lnTo>
                      <a:pt x="464" y="526"/>
                    </a:lnTo>
                    <a:lnTo>
                      <a:pt x="512" y="619"/>
                    </a:lnTo>
                    <a:lnTo>
                      <a:pt x="569" y="716"/>
                    </a:lnTo>
                    <a:lnTo>
                      <a:pt x="616" y="739"/>
                    </a:lnTo>
                    <a:lnTo>
                      <a:pt x="709" y="863"/>
                    </a:lnTo>
                    <a:lnTo>
                      <a:pt x="757" y="972"/>
                    </a:lnTo>
                    <a:lnTo>
                      <a:pt x="793" y="1070"/>
                    </a:lnTo>
                    <a:lnTo>
                      <a:pt x="820" y="1147"/>
                    </a:lnTo>
                    <a:lnTo>
                      <a:pt x="739" y="948"/>
                    </a:lnTo>
                    <a:lnTo>
                      <a:pt x="695" y="876"/>
                    </a:lnTo>
                    <a:lnTo>
                      <a:pt x="605" y="773"/>
                    </a:lnTo>
                    <a:lnTo>
                      <a:pt x="440" y="794"/>
                    </a:lnTo>
                    <a:lnTo>
                      <a:pt x="418" y="843"/>
                    </a:lnTo>
                    <a:lnTo>
                      <a:pt x="485" y="930"/>
                    </a:lnTo>
                    <a:lnTo>
                      <a:pt x="554" y="935"/>
                    </a:lnTo>
                    <a:lnTo>
                      <a:pt x="515" y="1000"/>
                    </a:lnTo>
                    <a:lnTo>
                      <a:pt x="572" y="982"/>
                    </a:lnTo>
                    <a:lnTo>
                      <a:pt x="632" y="1043"/>
                    </a:lnTo>
                    <a:lnTo>
                      <a:pt x="598" y="1043"/>
                    </a:lnTo>
                    <a:lnTo>
                      <a:pt x="632" y="1119"/>
                    </a:lnTo>
                    <a:lnTo>
                      <a:pt x="659" y="1105"/>
                    </a:lnTo>
                    <a:lnTo>
                      <a:pt x="698" y="1087"/>
                    </a:lnTo>
                    <a:lnTo>
                      <a:pt x="724" y="1098"/>
                    </a:lnTo>
                    <a:lnTo>
                      <a:pt x="698" y="1095"/>
                    </a:lnTo>
                    <a:lnTo>
                      <a:pt x="652" y="1126"/>
                    </a:lnTo>
                    <a:lnTo>
                      <a:pt x="619" y="1144"/>
                    </a:lnTo>
                    <a:lnTo>
                      <a:pt x="572" y="1160"/>
                    </a:lnTo>
                    <a:lnTo>
                      <a:pt x="559" y="1175"/>
                    </a:lnTo>
                    <a:lnTo>
                      <a:pt x="548" y="1200"/>
                    </a:lnTo>
                    <a:lnTo>
                      <a:pt x="554" y="1214"/>
                    </a:lnTo>
                    <a:lnTo>
                      <a:pt x="587" y="1242"/>
                    </a:lnTo>
                    <a:lnTo>
                      <a:pt x="601" y="1206"/>
                    </a:lnTo>
                    <a:lnTo>
                      <a:pt x="628" y="1160"/>
                    </a:lnTo>
                    <a:lnTo>
                      <a:pt x="608" y="1224"/>
                    </a:lnTo>
                    <a:lnTo>
                      <a:pt x="605" y="1250"/>
                    </a:lnTo>
                    <a:lnTo>
                      <a:pt x="644" y="1275"/>
                    </a:lnTo>
                    <a:lnTo>
                      <a:pt x="659" y="1267"/>
                    </a:lnTo>
                    <a:lnTo>
                      <a:pt x="688" y="1236"/>
                    </a:lnTo>
                    <a:lnTo>
                      <a:pt x="714" y="1188"/>
                    </a:lnTo>
                    <a:lnTo>
                      <a:pt x="695" y="1239"/>
                    </a:lnTo>
                    <a:lnTo>
                      <a:pt x="670" y="1280"/>
                    </a:lnTo>
                    <a:lnTo>
                      <a:pt x="703" y="1307"/>
                    </a:lnTo>
                    <a:lnTo>
                      <a:pt x="724" y="1293"/>
                    </a:lnTo>
                    <a:lnTo>
                      <a:pt x="742" y="1275"/>
                    </a:lnTo>
                    <a:lnTo>
                      <a:pt x="752" y="1250"/>
                    </a:lnTo>
                    <a:lnTo>
                      <a:pt x="771" y="1201"/>
                    </a:lnTo>
                    <a:lnTo>
                      <a:pt x="763" y="1252"/>
                    </a:lnTo>
                    <a:lnTo>
                      <a:pt x="752" y="1286"/>
                    </a:lnTo>
                    <a:lnTo>
                      <a:pt x="745" y="1309"/>
                    </a:lnTo>
                    <a:lnTo>
                      <a:pt x="763" y="1329"/>
                    </a:lnTo>
                    <a:lnTo>
                      <a:pt x="788" y="1332"/>
                    </a:lnTo>
                    <a:lnTo>
                      <a:pt x="811" y="1329"/>
                    </a:lnTo>
                    <a:lnTo>
                      <a:pt x="833" y="1280"/>
                    </a:lnTo>
                    <a:lnTo>
                      <a:pt x="840" y="1245"/>
                    </a:lnTo>
                    <a:lnTo>
                      <a:pt x="833" y="1288"/>
                    </a:lnTo>
                    <a:lnTo>
                      <a:pt x="817" y="1329"/>
                    </a:lnTo>
                    <a:lnTo>
                      <a:pt x="814" y="1343"/>
                    </a:lnTo>
                    <a:lnTo>
                      <a:pt x="837" y="1343"/>
                    </a:lnTo>
                    <a:lnTo>
                      <a:pt x="853" y="1329"/>
                    </a:lnTo>
                    <a:lnTo>
                      <a:pt x="865" y="1296"/>
                    </a:lnTo>
                    <a:lnTo>
                      <a:pt x="868" y="1236"/>
                    </a:lnTo>
                    <a:lnTo>
                      <a:pt x="861" y="1218"/>
                    </a:lnTo>
                    <a:lnTo>
                      <a:pt x="851" y="1218"/>
                    </a:lnTo>
                    <a:lnTo>
                      <a:pt x="847" y="1211"/>
                    </a:lnTo>
                    <a:lnTo>
                      <a:pt x="858" y="1214"/>
                    </a:lnTo>
                    <a:lnTo>
                      <a:pt x="865" y="1218"/>
                    </a:lnTo>
                    <a:lnTo>
                      <a:pt x="873" y="1231"/>
                    </a:lnTo>
                    <a:lnTo>
                      <a:pt x="876" y="1263"/>
                    </a:lnTo>
                    <a:lnTo>
                      <a:pt x="873" y="1309"/>
                    </a:lnTo>
                    <a:lnTo>
                      <a:pt x="861" y="1343"/>
                    </a:lnTo>
                    <a:lnTo>
                      <a:pt x="851" y="1360"/>
                    </a:lnTo>
                    <a:lnTo>
                      <a:pt x="811" y="1386"/>
                    </a:lnTo>
                    <a:lnTo>
                      <a:pt x="796" y="1386"/>
                    </a:lnTo>
                    <a:lnTo>
                      <a:pt x="784" y="1383"/>
                    </a:lnTo>
                    <a:lnTo>
                      <a:pt x="752" y="1396"/>
                    </a:lnTo>
                    <a:lnTo>
                      <a:pt x="735" y="1396"/>
                    </a:lnTo>
                    <a:lnTo>
                      <a:pt x="717" y="1389"/>
                    </a:lnTo>
                    <a:lnTo>
                      <a:pt x="709" y="1376"/>
                    </a:lnTo>
                    <a:lnTo>
                      <a:pt x="673" y="1383"/>
                    </a:lnTo>
                    <a:lnTo>
                      <a:pt x="649" y="1376"/>
                    </a:lnTo>
                    <a:lnTo>
                      <a:pt x="637" y="1360"/>
                    </a:lnTo>
                    <a:lnTo>
                      <a:pt x="637" y="1338"/>
                    </a:lnTo>
                    <a:lnTo>
                      <a:pt x="611" y="1338"/>
                    </a:lnTo>
                    <a:lnTo>
                      <a:pt x="593" y="1325"/>
                    </a:lnTo>
                    <a:lnTo>
                      <a:pt x="587" y="1307"/>
                    </a:lnTo>
                    <a:lnTo>
                      <a:pt x="587" y="1275"/>
                    </a:lnTo>
                    <a:lnTo>
                      <a:pt x="562" y="1245"/>
                    </a:lnTo>
                    <a:lnTo>
                      <a:pt x="536" y="1214"/>
                    </a:lnTo>
                    <a:lnTo>
                      <a:pt x="530" y="1200"/>
                    </a:lnTo>
                    <a:lnTo>
                      <a:pt x="533" y="1182"/>
                    </a:lnTo>
                    <a:lnTo>
                      <a:pt x="544" y="1160"/>
                    </a:lnTo>
                    <a:lnTo>
                      <a:pt x="489" y="1070"/>
                    </a:lnTo>
                    <a:lnTo>
                      <a:pt x="443" y="1026"/>
                    </a:lnTo>
                    <a:lnTo>
                      <a:pt x="425" y="990"/>
                    </a:lnTo>
                    <a:lnTo>
                      <a:pt x="330" y="920"/>
                    </a:lnTo>
                    <a:lnTo>
                      <a:pt x="320" y="997"/>
                    </a:lnTo>
                    <a:lnTo>
                      <a:pt x="314" y="1070"/>
                    </a:lnTo>
                    <a:lnTo>
                      <a:pt x="314" y="1116"/>
                    </a:lnTo>
                    <a:lnTo>
                      <a:pt x="306" y="1123"/>
                    </a:lnTo>
                    <a:lnTo>
                      <a:pt x="306" y="1036"/>
                    </a:lnTo>
                    <a:lnTo>
                      <a:pt x="311" y="951"/>
                    </a:lnTo>
                    <a:lnTo>
                      <a:pt x="314" y="883"/>
                    </a:lnTo>
                    <a:lnTo>
                      <a:pt x="284" y="832"/>
                    </a:lnTo>
                    <a:lnTo>
                      <a:pt x="284" y="1000"/>
                    </a:lnTo>
                    <a:lnTo>
                      <a:pt x="270" y="843"/>
                    </a:lnTo>
                    <a:lnTo>
                      <a:pt x="265" y="688"/>
                    </a:lnTo>
                    <a:lnTo>
                      <a:pt x="270" y="569"/>
                    </a:lnTo>
                    <a:lnTo>
                      <a:pt x="265" y="482"/>
                    </a:lnTo>
                    <a:lnTo>
                      <a:pt x="255" y="381"/>
                    </a:lnTo>
                    <a:lnTo>
                      <a:pt x="152" y="371"/>
                    </a:lnTo>
                    <a:lnTo>
                      <a:pt x="216" y="317"/>
                    </a:lnTo>
                    <a:lnTo>
                      <a:pt x="173" y="366"/>
                    </a:lnTo>
                    <a:lnTo>
                      <a:pt x="262" y="373"/>
                    </a:lnTo>
                    <a:lnTo>
                      <a:pt x="278" y="472"/>
                    </a:lnTo>
                    <a:lnTo>
                      <a:pt x="360" y="472"/>
                    </a:lnTo>
                    <a:lnTo>
                      <a:pt x="399" y="458"/>
                    </a:lnTo>
                    <a:lnTo>
                      <a:pt x="378" y="510"/>
                    </a:lnTo>
                    <a:lnTo>
                      <a:pt x="317" y="619"/>
                    </a:lnTo>
                    <a:lnTo>
                      <a:pt x="369" y="598"/>
                    </a:lnTo>
                    <a:lnTo>
                      <a:pt x="464" y="749"/>
                    </a:lnTo>
                    <a:lnTo>
                      <a:pt x="562" y="739"/>
                    </a:lnTo>
                    <a:lnTo>
                      <a:pt x="458" y="546"/>
                    </a:lnTo>
                    <a:lnTo>
                      <a:pt x="428" y="461"/>
                    </a:lnTo>
                    <a:lnTo>
                      <a:pt x="446" y="420"/>
                    </a:lnTo>
                    <a:lnTo>
                      <a:pt x="396" y="356"/>
                    </a:lnTo>
                    <a:lnTo>
                      <a:pt x="351" y="270"/>
                    </a:lnTo>
                    <a:lnTo>
                      <a:pt x="317" y="157"/>
                    </a:lnTo>
                    <a:lnTo>
                      <a:pt x="193" y="111"/>
                    </a:lnTo>
                    <a:lnTo>
                      <a:pt x="93" y="61"/>
                    </a:lnTo>
                    <a:lnTo>
                      <a:pt x="25" y="16"/>
                    </a:lnTo>
                    <a:lnTo>
                      <a:pt x="0" y="3"/>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2" name="Freeform 91">
                <a:extLst>
                  <a:ext uri="{FF2B5EF4-FFF2-40B4-BE49-F238E27FC236}">
                    <a16:creationId xmlns:a16="http://schemas.microsoft.com/office/drawing/2014/main" id="{95C04C13-A044-46EA-B3B5-B07F03B75257}"/>
                  </a:ext>
                </a:extLst>
              </p:cNvPr>
              <p:cNvSpPr>
                <a:spLocks/>
              </p:cNvSpPr>
              <p:nvPr/>
            </p:nvSpPr>
            <p:spPr bwMode="auto">
              <a:xfrm>
                <a:off x="3549" y="1715"/>
                <a:ext cx="100" cy="117"/>
              </a:xfrm>
              <a:custGeom>
                <a:avLst/>
                <a:gdLst>
                  <a:gd name="T0" fmla="*/ 0 w 199"/>
                  <a:gd name="T1" fmla="*/ 1 h 233"/>
                  <a:gd name="T2" fmla="*/ 1 w 199"/>
                  <a:gd name="T3" fmla="*/ 1 h 233"/>
                  <a:gd name="T4" fmla="*/ 1 w 199"/>
                  <a:gd name="T5" fmla="*/ 1 h 233"/>
                  <a:gd name="T6" fmla="*/ 1 w 199"/>
                  <a:gd name="T7" fmla="*/ 1 h 233"/>
                  <a:gd name="T8" fmla="*/ 1 w 199"/>
                  <a:gd name="T9" fmla="*/ 1 h 233"/>
                  <a:gd name="T10" fmla="*/ 1 w 199"/>
                  <a:gd name="T11" fmla="*/ 1 h 233"/>
                  <a:gd name="T12" fmla="*/ 1 w 199"/>
                  <a:gd name="T13" fmla="*/ 1 h 233"/>
                  <a:gd name="T14" fmla="*/ 1 w 199"/>
                  <a:gd name="T15" fmla="*/ 1 h 233"/>
                  <a:gd name="T16" fmla="*/ 1 w 199"/>
                  <a:gd name="T17" fmla="*/ 1 h 233"/>
                  <a:gd name="T18" fmla="*/ 1 w 199"/>
                  <a:gd name="T19" fmla="*/ 0 h 233"/>
                  <a:gd name="T20" fmla="*/ 0 w 199"/>
                  <a:gd name="T21" fmla="*/ 1 h 2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9"/>
                  <a:gd name="T34" fmla="*/ 0 h 233"/>
                  <a:gd name="T35" fmla="*/ 199 w 199"/>
                  <a:gd name="T36" fmla="*/ 233 h 2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9" h="233">
                    <a:moveTo>
                      <a:pt x="0" y="3"/>
                    </a:moveTo>
                    <a:lnTo>
                      <a:pt x="62" y="63"/>
                    </a:lnTo>
                    <a:lnTo>
                      <a:pt x="131" y="137"/>
                    </a:lnTo>
                    <a:lnTo>
                      <a:pt x="173" y="194"/>
                    </a:lnTo>
                    <a:lnTo>
                      <a:pt x="199" y="233"/>
                    </a:lnTo>
                    <a:lnTo>
                      <a:pt x="162" y="166"/>
                    </a:lnTo>
                    <a:lnTo>
                      <a:pt x="122" y="104"/>
                    </a:lnTo>
                    <a:lnTo>
                      <a:pt x="83" y="57"/>
                    </a:lnTo>
                    <a:lnTo>
                      <a:pt x="47" y="21"/>
                    </a:lnTo>
                    <a:lnTo>
                      <a:pt x="21"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3" name="Freeform 92">
                <a:extLst>
                  <a:ext uri="{FF2B5EF4-FFF2-40B4-BE49-F238E27FC236}">
                    <a16:creationId xmlns:a16="http://schemas.microsoft.com/office/drawing/2014/main" id="{1874F73D-0F80-4E8C-9901-369C74EFA179}"/>
                  </a:ext>
                </a:extLst>
              </p:cNvPr>
              <p:cNvSpPr>
                <a:spLocks/>
              </p:cNvSpPr>
              <p:nvPr/>
            </p:nvSpPr>
            <p:spPr bwMode="auto">
              <a:xfrm>
                <a:off x="3925" y="2266"/>
                <a:ext cx="60" cy="49"/>
              </a:xfrm>
              <a:custGeom>
                <a:avLst/>
                <a:gdLst>
                  <a:gd name="T0" fmla="*/ 1 w 119"/>
                  <a:gd name="T1" fmla="*/ 1 h 98"/>
                  <a:gd name="T2" fmla="*/ 1 w 119"/>
                  <a:gd name="T3" fmla="*/ 1 h 98"/>
                  <a:gd name="T4" fmla="*/ 1 w 119"/>
                  <a:gd name="T5" fmla="*/ 1 h 98"/>
                  <a:gd name="T6" fmla="*/ 1 w 119"/>
                  <a:gd name="T7" fmla="*/ 1 h 98"/>
                  <a:gd name="T8" fmla="*/ 1 w 119"/>
                  <a:gd name="T9" fmla="*/ 1 h 98"/>
                  <a:gd name="T10" fmla="*/ 1 w 119"/>
                  <a:gd name="T11" fmla="*/ 1 h 98"/>
                  <a:gd name="T12" fmla="*/ 1 w 119"/>
                  <a:gd name="T13" fmla="*/ 1 h 98"/>
                  <a:gd name="T14" fmla="*/ 1 w 119"/>
                  <a:gd name="T15" fmla="*/ 1 h 98"/>
                  <a:gd name="T16" fmla="*/ 1 w 119"/>
                  <a:gd name="T17" fmla="*/ 1 h 98"/>
                  <a:gd name="T18" fmla="*/ 0 w 119"/>
                  <a:gd name="T19" fmla="*/ 0 h 98"/>
                  <a:gd name="T20" fmla="*/ 1 w 119"/>
                  <a:gd name="T21" fmla="*/ 1 h 98"/>
                  <a:gd name="T22" fmla="*/ 1 w 119"/>
                  <a:gd name="T23" fmla="*/ 1 h 98"/>
                  <a:gd name="T24" fmla="*/ 1 w 119"/>
                  <a:gd name="T25" fmla="*/ 1 h 98"/>
                  <a:gd name="T26" fmla="*/ 1 w 119"/>
                  <a:gd name="T27" fmla="*/ 1 h 98"/>
                  <a:gd name="T28" fmla="*/ 1 w 119"/>
                  <a:gd name="T29" fmla="*/ 1 h 98"/>
                  <a:gd name="T30" fmla="*/ 1 w 119"/>
                  <a:gd name="T31" fmla="*/ 1 h 98"/>
                  <a:gd name="T32" fmla="*/ 1 w 119"/>
                  <a:gd name="T33" fmla="*/ 1 h 98"/>
                  <a:gd name="T34" fmla="*/ 1 w 119"/>
                  <a:gd name="T35" fmla="*/ 1 h 98"/>
                  <a:gd name="T36" fmla="*/ 1 w 119"/>
                  <a:gd name="T37" fmla="*/ 1 h 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9"/>
                  <a:gd name="T58" fmla="*/ 0 h 98"/>
                  <a:gd name="T59" fmla="*/ 119 w 119"/>
                  <a:gd name="T60" fmla="*/ 98 h 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9" h="98">
                    <a:moveTo>
                      <a:pt x="117" y="98"/>
                    </a:moveTo>
                    <a:lnTo>
                      <a:pt x="114" y="82"/>
                    </a:lnTo>
                    <a:lnTo>
                      <a:pt x="107" y="75"/>
                    </a:lnTo>
                    <a:lnTo>
                      <a:pt x="88" y="69"/>
                    </a:lnTo>
                    <a:lnTo>
                      <a:pt x="76" y="72"/>
                    </a:lnTo>
                    <a:lnTo>
                      <a:pt x="70" y="39"/>
                    </a:lnTo>
                    <a:lnTo>
                      <a:pt x="55" y="28"/>
                    </a:lnTo>
                    <a:lnTo>
                      <a:pt x="36" y="20"/>
                    </a:lnTo>
                    <a:lnTo>
                      <a:pt x="6" y="18"/>
                    </a:lnTo>
                    <a:lnTo>
                      <a:pt x="0" y="0"/>
                    </a:lnTo>
                    <a:lnTo>
                      <a:pt x="9" y="15"/>
                    </a:lnTo>
                    <a:lnTo>
                      <a:pt x="39" y="13"/>
                    </a:lnTo>
                    <a:lnTo>
                      <a:pt x="65" y="21"/>
                    </a:lnTo>
                    <a:lnTo>
                      <a:pt x="76" y="34"/>
                    </a:lnTo>
                    <a:lnTo>
                      <a:pt x="83" y="59"/>
                    </a:lnTo>
                    <a:lnTo>
                      <a:pt x="103" y="62"/>
                    </a:lnTo>
                    <a:lnTo>
                      <a:pt x="117" y="75"/>
                    </a:lnTo>
                    <a:lnTo>
                      <a:pt x="119" y="92"/>
                    </a:lnTo>
                    <a:lnTo>
                      <a:pt x="117"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4" name="Freeform 93">
                <a:extLst>
                  <a:ext uri="{FF2B5EF4-FFF2-40B4-BE49-F238E27FC236}">
                    <a16:creationId xmlns:a16="http://schemas.microsoft.com/office/drawing/2014/main" id="{3C7D096D-796D-452C-8C8D-F5DE41159505}"/>
                  </a:ext>
                </a:extLst>
              </p:cNvPr>
              <p:cNvSpPr>
                <a:spLocks/>
              </p:cNvSpPr>
              <p:nvPr/>
            </p:nvSpPr>
            <p:spPr bwMode="auto">
              <a:xfrm>
                <a:off x="3594" y="2302"/>
                <a:ext cx="250" cy="116"/>
              </a:xfrm>
              <a:custGeom>
                <a:avLst/>
                <a:gdLst>
                  <a:gd name="T0" fmla="*/ 1 w 500"/>
                  <a:gd name="T1" fmla="*/ 1 h 232"/>
                  <a:gd name="T2" fmla="*/ 1 w 500"/>
                  <a:gd name="T3" fmla="*/ 1 h 232"/>
                  <a:gd name="T4" fmla="*/ 1 w 500"/>
                  <a:gd name="T5" fmla="*/ 1 h 232"/>
                  <a:gd name="T6" fmla="*/ 1 w 500"/>
                  <a:gd name="T7" fmla="*/ 1 h 232"/>
                  <a:gd name="T8" fmla="*/ 1 w 500"/>
                  <a:gd name="T9" fmla="*/ 1 h 232"/>
                  <a:gd name="T10" fmla="*/ 1 w 500"/>
                  <a:gd name="T11" fmla="*/ 1 h 232"/>
                  <a:gd name="T12" fmla="*/ 1 w 500"/>
                  <a:gd name="T13" fmla="*/ 1 h 232"/>
                  <a:gd name="T14" fmla="*/ 1 w 500"/>
                  <a:gd name="T15" fmla="*/ 1 h 232"/>
                  <a:gd name="T16" fmla="*/ 1 w 500"/>
                  <a:gd name="T17" fmla="*/ 1 h 232"/>
                  <a:gd name="T18" fmla="*/ 1 w 500"/>
                  <a:gd name="T19" fmla="*/ 1 h 232"/>
                  <a:gd name="T20" fmla="*/ 1 w 500"/>
                  <a:gd name="T21" fmla="*/ 1 h 232"/>
                  <a:gd name="T22" fmla="*/ 1 w 500"/>
                  <a:gd name="T23" fmla="*/ 1 h 232"/>
                  <a:gd name="T24" fmla="*/ 1 w 500"/>
                  <a:gd name="T25" fmla="*/ 1 h 232"/>
                  <a:gd name="T26" fmla="*/ 1 w 500"/>
                  <a:gd name="T27" fmla="*/ 1 h 232"/>
                  <a:gd name="T28" fmla="*/ 1 w 500"/>
                  <a:gd name="T29" fmla="*/ 1 h 232"/>
                  <a:gd name="T30" fmla="*/ 1 w 500"/>
                  <a:gd name="T31" fmla="*/ 1 h 232"/>
                  <a:gd name="T32" fmla="*/ 1 w 500"/>
                  <a:gd name="T33" fmla="*/ 1 h 232"/>
                  <a:gd name="T34" fmla="*/ 1 w 500"/>
                  <a:gd name="T35" fmla="*/ 1 h 232"/>
                  <a:gd name="T36" fmla="*/ 1 w 500"/>
                  <a:gd name="T37" fmla="*/ 1 h 232"/>
                  <a:gd name="T38" fmla="*/ 1 w 500"/>
                  <a:gd name="T39" fmla="*/ 1 h 232"/>
                  <a:gd name="T40" fmla="*/ 1 w 500"/>
                  <a:gd name="T41" fmla="*/ 1 h 232"/>
                  <a:gd name="T42" fmla="*/ 1 w 500"/>
                  <a:gd name="T43" fmla="*/ 1 h 232"/>
                  <a:gd name="T44" fmla="*/ 1 w 500"/>
                  <a:gd name="T45" fmla="*/ 1 h 232"/>
                  <a:gd name="T46" fmla="*/ 1 w 500"/>
                  <a:gd name="T47" fmla="*/ 1 h 232"/>
                  <a:gd name="T48" fmla="*/ 1 w 500"/>
                  <a:gd name="T49" fmla="*/ 1 h 232"/>
                  <a:gd name="T50" fmla="*/ 1 w 500"/>
                  <a:gd name="T51" fmla="*/ 1 h 232"/>
                  <a:gd name="T52" fmla="*/ 1 w 500"/>
                  <a:gd name="T53" fmla="*/ 1 h 232"/>
                  <a:gd name="T54" fmla="*/ 1 w 500"/>
                  <a:gd name="T55" fmla="*/ 1 h 232"/>
                  <a:gd name="T56" fmla="*/ 1 w 500"/>
                  <a:gd name="T57" fmla="*/ 1 h 232"/>
                  <a:gd name="T58" fmla="*/ 1 w 500"/>
                  <a:gd name="T59" fmla="*/ 1 h 232"/>
                  <a:gd name="T60" fmla="*/ 1 w 500"/>
                  <a:gd name="T61" fmla="*/ 0 h 232"/>
                  <a:gd name="T62" fmla="*/ 1 w 500"/>
                  <a:gd name="T63" fmla="*/ 1 h 232"/>
                  <a:gd name="T64" fmla="*/ 1 w 500"/>
                  <a:gd name="T65" fmla="*/ 1 h 232"/>
                  <a:gd name="T66" fmla="*/ 1 w 500"/>
                  <a:gd name="T67" fmla="*/ 1 h 232"/>
                  <a:gd name="T68" fmla="*/ 1 w 500"/>
                  <a:gd name="T69" fmla="*/ 1 h 232"/>
                  <a:gd name="T70" fmla="*/ 1 w 500"/>
                  <a:gd name="T71" fmla="*/ 1 h 232"/>
                  <a:gd name="T72" fmla="*/ 1 w 500"/>
                  <a:gd name="T73" fmla="*/ 1 h 232"/>
                  <a:gd name="T74" fmla="*/ 1 w 500"/>
                  <a:gd name="T75" fmla="*/ 1 h 232"/>
                  <a:gd name="T76" fmla="*/ 1 w 500"/>
                  <a:gd name="T77" fmla="*/ 1 h 232"/>
                  <a:gd name="T78" fmla="*/ 1 w 500"/>
                  <a:gd name="T79" fmla="*/ 1 h 232"/>
                  <a:gd name="T80" fmla="*/ 1 w 500"/>
                  <a:gd name="T81" fmla="*/ 1 h 232"/>
                  <a:gd name="T82" fmla="*/ 1 w 500"/>
                  <a:gd name="T83" fmla="*/ 1 h 232"/>
                  <a:gd name="T84" fmla="*/ 1 w 500"/>
                  <a:gd name="T85" fmla="*/ 1 h 232"/>
                  <a:gd name="T86" fmla="*/ 1 w 500"/>
                  <a:gd name="T87" fmla="*/ 1 h 232"/>
                  <a:gd name="T88" fmla="*/ 1 w 500"/>
                  <a:gd name="T89" fmla="*/ 1 h 232"/>
                  <a:gd name="T90" fmla="*/ 1 w 500"/>
                  <a:gd name="T91" fmla="*/ 1 h 232"/>
                  <a:gd name="T92" fmla="*/ 1 w 500"/>
                  <a:gd name="T93" fmla="*/ 1 h 232"/>
                  <a:gd name="T94" fmla="*/ 1 w 500"/>
                  <a:gd name="T95" fmla="*/ 1 h 232"/>
                  <a:gd name="T96" fmla="*/ 1 w 500"/>
                  <a:gd name="T97" fmla="*/ 1 h 232"/>
                  <a:gd name="T98" fmla="*/ 1 w 500"/>
                  <a:gd name="T99" fmla="*/ 1 h 232"/>
                  <a:gd name="T100" fmla="*/ 1 w 500"/>
                  <a:gd name="T101" fmla="*/ 1 h 232"/>
                  <a:gd name="T102" fmla="*/ 1 w 500"/>
                  <a:gd name="T103" fmla="*/ 1 h 232"/>
                  <a:gd name="T104" fmla="*/ 1 w 500"/>
                  <a:gd name="T105" fmla="*/ 1 h 232"/>
                  <a:gd name="T106" fmla="*/ 1 w 500"/>
                  <a:gd name="T107" fmla="*/ 1 h 232"/>
                  <a:gd name="T108" fmla="*/ 1 w 500"/>
                  <a:gd name="T109" fmla="*/ 1 h 232"/>
                  <a:gd name="T110" fmla="*/ 1 w 500"/>
                  <a:gd name="T111" fmla="*/ 1 h 232"/>
                  <a:gd name="T112" fmla="*/ 1 w 500"/>
                  <a:gd name="T113" fmla="*/ 1 h 232"/>
                  <a:gd name="T114" fmla="*/ 0 w 500"/>
                  <a:gd name="T115" fmla="*/ 1 h 232"/>
                  <a:gd name="T116" fmla="*/ 1 w 500"/>
                  <a:gd name="T117" fmla="*/ 1 h 2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0"/>
                  <a:gd name="T178" fmla="*/ 0 h 232"/>
                  <a:gd name="T179" fmla="*/ 500 w 500"/>
                  <a:gd name="T180" fmla="*/ 232 h 2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0" h="232">
                    <a:moveTo>
                      <a:pt x="2" y="176"/>
                    </a:moveTo>
                    <a:lnTo>
                      <a:pt x="23" y="189"/>
                    </a:lnTo>
                    <a:lnTo>
                      <a:pt x="52" y="202"/>
                    </a:lnTo>
                    <a:lnTo>
                      <a:pt x="101" y="207"/>
                    </a:lnTo>
                    <a:lnTo>
                      <a:pt x="177" y="207"/>
                    </a:lnTo>
                    <a:lnTo>
                      <a:pt x="286" y="214"/>
                    </a:lnTo>
                    <a:lnTo>
                      <a:pt x="306" y="212"/>
                    </a:lnTo>
                    <a:lnTo>
                      <a:pt x="324" y="202"/>
                    </a:lnTo>
                    <a:lnTo>
                      <a:pt x="329" y="188"/>
                    </a:lnTo>
                    <a:lnTo>
                      <a:pt x="327" y="176"/>
                    </a:lnTo>
                    <a:lnTo>
                      <a:pt x="289" y="147"/>
                    </a:lnTo>
                    <a:lnTo>
                      <a:pt x="340" y="163"/>
                    </a:lnTo>
                    <a:lnTo>
                      <a:pt x="363" y="161"/>
                    </a:lnTo>
                    <a:lnTo>
                      <a:pt x="374" y="147"/>
                    </a:lnTo>
                    <a:lnTo>
                      <a:pt x="376" y="132"/>
                    </a:lnTo>
                    <a:lnTo>
                      <a:pt x="369" y="119"/>
                    </a:lnTo>
                    <a:lnTo>
                      <a:pt x="347" y="106"/>
                    </a:lnTo>
                    <a:lnTo>
                      <a:pt x="276" y="71"/>
                    </a:lnTo>
                    <a:lnTo>
                      <a:pt x="386" y="112"/>
                    </a:lnTo>
                    <a:lnTo>
                      <a:pt x="407" y="119"/>
                    </a:lnTo>
                    <a:lnTo>
                      <a:pt x="389" y="124"/>
                    </a:lnTo>
                    <a:lnTo>
                      <a:pt x="392" y="132"/>
                    </a:lnTo>
                    <a:lnTo>
                      <a:pt x="391" y="143"/>
                    </a:lnTo>
                    <a:lnTo>
                      <a:pt x="384" y="152"/>
                    </a:lnTo>
                    <a:lnTo>
                      <a:pt x="392" y="179"/>
                    </a:lnTo>
                    <a:lnTo>
                      <a:pt x="409" y="174"/>
                    </a:lnTo>
                    <a:lnTo>
                      <a:pt x="422" y="163"/>
                    </a:lnTo>
                    <a:lnTo>
                      <a:pt x="427" y="152"/>
                    </a:lnTo>
                    <a:lnTo>
                      <a:pt x="422" y="68"/>
                    </a:lnTo>
                    <a:lnTo>
                      <a:pt x="414" y="58"/>
                    </a:lnTo>
                    <a:lnTo>
                      <a:pt x="268" y="0"/>
                    </a:lnTo>
                    <a:lnTo>
                      <a:pt x="422" y="54"/>
                    </a:lnTo>
                    <a:lnTo>
                      <a:pt x="436" y="68"/>
                    </a:lnTo>
                    <a:lnTo>
                      <a:pt x="464" y="106"/>
                    </a:lnTo>
                    <a:lnTo>
                      <a:pt x="479" y="119"/>
                    </a:lnTo>
                    <a:lnTo>
                      <a:pt x="500" y="127"/>
                    </a:lnTo>
                    <a:lnTo>
                      <a:pt x="486" y="130"/>
                    </a:lnTo>
                    <a:lnTo>
                      <a:pt x="469" y="125"/>
                    </a:lnTo>
                    <a:lnTo>
                      <a:pt x="443" y="103"/>
                    </a:lnTo>
                    <a:lnTo>
                      <a:pt x="436" y="156"/>
                    </a:lnTo>
                    <a:lnTo>
                      <a:pt x="427" y="170"/>
                    </a:lnTo>
                    <a:lnTo>
                      <a:pt x="412" y="181"/>
                    </a:lnTo>
                    <a:lnTo>
                      <a:pt x="392" y="189"/>
                    </a:lnTo>
                    <a:lnTo>
                      <a:pt x="383" y="189"/>
                    </a:lnTo>
                    <a:lnTo>
                      <a:pt x="363" y="189"/>
                    </a:lnTo>
                    <a:lnTo>
                      <a:pt x="353" y="207"/>
                    </a:lnTo>
                    <a:lnTo>
                      <a:pt x="340" y="219"/>
                    </a:lnTo>
                    <a:lnTo>
                      <a:pt x="316" y="228"/>
                    </a:lnTo>
                    <a:lnTo>
                      <a:pt x="296" y="232"/>
                    </a:lnTo>
                    <a:lnTo>
                      <a:pt x="268" y="223"/>
                    </a:lnTo>
                    <a:lnTo>
                      <a:pt x="214" y="219"/>
                    </a:lnTo>
                    <a:lnTo>
                      <a:pt x="157" y="217"/>
                    </a:lnTo>
                    <a:lnTo>
                      <a:pt x="98" y="217"/>
                    </a:lnTo>
                    <a:lnTo>
                      <a:pt x="67" y="214"/>
                    </a:lnTo>
                    <a:lnTo>
                      <a:pt x="43" y="207"/>
                    </a:lnTo>
                    <a:lnTo>
                      <a:pt x="23" y="199"/>
                    </a:lnTo>
                    <a:lnTo>
                      <a:pt x="7" y="189"/>
                    </a:lnTo>
                    <a:lnTo>
                      <a:pt x="0" y="183"/>
                    </a:lnTo>
                    <a:lnTo>
                      <a:pt x="2" y="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5" name="Freeform 94">
                <a:extLst>
                  <a:ext uri="{FF2B5EF4-FFF2-40B4-BE49-F238E27FC236}">
                    <a16:creationId xmlns:a16="http://schemas.microsoft.com/office/drawing/2014/main" id="{7140A46C-4E95-4C9E-8FB8-EF4D7604397E}"/>
                  </a:ext>
                </a:extLst>
              </p:cNvPr>
              <p:cNvSpPr>
                <a:spLocks/>
              </p:cNvSpPr>
              <p:nvPr/>
            </p:nvSpPr>
            <p:spPr bwMode="auto">
              <a:xfrm>
                <a:off x="4063" y="1714"/>
                <a:ext cx="133" cy="55"/>
              </a:xfrm>
              <a:custGeom>
                <a:avLst/>
                <a:gdLst>
                  <a:gd name="T0" fmla="*/ 1 w 265"/>
                  <a:gd name="T1" fmla="*/ 0 h 109"/>
                  <a:gd name="T2" fmla="*/ 1 w 265"/>
                  <a:gd name="T3" fmla="*/ 1 h 109"/>
                  <a:gd name="T4" fmla="*/ 1 w 265"/>
                  <a:gd name="T5" fmla="*/ 1 h 109"/>
                  <a:gd name="T6" fmla="*/ 1 w 265"/>
                  <a:gd name="T7" fmla="*/ 1 h 109"/>
                  <a:gd name="T8" fmla="*/ 1 w 265"/>
                  <a:gd name="T9" fmla="*/ 1 h 109"/>
                  <a:gd name="T10" fmla="*/ 1 w 265"/>
                  <a:gd name="T11" fmla="*/ 1 h 109"/>
                  <a:gd name="T12" fmla="*/ 1 w 265"/>
                  <a:gd name="T13" fmla="*/ 1 h 109"/>
                  <a:gd name="T14" fmla="*/ 1 w 265"/>
                  <a:gd name="T15" fmla="*/ 1 h 109"/>
                  <a:gd name="T16" fmla="*/ 1 w 265"/>
                  <a:gd name="T17" fmla="*/ 1 h 109"/>
                  <a:gd name="T18" fmla="*/ 1 w 265"/>
                  <a:gd name="T19" fmla="*/ 1 h 109"/>
                  <a:gd name="T20" fmla="*/ 1 w 265"/>
                  <a:gd name="T21" fmla="*/ 1 h 109"/>
                  <a:gd name="T22" fmla="*/ 1 w 265"/>
                  <a:gd name="T23" fmla="*/ 1 h 109"/>
                  <a:gd name="T24" fmla="*/ 1 w 265"/>
                  <a:gd name="T25" fmla="*/ 1 h 109"/>
                  <a:gd name="T26" fmla="*/ 1 w 265"/>
                  <a:gd name="T27" fmla="*/ 1 h 109"/>
                  <a:gd name="T28" fmla="*/ 1 w 265"/>
                  <a:gd name="T29" fmla="*/ 1 h 109"/>
                  <a:gd name="T30" fmla="*/ 1 w 265"/>
                  <a:gd name="T31" fmla="*/ 1 h 109"/>
                  <a:gd name="T32" fmla="*/ 1 w 265"/>
                  <a:gd name="T33" fmla="*/ 1 h 109"/>
                  <a:gd name="T34" fmla="*/ 1 w 265"/>
                  <a:gd name="T35" fmla="*/ 1 h 109"/>
                  <a:gd name="T36" fmla="*/ 1 w 265"/>
                  <a:gd name="T37" fmla="*/ 1 h 109"/>
                  <a:gd name="T38" fmla="*/ 1 w 265"/>
                  <a:gd name="T39" fmla="*/ 1 h 109"/>
                  <a:gd name="T40" fmla="*/ 1 w 265"/>
                  <a:gd name="T41" fmla="*/ 1 h 109"/>
                  <a:gd name="T42" fmla="*/ 1 w 265"/>
                  <a:gd name="T43" fmla="*/ 1 h 109"/>
                  <a:gd name="T44" fmla="*/ 1 w 265"/>
                  <a:gd name="T45" fmla="*/ 1 h 109"/>
                  <a:gd name="T46" fmla="*/ 1 w 265"/>
                  <a:gd name="T47" fmla="*/ 1 h 109"/>
                  <a:gd name="T48" fmla="*/ 1 w 265"/>
                  <a:gd name="T49" fmla="*/ 1 h 109"/>
                  <a:gd name="T50" fmla="*/ 1 w 265"/>
                  <a:gd name="T51" fmla="*/ 1 h 109"/>
                  <a:gd name="T52" fmla="*/ 1 w 265"/>
                  <a:gd name="T53" fmla="*/ 1 h 109"/>
                  <a:gd name="T54" fmla="*/ 1 w 265"/>
                  <a:gd name="T55" fmla="*/ 1 h 109"/>
                  <a:gd name="T56" fmla="*/ 1 w 265"/>
                  <a:gd name="T57" fmla="*/ 1 h 109"/>
                  <a:gd name="T58" fmla="*/ 0 w 265"/>
                  <a:gd name="T59" fmla="*/ 1 h 109"/>
                  <a:gd name="T60" fmla="*/ 0 w 265"/>
                  <a:gd name="T61" fmla="*/ 1 h 109"/>
                  <a:gd name="T62" fmla="*/ 1 w 265"/>
                  <a:gd name="T63" fmla="*/ 1 h 109"/>
                  <a:gd name="T64" fmla="*/ 1 w 265"/>
                  <a:gd name="T65" fmla="*/ 1 h 109"/>
                  <a:gd name="T66" fmla="*/ 1 w 265"/>
                  <a:gd name="T67" fmla="*/ 1 h 109"/>
                  <a:gd name="T68" fmla="*/ 1 w 265"/>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5"/>
                  <a:gd name="T106" fmla="*/ 0 h 109"/>
                  <a:gd name="T107" fmla="*/ 265 w 265"/>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5" h="109">
                    <a:moveTo>
                      <a:pt x="83" y="0"/>
                    </a:moveTo>
                    <a:lnTo>
                      <a:pt x="111" y="3"/>
                    </a:lnTo>
                    <a:lnTo>
                      <a:pt x="139" y="13"/>
                    </a:lnTo>
                    <a:lnTo>
                      <a:pt x="162" y="29"/>
                    </a:lnTo>
                    <a:lnTo>
                      <a:pt x="183" y="56"/>
                    </a:lnTo>
                    <a:lnTo>
                      <a:pt x="194" y="77"/>
                    </a:lnTo>
                    <a:lnTo>
                      <a:pt x="199" y="90"/>
                    </a:lnTo>
                    <a:lnTo>
                      <a:pt x="229" y="90"/>
                    </a:lnTo>
                    <a:lnTo>
                      <a:pt x="245" y="52"/>
                    </a:lnTo>
                    <a:lnTo>
                      <a:pt x="265" y="52"/>
                    </a:lnTo>
                    <a:lnTo>
                      <a:pt x="263" y="62"/>
                    </a:lnTo>
                    <a:lnTo>
                      <a:pt x="250" y="69"/>
                    </a:lnTo>
                    <a:lnTo>
                      <a:pt x="233" y="95"/>
                    </a:lnTo>
                    <a:lnTo>
                      <a:pt x="201" y="103"/>
                    </a:lnTo>
                    <a:lnTo>
                      <a:pt x="194" y="109"/>
                    </a:lnTo>
                    <a:lnTo>
                      <a:pt x="183" y="95"/>
                    </a:lnTo>
                    <a:lnTo>
                      <a:pt x="188" y="85"/>
                    </a:lnTo>
                    <a:lnTo>
                      <a:pt x="178" y="60"/>
                    </a:lnTo>
                    <a:lnTo>
                      <a:pt x="165" y="42"/>
                    </a:lnTo>
                    <a:lnTo>
                      <a:pt x="149" y="29"/>
                    </a:lnTo>
                    <a:lnTo>
                      <a:pt x="135" y="23"/>
                    </a:lnTo>
                    <a:lnTo>
                      <a:pt x="113" y="20"/>
                    </a:lnTo>
                    <a:lnTo>
                      <a:pt x="90" y="20"/>
                    </a:lnTo>
                    <a:lnTo>
                      <a:pt x="75" y="20"/>
                    </a:lnTo>
                    <a:lnTo>
                      <a:pt x="64" y="21"/>
                    </a:lnTo>
                    <a:lnTo>
                      <a:pt x="16" y="46"/>
                    </a:lnTo>
                    <a:lnTo>
                      <a:pt x="15" y="59"/>
                    </a:lnTo>
                    <a:lnTo>
                      <a:pt x="16" y="77"/>
                    </a:lnTo>
                    <a:lnTo>
                      <a:pt x="8" y="67"/>
                    </a:lnTo>
                    <a:lnTo>
                      <a:pt x="0" y="56"/>
                    </a:lnTo>
                    <a:lnTo>
                      <a:pt x="0" y="44"/>
                    </a:lnTo>
                    <a:lnTo>
                      <a:pt x="5" y="39"/>
                    </a:lnTo>
                    <a:lnTo>
                      <a:pt x="41" y="21"/>
                    </a:lnTo>
                    <a:lnTo>
                      <a:pt x="70" y="3"/>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6" name="Freeform 95">
                <a:extLst>
                  <a:ext uri="{FF2B5EF4-FFF2-40B4-BE49-F238E27FC236}">
                    <a16:creationId xmlns:a16="http://schemas.microsoft.com/office/drawing/2014/main" id="{A382A9AF-4EF5-4CBD-81B4-317DA19F84E5}"/>
                  </a:ext>
                </a:extLst>
              </p:cNvPr>
              <p:cNvSpPr>
                <a:spLocks/>
              </p:cNvSpPr>
              <p:nvPr/>
            </p:nvSpPr>
            <p:spPr bwMode="auto">
              <a:xfrm>
                <a:off x="3972" y="1595"/>
                <a:ext cx="158" cy="319"/>
              </a:xfrm>
              <a:custGeom>
                <a:avLst/>
                <a:gdLst>
                  <a:gd name="T0" fmla="*/ 0 w 317"/>
                  <a:gd name="T1" fmla="*/ 0 h 639"/>
                  <a:gd name="T2" fmla="*/ 0 w 317"/>
                  <a:gd name="T3" fmla="*/ 0 h 639"/>
                  <a:gd name="T4" fmla="*/ 0 w 317"/>
                  <a:gd name="T5" fmla="*/ 0 h 639"/>
                  <a:gd name="T6" fmla="*/ 0 w 317"/>
                  <a:gd name="T7" fmla="*/ 0 h 639"/>
                  <a:gd name="T8" fmla="*/ 0 w 317"/>
                  <a:gd name="T9" fmla="*/ 0 h 639"/>
                  <a:gd name="T10" fmla="*/ 0 w 317"/>
                  <a:gd name="T11" fmla="*/ 0 h 639"/>
                  <a:gd name="T12" fmla="*/ 0 w 317"/>
                  <a:gd name="T13" fmla="*/ 0 h 639"/>
                  <a:gd name="T14" fmla="*/ 0 w 317"/>
                  <a:gd name="T15" fmla="*/ 0 h 639"/>
                  <a:gd name="T16" fmla="*/ 0 w 317"/>
                  <a:gd name="T17" fmla="*/ 0 h 639"/>
                  <a:gd name="T18" fmla="*/ 0 w 317"/>
                  <a:gd name="T19" fmla="*/ 0 h 639"/>
                  <a:gd name="T20" fmla="*/ 0 w 317"/>
                  <a:gd name="T21" fmla="*/ 0 h 639"/>
                  <a:gd name="T22" fmla="*/ 0 w 317"/>
                  <a:gd name="T23" fmla="*/ 0 h 639"/>
                  <a:gd name="T24" fmla="*/ 0 w 317"/>
                  <a:gd name="T25" fmla="*/ 0 h 639"/>
                  <a:gd name="T26" fmla="*/ 0 w 317"/>
                  <a:gd name="T27" fmla="*/ 0 h 639"/>
                  <a:gd name="T28" fmla="*/ 0 w 317"/>
                  <a:gd name="T29" fmla="*/ 0 h 639"/>
                  <a:gd name="T30" fmla="*/ 0 w 317"/>
                  <a:gd name="T31" fmla="*/ 0 h 639"/>
                  <a:gd name="T32" fmla="*/ 0 w 317"/>
                  <a:gd name="T33" fmla="*/ 0 h 639"/>
                  <a:gd name="T34" fmla="*/ 0 w 317"/>
                  <a:gd name="T35" fmla="*/ 0 h 639"/>
                  <a:gd name="T36" fmla="*/ 0 w 317"/>
                  <a:gd name="T37" fmla="*/ 0 h 639"/>
                  <a:gd name="T38" fmla="*/ 0 w 317"/>
                  <a:gd name="T39" fmla="*/ 0 h 639"/>
                  <a:gd name="T40" fmla="*/ 0 w 317"/>
                  <a:gd name="T41" fmla="*/ 0 h 639"/>
                  <a:gd name="T42" fmla="*/ 0 w 317"/>
                  <a:gd name="T43" fmla="*/ 0 h 639"/>
                  <a:gd name="T44" fmla="*/ 0 w 317"/>
                  <a:gd name="T45" fmla="*/ 0 h 639"/>
                  <a:gd name="T46" fmla="*/ 0 w 317"/>
                  <a:gd name="T47" fmla="*/ 0 h 639"/>
                  <a:gd name="T48" fmla="*/ 0 w 317"/>
                  <a:gd name="T49" fmla="*/ 0 h 639"/>
                  <a:gd name="T50" fmla="*/ 0 w 317"/>
                  <a:gd name="T51" fmla="*/ 0 h 639"/>
                  <a:gd name="T52" fmla="*/ 0 w 317"/>
                  <a:gd name="T53" fmla="*/ 0 h 639"/>
                  <a:gd name="T54" fmla="*/ 0 w 317"/>
                  <a:gd name="T55" fmla="*/ 0 h 639"/>
                  <a:gd name="T56" fmla="*/ 0 w 317"/>
                  <a:gd name="T57" fmla="*/ 0 h 639"/>
                  <a:gd name="T58" fmla="*/ 0 w 317"/>
                  <a:gd name="T59" fmla="*/ 0 h 639"/>
                  <a:gd name="T60" fmla="*/ 0 w 317"/>
                  <a:gd name="T61" fmla="*/ 0 h 639"/>
                  <a:gd name="T62" fmla="*/ 0 w 317"/>
                  <a:gd name="T63" fmla="*/ 0 h 639"/>
                  <a:gd name="T64" fmla="*/ 0 w 317"/>
                  <a:gd name="T65" fmla="*/ 0 h 639"/>
                  <a:gd name="T66" fmla="*/ 0 w 317"/>
                  <a:gd name="T67" fmla="*/ 0 h 639"/>
                  <a:gd name="T68" fmla="*/ 0 w 317"/>
                  <a:gd name="T69" fmla="*/ 0 h 639"/>
                  <a:gd name="T70" fmla="*/ 0 w 317"/>
                  <a:gd name="T71" fmla="*/ 0 h 639"/>
                  <a:gd name="T72" fmla="*/ 0 w 317"/>
                  <a:gd name="T73" fmla="*/ 0 h 639"/>
                  <a:gd name="T74" fmla="*/ 0 w 317"/>
                  <a:gd name="T75" fmla="*/ 0 h 639"/>
                  <a:gd name="T76" fmla="*/ 0 w 317"/>
                  <a:gd name="T77" fmla="*/ 0 h 639"/>
                  <a:gd name="T78" fmla="*/ 0 w 317"/>
                  <a:gd name="T79" fmla="*/ 0 h 639"/>
                  <a:gd name="T80" fmla="*/ 0 w 317"/>
                  <a:gd name="T81" fmla="*/ 0 h 639"/>
                  <a:gd name="T82" fmla="*/ 0 w 317"/>
                  <a:gd name="T83" fmla="*/ 0 h 639"/>
                  <a:gd name="T84" fmla="*/ 0 w 317"/>
                  <a:gd name="T85" fmla="*/ 0 h 639"/>
                  <a:gd name="T86" fmla="*/ 0 w 317"/>
                  <a:gd name="T87" fmla="*/ 0 h 639"/>
                  <a:gd name="T88" fmla="*/ 0 w 317"/>
                  <a:gd name="T89" fmla="*/ 0 h 6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7"/>
                  <a:gd name="T136" fmla="*/ 0 h 639"/>
                  <a:gd name="T137" fmla="*/ 317 w 317"/>
                  <a:gd name="T138" fmla="*/ 639 h 63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7" h="639">
                    <a:moveTo>
                      <a:pt x="188" y="85"/>
                    </a:moveTo>
                    <a:lnTo>
                      <a:pt x="207" y="125"/>
                    </a:lnTo>
                    <a:lnTo>
                      <a:pt x="220" y="156"/>
                    </a:lnTo>
                    <a:lnTo>
                      <a:pt x="233" y="177"/>
                    </a:lnTo>
                    <a:lnTo>
                      <a:pt x="248" y="203"/>
                    </a:lnTo>
                    <a:lnTo>
                      <a:pt x="224" y="196"/>
                    </a:lnTo>
                    <a:lnTo>
                      <a:pt x="199" y="185"/>
                    </a:lnTo>
                    <a:lnTo>
                      <a:pt x="211" y="218"/>
                    </a:lnTo>
                    <a:lnTo>
                      <a:pt x="220" y="244"/>
                    </a:lnTo>
                    <a:lnTo>
                      <a:pt x="220" y="247"/>
                    </a:lnTo>
                    <a:lnTo>
                      <a:pt x="202" y="255"/>
                    </a:lnTo>
                    <a:lnTo>
                      <a:pt x="186" y="229"/>
                    </a:lnTo>
                    <a:lnTo>
                      <a:pt x="175" y="208"/>
                    </a:lnTo>
                    <a:lnTo>
                      <a:pt x="168" y="192"/>
                    </a:lnTo>
                    <a:lnTo>
                      <a:pt x="162" y="167"/>
                    </a:lnTo>
                    <a:lnTo>
                      <a:pt x="157" y="208"/>
                    </a:lnTo>
                    <a:lnTo>
                      <a:pt x="157" y="228"/>
                    </a:lnTo>
                    <a:lnTo>
                      <a:pt x="160" y="249"/>
                    </a:lnTo>
                    <a:lnTo>
                      <a:pt x="165" y="272"/>
                    </a:lnTo>
                    <a:lnTo>
                      <a:pt x="153" y="267"/>
                    </a:lnTo>
                    <a:lnTo>
                      <a:pt x="168" y="298"/>
                    </a:lnTo>
                    <a:lnTo>
                      <a:pt x="181" y="321"/>
                    </a:lnTo>
                    <a:lnTo>
                      <a:pt x="204" y="344"/>
                    </a:lnTo>
                    <a:lnTo>
                      <a:pt x="233" y="371"/>
                    </a:lnTo>
                    <a:lnTo>
                      <a:pt x="260" y="391"/>
                    </a:lnTo>
                    <a:lnTo>
                      <a:pt x="317" y="393"/>
                    </a:lnTo>
                    <a:lnTo>
                      <a:pt x="243" y="397"/>
                    </a:lnTo>
                    <a:lnTo>
                      <a:pt x="233" y="407"/>
                    </a:lnTo>
                    <a:lnTo>
                      <a:pt x="233" y="530"/>
                    </a:lnTo>
                    <a:lnTo>
                      <a:pt x="204" y="420"/>
                    </a:lnTo>
                    <a:lnTo>
                      <a:pt x="165" y="453"/>
                    </a:lnTo>
                    <a:lnTo>
                      <a:pt x="162" y="461"/>
                    </a:lnTo>
                    <a:lnTo>
                      <a:pt x="163" y="469"/>
                    </a:lnTo>
                    <a:lnTo>
                      <a:pt x="199" y="515"/>
                    </a:lnTo>
                    <a:lnTo>
                      <a:pt x="224" y="558"/>
                    </a:lnTo>
                    <a:lnTo>
                      <a:pt x="237" y="577"/>
                    </a:lnTo>
                    <a:lnTo>
                      <a:pt x="209" y="548"/>
                    </a:lnTo>
                    <a:lnTo>
                      <a:pt x="186" y="572"/>
                    </a:lnTo>
                    <a:lnTo>
                      <a:pt x="158" y="597"/>
                    </a:lnTo>
                    <a:lnTo>
                      <a:pt x="132" y="610"/>
                    </a:lnTo>
                    <a:lnTo>
                      <a:pt x="86" y="628"/>
                    </a:lnTo>
                    <a:lnTo>
                      <a:pt x="59" y="639"/>
                    </a:lnTo>
                    <a:lnTo>
                      <a:pt x="83" y="618"/>
                    </a:lnTo>
                    <a:lnTo>
                      <a:pt x="95" y="607"/>
                    </a:lnTo>
                    <a:lnTo>
                      <a:pt x="103" y="580"/>
                    </a:lnTo>
                    <a:lnTo>
                      <a:pt x="104" y="548"/>
                    </a:lnTo>
                    <a:lnTo>
                      <a:pt x="104" y="525"/>
                    </a:lnTo>
                    <a:lnTo>
                      <a:pt x="98" y="487"/>
                    </a:lnTo>
                    <a:lnTo>
                      <a:pt x="83" y="445"/>
                    </a:lnTo>
                    <a:lnTo>
                      <a:pt x="55" y="379"/>
                    </a:lnTo>
                    <a:lnTo>
                      <a:pt x="32" y="330"/>
                    </a:lnTo>
                    <a:lnTo>
                      <a:pt x="18" y="295"/>
                    </a:lnTo>
                    <a:lnTo>
                      <a:pt x="5" y="259"/>
                    </a:lnTo>
                    <a:lnTo>
                      <a:pt x="0" y="224"/>
                    </a:lnTo>
                    <a:lnTo>
                      <a:pt x="0" y="188"/>
                    </a:lnTo>
                    <a:lnTo>
                      <a:pt x="3" y="159"/>
                    </a:lnTo>
                    <a:lnTo>
                      <a:pt x="13" y="123"/>
                    </a:lnTo>
                    <a:lnTo>
                      <a:pt x="23" y="90"/>
                    </a:lnTo>
                    <a:lnTo>
                      <a:pt x="47" y="49"/>
                    </a:lnTo>
                    <a:lnTo>
                      <a:pt x="80" y="0"/>
                    </a:lnTo>
                    <a:lnTo>
                      <a:pt x="42" y="64"/>
                    </a:lnTo>
                    <a:lnTo>
                      <a:pt x="23" y="108"/>
                    </a:lnTo>
                    <a:lnTo>
                      <a:pt x="16" y="138"/>
                    </a:lnTo>
                    <a:lnTo>
                      <a:pt x="13" y="169"/>
                    </a:lnTo>
                    <a:lnTo>
                      <a:pt x="13" y="192"/>
                    </a:lnTo>
                    <a:lnTo>
                      <a:pt x="16" y="221"/>
                    </a:lnTo>
                    <a:lnTo>
                      <a:pt x="34" y="192"/>
                    </a:lnTo>
                    <a:lnTo>
                      <a:pt x="39" y="249"/>
                    </a:lnTo>
                    <a:lnTo>
                      <a:pt x="57" y="229"/>
                    </a:lnTo>
                    <a:lnTo>
                      <a:pt x="67" y="280"/>
                    </a:lnTo>
                    <a:lnTo>
                      <a:pt x="90" y="226"/>
                    </a:lnTo>
                    <a:lnTo>
                      <a:pt x="90" y="262"/>
                    </a:lnTo>
                    <a:lnTo>
                      <a:pt x="96" y="249"/>
                    </a:lnTo>
                    <a:lnTo>
                      <a:pt x="104" y="232"/>
                    </a:lnTo>
                    <a:lnTo>
                      <a:pt x="109" y="208"/>
                    </a:lnTo>
                    <a:lnTo>
                      <a:pt x="116" y="174"/>
                    </a:lnTo>
                    <a:lnTo>
                      <a:pt x="119" y="154"/>
                    </a:lnTo>
                    <a:lnTo>
                      <a:pt x="122" y="188"/>
                    </a:lnTo>
                    <a:lnTo>
                      <a:pt x="124" y="213"/>
                    </a:lnTo>
                    <a:lnTo>
                      <a:pt x="134" y="185"/>
                    </a:lnTo>
                    <a:lnTo>
                      <a:pt x="137" y="214"/>
                    </a:lnTo>
                    <a:lnTo>
                      <a:pt x="144" y="245"/>
                    </a:lnTo>
                    <a:lnTo>
                      <a:pt x="144" y="162"/>
                    </a:lnTo>
                    <a:lnTo>
                      <a:pt x="148" y="98"/>
                    </a:lnTo>
                    <a:lnTo>
                      <a:pt x="162" y="146"/>
                    </a:lnTo>
                    <a:lnTo>
                      <a:pt x="181" y="192"/>
                    </a:lnTo>
                    <a:lnTo>
                      <a:pt x="186" y="157"/>
                    </a:lnTo>
                    <a:lnTo>
                      <a:pt x="183" y="121"/>
                    </a:lnTo>
                    <a:lnTo>
                      <a:pt x="178" y="69"/>
                    </a:lnTo>
                    <a:lnTo>
                      <a:pt x="188"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7" name="Freeform 96">
                <a:extLst>
                  <a:ext uri="{FF2B5EF4-FFF2-40B4-BE49-F238E27FC236}">
                    <a16:creationId xmlns:a16="http://schemas.microsoft.com/office/drawing/2014/main" id="{554AFF82-79D9-4969-81CB-966DC9B2B982}"/>
                  </a:ext>
                </a:extLst>
              </p:cNvPr>
              <p:cNvSpPr>
                <a:spLocks/>
              </p:cNvSpPr>
              <p:nvPr/>
            </p:nvSpPr>
            <p:spPr bwMode="auto">
              <a:xfrm>
                <a:off x="3991" y="1541"/>
                <a:ext cx="306" cy="358"/>
              </a:xfrm>
              <a:custGeom>
                <a:avLst/>
                <a:gdLst>
                  <a:gd name="T0" fmla="*/ 0 w 613"/>
                  <a:gd name="T1" fmla="*/ 0 h 718"/>
                  <a:gd name="T2" fmla="*/ 0 w 613"/>
                  <a:gd name="T3" fmla="*/ 0 h 718"/>
                  <a:gd name="T4" fmla="*/ 0 w 613"/>
                  <a:gd name="T5" fmla="*/ 0 h 718"/>
                  <a:gd name="T6" fmla="*/ 0 w 613"/>
                  <a:gd name="T7" fmla="*/ 0 h 718"/>
                  <a:gd name="T8" fmla="*/ 0 w 613"/>
                  <a:gd name="T9" fmla="*/ 0 h 718"/>
                  <a:gd name="T10" fmla="*/ 0 w 613"/>
                  <a:gd name="T11" fmla="*/ 0 h 718"/>
                  <a:gd name="T12" fmla="*/ 0 w 613"/>
                  <a:gd name="T13" fmla="*/ 0 h 718"/>
                  <a:gd name="T14" fmla="*/ 0 w 613"/>
                  <a:gd name="T15" fmla="*/ 0 h 718"/>
                  <a:gd name="T16" fmla="*/ 0 w 613"/>
                  <a:gd name="T17" fmla="*/ 0 h 718"/>
                  <a:gd name="T18" fmla="*/ 0 w 613"/>
                  <a:gd name="T19" fmla="*/ 0 h 718"/>
                  <a:gd name="T20" fmla="*/ 0 w 613"/>
                  <a:gd name="T21" fmla="*/ 0 h 718"/>
                  <a:gd name="T22" fmla="*/ 0 w 613"/>
                  <a:gd name="T23" fmla="*/ 0 h 718"/>
                  <a:gd name="T24" fmla="*/ 0 w 613"/>
                  <a:gd name="T25" fmla="*/ 0 h 718"/>
                  <a:gd name="T26" fmla="*/ 0 w 613"/>
                  <a:gd name="T27" fmla="*/ 0 h 718"/>
                  <a:gd name="T28" fmla="*/ 0 w 613"/>
                  <a:gd name="T29" fmla="*/ 0 h 718"/>
                  <a:gd name="T30" fmla="*/ 0 w 613"/>
                  <a:gd name="T31" fmla="*/ 0 h 718"/>
                  <a:gd name="T32" fmla="*/ 0 w 613"/>
                  <a:gd name="T33" fmla="*/ 0 h 718"/>
                  <a:gd name="T34" fmla="*/ 0 w 613"/>
                  <a:gd name="T35" fmla="*/ 0 h 718"/>
                  <a:gd name="T36" fmla="*/ 0 w 613"/>
                  <a:gd name="T37" fmla="*/ 0 h 718"/>
                  <a:gd name="T38" fmla="*/ 0 w 613"/>
                  <a:gd name="T39" fmla="*/ 0 h 718"/>
                  <a:gd name="T40" fmla="*/ 0 w 613"/>
                  <a:gd name="T41" fmla="*/ 0 h 718"/>
                  <a:gd name="T42" fmla="*/ 0 w 613"/>
                  <a:gd name="T43" fmla="*/ 0 h 718"/>
                  <a:gd name="T44" fmla="*/ 0 w 613"/>
                  <a:gd name="T45" fmla="*/ 0 h 718"/>
                  <a:gd name="T46" fmla="*/ 0 w 613"/>
                  <a:gd name="T47" fmla="*/ 0 h 718"/>
                  <a:gd name="T48" fmla="*/ 0 w 613"/>
                  <a:gd name="T49" fmla="*/ 0 h 718"/>
                  <a:gd name="T50" fmla="*/ 0 w 613"/>
                  <a:gd name="T51" fmla="*/ 0 h 718"/>
                  <a:gd name="T52" fmla="*/ 0 w 613"/>
                  <a:gd name="T53" fmla="*/ 0 h 718"/>
                  <a:gd name="T54" fmla="*/ 0 w 613"/>
                  <a:gd name="T55" fmla="*/ 0 h 718"/>
                  <a:gd name="T56" fmla="*/ 0 w 613"/>
                  <a:gd name="T57" fmla="*/ 0 h 718"/>
                  <a:gd name="T58" fmla="*/ 0 w 613"/>
                  <a:gd name="T59" fmla="*/ 0 h 718"/>
                  <a:gd name="T60" fmla="*/ 0 w 613"/>
                  <a:gd name="T61" fmla="*/ 0 h 718"/>
                  <a:gd name="T62" fmla="*/ 0 w 613"/>
                  <a:gd name="T63" fmla="*/ 0 h 718"/>
                  <a:gd name="T64" fmla="*/ 0 w 613"/>
                  <a:gd name="T65" fmla="*/ 0 h 718"/>
                  <a:gd name="T66" fmla="*/ 0 w 613"/>
                  <a:gd name="T67" fmla="*/ 0 h 718"/>
                  <a:gd name="T68" fmla="*/ 0 w 613"/>
                  <a:gd name="T69" fmla="*/ 0 h 718"/>
                  <a:gd name="T70" fmla="*/ 0 w 613"/>
                  <a:gd name="T71" fmla="*/ 0 h 718"/>
                  <a:gd name="T72" fmla="*/ 0 w 613"/>
                  <a:gd name="T73" fmla="*/ 0 h 718"/>
                  <a:gd name="T74" fmla="*/ 0 w 613"/>
                  <a:gd name="T75" fmla="*/ 0 h 718"/>
                  <a:gd name="T76" fmla="*/ 0 w 613"/>
                  <a:gd name="T77" fmla="*/ 0 h 718"/>
                  <a:gd name="T78" fmla="*/ 0 w 613"/>
                  <a:gd name="T79" fmla="*/ 0 h 718"/>
                  <a:gd name="T80" fmla="*/ 0 w 613"/>
                  <a:gd name="T81" fmla="*/ 0 h 718"/>
                  <a:gd name="T82" fmla="*/ 0 w 613"/>
                  <a:gd name="T83" fmla="*/ 0 h 718"/>
                  <a:gd name="T84" fmla="*/ 0 w 613"/>
                  <a:gd name="T85" fmla="*/ 0 h 718"/>
                  <a:gd name="T86" fmla="*/ 0 w 613"/>
                  <a:gd name="T87" fmla="*/ 0 h 718"/>
                  <a:gd name="T88" fmla="*/ 0 w 613"/>
                  <a:gd name="T89" fmla="*/ 0 h 718"/>
                  <a:gd name="T90" fmla="*/ 0 w 613"/>
                  <a:gd name="T91" fmla="*/ 0 h 718"/>
                  <a:gd name="T92" fmla="*/ 0 w 613"/>
                  <a:gd name="T93" fmla="*/ 0 h 7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3"/>
                  <a:gd name="T142" fmla="*/ 0 h 718"/>
                  <a:gd name="T143" fmla="*/ 613 w 613"/>
                  <a:gd name="T144" fmla="*/ 718 h 7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3" h="718">
                    <a:moveTo>
                      <a:pt x="58" y="90"/>
                    </a:moveTo>
                    <a:lnTo>
                      <a:pt x="30" y="125"/>
                    </a:lnTo>
                    <a:lnTo>
                      <a:pt x="17" y="162"/>
                    </a:lnTo>
                    <a:lnTo>
                      <a:pt x="4" y="206"/>
                    </a:lnTo>
                    <a:lnTo>
                      <a:pt x="0" y="234"/>
                    </a:lnTo>
                    <a:lnTo>
                      <a:pt x="0" y="259"/>
                    </a:lnTo>
                    <a:lnTo>
                      <a:pt x="0" y="280"/>
                    </a:lnTo>
                    <a:lnTo>
                      <a:pt x="23" y="251"/>
                    </a:lnTo>
                    <a:lnTo>
                      <a:pt x="33" y="296"/>
                    </a:lnTo>
                    <a:lnTo>
                      <a:pt x="43" y="270"/>
                    </a:lnTo>
                    <a:lnTo>
                      <a:pt x="53" y="239"/>
                    </a:lnTo>
                    <a:lnTo>
                      <a:pt x="67" y="198"/>
                    </a:lnTo>
                    <a:lnTo>
                      <a:pt x="79" y="226"/>
                    </a:lnTo>
                    <a:lnTo>
                      <a:pt x="89" y="262"/>
                    </a:lnTo>
                    <a:lnTo>
                      <a:pt x="100" y="231"/>
                    </a:lnTo>
                    <a:lnTo>
                      <a:pt x="111" y="213"/>
                    </a:lnTo>
                    <a:lnTo>
                      <a:pt x="123" y="262"/>
                    </a:lnTo>
                    <a:lnTo>
                      <a:pt x="151" y="316"/>
                    </a:lnTo>
                    <a:lnTo>
                      <a:pt x="159" y="249"/>
                    </a:lnTo>
                    <a:lnTo>
                      <a:pt x="159" y="213"/>
                    </a:lnTo>
                    <a:lnTo>
                      <a:pt x="195" y="229"/>
                    </a:lnTo>
                    <a:lnTo>
                      <a:pt x="244" y="262"/>
                    </a:lnTo>
                    <a:lnTo>
                      <a:pt x="275" y="285"/>
                    </a:lnTo>
                    <a:lnTo>
                      <a:pt x="283" y="255"/>
                    </a:lnTo>
                    <a:lnTo>
                      <a:pt x="317" y="259"/>
                    </a:lnTo>
                    <a:lnTo>
                      <a:pt x="301" y="239"/>
                    </a:lnTo>
                    <a:lnTo>
                      <a:pt x="272" y="213"/>
                    </a:lnTo>
                    <a:lnTo>
                      <a:pt x="250" y="198"/>
                    </a:lnTo>
                    <a:lnTo>
                      <a:pt x="288" y="206"/>
                    </a:lnTo>
                    <a:lnTo>
                      <a:pt x="314" y="213"/>
                    </a:lnTo>
                    <a:lnTo>
                      <a:pt x="347" y="231"/>
                    </a:lnTo>
                    <a:lnTo>
                      <a:pt x="342" y="210"/>
                    </a:lnTo>
                    <a:lnTo>
                      <a:pt x="370" y="219"/>
                    </a:lnTo>
                    <a:lnTo>
                      <a:pt x="399" y="210"/>
                    </a:lnTo>
                    <a:lnTo>
                      <a:pt x="415" y="210"/>
                    </a:lnTo>
                    <a:lnTo>
                      <a:pt x="442" y="216"/>
                    </a:lnTo>
                    <a:lnTo>
                      <a:pt x="458" y="231"/>
                    </a:lnTo>
                    <a:lnTo>
                      <a:pt x="487" y="269"/>
                    </a:lnTo>
                    <a:lnTo>
                      <a:pt x="499" y="290"/>
                    </a:lnTo>
                    <a:lnTo>
                      <a:pt x="541" y="370"/>
                    </a:lnTo>
                    <a:lnTo>
                      <a:pt x="556" y="416"/>
                    </a:lnTo>
                    <a:lnTo>
                      <a:pt x="562" y="442"/>
                    </a:lnTo>
                    <a:lnTo>
                      <a:pt x="556" y="468"/>
                    </a:lnTo>
                    <a:lnTo>
                      <a:pt x="543" y="505"/>
                    </a:lnTo>
                    <a:lnTo>
                      <a:pt x="523" y="538"/>
                    </a:lnTo>
                    <a:lnTo>
                      <a:pt x="497" y="572"/>
                    </a:lnTo>
                    <a:lnTo>
                      <a:pt x="482" y="589"/>
                    </a:lnTo>
                    <a:lnTo>
                      <a:pt x="468" y="594"/>
                    </a:lnTo>
                    <a:lnTo>
                      <a:pt x="458" y="595"/>
                    </a:lnTo>
                    <a:lnTo>
                      <a:pt x="469" y="615"/>
                    </a:lnTo>
                    <a:lnTo>
                      <a:pt x="491" y="604"/>
                    </a:lnTo>
                    <a:lnTo>
                      <a:pt x="505" y="594"/>
                    </a:lnTo>
                    <a:lnTo>
                      <a:pt x="523" y="576"/>
                    </a:lnTo>
                    <a:lnTo>
                      <a:pt x="536" y="556"/>
                    </a:lnTo>
                    <a:lnTo>
                      <a:pt x="554" y="525"/>
                    </a:lnTo>
                    <a:lnTo>
                      <a:pt x="566" y="494"/>
                    </a:lnTo>
                    <a:lnTo>
                      <a:pt x="569" y="470"/>
                    </a:lnTo>
                    <a:lnTo>
                      <a:pt x="576" y="450"/>
                    </a:lnTo>
                    <a:lnTo>
                      <a:pt x="602" y="522"/>
                    </a:lnTo>
                    <a:lnTo>
                      <a:pt x="605" y="540"/>
                    </a:lnTo>
                    <a:lnTo>
                      <a:pt x="602" y="571"/>
                    </a:lnTo>
                    <a:lnTo>
                      <a:pt x="582" y="638"/>
                    </a:lnTo>
                    <a:lnTo>
                      <a:pt x="567" y="671"/>
                    </a:lnTo>
                    <a:lnTo>
                      <a:pt x="549" y="695"/>
                    </a:lnTo>
                    <a:lnTo>
                      <a:pt x="528" y="718"/>
                    </a:lnTo>
                    <a:lnTo>
                      <a:pt x="556" y="698"/>
                    </a:lnTo>
                    <a:lnTo>
                      <a:pt x="582" y="674"/>
                    </a:lnTo>
                    <a:lnTo>
                      <a:pt x="602" y="641"/>
                    </a:lnTo>
                    <a:lnTo>
                      <a:pt x="608" y="613"/>
                    </a:lnTo>
                    <a:lnTo>
                      <a:pt x="612" y="589"/>
                    </a:lnTo>
                    <a:lnTo>
                      <a:pt x="613" y="556"/>
                    </a:lnTo>
                    <a:lnTo>
                      <a:pt x="613" y="533"/>
                    </a:lnTo>
                    <a:lnTo>
                      <a:pt x="608" y="510"/>
                    </a:lnTo>
                    <a:lnTo>
                      <a:pt x="566" y="403"/>
                    </a:lnTo>
                    <a:lnTo>
                      <a:pt x="535" y="337"/>
                    </a:lnTo>
                    <a:lnTo>
                      <a:pt x="497" y="264"/>
                    </a:lnTo>
                    <a:lnTo>
                      <a:pt x="497" y="246"/>
                    </a:lnTo>
                    <a:lnTo>
                      <a:pt x="505" y="234"/>
                    </a:lnTo>
                    <a:lnTo>
                      <a:pt x="517" y="231"/>
                    </a:lnTo>
                    <a:lnTo>
                      <a:pt x="530" y="234"/>
                    </a:lnTo>
                    <a:lnTo>
                      <a:pt x="545" y="249"/>
                    </a:lnTo>
                    <a:lnTo>
                      <a:pt x="553" y="267"/>
                    </a:lnTo>
                    <a:lnTo>
                      <a:pt x="556" y="291"/>
                    </a:lnTo>
                    <a:lnTo>
                      <a:pt x="562" y="311"/>
                    </a:lnTo>
                    <a:lnTo>
                      <a:pt x="566" y="273"/>
                    </a:lnTo>
                    <a:lnTo>
                      <a:pt x="561" y="223"/>
                    </a:lnTo>
                    <a:lnTo>
                      <a:pt x="536" y="166"/>
                    </a:lnTo>
                    <a:lnTo>
                      <a:pt x="513" y="117"/>
                    </a:lnTo>
                    <a:lnTo>
                      <a:pt x="484" y="77"/>
                    </a:lnTo>
                    <a:lnTo>
                      <a:pt x="445" y="45"/>
                    </a:lnTo>
                    <a:lnTo>
                      <a:pt x="399" y="22"/>
                    </a:lnTo>
                    <a:lnTo>
                      <a:pt x="350" y="9"/>
                    </a:lnTo>
                    <a:lnTo>
                      <a:pt x="304" y="0"/>
                    </a:lnTo>
                    <a:lnTo>
                      <a:pt x="250" y="0"/>
                    </a:lnTo>
                    <a:lnTo>
                      <a:pt x="295" y="9"/>
                    </a:lnTo>
                    <a:lnTo>
                      <a:pt x="327" y="27"/>
                    </a:lnTo>
                    <a:lnTo>
                      <a:pt x="335" y="35"/>
                    </a:lnTo>
                    <a:lnTo>
                      <a:pt x="295" y="36"/>
                    </a:lnTo>
                    <a:lnTo>
                      <a:pt x="326" y="54"/>
                    </a:lnTo>
                    <a:lnTo>
                      <a:pt x="350" y="72"/>
                    </a:lnTo>
                    <a:lnTo>
                      <a:pt x="321" y="72"/>
                    </a:lnTo>
                    <a:lnTo>
                      <a:pt x="357" y="97"/>
                    </a:lnTo>
                    <a:lnTo>
                      <a:pt x="379" y="117"/>
                    </a:lnTo>
                    <a:lnTo>
                      <a:pt x="389" y="125"/>
                    </a:lnTo>
                    <a:lnTo>
                      <a:pt x="347" y="125"/>
                    </a:lnTo>
                    <a:lnTo>
                      <a:pt x="366" y="139"/>
                    </a:lnTo>
                    <a:lnTo>
                      <a:pt x="384" y="157"/>
                    </a:lnTo>
                    <a:lnTo>
                      <a:pt x="358" y="152"/>
                    </a:lnTo>
                    <a:lnTo>
                      <a:pt x="317" y="141"/>
                    </a:lnTo>
                    <a:lnTo>
                      <a:pt x="332" y="161"/>
                    </a:lnTo>
                    <a:lnTo>
                      <a:pt x="350" y="174"/>
                    </a:lnTo>
                    <a:lnTo>
                      <a:pt x="321" y="174"/>
                    </a:lnTo>
                    <a:lnTo>
                      <a:pt x="299" y="169"/>
                    </a:lnTo>
                    <a:lnTo>
                      <a:pt x="281" y="167"/>
                    </a:lnTo>
                    <a:lnTo>
                      <a:pt x="308" y="187"/>
                    </a:lnTo>
                    <a:lnTo>
                      <a:pt x="278" y="184"/>
                    </a:lnTo>
                    <a:lnTo>
                      <a:pt x="262" y="174"/>
                    </a:lnTo>
                    <a:lnTo>
                      <a:pt x="252" y="167"/>
                    </a:lnTo>
                    <a:lnTo>
                      <a:pt x="242" y="151"/>
                    </a:lnTo>
                    <a:lnTo>
                      <a:pt x="236" y="134"/>
                    </a:lnTo>
                    <a:lnTo>
                      <a:pt x="291" y="134"/>
                    </a:lnTo>
                    <a:lnTo>
                      <a:pt x="260" y="117"/>
                    </a:lnTo>
                    <a:lnTo>
                      <a:pt x="293" y="110"/>
                    </a:lnTo>
                    <a:lnTo>
                      <a:pt x="254" y="82"/>
                    </a:lnTo>
                    <a:lnTo>
                      <a:pt x="278" y="67"/>
                    </a:lnTo>
                    <a:lnTo>
                      <a:pt x="259" y="61"/>
                    </a:lnTo>
                    <a:lnTo>
                      <a:pt x="236" y="61"/>
                    </a:lnTo>
                    <a:lnTo>
                      <a:pt x="213" y="64"/>
                    </a:lnTo>
                    <a:lnTo>
                      <a:pt x="232" y="48"/>
                    </a:lnTo>
                    <a:lnTo>
                      <a:pt x="254" y="40"/>
                    </a:lnTo>
                    <a:lnTo>
                      <a:pt x="219" y="35"/>
                    </a:lnTo>
                    <a:lnTo>
                      <a:pt x="187" y="36"/>
                    </a:lnTo>
                    <a:lnTo>
                      <a:pt x="162" y="41"/>
                    </a:lnTo>
                    <a:lnTo>
                      <a:pt x="180" y="27"/>
                    </a:lnTo>
                    <a:lnTo>
                      <a:pt x="201" y="14"/>
                    </a:lnTo>
                    <a:lnTo>
                      <a:pt x="231" y="0"/>
                    </a:lnTo>
                    <a:lnTo>
                      <a:pt x="183" y="12"/>
                    </a:lnTo>
                    <a:lnTo>
                      <a:pt x="152" y="23"/>
                    </a:lnTo>
                    <a:lnTo>
                      <a:pt x="116" y="41"/>
                    </a:lnTo>
                    <a:lnTo>
                      <a:pt x="89" y="61"/>
                    </a:lnTo>
                    <a:lnTo>
                      <a:pt x="67" y="77"/>
                    </a:lnTo>
                    <a:lnTo>
                      <a:pt x="58"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8" name="Freeform 97">
                <a:extLst>
                  <a:ext uri="{FF2B5EF4-FFF2-40B4-BE49-F238E27FC236}">
                    <a16:creationId xmlns:a16="http://schemas.microsoft.com/office/drawing/2014/main" id="{03E47366-8F0A-4C99-B26B-A57D70B41CA0}"/>
                  </a:ext>
                </a:extLst>
              </p:cNvPr>
              <p:cNvSpPr>
                <a:spLocks/>
              </p:cNvSpPr>
              <p:nvPr/>
            </p:nvSpPr>
            <p:spPr bwMode="auto">
              <a:xfrm>
                <a:off x="4139" y="1644"/>
                <a:ext cx="56" cy="40"/>
              </a:xfrm>
              <a:custGeom>
                <a:avLst/>
                <a:gdLst>
                  <a:gd name="T0" fmla="*/ 0 w 113"/>
                  <a:gd name="T1" fmla="*/ 1 h 80"/>
                  <a:gd name="T2" fmla="*/ 0 w 113"/>
                  <a:gd name="T3" fmla="*/ 1 h 80"/>
                  <a:gd name="T4" fmla="*/ 0 w 113"/>
                  <a:gd name="T5" fmla="*/ 1 h 80"/>
                  <a:gd name="T6" fmla="*/ 0 w 113"/>
                  <a:gd name="T7" fmla="*/ 1 h 80"/>
                  <a:gd name="T8" fmla="*/ 0 w 113"/>
                  <a:gd name="T9" fmla="*/ 1 h 80"/>
                  <a:gd name="T10" fmla="*/ 0 w 113"/>
                  <a:gd name="T11" fmla="*/ 1 h 80"/>
                  <a:gd name="T12" fmla="*/ 0 w 113"/>
                  <a:gd name="T13" fmla="*/ 0 h 80"/>
                  <a:gd name="T14" fmla="*/ 0 w 113"/>
                  <a:gd name="T15" fmla="*/ 0 h 80"/>
                  <a:gd name="T16" fmla="*/ 0 w 113"/>
                  <a:gd name="T17" fmla="*/ 1 h 80"/>
                  <a:gd name="T18" fmla="*/ 0 w 113"/>
                  <a:gd name="T19" fmla="*/ 1 h 80"/>
                  <a:gd name="T20" fmla="*/ 0 w 113"/>
                  <a:gd name="T21" fmla="*/ 1 h 80"/>
                  <a:gd name="T22" fmla="*/ 0 w 113"/>
                  <a:gd name="T23" fmla="*/ 1 h 80"/>
                  <a:gd name="T24" fmla="*/ 0 w 113"/>
                  <a:gd name="T25" fmla="*/ 1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3"/>
                  <a:gd name="T40" fmla="*/ 0 h 80"/>
                  <a:gd name="T41" fmla="*/ 113 w 113"/>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3" h="80">
                    <a:moveTo>
                      <a:pt x="0" y="80"/>
                    </a:moveTo>
                    <a:lnTo>
                      <a:pt x="0" y="66"/>
                    </a:lnTo>
                    <a:lnTo>
                      <a:pt x="18" y="53"/>
                    </a:lnTo>
                    <a:lnTo>
                      <a:pt x="36" y="35"/>
                    </a:lnTo>
                    <a:lnTo>
                      <a:pt x="54" y="20"/>
                    </a:lnTo>
                    <a:lnTo>
                      <a:pt x="64" y="4"/>
                    </a:lnTo>
                    <a:lnTo>
                      <a:pt x="93" y="0"/>
                    </a:lnTo>
                    <a:lnTo>
                      <a:pt x="113" y="0"/>
                    </a:lnTo>
                    <a:lnTo>
                      <a:pt x="83" y="13"/>
                    </a:lnTo>
                    <a:lnTo>
                      <a:pt x="62" y="28"/>
                    </a:lnTo>
                    <a:lnTo>
                      <a:pt x="31" y="56"/>
                    </a:lnTo>
                    <a:lnTo>
                      <a:pt x="10" y="79"/>
                    </a:lnTo>
                    <a:lnTo>
                      <a:pt x="0"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9" name="Freeform 98">
                <a:extLst>
                  <a:ext uri="{FF2B5EF4-FFF2-40B4-BE49-F238E27FC236}">
                    <a16:creationId xmlns:a16="http://schemas.microsoft.com/office/drawing/2014/main" id="{3271EA0A-14DC-4042-B6D4-D0CC466FCD12}"/>
                  </a:ext>
                </a:extLst>
              </p:cNvPr>
              <p:cNvSpPr>
                <a:spLocks/>
              </p:cNvSpPr>
              <p:nvPr/>
            </p:nvSpPr>
            <p:spPr bwMode="auto">
              <a:xfrm>
                <a:off x="4175" y="1760"/>
                <a:ext cx="59" cy="43"/>
              </a:xfrm>
              <a:custGeom>
                <a:avLst/>
                <a:gdLst>
                  <a:gd name="T0" fmla="*/ 0 w 119"/>
                  <a:gd name="T1" fmla="*/ 0 h 87"/>
                  <a:gd name="T2" fmla="*/ 0 w 119"/>
                  <a:gd name="T3" fmla="*/ 0 h 87"/>
                  <a:gd name="T4" fmla="*/ 0 w 119"/>
                  <a:gd name="T5" fmla="*/ 0 h 87"/>
                  <a:gd name="T6" fmla="*/ 0 w 119"/>
                  <a:gd name="T7" fmla="*/ 0 h 87"/>
                  <a:gd name="T8" fmla="*/ 0 w 119"/>
                  <a:gd name="T9" fmla="*/ 0 h 87"/>
                  <a:gd name="T10" fmla="*/ 0 w 119"/>
                  <a:gd name="T11" fmla="*/ 0 h 87"/>
                  <a:gd name="T12" fmla="*/ 0 w 119"/>
                  <a:gd name="T13" fmla="*/ 0 h 87"/>
                  <a:gd name="T14" fmla="*/ 0 w 119"/>
                  <a:gd name="T15" fmla="*/ 0 h 87"/>
                  <a:gd name="T16" fmla="*/ 0 w 119"/>
                  <a:gd name="T17" fmla="*/ 0 h 87"/>
                  <a:gd name="T18" fmla="*/ 0 w 119"/>
                  <a:gd name="T19" fmla="*/ 0 h 87"/>
                  <a:gd name="T20" fmla="*/ 0 w 119"/>
                  <a:gd name="T21" fmla="*/ 0 h 87"/>
                  <a:gd name="T22" fmla="*/ 0 w 119"/>
                  <a:gd name="T23" fmla="*/ 0 h 87"/>
                  <a:gd name="T24" fmla="*/ 0 w 119"/>
                  <a:gd name="T25" fmla="*/ 0 h 87"/>
                  <a:gd name="T26" fmla="*/ 0 w 119"/>
                  <a:gd name="T27" fmla="*/ 0 h 87"/>
                  <a:gd name="T28" fmla="*/ 0 w 119"/>
                  <a:gd name="T29" fmla="*/ 0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9"/>
                  <a:gd name="T46" fmla="*/ 0 h 87"/>
                  <a:gd name="T47" fmla="*/ 119 w 119"/>
                  <a:gd name="T48" fmla="*/ 87 h 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9" h="87">
                    <a:moveTo>
                      <a:pt x="0" y="84"/>
                    </a:moveTo>
                    <a:lnTo>
                      <a:pt x="8" y="67"/>
                    </a:lnTo>
                    <a:lnTo>
                      <a:pt x="21" y="53"/>
                    </a:lnTo>
                    <a:lnTo>
                      <a:pt x="43" y="41"/>
                    </a:lnTo>
                    <a:lnTo>
                      <a:pt x="57" y="22"/>
                    </a:lnTo>
                    <a:lnTo>
                      <a:pt x="77" y="10"/>
                    </a:lnTo>
                    <a:lnTo>
                      <a:pt x="119" y="0"/>
                    </a:lnTo>
                    <a:lnTo>
                      <a:pt x="87" y="15"/>
                    </a:lnTo>
                    <a:lnTo>
                      <a:pt x="72" y="27"/>
                    </a:lnTo>
                    <a:lnTo>
                      <a:pt x="61" y="38"/>
                    </a:lnTo>
                    <a:lnTo>
                      <a:pt x="51" y="49"/>
                    </a:lnTo>
                    <a:lnTo>
                      <a:pt x="31" y="59"/>
                    </a:lnTo>
                    <a:lnTo>
                      <a:pt x="18" y="72"/>
                    </a:lnTo>
                    <a:lnTo>
                      <a:pt x="7" y="87"/>
                    </a:lnTo>
                    <a:lnTo>
                      <a:pt x="0"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70" name="Freeform 99">
                <a:extLst>
                  <a:ext uri="{FF2B5EF4-FFF2-40B4-BE49-F238E27FC236}">
                    <a16:creationId xmlns:a16="http://schemas.microsoft.com/office/drawing/2014/main" id="{CCE0B6D8-C617-493D-8B4A-555A1F4238B1}"/>
                  </a:ext>
                </a:extLst>
              </p:cNvPr>
              <p:cNvSpPr>
                <a:spLocks/>
              </p:cNvSpPr>
              <p:nvPr/>
            </p:nvSpPr>
            <p:spPr bwMode="auto">
              <a:xfrm>
                <a:off x="4192" y="1761"/>
                <a:ext cx="41" cy="45"/>
              </a:xfrm>
              <a:custGeom>
                <a:avLst/>
                <a:gdLst>
                  <a:gd name="T0" fmla="*/ 1 w 80"/>
                  <a:gd name="T1" fmla="*/ 0 h 92"/>
                  <a:gd name="T2" fmla="*/ 1 w 80"/>
                  <a:gd name="T3" fmla="*/ 0 h 92"/>
                  <a:gd name="T4" fmla="*/ 1 w 80"/>
                  <a:gd name="T5" fmla="*/ 0 h 92"/>
                  <a:gd name="T6" fmla="*/ 1 w 80"/>
                  <a:gd name="T7" fmla="*/ 0 h 92"/>
                  <a:gd name="T8" fmla="*/ 1 w 80"/>
                  <a:gd name="T9" fmla="*/ 0 h 92"/>
                  <a:gd name="T10" fmla="*/ 1 w 80"/>
                  <a:gd name="T11" fmla="*/ 0 h 92"/>
                  <a:gd name="T12" fmla="*/ 0 w 80"/>
                  <a:gd name="T13" fmla="*/ 0 h 92"/>
                  <a:gd name="T14" fmla="*/ 1 w 80"/>
                  <a:gd name="T15" fmla="*/ 0 h 92"/>
                  <a:gd name="T16" fmla="*/ 1 w 80"/>
                  <a:gd name="T17" fmla="*/ 0 h 92"/>
                  <a:gd name="T18" fmla="*/ 1 w 80"/>
                  <a:gd name="T19" fmla="*/ 0 h 92"/>
                  <a:gd name="T20" fmla="*/ 1 w 80"/>
                  <a:gd name="T21" fmla="*/ 0 h 92"/>
                  <a:gd name="T22" fmla="*/ 1 w 80"/>
                  <a:gd name="T23" fmla="*/ 0 h 92"/>
                  <a:gd name="T24" fmla="*/ 1 w 80"/>
                  <a:gd name="T25" fmla="*/ 0 h 92"/>
                  <a:gd name="T26" fmla="*/ 1 w 80"/>
                  <a:gd name="T27" fmla="*/ 0 h 92"/>
                  <a:gd name="T28" fmla="*/ 1 w 80"/>
                  <a:gd name="T29" fmla="*/ 0 h 92"/>
                  <a:gd name="T30" fmla="*/ 1 w 80"/>
                  <a:gd name="T31" fmla="*/ 0 h 92"/>
                  <a:gd name="T32" fmla="*/ 1 w 80"/>
                  <a:gd name="T33" fmla="*/ 0 h 92"/>
                  <a:gd name="T34" fmla="*/ 1 w 80"/>
                  <a:gd name="T35" fmla="*/ 0 h 92"/>
                  <a:gd name="T36" fmla="*/ 1 w 80"/>
                  <a:gd name="T37" fmla="*/ 0 h 92"/>
                  <a:gd name="T38" fmla="*/ 1 w 80"/>
                  <a:gd name="T39" fmla="*/ 0 h 92"/>
                  <a:gd name="T40" fmla="*/ 1 w 80"/>
                  <a:gd name="T41" fmla="*/ 0 h 92"/>
                  <a:gd name="T42" fmla="*/ 1 w 80"/>
                  <a:gd name="T43" fmla="*/ 0 h 92"/>
                  <a:gd name="T44" fmla="*/ 1 w 80"/>
                  <a:gd name="T45" fmla="*/ 0 h 92"/>
                  <a:gd name="T46" fmla="*/ 1 w 80"/>
                  <a:gd name="T47" fmla="*/ 0 h 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92"/>
                  <a:gd name="T74" fmla="*/ 80 w 80"/>
                  <a:gd name="T75" fmla="*/ 92 h 9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92">
                    <a:moveTo>
                      <a:pt x="74" y="0"/>
                    </a:moveTo>
                    <a:lnTo>
                      <a:pt x="70" y="16"/>
                    </a:lnTo>
                    <a:lnTo>
                      <a:pt x="65" y="26"/>
                    </a:lnTo>
                    <a:lnTo>
                      <a:pt x="56" y="36"/>
                    </a:lnTo>
                    <a:lnTo>
                      <a:pt x="34" y="57"/>
                    </a:lnTo>
                    <a:lnTo>
                      <a:pt x="15" y="77"/>
                    </a:lnTo>
                    <a:lnTo>
                      <a:pt x="0" y="85"/>
                    </a:lnTo>
                    <a:lnTo>
                      <a:pt x="16" y="82"/>
                    </a:lnTo>
                    <a:lnTo>
                      <a:pt x="38" y="69"/>
                    </a:lnTo>
                    <a:lnTo>
                      <a:pt x="54" y="51"/>
                    </a:lnTo>
                    <a:lnTo>
                      <a:pt x="60" y="51"/>
                    </a:lnTo>
                    <a:lnTo>
                      <a:pt x="60" y="56"/>
                    </a:lnTo>
                    <a:lnTo>
                      <a:pt x="56" y="69"/>
                    </a:lnTo>
                    <a:lnTo>
                      <a:pt x="49" y="75"/>
                    </a:lnTo>
                    <a:lnTo>
                      <a:pt x="31" y="88"/>
                    </a:lnTo>
                    <a:lnTo>
                      <a:pt x="34" y="92"/>
                    </a:lnTo>
                    <a:lnTo>
                      <a:pt x="64" y="69"/>
                    </a:lnTo>
                    <a:lnTo>
                      <a:pt x="70" y="59"/>
                    </a:lnTo>
                    <a:lnTo>
                      <a:pt x="74" y="49"/>
                    </a:lnTo>
                    <a:lnTo>
                      <a:pt x="75" y="39"/>
                    </a:lnTo>
                    <a:lnTo>
                      <a:pt x="75" y="25"/>
                    </a:lnTo>
                    <a:lnTo>
                      <a:pt x="78" y="13"/>
                    </a:lnTo>
                    <a:lnTo>
                      <a:pt x="80" y="0"/>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71" name="Freeform 100">
                <a:extLst>
                  <a:ext uri="{FF2B5EF4-FFF2-40B4-BE49-F238E27FC236}">
                    <a16:creationId xmlns:a16="http://schemas.microsoft.com/office/drawing/2014/main" id="{84C76FC6-B8E9-46EF-B006-8227B71A11F5}"/>
                  </a:ext>
                </a:extLst>
              </p:cNvPr>
              <p:cNvSpPr>
                <a:spLocks/>
              </p:cNvSpPr>
              <p:nvPr/>
            </p:nvSpPr>
            <p:spPr bwMode="auto">
              <a:xfrm>
                <a:off x="4085" y="1717"/>
                <a:ext cx="16" cy="48"/>
              </a:xfrm>
              <a:custGeom>
                <a:avLst/>
                <a:gdLst>
                  <a:gd name="T0" fmla="*/ 1 w 31"/>
                  <a:gd name="T1" fmla="*/ 0 h 97"/>
                  <a:gd name="T2" fmla="*/ 0 w 31"/>
                  <a:gd name="T3" fmla="*/ 0 h 97"/>
                  <a:gd name="T4" fmla="*/ 0 w 31"/>
                  <a:gd name="T5" fmla="*/ 0 h 97"/>
                  <a:gd name="T6" fmla="*/ 1 w 31"/>
                  <a:gd name="T7" fmla="*/ 0 h 97"/>
                  <a:gd name="T8" fmla="*/ 1 w 31"/>
                  <a:gd name="T9" fmla="*/ 0 h 97"/>
                  <a:gd name="T10" fmla="*/ 1 w 31"/>
                  <a:gd name="T11" fmla="*/ 0 h 97"/>
                  <a:gd name="T12" fmla="*/ 1 w 31"/>
                  <a:gd name="T13" fmla="*/ 0 h 97"/>
                  <a:gd name="T14" fmla="*/ 0 60000 65536"/>
                  <a:gd name="T15" fmla="*/ 0 60000 65536"/>
                  <a:gd name="T16" fmla="*/ 0 60000 65536"/>
                  <a:gd name="T17" fmla="*/ 0 60000 65536"/>
                  <a:gd name="T18" fmla="*/ 0 60000 65536"/>
                  <a:gd name="T19" fmla="*/ 0 60000 65536"/>
                  <a:gd name="T20" fmla="*/ 0 60000 65536"/>
                  <a:gd name="T21" fmla="*/ 0 w 31"/>
                  <a:gd name="T22" fmla="*/ 0 h 97"/>
                  <a:gd name="T23" fmla="*/ 31 w 31"/>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7">
                    <a:moveTo>
                      <a:pt x="31" y="0"/>
                    </a:moveTo>
                    <a:lnTo>
                      <a:pt x="0" y="50"/>
                    </a:lnTo>
                    <a:lnTo>
                      <a:pt x="0" y="89"/>
                    </a:lnTo>
                    <a:lnTo>
                      <a:pt x="29" y="97"/>
                    </a:lnTo>
                    <a:lnTo>
                      <a:pt x="10" y="82"/>
                    </a:lnTo>
                    <a:lnTo>
                      <a:pt x="10" y="58"/>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72" name="Freeform 101">
                <a:extLst>
                  <a:ext uri="{FF2B5EF4-FFF2-40B4-BE49-F238E27FC236}">
                    <a16:creationId xmlns:a16="http://schemas.microsoft.com/office/drawing/2014/main" id="{56D87FFC-512A-4F17-BA29-FACBD0702DB8}"/>
                  </a:ext>
                </a:extLst>
              </p:cNvPr>
              <p:cNvSpPr>
                <a:spLocks/>
              </p:cNvSpPr>
              <p:nvPr/>
            </p:nvSpPr>
            <p:spPr bwMode="auto">
              <a:xfrm>
                <a:off x="4089" y="1730"/>
                <a:ext cx="41" cy="33"/>
              </a:xfrm>
              <a:custGeom>
                <a:avLst/>
                <a:gdLst>
                  <a:gd name="T0" fmla="*/ 0 w 84"/>
                  <a:gd name="T1" fmla="*/ 1 h 65"/>
                  <a:gd name="T2" fmla="*/ 0 w 84"/>
                  <a:gd name="T3" fmla="*/ 1 h 65"/>
                  <a:gd name="T4" fmla="*/ 0 w 84"/>
                  <a:gd name="T5" fmla="*/ 0 h 65"/>
                  <a:gd name="T6" fmla="*/ 0 w 84"/>
                  <a:gd name="T7" fmla="*/ 1 h 65"/>
                  <a:gd name="T8" fmla="*/ 0 w 84"/>
                  <a:gd name="T9" fmla="*/ 1 h 65"/>
                  <a:gd name="T10" fmla="*/ 0 w 84"/>
                  <a:gd name="T11" fmla="*/ 1 h 65"/>
                  <a:gd name="T12" fmla="*/ 0 w 84"/>
                  <a:gd name="T13" fmla="*/ 1 h 65"/>
                  <a:gd name="T14" fmla="*/ 0 w 84"/>
                  <a:gd name="T15" fmla="*/ 1 h 65"/>
                  <a:gd name="T16" fmla="*/ 0 w 84"/>
                  <a:gd name="T17" fmla="*/ 1 h 65"/>
                  <a:gd name="T18" fmla="*/ 0 w 84"/>
                  <a:gd name="T19" fmla="*/ 1 h 65"/>
                  <a:gd name="T20" fmla="*/ 0 w 84"/>
                  <a:gd name="T21" fmla="*/ 1 h 65"/>
                  <a:gd name="T22" fmla="*/ 0 w 84"/>
                  <a:gd name="T23" fmla="*/ 1 h 65"/>
                  <a:gd name="T24" fmla="*/ 0 w 84"/>
                  <a:gd name="T25" fmla="*/ 1 h 65"/>
                  <a:gd name="T26" fmla="*/ 0 w 84"/>
                  <a:gd name="T27" fmla="*/ 1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65"/>
                  <a:gd name="T44" fmla="*/ 84 w 84"/>
                  <a:gd name="T45" fmla="*/ 65 h 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65">
                    <a:moveTo>
                      <a:pt x="0" y="52"/>
                    </a:moveTo>
                    <a:lnTo>
                      <a:pt x="20" y="26"/>
                    </a:lnTo>
                    <a:lnTo>
                      <a:pt x="59" y="0"/>
                    </a:lnTo>
                    <a:lnTo>
                      <a:pt x="84" y="3"/>
                    </a:lnTo>
                    <a:lnTo>
                      <a:pt x="66" y="26"/>
                    </a:lnTo>
                    <a:lnTo>
                      <a:pt x="66" y="9"/>
                    </a:lnTo>
                    <a:lnTo>
                      <a:pt x="56" y="8"/>
                    </a:lnTo>
                    <a:lnTo>
                      <a:pt x="40" y="19"/>
                    </a:lnTo>
                    <a:lnTo>
                      <a:pt x="48" y="39"/>
                    </a:lnTo>
                    <a:lnTo>
                      <a:pt x="61" y="31"/>
                    </a:lnTo>
                    <a:lnTo>
                      <a:pt x="40" y="57"/>
                    </a:lnTo>
                    <a:lnTo>
                      <a:pt x="25" y="60"/>
                    </a:lnTo>
                    <a:lnTo>
                      <a:pt x="9" y="65"/>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73" name="Freeform 102">
                <a:extLst>
                  <a:ext uri="{FF2B5EF4-FFF2-40B4-BE49-F238E27FC236}">
                    <a16:creationId xmlns:a16="http://schemas.microsoft.com/office/drawing/2014/main" id="{FE9931CB-D6FE-4F74-9403-6F837259F2F1}"/>
                  </a:ext>
                </a:extLst>
              </p:cNvPr>
              <p:cNvSpPr>
                <a:spLocks/>
              </p:cNvSpPr>
              <p:nvPr/>
            </p:nvSpPr>
            <p:spPr bwMode="auto">
              <a:xfrm>
                <a:off x="4160" y="1661"/>
                <a:ext cx="41" cy="42"/>
              </a:xfrm>
              <a:custGeom>
                <a:avLst/>
                <a:gdLst>
                  <a:gd name="T0" fmla="*/ 0 w 81"/>
                  <a:gd name="T1" fmla="*/ 0 h 85"/>
                  <a:gd name="T2" fmla="*/ 1 w 81"/>
                  <a:gd name="T3" fmla="*/ 0 h 85"/>
                  <a:gd name="T4" fmla="*/ 1 w 81"/>
                  <a:gd name="T5" fmla="*/ 0 h 85"/>
                  <a:gd name="T6" fmla="*/ 1 w 81"/>
                  <a:gd name="T7" fmla="*/ 0 h 85"/>
                  <a:gd name="T8" fmla="*/ 1 w 81"/>
                  <a:gd name="T9" fmla="*/ 0 h 85"/>
                  <a:gd name="T10" fmla="*/ 1 w 81"/>
                  <a:gd name="T11" fmla="*/ 0 h 85"/>
                  <a:gd name="T12" fmla="*/ 1 w 81"/>
                  <a:gd name="T13" fmla="*/ 0 h 85"/>
                  <a:gd name="T14" fmla="*/ 1 w 81"/>
                  <a:gd name="T15" fmla="*/ 0 h 85"/>
                  <a:gd name="T16" fmla="*/ 1 w 81"/>
                  <a:gd name="T17" fmla="*/ 0 h 85"/>
                  <a:gd name="T18" fmla="*/ 1 w 81"/>
                  <a:gd name="T19" fmla="*/ 0 h 85"/>
                  <a:gd name="T20" fmla="*/ 1 w 81"/>
                  <a:gd name="T21" fmla="*/ 0 h 85"/>
                  <a:gd name="T22" fmla="*/ 1 w 81"/>
                  <a:gd name="T23" fmla="*/ 0 h 85"/>
                  <a:gd name="T24" fmla="*/ 1 w 81"/>
                  <a:gd name="T25" fmla="*/ 0 h 85"/>
                  <a:gd name="T26" fmla="*/ 1 w 81"/>
                  <a:gd name="T27" fmla="*/ 0 h 85"/>
                  <a:gd name="T28" fmla="*/ 0 w 81"/>
                  <a:gd name="T29" fmla="*/ 0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
                  <a:gd name="T46" fmla="*/ 0 h 85"/>
                  <a:gd name="T47" fmla="*/ 81 w 81"/>
                  <a:gd name="T48" fmla="*/ 85 h 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 h="85">
                    <a:moveTo>
                      <a:pt x="0" y="85"/>
                    </a:moveTo>
                    <a:lnTo>
                      <a:pt x="1" y="52"/>
                    </a:lnTo>
                    <a:lnTo>
                      <a:pt x="40" y="21"/>
                    </a:lnTo>
                    <a:lnTo>
                      <a:pt x="57" y="18"/>
                    </a:lnTo>
                    <a:lnTo>
                      <a:pt x="45" y="8"/>
                    </a:lnTo>
                    <a:lnTo>
                      <a:pt x="18" y="14"/>
                    </a:lnTo>
                    <a:lnTo>
                      <a:pt x="47" y="0"/>
                    </a:lnTo>
                    <a:lnTo>
                      <a:pt x="81" y="5"/>
                    </a:lnTo>
                    <a:lnTo>
                      <a:pt x="60" y="49"/>
                    </a:lnTo>
                    <a:lnTo>
                      <a:pt x="60" y="24"/>
                    </a:lnTo>
                    <a:lnTo>
                      <a:pt x="39" y="32"/>
                    </a:lnTo>
                    <a:lnTo>
                      <a:pt x="32" y="41"/>
                    </a:lnTo>
                    <a:lnTo>
                      <a:pt x="36" y="63"/>
                    </a:lnTo>
                    <a:lnTo>
                      <a:pt x="11" y="80"/>
                    </a:lnTo>
                    <a:lnTo>
                      <a:pt x="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74" name="Freeform 103">
                <a:extLst>
                  <a:ext uri="{FF2B5EF4-FFF2-40B4-BE49-F238E27FC236}">
                    <a16:creationId xmlns:a16="http://schemas.microsoft.com/office/drawing/2014/main" id="{BFAC7495-47B0-46E3-B832-CF901D35625C}"/>
                  </a:ext>
                </a:extLst>
              </p:cNvPr>
              <p:cNvSpPr>
                <a:spLocks/>
              </p:cNvSpPr>
              <p:nvPr/>
            </p:nvSpPr>
            <p:spPr bwMode="auto">
              <a:xfrm>
                <a:off x="4153" y="1661"/>
                <a:ext cx="40" cy="31"/>
              </a:xfrm>
              <a:custGeom>
                <a:avLst/>
                <a:gdLst>
                  <a:gd name="T0" fmla="*/ 1 w 80"/>
                  <a:gd name="T1" fmla="*/ 1 h 62"/>
                  <a:gd name="T2" fmla="*/ 1 w 80"/>
                  <a:gd name="T3" fmla="*/ 1 h 62"/>
                  <a:gd name="T4" fmla="*/ 1 w 80"/>
                  <a:gd name="T5" fmla="*/ 1 h 62"/>
                  <a:gd name="T6" fmla="*/ 1 w 80"/>
                  <a:gd name="T7" fmla="*/ 1 h 62"/>
                  <a:gd name="T8" fmla="*/ 1 w 80"/>
                  <a:gd name="T9" fmla="*/ 1 h 62"/>
                  <a:gd name="T10" fmla="*/ 1 w 80"/>
                  <a:gd name="T11" fmla="*/ 1 h 62"/>
                  <a:gd name="T12" fmla="*/ 1 w 80"/>
                  <a:gd name="T13" fmla="*/ 1 h 62"/>
                  <a:gd name="T14" fmla="*/ 1 w 80"/>
                  <a:gd name="T15" fmla="*/ 0 h 62"/>
                  <a:gd name="T16" fmla="*/ 1 w 80"/>
                  <a:gd name="T17" fmla="*/ 1 h 62"/>
                  <a:gd name="T18" fmla="*/ 1 w 80"/>
                  <a:gd name="T19" fmla="*/ 1 h 62"/>
                  <a:gd name="T20" fmla="*/ 1 w 80"/>
                  <a:gd name="T21" fmla="*/ 1 h 62"/>
                  <a:gd name="T22" fmla="*/ 0 w 80"/>
                  <a:gd name="T23" fmla="*/ 1 h 62"/>
                  <a:gd name="T24" fmla="*/ 1 w 80"/>
                  <a:gd name="T25" fmla="*/ 1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62"/>
                  <a:gd name="T41" fmla="*/ 80 w 80"/>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62">
                    <a:moveTo>
                      <a:pt x="4" y="62"/>
                    </a:moveTo>
                    <a:lnTo>
                      <a:pt x="3" y="49"/>
                    </a:lnTo>
                    <a:lnTo>
                      <a:pt x="6" y="32"/>
                    </a:lnTo>
                    <a:lnTo>
                      <a:pt x="16" y="23"/>
                    </a:lnTo>
                    <a:lnTo>
                      <a:pt x="32" y="14"/>
                    </a:lnTo>
                    <a:lnTo>
                      <a:pt x="67" y="5"/>
                    </a:lnTo>
                    <a:lnTo>
                      <a:pt x="80" y="5"/>
                    </a:lnTo>
                    <a:lnTo>
                      <a:pt x="60" y="0"/>
                    </a:lnTo>
                    <a:lnTo>
                      <a:pt x="34" y="3"/>
                    </a:lnTo>
                    <a:lnTo>
                      <a:pt x="11" y="14"/>
                    </a:lnTo>
                    <a:lnTo>
                      <a:pt x="1" y="31"/>
                    </a:lnTo>
                    <a:lnTo>
                      <a:pt x="0" y="45"/>
                    </a:lnTo>
                    <a:lnTo>
                      <a:pt x="4"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75" name="Freeform 104">
                <a:extLst>
                  <a:ext uri="{FF2B5EF4-FFF2-40B4-BE49-F238E27FC236}">
                    <a16:creationId xmlns:a16="http://schemas.microsoft.com/office/drawing/2014/main" id="{ECE4397D-6B5A-44D6-981F-716175149CD5}"/>
                  </a:ext>
                </a:extLst>
              </p:cNvPr>
              <p:cNvSpPr>
                <a:spLocks/>
              </p:cNvSpPr>
              <p:nvPr/>
            </p:nvSpPr>
            <p:spPr bwMode="auto">
              <a:xfrm>
                <a:off x="4256" y="1618"/>
                <a:ext cx="65" cy="151"/>
              </a:xfrm>
              <a:custGeom>
                <a:avLst/>
                <a:gdLst>
                  <a:gd name="T0" fmla="*/ 0 w 130"/>
                  <a:gd name="T1" fmla="*/ 0 h 300"/>
                  <a:gd name="T2" fmla="*/ 1 w 130"/>
                  <a:gd name="T3" fmla="*/ 1 h 300"/>
                  <a:gd name="T4" fmla="*/ 1 w 130"/>
                  <a:gd name="T5" fmla="*/ 1 h 300"/>
                  <a:gd name="T6" fmla="*/ 1 w 130"/>
                  <a:gd name="T7" fmla="*/ 1 h 300"/>
                  <a:gd name="T8" fmla="*/ 1 w 130"/>
                  <a:gd name="T9" fmla="*/ 1 h 300"/>
                  <a:gd name="T10" fmla="*/ 1 w 130"/>
                  <a:gd name="T11" fmla="*/ 1 h 300"/>
                  <a:gd name="T12" fmla="*/ 1 w 130"/>
                  <a:gd name="T13" fmla="*/ 1 h 300"/>
                  <a:gd name="T14" fmla="*/ 1 w 130"/>
                  <a:gd name="T15" fmla="*/ 1 h 300"/>
                  <a:gd name="T16" fmla="*/ 1 w 130"/>
                  <a:gd name="T17" fmla="*/ 1 h 300"/>
                  <a:gd name="T18" fmla="*/ 1 w 130"/>
                  <a:gd name="T19" fmla="*/ 1 h 300"/>
                  <a:gd name="T20" fmla="*/ 1 w 130"/>
                  <a:gd name="T21" fmla="*/ 1 h 300"/>
                  <a:gd name="T22" fmla="*/ 1 w 130"/>
                  <a:gd name="T23" fmla="*/ 1 h 300"/>
                  <a:gd name="T24" fmla="*/ 1 w 130"/>
                  <a:gd name="T25" fmla="*/ 1 h 300"/>
                  <a:gd name="T26" fmla="*/ 1 w 130"/>
                  <a:gd name="T27" fmla="*/ 1 h 300"/>
                  <a:gd name="T28" fmla="*/ 1 w 130"/>
                  <a:gd name="T29" fmla="*/ 1 h 300"/>
                  <a:gd name="T30" fmla="*/ 1 w 130"/>
                  <a:gd name="T31" fmla="*/ 1 h 300"/>
                  <a:gd name="T32" fmla="*/ 1 w 130"/>
                  <a:gd name="T33" fmla="*/ 1 h 300"/>
                  <a:gd name="T34" fmla="*/ 1 w 130"/>
                  <a:gd name="T35" fmla="*/ 1 h 300"/>
                  <a:gd name="T36" fmla="*/ 1 w 130"/>
                  <a:gd name="T37" fmla="*/ 1 h 300"/>
                  <a:gd name="T38" fmla="*/ 1 w 130"/>
                  <a:gd name="T39" fmla="*/ 1 h 300"/>
                  <a:gd name="T40" fmla="*/ 1 w 130"/>
                  <a:gd name="T41" fmla="*/ 1 h 300"/>
                  <a:gd name="T42" fmla="*/ 1 w 130"/>
                  <a:gd name="T43" fmla="*/ 1 h 300"/>
                  <a:gd name="T44" fmla="*/ 1 w 130"/>
                  <a:gd name="T45" fmla="*/ 1 h 300"/>
                  <a:gd name="T46" fmla="*/ 1 w 130"/>
                  <a:gd name="T47" fmla="*/ 1 h 300"/>
                  <a:gd name="T48" fmla="*/ 0 w 130"/>
                  <a:gd name="T49" fmla="*/ 1 h 300"/>
                  <a:gd name="T50" fmla="*/ 1 w 130"/>
                  <a:gd name="T51" fmla="*/ 1 h 300"/>
                  <a:gd name="T52" fmla="*/ 1 w 130"/>
                  <a:gd name="T53" fmla="*/ 1 h 300"/>
                  <a:gd name="T54" fmla="*/ 1 w 130"/>
                  <a:gd name="T55" fmla="*/ 1 h 300"/>
                  <a:gd name="T56" fmla="*/ 1 w 130"/>
                  <a:gd name="T57" fmla="*/ 1 h 300"/>
                  <a:gd name="T58" fmla="*/ 0 w 130"/>
                  <a:gd name="T59" fmla="*/ 0 h 3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0"/>
                  <a:gd name="T91" fmla="*/ 0 h 300"/>
                  <a:gd name="T92" fmla="*/ 130 w 130"/>
                  <a:gd name="T93" fmla="*/ 300 h 3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0" h="300">
                    <a:moveTo>
                      <a:pt x="0" y="0"/>
                    </a:moveTo>
                    <a:lnTo>
                      <a:pt x="31" y="54"/>
                    </a:lnTo>
                    <a:lnTo>
                      <a:pt x="58" y="108"/>
                    </a:lnTo>
                    <a:lnTo>
                      <a:pt x="77" y="134"/>
                    </a:lnTo>
                    <a:lnTo>
                      <a:pt x="103" y="163"/>
                    </a:lnTo>
                    <a:lnTo>
                      <a:pt x="120" y="189"/>
                    </a:lnTo>
                    <a:lnTo>
                      <a:pt x="128" y="217"/>
                    </a:lnTo>
                    <a:lnTo>
                      <a:pt x="130" y="243"/>
                    </a:lnTo>
                    <a:lnTo>
                      <a:pt x="130" y="269"/>
                    </a:lnTo>
                    <a:lnTo>
                      <a:pt x="123" y="300"/>
                    </a:lnTo>
                    <a:lnTo>
                      <a:pt x="67" y="268"/>
                    </a:lnTo>
                    <a:lnTo>
                      <a:pt x="53" y="294"/>
                    </a:lnTo>
                    <a:lnTo>
                      <a:pt x="14" y="211"/>
                    </a:lnTo>
                    <a:lnTo>
                      <a:pt x="25" y="214"/>
                    </a:lnTo>
                    <a:lnTo>
                      <a:pt x="36" y="214"/>
                    </a:lnTo>
                    <a:lnTo>
                      <a:pt x="45" y="207"/>
                    </a:lnTo>
                    <a:lnTo>
                      <a:pt x="46" y="197"/>
                    </a:lnTo>
                    <a:lnTo>
                      <a:pt x="45" y="186"/>
                    </a:lnTo>
                    <a:lnTo>
                      <a:pt x="38" y="176"/>
                    </a:lnTo>
                    <a:lnTo>
                      <a:pt x="31" y="170"/>
                    </a:lnTo>
                    <a:lnTo>
                      <a:pt x="18" y="170"/>
                    </a:lnTo>
                    <a:lnTo>
                      <a:pt x="12" y="173"/>
                    </a:lnTo>
                    <a:lnTo>
                      <a:pt x="9" y="180"/>
                    </a:lnTo>
                    <a:lnTo>
                      <a:pt x="9" y="193"/>
                    </a:lnTo>
                    <a:lnTo>
                      <a:pt x="0" y="176"/>
                    </a:lnTo>
                    <a:lnTo>
                      <a:pt x="5" y="166"/>
                    </a:lnTo>
                    <a:lnTo>
                      <a:pt x="17" y="158"/>
                    </a:lnTo>
                    <a:lnTo>
                      <a:pt x="30" y="155"/>
                    </a:lnTo>
                    <a:lnTo>
                      <a:pt x="30" y="12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76" name="Freeform 105">
                <a:extLst>
                  <a:ext uri="{FF2B5EF4-FFF2-40B4-BE49-F238E27FC236}">
                    <a16:creationId xmlns:a16="http://schemas.microsoft.com/office/drawing/2014/main" id="{48A1255F-DAF4-4053-8382-8BF6054C3589}"/>
                  </a:ext>
                </a:extLst>
              </p:cNvPr>
              <p:cNvSpPr>
                <a:spLocks/>
              </p:cNvSpPr>
              <p:nvPr/>
            </p:nvSpPr>
            <p:spPr bwMode="auto">
              <a:xfrm>
                <a:off x="4247" y="1657"/>
                <a:ext cx="17" cy="48"/>
              </a:xfrm>
              <a:custGeom>
                <a:avLst/>
                <a:gdLst>
                  <a:gd name="T0" fmla="*/ 0 w 35"/>
                  <a:gd name="T1" fmla="*/ 0 h 96"/>
                  <a:gd name="T2" fmla="*/ 0 w 35"/>
                  <a:gd name="T3" fmla="*/ 1 h 96"/>
                  <a:gd name="T4" fmla="*/ 0 w 35"/>
                  <a:gd name="T5" fmla="*/ 1 h 96"/>
                  <a:gd name="T6" fmla="*/ 0 w 35"/>
                  <a:gd name="T7" fmla="*/ 1 h 96"/>
                  <a:gd name="T8" fmla="*/ 0 w 35"/>
                  <a:gd name="T9" fmla="*/ 1 h 96"/>
                  <a:gd name="T10" fmla="*/ 0 w 35"/>
                  <a:gd name="T11" fmla="*/ 1 h 96"/>
                  <a:gd name="T12" fmla="*/ 0 w 35"/>
                  <a:gd name="T13" fmla="*/ 1 h 96"/>
                  <a:gd name="T14" fmla="*/ 0 w 35"/>
                  <a:gd name="T15" fmla="*/ 1 h 96"/>
                  <a:gd name="T16" fmla="*/ 0 w 35"/>
                  <a:gd name="T17" fmla="*/ 1 h 96"/>
                  <a:gd name="T18" fmla="*/ 0 w 35"/>
                  <a:gd name="T19" fmla="*/ 1 h 96"/>
                  <a:gd name="T20" fmla="*/ 0 w 35"/>
                  <a:gd name="T21" fmla="*/ 1 h 96"/>
                  <a:gd name="T22" fmla="*/ 0 w 35"/>
                  <a:gd name="T23" fmla="*/ 1 h 96"/>
                  <a:gd name="T24" fmla="*/ 0 w 35"/>
                  <a:gd name="T25" fmla="*/ 1 h 96"/>
                  <a:gd name="T26" fmla="*/ 0 w 35"/>
                  <a:gd name="T27" fmla="*/ 1 h 96"/>
                  <a:gd name="T28" fmla="*/ 0 w 35"/>
                  <a:gd name="T29" fmla="*/ 1 h 96"/>
                  <a:gd name="T30" fmla="*/ 0 w 35"/>
                  <a:gd name="T31" fmla="*/ 1 h 96"/>
                  <a:gd name="T32" fmla="*/ 0 w 35"/>
                  <a:gd name="T33" fmla="*/ 1 h 96"/>
                  <a:gd name="T34" fmla="*/ 0 w 35"/>
                  <a:gd name="T35" fmla="*/ 1 h 96"/>
                  <a:gd name="T36" fmla="*/ 0 w 35"/>
                  <a:gd name="T37" fmla="*/ 0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96"/>
                  <a:gd name="T59" fmla="*/ 35 w 35"/>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96">
                    <a:moveTo>
                      <a:pt x="15" y="0"/>
                    </a:moveTo>
                    <a:lnTo>
                      <a:pt x="4" y="8"/>
                    </a:lnTo>
                    <a:lnTo>
                      <a:pt x="2" y="18"/>
                    </a:lnTo>
                    <a:lnTo>
                      <a:pt x="0" y="31"/>
                    </a:lnTo>
                    <a:lnTo>
                      <a:pt x="0" y="60"/>
                    </a:lnTo>
                    <a:lnTo>
                      <a:pt x="10" y="83"/>
                    </a:lnTo>
                    <a:lnTo>
                      <a:pt x="10" y="52"/>
                    </a:lnTo>
                    <a:lnTo>
                      <a:pt x="20" y="67"/>
                    </a:lnTo>
                    <a:lnTo>
                      <a:pt x="23" y="80"/>
                    </a:lnTo>
                    <a:lnTo>
                      <a:pt x="23" y="96"/>
                    </a:lnTo>
                    <a:lnTo>
                      <a:pt x="35" y="88"/>
                    </a:lnTo>
                    <a:lnTo>
                      <a:pt x="35" y="67"/>
                    </a:lnTo>
                    <a:lnTo>
                      <a:pt x="27" y="49"/>
                    </a:lnTo>
                    <a:lnTo>
                      <a:pt x="15" y="37"/>
                    </a:lnTo>
                    <a:lnTo>
                      <a:pt x="10" y="36"/>
                    </a:lnTo>
                    <a:lnTo>
                      <a:pt x="10" y="26"/>
                    </a:lnTo>
                    <a:lnTo>
                      <a:pt x="15" y="16"/>
                    </a:lnTo>
                    <a:lnTo>
                      <a:pt x="20" y="6"/>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77" name="Freeform 106">
                <a:extLst>
                  <a:ext uri="{FF2B5EF4-FFF2-40B4-BE49-F238E27FC236}">
                    <a16:creationId xmlns:a16="http://schemas.microsoft.com/office/drawing/2014/main" id="{2C90FC5F-2626-4E25-AC7D-327686E4CA5C}"/>
                  </a:ext>
                </a:extLst>
              </p:cNvPr>
              <p:cNvSpPr>
                <a:spLocks/>
              </p:cNvSpPr>
              <p:nvPr/>
            </p:nvSpPr>
            <p:spPr bwMode="auto">
              <a:xfrm>
                <a:off x="4099" y="1792"/>
                <a:ext cx="147" cy="107"/>
              </a:xfrm>
              <a:custGeom>
                <a:avLst/>
                <a:gdLst>
                  <a:gd name="T0" fmla="*/ 0 w 294"/>
                  <a:gd name="T1" fmla="*/ 0 h 216"/>
                  <a:gd name="T2" fmla="*/ 1 w 294"/>
                  <a:gd name="T3" fmla="*/ 0 h 216"/>
                  <a:gd name="T4" fmla="*/ 1 w 294"/>
                  <a:gd name="T5" fmla="*/ 0 h 216"/>
                  <a:gd name="T6" fmla="*/ 1 w 294"/>
                  <a:gd name="T7" fmla="*/ 0 h 216"/>
                  <a:gd name="T8" fmla="*/ 1 w 294"/>
                  <a:gd name="T9" fmla="*/ 0 h 216"/>
                  <a:gd name="T10" fmla="*/ 1 w 294"/>
                  <a:gd name="T11" fmla="*/ 0 h 216"/>
                  <a:gd name="T12" fmla="*/ 1 w 294"/>
                  <a:gd name="T13" fmla="*/ 0 h 216"/>
                  <a:gd name="T14" fmla="*/ 1 w 294"/>
                  <a:gd name="T15" fmla="*/ 0 h 216"/>
                  <a:gd name="T16" fmla="*/ 1 w 294"/>
                  <a:gd name="T17" fmla="*/ 0 h 216"/>
                  <a:gd name="T18" fmla="*/ 1 w 294"/>
                  <a:gd name="T19" fmla="*/ 0 h 216"/>
                  <a:gd name="T20" fmla="*/ 1 w 294"/>
                  <a:gd name="T21" fmla="*/ 0 h 216"/>
                  <a:gd name="T22" fmla="*/ 1 w 294"/>
                  <a:gd name="T23" fmla="*/ 0 h 216"/>
                  <a:gd name="T24" fmla="*/ 1 w 294"/>
                  <a:gd name="T25" fmla="*/ 0 h 216"/>
                  <a:gd name="T26" fmla="*/ 1 w 294"/>
                  <a:gd name="T27" fmla="*/ 0 h 216"/>
                  <a:gd name="T28" fmla="*/ 1 w 294"/>
                  <a:gd name="T29" fmla="*/ 0 h 216"/>
                  <a:gd name="T30" fmla="*/ 1 w 294"/>
                  <a:gd name="T31" fmla="*/ 0 h 216"/>
                  <a:gd name="T32" fmla="*/ 1 w 294"/>
                  <a:gd name="T33" fmla="*/ 0 h 216"/>
                  <a:gd name="T34" fmla="*/ 1 w 294"/>
                  <a:gd name="T35" fmla="*/ 0 h 216"/>
                  <a:gd name="T36" fmla="*/ 1 w 294"/>
                  <a:gd name="T37" fmla="*/ 0 h 216"/>
                  <a:gd name="T38" fmla="*/ 1 w 294"/>
                  <a:gd name="T39" fmla="*/ 0 h 216"/>
                  <a:gd name="T40" fmla="*/ 1 w 294"/>
                  <a:gd name="T41" fmla="*/ 0 h 216"/>
                  <a:gd name="T42" fmla="*/ 1 w 294"/>
                  <a:gd name="T43" fmla="*/ 0 h 216"/>
                  <a:gd name="T44" fmla="*/ 1 w 294"/>
                  <a:gd name="T45" fmla="*/ 0 h 216"/>
                  <a:gd name="T46" fmla="*/ 1 w 294"/>
                  <a:gd name="T47" fmla="*/ 0 h 216"/>
                  <a:gd name="T48" fmla="*/ 1 w 294"/>
                  <a:gd name="T49" fmla="*/ 0 h 216"/>
                  <a:gd name="T50" fmla="*/ 1 w 294"/>
                  <a:gd name="T51" fmla="*/ 0 h 216"/>
                  <a:gd name="T52" fmla="*/ 1 w 294"/>
                  <a:gd name="T53" fmla="*/ 0 h 216"/>
                  <a:gd name="T54" fmla="*/ 1 w 294"/>
                  <a:gd name="T55" fmla="*/ 0 h 216"/>
                  <a:gd name="T56" fmla="*/ 1 w 294"/>
                  <a:gd name="T57" fmla="*/ 0 h 216"/>
                  <a:gd name="T58" fmla="*/ 1 w 294"/>
                  <a:gd name="T59" fmla="*/ 0 h 216"/>
                  <a:gd name="T60" fmla="*/ 1 w 294"/>
                  <a:gd name="T61" fmla="*/ 0 h 216"/>
                  <a:gd name="T62" fmla="*/ 1 w 294"/>
                  <a:gd name="T63" fmla="*/ 0 h 216"/>
                  <a:gd name="T64" fmla="*/ 1 w 294"/>
                  <a:gd name="T65" fmla="*/ 0 h 216"/>
                  <a:gd name="T66" fmla="*/ 1 w 294"/>
                  <a:gd name="T67" fmla="*/ 0 h 216"/>
                  <a:gd name="T68" fmla="*/ 1 w 294"/>
                  <a:gd name="T69" fmla="*/ 0 h 216"/>
                  <a:gd name="T70" fmla="*/ 1 w 294"/>
                  <a:gd name="T71" fmla="*/ 0 h 216"/>
                  <a:gd name="T72" fmla="*/ 1 w 294"/>
                  <a:gd name="T73" fmla="*/ 0 h 216"/>
                  <a:gd name="T74" fmla="*/ 1 w 294"/>
                  <a:gd name="T75" fmla="*/ 0 h 216"/>
                  <a:gd name="T76" fmla="*/ 1 w 294"/>
                  <a:gd name="T77" fmla="*/ 0 h 216"/>
                  <a:gd name="T78" fmla="*/ 1 w 294"/>
                  <a:gd name="T79" fmla="*/ 0 h 216"/>
                  <a:gd name="T80" fmla="*/ 1 w 294"/>
                  <a:gd name="T81" fmla="*/ 0 h 216"/>
                  <a:gd name="T82" fmla="*/ 1 w 294"/>
                  <a:gd name="T83" fmla="*/ 0 h 216"/>
                  <a:gd name="T84" fmla="*/ 0 w 294"/>
                  <a:gd name="T85" fmla="*/ 0 h 2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4"/>
                  <a:gd name="T130" fmla="*/ 0 h 216"/>
                  <a:gd name="T131" fmla="*/ 294 w 294"/>
                  <a:gd name="T132" fmla="*/ 216 h 2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4" h="216">
                    <a:moveTo>
                      <a:pt x="0" y="144"/>
                    </a:moveTo>
                    <a:lnTo>
                      <a:pt x="28" y="20"/>
                    </a:lnTo>
                    <a:lnTo>
                      <a:pt x="39" y="15"/>
                    </a:lnTo>
                    <a:lnTo>
                      <a:pt x="134" y="15"/>
                    </a:lnTo>
                    <a:lnTo>
                      <a:pt x="105" y="0"/>
                    </a:lnTo>
                    <a:lnTo>
                      <a:pt x="141" y="15"/>
                    </a:lnTo>
                    <a:lnTo>
                      <a:pt x="150" y="26"/>
                    </a:lnTo>
                    <a:lnTo>
                      <a:pt x="72" y="82"/>
                    </a:lnTo>
                    <a:lnTo>
                      <a:pt x="72" y="121"/>
                    </a:lnTo>
                    <a:lnTo>
                      <a:pt x="92" y="144"/>
                    </a:lnTo>
                    <a:lnTo>
                      <a:pt x="159" y="177"/>
                    </a:lnTo>
                    <a:lnTo>
                      <a:pt x="177" y="183"/>
                    </a:lnTo>
                    <a:lnTo>
                      <a:pt x="196" y="183"/>
                    </a:lnTo>
                    <a:lnTo>
                      <a:pt x="216" y="177"/>
                    </a:lnTo>
                    <a:lnTo>
                      <a:pt x="234" y="164"/>
                    </a:lnTo>
                    <a:lnTo>
                      <a:pt x="252" y="139"/>
                    </a:lnTo>
                    <a:lnTo>
                      <a:pt x="255" y="131"/>
                    </a:lnTo>
                    <a:lnTo>
                      <a:pt x="219" y="48"/>
                    </a:lnTo>
                    <a:lnTo>
                      <a:pt x="209" y="38"/>
                    </a:lnTo>
                    <a:lnTo>
                      <a:pt x="170" y="30"/>
                    </a:lnTo>
                    <a:lnTo>
                      <a:pt x="214" y="36"/>
                    </a:lnTo>
                    <a:lnTo>
                      <a:pt x="229" y="48"/>
                    </a:lnTo>
                    <a:lnTo>
                      <a:pt x="239" y="59"/>
                    </a:lnTo>
                    <a:lnTo>
                      <a:pt x="262" y="108"/>
                    </a:lnTo>
                    <a:lnTo>
                      <a:pt x="262" y="144"/>
                    </a:lnTo>
                    <a:lnTo>
                      <a:pt x="263" y="172"/>
                    </a:lnTo>
                    <a:lnTo>
                      <a:pt x="270" y="200"/>
                    </a:lnTo>
                    <a:lnTo>
                      <a:pt x="294" y="216"/>
                    </a:lnTo>
                    <a:lnTo>
                      <a:pt x="252" y="204"/>
                    </a:lnTo>
                    <a:lnTo>
                      <a:pt x="209" y="193"/>
                    </a:lnTo>
                    <a:lnTo>
                      <a:pt x="173" y="190"/>
                    </a:lnTo>
                    <a:lnTo>
                      <a:pt x="144" y="180"/>
                    </a:lnTo>
                    <a:lnTo>
                      <a:pt x="95" y="154"/>
                    </a:lnTo>
                    <a:lnTo>
                      <a:pt x="75" y="141"/>
                    </a:lnTo>
                    <a:lnTo>
                      <a:pt x="64" y="128"/>
                    </a:lnTo>
                    <a:lnTo>
                      <a:pt x="52" y="93"/>
                    </a:lnTo>
                    <a:lnTo>
                      <a:pt x="80" y="62"/>
                    </a:lnTo>
                    <a:lnTo>
                      <a:pt x="129" y="36"/>
                    </a:lnTo>
                    <a:lnTo>
                      <a:pt x="118" y="20"/>
                    </a:lnTo>
                    <a:lnTo>
                      <a:pt x="56" y="20"/>
                    </a:lnTo>
                    <a:lnTo>
                      <a:pt x="39" y="25"/>
                    </a:lnTo>
                    <a:lnTo>
                      <a:pt x="33" y="33"/>
                    </a:lnTo>
                    <a:lnTo>
                      <a:pt x="0"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78" name="Freeform 107">
                <a:extLst>
                  <a:ext uri="{FF2B5EF4-FFF2-40B4-BE49-F238E27FC236}">
                    <a16:creationId xmlns:a16="http://schemas.microsoft.com/office/drawing/2014/main" id="{06CDF30F-3A2C-47BC-9AD7-095B52B0CFA0}"/>
                  </a:ext>
                </a:extLst>
              </p:cNvPr>
              <p:cNvSpPr>
                <a:spLocks/>
              </p:cNvSpPr>
              <p:nvPr/>
            </p:nvSpPr>
            <p:spPr bwMode="auto">
              <a:xfrm>
                <a:off x="4132" y="1819"/>
                <a:ext cx="63" cy="55"/>
              </a:xfrm>
              <a:custGeom>
                <a:avLst/>
                <a:gdLst>
                  <a:gd name="T0" fmla="*/ 1 w 126"/>
                  <a:gd name="T1" fmla="*/ 1 h 109"/>
                  <a:gd name="T2" fmla="*/ 1 w 126"/>
                  <a:gd name="T3" fmla="*/ 1 h 109"/>
                  <a:gd name="T4" fmla="*/ 1 w 126"/>
                  <a:gd name="T5" fmla="*/ 1 h 109"/>
                  <a:gd name="T6" fmla="*/ 1 w 126"/>
                  <a:gd name="T7" fmla="*/ 1 h 109"/>
                  <a:gd name="T8" fmla="*/ 1 w 126"/>
                  <a:gd name="T9" fmla="*/ 1 h 109"/>
                  <a:gd name="T10" fmla="*/ 1 w 126"/>
                  <a:gd name="T11" fmla="*/ 1 h 109"/>
                  <a:gd name="T12" fmla="*/ 1 w 126"/>
                  <a:gd name="T13" fmla="*/ 0 h 109"/>
                  <a:gd name="T14" fmla="*/ 1 w 126"/>
                  <a:gd name="T15" fmla="*/ 1 h 109"/>
                  <a:gd name="T16" fmla="*/ 1 w 126"/>
                  <a:gd name="T17" fmla="*/ 1 h 109"/>
                  <a:gd name="T18" fmla="*/ 1 w 126"/>
                  <a:gd name="T19" fmla="*/ 1 h 109"/>
                  <a:gd name="T20" fmla="*/ 1 w 126"/>
                  <a:gd name="T21" fmla="*/ 1 h 109"/>
                  <a:gd name="T22" fmla="*/ 1 w 126"/>
                  <a:gd name="T23" fmla="*/ 1 h 109"/>
                  <a:gd name="T24" fmla="*/ 1 w 126"/>
                  <a:gd name="T25" fmla="*/ 1 h 109"/>
                  <a:gd name="T26" fmla="*/ 1 w 126"/>
                  <a:gd name="T27" fmla="*/ 1 h 109"/>
                  <a:gd name="T28" fmla="*/ 1 w 126"/>
                  <a:gd name="T29" fmla="*/ 1 h 109"/>
                  <a:gd name="T30" fmla="*/ 1 w 126"/>
                  <a:gd name="T31" fmla="*/ 1 h 109"/>
                  <a:gd name="T32" fmla="*/ 0 w 126"/>
                  <a:gd name="T33" fmla="*/ 1 h 109"/>
                  <a:gd name="T34" fmla="*/ 1 w 126"/>
                  <a:gd name="T35" fmla="*/ 1 h 1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
                  <a:gd name="T55" fmla="*/ 0 h 109"/>
                  <a:gd name="T56" fmla="*/ 126 w 126"/>
                  <a:gd name="T57" fmla="*/ 109 h 1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 h="109">
                    <a:moveTo>
                      <a:pt x="5" y="26"/>
                    </a:moveTo>
                    <a:lnTo>
                      <a:pt x="28" y="36"/>
                    </a:lnTo>
                    <a:lnTo>
                      <a:pt x="52" y="44"/>
                    </a:lnTo>
                    <a:lnTo>
                      <a:pt x="67" y="46"/>
                    </a:lnTo>
                    <a:lnTo>
                      <a:pt x="77" y="42"/>
                    </a:lnTo>
                    <a:lnTo>
                      <a:pt x="100" y="24"/>
                    </a:lnTo>
                    <a:lnTo>
                      <a:pt x="126" y="0"/>
                    </a:lnTo>
                    <a:lnTo>
                      <a:pt x="87" y="44"/>
                    </a:lnTo>
                    <a:lnTo>
                      <a:pt x="83" y="55"/>
                    </a:lnTo>
                    <a:lnTo>
                      <a:pt x="83" y="72"/>
                    </a:lnTo>
                    <a:lnTo>
                      <a:pt x="90" y="88"/>
                    </a:lnTo>
                    <a:lnTo>
                      <a:pt x="101" y="109"/>
                    </a:lnTo>
                    <a:lnTo>
                      <a:pt x="77" y="75"/>
                    </a:lnTo>
                    <a:lnTo>
                      <a:pt x="67" y="59"/>
                    </a:lnTo>
                    <a:lnTo>
                      <a:pt x="51" y="50"/>
                    </a:lnTo>
                    <a:lnTo>
                      <a:pt x="31" y="44"/>
                    </a:lnTo>
                    <a:lnTo>
                      <a:pt x="0" y="32"/>
                    </a:lnTo>
                    <a:lnTo>
                      <a:pt x="5"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79" name="Line 108">
                <a:extLst>
                  <a:ext uri="{FF2B5EF4-FFF2-40B4-BE49-F238E27FC236}">
                    <a16:creationId xmlns:a16="http://schemas.microsoft.com/office/drawing/2014/main" id="{EB1358CF-BAB6-411F-8AFE-47397D488433}"/>
                  </a:ext>
                </a:extLst>
              </p:cNvPr>
              <p:cNvSpPr>
                <a:spLocks noChangeShapeType="1"/>
              </p:cNvSpPr>
              <p:nvPr/>
            </p:nvSpPr>
            <p:spPr bwMode="auto">
              <a:xfrm>
                <a:off x="4234" y="1670"/>
                <a:ext cx="12" cy="4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80" name="Line 109">
                <a:extLst>
                  <a:ext uri="{FF2B5EF4-FFF2-40B4-BE49-F238E27FC236}">
                    <a16:creationId xmlns:a16="http://schemas.microsoft.com/office/drawing/2014/main" id="{359A70E2-8C99-4C68-823D-58E50564C153}"/>
                  </a:ext>
                </a:extLst>
              </p:cNvPr>
              <p:cNvSpPr>
                <a:spLocks noChangeShapeType="1"/>
              </p:cNvSpPr>
              <p:nvPr/>
            </p:nvSpPr>
            <p:spPr bwMode="auto">
              <a:xfrm>
                <a:off x="4234" y="1685"/>
                <a:ext cx="9" cy="4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81" name="Line 110">
                <a:extLst>
                  <a:ext uri="{FF2B5EF4-FFF2-40B4-BE49-F238E27FC236}">
                    <a16:creationId xmlns:a16="http://schemas.microsoft.com/office/drawing/2014/main" id="{5DF63103-4AA3-4692-AC7D-E784DB4C019B}"/>
                  </a:ext>
                </a:extLst>
              </p:cNvPr>
              <p:cNvSpPr>
                <a:spLocks noChangeShapeType="1"/>
              </p:cNvSpPr>
              <p:nvPr/>
            </p:nvSpPr>
            <p:spPr bwMode="auto">
              <a:xfrm>
                <a:off x="4234" y="1707"/>
                <a:ext cx="4" cy="2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82" name="Freeform 111">
                <a:extLst>
                  <a:ext uri="{FF2B5EF4-FFF2-40B4-BE49-F238E27FC236}">
                    <a16:creationId xmlns:a16="http://schemas.microsoft.com/office/drawing/2014/main" id="{FD42990F-35CA-4B8E-B431-5836A14B4C7C}"/>
                  </a:ext>
                </a:extLst>
              </p:cNvPr>
              <p:cNvSpPr>
                <a:spLocks/>
              </p:cNvSpPr>
              <p:nvPr/>
            </p:nvSpPr>
            <p:spPr bwMode="auto">
              <a:xfrm>
                <a:off x="4095" y="1886"/>
                <a:ext cx="177" cy="326"/>
              </a:xfrm>
              <a:custGeom>
                <a:avLst/>
                <a:gdLst>
                  <a:gd name="T0" fmla="*/ 0 w 352"/>
                  <a:gd name="T1" fmla="*/ 0 h 652"/>
                  <a:gd name="T2" fmla="*/ 1 w 352"/>
                  <a:gd name="T3" fmla="*/ 1 h 652"/>
                  <a:gd name="T4" fmla="*/ 1 w 352"/>
                  <a:gd name="T5" fmla="*/ 1 h 652"/>
                  <a:gd name="T6" fmla="*/ 1 w 352"/>
                  <a:gd name="T7" fmla="*/ 1 h 652"/>
                  <a:gd name="T8" fmla="*/ 1 w 352"/>
                  <a:gd name="T9" fmla="*/ 1 h 652"/>
                  <a:gd name="T10" fmla="*/ 1 w 352"/>
                  <a:gd name="T11" fmla="*/ 1 h 652"/>
                  <a:gd name="T12" fmla="*/ 1 w 352"/>
                  <a:gd name="T13" fmla="*/ 1 h 652"/>
                  <a:gd name="T14" fmla="*/ 1 w 352"/>
                  <a:gd name="T15" fmla="*/ 1 h 652"/>
                  <a:gd name="T16" fmla="*/ 1 w 352"/>
                  <a:gd name="T17" fmla="*/ 1 h 652"/>
                  <a:gd name="T18" fmla="*/ 1 w 352"/>
                  <a:gd name="T19" fmla="*/ 1 h 652"/>
                  <a:gd name="T20" fmla="*/ 1 w 352"/>
                  <a:gd name="T21" fmla="*/ 1 h 652"/>
                  <a:gd name="T22" fmla="*/ 1 w 352"/>
                  <a:gd name="T23" fmla="*/ 1 h 652"/>
                  <a:gd name="T24" fmla="*/ 1 w 352"/>
                  <a:gd name="T25" fmla="*/ 1 h 652"/>
                  <a:gd name="T26" fmla="*/ 1 w 352"/>
                  <a:gd name="T27" fmla="*/ 1 h 652"/>
                  <a:gd name="T28" fmla="*/ 1 w 352"/>
                  <a:gd name="T29" fmla="*/ 1 h 652"/>
                  <a:gd name="T30" fmla="*/ 1 w 352"/>
                  <a:gd name="T31" fmla="*/ 1 h 652"/>
                  <a:gd name="T32" fmla="*/ 1 w 352"/>
                  <a:gd name="T33" fmla="*/ 1 h 652"/>
                  <a:gd name="T34" fmla="*/ 1 w 352"/>
                  <a:gd name="T35" fmla="*/ 1 h 652"/>
                  <a:gd name="T36" fmla="*/ 1 w 352"/>
                  <a:gd name="T37" fmla="*/ 1 h 652"/>
                  <a:gd name="T38" fmla="*/ 1 w 352"/>
                  <a:gd name="T39" fmla="*/ 1 h 652"/>
                  <a:gd name="T40" fmla="*/ 1 w 352"/>
                  <a:gd name="T41" fmla="*/ 1 h 652"/>
                  <a:gd name="T42" fmla="*/ 1 w 352"/>
                  <a:gd name="T43" fmla="*/ 1 h 652"/>
                  <a:gd name="T44" fmla="*/ 1 w 352"/>
                  <a:gd name="T45" fmla="*/ 1 h 652"/>
                  <a:gd name="T46" fmla="*/ 1 w 352"/>
                  <a:gd name="T47" fmla="*/ 1 h 652"/>
                  <a:gd name="T48" fmla="*/ 1 w 352"/>
                  <a:gd name="T49" fmla="*/ 1 h 652"/>
                  <a:gd name="T50" fmla="*/ 1 w 352"/>
                  <a:gd name="T51" fmla="*/ 1 h 652"/>
                  <a:gd name="T52" fmla="*/ 1 w 352"/>
                  <a:gd name="T53" fmla="*/ 1 h 652"/>
                  <a:gd name="T54" fmla="*/ 1 w 352"/>
                  <a:gd name="T55" fmla="*/ 1 h 652"/>
                  <a:gd name="T56" fmla="*/ 1 w 352"/>
                  <a:gd name="T57" fmla="*/ 1 h 652"/>
                  <a:gd name="T58" fmla="*/ 1 w 352"/>
                  <a:gd name="T59" fmla="*/ 1 h 652"/>
                  <a:gd name="T60" fmla="*/ 1 w 352"/>
                  <a:gd name="T61" fmla="*/ 1 h 652"/>
                  <a:gd name="T62" fmla="*/ 1 w 352"/>
                  <a:gd name="T63" fmla="*/ 1 h 652"/>
                  <a:gd name="T64" fmla="*/ 1 w 352"/>
                  <a:gd name="T65" fmla="*/ 1 h 652"/>
                  <a:gd name="T66" fmla="*/ 1 w 352"/>
                  <a:gd name="T67" fmla="*/ 1 h 652"/>
                  <a:gd name="T68" fmla="*/ 1 w 352"/>
                  <a:gd name="T69" fmla="*/ 1 h 652"/>
                  <a:gd name="T70" fmla="*/ 1 w 352"/>
                  <a:gd name="T71" fmla="*/ 1 h 652"/>
                  <a:gd name="T72" fmla="*/ 1 w 352"/>
                  <a:gd name="T73" fmla="*/ 1 h 652"/>
                  <a:gd name="T74" fmla="*/ 1 w 352"/>
                  <a:gd name="T75" fmla="*/ 1 h 652"/>
                  <a:gd name="T76" fmla="*/ 1 w 352"/>
                  <a:gd name="T77" fmla="*/ 1 h 652"/>
                  <a:gd name="T78" fmla="*/ 1 w 352"/>
                  <a:gd name="T79" fmla="*/ 1 h 652"/>
                  <a:gd name="T80" fmla="*/ 1 w 352"/>
                  <a:gd name="T81" fmla="*/ 1 h 652"/>
                  <a:gd name="T82" fmla="*/ 1 w 352"/>
                  <a:gd name="T83" fmla="*/ 1 h 652"/>
                  <a:gd name="T84" fmla="*/ 1 w 352"/>
                  <a:gd name="T85" fmla="*/ 1 h 652"/>
                  <a:gd name="T86" fmla="*/ 1 w 352"/>
                  <a:gd name="T87" fmla="*/ 1 h 652"/>
                  <a:gd name="T88" fmla="*/ 1 w 352"/>
                  <a:gd name="T89" fmla="*/ 1 h 652"/>
                  <a:gd name="T90" fmla="*/ 1 w 352"/>
                  <a:gd name="T91" fmla="*/ 1 h 652"/>
                  <a:gd name="T92" fmla="*/ 1 w 352"/>
                  <a:gd name="T93" fmla="*/ 1 h 652"/>
                  <a:gd name="T94" fmla="*/ 1 w 352"/>
                  <a:gd name="T95" fmla="*/ 1 h 652"/>
                  <a:gd name="T96" fmla="*/ 1 w 352"/>
                  <a:gd name="T97" fmla="*/ 1 h 652"/>
                  <a:gd name="T98" fmla="*/ 1 w 352"/>
                  <a:gd name="T99" fmla="*/ 1 h 652"/>
                  <a:gd name="T100" fmla="*/ 0 w 352"/>
                  <a:gd name="T101" fmla="*/ 0 h 6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2"/>
                  <a:gd name="T154" fmla="*/ 0 h 652"/>
                  <a:gd name="T155" fmla="*/ 352 w 352"/>
                  <a:gd name="T156" fmla="*/ 652 h 6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2" h="652">
                    <a:moveTo>
                      <a:pt x="0" y="0"/>
                    </a:moveTo>
                    <a:lnTo>
                      <a:pt x="153" y="81"/>
                    </a:lnTo>
                    <a:lnTo>
                      <a:pt x="155" y="95"/>
                    </a:lnTo>
                    <a:lnTo>
                      <a:pt x="155" y="147"/>
                    </a:lnTo>
                    <a:lnTo>
                      <a:pt x="236" y="178"/>
                    </a:lnTo>
                    <a:lnTo>
                      <a:pt x="281" y="206"/>
                    </a:lnTo>
                    <a:lnTo>
                      <a:pt x="321" y="232"/>
                    </a:lnTo>
                    <a:lnTo>
                      <a:pt x="326" y="238"/>
                    </a:lnTo>
                    <a:lnTo>
                      <a:pt x="317" y="367"/>
                    </a:lnTo>
                    <a:lnTo>
                      <a:pt x="335" y="389"/>
                    </a:lnTo>
                    <a:lnTo>
                      <a:pt x="333" y="418"/>
                    </a:lnTo>
                    <a:lnTo>
                      <a:pt x="335" y="497"/>
                    </a:lnTo>
                    <a:lnTo>
                      <a:pt x="343" y="585"/>
                    </a:lnTo>
                    <a:lnTo>
                      <a:pt x="352" y="652"/>
                    </a:lnTo>
                    <a:lnTo>
                      <a:pt x="333" y="557"/>
                    </a:lnTo>
                    <a:lnTo>
                      <a:pt x="326" y="483"/>
                    </a:lnTo>
                    <a:lnTo>
                      <a:pt x="321" y="402"/>
                    </a:lnTo>
                    <a:lnTo>
                      <a:pt x="279" y="402"/>
                    </a:lnTo>
                    <a:lnTo>
                      <a:pt x="248" y="392"/>
                    </a:lnTo>
                    <a:lnTo>
                      <a:pt x="220" y="382"/>
                    </a:lnTo>
                    <a:lnTo>
                      <a:pt x="241" y="477"/>
                    </a:lnTo>
                    <a:lnTo>
                      <a:pt x="245" y="511"/>
                    </a:lnTo>
                    <a:lnTo>
                      <a:pt x="240" y="577"/>
                    </a:lnTo>
                    <a:lnTo>
                      <a:pt x="240" y="515"/>
                    </a:lnTo>
                    <a:lnTo>
                      <a:pt x="235" y="487"/>
                    </a:lnTo>
                    <a:lnTo>
                      <a:pt x="219" y="426"/>
                    </a:lnTo>
                    <a:lnTo>
                      <a:pt x="210" y="392"/>
                    </a:lnTo>
                    <a:lnTo>
                      <a:pt x="207" y="371"/>
                    </a:lnTo>
                    <a:lnTo>
                      <a:pt x="179" y="341"/>
                    </a:lnTo>
                    <a:lnTo>
                      <a:pt x="147" y="322"/>
                    </a:lnTo>
                    <a:lnTo>
                      <a:pt x="120" y="310"/>
                    </a:lnTo>
                    <a:lnTo>
                      <a:pt x="89" y="304"/>
                    </a:lnTo>
                    <a:lnTo>
                      <a:pt x="111" y="300"/>
                    </a:lnTo>
                    <a:lnTo>
                      <a:pt x="130" y="168"/>
                    </a:lnTo>
                    <a:lnTo>
                      <a:pt x="120" y="302"/>
                    </a:lnTo>
                    <a:lnTo>
                      <a:pt x="160" y="318"/>
                    </a:lnTo>
                    <a:lnTo>
                      <a:pt x="194" y="341"/>
                    </a:lnTo>
                    <a:lnTo>
                      <a:pt x="220" y="366"/>
                    </a:lnTo>
                    <a:lnTo>
                      <a:pt x="248" y="379"/>
                    </a:lnTo>
                    <a:lnTo>
                      <a:pt x="276" y="385"/>
                    </a:lnTo>
                    <a:lnTo>
                      <a:pt x="300" y="385"/>
                    </a:lnTo>
                    <a:lnTo>
                      <a:pt x="307" y="379"/>
                    </a:lnTo>
                    <a:lnTo>
                      <a:pt x="320" y="248"/>
                    </a:lnTo>
                    <a:lnTo>
                      <a:pt x="285" y="222"/>
                    </a:lnTo>
                    <a:lnTo>
                      <a:pt x="232" y="193"/>
                    </a:lnTo>
                    <a:lnTo>
                      <a:pt x="179" y="171"/>
                    </a:lnTo>
                    <a:lnTo>
                      <a:pt x="140" y="157"/>
                    </a:lnTo>
                    <a:lnTo>
                      <a:pt x="148" y="147"/>
                    </a:lnTo>
                    <a:lnTo>
                      <a:pt x="143" y="106"/>
                    </a:lnTo>
                    <a:lnTo>
                      <a:pt x="132" y="9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83" name="Freeform 112">
                <a:extLst>
                  <a:ext uri="{FF2B5EF4-FFF2-40B4-BE49-F238E27FC236}">
                    <a16:creationId xmlns:a16="http://schemas.microsoft.com/office/drawing/2014/main" id="{C77E1E96-63DF-4D30-9FA5-AC06057D9A5B}"/>
                  </a:ext>
                </a:extLst>
              </p:cNvPr>
              <p:cNvSpPr>
                <a:spLocks/>
              </p:cNvSpPr>
              <p:nvPr/>
            </p:nvSpPr>
            <p:spPr bwMode="auto">
              <a:xfrm>
                <a:off x="4193" y="1886"/>
                <a:ext cx="43" cy="105"/>
              </a:xfrm>
              <a:custGeom>
                <a:avLst/>
                <a:gdLst>
                  <a:gd name="T0" fmla="*/ 0 w 85"/>
                  <a:gd name="T1" fmla="*/ 1 h 209"/>
                  <a:gd name="T2" fmla="*/ 1 w 85"/>
                  <a:gd name="T3" fmla="*/ 1 h 209"/>
                  <a:gd name="T4" fmla="*/ 1 w 85"/>
                  <a:gd name="T5" fmla="*/ 1 h 209"/>
                  <a:gd name="T6" fmla="*/ 1 w 85"/>
                  <a:gd name="T7" fmla="*/ 1 h 209"/>
                  <a:gd name="T8" fmla="*/ 1 w 85"/>
                  <a:gd name="T9" fmla="*/ 1 h 209"/>
                  <a:gd name="T10" fmla="*/ 1 w 85"/>
                  <a:gd name="T11" fmla="*/ 1 h 209"/>
                  <a:gd name="T12" fmla="*/ 1 w 85"/>
                  <a:gd name="T13" fmla="*/ 1 h 209"/>
                  <a:gd name="T14" fmla="*/ 1 w 85"/>
                  <a:gd name="T15" fmla="*/ 1 h 209"/>
                  <a:gd name="T16" fmla="*/ 1 w 85"/>
                  <a:gd name="T17" fmla="*/ 1 h 209"/>
                  <a:gd name="T18" fmla="*/ 1 w 85"/>
                  <a:gd name="T19" fmla="*/ 1 h 209"/>
                  <a:gd name="T20" fmla="*/ 1 w 85"/>
                  <a:gd name="T21" fmla="*/ 1 h 209"/>
                  <a:gd name="T22" fmla="*/ 1 w 85"/>
                  <a:gd name="T23" fmla="*/ 0 h 209"/>
                  <a:gd name="T24" fmla="*/ 0 w 85"/>
                  <a:gd name="T25" fmla="*/ 1 h 2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209"/>
                  <a:gd name="T41" fmla="*/ 85 w 85"/>
                  <a:gd name="T42" fmla="*/ 209 h 2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209">
                    <a:moveTo>
                      <a:pt x="0" y="3"/>
                    </a:moveTo>
                    <a:lnTo>
                      <a:pt x="19" y="21"/>
                    </a:lnTo>
                    <a:lnTo>
                      <a:pt x="31" y="44"/>
                    </a:lnTo>
                    <a:lnTo>
                      <a:pt x="39" y="75"/>
                    </a:lnTo>
                    <a:lnTo>
                      <a:pt x="49" y="121"/>
                    </a:lnTo>
                    <a:lnTo>
                      <a:pt x="58" y="193"/>
                    </a:lnTo>
                    <a:lnTo>
                      <a:pt x="85" y="209"/>
                    </a:lnTo>
                    <a:lnTo>
                      <a:pt x="54" y="88"/>
                    </a:lnTo>
                    <a:lnTo>
                      <a:pt x="42" y="44"/>
                    </a:lnTo>
                    <a:lnTo>
                      <a:pt x="31" y="23"/>
                    </a:lnTo>
                    <a:lnTo>
                      <a:pt x="23" y="10"/>
                    </a:lnTo>
                    <a:lnTo>
                      <a:pt x="11"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84" name="Freeform 113">
                <a:extLst>
                  <a:ext uri="{FF2B5EF4-FFF2-40B4-BE49-F238E27FC236}">
                    <a16:creationId xmlns:a16="http://schemas.microsoft.com/office/drawing/2014/main" id="{2C38DB7B-5545-48A9-AF26-382327752142}"/>
                  </a:ext>
                </a:extLst>
              </p:cNvPr>
              <p:cNvSpPr>
                <a:spLocks/>
              </p:cNvSpPr>
              <p:nvPr/>
            </p:nvSpPr>
            <p:spPr bwMode="auto">
              <a:xfrm>
                <a:off x="3981" y="1922"/>
                <a:ext cx="173" cy="370"/>
              </a:xfrm>
              <a:custGeom>
                <a:avLst/>
                <a:gdLst>
                  <a:gd name="T0" fmla="*/ 1 w 346"/>
                  <a:gd name="T1" fmla="*/ 1 h 740"/>
                  <a:gd name="T2" fmla="*/ 1 w 346"/>
                  <a:gd name="T3" fmla="*/ 1 h 740"/>
                  <a:gd name="T4" fmla="*/ 1 w 346"/>
                  <a:gd name="T5" fmla="*/ 1 h 740"/>
                  <a:gd name="T6" fmla="*/ 1 w 346"/>
                  <a:gd name="T7" fmla="*/ 1 h 740"/>
                  <a:gd name="T8" fmla="*/ 1 w 346"/>
                  <a:gd name="T9" fmla="*/ 1 h 740"/>
                  <a:gd name="T10" fmla="*/ 1 w 346"/>
                  <a:gd name="T11" fmla="*/ 1 h 740"/>
                  <a:gd name="T12" fmla="*/ 1 w 346"/>
                  <a:gd name="T13" fmla="*/ 1 h 740"/>
                  <a:gd name="T14" fmla="*/ 1 w 346"/>
                  <a:gd name="T15" fmla="*/ 1 h 740"/>
                  <a:gd name="T16" fmla="*/ 1 w 346"/>
                  <a:gd name="T17" fmla="*/ 1 h 740"/>
                  <a:gd name="T18" fmla="*/ 1 w 346"/>
                  <a:gd name="T19" fmla="*/ 1 h 740"/>
                  <a:gd name="T20" fmla="*/ 1 w 346"/>
                  <a:gd name="T21" fmla="*/ 1 h 740"/>
                  <a:gd name="T22" fmla="*/ 1 w 346"/>
                  <a:gd name="T23" fmla="*/ 1 h 740"/>
                  <a:gd name="T24" fmla="*/ 1 w 346"/>
                  <a:gd name="T25" fmla="*/ 1 h 740"/>
                  <a:gd name="T26" fmla="*/ 1 w 346"/>
                  <a:gd name="T27" fmla="*/ 1 h 740"/>
                  <a:gd name="T28" fmla="*/ 1 w 346"/>
                  <a:gd name="T29" fmla="*/ 1 h 740"/>
                  <a:gd name="T30" fmla="*/ 1 w 346"/>
                  <a:gd name="T31" fmla="*/ 1 h 740"/>
                  <a:gd name="T32" fmla="*/ 1 w 346"/>
                  <a:gd name="T33" fmla="*/ 1 h 740"/>
                  <a:gd name="T34" fmla="*/ 1 w 346"/>
                  <a:gd name="T35" fmla="*/ 1 h 740"/>
                  <a:gd name="T36" fmla="*/ 1 w 346"/>
                  <a:gd name="T37" fmla="*/ 1 h 740"/>
                  <a:gd name="T38" fmla="*/ 1 w 346"/>
                  <a:gd name="T39" fmla="*/ 1 h 740"/>
                  <a:gd name="T40" fmla="*/ 1 w 346"/>
                  <a:gd name="T41" fmla="*/ 1 h 740"/>
                  <a:gd name="T42" fmla="*/ 1 w 346"/>
                  <a:gd name="T43" fmla="*/ 1 h 740"/>
                  <a:gd name="T44" fmla="*/ 1 w 346"/>
                  <a:gd name="T45" fmla="*/ 1 h 740"/>
                  <a:gd name="T46" fmla="*/ 1 w 346"/>
                  <a:gd name="T47" fmla="*/ 1 h 740"/>
                  <a:gd name="T48" fmla="*/ 1 w 346"/>
                  <a:gd name="T49" fmla="*/ 1 h 740"/>
                  <a:gd name="T50" fmla="*/ 0 w 346"/>
                  <a:gd name="T51" fmla="*/ 1 h 740"/>
                  <a:gd name="T52" fmla="*/ 1 w 346"/>
                  <a:gd name="T53" fmla="*/ 0 h 740"/>
                  <a:gd name="T54" fmla="*/ 1 w 346"/>
                  <a:gd name="T55" fmla="*/ 1 h 740"/>
                  <a:gd name="T56" fmla="*/ 1 w 346"/>
                  <a:gd name="T57" fmla="*/ 1 h 740"/>
                  <a:gd name="T58" fmla="*/ 1 w 346"/>
                  <a:gd name="T59" fmla="*/ 1 h 740"/>
                  <a:gd name="T60" fmla="*/ 1 w 346"/>
                  <a:gd name="T61" fmla="*/ 1 h 740"/>
                  <a:gd name="T62" fmla="*/ 1 w 346"/>
                  <a:gd name="T63" fmla="*/ 1 h 740"/>
                  <a:gd name="T64" fmla="*/ 1 w 346"/>
                  <a:gd name="T65" fmla="*/ 1 h 740"/>
                  <a:gd name="T66" fmla="*/ 1 w 346"/>
                  <a:gd name="T67" fmla="*/ 1 h 740"/>
                  <a:gd name="T68" fmla="*/ 1 w 346"/>
                  <a:gd name="T69" fmla="*/ 1 h 740"/>
                  <a:gd name="T70" fmla="*/ 1 w 346"/>
                  <a:gd name="T71" fmla="*/ 1 h 740"/>
                  <a:gd name="T72" fmla="*/ 1 w 346"/>
                  <a:gd name="T73" fmla="*/ 1 h 740"/>
                  <a:gd name="T74" fmla="*/ 1 w 346"/>
                  <a:gd name="T75" fmla="*/ 1 h 740"/>
                  <a:gd name="T76" fmla="*/ 1 w 346"/>
                  <a:gd name="T77" fmla="*/ 1 h 740"/>
                  <a:gd name="T78" fmla="*/ 1 w 346"/>
                  <a:gd name="T79" fmla="*/ 1 h 740"/>
                  <a:gd name="T80" fmla="*/ 1 w 346"/>
                  <a:gd name="T81" fmla="*/ 1 h 740"/>
                  <a:gd name="T82" fmla="*/ 1 w 346"/>
                  <a:gd name="T83" fmla="*/ 1 h 740"/>
                  <a:gd name="T84" fmla="*/ 1 w 346"/>
                  <a:gd name="T85" fmla="*/ 1 h 740"/>
                  <a:gd name="T86" fmla="*/ 1 w 346"/>
                  <a:gd name="T87" fmla="*/ 1 h 740"/>
                  <a:gd name="T88" fmla="*/ 1 w 346"/>
                  <a:gd name="T89" fmla="*/ 1 h 740"/>
                  <a:gd name="T90" fmla="*/ 1 w 346"/>
                  <a:gd name="T91" fmla="*/ 1 h 740"/>
                  <a:gd name="T92" fmla="*/ 1 w 346"/>
                  <a:gd name="T93" fmla="*/ 1 h 740"/>
                  <a:gd name="T94" fmla="*/ 1 w 346"/>
                  <a:gd name="T95" fmla="*/ 1 h 7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6"/>
                  <a:gd name="T145" fmla="*/ 0 h 740"/>
                  <a:gd name="T146" fmla="*/ 346 w 346"/>
                  <a:gd name="T147" fmla="*/ 740 h 7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6" h="740">
                    <a:moveTo>
                      <a:pt x="318" y="244"/>
                    </a:moveTo>
                    <a:lnTo>
                      <a:pt x="305" y="315"/>
                    </a:lnTo>
                    <a:lnTo>
                      <a:pt x="297" y="366"/>
                    </a:lnTo>
                    <a:lnTo>
                      <a:pt x="292" y="386"/>
                    </a:lnTo>
                    <a:lnTo>
                      <a:pt x="302" y="420"/>
                    </a:lnTo>
                    <a:lnTo>
                      <a:pt x="312" y="453"/>
                    </a:lnTo>
                    <a:lnTo>
                      <a:pt x="320" y="489"/>
                    </a:lnTo>
                    <a:lnTo>
                      <a:pt x="327" y="512"/>
                    </a:lnTo>
                    <a:lnTo>
                      <a:pt x="333" y="526"/>
                    </a:lnTo>
                    <a:lnTo>
                      <a:pt x="346" y="543"/>
                    </a:lnTo>
                    <a:lnTo>
                      <a:pt x="320" y="513"/>
                    </a:lnTo>
                    <a:lnTo>
                      <a:pt x="300" y="482"/>
                    </a:lnTo>
                    <a:lnTo>
                      <a:pt x="287" y="449"/>
                    </a:lnTo>
                    <a:lnTo>
                      <a:pt x="281" y="413"/>
                    </a:lnTo>
                    <a:lnTo>
                      <a:pt x="238" y="516"/>
                    </a:lnTo>
                    <a:lnTo>
                      <a:pt x="240" y="531"/>
                    </a:lnTo>
                    <a:lnTo>
                      <a:pt x="263" y="570"/>
                    </a:lnTo>
                    <a:lnTo>
                      <a:pt x="279" y="608"/>
                    </a:lnTo>
                    <a:lnTo>
                      <a:pt x="297" y="649"/>
                    </a:lnTo>
                    <a:lnTo>
                      <a:pt x="307" y="680"/>
                    </a:lnTo>
                    <a:lnTo>
                      <a:pt x="320" y="698"/>
                    </a:lnTo>
                    <a:lnTo>
                      <a:pt x="330" y="716"/>
                    </a:lnTo>
                    <a:lnTo>
                      <a:pt x="284" y="664"/>
                    </a:lnTo>
                    <a:lnTo>
                      <a:pt x="255" y="619"/>
                    </a:lnTo>
                    <a:lnTo>
                      <a:pt x="238" y="587"/>
                    </a:lnTo>
                    <a:lnTo>
                      <a:pt x="232" y="559"/>
                    </a:lnTo>
                    <a:lnTo>
                      <a:pt x="222" y="621"/>
                    </a:lnTo>
                    <a:lnTo>
                      <a:pt x="242" y="713"/>
                    </a:lnTo>
                    <a:lnTo>
                      <a:pt x="242" y="740"/>
                    </a:lnTo>
                    <a:lnTo>
                      <a:pt x="222" y="703"/>
                    </a:lnTo>
                    <a:lnTo>
                      <a:pt x="211" y="657"/>
                    </a:lnTo>
                    <a:lnTo>
                      <a:pt x="206" y="619"/>
                    </a:lnTo>
                    <a:lnTo>
                      <a:pt x="206" y="592"/>
                    </a:lnTo>
                    <a:lnTo>
                      <a:pt x="193" y="626"/>
                    </a:lnTo>
                    <a:lnTo>
                      <a:pt x="193" y="662"/>
                    </a:lnTo>
                    <a:lnTo>
                      <a:pt x="197" y="686"/>
                    </a:lnTo>
                    <a:lnTo>
                      <a:pt x="175" y="644"/>
                    </a:lnTo>
                    <a:lnTo>
                      <a:pt x="171" y="621"/>
                    </a:lnTo>
                    <a:lnTo>
                      <a:pt x="175" y="597"/>
                    </a:lnTo>
                    <a:lnTo>
                      <a:pt x="181" y="564"/>
                    </a:lnTo>
                    <a:lnTo>
                      <a:pt x="181" y="531"/>
                    </a:lnTo>
                    <a:lnTo>
                      <a:pt x="181" y="495"/>
                    </a:lnTo>
                    <a:lnTo>
                      <a:pt x="180" y="463"/>
                    </a:lnTo>
                    <a:lnTo>
                      <a:pt x="170" y="431"/>
                    </a:lnTo>
                    <a:lnTo>
                      <a:pt x="153" y="400"/>
                    </a:lnTo>
                    <a:lnTo>
                      <a:pt x="135" y="374"/>
                    </a:lnTo>
                    <a:lnTo>
                      <a:pt x="111" y="342"/>
                    </a:lnTo>
                    <a:lnTo>
                      <a:pt x="46" y="306"/>
                    </a:lnTo>
                    <a:lnTo>
                      <a:pt x="26" y="244"/>
                    </a:lnTo>
                    <a:lnTo>
                      <a:pt x="10" y="178"/>
                    </a:lnTo>
                    <a:lnTo>
                      <a:pt x="3" y="110"/>
                    </a:lnTo>
                    <a:lnTo>
                      <a:pt x="0" y="21"/>
                    </a:lnTo>
                    <a:lnTo>
                      <a:pt x="5" y="5"/>
                    </a:lnTo>
                    <a:lnTo>
                      <a:pt x="14" y="0"/>
                    </a:lnTo>
                    <a:lnTo>
                      <a:pt x="36" y="38"/>
                    </a:lnTo>
                    <a:lnTo>
                      <a:pt x="55" y="57"/>
                    </a:lnTo>
                    <a:lnTo>
                      <a:pt x="80" y="70"/>
                    </a:lnTo>
                    <a:lnTo>
                      <a:pt x="111" y="77"/>
                    </a:lnTo>
                    <a:lnTo>
                      <a:pt x="134" y="82"/>
                    </a:lnTo>
                    <a:lnTo>
                      <a:pt x="117" y="101"/>
                    </a:lnTo>
                    <a:lnTo>
                      <a:pt x="86" y="123"/>
                    </a:lnTo>
                    <a:lnTo>
                      <a:pt x="63" y="129"/>
                    </a:lnTo>
                    <a:lnTo>
                      <a:pt x="91" y="116"/>
                    </a:lnTo>
                    <a:lnTo>
                      <a:pt x="111" y="98"/>
                    </a:lnTo>
                    <a:lnTo>
                      <a:pt x="119" y="83"/>
                    </a:lnTo>
                    <a:lnTo>
                      <a:pt x="85" y="80"/>
                    </a:lnTo>
                    <a:lnTo>
                      <a:pt x="59" y="74"/>
                    </a:lnTo>
                    <a:lnTo>
                      <a:pt x="39" y="62"/>
                    </a:lnTo>
                    <a:lnTo>
                      <a:pt x="21" y="47"/>
                    </a:lnTo>
                    <a:lnTo>
                      <a:pt x="10" y="28"/>
                    </a:lnTo>
                    <a:lnTo>
                      <a:pt x="14" y="113"/>
                    </a:lnTo>
                    <a:lnTo>
                      <a:pt x="23" y="181"/>
                    </a:lnTo>
                    <a:lnTo>
                      <a:pt x="36" y="244"/>
                    </a:lnTo>
                    <a:lnTo>
                      <a:pt x="46" y="281"/>
                    </a:lnTo>
                    <a:lnTo>
                      <a:pt x="55" y="297"/>
                    </a:lnTo>
                    <a:lnTo>
                      <a:pt x="68" y="312"/>
                    </a:lnTo>
                    <a:lnTo>
                      <a:pt x="103" y="332"/>
                    </a:lnTo>
                    <a:lnTo>
                      <a:pt x="135" y="345"/>
                    </a:lnTo>
                    <a:lnTo>
                      <a:pt x="171" y="353"/>
                    </a:lnTo>
                    <a:lnTo>
                      <a:pt x="130" y="348"/>
                    </a:lnTo>
                    <a:lnTo>
                      <a:pt x="158" y="384"/>
                    </a:lnTo>
                    <a:lnTo>
                      <a:pt x="175" y="413"/>
                    </a:lnTo>
                    <a:lnTo>
                      <a:pt x="184" y="441"/>
                    </a:lnTo>
                    <a:lnTo>
                      <a:pt x="189" y="476"/>
                    </a:lnTo>
                    <a:lnTo>
                      <a:pt x="193" y="515"/>
                    </a:lnTo>
                    <a:lnTo>
                      <a:pt x="189" y="551"/>
                    </a:lnTo>
                    <a:lnTo>
                      <a:pt x="184" y="593"/>
                    </a:lnTo>
                    <a:lnTo>
                      <a:pt x="184" y="605"/>
                    </a:lnTo>
                    <a:lnTo>
                      <a:pt x="199" y="579"/>
                    </a:lnTo>
                    <a:lnTo>
                      <a:pt x="206" y="559"/>
                    </a:lnTo>
                    <a:lnTo>
                      <a:pt x="214" y="528"/>
                    </a:lnTo>
                    <a:lnTo>
                      <a:pt x="219" y="507"/>
                    </a:lnTo>
                    <a:lnTo>
                      <a:pt x="232" y="482"/>
                    </a:lnTo>
                    <a:lnTo>
                      <a:pt x="268" y="410"/>
                    </a:lnTo>
                    <a:lnTo>
                      <a:pt x="281" y="378"/>
                    </a:lnTo>
                    <a:lnTo>
                      <a:pt x="299" y="325"/>
                    </a:lnTo>
                    <a:lnTo>
                      <a:pt x="318" y="2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85" name="Freeform 114">
                <a:extLst>
                  <a:ext uri="{FF2B5EF4-FFF2-40B4-BE49-F238E27FC236}">
                    <a16:creationId xmlns:a16="http://schemas.microsoft.com/office/drawing/2014/main" id="{33ABAE09-1297-47B2-BD3C-DA1D7204DE4A}"/>
                  </a:ext>
                </a:extLst>
              </p:cNvPr>
              <p:cNvSpPr>
                <a:spLocks/>
              </p:cNvSpPr>
              <p:nvPr/>
            </p:nvSpPr>
            <p:spPr bwMode="auto">
              <a:xfrm>
                <a:off x="4167" y="2078"/>
                <a:ext cx="21" cy="20"/>
              </a:xfrm>
              <a:custGeom>
                <a:avLst/>
                <a:gdLst>
                  <a:gd name="T0" fmla="*/ 0 w 43"/>
                  <a:gd name="T1" fmla="*/ 0 h 41"/>
                  <a:gd name="T2" fmla="*/ 0 w 43"/>
                  <a:gd name="T3" fmla="*/ 0 h 41"/>
                  <a:gd name="T4" fmla="*/ 0 w 43"/>
                  <a:gd name="T5" fmla="*/ 0 h 41"/>
                  <a:gd name="T6" fmla="*/ 0 w 43"/>
                  <a:gd name="T7" fmla="*/ 0 h 41"/>
                  <a:gd name="T8" fmla="*/ 0 w 43"/>
                  <a:gd name="T9" fmla="*/ 0 h 41"/>
                  <a:gd name="T10" fmla="*/ 0 w 43"/>
                  <a:gd name="T11" fmla="*/ 0 h 41"/>
                  <a:gd name="T12" fmla="*/ 0 w 43"/>
                  <a:gd name="T13" fmla="*/ 0 h 41"/>
                  <a:gd name="T14" fmla="*/ 0 w 43"/>
                  <a:gd name="T15" fmla="*/ 0 h 41"/>
                  <a:gd name="T16" fmla="*/ 0 w 43"/>
                  <a:gd name="T17" fmla="*/ 0 h 41"/>
                  <a:gd name="T18" fmla="*/ 0 w 43"/>
                  <a:gd name="T19" fmla="*/ 0 h 41"/>
                  <a:gd name="T20" fmla="*/ 0 w 43"/>
                  <a:gd name="T21" fmla="*/ 0 h 41"/>
                  <a:gd name="T22" fmla="*/ 0 w 43"/>
                  <a:gd name="T23" fmla="*/ 0 h 41"/>
                  <a:gd name="T24" fmla="*/ 0 w 43"/>
                  <a:gd name="T25" fmla="*/ 0 h 41"/>
                  <a:gd name="T26" fmla="*/ 0 w 43"/>
                  <a:gd name="T27" fmla="*/ 0 h 41"/>
                  <a:gd name="T28" fmla="*/ 0 w 43"/>
                  <a:gd name="T29" fmla="*/ 0 h 41"/>
                  <a:gd name="T30" fmla="*/ 0 w 43"/>
                  <a:gd name="T31" fmla="*/ 0 h 41"/>
                  <a:gd name="T32" fmla="*/ 0 w 43"/>
                  <a:gd name="T33" fmla="*/ 0 h 41"/>
                  <a:gd name="T34" fmla="*/ 0 w 43"/>
                  <a:gd name="T35" fmla="*/ 0 h 41"/>
                  <a:gd name="T36" fmla="*/ 0 w 43"/>
                  <a:gd name="T37" fmla="*/ 0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41"/>
                  <a:gd name="T59" fmla="*/ 43 w 43"/>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41">
                    <a:moveTo>
                      <a:pt x="5" y="15"/>
                    </a:moveTo>
                    <a:lnTo>
                      <a:pt x="5" y="8"/>
                    </a:lnTo>
                    <a:lnTo>
                      <a:pt x="12" y="7"/>
                    </a:lnTo>
                    <a:lnTo>
                      <a:pt x="20" y="7"/>
                    </a:lnTo>
                    <a:lnTo>
                      <a:pt x="30" y="8"/>
                    </a:lnTo>
                    <a:lnTo>
                      <a:pt x="36" y="17"/>
                    </a:lnTo>
                    <a:lnTo>
                      <a:pt x="36" y="30"/>
                    </a:lnTo>
                    <a:lnTo>
                      <a:pt x="30" y="34"/>
                    </a:lnTo>
                    <a:lnTo>
                      <a:pt x="23" y="36"/>
                    </a:lnTo>
                    <a:lnTo>
                      <a:pt x="12" y="36"/>
                    </a:lnTo>
                    <a:lnTo>
                      <a:pt x="23" y="41"/>
                    </a:lnTo>
                    <a:lnTo>
                      <a:pt x="38" y="36"/>
                    </a:lnTo>
                    <a:lnTo>
                      <a:pt x="43" y="25"/>
                    </a:lnTo>
                    <a:lnTo>
                      <a:pt x="38" y="10"/>
                    </a:lnTo>
                    <a:lnTo>
                      <a:pt x="33" y="0"/>
                    </a:lnTo>
                    <a:lnTo>
                      <a:pt x="17" y="0"/>
                    </a:lnTo>
                    <a:lnTo>
                      <a:pt x="4" y="3"/>
                    </a:lnTo>
                    <a:lnTo>
                      <a:pt x="0" y="13"/>
                    </a:lnTo>
                    <a:lnTo>
                      <a:pt x="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86" name="Freeform 115">
                <a:extLst>
                  <a:ext uri="{FF2B5EF4-FFF2-40B4-BE49-F238E27FC236}">
                    <a16:creationId xmlns:a16="http://schemas.microsoft.com/office/drawing/2014/main" id="{2AAE960F-08C1-4D38-8FB3-AE587A53FD50}"/>
                  </a:ext>
                </a:extLst>
              </p:cNvPr>
              <p:cNvSpPr>
                <a:spLocks/>
              </p:cNvSpPr>
              <p:nvPr/>
            </p:nvSpPr>
            <p:spPr bwMode="auto">
              <a:xfrm>
                <a:off x="4237" y="1894"/>
                <a:ext cx="125" cy="277"/>
              </a:xfrm>
              <a:custGeom>
                <a:avLst/>
                <a:gdLst>
                  <a:gd name="T0" fmla="*/ 1 w 248"/>
                  <a:gd name="T1" fmla="*/ 1 h 554"/>
                  <a:gd name="T2" fmla="*/ 1 w 248"/>
                  <a:gd name="T3" fmla="*/ 1 h 554"/>
                  <a:gd name="T4" fmla="*/ 0 w 248"/>
                  <a:gd name="T5" fmla="*/ 1 h 554"/>
                  <a:gd name="T6" fmla="*/ 1 w 248"/>
                  <a:gd name="T7" fmla="*/ 1 h 554"/>
                  <a:gd name="T8" fmla="*/ 1 w 248"/>
                  <a:gd name="T9" fmla="*/ 1 h 554"/>
                  <a:gd name="T10" fmla="*/ 1 w 248"/>
                  <a:gd name="T11" fmla="*/ 1 h 554"/>
                  <a:gd name="T12" fmla="*/ 1 w 248"/>
                  <a:gd name="T13" fmla="*/ 0 h 554"/>
                  <a:gd name="T14" fmla="*/ 1 w 248"/>
                  <a:gd name="T15" fmla="*/ 1 h 554"/>
                  <a:gd name="T16" fmla="*/ 1 w 248"/>
                  <a:gd name="T17" fmla="*/ 1 h 554"/>
                  <a:gd name="T18" fmla="*/ 1 w 248"/>
                  <a:gd name="T19" fmla="*/ 1 h 554"/>
                  <a:gd name="T20" fmla="*/ 1 w 248"/>
                  <a:gd name="T21" fmla="*/ 1 h 554"/>
                  <a:gd name="T22" fmla="*/ 1 w 248"/>
                  <a:gd name="T23" fmla="*/ 1 h 554"/>
                  <a:gd name="T24" fmla="*/ 1 w 248"/>
                  <a:gd name="T25" fmla="*/ 1 h 554"/>
                  <a:gd name="T26" fmla="*/ 1 w 248"/>
                  <a:gd name="T27" fmla="*/ 1 h 554"/>
                  <a:gd name="T28" fmla="*/ 1 w 248"/>
                  <a:gd name="T29" fmla="*/ 1 h 554"/>
                  <a:gd name="T30" fmla="*/ 1 w 248"/>
                  <a:gd name="T31" fmla="*/ 1 h 554"/>
                  <a:gd name="T32" fmla="*/ 1 w 248"/>
                  <a:gd name="T33" fmla="*/ 1 h 554"/>
                  <a:gd name="T34" fmla="*/ 1 w 248"/>
                  <a:gd name="T35" fmla="*/ 1 h 554"/>
                  <a:gd name="T36" fmla="*/ 1 w 248"/>
                  <a:gd name="T37" fmla="*/ 1 h 554"/>
                  <a:gd name="T38" fmla="*/ 1 w 248"/>
                  <a:gd name="T39" fmla="*/ 1 h 554"/>
                  <a:gd name="T40" fmla="*/ 1 w 248"/>
                  <a:gd name="T41" fmla="*/ 1 h 554"/>
                  <a:gd name="T42" fmla="*/ 1 w 248"/>
                  <a:gd name="T43" fmla="*/ 1 h 554"/>
                  <a:gd name="T44" fmla="*/ 1 w 248"/>
                  <a:gd name="T45" fmla="*/ 1 h 554"/>
                  <a:gd name="T46" fmla="*/ 1 w 248"/>
                  <a:gd name="T47" fmla="*/ 1 h 554"/>
                  <a:gd name="T48" fmla="*/ 1 w 248"/>
                  <a:gd name="T49" fmla="*/ 1 h 554"/>
                  <a:gd name="T50" fmla="*/ 1 w 248"/>
                  <a:gd name="T51" fmla="*/ 1 h 554"/>
                  <a:gd name="T52" fmla="*/ 1 w 248"/>
                  <a:gd name="T53" fmla="*/ 1 h 554"/>
                  <a:gd name="T54" fmla="*/ 1 w 248"/>
                  <a:gd name="T55" fmla="*/ 1 h 554"/>
                  <a:gd name="T56" fmla="*/ 1 w 248"/>
                  <a:gd name="T57" fmla="*/ 1 h 554"/>
                  <a:gd name="T58" fmla="*/ 1 w 248"/>
                  <a:gd name="T59" fmla="*/ 1 h 554"/>
                  <a:gd name="T60" fmla="*/ 1 w 248"/>
                  <a:gd name="T61" fmla="*/ 1 h 554"/>
                  <a:gd name="T62" fmla="*/ 1 w 248"/>
                  <a:gd name="T63" fmla="*/ 1 h 554"/>
                  <a:gd name="T64" fmla="*/ 1 w 248"/>
                  <a:gd name="T65" fmla="*/ 1 h 554"/>
                  <a:gd name="T66" fmla="*/ 1 w 248"/>
                  <a:gd name="T67" fmla="*/ 1 h 554"/>
                  <a:gd name="T68" fmla="*/ 1 w 248"/>
                  <a:gd name="T69" fmla="*/ 1 h 554"/>
                  <a:gd name="T70" fmla="*/ 1 w 248"/>
                  <a:gd name="T71" fmla="*/ 1 h 554"/>
                  <a:gd name="T72" fmla="*/ 1 w 248"/>
                  <a:gd name="T73" fmla="*/ 1 h 554"/>
                  <a:gd name="T74" fmla="*/ 1 w 248"/>
                  <a:gd name="T75" fmla="*/ 1 h 554"/>
                  <a:gd name="T76" fmla="*/ 1 w 248"/>
                  <a:gd name="T77" fmla="*/ 1 h 554"/>
                  <a:gd name="T78" fmla="*/ 1 w 248"/>
                  <a:gd name="T79" fmla="*/ 1 h 554"/>
                  <a:gd name="T80" fmla="*/ 1 w 248"/>
                  <a:gd name="T81" fmla="*/ 1 h 554"/>
                  <a:gd name="T82" fmla="*/ 1 w 248"/>
                  <a:gd name="T83" fmla="*/ 1 h 554"/>
                  <a:gd name="T84" fmla="*/ 1 w 248"/>
                  <a:gd name="T85" fmla="*/ 1 h 554"/>
                  <a:gd name="T86" fmla="*/ 1 w 248"/>
                  <a:gd name="T87" fmla="*/ 1 h 554"/>
                  <a:gd name="T88" fmla="*/ 1 w 248"/>
                  <a:gd name="T89" fmla="*/ 1 h 554"/>
                  <a:gd name="T90" fmla="*/ 1 w 248"/>
                  <a:gd name="T91" fmla="*/ 1 h 5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8"/>
                  <a:gd name="T139" fmla="*/ 0 h 554"/>
                  <a:gd name="T140" fmla="*/ 248 w 248"/>
                  <a:gd name="T141" fmla="*/ 554 h 5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8" h="554">
                    <a:moveTo>
                      <a:pt x="15" y="146"/>
                    </a:moveTo>
                    <a:lnTo>
                      <a:pt x="3" y="130"/>
                    </a:lnTo>
                    <a:lnTo>
                      <a:pt x="0" y="105"/>
                    </a:lnTo>
                    <a:lnTo>
                      <a:pt x="1" y="84"/>
                    </a:lnTo>
                    <a:lnTo>
                      <a:pt x="11" y="48"/>
                    </a:lnTo>
                    <a:lnTo>
                      <a:pt x="26" y="12"/>
                    </a:lnTo>
                    <a:lnTo>
                      <a:pt x="46" y="0"/>
                    </a:lnTo>
                    <a:lnTo>
                      <a:pt x="153" y="92"/>
                    </a:lnTo>
                    <a:lnTo>
                      <a:pt x="72" y="35"/>
                    </a:lnTo>
                    <a:lnTo>
                      <a:pt x="72" y="54"/>
                    </a:lnTo>
                    <a:lnTo>
                      <a:pt x="90" y="81"/>
                    </a:lnTo>
                    <a:lnTo>
                      <a:pt x="114" y="120"/>
                    </a:lnTo>
                    <a:lnTo>
                      <a:pt x="137" y="179"/>
                    </a:lnTo>
                    <a:lnTo>
                      <a:pt x="160" y="252"/>
                    </a:lnTo>
                    <a:lnTo>
                      <a:pt x="185" y="339"/>
                    </a:lnTo>
                    <a:lnTo>
                      <a:pt x="248" y="554"/>
                    </a:lnTo>
                    <a:lnTo>
                      <a:pt x="176" y="327"/>
                    </a:lnTo>
                    <a:lnTo>
                      <a:pt x="155" y="268"/>
                    </a:lnTo>
                    <a:lnTo>
                      <a:pt x="122" y="198"/>
                    </a:lnTo>
                    <a:lnTo>
                      <a:pt x="106" y="154"/>
                    </a:lnTo>
                    <a:lnTo>
                      <a:pt x="88" y="112"/>
                    </a:lnTo>
                    <a:lnTo>
                      <a:pt x="68" y="56"/>
                    </a:lnTo>
                    <a:lnTo>
                      <a:pt x="67" y="97"/>
                    </a:lnTo>
                    <a:lnTo>
                      <a:pt x="73" y="162"/>
                    </a:lnTo>
                    <a:lnTo>
                      <a:pt x="82" y="223"/>
                    </a:lnTo>
                    <a:lnTo>
                      <a:pt x="90" y="293"/>
                    </a:lnTo>
                    <a:lnTo>
                      <a:pt x="106" y="362"/>
                    </a:lnTo>
                    <a:lnTo>
                      <a:pt x="82" y="257"/>
                    </a:lnTo>
                    <a:lnTo>
                      <a:pt x="68" y="179"/>
                    </a:lnTo>
                    <a:lnTo>
                      <a:pt x="59" y="112"/>
                    </a:lnTo>
                    <a:lnTo>
                      <a:pt x="55" y="66"/>
                    </a:lnTo>
                    <a:lnTo>
                      <a:pt x="39" y="63"/>
                    </a:lnTo>
                    <a:lnTo>
                      <a:pt x="55" y="54"/>
                    </a:lnTo>
                    <a:lnTo>
                      <a:pt x="60" y="41"/>
                    </a:lnTo>
                    <a:lnTo>
                      <a:pt x="60" y="27"/>
                    </a:lnTo>
                    <a:lnTo>
                      <a:pt x="54" y="20"/>
                    </a:lnTo>
                    <a:lnTo>
                      <a:pt x="42" y="14"/>
                    </a:lnTo>
                    <a:lnTo>
                      <a:pt x="29" y="15"/>
                    </a:lnTo>
                    <a:lnTo>
                      <a:pt x="21" y="38"/>
                    </a:lnTo>
                    <a:lnTo>
                      <a:pt x="23" y="48"/>
                    </a:lnTo>
                    <a:lnTo>
                      <a:pt x="29" y="56"/>
                    </a:lnTo>
                    <a:lnTo>
                      <a:pt x="16" y="56"/>
                    </a:lnTo>
                    <a:lnTo>
                      <a:pt x="10" y="99"/>
                    </a:lnTo>
                    <a:lnTo>
                      <a:pt x="10" y="113"/>
                    </a:lnTo>
                    <a:lnTo>
                      <a:pt x="11" y="133"/>
                    </a:lnTo>
                    <a:lnTo>
                      <a:pt x="15" y="1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87" name="Freeform 116">
                <a:extLst>
                  <a:ext uri="{FF2B5EF4-FFF2-40B4-BE49-F238E27FC236}">
                    <a16:creationId xmlns:a16="http://schemas.microsoft.com/office/drawing/2014/main" id="{C9EC33E8-0C6A-4F91-A908-EE37B17F9F65}"/>
                  </a:ext>
                </a:extLst>
              </p:cNvPr>
              <p:cNvSpPr>
                <a:spLocks/>
              </p:cNvSpPr>
              <p:nvPr/>
            </p:nvSpPr>
            <p:spPr bwMode="auto">
              <a:xfrm>
                <a:off x="4092" y="2234"/>
                <a:ext cx="180" cy="103"/>
              </a:xfrm>
              <a:custGeom>
                <a:avLst/>
                <a:gdLst>
                  <a:gd name="T0" fmla="*/ 0 w 359"/>
                  <a:gd name="T1" fmla="*/ 1 h 206"/>
                  <a:gd name="T2" fmla="*/ 1 w 359"/>
                  <a:gd name="T3" fmla="*/ 1 h 206"/>
                  <a:gd name="T4" fmla="*/ 1 w 359"/>
                  <a:gd name="T5" fmla="*/ 1 h 206"/>
                  <a:gd name="T6" fmla="*/ 1 w 359"/>
                  <a:gd name="T7" fmla="*/ 1 h 206"/>
                  <a:gd name="T8" fmla="*/ 1 w 359"/>
                  <a:gd name="T9" fmla="*/ 1 h 206"/>
                  <a:gd name="T10" fmla="*/ 1 w 359"/>
                  <a:gd name="T11" fmla="*/ 1 h 206"/>
                  <a:gd name="T12" fmla="*/ 1 w 359"/>
                  <a:gd name="T13" fmla="*/ 1 h 206"/>
                  <a:gd name="T14" fmla="*/ 1 w 359"/>
                  <a:gd name="T15" fmla="*/ 1 h 206"/>
                  <a:gd name="T16" fmla="*/ 1 w 359"/>
                  <a:gd name="T17" fmla="*/ 1 h 206"/>
                  <a:gd name="T18" fmla="*/ 1 w 359"/>
                  <a:gd name="T19" fmla="*/ 1 h 206"/>
                  <a:gd name="T20" fmla="*/ 1 w 359"/>
                  <a:gd name="T21" fmla="*/ 1 h 206"/>
                  <a:gd name="T22" fmla="*/ 1 w 359"/>
                  <a:gd name="T23" fmla="*/ 1 h 206"/>
                  <a:gd name="T24" fmla="*/ 1 w 359"/>
                  <a:gd name="T25" fmla="*/ 0 h 206"/>
                  <a:gd name="T26" fmla="*/ 1 w 359"/>
                  <a:gd name="T27" fmla="*/ 1 h 206"/>
                  <a:gd name="T28" fmla="*/ 1 w 359"/>
                  <a:gd name="T29" fmla="*/ 1 h 206"/>
                  <a:gd name="T30" fmla="*/ 1 w 359"/>
                  <a:gd name="T31" fmla="*/ 1 h 206"/>
                  <a:gd name="T32" fmla="*/ 1 w 359"/>
                  <a:gd name="T33" fmla="*/ 1 h 206"/>
                  <a:gd name="T34" fmla="*/ 1 w 359"/>
                  <a:gd name="T35" fmla="*/ 1 h 206"/>
                  <a:gd name="T36" fmla="*/ 1 w 359"/>
                  <a:gd name="T37" fmla="*/ 1 h 206"/>
                  <a:gd name="T38" fmla="*/ 1 w 359"/>
                  <a:gd name="T39" fmla="*/ 1 h 206"/>
                  <a:gd name="T40" fmla="*/ 1 w 359"/>
                  <a:gd name="T41" fmla="*/ 1 h 206"/>
                  <a:gd name="T42" fmla="*/ 1 w 359"/>
                  <a:gd name="T43" fmla="*/ 1 h 206"/>
                  <a:gd name="T44" fmla="*/ 1 w 359"/>
                  <a:gd name="T45" fmla="*/ 1 h 206"/>
                  <a:gd name="T46" fmla="*/ 1 w 359"/>
                  <a:gd name="T47" fmla="*/ 1 h 206"/>
                  <a:gd name="T48" fmla="*/ 0 w 359"/>
                  <a:gd name="T49" fmla="*/ 1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9"/>
                  <a:gd name="T76" fmla="*/ 0 h 206"/>
                  <a:gd name="T77" fmla="*/ 359 w 359"/>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9" h="206">
                    <a:moveTo>
                      <a:pt x="0" y="111"/>
                    </a:moveTo>
                    <a:lnTo>
                      <a:pt x="26" y="139"/>
                    </a:lnTo>
                    <a:lnTo>
                      <a:pt x="69" y="167"/>
                    </a:lnTo>
                    <a:lnTo>
                      <a:pt x="116" y="188"/>
                    </a:lnTo>
                    <a:lnTo>
                      <a:pt x="178" y="201"/>
                    </a:lnTo>
                    <a:lnTo>
                      <a:pt x="212" y="206"/>
                    </a:lnTo>
                    <a:lnTo>
                      <a:pt x="243" y="201"/>
                    </a:lnTo>
                    <a:lnTo>
                      <a:pt x="278" y="180"/>
                    </a:lnTo>
                    <a:lnTo>
                      <a:pt x="307" y="159"/>
                    </a:lnTo>
                    <a:lnTo>
                      <a:pt x="330" y="133"/>
                    </a:lnTo>
                    <a:lnTo>
                      <a:pt x="346" y="95"/>
                    </a:lnTo>
                    <a:lnTo>
                      <a:pt x="353" y="46"/>
                    </a:lnTo>
                    <a:lnTo>
                      <a:pt x="359" y="0"/>
                    </a:lnTo>
                    <a:lnTo>
                      <a:pt x="351" y="57"/>
                    </a:lnTo>
                    <a:lnTo>
                      <a:pt x="338" y="102"/>
                    </a:lnTo>
                    <a:lnTo>
                      <a:pt x="324" y="129"/>
                    </a:lnTo>
                    <a:lnTo>
                      <a:pt x="301" y="151"/>
                    </a:lnTo>
                    <a:lnTo>
                      <a:pt x="270" y="174"/>
                    </a:lnTo>
                    <a:lnTo>
                      <a:pt x="229" y="183"/>
                    </a:lnTo>
                    <a:lnTo>
                      <a:pt x="173" y="188"/>
                    </a:lnTo>
                    <a:lnTo>
                      <a:pt x="124" y="182"/>
                    </a:lnTo>
                    <a:lnTo>
                      <a:pt x="92" y="174"/>
                    </a:lnTo>
                    <a:lnTo>
                      <a:pt x="51" y="152"/>
                    </a:lnTo>
                    <a:lnTo>
                      <a:pt x="23" y="136"/>
                    </a:lnTo>
                    <a:lnTo>
                      <a:pt x="0"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88" name="Freeform 117">
                <a:extLst>
                  <a:ext uri="{FF2B5EF4-FFF2-40B4-BE49-F238E27FC236}">
                    <a16:creationId xmlns:a16="http://schemas.microsoft.com/office/drawing/2014/main" id="{5136A4AB-7ABF-488D-962F-375ADB2FC547}"/>
                  </a:ext>
                </a:extLst>
              </p:cNvPr>
              <p:cNvSpPr>
                <a:spLocks/>
              </p:cNvSpPr>
              <p:nvPr/>
            </p:nvSpPr>
            <p:spPr bwMode="auto">
              <a:xfrm>
                <a:off x="4285" y="1767"/>
                <a:ext cx="508" cy="533"/>
              </a:xfrm>
              <a:custGeom>
                <a:avLst/>
                <a:gdLst>
                  <a:gd name="T0" fmla="*/ 1 w 1016"/>
                  <a:gd name="T1" fmla="*/ 1 h 1066"/>
                  <a:gd name="T2" fmla="*/ 1 w 1016"/>
                  <a:gd name="T3" fmla="*/ 1 h 1066"/>
                  <a:gd name="T4" fmla="*/ 1 w 1016"/>
                  <a:gd name="T5" fmla="*/ 1 h 1066"/>
                  <a:gd name="T6" fmla="*/ 1 w 1016"/>
                  <a:gd name="T7" fmla="*/ 1 h 1066"/>
                  <a:gd name="T8" fmla="*/ 1 w 1016"/>
                  <a:gd name="T9" fmla="*/ 1 h 1066"/>
                  <a:gd name="T10" fmla="*/ 1 w 1016"/>
                  <a:gd name="T11" fmla="*/ 1 h 1066"/>
                  <a:gd name="T12" fmla="*/ 1 w 1016"/>
                  <a:gd name="T13" fmla="*/ 1 h 1066"/>
                  <a:gd name="T14" fmla="*/ 1 w 1016"/>
                  <a:gd name="T15" fmla="*/ 1 h 1066"/>
                  <a:gd name="T16" fmla="*/ 1 w 1016"/>
                  <a:gd name="T17" fmla="*/ 1 h 1066"/>
                  <a:gd name="T18" fmla="*/ 1 w 1016"/>
                  <a:gd name="T19" fmla="*/ 1 h 1066"/>
                  <a:gd name="T20" fmla="*/ 1 w 1016"/>
                  <a:gd name="T21" fmla="*/ 1 h 1066"/>
                  <a:gd name="T22" fmla="*/ 1 w 1016"/>
                  <a:gd name="T23" fmla="*/ 1 h 1066"/>
                  <a:gd name="T24" fmla="*/ 1 w 1016"/>
                  <a:gd name="T25" fmla="*/ 1 h 1066"/>
                  <a:gd name="T26" fmla="*/ 1 w 1016"/>
                  <a:gd name="T27" fmla="*/ 1 h 1066"/>
                  <a:gd name="T28" fmla="*/ 1 w 1016"/>
                  <a:gd name="T29" fmla="*/ 1 h 1066"/>
                  <a:gd name="T30" fmla="*/ 1 w 1016"/>
                  <a:gd name="T31" fmla="*/ 1 h 1066"/>
                  <a:gd name="T32" fmla="*/ 1 w 1016"/>
                  <a:gd name="T33" fmla="*/ 1 h 1066"/>
                  <a:gd name="T34" fmla="*/ 1 w 1016"/>
                  <a:gd name="T35" fmla="*/ 1 h 1066"/>
                  <a:gd name="T36" fmla="*/ 1 w 1016"/>
                  <a:gd name="T37" fmla="*/ 1 h 1066"/>
                  <a:gd name="T38" fmla="*/ 1 w 1016"/>
                  <a:gd name="T39" fmla="*/ 1 h 1066"/>
                  <a:gd name="T40" fmla="*/ 1 w 1016"/>
                  <a:gd name="T41" fmla="*/ 1 h 1066"/>
                  <a:gd name="T42" fmla="*/ 1 w 1016"/>
                  <a:gd name="T43" fmla="*/ 1 h 1066"/>
                  <a:gd name="T44" fmla="*/ 1 w 1016"/>
                  <a:gd name="T45" fmla="*/ 1 h 1066"/>
                  <a:gd name="T46" fmla="*/ 1 w 1016"/>
                  <a:gd name="T47" fmla="*/ 1 h 1066"/>
                  <a:gd name="T48" fmla="*/ 1 w 1016"/>
                  <a:gd name="T49" fmla="*/ 1 h 1066"/>
                  <a:gd name="T50" fmla="*/ 1 w 1016"/>
                  <a:gd name="T51" fmla="*/ 1 h 1066"/>
                  <a:gd name="T52" fmla="*/ 1 w 1016"/>
                  <a:gd name="T53" fmla="*/ 1 h 1066"/>
                  <a:gd name="T54" fmla="*/ 1 w 1016"/>
                  <a:gd name="T55" fmla="*/ 1 h 1066"/>
                  <a:gd name="T56" fmla="*/ 1 w 1016"/>
                  <a:gd name="T57" fmla="*/ 1 h 1066"/>
                  <a:gd name="T58" fmla="*/ 1 w 1016"/>
                  <a:gd name="T59" fmla="*/ 1 h 1066"/>
                  <a:gd name="T60" fmla="*/ 1 w 1016"/>
                  <a:gd name="T61" fmla="*/ 1 h 1066"/>
                  <a:gd name="T62" fmla="*/ 1 w 1016"/>
                  <a:gd name="T63" fmla="*/ 1 h 1066"/>
                  <a:gd name="T64" fmla="*/ 1 w 1016"/>
                  <a:gd name="T65" fmla="*/ 1 h 1066"/>
                  <a:gd name="T66" fmla="*/ 1 w 1016"/>
                  <a:gd name="T67" fmla="*/ 1 h 1066"/>
                  <a:gd name="T68" fmla="*/ 1 w 1016"/>
                  <a:gd name="T69" fmla="*/ 1 h 1066"/>
                  <a:gd name="T70" fmla="*/ 1 w 1016"/>
                  <a:gd name="T71" fmla="*/ 1 h 1066"/>
                  <a:gd name="T72" fmla="*/ 1 w 1016"/>
                  <a:gd name="T73" fmla="*/ 1 h 1066"/>
                  <a:gd name="T74" fmla="*/ 0 w 1016"/>
                  <a:gd name="T75" fmla="*/ 0 h 10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16"/>
                  <a:gd name="T115" fmla="*/ 0 h 1066"/>
                  <a:gd name="T116" fmla="*/ 1016 w 1016"/>
                  <a:gd name="T117" fmla="*/ 1066 h 10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16" h="1066">
                    <a:moveTo>
                      <a:pt x="3" y="25"/>
                    </a:moveTo>
                    <a:lnTo>
                      <a:pt x="31" y="88"/>
                    </a:lnTo>
                    <a:lnTo>
                      <a:pt x="70" y="151"/>
                    </a:lnTo>
                    <a:lnTo>
                      <a:pt x="114" y="226"/>
                    </a:lnTo>
                    <a:lnTo>
                      <a:pt x="142" y="276"/>
                    </a:lnTo>
                    <a:lnTo>
                      <a:pt x="168" y="347"/>
                    </a:lnTo>
                    <a:lnTo>
                      <a:pt x="196" y="415"/>
                    </a:lnTo>
                    <a:lnTo>
                      <a:pt x="230" y="530"/>
                    </a:lnTo>
                    <a:lnTo>
                      <a:pt x="189" y="383"/>
                    </a:lnTo>
                    <a:lnTo>
                      <a:pt x="157" y="276"/>
                    </a:lnTo>
                    <a:lnTo>
                      <a:pt x="129" y="198"/>
                    </a:lnTo>
                    <a:lnTo>
                      <a:pt x="217" y="296"/>
                    </a:lnTo>
                    <a:lnTo>
                      <a:pt x="284" y="360"/>
                    </a:lnTo>
                    <a:lnTo>
                      <a:pt x="346" y="407"/>
                    </a:lnTo>
                    <a:lnTo>
                      <a:pt x="418" y="454"/>
                    </a:lnTo>
                    <a:lnTo>
                      <a:pt x="477" y="497"/>
                    </a:lnTo>
                    <a:lnTo>
                      <a:pt x="532" y="543"/>
                    </a:lnTo>
                    <a:lnTo>
                      <a:pt x="568" y="590"/>
                    </a:lnTo>
                    <a:lnTo>
                      <a:pt x="617" y="655"/>
                    </a:lnTo>
                    <a:lnTo>
                      <a:pt x="647" y="709"/>
                    </a:lnTo>
                    <a:lnTo>
                      <a:pt x="679" y="775"/>
                    </a:lnTo>
                    <a:lnTo>
                      <a:pt x="697" y="830"/>
                    </a:lnTo>
                    <a:lnTo>
                      <a:pt x="710" y="901"/>
                    </a:lnTo>
                    <a:lnTo>
                      <a:pt x="603" y="925"/>
                    </a:lnTo>
                    <a:lnTo>
                      <a:pt x="516" y="950"/>
                    </a:lnTo>
                    <a:lnTo>
                      <a:pt x="429" y="982"/>
                    </a:lnTo>
                    <a:lnTo>
                      <a:pt x="366" y="1015"/>
                    </a:lnTo>
                    <a:lnTo>
                      <a:pt x="326" y="1043"/>
                    </a:lnTo>
                    <a:lnTo>
                      <a:pt x="295" y="1066"/>
                    </a:lnTo>
                    <a:lnTo>
                      <a:pt x="326" y="1066"/>
                    </a:lnTo>
                    <a:lnTo>
                      <a:pt x="369" y="1040"/>
                    </a:lnTo>
                    <a:lnTo>
                      <a:pt x="434" y="1004"/>
                    </a:lnTo>
                    <a:lnTo>
                      <a:pt x="503" y="982"/>
                    </a:lnTo>
                    <a:lnTo>
                      <a:pt x="572" y="959"/>
                    </a:lnTo>
                    <a:lnTo>
                      <a:pt x="668" y="940"/>
                    </a:lnTo>
                    <a:lnTo>
                      <a:pt x="722" y="930"/>
                    </a:lnTo>
                    <a:lnTo>
                      <a:pt x="735" y="964"/>
                    </a:lnTo>
                    <a:lnTo>
                      <a:pt x="750" y="1004"/>
                    </a:lnTo>
                    <a:lnTo>
                      <a:pt x="773" y="1043"/>
                    </a:lnTo>
                    <a:lnTo>
                      <a:pt x="789" y="1066"/>
                    </a:lnTo>
                    <a:lnTo>
                      <a:pt x="1016" y="1066"/>
                    </a:lnTo>
                    <a:lnTo>
                      <a:pt x="980" y="1040"/>
                    </a:lnTo>
                    <a:lnTo>
                      <a:pt x="931" y="1022"/>
                    </a:lnTo>
                    <a:lnTo>
                      <a:pt x="859" y="982"/>
                    </a:lnTo>
                    <a:lnTo>
                      <a:pt x="817" y="948"/>
                    </a:lnTo>
                    <a:lnTo>
                      <a:pt x="779" y="894"/>
                    </a:lnTo>
                    <a:lnTo>
                      <a:pt x="735" y="821"/>
                    </a:lnTo>
                    <a:lnTo>
                      <a:pt x="673" y="677"/>
                    </a:lnTo>
                    <a:lnTo>
                      <a:pt x="612" y="574"/>
                    </a:lnTo>
                    <a:lnTo>
                      <a:pt x="559" y="479"/>
                    </a:lnTo>
                    <a:lnTo>
                      <a:pt x="508" y="397"/>
                    </a:lnTo>
                    <a:lnTo>
                      <a:pt x="446" y="301"/>
                    </a:lnTo>
                    <a:lnTo>
                      <a:pt x="369" y="301"/>
                    </a:lnTo>
                    <a:lnTo>
                      <a:pt x="369" y="193"/>
                    </a:lnTo>
                    <a:lnTo>
                      <a:pt x="297" y="159"/>
                    </a:lnTo>
                    <a:lnTo>
                      <a:pt x="75" y="12"/>
                    </a:lnTo>
                    <a:lnTo>
                      <a:pt x="284" y="159"/>
                    </a:lnTo>
                    <a:lnTo>
                      <a:pt x="359" y="198"/>
                    </a:lnTo>
                    <a:lnTo>
                      <a:pt x="359" y="309"/>
                    </a:lnTo>
                    <a:lnTo>
                      <a:pt x="444" y="327"/>
                    </a:lnTo>
                    <a:lnTo>
                      <a:pt x="547" y="482"/>
                    </a:lnTo>
                    <a:lnTo>
                      <a:pt x="583" y="548"/>
                    </a:lnTo>
                    <a:lnTo>
                      <a:pt x="608" y="600"/>
                    </a:lnTo>
                    <a:lnTo>
                      <a:pt x="624" y="636"/>
                    </a:lnTo>
                    <a:lnTo>
                      <a:pt x="573" y="566"/>
                    </a:lnTo>
                    <a:lnTo>
                      <a:pt x="516" y="505"/>
                    </a:lnTo>
                    <a:lnTo>
                      <a:pt x="457" y="451"/>
                    </a:lnTo>
                    <a:lnTo>
                      <a:pt x="351" y="371"/>
                    </a:lnTo>
                    <a:lnTo>
                      <a:pt x="281" y="320"/>
                    </a:lnTo>
                    <a:lnTo>
                      <a:pt x="217" y="268"/>
                    </a:lnTo>
                    <a:lnTo>
                      <a:pt x="170" y="222"/>
                    </a:lnTo>
                    <a:lnTo>
                      <a:pt x="122" y="180"/>
                    </a:lnTo>
                    <a:lnTo>
                      <a:pt x="91" y="124"/>
                    </a:lnTo>
                    <a:lnTo>
                      <a:pt x="44" y="62"/>
                    </a:lnTo>
                    <a:lnTo>
                      <a:pt x="19" y="28"/>
                    </a:lnTo>
                    <a:lnTo>
                      <a:pt x="0" y="0"/>
                    </a:lnTo>
                    <a:lnTo>
                      <a:pt x="3"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89" name="Freeform 118">
                <a:extLst>
                  <a:ext uri="{FF2B5EF4-FFF2-40B4-BE49-F238E27FC236}">
                    <a16:creationId xmlns:a16="http://schemas.microsoft.com/office/drawing/2014/main" id="{F0F8A691-D37D-4D36-83C4-7EEC9744DB2C}"/>
                  </a:ext>
                </a:extLst>
              </p:cNvPr>
              <p:cNvSpPr>
                <a:spLocks/>
              </p:cNvSpPr>
              <p:nvPr/>
            </p:nvSpPr>
            <p:spPr bwMode="auto">
              <a:xfrm>
                <a:off x="4344" y="1745"/>
                <a:ext cx="510" cy="555"/>
              </a:xfrm>
              <a:custGeom>
                <a:avLst/>
                <a:gdLst>
                  <a:gd name="T0" fmla="*/ 0 w 1022"/>
                  <a:gd name="T1" fmla="*/ 1 h 1110"/>
                  <a:gd name="T2" fmla="*/ 0 w 1022"/>
                  <a:gd name="T3" fmla="*/ 1 h 1110"/>
                  <a:gd name="T4" fmla="*/ 0 w 1022"/>
                  <a:gd name="T5" fmla="*/ 1 h 1110"/>
                  <a:gd name="T6" fmla="*/ 0 w 1022"/>
                  <a:gd name="T7" fmla="*/ 1 h 1110"/>
                  <a:gd name="T8" fmla="*/ 0 w 1022"/>
                  <a:gd name="T9" fmla="*/ 1 h 1110"/>
                  <a:gd name="T10" fmla="*/ 0 w 1022"/>
                  <a:gd name="T11" fmla="*/ 1 h 1110"/>
                  <a:gd name="T12" fmla="*/ 0 w 1022"/>
                  <a:gd name="T13" fmla="*/ 1 h 1110"/>
                  <a:gd name="T14" fmla="*/ 0 w 1022"/>
                  <a:gd name="T15" fmla="*/ 1 h 1110"/>
                  <a:gd name="T16" fmla="*/ 0 w 1022"/>
                  <a:gd name="T17" fmla="*/ 1 h 1110"/>
                  <a:gd name="T18" fmla="*/ 0 w 1022"/>
                  <a:gd name="T19" fmla="*/ 1 h 1110"/>
                  <a:gd name="T20" fmla="*/ 0 w 1022"/>
                  <a:gd name="T21" fmla="*/ 1 h 1110"/>
                  <a:gd name="T22" fmla="*/ 0 w 1022"/>
                  <a:gd name="T23" fmla="*/ 1 h 1110"/>
                  <a:gd name="T24" fmla="*/ 0 w 1022"/>
                  <a:gd name="T25" fmla="*/ 1 h 1110"/>
                  <a:gd name="T26" fmla="*/ 0 w 1022"/>
                  <a:gd name="T27" fmla="*/ 1 h 1110"/>
                  <a:gd name="T28" fmla="*/ 0 w 1022"/>
                  <a:gd name="T29" fmla="*/ 1 h 1110"/>
                  <a:gd name="T30" fmla="*/ 0 w 1022"/>
                  <a:gd name="T31" fmla="*/ 1 h 1110"/>
                  <a:gd name="T32" fmla="*/ 0 w 1022"/>
                  <a:gd name="T33" fmla="*/ 1 h 1110"/>
                  <a:gd name="T34" fmla="*/ 0 w 1022"/>
                  <a:gd name="T35" fmla="*/ 1 h 1110"/>
                  <a:gd name="T36" fmla="*/ 0 w 1022"/>
                  <a:gd name="T37" fmla="*/ 1 h 1110"/>
                  <a:gd name="T38" fmla="*/ 0 w 1022"/>
                  <a:gd name="T39" fmla="*/ 1 h 1110"/>
                  <a:gd name="T40" fmla="*/ 0 w 1022"/>
                  <a:gd name="T41" fmla="*/ 1 h 1110"/>
                  <a:gd name="T42" fmla="*/ 0 w 1022"/>
                  <a:gd name="T43" fmla="*/ 1 h 1110"/>
                  <a:gd name="T44" fmla="*/ 0 w 1022"/>
                  <a:gd name="T45" fmla="*/ 1 h 1110"/>
                  <a:gd name="T46" fmla="*/ 0 w 1022"/>
                  <a:gd name="T47" fmla="*/ 1 h 1110"/>
                  <a:gd name="T48" fmla="*/ 0 w 1022"/>
                  <a:gd name="T49" fmla="*/ 1 h 1110"/>
                  <a:gd name="T50" fmla="*/ 0 w 1022"/>
                  <a:gd name="T51" fmla="*/ 1 h 1110"/>
                  <a:gd name="T52" fmla="*/ 0 w 1022"/>
                  <a:gd name="T53" fmla="*/ 1 h 1110"/>
                  <a:gd name="T54" fmla="*/ 0 w 1022"/>
                  <a:gd name="T55" fmla="*/ 1 h 1110"/>
                  <a:gd name="T56" fmla="*/ 0 w 1022"/>
                  <a:gd name="T57" fmla="*/ 1 h 1110"/>
                  <a:gd name="T58" fmla="*/ 0 w 1022"/>
                  <a:gd name="T59" fmla="*/ 1 h 1110"/>
                  <a:gd name="T60" fmla="*/ 0 w 1022"/>
                  <a:gd name="T61" fmla="*/ 1 h 1110"/>
                  <a:gd name="T62" fmla="*/ 0 w 1022"/>
                  <a:gd name="T63" fmla="*/ 1 h 1110"/>
                  <a:gd name="T64" fmla="*/ 0 w 1022"/>
                  <a:gd name="T65" fmla="*/ 1 h 1110"/>
                  <a:gd name="T66" fmla="*/ 0 w 1022"/>
                  <a:gd name="T67" fmla="*/ 1 h 1110"/>
                  <a:gd name="T68" fmla="*/ 0 w 1022"/>
                  <a:gd name="T69" fmla="*/ 1 h 1110"/>
                  <a:gd name="T70" fmla="*/ 0 w 1022"/>
                  <a:gd name="T71" fmla="*/ 1 h 1110"/>
                  <a:gd name="T72" fmla="*/ 0 w 1022"/>
                  <a:gd name="T73" fmla="*/ 1 h 1110"/>
                  <a:gd name="T74" fmla="*/ 0 w 1022"/>
                  <a:gd name="T75" fmla="*/ 1 h 1110"/>
                  <a:gd name="T76" fmla="*/ 0 w 1022"/>
                  <a:gd name="T77" fmla="*/ 1 h 1110"/>
                  <a:gd name="T78" fmla="*/ 0 w 1022"/>
                  <a:gd name="T79" fmla="*/ 1 h 1110"/>
                  <a:gd name="T80" fmla="*/ 0 w 1022"/>
                  <a:gd name="T81" fmla="*/ 1 h 1110"/>
                  <a:gd name="T82" fmla="*/ 0 w 1022"/>
                  <a:gd name="T83" fmla="*/ 1 h 1110"/>
                  <a:gd name="T84" fmla="*/ 0 w 1022"/>
                  <a:gd name="T85" fmla="*/ 1 h 1110"/>
                  <a:gd name="T86" fmla="*/ 0 w 1022"/>
                  <a:gd name="T87" fmla="*/ 1 h 1110"/>
                  <a:gd name="T88" fmla="*/ 0 w 1022"/>
                  <a:gd name="T89" fmla="*/ 1 h 1110"/>
                  <a:gd name="T90" fmla="*/ 0 w 1022"/>
                  <a:gd name="T91" fmla="*/ 1 h 1110"/>
                  <a:gd name="T92" fmla="*/ 0 w 1022"/>
                  <a:gd name="T93" fmla="*/ 1 h 1110"/>
                  <a:gd name="T94" fmla="*/ 0 w 1022"/>
                  <a:gd name="T95" fmla="*/ 1 h 1110"/>
                  <a:gd name="T96" fmla="*/ 0 w 1022"/>
                  <a:gd name="T97" fmla="*/ 1 h 1110"/>
                  <a:gd name="T98" fmla="*/ 0 w 1022"/>
                  <a:gd name="T99" fmla="*/ 1 h 1110"/>
                  <a:gd name="T100" fmla="*/ 0 w 1022"/>
                  <a:gd name="T101" fmla="*/ 1 h 1110"/>
                  <a:gd name="T102" fmla="*/ 0 w 1022"/>
                  <a:gd name="T103" fmla="*/ 1 h 1110"/>
                  <a:gd name="T104" fmla="*/ 0 w 1022"/>
                  <a:gd name="T105" fmla="*/ 1 h 1110"/>
                  <a:gd name="T106" fmla="*/ 0 w 1022"/>
                  <a:gd name="T107" fmla="*/ 1 h 1110"/>
                  <a:gd name="T108" fmla="*/ 0 w 1022"/>
                  <a:gd name="T109" fmla="*/ 1 h 1110"/>
                  <a:gd name="T110" fmla="*/ 0 w 1022"/>
                  <a:gd name="T111" fmla="*/ 1 h 1110"/>
                  <a:gd name="T112" fmla="*/ 0 w 1022"/>
                  <a:gd name="T113" fmla="*/ 1 h 1110"/>
                  <a:gd name="T114" fmla="*/ 0 w 1022"/>
                  <a:gd name="T115" fmla="*/ 1 h 1110"/>
                  <a:gd name="T116" fmla="*/ 0 w 1022"/>
                  <a:gd name="T117" fmla="*/ 1 h 1110"/>
                  <a:gd name="T118" fmla="*/ 0 w 1022"/>
                  <a:gd name="T119" fmla="*/ 1 h 1110"/>
                  <a:gd name="T120" fmla="*/ 0 w 1022"/>
                  <a:gd name="T121" fmla="*/ 1 h 11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22"/>
                  <a:gd name="T184" fmla="*/ 0 h 1110"/>
                  <a:gd name="T185" fmla="*/ 1022 w 1022"/>
                  <a:gd name="T186" fmla="*/ 1110 h 11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22" h="1110">
                    <a:moveTo>
                      <a:pt x="0" y="72"/>
                    </a:moveTo>
                    <a:lnTo>
                      <a:pt x="64" y="75"/>
                    </a:lnTo>
                    <a:lnTo>
                      <a:pt x="139" y="67"/>
                    </a:lnTo>
                    <a:lnTo>
                      <a:pt x="223" y="56"/>
                    </a:lnTo>
                    <a:lnTo>
                      <a:pt x="312" y="41"/>
                    </a:lnTo>
                    <a:lnTo>
                      <a:pt x="383" y="21"/>
                    </a:lnTo>
                    <a:lnTo>
                      <a:pt x="446" y="0"/>
                    </a:lnTo>
                    <a:lnTo>
                      <a:pt x="520" y="41"/>
                    </a:lnTo>
                    <a:lnTo>
                      <a:pt x="589" y="106"/>
                    </a:lnTo>
                    <a:lnTo>
                      <a:pt x="656" y="196"/>
                    </a:lnTo>
                    <a:lnTo>
                      <a:pt x="714" y="294"/>
                    </a:lnTo>
                    <a:lnTo>
                      <a:pt x="777" y="410"/>
                    </a:lnTo>
                    <a:lnTo>
                      <a:pt x="812" y="469"/>
                    </a:lnTo>
                    <a:lnTo>
                      <a:pt x="845" y="520"/>
                    </a:lnTo>
                    <a:lnTo>
                      <a:pt x="876" y="561"/>
                    </a:lnTo>
                    <a:lnTo>
                      <a:pt x="907" y="592"/>
                    </a:lnTo>
                    <a:lnTo>
                      <a:pt x="940" y="624"/>
                    </a:lnTo>
                    <a:lnTo>
                      <a:pt x="955" y="644"/>
                    </a:lnTo>
                    <a:lnTo>
                      <a:pt x="966" y="665"/>
                    </a:lnTo>
                    <a:lnTo>
                      <a:pt x="971" y="695"/>
                    </a:lnTo>
                    <a:lnTo>
                      <a:pt x="978" y="735"/>
                    </a:lnTo>
                    <a:lnTo>
                      <a:pt x="981" y="783"/>
                    </a:lnTo>
                    <a:lnTo>
                      <a:pt x="987" y="811"/>
                    </a:lnTo>
                    <a:lnTo>
                      <a:pt x="994" y="845"/>
                    </a:lnTo>
                    <a:lnTo>
                      <a:pt x="1002" y="865"/>
                    </a:lnTo>
                    <a:lnTo>
                      <a:pt x="1010" y="887"/>
                    </a:lnTo>
                    <a:lnTo>
                      <a:pt x="1018" y="909"/>
                    </a:lnTo>
                    <a:lnTo>
                      <a:pt x="1022" y="930"/>
                    </a:lnTo>
                    <a:lnTo>
                      <a:pt x="1018" y="950"/>
                    </a:lnTo>
                    <a:lnTo>
                      <a:pt x="1015" y="923"/>
                    </a:lnTo>
                    <a:lnTo>
                      <a:pt x="1004" y="909"/>
                    </a:lnTo>
                    <a:lnTo>
                      <a:pt x="981" y="900"/>
                    </a:lnTo>
                    <a:lnTo>
                      <a:pt x="945" y="900"/>
                    </a:lnTo>
                    <a:lnTo>
                      <a:pt x="899" y="914"/>
                    </a:lnTo>
                    <a:lnTo>
                      <a:pt x="853" y="930"/>
                    </a:lnTo>
                    <a:lnTo>
                      <a:pt x="834" y="948"/>
                    </a:lnTo>
                    <a:lnTo>
                      <a:pt x="819" y="967"/>
                    </a:lnTo>
                    <a:lnTo>
                      <a:pt x="814" y="989"/>
                    </a:lnTo>
                    <a:lnTo>
                      <a:pt x="814" y="1020"/>
                    </a:lnTo>
                    <a:lnTo>
                      <a:pt x="819" y="1044"/>
                    </a:lnTo>
                    <a:lnTo>
                      <a:pt x="852" y="1066"/>
                    </a:lnTo>
                    <a:lnTo>
                      <a:pt x="852" y="1020"/>
                    </a:lnTo>
                    <a:lnTo>
                      <a:pt x="861" y="992"/>
                    </a:lnTo>
                    <a:lnTo>
                      <a:pt x="881" y="972"/>
                    </a:lnTo>
                    <a:lnTo>
                      <a:pt x="907" y="959"/>
                    </a:lnTo>
                    <a:lnTo>
                      <a:pt x="935" y="954"/>
                    </a:lnTo>
                    <a:lnTo>
                      <a:pt x="963" y="954"/>
                    </a:lnTo>
                    <a:lnTo>
                      <a:pt x="915" y="964"/>
                    </a:lnTo>
                    <a:lnTo>
                      <a:pt x="886" y="987"/>
                    </a:lnTo>
                    <a:lnTo>
                      <a:pt x="876" y="1008"/>
                    </a:lnTo>
                    <a:lnTo>
                      <a:pt x="873" y="1026"/>
                    </a:lnTo>
                    <a:lnTo>
                      <a:pt x="899" y="1054"/>
                    </a:lnTo>
                    <a:lnTo>
                      <a:pt x="907" y="1077"/>
                    </a:lnTo>
                    <a:lnTo>
                      <a:pt x="901" y="1110"/>
                    </a:lnTo>
                    <a:lnTo>
                      <a:pt x="852" y="1095"/>
                    </a:lnTo>
                    <a:lnTo>
                      <a:pt x="785" y="1056"/>
                    </a:lnTo>
                    <a:lnTo>
                      <a:pt x="742" y="1000"/>
                    </a:lnTo>
                    <a:lnTo>
                      <a:pt x="708" y="938"/>
                    </a:lnTo>
                    <a:lnTo>
                      <a:pt x="683" y="878"/>
                    </a:lnTo>
                    <a:lnTo>
                      <a:pt x="669" y="817"/>
                    </a:lnTo>
                    <a:lnTo>
                      <a:pt x="664" y="757"/>
                    </a:lnTo>
                    <a:lnTo>
                      <a:pt x="664" y="716"/>
                    </a:lnTo>
                    <a:lnTo>
                      <a:pt x="678" y="780"/>
                    </a:lnTo>
                    <a:lnTo>
                      <a:pt x="698" y="838"/>
                    </a:lnTo>
                    <a:lnTo>
                      <a:pt x="723" y="891"/>
                    </a:lnTo>
                    <a:lnTo>
                      <a:pt x="747" y="938"/>
                    </a:lnTo>
                    <a:lnTo>
                      <a:pt x="773" y="974"/>
                    </a:lnTo>
                    <a:lnTo>
                      <a:pt x="794" y="1005"/>
                    </a:lnTo>
                    <a:lnTo>
                      <a:pt x="803" y="972"/>
                    </a:lnTo>
                    <a:lnTo>
                      <a:pt x="819" y="945"/>
                    </a:lnTo>
                    <a:lnTo>
                      <a:pt x="852" y="917"/>
                    </a:lnTo>
                    <a:lnTo>
                      <a:pt x="893" y="900"/>
                    </a:lnTo>
                    <a:lnTo>
                      <a:pt x="937" y="891"/>
                    </a:lnTo>
                    <a:lnTo>
                      <a:pt x="981" y="886"/>
                    </a:lnTo>
                    <a:lnTo>
                      <a:pt x="971" y="845"/>
                    </a:lnTo>
                    <a:lnTo>
                      <a:pt x="963" y="809"/>
                    </a:lnTo>
                    <a:lnTo>
                      <a:pt x="951" y="747"/>
                    </a:lnTo>
                    <a:lnTo>
                      <a:pt x="937" y="709"/>
                    </a:lnTo>
                    <a:lnTo>
                      <a:pt x="915" y="685"/>
                    </a:lnTo>
                    <a:lnTo>
                      <a:pt x="884" y="668"/>
                    </a:lnTo>
                    <a:lnTo>
                      <a:pt x="840" y="660"/>
                    </a:lnTo>
                    <a:lnTo>
                      <a:pt x="794" y="664"/>
                    </a:lnTo>
                    <a:lnTo>
                      <a:pt x="754" y="672"/>
                    </a:lnTo>
                    <a:lnTo>
                      <a:pt x="688" y="699"/>
                    </a:lnTo>
                    <a:lnTo>
                      <a:pt x="729" y="664"/>
                    </a:lnTo>
                    <a:lnTo>
                      <a:pt x="763" y="644"/>
                    </a:lnTo>
                    <a:lnTo>
                      <a:pt x="806" y="626"/>
                    </a:lnTo>
                    <a:lnTo>
                      <a:pt x="847" y="621"/>
                    </a:lnTo>
                    <a:lnTo>
                      <a:pt x="871" y="621"/>
                    </a:lnTo>
                    <a:lnTo>
                      <a:pt x="845" y="585"/>
                    </a:lnTo>
                    <a:lnTo>
                      <a:pt x="819" y="561"/>
                    </a:lnTo>
                    <a:lnTo>
                      <a:pt x="794" y="554"/>
                    </a:lnTo>
                    <a:lnTo>
                      <a:pt x="759" y="551"/>
                    </a:lnTo>
                    <a:lnTo>
                      <a:pt x="705" y="554"/>
                    </a:lnTo>
                    <a:lnTo>
                      <a:pt x="669" y="562"/>
                    </a:lnTo>
                    <a:lnTo>
                      <a:pt x="647" y="574"/>
                    </a:lnTo>
                    <a:lnTo>
                      <a:pt x="628" y="592"/>
                    </a:lnTo>
                    <a:lnTo>
                      <a:pt x="641" y="639"/>
                    </a:lnTo>
                    <a:lnTo>
                      <a:pt x="618" y="587"/>
                    </a:lnTo>
                    <a:lnTo>
                      <a:pt x="593" y="534"/>
                    </a:lnTo>
                    <a:lnTo>
                      <a:pt x="580" y="479"/>
                    </a:lnTo>
                    <a:lnTo>
                      <a:pt x="571" y="410"/>
                    </a:lnTo>
                    <a:lnTo>
                      <a:pt x="566" y="325"/>
                    </a:lnTo>
                    <a:lnTo>
                      <a:pt x="562" y="230"/>
                    </a:lnTo>
                    <a:lnTo>
                      <a:pt x="562" y="159"/>
                    </a:lnTo>
                    <a:lnTo>
                      <a:pt x="569" y="289"/>
                    </a:lnTo>
                    <a:lnTo>
                      <a:pt x="585" y="371"/>
                    </a:lnTo>
                    <a:lnTo>
                      <a:pt x="603" y="456"/>
                    </a:lnTo>
                    <a:lnTo>
                      <a:pt x="618" y="515"/>
                    </a:lnTo>
                    <a:lnTo>
                      <a:pt x="628" y="565"/>
                    </a:lnTo>
                    <a:lnTo>
                      <a:pt x="669" y="515"/>
                    </a:lnTo>
                    <a:lnTo>
                      <a:pt x="714" y="479"/>
                    </a:lnTo>
                    <a:lnTo>
                      <a:pt x="781" y="454"/>
                    </a:lnTo>
                    <a:lnTo>
                      <a:pt x="692" y="276"/>
                    </a:lnTo>
                    <a:lnTo>
                      <a:pt x="628" y="175"/>
                    </a:lnTo>
                    <a:lnTo>
                      <a:pt x="579" y="108"/>
                    </a:lnTo>
                    <a:lnTo>
                      <a:pt x="507" y="52"/>
                    </a:lnTo>
                    <a:lnTo>
                      <a:pt x="446" y="20"/>
                    </a:lnTo>
                    <a:lnTo>
                      <a:pt x="360" y="41"/>
                    </a:lnTo>
                    <a:lnTo>
                      <a:pt x="211" y="69"/>
                    </a:lnTo>
                    <a:lnTo>
                      <a:pt x="111" y="82"/>
                    </a:lnTo>
                    <a:lnTo>
                      <a:pt x="66" y="82"/>
                    </a:lnTo>
                    <a:lnTo>
                      <a:pt x="0"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90" name="Freeform 119">
                <a:extLst>
                  <a:ext uri="{FF2B5EF4-FFF2-40B4-BE49-F238E27FC236}">
                    <a16:creationId xmlns:a16="http://schemas.microsoft.com/office/drawing/2014/main" id="{431A0AD5-A9B5-47AD-9E24-EE874645C181}"/>
                  </a:ext>
                </a:extLst>
              </p:cNvPr>
              <p:cNvSpPr>
                <a:spLocks/>
              </p:cNvSpPr>
              <p:nvPr/>
            </p:nvSpPr>
            <p:spPr bwMode="auto">
              <a:xfrm>
                <a:off x="4545" y="2075"/>
                <a:ext cx="45" cy="107"/>
              </a:xfrm>
              <a:custGeom>
                <a:avLst/>
                <a:gdLst>
                  <a:gd name="T0" fmla="*/ 0 w 92"/>
                  <a:gd name="T1" fmla="*/ 0 h 214"/>
                  <a:gd name="T2" fmla="*/ 0 w 92"/>
                  <a:gd name="T3" fmla="*/ 1 h 214"/>
                  <a:gd name="T4" fmla="*/ 0 w 92"/>
                  <a:gd name="T5" fmla="*/ 1 h 214"/>
                  <a:gd name="T6" fmla="*/ 0 w 92"/>
                  <a:gd name="T7" fmla="*/ 1 h 214"/>
                  <a:gd name="T8" fmla="*/ 0 w 92"/>
                  <a:gd name="T9" fmla="*/ 1 h 214"/>
                  <a:gd name="T10" fmla="*/ 0 w 92"/>
                  <a:gd name="T11" fmla="*/ 1 h 214"/>
                  <a:gd name="T12" fmla="*/ 0 w 92"/>
                  <a:gd name="T13" fmla="*/ 1 h 214"/>
                  <a:gd name="T14" fmla="*/ 0 w 92"/>
                  <a:gd name="T15" fmla="*/ 1 h 214"/>
                  <a:gd name="T16" fmla="*/ 0 w 92"/>
                  <a:gd name="T17" fmla="*/ 1 h 214"/>
                  <a:gd name="T18" fmla="*/ 0 w 92"/>
                  <a:gd name="T19" fmla="*/ 1 h 214"/>
                  <a:gd name="T20" fmla="*/ 0 w 92"/>
                  <a:gd name="T21" fmla="*/ 1 h 214"/>
                  <a:gd name="T22" fmla="*/ 0 w 92"/>
                  <a:gd name="T23" fmla="*/ 1 h 214"/>
                  <a:gd name="T24" fmla="*/ 0 w 92"/>
                  <a:gd name="T25" fmla="*/ 1 h 214"/>
                  <a:gd name="T26" fmla="*/ 0 w 92"/>
                  <a:gd name="T27" fmla="*/ 1 h 214"/>
                  <a:gd name="T28" fmla="*/ 0 w 92"/>
                  <a:gd name="T29" fmla="*/ 1 h 214"/>
                  <a:gd name="T30" fmla="*/ 0 w 92"/>
                  <a:gd name="T31" fmla="*/ 1 h 214"/>
                  <a:gd name="T32" fmla="*/ 0 w 92"/>
                  <a:gd name="T33" fmla="*/ 1 h 214"/>
                  <a:gd name="T34" fmla="*/ 0 w 92"/>
                  <a:gd name="T35" fmla="*/ 1 h 214"/>
                  <a:gd name="T36" fmla="*/ 0 w 92"/>
                  <a:gd name="T37" fmla="*/ 1 h 214"/>
                  <a:gd name="T38" fmla="*/ 0 w 92"/>
                  <a:gd name="T39" fmla="*/ 1 h 214"/>
                  <a:gd name="T40" fmla="*/ 0 w 92"/>
                  <a:gd name="T41" fmla="*/ 0 h 2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214"/>
                  <a:gd name="T65" fmla="*/ 92 w 92"/>
                  <a:gd name="T66" fmla="*/ 214 h 2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214">
                    <a:moveTo>
                      <a:pt x="69" y="0"/>
                    </a:moveTo>
                    <a:lnTo>
                      <a:pt x="66" y="25"/>
                    </a:lnTo>
                    <a:lnTo>
                      <a:pt x="53" y="49"/>
                    </a:lnTo>
                    <a:lnTo>
                      <a:pt x="35" y="72"/>
                    </a:lnTo>
                    <a:lnTo>
                      <a:pt x="13" y="111"/>
                    </a:lnTo>
                    <a:lnTo>
                      <a:pt x="0" y="162"/>
                    </a:lnTo>
                    <a:lnTo>
                      <a:pt x="0" y="190"/>
                    </a:lnTo>
                    <a:lnTo>
                      <a:pt x="4" y="206"/>
                    </a:lnTo>
                    <a:lnTo>
                      <a:pt x="10" y="211"/>
                    </a:lnTo>
                    <a:lnTo>
                      <a:pt x="25" y="214"/>
                    </a:lnTo>
                    <a:lnTo>
                      <a:pt x="33" y="209"/>
                    </a:lnTo>
                    <a:lnTo>
                      <a:pt x="35" y="200"/>
                    </a:lnTo>
                    <a:lnTo>
                      <a:pt x="35" y="187"/>
                    </a:lnTo>
                    <a:lnTo>
                      <a:pt x="30" y="169"/>
                    </a:lnTo>
                    <a:lnTo>
                      <a:pt x="25" y="144"/>
                    </a:lnTo>
                    <a:lnTo>
                      <a:pt x="28" y="123"/>
                    </a:lnTo>
                    <a:lnTo>
                      <a:pt x="35" y="103"/>
                    </a:lnTo>
                    <a:lnTo>
                      <a:pt x="59" y="71"/>
                    </a:lnTo>
                    <a:lnTo>
                      <a:pt x="75" y="44"/>
                    </a:lnTo>
                    <a:lnTo>
                      <a:pt x="92" y="20"/>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91" name="Freeform 120">
                <a:extLst>
                  <a:ext uri="{FF2B5EF4-FFF2-40B4-BE49-F238E27FC236}">
                    <a16:creationId xmlns:a16="http://schemas.microsoft.com/office/drawing/2014/main" id="{DED7E25B-B0DF-4045-98CF-7A1AFF0E0773}"/>
                  </a:ext>
                </a:extLst>
              </p:cNvPr>
              <p:cNvSpPr>
                <a:spLocks/>
              </p:cNvSpPr>
              <p:nvPr/>
            </p:nvSpPr>
            <p:spPr bwMode="auto">
              <a:xfrm>
                <a:off x="4793" y="2229"/>
                <a:ext cx="198" cy="133"/>
              </a:xfrm>
              <a:custGeom>
                <a:avLst/>
                <a:gdLst>
                  <a:gd name="T0" fmla="*/ 1 w 396"/>
                  <a:gd name="T1" fmla="*/ 0 h 267"/>
                  <a:gd name="T2" fmla="*/ 1 w 396"/>
                  <a:gd name="T3" fmla="*/ 0 h 267"/>
                  <a:gd name="T4" fmla="*/ 1 w 396"/>
                  <a:gd name="T5" fmla="*/ 0 h 267"/>
                  <a:gd name="T6" fmla="*/ 1 w 396"/>
                  <a:gd name="T7" fmla="*/ 0 h 267"/>
                  <a:gd name="T8" fmla="*/ 1 w 396"/>
                  <a:gd name="T9" fmla="*/ 0 h 267"/>
                  <a:gd name="T10" fmla="*/ 1 w 396"/>
                  <a:gd name="T11" fmla="*/ 0 h 267"/>
                  <a:gd name="T12" fmla="*/ 1 w 396"/>
                  <a:gd name="T13" fmla="*/ 0 h 267"/>
                  <a:gd name="T14" fmla="*/ 1 w 396"/>
                  <a:gd name="T15" fmla="*/ 0 h 267"/>
                  <a:gd name="T16" fmla="*/ 1 w 396"/>
                  <a:gd name="T17" fmla="*/ 0 h 267"/>
                  <a:gd name="T18" fmla="*/ 1 w 396"/>
                  <a:gd name="T19" fmla="*/ 0 h 267"/>
                  <a:gd name="T20" fmla="*/ 1 w 396"/>
                  <a:gd name="T21" fmla="*/ 0 h 267"/>
                  <a:gd name="T22" fmla="*/ 1 w 396"/>
                  <a:gd name="T23" fmla="*/ 0 h 267"/>
                  <a:gd name="T24" fmla="*/ 1 w 396"/>
                  <a:gd name="T25" fmla="*/ 0 h 267"/>
                  <a:gd name="T26" fmla="*/ 1 w 396"/>
                  <a:gd name="T27" fmla="*/ 0 h 267"/>
                  <a:gd name="T28" fmla="*/ 1 w 396"/>
                  <a:gd name="T29" fmla="*/ 0 h 267"/>
                  <a:gd name="T30" fmla="*/ 1 w 396"/>
                  <a:gd name="T31" fmla="*/ 0 h 267"/>
                  <a:gd name="T32" fmla="*/ 1 w 396"/>
                  <a:gd name="T33" fmla="*/ 0 h 267"/>
                  <a:gd name="T34" fmla="*/ 1 w 396"/>
                  <a:gd name="T35" fmla="*/ 0 h 267"/>
                  <a:gd name="T36" fmla="*/ 1 w 396"/>
                  <a:gd name="T37" fmla="*/ 0 h 267"/>
                  <a:gd name="T38" fmla="*/ 1 w 396"/>
                  <a:gd name="T39" fmla="*/ 0 h 267"/>
                  <a:gd name="T40" fmla="*/ 1 w 396"/>
                  <a:gd name="T41" fmla="*/ 0 h 267"/>
                  <a:gd name="T42" fmla="*/ 1 w 396"/>
                  <a:gd name="T43" fmla="*/ 0 h 267"/>
                  <a:gd name="T44" fmla="*/ 1 w 396"/>
                  <a:gd name="T45" fmla="*/ 0 h 267"/>
                  <a:gd name="T46" fmla="*/ 1 w 396"/>
                  <a:gd name="T47" fmla="*/ 0 h 267"/>
                  <a:gd name="T48" fmla="*/ 1 w 396"/>
                  <a:gd name="T49" fmla="*/ 0 h 267"/>
                  <a:gd name="T50" fmla="*/ 1 w 396"/>
                  <a:gd name="T51" fmla="*/ 0 h 267"/>
                  <a:gd name="T52" fmla="*/ 1 w 396"/>
                  <a:gd name="T53" fmla="*/ 0 h 267"/>
                  <a:gd name="T54" fmla="*/ 1 w 396"/>
                  <a:gd name="T55" fmla="*/ 0 h 267"/>
                  <a:gd name="T56" fmla="*/ 1 w 396"/>
                  <a:gd name="T57" fmla="*/ 0 h 267"/>
                  <a:gd name="T58" fmla="*/ 1 w 396"/>
                  <a:gd name="T59" fmla="*/ 0 h 267"/>
                  <a:gd name="T60" fmla="*/ 1 w 396"/>
                  <a:gd name="T61" fmla="*/ 0 h 267"/>
                  <a:gd name="T62" fmla="*/ 1 w 396"/>
                  <a:gd name="T63" fmla="*/ 0 h 267"/>
                  <a:gd name="T64" fmla="*/ 1 w 396"/>
                  <a:gd name="T65" fmla="*/ 0 h 267"/>
                  <a:gd name="T66" fmla="*/ 1 w 396"/>
                  <a:gd name="T67" fmla="*/ 0 h 267"/>
                  <a:gd name="T68" fmla="*/ 1 w 396"/>
                  <a:gd name="T69" fmla="*/ 0 h 267"/>
                  <a:gd name="T70" fmla="*/ 1 w 396"/>
                  <a:gd name="T71" fmla="*/ 0 h 267"/>
                  <a:gd name="T72" fmla="*/ 1 w 396"/>
                  <a:gd name="T73" fmla="*/ 0 h 267"/>
                  <a:gd name="T74" fmla="*/ 1 w 396"/>
                  <a:gd name="T75" fmla="*/ 0 h 267"/>
                  <a:gd name="T76" fmla="*/ 1 w 396"/>
                  <a:gd name="T77" fmla="*/ 0 h 267"/>
                  <a:gd name="T78" fmla="*/ 1 w 396"/>
                  <a:gd name="T79" fmla="*/ 0 h 267"/>
                  <a:gd name="T80" fmla="*/ 1 w 396"/>
                  <a:gd name="T81" fmla="*/ 0 h 267"/>
                  <a:gd name="T82" fmla="*/ 1 w 396"/>
                  <a:gd name="T83" fmla="*/ 0 h 267"/>
                  <a:gd name="T84" fmla="*/ 1 w 396"/>
                  <a:gd name="T85" fmla="*/ 0 h 267"/>
                  <a:gd name="T86" fmla="*/ 1 w 396"/>
                  <a:gd name="T87" fmla="*/ 0 h 267"/>
                  <a:gd name="T88" fmla="*/ 1 w 396"/>
                  <a:gd name="T89" fmla="*/ 0 h 267"/>
                  <a:gd name="T90" fmla="*/ 1 w 396"/>
                  <a:gd name="T91" fmla="*/ 0 h 267"/>
                  <a:gd name="T92" fmla="*/ 1 w 396"/>
                  <a:gd name="T93" fmla="*/ 0 h 267"/>
                  <a:gd name="T94" fmla="*/ 0 w 396"/>
                  <a:gd name="T95" fmla="*/ 0 h 2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6"/>
                  <a:gd name="T145" fmla="*/ 0 h 267"/>
                  <a:gd name="T146" fmla="*/ 396 w 396"/>
                  <a:gd name="T147" fmla="*/ 267 h 2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6" h="267">
                    <a:moveTo>
                      <a:pt x="0" y="138"/>
                    </a:moveTo>
                    <a:lnTo>
                      <a:pt x="29" y="166"/>
                    </a:lnTo>
                    <a:lnTo>
                      <a:pt x="49" y="195"/>
                    </a:lnTo>
                    <a:lnTo>
                      <a:pt x="62" y="223"/>
                    </a:lnTo>
                    <a:lnTo>
                      <a:pt x="72" y="255"/>
                    </a:lnTo>
                    <a:lnTo>
                      <a:pt x="85" y="254"/>
                    </a:lnTo>
                    <a:lnTo>
                      <a:pt x="96" y="237"/>
                    </a:lnTo>
                    <a:lnTo>
                      <a:pt x="103" y="223"/>
                    </a:lnTo>
                    <a:lnTo>
                      <a:pt x="103" y="203"/>
                    </a:lnTo>
                    <a:lnTo>
                      <a:pt x="98" y="175"/>
                    </a:lnTo>
                    <a:lnTo>
                      <a:pt x="88" y="143"/>
                    </a:lnTo>
                    <a:lnTo>
                      <a:pt x="69" y="112"/>
                    </a:lnTo>
                    <a:lnTo>
                      <a:pt x="110" y="138"/>
                    </a:lnTo>
                    <a:lnTo>
                      <a:pt x="129" y="146"/>
                    </a:lnTo>
                    <a:lnTo>
                      <a:pt x="147" y="148"/>
                    </a:lnTo>
                    <a:lnTo>
                      <a:pt x="180" y="154"/>
                    </a:lnTo>
                    <a:lnTo>
                      <a:pt x="211" y="166"/>
                    </a:lnTo>
                    <a:lnTo>
                      <a:pt x="235" y="179"/>
                    </a:lnTo>
                    <a:lnTo>
                      <a:pt x="271" y="206"/>
                    </a:lnTo>
                    <a:lnTo>
                      <a:pt x="297" y="236"/>
                    </a:lnTo>
                    <a:lnTo>
                      <a:pt x="312" y="246"/>
                    </a:lnTo>
                    <a:lnTo>
                      <a:pt x="322" y="247"/>
                    </a:lnTo>
                    <a:lnTo>
                      <a:pt x="333" y="249"/>
                    </a:lnTo>
                    <a:lnTo>
                      <a:pt x="356" y="265"/>
                    </a:lnTo>
                    <a:lnTo>
                      <a:pt x="368" y="267"/>
                    </a:lnTo>
                    <a:lnTo>
                      <a:pt x="382" y="267"/>
                    </a:lnTo>
                    <a:lnTo>
                      <a:pt x="394" y="262"/>
                    </a:lnTo>
                    <a:lnTo>
                      <a:pt x="396" y="255"/>
                    </a:lnTo>
                    <a:lnTo>
                      <a:pt x="376" y="229"/>
                    </a:lnTo>
                    <a:lnTo>
                      <a:pt x="355" y="192"/>
                    </a:lnTo>
                    <a:lnTo>
                      <a:pt x="337" y="143"/>
                    </a:lnTo>
                    <a:lnTo>
                      <a:pt x="327" y="107"/>
                    </a:lnTo>
                    <a:lnTo>
                      <a:pt x="314" y="81"/>
                    </a:lnTo>
                    <a:lnTo>
                      <a:pt x="304" y="71"/>
                    </a:lnTo>
                    <a:lnTo>
                      <a:pt x="289" y="61"/>
                    </a:lnTo>
                    <a:lnTo>
                      <a:pt x="214" y="33"/>
                    </a:lnTo>
                    <a:lnTo>
                      <a:pt x="157" y="12"/>
                    </a:lnTo>
                    <a:lnTo>
                      <a:pt x="114" y="0"/>
                    </a:lnTo>
                    <a:lnTo>
                      <a:pt x="266" y="61"/>
                    </a:lnTo>
                    <a:lnTo>
                      <a:pt x="296" y="77"/>
                    </a:lnTo>
                    <a:lnTo>
                      <a:pt x="309" y="92"/>
                    </a:lnTo>
                    <a:lnTo>
                      <a:pt x="317" y="110"/>
                    </a:lnTo>
                    <a:lnTo>
                      <a:pt x="333" y="162"/>
                    </a:lnTo>
                    <a:lnTo>
                      <a:pt x="347" y="193"/>
                    </a:lnTo>
                    <a:lnTo>
                      <a:pt x="355" y="211"/>
                    </a:lnTo>
                    <a:lnTo>
                      <a:pt x="363" y="231"/>
                    </a:lnTo>
                    <a:lnTo>
                      <a:pt x="373" y="244"/>
                    </a:lnTo>
                    <a:lnTo>
                      <a:pt x="382" y="252"/>
                    </a:lnTo>
                    <a:lnTo>
                      <a:pt x="382" y="259"/>
                    </a:lnTo>
                    <a:lnTo>
                      <a:pt x="378" y="259"/>
                    </a:lnTo>
                    <a:lnTo>
                      <a:pt x="364" y="255"/>
                    </a:lnTo>
                    <a:lnTo>
                      <a:pt x="350" y="249"/>
                    </a:lnTo>
                    <a:lnTo>
                      <a:pt x="337" y="239"/>
                    </a:lnTo>
                    <a:lnTo>
                      <a:pt x="317" y="195"/>
                    </a:lnTo>
                    <a:lnTo>
                      <a:pt x="304" y="162"/>
                    </a:lnTo>
                    <a:lnTo>
                      <a:pt x="293" y="130"/>
                    </a:lnTo>
                    <a:lnTo>
                      <a:pt x="284" y="126"/>
                    </a:lnTo>
                    <a:lnTo>
                      <a:pt x="240" y="105"/>
                    </a:lnTo>
                    <a:lnTo>
                      <a:pt x="203" y="87"/>
                    </a:lnTo>
                    <a:lnTo>
                      <a:pt x="181" y="74"/>
                    </a:lnTo>
                    <a:lnTo>
                      <a:pt x="201" y="90"/>
                    </a:lnTo>
                    <a:lnTo>
                      <a:pt x="232" y="108"/>
                    </a:lnTo>
                    <a:lnTo>
                      <a:pt x="260" y="126"/>
                    </a:lnTo>
                    <a:lnTo>
                      <a:pt x="280" y="141"/>
                    </a:lnTo>
                    <a:lnTo>
                      <a:pt x="291" y="152"/>
                    </a:lnTo>
                    <a:lnTo>
                      <a:pt x="304" y="182"/>
                    </a:lnTo>
                    <a:lnTo>
                      <a:pt x="324" y="228"/>
                    </a:lnTo>
                    <a:lnTo>
                      <a:pt x="324" y="236"/>
                    </a:lnTo>
                    <a:lnTo>
                      <a:pt x="322" y="241"/>
                    </a:lnTo>
                    <a:lnTo>
                      <a:pt x="312" y="237"/>
                    </a:lnTo>
                    <a:lnTo>
                      <a:pt x="294" y="223"/>
                    </a:lnTo>
                    <a:lnTo>
                      <a:pt x="273" y="198"/>
                    </a:lnTo>
                    <a:lnTo>
                      <a:pt x="239" y="172"/>
                    </a:lnTo>
                    <a:lnTo>
                      <a:pt x="211" y="157"/>
                    </a:lnTo>
                    <a:lnTo>
                      <a:pt x="173" y="146"/>
                    </a:lnTo>
                    <a:lnTo>
                      <a:pt x="136" y="141"/>
                    </a:lnTo>
                    <a:lnTo>
                      <a:pt x="113" y="130"/>
                    </a:lnTo>
                    <a:lnTo>
                      <a:pt x="85" y="115"/>
                    </a:lnTo>
                    <a:lnTo>
                      <a:pt x="65" y="108"/>
                    </a:lnTo>
                    <a:lnTo>
                      <a:pt x="52" y="94"/>
                    </a:lnTo>
                    <a:lnTo>
                      <a:pt x="77" y="133"/>
                    </a:lnTo>
                    <a:lnTo>
                      <a:pt x="88" y="162"/>
                    </a:lnTo>
                    <a:lnTo>
                      <a:pt x="95" y="184"/>
                    </a:lnTo>
                    <a:lnTo>
                      <a:pt x="96" y="206"/>
                    </a:lnTo>
                    <a:lnTo>
                      <a:pt x="96" y="224"/>
                    </a:lnTo>
                    <a:lnTo>
                      <a:pt x="92" y="236"/>
                    </a:lnTo>
                    <a:lnTo>
                      <a:pt x="82" y="246"/>
                    </a:lnTo>
                    <a:lnTo>
                      <a:pt x="79" y="247"/>
                    </a:lnTo>
                    <a:lnTo>
                      <a:pt x="70" y="218"/>
                    </a:lnTo>
                    <a:lnTo>
                      <a:pt x="59" y="197"/>
                    </a:lnTo>
                    <a:lnTo>
                      <a:pt x="44" y="175"/>
                    </a:lnTo>
                    <a:lnTo>
                      <a:pt x="29" y="154"/>
                    </a:lnTo>
                    <a:lnTo>
                      <a:pt x="15" y="138"/>
                    </a:lnTo>
                    <a:lnTo>
                      <a:pt x="8" y="123"/>
                    </a:lnTo>
                    <a:lnTo>
                      <a:pt x="7" y="110"/>
                    </a:lnTo>
                    <a:lnTo>
                      <a:pt x="0" y="1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92" name="Freeform 121">
                <a:extLst>
                  <a:ext uri="{FF2B5EF4-FFF2-40B4-BE49-F238E27FC236}">
                    <a16:creationId xmlns:a16="http://schemas.microsoft.com/office/drawing/2014/main" id="{A79C014F-8D25-4941-8F73-55DD01879F7C}"/>
                  </a:ext>
                </a:extLst>
              </p:cNvPr>
              <p:cNvSpPr>
                <a:spLocks/>
              </p:cNvSpPr>
              <p:nvPr/>
            </p:nvSpPr>
            <p:spPr bwMode="auto">
              <a:xfrm>
                <a:off x="4943" y="1410"/>
                <a:ext cx="373" cy="891"/>
              </a:xfrm>
              <a:custGeom>
                <a:avLst/>
                <a:gdLst>
                  <a:gd name="T0" fmla="*/ 0 w 747"/>
                  <a:gd name="T1" fmla="*/ 0 h 1783"/>
                  <a:gd name="T2" fmla="*/ 0 w 747"/>
                  <a:gd name="T3" fmla="*/ 0 h 1783"/>
                  <a:gd name="T4" fmla="*/ 0 w 747"/>
                  <a:gd name="T5" fmla="*/ 0 h 1783"/>
                  <a:gd name="T6" fmla="*/ 0 w 747"/>
                  <a:gd name="T7" fmla="*/ 0 h 1783"/>
                  <a:gd name="T8" fmla="*/ 0 w 747"/>
                  <a:gd name="T9" fmla="*/ 0 h 1783"/>
                  <a:gd name="T10" fmla="*/ 0 w 747"/>
                  <a:gd name="T11" fmla="*/ 0 h 1783"/>
                  <a:gd name="T12" fmla="*/ 0 w 747"/>
                  <a:gd name="T13" fmla="*/ 0 h 1783"/>
                  <a:gd name="T14" fmla="*/ 0 w 747"/>
                  <a:gd name="T15" fmla="*/ 0 h 1783"/>
                  <a:gd name="T16" fmla="*/ 0 w 747"/>
                  <a:gd name="T17" fmla="*/ 0 h 1783"/>
                  <a:gd name="T18" fmla="*/ 0 w 747"/>
                  <a:gd name="T19" fmla="*/ 0 h 1783"/>
                  <a:gd name="T20" fmla="*/ 0 w 747"/>
                  <a:gd name="T21" fmla="*/ 0 h 1783"/>
                  <a:gd name="T22" fmla="*/ 0 w 747"/>
                  <a:gd name="T23" fmla="*/ 0 h 17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7"/>
                  <a:gd name="T37" fmla="*/ 0 h 1783"/>
                  <a:gd name="T38" fmla="*/ 747 w 747"/>
                  <a:gd name="T39" fmla="*/ 1783 h 17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7" h="1783">
                    <a:moveTo>
                      <a:pt x="675" y="1783"/>
                    </a:moveTo>
                    <a:lnTo>
                      <a:pt x="499" y="1595"/>
                    </a:lnTo>
                    <a:lnTo>
                      <a:pt x="711" y="1285"/>
                    </a:lnTo>
                    <a:lnTo>
                      <a:pt x="515" y="1080"/>
                    </a:lnTo>
                    <a:lnTo>
                      <a:pt x="747" y="752"/>
                    </a:lnTo>
                    <a:lnTo>
                      <a:pt x="548" y="477"/>
                    </a:lnTo>
                    <a:lnTo>
                      <a:pt x="711" y="0"/>
                    </a:lnTo>
                    <a:lnTo>
                      <a:pt x="706" y="2"/>
                    </a:lnTo>
                    <a:lnTo>
                      <a:pt x="90" y="181"/>
                    </a:lnTo>
                    <a:lnTo>
                      <a:pt x="5" y="482"/>
                    </a:lnTo>
                    <a:lnTo>
                      <a:pt x="0" y="507"/>
                    </a:lnTo>
                    <a:lnTo>
                      <a:pt x="0" y="546"/>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93" name="Line 122">
                <a:extLst>
                  <a:ext uri="{FF2B5EF4-FFF2-40B4-BE49-F238E27FC236}">
                    <a16:creationId xmlns:a16="http://schemas.microsoft.com/office/drawing/2014/main" id="{4AE6A7D4-25D7-497F-BE09-82E42583C0CD}"/>
                  </a:ext>
                </a:extLst>
              </p:cNvPr>
              <p:cNvSpPr>
                <a:spLocks noChangeShapeType="1"/>
              </p:cNvSpPr>
              <p:nvPr/>
            </p:nvSpPr>
            <p:spPr bwMode="auto">
              <a:xfrm flipH="1">
                <a:off x="5020" y="1649"/>
                <a:ext cx="196" cy="6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94" name="Line 123">
                <a:extLst>
                  <a:ext uri="{FF2B5EF4-FFF2-40B4-BE49-F238E27FC236}">
                    <a16:creationId xmlns:a16="http://schemas.microsoft.com/office/drawing/2014/main" id="{425C6DAA-30AD-4441-8B28-3A94AED4F948}"/>
                  </a:ext>
                </a:extLst>
              </p:cNvPr>
              <p:cNvSpPr>
                <a:spLocks noChangeShapeType="1"/>
              </p:cNvSpPr>
              <p:nvPr/>
            </p:nvSpPr>
            <p:spPr bwMode="auto">
              <a:xfrm flipH="1">
                <a:off x="5019" y="1786"/>
                <a:ext cx="297" cy="11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95" name="Line 124">
                <a:extLst>
                  <a:ext uri="{FF2B5EF4-FFF2-40B4-BE49-F238E27FC236}">
                    <a16:creationId xmlns:a16="http://schemas.microsoft.com/office/drawing/2014/main" id="{E5875562-2BF7-47B2-93D7-72B5B270E8CD}"/>
                  </a:ext>
                </a:extLst>
              </p:cNvPr>
              <p:cNvSpPr>
                <a:spLocks noChangeShapeType="1"/>
              </p:cNvSpPr>
              <p:nvPr/>
            </p:nvSpPr>
            <p:spPr bwMode="auto">
              <a:xfrm flipH="1">
                <a:off x="5027" y="1950"/>
                <a:ext cx="173" cy="7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96" name="Line 125">
                <a:extLst>
                  <a:ext uri="{FF2B5EF4-FFF2-40B4-BE49-F238E27FC236}">
                    <a16:creationId xmlns:a16="http://schemas.microsoft.com/office/drawing/2014/main" id="{CA7BEC8C-85E9-41AD-8872-ACABAE784FA1}"/>
                  </a:ext>
                </a:extLst>
              </p:cNvPr>
              <p:cNvSpPr>
                <a:spLocks noChangeShapeType="1"/>
              </p:cNvSpPr>
              <p:nvPr/>
            </p:nvSpPr>
            <p:spPr bwMode="auto">
              <a:xfrm flipH="1">
                <a:off x="5027" y="2052"/>
                <a:ext cx="271" cy="1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97" name="Line 126">
                <a:extLst>
                  <a:ext uri="{FF2B5EF4-FFF2-40B4-BE49-F238E27FC236}">
                    <a16:creationId xmlns:a16="http://schemas.microsoft.com/office/drawing/2014/main" id="{BD2809D8-93A5-49D0-B247-53720724F986}"/>
                  </a:ext>
                </a:extLst>
              </p:cNvPr>
              <p:cNvSpPr>
                <a:spLocks noChangeShapeType="1"/>
              </p:cNvSpPr>
              <p:nvPr/>
            </p:nvSpPr>
            <p:spPr bwMode="auto">
              <a:xfrm flipH="1">
                <a:off x="5027" y="2208"/>
                <a:ext cx="165" cy="8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98" name="Freeform 127">
                <a:extLst>
                  <a:ext uri="{FF2B5EF4-FFF2-40B4-BE49-F238E27FC236}">
                    <a16:creationId xmlns:a16="http://schemas.microsoft.com/office/drawing/2014/main" id="{E38E17F1-B0A4-449F-94B2-6B6FC48BB545}"/>
                  </a:ext>
                </a:extLst>
              </p:cNvPr>
              <p:cNvSpPr>
                <a:spLocks/>
              </p:cNvSpPr>
              <p:nvPr/>
            </p:nvSpPr>
            <p:spPr bwMode="auto">
              <a:xfrm>
                <a:off x="4892" y="1781"/>
                <a:ext cx="135" cy="520"/>
              </a:xfrm>
              <a:custGeom>
                <a:avLst/>
                <a:gdLst>
                  <a:gd name="T0" fmla="*/ 1 w 269"/>
                  <a:gd name="T1" fmla="*/ 0 h 1041"/>
                  <a:gd name="T2" fmla="*/ 1 w 269"/>
                  <a:gd name="T3" fmla="*/ 0 h 1041"/>
                  <a:gd name="T4" fmla="*/ 1 w 269"/>
                  <a:gd name="T5" fmla="*/ 0 h 1041"/>
                  <a:gd name="T6" fmla="*/ 1 w 269"/>
                  <a:gd name="T7" fmla="*/ 0 h 1041"/>
                  <a:gd name="T8" fmla="*/ 1 w 269"/>
                  <a:gd name="T9" fmla="*/ 0 h 1041"/>
                  <a:gd name="T10" fmla="*/ 1 w 269"/>
                  <a:gd name="T11" fmla="*/ 0 h 1041"/>
                  <a:gd name="T12" fmla="*/ 1 w 269"/>
                  <a:gd name="T13" fmla="*/ 0 h 1041"/>
                  <a:gd name="T14" fmla="*/ 1 w 269"/>
                  <a:gd name="T15" fmla="*/ 0 h 1041"/>
                  <a:gd name="T16" fmla="*/ 1 w 269"/>
                  <a:gd name="T17" fmla="*/ 0 h 1041"/>
                  <a:gd name="T18" fmla="*/ 1 w 269"/>
                  <a:gd name="T19" fmla="*/ 0 h 1041"/>
                  <a:gd name="T20" fmla="*/ 1 w 269"/>
                  <a:gd name="T21" fmla="*/ 0 h 1041"/>
                  <a:gd name="T22" fmla="*/ 1 w 269"/>
                  <a:gd name="T23" fmla="*/ 0 h 1041"/>
                  <a:gd name="T24" fmla="*/ 1 w 269"/>
                  <a:gd name="T25" fmla="*/ 0 h 1041"/>
                  <a:gd name="T26" fmla="*/ 1 w 269"/>
                  <a:gd name="T27" fmla="*/ 0 h 1041"/>
                  <a:gd name="T28" fmla="*/ 1 w 269"/>
                  <a:gd name="T29" fmla="*/ 0 h 1041"/>
                  <a:gd name="T30" fmla="*/ 1 w 269"/>
                  <a:gd name="T31" fmla="*/ 0 h 1041"/>
                  <a:gd name="T32" fmla="*/ 1 w 269"/>
                  <a:gd name="T33" fmla="*/ 0 h 1041"/>
                  <a:gd name="T34" fmla="*/ 1 w 269"/>
                  <a:gd name="T35" fmla="*/ 0 h 1041"/>
                  <a:gd name="T36" fmla="*/ 1 w 269"/>
                  <a:gd name="T37" fmla="*/ 0 h 1041"/>
                  <a:gd name="T38" fmla="*/ 1 w 269"/>
                  <a:gd name="T39" fmla="*/ 0 h 1041"/>
                  <a:gd name="T40" fmla="*/ 0 w 269"/>
                  <a:gd name="T41" fmla="*/ 0 h 10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9"/>
                  <a:gd name="T64" fmla="*/ 0 h 1041"/>
                  <a:gd name="T65" fmla="*/ 269 w 269"/>
                  <a:gd name="T66" fmla="*/ 1041 h 10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9" h="1041">
                    <a:moveTo>
                      <a:pt x="269" y="1041"/>
                    </a:moveTo>
                    <a:lnTo>
                      <a:pt x="269" y="288"/>
                    </a:lnTo>
                    <a:lnTo>
                      <a:pt x="269" y="263"/>
                    </a:lnTo>
                    <a:lnTo>
                      <a:pt x="266" y="240"/>
                    </a:lnTo>
                    <a:lnTo>
                      <a:pt x="261" y="217"/>
                    </a:lnTo>
                    <a:lnTo>
                      <a:pt x="253" y="196"/>
                    </a:lnTo>
                    <a:lnTo>
                      <a:pt x="247" y="173"/>
                    </a:lnTo>
                    <a:lnTo>
                      <a:pt x="235" y="154"/>
                    </a:lnTo>
                    <a:lnTo>
                      <a:pt x="222" y="132"/>
                    </a:lnTo>
                    <a:lnTo>
                      <a:pt x="211" y="114"/>
                    </a:lnTo>
                    <a:lnTo>
                      <a:pt x="194" y="96"/>
                    </a:lnTo>
                    <a:lnTo>
                      <a:pt x="178" y="80"/>
                    </a:lnTo>
                    <a:lnTo>
                      <a:pt x="160" y="64"/>
                    </a:lnTo>
                    <a:lnTo>
                      <a:pt x="144" y="51"/>
                    </a:lnTo>
                    <a:lnTo>
                      <a:pt x="124" y="39"/>
                    </a:lnTo>
                    <a:lnTo>
                      <a:pt x="103" y="28"/>
                    </a:lnTo>
                    <a:lnTo>
                      <a:pt x="80" y="18"/>
                    </a:lnTo>
                    <a:lnTo>
                      <a:pt x="59" y="10"/>
                    </a:lnTo>
                    <a:lnTo>
                      <a:pt x="37" y="6"/>
                    </a:lnTo>
                    <a:lnTo>
                      <a:pt x="15" y="2"/>
                    </a:lnTo>
                    <a:lnTo>
                      <a:pt x="0"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99" name="Freeform 128">
                <a:extLst>
                  <a:ext uri="{FF2B5EF4-FFF2-40B4-BE49-F238E27FC236}">
                    <a16:creationId xmlns:a16="http://schemas.microsoft.com/office/drawing/2014/main" id="{4514430C-1B59-4926-BFC5-ED50CB189E6C}"/>
                  </a:ext>
                </a:extLst>
              </p:cNvPr>
              <p:cNvSpPr>
                <a:spLocks/>
              </p:cNvSpPr>
              <p:nvPr/>
            </p:nvSpPr>
            <p:spPr bwMode="auto">
              <a:xfrm>
                <a:off x="4723" y="1938"/>
                <a:ext cx="206" cy="67"/>
              </a:xfrm>
              <a:custGeom>
                <a:avLst/>
                <a:gdLst>
                  <a:gd name="T0" fmla="*/ 0 w 413"/>
                  <a:gd name="T1" fmla="*/ 1 h 134"/>
                  <a:gd name="T2" fmla="*/ 0 w 413"/>
                  <a:gd name="T3" fmla="*/ 1 h 134"/>
                  <a:gd name="T4" fmla="*/ 0 w 413"/>
                  <a:gd name="T5" fmla="*/ 1 h 134"/>
                  <a:gd name="T6" fmla="*/ 0 w 413"/>
                  <a:gd name="T7" fmla="*/ 1 h 134"/>
                  <a:gd name="T8" fmla="*/ 0 w 413"/>
                  <a:gd name="T9" fmla="*/ 1 h 134"/>
                  <a:gd name="T10" fmla="*/ 0 w 413"/>
                  <a:gd name="T11" fmla="*/ 1 h 134"/>
                  <a:gd name="T12" fmla="*/ 0 w 413"/>
                  <a:gd name="T13" fmla="*/ 0 h 134"/>
                  <a:gd name="T14" fmla="*/ 0 w 413"/>
                  <a:gd name="T15" fmla="*/ 0 h 134"/>
                  <a:gd name="T16" fmla="*/ 0 w 413"/>
                  <a:gd name="T17" fmla="*/ 1 h 134"/>
                  <a:gd name="T18" fmla="*/ 0 w 413"/>
                  <a:gd name="T19" fmla="*/ 1 h 134"/>
                  <a:gd name="T20" fmla="*/ 0 w 413"/>
                  <a:gd name="T21" fmla="*/ 1 h 134"/>
                  <a:gd name="T22" fmla="*/ 0 w 413"/>
                  <a:gd name="T23" fmla="*/ 1 h 134"/>
                  <a:gd name="T24" fmla="*/ 0 w 413"/>
                  <a:gd name="T25" fmla="*/ 1 h 134"/>
                  <a:gd name="T26" fmla="*/ 0 w 413"/>
                  <a:gd name="T27" fmla="*/ 1 h 1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3"/>
                  <a:gd name="T43" fmla="*/ 0 h 134"/>
                  <a:gd name="T44" fmla="*/ 413 w 413"/>
                  <a:gd name="T45" fmla="*/ 134 h 1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3" h="134">
                    <a:moveTo>
                      <a:pt x="413" y="134"/>
                    </a:moveTo>
                    <a:lnTo>
                      <a:pt x="413" y="117"/>
                    </a:lnTo>
                    <a:lnTo>
                      <a:pt x="411" y="91"/>
                    </a:lnTo>
                    <a:lnTo>
                      <a:pt x="392" y="59"/>
                    </a:lnTo>
                    <a:lnTo>
                      <a:pt x="369" y="24"/>
                    </a:lnTo>
                    <a:lnTo>
                      <a:pt x="333" y="8"/>
                    </a:lnTo>
                    <a:lnTo>
                      <a:pt x="295" y="0"/>
                    </a:lnTo>
                    <a:lnTo>
                      <a:pt x="0" y="0"/>
                    </a:lnTo>
                    <a:lnTo>
                      <a:pt x="22" y="37"/>
                    </a:lnTo>
                    <a:lnTo>
                      <a:pt x="300" y="37"/>
                    </a:lnTo>
                    <a:lnTo>
                      <a:pt x="351" y="50"/>
                    </a:lnTo>
                    <a:lnTo>
                      <a:pt x="380" y="70"/>
                    </a:lnTo>
                    <a:lnTo>
                      <a:pt x="402" y="99"/>
                    </a:lnTo>
                    <a:lnTo>
                      <a:pt x="413"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00" name="Line 129">
                <a:extLst>
                  <a:ext uri="{FF2B5EF4-FFF2-40B4-BE49-F238E27FC236}">
                    <a16:creationId xmlns:a16="http://schemas.microsoft.com/office/drawing/2014/main" id="{A485E068-C3CB-4C5A-AC8D-4361BF312B70}"/>
                  </a:ext>
                </a:extLst>
              </p:cNvPr>
              <p:cNvSpPr>
                <a:spLocks noChangeShapeType="1"/>
              </p:cNvSpPr>
              <p:nvPr/>
            </p:nvSpPr>
            <p:spPr bwMode="auto">
              <a:xfrm>
                <a:off x="4929" y="2141"/>
                <a:ext cx="1" cy="1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01" name="Line 130">
                <a:extLst>
                  <a:ext uri="{FF2B5EF4-FFF2-40B4-BE49-F238E27FC236}">
                    <a16:creationId xmlns:a16="http://schemas.microsoft.com/office/drawing/2014/main" id="{F5ED25C1-AF17-4405-BB50-53ED778B4B54}"/>
                  </a:ext>
                </a:extLst>
              </p:cNvPr>
              <p:cNvSpPr>
                <a:spLocks noChangeShapeType="1"/>
              </p:cNvSpPr>
              <p:nvPr/>
            </p:nvSpPr>
            <p:spPr bwMode="auto">
              <a:xfrm>
                <a:off x="4970" y="1788"/>
                <a:ext cx="31" cy="5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02" name="Freeform 131">
                <a:extLst>
                  <a:ext uri="{FF2B5EF4-FFF2-40B4-BE49-F238E27FC236}">
                    <a16:creationId xmlns:a16="http://schemas.microsoft.com/office/drawing/2014/main" id="{0FA561DD-9DCE-4016-8663-DAC09BA5227A}"/>
                  </a:ext>
                </a:extLst>
              </p:cNvPr>
              <p:cNvSpPr>
                <a:spLocks/>
              </p:cNvSpPr>
              <p:nvPr/>
            </p:nvSpPr>
            <p:spPr bwMode="auto">
              <a:xfrm>
                <a:off x="4889" y="1502"/>
                <a:ext cx="97" cy="159"/>
              </a:xfrm>
              <a:custGeom>
                <a:avLst/>
                <a:gdLst>
                  <a:gd name="T0" fmla="*/ 1 w 193"/>
                  <a:gd name="T1" fmla="*/ 0 h 319"/>
                  <a:gd name="T2" fmla="*/ 0 w 193"/>
                  <a:gd name="T3" fmla="*/ 0 h 319"/>
                  <a:gd name="T4" fmla="*/ 1 w 193"/>
                  <a:gd name="T5" fmla="*/ 0 h 319"/>
                  <a:gd name="T6" fmla="*/ 1 w 193"/>
                  <a:gd name="T7" fmla="*/ 0 h 319"/>
                  <a:gd name="T8" fmla="*/ 1 w 193"/>
                  <a:gd name="T9" fmla="*/ 0 h 319"/>
                  <a:gd name="T10" fmla="*/ 1 w 193"/>
                  <a:gd name="T11" fmla="*/ 0 h 319"/>
                  <a:gd name="T12" fmla="*/ 0 60000 65536"/>
                  <a:gd name="T13" fmla="*/ 0 60000 65536"/>
                  <a:gd name="T14" fmla="*/ 0 60000 65536"/>
                  <a:gd name="T15" fmla="*/ 0 60000 65536"/>
                  <a:gd name="T16" fmla="*/ 0 60000 65536"/>
                  <a:gd name="T17" fmla="*/ 0 60000 65536"/>
                  <a:gd name="T18" fmla="*/ 0 w 193"/>
                  <a:gd name="T19" fmla="*/ 0 h 319"/>
                  <a:gd name="T20" fmla="*/ 193 w 193"/>
                  <a:gd name="T21" fmla="*/ 319 h 319"/>
                </a:gdLst>
                <a:ahLst/>
                <a:cxnLst>
                  <a:cxn ang="T12">
                    <a:pos x="T0" y="T1"/>
                  </a:cxn>
                  <a:cxn ang="T13">
                    <a:pos x="T2" y="T3"/>
                  </a:cxn>
                  <a:cxn ang="T14">
                    <a:pos x="T4" y="T5"/>
                  </a:cxn>
                  <a:cxn ang="T15">
                    <a:pos x="T6" y="T7"/>
                  </a:cxn>
                  <a:cxn ang="T16">
                    <a:pos x="T8" y="T9"/>
                  </a:cxn>
                  <a:cxn ang="T17">
                    <a:pos x="T10" y="T11"/>
                  </a:cxn>
                </a:cxnLst>
                <a:rect l="T18" t="T19" r="T20" b="T21"/>
                <a:pathLst>
                  <a:path w="193" h="319">
                    <a:moveTo>
                      <a:pt x="193" y="0"/>
                    </a:moveTo>
                    <a:lnTo>
                      <a:pt x="0" y="257"/>
                    </a:lnTo>
                    <a:lnTo>
                      <a:pt x="75" y="319"/>
                    </a:lnTo>
                    <a:lnTo>
                      <a:pt x="106" y="317"/>
                    </a:lnTo>
                    <a:lnTo>
                      <a:pt x="113" y="291"/>
                    </a:lnTo>
                    <a:lnTo>
                      <a:pt x="1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03" name="Freeform 132">
                <a:extLst>
                  <a:ext uri="{FF2B5EF4-FFF2-40B4-BE49-F238E27FC236}">
                    <a16:creationId xmlns:a16="http://schemas.microsoft.com/office/drawing/2014/main" id="{2E19339E-02F2-473F-A00C-5F9AF1AEDE3B}"/>
                  </a:ext>
                </a:extLst>
              </p:cNvPr>
              <p:cNvSpPr>
                <a:spLocks/>
              </p:cNvSpPr>
              <p:nvPr/>
            </p:nvSpPr>
            <p:spPr bwMode="auto">
              <a:xfrm>
                <a:off x="3965" y="1859"/>
                <a:ext cx="254" cy="410"/>
              </a:xfrm>
              <a:custGeom>
                <a:avLst/>
                <a:gdLst>
                  <a:gd name="T0" fmla="*/ 0 w 510"/>
                  <a:gd name="T1" fmla="*/ 0 h 821"/>
                  <a:gd name="T2" fmla="*/ 0 w 510"/>
                  <a:gd name="T3" fmla="*/ 0 h 821"/>
                  <a:gd name="T4" fmla="*/ 0 w 510"/>
                  <a:gd name="T5" fmla="*/ 0 h 821"/>
                  <a:gd name="T6" fmla="*/ 0 w 510"/>
                  <a:gd name="T7" fmla="*/ 0 h 821"/>
                  <a:gd name="T8" fmla="*/ 0 w 510"/>
                  <a:gd name="T9" fmla="*/ 0 h 821"/>
                  <a:gd name="T10" fmla="*/ 0 w 510"/>
                  <a:gd name="T11" fmla="*/ 0 h 821"/>
                  <a:gd name="T12" fmla="*/ 0 w 510"/>
                  <a:gd name="T13" fmla="*/ 0 h 821"/>
                  <a:gd name="T14" fmla="*/ 0 w 510"/>
                  <a:gd name="T15" fmla="*/ 0 h 821"/>
                  <a:gd name="T16" fmla="*/ 0 w 510"/>
                  <a:gd name="T17" fmla="*/ 0 h 821"/>
                  <a:gd name="T18" fmla="*/ 0 w 510"/>
                  <a:gd name="T19" fmla="*/ 0 h 821"/>
                  <a:gd name="T20" fmla="*/ 0 w 510"/>
                  <a:gd name="T21" fmla="*/ 0 h 821"/>
                  <a:gd name="T22" fmla="*/ 0 w 510"/>
                  <a:gd name="T23" fmla="*/ 0 h 821"/>
                  <a:gd name="T24" fmla="*/ 0 w 510"/>
                  <a:gd name="T25" fmla="*/ 0 h 821"/>
                  <a:gd name="T26" fmla="*/ 0 w 510"/>
                  <a:gd name="T27" fmla="*/ 0 h 821"/>
                  <a:gd name="T28" fmla="*/ 0 w 510"/>
                  <a:gd name="T29" fmla="*/ 0 h 821"/>
                  <a:gd name="T30" fmla="*/ 0 w 510"/>
                  <a:gd name="T31" fmla="*/ 0 h 821"/>
                  <a:gd name="T32" fmla="*/ 0 w 510"/>
                  <a:gd name="T33" fmla="*/ 0 h 821"/>
                  <a:gd name="T34" fmla="*/ 0 w 510"/>
                  <a:gd name="T35" fmla="*/ 0 h 821"/>
                  <a:gd name="T36" fmla="*/ 0 w 510"/>
                  <a:gd name="T37" fmla="*/ 0 h 821"/>
                  <a:gd name="T38" fmla="*/ 0 w 510"/>
                  <a:gd name="T39" fmla="*/ 0 h 821"/>
                  <a:gd name="T40" fmla="*/ 0 w 510"/>
                  <a:gd name="T41" fmla="*/ 0 h 821"/>
                  <a:gd name="T42" fmla="*/ 0 w 510"/>
                  <a:gd name="T43" fmla="*/ 0 h 821"/>
                  <a:gd name="T44" fmla="*/ 0 w 510"/>
                  <a:gd name="T45" fmla="*/ 0 h 821"/>
                  <a:gd name="T46" fmla="*/ 0 w 510"/>
                  <a:gd name="T47" fmla="*/ 0 h 821"/>
                  <a:gd name="T48" fmla="*/ 0 w 510"/>
                  <a:gd name="T49" fmla="*/ 0 h 821"/>
                  <a:gd name="T50" fmla="*/ 0 w 510"/>
                  <a:gd name="T51" fmla="*/ 0 h 821"/>
                  <a:gd name="T52" fmla="*/ 0 w 510"/>
                  <a:gd name="T53" fmla="*/ 0 h 821"/>
                  <a:gd name="T54" fmla="*/ 0 w 510"/>
                  <a:gd name="T55" fmla="*/ 0 h 821"/>
                  <a:gd name="T56" fmla="*/ 0 w 510"/>
                  <a:gd name="T57" fmla="*/ 0 h 821"/>
                  <a:gd name="T58" fmla="*/ 0 w 510"/>
                  <a:gd name="T59" fmla="*/ 0 h 821"/>
                  <a:gd name="T60" fmla="*/ 0 w 510"/>
                  <a:gd name="T61" fmla="*/ 0 h 821"/>
                  <a:gd name="T62" fmla="*/ 0 w 510"/>
                  <a:gd name="T63" fmla="*/ 0 h 821"/>
                  <a:gd name="T64" fmla="*/ 0 w 510"/>
                  <a:gd name="T65" fmla="*/ 0 h 821"/>
                  <a:gd name="T66" fmla="*/ 0 w 510"/>
                  <a:gd name="T67" fmla="*/ 0 h 821"/>
                  <a:gd name="T68" fmla="*/ 0 w 510"/>
                  <a:gd name="T69" fmla="*/ 0 h 821"/>
                  <a:gd name="T70" fmla="*/ 0 w 510"/>
                  <a:gd name="T71" fmla="*/ 0 h 821"/>
                  <a:gd name="T72" fmla="*/ 0 w 510"/>
                  <a:gd name="T73" fmla="*/ 0 h 821"/>
                  <a:gd name="T74" fmla="*/ 0 w 510"/>
                  <a:gd name="T75" fmla="*/ 0 h 821"/>
                  <a:gd name="T76" fmla="*/ 0 w 510"/>
                  <a:gd name="T77" fmla="*/ 0 h 821"/>
                  <a:gd name="T78" fmla="*/ 0 w 510"/>
                  <a:gd name="T79" fmla="*/ 0 h 821"/>
                  <a:gd name="T80" fmla="*/ 0 w 510"/>
                  <a:gd name="T81" fmla="*/ 0 h 821"/>
                  <a:gd name="T82" fmla="*/ 0 w 510"/>
                  <a:gd name="T83" fmla="*/ 0 h 8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0"/>
                  <a:gd name="T127" fmla="*/ 0 h 821"/>
                  <a:gd name="T128" fmla="*/ 510 w 510"/>
                  <a:gd name="T129" fmla="*/ 821 h 8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0" h="821">
                    <a:moveTo>
                      <a:pt x="0" y="807"/>
                    </a:moveTo>
                    <a:lnTo>
                      <a:pt x="39" y="807"/>
                    </a:lnTo>
                    <a:lnTo>
                      <a:pt x="33" y="762"/>
                    </a:lnTo>
                    <a:lnTo>
                      <a:pt x="39" y="745"/>
                    </a:lnTo>
                    <a:lnTo>
                      <a:pt x="79" y="745"/>
                    </a:lnTo>
                    <a:lnTo>
                      <a:pt x="69" y="698"/>
                    </a:lnTo>
                    <a:lnTo>
                      <a:pt x="79" y="682"/>
                    </a:lnTo>
                    <a:lnTo>
                      <a:pt x="116" y="682"/>
                    </a:lnTo>
                    <a:lnTo>
                      <a:pt x="108" y="636"/>
                    </a:lnTo>
                    <a:lnTo>
                      <a:pt x="116" y="618"/>
                    </a:lnTo>
                    <a:lnTo>
                      <a:pt x="154" y="618"/>
                    </a:lnTo>
                    <a:lnTo>
                      <a:pt x="144" y="572"/>
                    </a:lnTo>
                    <a:lnTo>
                      <a:pt x="154" y="556"/>
                    </a:lnTo>
                    <a:lnTo>
                      <a:pt x="190" y="556"/>
                    </a:lnTo>
                    <a:lnTo>
                      <a:pt x="180" y="510"/>
                    </a:lnTo>
                    <a:lnTo>
                      <a:pt x="190" y="492"/>
                    </a:lnTo>
                    <a:lnTo>
                      <a:pt x="229" y="492"/>
                    </a:lnTo>
                    <a:lnTo>
                      <a:pt x="219" y="446"/>
                    </a:lnTo>
                    <a:lnTo>
                      <a:pt x="229" y="428"/>
                    </a:lnTo>
                    <a:lnTo>
                      <a:pt x="266" y="428"/>
                    </a:lnTo>
                    <a:lnTo>
                      <a:pt x="255" y="383"/>
                    </a:lnTo>
                    <a:lnTo>
                      <a:pt x="265" y="366"/>
                    </a:lnTo>
                    <a:lnTo>
                      <a:pt x="302" y="366"/>
                    </a:lnTo>
                    <a:lnTo>
                      <a:pt x="293" y="319"/>
                    </a:lnTo>
                    <a:lnTo>
                      <a:pt x="302" y="304"/>
                    </a:lnTo>
                    <a:lnTo>
                      <a:pt x="340" y="304"/>
                    </a:lnTo>
                    <a:lnTo>
                      <a:pt x="330" y="257"/>
                    </a:lnTo>
                    <a:lnTo>
                      <a:pt x="340" y="240"/>
                    </a:lnTo>
                    <a:lnTo>
                      <a:pt x="379" y="240"/>
                    </a:lnTo>
                    <a:lnTo>
                      <a:pt x="366" y="193"/>
                    </a:lnTo>
                    <a:lnTo>
                      <a:pt x="378" y="178"/>
                    </a:lnTo>
                    <a:lnTo>
                      <a:pt x="415" y="178"/>
                    </a:lnTo>
                    <a:lnTo>
                      <a:pt x="402" y="133"/>
                    </a:lnTo>
                    <a:lnTo>
                      <a:pt x="409" y="119"/>
                    </a:lnTo>
                    <a:lnTo>
                      <a:pt x="458" y="98"/>
                    </a:lnTo>
                    <a:lnTo>
                      <a:pt x="476" y="88"/>
                    </a:lnTo>
                    <a:lnTo>
                      <a:pt x="489" y="72"/>
                    </a:lnTo>
                    <a:lnTo>
                      <a:pt x="497" y="59"/>
                    </a:lnTo>
                    <a:lnTo>
                      <a:pt x="498" y="43"/>
                    </a:lnTo>
                    <a:lnTo>
                      <a:pt x="490" y="18"/>
                    </a:lnTo>
                    <a:lnTo>
                      <a:pt x="477" y="10"/>
                    </a:lnTo>
                    <a:lnTo>
                      <a:pt x="487" y="0"/>
                    </a:lnTo>
                    <a:lnTo>
                      <a:pt x="503" y="15"/>
                    </a:lnTo>
                    <a:lnTo>
                      <a:pt x="510" y="30"/>
                    </a:lnTo>
                    <a:lnTo>
                      <a:pt x="510" y="56"/>
                    </a:lnTo>
                    <a:lnTo>
                      <a:pt x="505" y="72"/>
                    </a:lnTo>
                    <a:lnTo>
                      <a:pt x="497" y="87"/>
                    </a:lnTo>
                    <a:lnTo>
                      <a:pt x="484" y="100"/>
                    </a:lnTo>
                    <a:lnTo>
                      <a:pt x="467" y="110"/>
                    </a:lnTo>
                    <a:lnTo>
                      <a:pt x="435" y="124"/>
                    </a:lnTo>
                    <a:lnTo>
                      <a:pt x="417" y="133"/>
                    </a:lnTo>
                    <a:lnTo>
                      <a:pt x="431" y="170"/>
                    </a:lnTo>
                    <a:lnTo>
                      <a:pt x="422" y="190"/>
                    </a:lnTo>
                    <a:lnTo>
                      <a:pt x="384" y="190"/>
                    </a:lnTo>
                    <a:lnTo>
                      <a:pt x="396" y="232"/>
                    </a:lnTo>
                    <a:lnTo>
                      <a:pt x="386" y="252"/>
                    </a:lnTo>
                    <a:lnTo>
                      <a:pt x="347" y="252"/>
                    </a:lnTo>
                    <a:lnTo>
                      <a:pt x="360" y="296"/>
                    </a:lnTo>
                    <a:lnTo>
                      <a:pt x="347" y="314"/>
                    </a:lnTo>
                    <a:lnTo>
                      <a:pt x="309" y="314"/>
                    </a:lnTo>
                    <a:lnTo>
                      <a:pt x="320" y="358"/>
                    </a:lnTo>
                    <a:lnTo>
                      <a:pt x="309" y="378"/>
                    </a:lnTo>
                    <a:lnTo>
                      <a:pt x="273" y="378"/>
                    </a:lnTo>
                    <a:lnTo>
                      <a:pt x="284" y="422"/>
                    </a:lnTo>
                    <a:lnTo>
                      <a:pt x="273" y="440"/>
                    </a:lnTo>
                    <a:lnTo>
                      <a:pt x="235" y="440"/>
                    </a:lnTo>
                    <a:lnTo>
                      <a:pt x="247" y="484"/>
                    </a:lnTo>
                    <a:lnTo>
                      <a:pt x="235" y="504"/>
                    </a:lnTo>
                    <a:lnTo>
                      <a:pt x="196" y="504"/>
                    </a:lnTo>
                    <a:lnTo>
                      <a:pt x="209" y="549"/>
                    </a:lnTo>
                    <a:lnTo>
                      <a:pt x="196" y="566"/>
                    </a:lnTo>
                    <a:lnTo>
                      <a:pt x="160" y="566"/>
                    </a:lnTo>
                    <a:lnTo>
                      <a:pt x="172" y="611"/>
                    </a:lnTo>
                    <a:lnTo>
                      <a:pt x="159" y="631"/>
                    </a:lnTo>
                    <a:lnTo>
                      <a:pt x="124" y="631"/>
                    </a:lnTo>
                    <a:lnTo>
                      <a:pt x="134" y="675"/>
                    </a:lnTo>
                    <a:lnTo>
                      <a:pt x="124" y="693"/>
                    </a:lnTo>
                    <a:lnTo>
                      <a:pt x="85" y="693"/>
                    </a:lnTo>
                    <a:lnTo>
                      <a:pt x="96" y="739"/>
                    </a:lnTo>
                    <a:lnTo>
                      <a:pt x="85" y="757"/>
                    </a:lnTo>
                    <a:lnTo>
                      <a:pt x="49" y="757"/>
                    </a:lnTo>
                    <a:lnTo>
                      <a:pt x="59" y="801"/>
                    </a:lnTo>
                    <a:lnTo>
                      <a:pt x="47" y="821"/>
                    </a:lnTo>
                    <a:lnTo>
                      <a:pt x="5" y="821"/>
                    </a:lnTo>
                    <a:lnTo>
                      <a:pt x="0" y="8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04" name="Line 133">
                <a:extLst>
                  <a:ext uri="{FF2B5EF4-FFF2-40B4-BE49-F238E27FC236}">
                    <a16:creationId xmlns:a16="http://schemas.microsoft.com/office/drawing/2014/main" id="{7158BE17-5550-4DFF-A12B-D98747C53C8C}"/>
                  </a:ext>
                </a:extLst>
              </p:cNvPr>
              <p:cNvSpPr>
                <a:spLocks noChangeShapeType="1"/>
              </p:cNvSpPr>
              <p:nvPr/>
            </p:nvSpPr>
            <p:spPr bwMode="auto">
              <a:xfrm>
                <a:off x="3979" y="2300"/>
                <a:ext cx="12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05" name="Line 134">
                <a:extLst>
                  <a:ext uri="{FF2B5EF4-FFF2-40B4-BE49-F238E27FC236}">
                    <a16:creationId xmlns:a16="http://schemas.microsoft.com/office/drawing/2014/main" id="{9C551EF2-1964-4C9C-8203-2DAEB56A708C}"/>
                  </a:ext>
                </a:extLst>
              </p:cNvPr>
              <p:cNvSpPr>
                <a:spLocks noChangeShapeType="1"/>
              </p:cNvSpPr>
              <p:nvPr/>
            </p:nvSpPr>
            <p:spPr bwMode="auto">
              <a:xfrm>
                <a:off x="4257" y="2300"/>
                <a:ext cx="54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06" name="Line 135">
                <a:extLst>
                  <a:ext uri="{FF2B5EF4-FFF2-40B4-BE49-F238E27FC236}">
                    <a16:creationId xmlns:a16="http://schemas.microsoft.com/office/drawing/2014/main" id="{5209BCD3-BF84-4B23-B361-6C9CAB254BB0}"/>
                  </a:ext>
                </a:extLst>
              </p:cNvPr>
              <p:cNvSpPr>
                <a:spLocks noChangeShapeType="1"/>
              </p:cNvSpPr>
              <p:nvPr/>
            </p:nvSpPr>
            <p:spPr bwMode="auto">
              <a:xfrm>
                <a:off x="4834" y="2300"/>
                <a:ext cx="2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07" name="Line 136">
                <a:extLst>
                  <a:ext uri="{FF2B5EF4-FFF2-40B4-BE49-F238E27FC236}">
                    <a16:creationId xmlns:a16="http://schemas.microsoft.com/office/drawing/2014/main" id="{28481073-92B5-4A90-8490-7848D51BB806}"/>
                  </a:ext>
                </a:extLst>
              </p:cNvPr>
              <p:cNvSpPr>
                <a:spLocks noChangeShapeType="1"/>
              </p:cNvSpPr>
              <p:nvPr/>
            </p:nvSpPr>
            <p:spPr bwMode="auto">
              <a:xfrm>
                <a:off x="4961" y="2300"/>
                <a:ext cx="37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 name="Group 137">
            <a:extLst>
              <a:ext uri="{FF2B5EF4-FFF2-40B4-BE49-F238E27FC236}">
                <a16:creationId xmlns:a16="http://schemas.microsoft.com/office/drawing/2014/main" id="{B4A1E466-7D5C-4182-B681-90F33B6E8B99}"/>
              </a:ext>
            </a:extLst>
          </p:cNvPr>
          <p:cNvGrpSpPr>
            <a:grpSpLocks/>
          </p:cNvGrpSpPr>
          <p:nvPr/>
        </p:nvGrpSpPr>
        <p:grpSpPr bwMode="auto">
          <a:xfrm>
            <a:off x="2667000" y="1905001"/>
            <a:ext cx="3081338" cy="3382963"/>
            <a:chOff x="288" y="806"/>
            <a:chExt cx="2304" cy="2528"/>
          </a:xfrm>
        </p:grpSpPr>
        <p:sp>
          <p:nvSpPr>
            <p:cNvPr id="18439" name="Text Box 138">
              <a:extLst>
                <a:ext uri="{FF2B5EF4-FFF2-40B4-BE49-F238E27FC236}">
                  <a16:creationId xmlns:a16="http://schemas.microsoft.com/office/drawing/2014/main" id="{2768B939-F48D-43DE-8BF5-EE38FC0BA5A6}"/>
                </a:ext>
              </a:extLst>
            </p:cNvPr>
            <p:cNvSpPr txBox="1">
              <a:spLocks noChangeArrowheads="1"/>
            </p:cNvSpPr>
            <p:nvPr/>
          </p:nvSpPr>
          <p:spPr bwMode="auto">
            <a:xfrm>
              <a:off x="288" y="2445"/>
              <a:ext cx="2151" cy="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b="1">
                  <a:latin typeface="Times New Roman" panose="02020603050405020304" pitchFamily="18" charset="0"/>
                </a:rPr>
                <a:t>POTENTIAL</a:t>
              </a:r>
            </a:p>
            <a:p>
              <a:pPr algn="ctr">
                <a:spcBef>
                  <a:spcPct val="0"/>
                </a:spcBef>
                <a:buFontTx/>
                <a:buNone/>
              </a:pPr>
              <a:r>
                <a:rPr lang="en-US" altLang="en-US" sz="3600" b="1">
                  <a:latin typeface="Times New Roman" panose="02020603050405020304" pitchFamily="18" charset="0"/>
                </a:rPr>
                <a:t>BUYERS</a:t>
              </a:r>
            </a:p>
          </p:txBody>
        </p:sp>
        <p:grpSp>
          <p:nvGrpSpPr>
            <p:cNvPr id="18440" name="Group 139">
              <a:extLst>
                <a:ext uri="{FF2B5EF4-FFF2-40B4-BE49-F238E27FC236}">
                  <a16:creationId xmlns:a16="http://schemas.microsoft.com/office/drawing/2014/main" id="{4C9CB9AC-20EC-474A-BC55-217AD2F73389}"/>
                </a:ext>
              </a:extLst>
            </p:cNvPr>
            <p:cNvGrpSpPr>
              <a:grpSpLocks/>
            </p:cNvGrpSpPr>
            <p:nvPr/>
          </p:nvGrpSpPr>
          <p:grpSpPr bwMode="auto">
            <a:xfrm>
              <a:off x="499" y="806"/>
              <a:ext cx="2093" cy="1607"/>
              <a:chOff x="499" y="806"/>
              <a:chExt cx="2093" cy="1607"/>
            </a:xfrm>
          </p:grpSpPr>
          <p:sp>
            <p:nvSpPr>
              <p:cNvPr id="18441" name="Freeform 140">
                <a:extLst>
                  <a:ext uri="{FF2B5EF4-FFF2-40B4-BE49-F238E27FC236}">
                    <a16:creationId xmlns:a16="http://schemas.microsoft.com/office/drawing/2014/main" id="{89CE0710-F3AD-459A-9122-E7E07CAAA612}"/>
                  </a:ext>
                </a:extLst>
              </p:cNvPr>
              <p:cNvSpPr>
                <a:spLocks/>
              </p:cNvSpPr>
              <p:nvPr/>
            </p:nvSpPr>
            <p:spPr bwMode="auto">
              <a:xfrm>
                <a:off x="515" y="1615"/>
                <a:ext cx="2077" cy="798"/>
              </a:xfrm>
              <a:custGeom>
                <a:avLst/>
                <a:gdLst>
                  <a:gd name="T0" fmla="*/ 0 w 4156"/>
                  <a:gd name="T1" fmla="*/ 1 h 1596"/>
                  <a:gd name="T2" fmla="*/ 0 w 4156"/>
                  <a:gd name="T3" fmla="*/ 1 h 1596"/>
                  <a:gd name="T4" fmla="*/ 0 w 4156"/>
                  <a:gd name="T5" fmla="*/ 0 h 1596"/>
                  <a:gd name="T6" fmla="*/ 0 w 4156"/>
                  <a:gd name="T7" fmla="*/ 1 h 1596"/>
                  <a:gd name="T8" fmla="*/ 0 w 4156"/>
                  <a:gd name="T9" fmla="*/ 1 h 1596"/>
                  <a:gd name="T10" fmla="*/ 0 w 4156"/>
                  <a:gd name="T11" fmla="*/ 1 h 1596"/>
                  <a:gd name="T12" fmla="*/ 0 w 4156"/>
                  <a:gd name="T13" fmla="*/ 1 h 1596"/>
                  <a:gd name="T14" fmla="*/ 0 w 4156"/>
                  <a:gd name="T15" fmla="*/ 1 h 1596"/>
                  <a:gd name="T16" fmla="*/ 0 w 4156"/>
                  <a:gd name="T17" fmla="*/ 1 h 1596"/>
                  <a:gd name="T18" fmla="*/ 0 w 4156"/>
                  <a:gd name="T19" fmla="*/ 1 h 15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56"/>
                  <a:gd name="T31" fmla="*/ 0 h 1596"/>
                  <a:gd name="T32" fmla="*/ 4156 w 4156"/>
                  <a:gd name="T33" fmla="*/ 1596 h 15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56" h="1596">
                    <a:moveTo>
                      <a:pt x="4156" y="1596"/>
                    </a:moveTo>
                    <a:lnTo>
                      <a:pt x="4156" y="824"/>
                    </a:lnTo>
                    <a:lnTo>
                      <a:pt x="1504" y="0"/>
                    </a:lnTo>
                    <a:lnTo>
                      <a:pt x="675" y="214"/>
                    </a:lnTo>
                    <a:lnTo>
                      <a:pt x="48" y="438"/>
                    </a:lnTo>
                    <a:lnTo>
                      <a:pt x="0" y="514"/>
                    </a:lnTo>
                    <a:lnTo>
                      <a:pt x="0" y="610"/>
                    </a:lnTo>
                    <a:lnTo>
                      <a:pt x="32" y="685"/>
                    </a:lnTo>
                    <a:lnTo>
                      <a:pt x="1497" y="1596"/>
                    </a:lnTo>
                    <a:lnTo>
                      <a:pt x="4156" y="1596"/>
                    </a:lnTo>
                    <a:close/>
                  </a:path>
                </a:pathLst>
              </a:custGeom>
              <a:solidFill>
                <a:srgbClr val="7023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2" name="Freeform 141">
                <a:extLst>
                  <a:ext uri="{FF2B5EF4-FFF2-40B4-BE49-F238E27FC236}">
                    <a16:creationId xmlns:a16="http://schemas.microsoft.com/office/drawing/2014/main" id="{612E23ED-7A1F-43C3-BD66-82947E479C7B}"/>
                  </a:ext>
                </a:extLst>
              </p:cNvPr>
              <p:cNvSpPr>
                <a:spLocks/>
              </p:cNvSpPr>
              <p:nvPr/>
            </p:nvSpPr>
            <p:spPr bwMode="auto">
              <a:xfrm>
                <a:off x="933" y="1722"/>
                <a:ext cx="1086" cy="257"/>
              </a:xfrm>
              <a:custGeom>
                <a:avLst/>
                <a:gdLst>
                  <a:gd name="T0" fmla="*/ 0 w 2174"/>
                  <a:gd name="T1" fmla="*/ 0 h 515"/>
                  <a:gd name="T2" fmla="*/ 0 w 2174"/>
                  <a:gd name="T3" fmla="*/ 0 h 515"/>
                  <a:gd name="T4" fmla="*/ 0 w 2174"/>
                  <a:gd name="T5" fmla="*/ 0 h 515"/>
                  <a:gd name="T6" fmla="*/ 0 w 2174"/>
                  <a:gd name="T7" fmla="*/ 0 h 515"/>
                  <a:gd name="T8" fmla="*/ 0 w 2174"/>
                  <a:gd name="T9" fmla="*/ 0 h 515"/>
                  <a:gd name="T10" fmla="*/ 0 w 2174"/>
                  <a:gd name="T11" fmla="*/ 0 h 515"/>
                  <a:gd name="T12" fmla="*/ 0 w 2174"/>
                  <a:gd name="T13" fmla="*/ 0 h 515"/>
                  <a:gd name="T14" fmla="*/ 0 w 2174"/>
                  <a:gd name="T15" fmla="*/ 0 h 515"/>
                  <a:gd name="T16" fmla="*/ 0 w 2174"/>
                  <a:gd name="T17" fmla="*/ 0 h 515"/>
                  <a:gd name="T18" fmla="*/ 0 w 2174"/>
                  <a:gd name="T19" fmla="*/ 0 h 515"/>
                  <a:gd name="T20" fmla="*/ 0 w 2174"/>
                  <a:gd name="T21" fmla="*/ 0 h 515"/>
                  <a:gd name="T22" fmla="*/ 0 w 2174"/>
                  <a:gd name="T23" fmla="*/ 0 h 515"/>
                  <a:gd name="T24" fmla="*/ 0 w 2174"/>
                  <a:gd name="T25" fmla="*/ 0 h 515"/>
                  <a:gd name="T26" fmla="*/ 0 w 2174"/>
                  <a:gd name="T27" fmla="*/ 0 h 515"/>
                  <a:gd name="T28" fmla="*/ 0 w 2174"/>
                  <a:gd name="T29" fmla="*/ 0 h 515"/>
                  <a:gd name="T30" fmla="*/ 0 w 2174"/>
                  <a:gd name="T31" fmla="*/ 0 h 515"/>
                  <a:gd name="T32" fmla="*/ 0 w 2174"/>
                  <a:gd name="T33" fmla="*/ 0 h 515"/>
                  <a:gd name="T34" fmla="*/ 0 w 2174"/>
                  <a:gd name="T35" fmla="*/ 0 h 515"/>
                  <a:gd name="T36" fmla="*/ 0 w 2174"/>
                  <a:gd name="T37" fmla="*/ 0 h 515"/>
                  <a:gd name="T38" fmla="*/ 0 w 2174"/>
                  <a:gd name="T39" fmla="*/ 0 h 515"/>
                  <a:gd name="T40" fmla="*/ 0 w 2174"/>
                  <a:gd name="T41" fmla="*/ 0 h 515"/>
                  <a:gd name="T42" fmla="*/ 0 w 2174"/>
                  <a:gd name="T43" fmla="*/ 0 h 5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74"/>
                  <a:gd name="T67" fmla="*/ 0 h 515"/>
                  <a:gd name="T68" fmla="*/ 2174 w 2174"/>
                  <a:gd name="T69" fmla="*/ 515 h 5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74" h="515">
                    <a:moveTo>
                      <a:pt x="0" y="310"/>
                    </a:moveTo>
                    <a:lnTo>
                      <a:pt x="156" y="107"/>
                    </a:lnTo>
                    <a:lnTo>
                      <a:pt x="301" y="107"/>
                    </a:lnTo>
                    <a:lnTo>
                      <a:pt x="432" y="54"/>
                    </a:lnTo>
                    <a:lnTo>
                      <a:pt x="750" y="0"/>
                    </a:lnTo>
                    <a:lnTo>
                      <a:pt x="872" y="21"/>
                    </a:lnTo>
                    <a:lnTo>
                      <a:pt x="1060" y="97"/>
                    </a:lnTo>
                    <a:lnTo>
                      <a:pt x="1060" y="247"/>
                    </a:lnTo>
                    <a:lnTo>
                      <a:pt x="1391" y="32"/>
                    </a:lnTo>
                    <a:lnTo>
                      <a:pt x="1669" y="161"/>
                    </a:lnTo>
                    <a:lnTo>
                      <a:pt x="2174" y="268"/>
                    </a:lnTo>
                    <a:lnTo>
                      <a:pt x="1816" y="515"/>
                    </a:lnTo>
                    <a:lnTo>
                      <a:pt x="1416" y="396"/>
                    </a:lnTo>
                    <a:lnTo>
                      <a:pt x="1377" y="396"/>
                    </a:lnTo>
                    <a:lnTo>
                      <a:pt x="1083" y="321"/>
                    </a:lnTo>
                    <a:lnTo>
                      <a:pt x="1042" y="321"/>
                    </a:lnTo>
                    <a:lnTo>
                      <a:pt x="962" y="278"/>
                    </a:lnTo>
                    <a:lnTo>
                      <a:pt x="641" y="278"/>
                    </a:lnTo>
                    <a:lnTo>
                      <a:pt x="523" y="331"/>
                    </a:lnTo>
                    <a:lnTo>
                      <a:pt x="301" y="331"/>
                    </a:lnTo>
                    <a:lnTo>
                      <a:pt x="156" y="289"/>
                    </a:lnTo>
                    <a:lnTo>
                      <a:pt x="0" y="3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3" name="Freeform 142">
                <a:extLst>
                  <a:ext uri="{FF2B5EF4-FFF2-40B4-BE49-F238E27FC236}">
                    <a16:creationId xmlns:a16="http://schemas.microsoft.com/office/drawing/2014/main" id="{9084B405-6F96-4A86-8500-A2DA19E09306}"/>
                  </a:ext>
                </a:extLst>
              </p:cNvPr>
              <p:cNvSpPr>
                <a:spLocks/>
              </p:cNvSpPr>
              <p:nvPr/>
            </p:nvSpPr>
            <p:spPr bwMode="auto">
              <a:xfrm>
                <a:off x="795" y="1427"/>
                <a:ext cx="134" cy="311"/>
              </a:xfrm>
              <a:custGeom>
                <a:avLst/>
                <a:gdLst>
                  <a:gd name="T0" fmla="*/ 1 w 267"/>
                  <a:gd name="T1" fmla="*/ 0 h 621"/>
                  <a:gd name="T2" fmla="*/ 1 w 267"/>
                  <a:gd name="T3" fmla="*/ 1 h 621"/>
                  <a:gd name="T4" fmla="*/ 1 w 267"/>
                  <a:gd name="T5" fmla="*/ 1 h 621"/>
                  <a:gd name="T6" fmla="*/ 0 w 267"/>
                  <a:gd name="T7" fmla="*/ 1 h 621"/>
                  <a:gd name="T8" fmla="*/ 1 w 267"/>
                  <a:gd name="T9" fmla="*/ 1 h 621"/>
                  <a:gd name="T10" fmla="*/ 1 w 267"/>
                  <a:gd name="T11" fmla="*/ 1 h 621"/>
                  <a:gd name="T12" fmla="*/ 1 w 267"/>
                  <a:gd name="T13" fmla="*/ 1 h 621"/>
                  <a:gd name="T14" fmla="*/ 1 w 267"/>
                  <a:gd name="T15" fmla="*/ 0 h 621"/>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21"/>
                  <a:gd name="T26" fmla="*/ 267 w 267"/>
                  <a:gd name="T27" fmla="*/ 621 h 6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21">
                    <a:moveTo>
                      <a:pt x="267" y="0"/>
                    </a:moveTo>
                    <a:lnTo>
                      <a:pt x="71" y="76"/>
                    </a:lnTo>
                    <a:lnTo>
                      <a:pt x="23" y="138"/>
                    </a:lnTo>
                    <a:lnTo>
                      <a:pt x="0" y="224"/>
                    </a:lnTo>
                    <a:lnTo>
                      <a:pt x="7" y="352"/>
                    </a:lnTo>
                    <a:lnTo>
                      <a:pt x="48" y="621"/>
                    </a:lnTo>
                    <a:lnTo>
                      <a:pt x="170" y="579"/>
                    </a:lnTo>
                    <a:lnTo>
                      <a:pt x="267" y="0"/>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4" name="Freeform 143">
                <a:extLst>
                  <a:ext uri="{FF2B5EF4-FFF2-40B4-BE49-F238E27FC236}">
                    <a16:creationId xmlns:a16="http://schemas.microsoft.com/office/drawing/2014/main" id="{978077EF-0427-423E-838F-9A1B7EE029A3}"/>
                  </a:ext>
                </a:extLst>
              </p:cNvPr>
              <p:cNvSpPr>
                <a:spLocks/>
              </p:cNvSpPr>
              <p:nvPr/>
            </p:nvSpPr>
            <p:spPr bwMode="auto">
              <a:xfrm>
                <a:off x="2292" y="1535"/>
                <a:ext cx="256" cy="492"/>
              </a:xfrm>
              <a:custGeom>
                <a:avLst/>
                <a:gdLst>
                  <a:gd name="T0" fmla="*/ 1 w 512"/>
                  <a:gd name="T1" fmla="*/ 0 h 985"/>
                  <a:gd name="T2" fmla="*/ 1 w 512"/>
                  <a:gd name="T3" fmla="*/ 0 h 985"/>
                  <a:gd name="T4" fmla="*/ 1 w 512"/>
                  <a:gd name="T5" fmla="*/ 0 h 985"/>
                  <a:gd name="T6" fmla="*/ 1 w 512"/>
                  <a:gd name="T7" fmla="*/ 0 h 985"/>
                  <a:gd name="T8" fmla="*/ 1 w 512"/>
                  <a:gd name="T9" fmla="*/ 0 h 985"/>
                  <a:gd name="T10" fmla="*/ 1 w 512"/>
                  <a:gd name="T11" fmla="*/ 0 h 985"/>
                  <a:gd name="T12" fmla="*/ 1 w 512"/>
                  <a:gd name="T13" fmla="*/ 0 h 985"/>
                  <a:gd name="T14" fmla="*/ 1 w 512"/>
                  <a:gd name="T15" fmla="*/ 0 h 985"/>
                  <a:gd name="T16" fmla="*/ 1 w 512"/>
                  <a:gd name="T17" fmla="*/ 0 h 985"/>
                  <a:gd name="T18" fmla="*/ 0 w 512"/>
                  <a:gd name="T19" fmla="*/ 0 h 985"/>
                  <a:gd name="T20" fmla="*/ 1 w 512"/>
                  <a:gd name="T21" fmla="*/ 0 h 985"/>
                  <a:gd name="T22" fmla="*/ 1 w 512"/>
                  <a:gd name="T23" fmla="*/ 0 h 9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2"/>
                  <a:gd name="T37" fmla="*/ 0 h 985"/>
                  <a:gd name="T38" fmla="*/ 512 w 512"/>
                  <a:gd name="T39" fmla="*/ 985 h 9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2" h="985">
                    <a:moveTo>
                      <a:pt x="122" y="922"/>
                    </a:moveTo>
                    <a:lnTo>
                      <a:pt x="349" y="985"/>
                    </a:lnTo>
                    <a:lnTo>
                      <a:pt x="415" y="974"/>
                    </a:lnTo>
                    <a:lnTo>
                      <a:pt x="454" y="933"/>
                    </a:lnTo>
                    <a:lnTo>
                      <a:pt x="471" y="877"/>
                    </a:lnTo>
                    <a:lnTo>
                      <a:pt x="512" y="237"/>
                    </a:lnTo>
                    <a:lnTo>
                      <a:pt x="431" y="75"/>
                    </a:lnTo>
                    <a:lnTo>
                      <a:pt x="195" y="0"/>
                    </a:lnTo>
                    <a:lnTo>
                      <a:pt x="82" y="0"/>
                    </a:lnTo>
                    <a:lnTo>
                      <a:pt x="0" y="54"/>
                    </a:lnTo>
                    <a:lnTo>
                      <a:pt x="82" y="890"/>
                    </a:lnTo>
                    <a:lnTo>
                      <a:pt x="122" y="922"/>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5" name="Freeform 144">
                <a:extLst>
                  <a:ext uri="{FF2B5EF4-FFF2-40B4-BE49-F238E27FC236}">
                    <a16:creationId xmlns:a16="http://schemas.microsoft.com/office/drawing/2014/main" id="{34D878E0-121C-4277-9775-224A0AFF37B3}"/>
                  </a:ext>
                </a:extLst>
              </p:cNvPr>
              <p:cNvSpPr>
                <a:spLocks/>
              </p:cNvSpPr>
              <p:nvPr/>
            </p:nvSpPr>
            <p:spPr bwMode="auto">
              <a:xfrm>
                <a:off x="2007" y="2194"/>
                <a:ext cx="232" cy="219"/>
              </a:xfrm>
              <a:custGeom>
                <a:avLst/>
                <a:gdLst>
                  <a:gd name="T0" fmla="*/ 1 w 464"/>
                  <a:gd name="T1" fmla="*/ 0 h 439"/>
                  <a:gd name="T2" fmla="*/ 1 w 464"/>
                  <a:gd name="T3" fmla="*/ 0 h 439"/>
                  <a:gd name="T4" fmla="*/ 0 w 464"/>
                  <a:gd name="T5" fmla="*/ 0 h 439"/>
                  <a:gd name="T6" fmla="*/ 1 w 464"/>
                  <a:gd name="T7" fmla="*/ 0 h 439"/>
                  <a:gd name="T8" fmla="*/ 1 w 464"/>
                  <a:gd name="T9" fmla="*/ 0 h 439"/>
                  <a:gd name="T10" fmla="*/ 1 w 464"/>
                  <a:gd name="T11" fmla="*/ 0 h 439"/>
                  <a:gd name="T12" fmla="*/ 0 60000 65536"/>
                  <a:gd name="T13" fmla="*/ 0 60000 65536"/>
                  <a:gd name="T14" fmla="*/ 0 60000 65536"/>
                  <a:gd name="T15" fmla="*/ 0 60000 65536"/>
                  <a:gd name="T16" fmla="*/ 0 60000 65536"/>
                  <a:gd name="T17" fmla="*/ 0 60000 65536"/>
                  <a:gd name="T18" fmla="*/ 0 w 464"/>
                  <a:gd name="T19" fmla="*/ 0 h 439"/>
                  <a:gd name="T20" fmla="*/ 464 w 464"/>
                  <a:gd name="T21" fmla="*/ 439 h 439"/>
                </a:gdLst>
                <a:ahLst/>
                <a:cxnLst>
                  <a:cxn ang="T12">
                    <a:pos x="T0" y="T1"/>
                  </a:cxn>
                  <a:cxn ang="T13">
                    <a:pos x="T2" y="T3"/>
                  </a:cxn>
                  <a:cxn ang="T14">
                    <a:pos x="T4" y="T5"/>
                  </a:cxn>
                  <a:cxn ang="T15">
                    <a:pos x="T6" y="T7"/>
                  </a:cxn>
                  <a:cxn ang="T16">
                    <a:pos x="T8" y="T9"/>
                  </a:cxn>
                  <a:cxn ang="T17">
                    <a:pos x="T10" y="T11"/>
                  </a:cxn>
                </a:cxnLst>
                <a:rect l="T18" t="T19" r="T20" b="T21"/>
                <a:pathLst>
                  <a:path w="464" h="439">
                    <a:moveTo>
                      <a:pt x="195" y="0"/>
                    </a:moveTo>
                    <a:lnTo>
                      <a:pt x="48" y="215"/>
                    </a:lnTo>
                    <a:lnTo>
                      <a:pt x="0" y="439"/>
                    </a:lnTo>
                    <a:lnTo>
                      <a:pt x="464" y="439"/>
                    </a:lnTo>
                    <a:lnTo>
                      <a:pt x="374" y="128"/>
                    </a:lnTo>
                    <a:lnTo>
                      <a:pt x="195" y="0"/>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6" name="Freeform 145">
                <a:extLst>
                  <a:ext uri="{FF2B5EF4-FFF2-40B4-BE49-F238E27FC236}">
                    <a16:creationId xmlns:a16="http://schemas.microsoft.com/office/drawing/2014/main" id="{A91EC7E9-9911-4432-87E8-426F7BD9181F}"/>
                  </a:ext>
                </a:extLst>
              </p:cNvPr>
              <p:cNvSpPr>
                <a:spLocks/>
              </p:cNvSpPr>
              <p:nvPr/>
            </p:nvSpPr>
            <p:spPr bwMode="auto">
              <a:xfrm>
                <a:off x="1894" y="2220"/>
                <a:ext cx="154" cy="193"/>
              </a:xfrm>
              <a:custGeom>
                <a:avLst/>
                <a:gdLst>
                  <a:gd name="T0" fmla="*/ 1 w 308"/>
                  <a:gd name="T1" fmla="*/ 0 h 387"/>
                  <a:gd name="T2" fmla="*/ 1 w 308"/>
                  <a:gd name="T3" fmla="*/ 0 h 387"/>
                  <a:gd name="T4" fmla="*/ 1 w 308"/>
                  <a:gd name="T5" fmla="*/ 0 h 387"/>
                  <a:gd name="T6" fmla="*/ 1 w 308"/>
                  <a:gd name="T7" fmla="*/ 0 h 387"/>
                  <a:gd name="T8" fmla="*/ 1 w 308"/>
                  <a:gd name="T9" fmla="*/ 0 h 387"/>
                  <a:gd name="T10" fmla="*/ 0 w 308"/>
                  <a:gd name="T11" fmla="*/ 0 h 387"/>
                  <a:gd name="T12" fmla="*/ 1 w 308"/>
                  <a:gd name="T13" fmla="*/ 0 h 387"/>
                  <a:gd name="T14" fmla="*/ 0 60000 65536"/>
                  <a:gd name="T15" fmla="*/ 0 60000 65536"/>
                  <a:gd name="T16" fmla="*/ 0 60000 65536"/>
                  <a:gd name="T17" fmla="*/ 0 60000 65536"/>
                  <a:gd name="T18" fmla="*/ 0 60000 65536"/>
                  <a:gd name="T19" fmla="*/ 0 60000 65536"/>
                  <a:gd name="T20" fmla="*/ 0 60000 65536"/>
                  <a:gd name="T21" fmla="*/ 0 w 308"/>
                  <a:gd name="T22" fmla="*/ 0 h 387"/>
                  <a:gd name="T23" fmla="*/ 308 w 308"/>
                  <a:gd name="T24" fmla="*/ 387 h 3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8" h="387">
                    <a:moveTo>
                      <a:pt x="7" y="387"/>
                    </a:moveTo>
                    <a:lnTo>
                      <a:pt x="291" y="387"/>
                    </a:lnTo>
                    <a:lnTo>
                      <a:pt x="301" y="226"/>
                    </a:lnTo>
                    <a:lnTo>
                      <a:pt x="308" y="88"/>
                    </a:lnTo>
                    <a:lnTo>
                      <a:pt x="193" y="0"/>
                    </a:lnTo>
                    <a:lnTo>
                      <a:pt x="0" y="195"/>
                    </a:lnTo>
                    <a:lnTo>
                      <a:pt x="7" y="387"/>
                    </a:lnTo>
                    <a:close/>
                  </a:path>
                </a:pathLst>
              </a:custGeom>
              <a:solidFill>
                <a:srgbClr val="FFC9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7" name="Freeform 146">
                <a:extLst>
                  <a:ext uri="{FF2B5EF4-FFF2-40B4-BE49-F238E27FC236}">
                    <a16:creationId xmlns:a16="http://schemas.microsoft.com/office/drawing/2014/main" id="{0B19AFAD-332D-446B-9EA9-9489E94F50ED}"/>
                  </a:ext>
                </a:extLst>
              </p:cNvPr>
              <p:cNvSpPr>
                <a:spLocks/>
              </p:cNvSpPr>
              <p:nvPr/>
            </p:nvSpPr>
            <p:spPr bwMode="auto">
              <a:xfrm>
                <a:off x="1905" y="1910"/>
                <a:ext cx="448" cy="503"/>
              </a:xfrm>
              <a:custGeom>
                <a:avLst/>
                <a:gdLst>
                  <a:gd name="T0" fmla="*/ 1 w 896"/>
                  <a:gd name="T1" fmla="*/ 1 h 1005"/>
                  <a:gd name="T2" fmla="*/ 1 w 896"/>
                  <a:gd name="T3" fmla="*/ 1 h 1005"/>
                  <a:gd name="T4" fmla="*/ 1 w 896"/>
                  <a:gd name="T5" fmla="*/ 1 h 1005"/>
                  <a:gd name="T6" fmla="*/ 1 w 896"/>
                  <a:gd name="T7" fmla="*/ 1 h 1005"/>
                  <a:gd name="T8" fmla="*/ 1 w 896"/>
                  <a:gd name="T9" fmla="*/ 1 h 1005"/>
                  <a:gd name="T10" fmla="*/ 1 w 896"/>
                  <a:gd name="T11" fmla="*/ 1 h 1005"/>
                  <a:gd name="T12" fmla="*/ 1 w 896"/>
                  <a:gd name="T13" fmla="*/ 1 h 1005"/>
                  <a:gd name="T14" fmla="*/ 1 w 896"/>
                  <a:gd name="T15" fmla="*/ 1 h 1005"/>
                  <a:gd name="T16" fmla="*/ 1 w 896"/>
                  <a:gd name="T17" fmla="*/ 1 h 1005"/>
                  <a:gd name="T18" fmla="*/ 1 w 896"/>
                  <a:gd name="T19" fmla="*/ 1 h 1005"/>
                  <a:gd name="T20" fmla="*/ 1 w 896"/>
                  <a:gd name="T21" fmla="*/ 1 h 1005"/>
                  <a:gd name="T22" fmla="*/ 1 w 896"/>
                  <a:gd name="T23" fmla="*/ 1 h 1005"/>
                  <a:gd name="T24" fmla="*/ 1 w 896"/>
                  <a:gd name="T25" fmla="*/ 1 h 1005"/>
                  <a:gd name="T26" fmla="*/ 0 w 896"/>
                  <a:gd name="T27" fmla="*/ 1 h 1005"/>
                  <a:gd name="T28" fmla="*/ 1 w 896"/>
                  <a:gd name="T29" fmla="*/ 0 h 1005"/>
                  <a:gd name="T30" fmla="*/ 1 w 896"/>
                  <a:gd name="T31" fmla="*/ 1 h 1005"/>
                  <a:gd name="T32" fmla="*/ 1 w 896"/>
                  <a:gd name="T33" fmla="*/ 1 h 10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6"/>
                  <a:gd name="T52" fmla="*/ 0 h 1005"/>
                  <a:gd name="T53" fmla="*/ 896 w 896"/>
                  <a:gd name="T54" fmla="*/ 1005 h 10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6" h="1005">
                    <a:moveTo>
                      <a:pt x="788" y="94"/>
                    </a:moveTo>
                    <a:lnTo>
                      <a:pt x="896" y="201"/>
                    </a:lnTo>
                    <a:lnTo>
                      <a:pt x="896" y="331"/>
                    </a:lnTo>
                    <a:lnTo>
                      <a:pt x="725" y="983"/>
                    </a:lnTo>
                    <a:lnTo>
                      <a:pt x="707" y="1005"/>
                    </a:lnTo>
                    <a:lnTo>
                      <a:pt x="555" y="993"/>
                    </a:lnTo>
                    <a:lnTo>
                      <a:pt x="519" y="865"/>
                    </a:lnTo>
                    <a:lnTo>
                      <a:pt x="555" y="706"/>
                    </a:lnTo>
                    <a:lnTo>
                      <a:pt x="439" y="608"/>
                    </a:lnTo>
                    <a:lnTo>
                      <a:pt x="317" y="737"/>
                    </a:lnTo>
                    <a:lnTo>
                      <a:pt x="222" y="543"/>
                    </a:lnTo>
                    <a:lnTo>
                      <a:pt x="73" y="566"/>
                    </a:lnTo>
                    <a:lnTo>
                      <a:pt x="16" y="222"/>
                    </a:lnTo>
                    <a:lnTo>
                      <a:pt x="0" y="125"/>
                    </a:lnTo>
                    <a:lnTo>
                      <a:pt x="188" y="0"/>
                    </a:lnTo>
                    <a:lnTo>
                      <a:pt x="562" y="8"/>
                    </a:lnTo>
                    <a:lnTo>
                      <a:pt x="788" y="94"/>
                    </a:lnTo>
                    <a:close/>
                  </a:path>
                </a:pathLst>
              </a:custGeom>
              <a:solidFill>
                <a:srgbClr val="0042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8" name="Freeform 147">
                <a:extLst>
                  <a:ext uri="{FF2B5EF4-FFF2-40B4-BE49-F238E27FC236}">
                    <a16:creationId xmlns:a16="http://schemas.microsoft.com/office/drawing/2014/main" id="{C878866C-4AE9-4D65-8C05-998E4BC7DB17}"/>
                  </a:ext>
                </a:extLst>
              </p:cNvPr>
              <p:cNvSpPr>
                <a:spLocks/>
              </p:cNvSpPr>
              <p:nvPr/>
            </p:nvSpPr>
            <p:spPr bwMode="auto">
              <a:xfrm>
                <a:off x="1563" y="2053"/>
                <a:ext cx="168" cy="354"/>
              </a:xfrm>
              <a:custGeom>
                <a:avLst/>
                <a:gdLst>
                  <a:gd name="T0" fmla="*/ 1 w 335"/>
                  <a:gd name="T1" fmla="*/ 1 h 708"/>
                  <a:gd name="T2" fmla="*/ 0 w 335"/>
                  <a:gd name="T3" fmla="*/ 1 h 708"/>
                  <a:gd name="T4" fmla="*/ 1 w 335"/>
                  <a:gd name="T5" fmla="*/ 0 h 708"/>
                  <a:gd name="T6" fmla="*/ 1 w 335"/>
                  <a:gd name="T7" fmla="*/ 1 h 708"/>
                  <a:gd name="T8" fmla="*/ 1 w 335"/>
                  <a:gd name="T9" fmla="*/ 1 h 708"/>
                  <a:gd name="T10" fmla="*/ 1 w 335"/>
                  <a:gd name="T11" fmla="*/ 1 h 708"/>
                  <a:gd name="T12" fmla="*/ 0 60000 65536"/>
                  <a:gd name="T13" fmla="*/ 0 60000 65536"/>
                  <a:gd name="T14" fmla="*/ 0 60000 65536"/>
                  <a:gd name="T15" fmla="*/ 0 60000 65536"/>
                  <a:gd name="T16" fmla="*/ 0 60000 65536"/>
                  <a:gd name="T17" fmla="*/ 0 60000 65536"/>
                  <a:gd name="T18" fmla="*/ 0 w 335"/>
                  <a:gd name="T19" fmla="*/ 0 h 708"/>
                  <a:gd name="T20" fmla="*/ 335 w 335"/>
                  <a:gd name="T21" fmla="*/ 708 h 708"/>
                </a:gdLst>
                <a:ahLst/>
                <a:cxnLst>
                  <a:cxn ang="T12">
                    <a:pos x="T0" y="T1"/>
                  </a:cxn>
                  <a:cxn ang="T13">
                    <a:pos x="T2" y="T3"/>
                  </a:cxn>
                  <a:cxn ang="T14">
                    <a:pos x="T4" y="T5"/>
                  </a:cxn>
                  <a:cxn ang="T15">
                    <a:pos x="T6" y="T7"/>
                  </a:cxn>
                  <a:cxn ang="T16">
                    <a:pos x="T8" y="T9"/>
                  </a:cxn>
                  <a:cxn ang="T17">
                    <a:pos x="T10" y="T11"/>
                  </a:cxn>
                </a:cxnLst>
                <a:rect l="T18" t="T19" r="T20" b="T21"/>
                <a:pathLst>
                  <a:path w="335" h="708">
                    <a:moveTo>
                      <a:pt x="48" y="708"/>
                    </a:moveTo>
                    <a:lnTo>
                      <a:pt x="0" y="633"/>
                    </a:lnTo>
                    <a:lnTo>
                      <a:pt x="204" y="0"/>
                    </a:lnTo>
                    <a:lnTo>
                      <a:pt x="335" y="56"/>
                    </a:lnTo>
                    <a:lnTo>
                      <a:pt x="286" y="708"/>
                    </a:lnTo>
                    <a:lnTo>
                      <a:pt x="48" y="7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9" name="Freeform 148">
                <a:extLst>
                  <a:ext uri="{FF2B5EF4-FFF2-40B4-BE49-F238E27FC236}">
                    <a16:creationId xmlns:a16="http://schemas.microsoft.com/office/drawing/2014/main" id="{30651856-978B-496A-BDA4-AFA6733AFC6D}"/>
                  </a:ext>
                </a:extLst>
              </p:cNvPr>
              <p:cNvSpPr>
                <a:spLocks/>
              </p:cNvSpPr>
              <p:nvPr/>
            </p:nvSpPr>
            <p:spPr bwMode="auto">
              <a:xfrm>
                <a:off x="1519" y="2065"/>
                <a:ext cx="68" cy="90"/>
              </a:xfrm>
              <a:custGeom>
                <a:avLst/>
                <a:gdLst>
                  <a:gd name="T0" fmla="*/ 1 w 136"/>
                  <a:gd name="T1" fmla="*/ 0 h 182"/>
                  <a:gd name="T2" fmla="*/ 0 w 136"/>
                  <a:gd name="T3" fmla="*/ 0 h 182"/>
                  <a:gd name="T4" fmla="*/ 1 w 136"/>
                  <a:gd name="T5" fmla="*/ 0 h 182"/>
                  <a:gd name="T6" fmla="*/ 1 w 136"/>
                  <a:gd name="T7" fmla="*/ 0 h 182"/>
                  <a:gd name="T8" fmla="*/ 1 w 136"/>
                  <a:gd name="T9" fmla="*/ 0 h 182"/>
                  <a:gd name="T10" fmla="*/ 0 60000 65536"/>
                  <a:gd name="T11" fmla="*/ 0 60000 65536"/>
                  <a:gd name="T12" fmla="*/ 0 60000 65536"/>
                  <a:gd name="T13" fmla="*/ 0 60000 65536"/>
                  <a:gd name="T14" fmla="*/ 0 60000 65536"/>
                  <a:gd name="T15" fmla="*/ 0 w 136"/>
                  <a:gd name="T16" fmla="*/ 0 h 182"/>
                  <a:gd name="T17" fmla="*/ 136 w 136"/>
                  <a:gd name="T18" fmla="*/ 182 h 182"/>
                </a:gdLst>
                <a:ahLst/>
                <a:cxnLst>
                  <a:cxn ang="T10">
                    <a:pos x="T0" y="T1"/>
                  </a:cxn>
                  <a:cxn ang="T11">
                    <a:pos x="T2" y="T3"/>
                  </a:cxn>
                  <a:cxn ang="T12">
                    <a:pos x="T4" y="T5"/>
                  </a:cxn>
                  <a:cxn ang="T13">
                    <a:pos x="T6" y="T7"/>
                  </a:cxn>
                  <a:cxn ang="T14">
                    <a:pos x="T8" y="T9"/>
                  </a:cxn>
                </a:cxnLst>
                <a:rect l="T15" t="T16" r="T17" b="T18"/>
                <a:pathLst>
                  <a:path w="136" h="182">
                    <a:moveTo>
                      <a:pt x="72" y="0"/>
                    </a:moveTo>
                    <a:lnTo>
                      <a:pt x="0" y="76"/>
                    </a:lnTo>
                    <a:lnTo>
                      <a:pt x="41" y="182"/>
                    </a:lnTo>
                    <a:lnTo>
                      <a:pt x="136" y="65"/>
                    </a:lnTo>
                    <a:lnTo>
                      <a:pt x="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0" name="Freeform 149">
                <a:extLst>
                  <a:ext uri="{FF2B5EF4-FFF2-40B4-BE49-F238E27FC236}">
                    <a16:creationId xmlns:a16="http://schemas.microsoft.com/office/drawing/2014/main" id="{5EECDB38-951D-4E2E-AC86-D8C0AF038829}"/>
                  </a:ext>
                </a:extLst>
              </p:cNvPr>
              <p:cNvSpPr>
                <a:spLocks/>
              </p:cNvSpPr>
              <p:nvPr/>
            </p:nvSpPr>
            <p:spPr bwMode="auto">
              <a:xfrm>
                <a:off x="1809" y="2035"/>
                <a:ext cx="46" cy="76"/>
              </a:xfrm>
              <a:custGeom>
                <a:avLst/>
                <a:gdLst>
                  <a:gd name="T0" fmla="*/ 1 w 92"/>
                  <a:gd name="T1" fmla="*/ 0 h 151"/>
                  <a:gd name="T2" fmla="*/ 1 w 92"/>
                  <a:gd name="T3" fmla="*/ 1 h 151"/>
                  <a:gd name="T4" fmla="*/ 0 w 92"/>
                  <a:gd name="T5" fmla="*/ 1 h 151"/>
                  <a:gd name="T6" fmla="*/ 1 w 92"/>
                  <a:gd name="T7" fmla="*/ 1 h 151"/>
                  <a:gd name="T8" fmla="*/ 1 w 92"/>
                  <a:gd name="T9" fmla="*/ 1 h 151"/>
                  <a:gd name="T10" fmla="*/ 1 w 92"/>
                  <a:gd name="T11" fmla="*/ 1 h 151"/>
                  <a:gd name="T12" fmla="*/ 1 w 92"/>
                  <a:gd name="T13" fmla="*/ 0 h 151"/>
                  <a:gd name="T14" fmla="*/ 0 60000 65536"/>
                  <a:gd name="T15" fmla="*/ 0 60000 65536"/>
                  <a:gd name="T16" fmla="*/ 0 60000 65536"/>
                  <a:gd name="T17" fmla="*/ 0 60000 65536"/>
                  <a:gd name="T18" fmla="*/ 0 60000 65536"/>
                  <a:gd name="T19" fmla="*/ 0 60000 65536"/>
                  <a:gd name="T20" fmla="*/ 0 60000 65536"/>
                  <a:gd name="T21" fmla="*/ 0 w 92"/>
                  <a:gd name="T22" fmla="*/ 0 h 151"/>
                  <a:gd name="T23" fmla="*/ 92 w 92"/>
                  <a:gd name="T24" fmla="*/ 151 h 1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151">
                    <a:moveTo>
                      <a:pt x="49" y="0"/>
                    </a:moveTo>
                    <a:lnTo>
                      <a:pt x="41" y="60"/>
                    </a:lnTo>
                    <a:lnTo>
                      <a:pt x="0" y="120"/>
                    </a:lnTo>
                    <a:lnTo>
                      <a:pt x="53" y="151"/>
                    </a:lnTo>
                    <a:lnTo>
                      <a:pt x="92" y="87"/>
                    </a:lnTo>
                    <a:lnTo>
                      <a:pt x="92" y="3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1" name="Freeform 150">
                <a:extLst>
                  <a:ext uri="{FF2B5EF4-FFF2-40B4-BE49-F238E27FC236}">
                    <a16:creationId xmlns:a16="http://schemas.microsoft.com/office/drawing/2014/main" id="{526EF913-1024-4D1E-AABB-4D772E1DE458}"/>
                  </a:ext>
                </a:extLst>
              </p:cNvPr>
              <p:cNvSpPr>
                <a:spLocks/>
              </p:cNvSpPr>
              <p:nvPr/>
            </p:nvSpPr>
            <p:spPr bwMode="auto">
              <a:xfrm>
                <a:off x="1679" y="1968"/>
                <a:ext cx="155" cy="124"/>
              </a:xfrm>
              <a:custGeom>
                <a:avLst/>
                <a:gdLst>
                  <a:gd name="T0" fmla="*/ 1 w 310"/>
                  <a:gd name="T1" fmla="*/ 1 h 248"/>
                  <a:gd name="T2" fmla="*/ 1 w 310"/>
                  <a:gd name="T3" fmla="*/ 0 h 248"/>
                  <a:gd name="T4" fmla="*/ 1 w 310"/>
                  <a:gd name="T5" fmla="*/ 1 h 248"/>
                  <a:gd name="T6" fmla="*/ 1 w 310"/>
                  <a:gd name="T7" fmla="*/ 1 h 248"/>
                  <a:gd name="T8" fmla="*/ 1 w 310"/>
                  <a:gd name="T9" fmla="*/ 1 h 248"/>
                  <a:gd name="T10" fmla="*/ 1 w 310"/>
                  <a:gd name="T11" fmla="*/ 1 h 248"/>
                  <a:gd name="T12" fmla="*/ 1 w 310"/>
                  <a:gd name="T13" fmla="*/ 1 h 248"/>
                  <a:gd name="T14" fmla="*/ 1 w 310"/>
                  <a:gd name="T15" fmla="*/ 1 h 248"/>
                  <a:gd name="T16" fmla="*/ 0 w 310"/>
                  <a:gd name="T17" fmla="*/ 1 h 248"/>
                  <a:gd name="T18" fmla="*/ 1 w 310"/>
                  <a:gd name="T19" fmla="*/ 1 h 248"/>
                  <a:gd name="T20" fmla="*/ 1 w 310"/>
                  <a:gd name="T21" fmla="*/ 1 h 2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0"/>
                  <a:gd name="T34" fmla="*/ 0 h 248"/>
                  <a:gd name="T35" fmla="*/ 310 w 310"/>
                  <a:gd name="T36" fmla="*/ 248 h 2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0" h="248">
                    <a:moveTo>
                      <a:pt x="70" y="19"/>
                    </a:moveTo>
                    <a:lnTo>
                      <a:pt x="85" y="0"/>
                    </a:lnTo>
                    <a:lnTo>
                      <a:pt x="176" y="29"/>
                    </a:lnTo>
                    <a:lnTo>
                      <a:pt x="293" y="107"/>
                    </a:lnTo>
                    <a:lnTo>
                      <a:pt x="310" y="135"/>
                    </a:lnTo>
                    <a:lnTo>
                      <a:pt x="302" y="195"/>
                    </a:lnTo>
                    <a:lnTo>
                      <a:pt x="252" y="248"/>
                    </a:lnTo>
                    <a:lnTo>
                      <a:pt x="59" y="185"/>
                    </a:lnTo>
                    <a:lnTo>
                      <a:pt x="0" y="86"/>
                    </a:lnTo>
                    <a:lnTo>
                      <a:pt x="41" y="24"/>
                    </a:lnTo>
                    <a:lnTo>
                      <a:pt x="70" y="19"/>
                    </a:lnTo>
                    <a:close/>
                  </a:path>
                </a:pathLst>
              </a:custGeom>
              <a:solidFill>
                <a:srgbClr val="FFC9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2" name="Freeform 151">
                <a:extLst>
                  <a:ext uri="{FF2B5EF4-FFF2-40B4-BE49-F238E27FC236}">
                    <a16:creationId xmlns:a16="http://schemas.microsoft.com/office/drawing/2014/main" id="{FA9644A2-25B0-4670-A0CE-D53CC5E23257}"/>
                  </a:ext>
                </a:extLst>
              </p:cNvPr>
              <p:cNvSpPr>
                <a:spLocks/>
              </p:cNvSpPr>
              <p:nvPr/>
            </p:nvSpPr>
            <p:spPr bwMode="auto">
              <a:xfrm>
                <a:off x="1539" y="1973"/>
                <a:ext cx="110" cy="103"/>
              </a:xfrm>
              <a:custGeom>
                <a:avLst/>
                <a:gdLst>
                  <a:gd name="T0" fmla="*/ 0 w 219"/>
                  <a:gd name="T1" fmla="*/ 1 h 206"/>
                  <a:gd name="T2" fmla="*/ 0 w 219"/>
                  <a:gd name="T3" fmla="*/ 1 h 206"/>
                  <a:gd name="T4" fmla="*/ 1 w 219"/>
                  <a:gd name="T5" fmla="*/ 1 h 206"/>
                  <a:gd name="T6" fmla="*/ 1 w 219"/>
                  <a:gd name="T7" fmla="*/ 1 h 206"/>
                  <a:gd name="T8" fmla="*/ 1 w 219"/>
                  <a:gd name="T9" fmla="*/ 1 h 206"/>
                  <a:gd name="T10" fmla="*/ 1 w 219"/>
                  <a:gd name="T11" fmla="*/ 0 h 206"/>
                  <a:gd name="T12" fmla="*/ 1 w 219"/>
                  <a:gd name="T13" fmla="*/ 1 h 206"/>
                  <a:gd name="T14" fmla="*/ 1 w 219"/>
                  <a:gd name="T15" fmla="*/ 1 h 206"/>
                  <a:gd name="T16" fmla="*/ 0 w 219"/>
                  <a:gd name="T17" fmla="*/ 1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9"/>
                  <a:gd name="T28" fmla="*/ 0 h 206"/>
                  <a:gd name="T29" fmla="*/ 219 w 219"/>
                  <a:gd name="T30" fmla="*/ 206 h 2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9" h="206">
                    <a:moveTo>
                      <a:pt x="0" y="45"/>
                    </a:moveTo>
                    <a:lnTo>
                      <a:pt x="0" y="151"/>
                    </a:lnTo>
                    <a:lnTo>
                      <a:pt x="113" y="206"/>
                    </a:lnTo>
                    <a:lnTo>
                      <a:pt x="219" y="151"/>
                    </a:lnTo>
                    <a:lnTo>
                      <a:pt x="212" y="13"/>
                    </a:lnTo>
                    <a:lnTo>
                      <a:pt x="170" y="0"/>
                    </a:lnTo>
                    <a:lnTo>
                      <a:pt x="81" y="45"/>
                    </a:lnTo>
                    <a:lnTo>
                      <a:pt x="16" y="32"/>
                    </a:lnTo>
                    <a:lnTo>
                      <a:pt x="0" y="45"/>
                    </a:lnTo>
                    <a:close/>
                  </a:path>
                </a:pathLst>
              </a:custGeom>
              <a:solidFill>
                <a:srgbClr val="FFC9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3" name="Freeform 152">
                <a:extLst>
                  <a:ext uri="{FF2B5EF4-FFF2-40B4-BE49-F238E27FC236}">
                    <a16:creationId xmlns:a16="http://schemas.microsoft.com/office/drawing/2014/main" id="{FD2ABF3D-5423-4204-AEC9-5E561A2FAFC2}"/>
                  </a:ext>
                </a:extLst>
              </p:cNvPr>
              <p:cNvSpPr>
                <a:spLocks/>
              </p:cNvSpPr>
              <p:nvPr/>
            </p:nvSpPr>
            <p:spPr bwMode="auto">
              <a:xfrm>
                <a:off x="1145" y="1894"/>
                <a:ext cx="65" cy="171"/>
              </a:xfrm>
              <a:custGeom>
                <a:avLst/>
                <a:gdLst>
                  <a:gd name="T0" fmla="*/ 0 w 130"/>
                  <a:gd name="T1" fmla="*/ 0 h 341"/>
                  <a:gd name="T2" fmla="*/ 1 w 130"/>
                  <a:gd name="T3" fmla="*/ 1 h 341"/>
                  <a:gd name="T4" fmla="*/ 1 w 130"/>
                  <a:gd name="T5" fmla="*/ 1 h 341"/>
                  <a:gd name="T6" fmla="*/ 1 w 130"/>
                  <a:gd name="T7" fmla="*/ 1 h 341"/>
                  <a:gd name="T8" fmla="*/ 1 w 130"/>
                  <a:gd name="T9" fmla="*/ 1 h 341"/>
                  <a:gd name="T10" fmla="*/ 1 w 130"/>
                  <a:gd name="T11" fmla="*/ 1 h 341"/>
                  <a:gd name="T12" fmla="*/ 1 w 130"/>
                  <a:gd name="T13" fmla="*/ 0 h 341"/>
                  <a:gd name="T14" fmla="*/ 0 w 130"/>
                  <a:gd name="T15" fmla="*/ 0 h 341"/>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341"/>
                  <a:gd name="T26" fmla="*/ 130 w 130"/>
                  <a:gd name="T27" fmla="*/ 341 h 3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341">
                    <a:moveTo>
                      <a:pt x="0" y="0"/>
                    </a:moveTo>
                    <a:lnTo>
                      <a:pt x="16" y="266"/>
                    </a:lnTo>
                    <a:lnTo>
                      <a:pt x="55" y="341"/>
                    </a:lnTo>
                    <a:lnTo>
                      <a:pt x="121" y="297"/>
                    </a:lnTo>
                    <a:lnTo>
                      <a:pt x="130" y="234"/>
                    </a:lnTo>
                    <a:lnTo>
                      <a:pt x="112" y="214"/>
                    </a:lnTo>
                    <a:lnTo>
                      <a:pt x="112" y="0"/>
                    </a:lnTo>
                    <a:lnTo>
                      <a:pt x="0" y="0"/>
                    </a:lnTo>
                    <a:close/>
                  </a:path>
                </a:pathLst>
              </a:custGeom>
              <a:solidFill>
                <a:srgbClr val="00E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4" name="Freeform 153">
                <a:extLst>
                  <a:ext uri="{FF2B5EF4-FFF2-40B4-BE49-F238E27FC236}">
                    <a16:creationId xmlns:a16="http://schemas.microsoft.com/office/drawing/2014/main" id="{E84CB0F0-241B-4210-AA03-B63BC51836B2}"/>
                  </a:ext>
                </a:extLst>
              </p:cNvPr>
              <p:cNvSpPr>
                <a:spLocks/>
              </p:cNvSpPr>
              <p:nvPr/>
            </p:nvSpPr>
            <p:spPr bwMode="auto">
              <a:xfrm>
                <a:off x="1136" y="2103"/>
                <a:ext cx="139" cy="171"/>
              </a:xfrm>
              <a:custGeom>
                <a:avLst/>
                <a:gdLst>
                  <a:gd name="T0" fmla="*/ 1 w 276"/>
                  <a:gd name="T1" fmla="*/ 0 h 343"/>
                  <a:gd name="T2" fmla="*/ 1 w 276"/>
                  <a:gd name="T3" fmla="*/ 0 h 343"/>
                  <a:gd name="T4" fmla="*/ 1 w 276"/>
                  <a:gd name="T5" fmla="*/ 0 h 343"/>
                  <a:gd name="T6" fmla="*/ 0 w 276"/>
                  <a:gd name="T7" fmla="*/ 0 h 343"/>
                  <a:gd name="T8" fmla="*/ 1 w 276"/>
                  <a:gd name="T9" fmla="*/ 0 h 343"/>
                  <a:gd name="T10" fmla="*/ 1 w 276"/>
                  <a:gd name="T11" fmla="*/ 0 h 343"/>
                  <a:gd name="T12" fmla="*/ 0 60000 65536"/>
                  <a:gd name="T13" fmla="*/ 0 60000 65536"/>
                  <a:gd name="T14" fmla="*/ 0 60000 65536"/>
                  <a:gd name="T15" fmla="*/ 0 60000 65536"/>
                  <a:gd name="T16" fmla="*/ 0 60000 65536"/>
                  <a:gd name="T17" fmla="*/ 0 60000 65536"/>
                  <a:gd name="T18" fmla="*/ 0 w 276"/>
                  <a:gd name="T19" fmla="*/ 0 h 343"/>
                  <a:gd name="T20" fmla="*/ 276 w 276"/>
                  <a:gd name="T21" fmla="*/ 343 h 343"/>
                </a:gdLst>
                <a:ahLst/>
                <a:cxnLst>
                  <a:cxn ang="T12">
                    <a:pos x="T0" y="T1"/>
                  </a:cxn>
                  <a:cxn ang="T13">
                    <a:pos x="T2" y="T3"/>
                  </a:cxn>
                  <a:cxn ang="T14">
                    <a:pos x="T4" y="T5"/>
                  </a:cxn>
                  <a:cxn ang="T15">
                    <a:pos x="T6" y="T7"/>
                  </a:cxn>
                  <a:cxn ang="T16">
                    <a:pos x="T8" y="T9"/>
                  </a:cxn>
                  <a:cxn ang="T17">
                    <a:pos x="T10" y="T11"/>
                  </a:cxn>
                </a:cxnLst>
                <a:rect l="T18" t="T19" r="T20" b="T21"/>
                <a:pathLst>
                  <a:path w="276" h="343">
                    <a:moveTo>
                      <a:pt x="161" y="0"/>
                    </a:moveTo>
                    <a:lnTo>
                      <a:pt x="276" y="43"/>
                    </a:lnTo>
                    <a:lnTo>
                      <a:pt x="276" y="343"/>
                    </a:lnTo>
                    <a:lnTo>
                      <a:pt x="0" y="343"/>
                    </a:lnTo>
                    <a:lnTo>
                      <a:pt x="72" y="43"/>
                    </a:lnTo>
                    <a:lnTo>
                      <a:pt x="161" y="0"/>
                    </a:lnTo>
                    <a:close/>
                  </a:path>
                </a:pathLst>
              </a:custGeom>
              <a:solidFill>
                <a:srgbClr val="FFC9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5" name="Freeform 154">
                <a:extLst>
                  <a:ext uri="{FF2B5EF4-FFF2-40B4-BE49-F238E27FC236}">
                    <a16:creationId xmlns:a16="http://schemas.microsoft.com/office/drawing/2014/main" id="{524B0250-87D6-4C26-8582-86F7D2D96683}"/>
                  </a:ext>
                </a:extLst>
              </p:cNvPr>
              <p:cNvSpPr>
                <a:spLocks/>
              </p:cNvSpPr>
              <p:nvPr/>
            </p:nvSpPr>
            <p:spPr bwMode="auto">
              <a:xfrm>
                <a:off x="1761" y="1467"/>
                <a:ext cx="597" cy="487"/>
              </a:xfrm>
              <a:custGeom>
                <a:avLst/>
                <a:gdLst>
                  <a:gd name="T0" fmla="*/ 0 w 1196"/>
                  <a:gd name="T1" fmla="*/ 1 h 974"/>
                  <a:gd name="T2" fmla="*/ 0 w 1196"/>
                  <a:gd name="T3" fmla="*/ 1 h 974"/>
                  <a:gd name="T4" fmla="*/ 0 w 1196"/>
                  <a:gd name="T5" fmla="*/ 1 h 974"/>
                  <a:gd name="T6" fmla="*/ 0 w 1196"/>
                  <a:gd name="T7" fmla="*/ 1 h 974"/>
                  <a:gd name="T8" fmla="*/ 0 w 1196"/>
                  <a:gd name="T9" fmla="*/ 1 h 974"/>
                  <a:gd name="T10" fmla="*/ 0 w 1196"/>
                  <a:gd name="T11" fmla="*/ 1 h 974"/>
                  <a:gd name="T12" fmla="*/ 0 w 1196"/>
                  <a:gd name="T13" fmla="*/ 1 h 974"/>
                  <a:gd name="T14" fmla="*/ 0 w 1196"/>
                  <a:gd name="T15" fmla="*/ 1 h 974"/>
                  <a:gd name="T16" fmla="*/ 0 w 1196"/>
                  <a:gd name="T17" fmla="*/ 1 h 974"/>
                  <a:gd name="T18" fmla="*/ 0 w 1196"/>
                  <a:gd name="T19" fmla="*/ 1 h 974"/>
                  <a:gd name="T20" fmla="*/ 0 w 1196"/>
                  <a:gd name="T21" fmla="*/ 1 h 974"/>
                  <a:gd name="T22" fmla="*/ 0 w 1196"/>
                  <a:gd name="T23" fmla="*/ 1 h 974"/>
                  <a:gd name="T24" fmla="*/ 0 w 1196"/>
                  <a:gd name="T25" fmla="*/ 0 h 974"/>
                  <a:gd name="T26" fmla="*/ 0 w 1196"/>
                  <a:gd name="T27" fmla="*/ 1 h 974"/>
                  <a:gd name="T28" fmla="*/ 0 w 1196"/>
                  <a:gd name="T29" fmla="*/ 1 h 974"/>
                  <a:gd name="T30" fmla="*/ 0 w 1196"/>
                  <a:gd name="T31" fmla="*/ 1 h 974"/>
                  <a:gd name="T32" fmla="*/ 0 w 1196"/>
                  <a:gd name="T33" fmla="*/ 1 h 9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6"/>
                  <a:gd name="T52" fmla="*/ 0 h 974"/>
                  <a:gd name="T53" fmla="*/ 1196 w 1196"/>
                  <a:gd name="T54" fmla="*/ 974 h 9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6" h="974">
                    <a:moveTo>
                      <a:pt x="100" y="737"/>
                    </a:moveTo>
                    <a:lnTo>
                      <a:pt x="413" y="742"/>
                    </a:lnTo>
                    <a:lnTo>
                      <a:pt x="491" y="760"/>
                    </a:lnTo>
                    <a:lnTo>
                      <a:pt x="585" y="760"/>
                    </a:lnTo>
                    <a:lnTo>
                      <a:pt x="588" y="799"/>
                    </a:lnTo>
                    <a:lnTo>
                      <a:pt x="640" y="945"/>
                    </a:lnTo>
                    <a:lnTo>
                      <a:pt x="1067" y="974"/>
                    </a:lnTo>
                    <a:lnTo>
                      <a:pt x="1161" y="908"/>
                    </a:lnTo>
                    <a:lnTo>
                      <a:pt x="1196" y="742"/>
                    </a:lnTo>
                    <a:lnTo>
                      <a:pt x="1079" y="189"/>
                    </a:lnTo>
                    <a:lnTo>
                      <a:pt x="1029" y="116"/>
                    </a:lnTo>
                    <a:lnTo>
                      <a:pt x="921" y="28"/>
                    </a:lnTo>
                    <a:lnTo>
                      <a:pt x="797" y="0"/>
                    </a:lnTo>
                    <a:lnTo>
                      <a:pt x="325" y="60"/>
                    </a:lnTo>
                    <a:lnTo>
                      <a:pt x="192" y="469"/>
                    </a:lnTo>
                    <a:lnTo>
                      <a:pt x="0" y="593"/>
                    </a:lnTo>
                    <a:lnTo>
                      <a:pt x="100" y="737"/>
                    </a:lnTo>
                    <a:close/>
                  </a:path>
                </a:pathLst>
              </a:custGeom>
              <a:solidFill>
                <a:srgbClr val="0042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6" name="Freeform 155">
                <a:extLst>
                  <a:ext uri="{FF2B5EF4-FFF2-40B4-BE49-F238E27FC236}">
                    <a16:creationId xmlns:a16="http://schemas.microsoft.com/office/drawing/2014/main" id="{36EC55D1-AA24-43CF-A0F0-CF91A2F0AD2B}"/>
                  </a:ext>
                </a:extLst>
              </p:cNvPr>
              <p:cNvSpPr>
                <a:spLocks/>
              </p:cNvSpPr>
              <p:nvPr/>
            </p:nvSpPr>
            <p:spPr bwMode="auto">
              <a:xfrm>
                <a:off x="1678" y="1747"/>
                <a:ext cx="118" cy="98"/>
              </a:xfrm>
              <a:custGeom>
                <a:avLst/>
                <a:gdLst>
                  <a:gd name="T0" fmla="*/ 1 w 235"/>
                  <a:gd name="T1" fmla="*/ 0 h 197"/>
                  <a:gd name="T2" fmla="*/ 1 w 235"/>
                  <a:gd name="T3" fmla="*/ 0 h 197"/>
                  <a:gd name="T4" fmla="*/ 1 w 235"/>
                  <a:gd name="T5" fmla="*/ 0 h 197"/>
                  <a:gd name="T6" fmla="*/ 1 w 235"/>
                  <a:gd name="T7" fmla="*/ 0 h 197"/>
                  <a:gd name="T8" fmla="*/ 1 w 235"/>
                  <a:gd name="T9" fmla="*/ 0 h 197"/>
                  <a:gd name="T10" fmla="*/ 1 w 235"/>
                  <a:gd name="T11" fmla="*/ 0 h 197"/>
                  <a:gd name="T12" fmla="*/ 1 w 235"/>
                  <a:gd name="T13" fmla="*/ 0 h 197"/>
                  <a:gd name="T14" fmla="*/ 1 w 235"/>
                  <a:gd name="T15" fmla="*/ 0 h 197"/>
                  <a:gd name="T16" fmla="*/ 1 w 235"/>
                  <a:gd name="T17" fmla="*/ 0 h 197"/>
                  <a:gd name="T18" fmla="*/ 1 w 235"/>
                  <a:gd name="T19" fmla="*/ 0 h 197"/>
                  <a:gd name="T20" fmla="*/ 0 w 235"/>
                  <a:gd name="T21" fmla="*/ 0 h 197"/>
                  <a:gd name="T22" fmla="*/ 1 w 235"/>
                  <a:gd name="T23" fmla="*/ 0 h 197"/>
                  <a:gd name="T24" fmla="*/ 1 w 235"/>
                  <a:gd name="T25" fmla="*/ 0 h 1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5"/>
                  <a:gd name="T40" fmla="*/ 0 h 197"/>
                  <a:gd name="T41" fmla="*/ 235 w 235"/>
                  <a:gd name="T42" fmla="*/ 197 h 1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5" h="197">
                    <a:moveTo>
                      <a:pt x="104" y="197"/>
                    </a:moveTo>
                    <a:lnTo>
                      <a:pt x="138" y="182"/>
                    </a:lnTo>
                    <a:lnTo>
                      <a:pt x="186" y="182"/>
                    </a:lnTo>
                    <a:lnTo>
                      <a:pt x="200" y="177"/>
                    </a:lnTo>
                    <a:lnTo>
                      <a:pt x="235" y="138"/>
                    </a:lnTo>
                    <a:lnTo>
                      <a:pt x="235" y="91"/>
                    </a:lnTo>
                    <a:lnTo>
                      <a:pt x="212" y="54"/>
                    </a:lnTo>
                    <a:lnTo>
                      <a:pt x="186" y="36"/>
                    </a:lnTo>
                    <a:lnTo>
                      <a:pt x="88" y="0"/>
                    </a:lnTo>
                    <a:lnTo>
                      <a:pt x="5" y="49"/>
                    </a:lnTo>
                    <a:lnTo>
                      <a:pt x="0" y="127"/>
                    </a:lnTo>
                    <a:lnTo>
                      <a:pt x="58" y="197"/>
                    </a:lnTo>
                    <a:lnTo>
                      <a:pt x="104" y="197"/>
                    </a:lnTo>
                    <a:close/>
                  </a:path>
                </a:pathLst>
              </a:custGeom>
              <a:solidFill>
                <a:srgbClr val="FFC9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7" name="Freeform 156">
                <a:extLst>
                  <a:ext uri="{FF2B5EF4-FFF2-40B4-BE49-F238E27FC236}">
                    <a16:creationId xmlns:a16="http://schemas.microsoft.com/office/drawing/2014/main" id="{A632C4F0-F593-4AD7-91C2-69D5C9B93C47}"/>
                  </a:ext>
                </a:extLst>
              </p:cNvPr>
              <p:cNvSpPr>
                <a:spLocks/>
              </p:cNvSpPr>
              <p:nvPr/>
            </p:nvSpPr>
            <p:spPr bwMode="auto">
              <a:xfrm>
                <a:off x="1824" y="1834"/>
                <a:ext cx="244" cy="102"/>
              </a:xfrm>
              <a:custGeom>
                <a:avLst/>
                <a:gdLst>
                  <a:gd name="T0" fmla="*/ 1 w 487"/>
                  <a:gd name="T1" fmla="*/ 0 h 205"/>
                  <a:gd name="T2" fmla="*/ 1 w 487"/>
                  <a:gd name="T3" fmla="*/ 0 h 205"/>
                  <a:gd name="T4" fmla="*/ 1 w 487"/>
                  <a:gd name="T5" fmla="*/ 0 h 205"/>
                  <a:gd name="T6" fmla="*/ 1 w 487"/>
                  <a:gd name="T7" fmla="*/ 0 h 205"/>
                  <a:gd name="T8" fmla="*/ 1 w 487"/>
                  <a:gd name="T9" fmla="*/ 0 h 205"/>
                  <a:gd name="T10" fmla="*/ 1 w 487"/>
                  <a:gd name="T11" fmla="*/ 0 h 205"/>
                  <a:gd name="T12" fmla="*/ 1 w 487"/>
                  <a:gd name="T13" fmla="*/ 0 h 205"/>
                  <a:gd name="T14" fmla="*/ 1 w 487"/>
                  <a:gd name="T15" fmla="*/ 0 h 205"/>
                  <a:gd name="T16" fmla="*/ 1 w 487"/>
                  <a:gd name="T17" fmla="*/ 0 h 205"/>
                  <a:gd name="T18" fmla="*/ 0 w 487"/>
                  <a:gd name="T19" fmla="*/ 0 h 205"/>
                  <a:gd name="T20" fmla="*/ 0 w 487"/>
                  <a:gd name="T21" fmla="*/ 0 h 205"/>
                  <a:gd name="T22" fmla="*/ 1 w 487"/>
                  <a:gd name="T23" fmla="*/ 0 h 205"/>
                  <a:gd name="T24" fmla="*/ 1 w 487"/>
                  <a:gd name="T25" fmla="*/ 0 h 205"/>
                  <a:gd name="T26" fmla="*/ 1 w 487"/>
                  <a:gd name="T27" fmla="*/ 0 h 205"/>
                  <a:gd name="T28" fmla="*/ 1 w 487"/>
                  <a:gd name="T29" fmla="*/ 0 h 205"/>
                  <a:gd name="T30" fmla="*/ 1 w 487"/>
                  <a:gd name="T31" fmla="*/ 0 h 205"/>
                  <a:gd name="T32" fmla="*/ 1 w 487"/>
                  <a:gd name="T33" fmla="*/ 0 h 2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7"/>
                  <a:gd name="T52" fmla="*/ 0 h 205"/>
                  <a:gd name="T53" fmla="*/ 487 w 487"/>
                  <a:gd name="T54" fmla="*/ 205 h 2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7" h="205">
                    <a:moveTo>
                      <a:pt x="487" y="164"/>
                    </a:moveTo>
                    <a:lnTo>
                      <a:pt x="402" y="164"/>
                    </a:lnTo>
                    <a:lnTo>
                      <a:pt x="305" y="205"/>
                    </a:lnTo>
                    <a:lnTo>
                      <a:pt x="262" y="205"/>
                    </a:lnTo>
                    <a:lnTo>
                      <a:pt x="172" y="164"/>
                    </a:lnTo>
                    <a:lnTo>
                      <a:pt x="166" y="132"/>
                    </a:lnTo>
                    <a:lnTo>
                      <a:pt x="138" y="132"/>
                    </a:lnTo>
                    <a:lnTo>
                      <a:pt x="126" y="114"/>
                    </a:lnTo>
                    <a:lnTo>
                      <a:pt x="3" y="132"/>
                    </a:lnTo>
                    <a:lnTo>
                      <a:pt x="0" y="123"/>
                    </a:lnTo>
                    <a:lnTo>
                      <a:pt x="0" y="114"/>
                    </a:lnTo>
                    <a:lnTo>
                      <a:pt x="223" y="0"/>
                    </a:lnTo>
                    <a:lnTo>
                      <a:pt x="271" y="0"/>
                    </a:lnTo>
                    <a:lnTo>
                      <a:pt x="349" y="26"/>
                    </a:lnTo>
                    <a:lnTo>
                      <a:pt x="457" y="29"/>
                    </a:lnTo>
                    <a:lnTo>
                      <a:pt x="462" y="73"/>
                    </a:lnTo>
                    <a:lnTo>
                      <a:pt x="487" y="164"/>
                    </a:lnTo>
                    <a:close/>
                  </a:path>
                </a:pathLst>
              </a:custGeom>
              <a:solidFill>
                <a:srgbClr val="FFC9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8" name="Freeform 157">
                <a:extLst>
                  <a:ext uri="{FF2B5EF4-FFF2-40B4-BE49-F238E27FC236}">
                    <a16:creationId xmlns:a16="http://schemas.microsoft.com/office/drawing/2014/main" id="{0496AC2C-69F6-44C7-83AC-5A0E53E02632}"/>
                  </a:ext>
                </a:extLst>
              </p:cNvPr>
              <p:cNvSpPr>
                <a:spLocks/>
              </p:cNvSpPr>
              <p:nvPr/>
            </p:nvSpPr>
            <p:spPr bwMode="auto">
              <a:xfrm>
                <a:off x="2007" y="1892"/>
                <a:ext cx="28" cy="26"/>
              </a:xfrm>
              <a:custGeom>
                <a:avLst/>
                <a:gdLst>
                  <a:gd name="T0" fmla="*/ 1 w 56"/>
                  <a:gd name="T1" fmla="*/ 1 h 50"/>
                  <a:gd name="T2" fmla="*/ 1 w 56"/>
                  <a:gd name="T3" fmla="*/ 1 h 50"/>
                  <a:gd name="T4" fmla="*/ 0 w 56"/>
                  <a:gd name="T5" fmla="*/ 1 h 50"/>
                  <a:gd name="T6" fmla="*/ 1 w 56"/>
                  <a:gd name="T7" fmla="*/ 0 h 50"/>
                  <a:gd name="T8" fmla="*/ 1 w 56"/>
                  <a:gd name="T9" fmla="*/ 0 h 50"/>
                  <a:gd name="T10" fmla="*/ 1 w 56"/>
                  <a:gd name="T11" fmla="*/ 1 h 50"/>
                  <a:gd name="T12" fmla="*/ 1 w 56"/>
                  <a:gd name="T13" fmla="*/ 1 h 50"/>
                  <a:gd name="T14" fmla="*/ 1 w 56"/>
                  <a:gd name="T15" fmla="*/ 1 h 50"/>
                  <a:gd name="T16" fmla="*/ 1 w 56"/>
                  <a:gd name="T17" fmla="*/ 1 h 50"/>
                  <a:gd name="T18" fmla="*/ 1 w 56"/>
                  <a:gd name="T19" fmla="*/ 1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50"/>
                  <a:gd name="T32" fmla="*/ 56 w 56"/>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50">
                    <a:moveTo>
                      <a:pt x="12" y="50"/>
                    </a:moveTo>
                    <a:lnTo>
                      <a:pt x="3" y="36"/>
                    </a:lnTo>
                    <a:lnTo>
                      <a:pt x="0" y="15"/>
                    </a:lnTo>
                    <a:lnTo>
                      <a:pt x="14" y="0"/>
                    </a:lnTo>
                    <a:lnTo>
                      <a:pt x="30" y="0"/>
                    </a:lnTo>
                    <a:lnTo>
                      <a:pt x="51" y="15"/>
                    </a:lnTo>
                    <a:lnTo>
                      <a:pt x="56" y="32"/>
                    </a:lnTo>
                    <a:lnTo>
                      <a:pt x="56" y="47"/>
                    </a:lnTo>
                    <a:lnTo>
                      <a:pt x="37" y="50"/>
                    </a:lnTo>
                    <a:lnTo>
                      <a:pt x="12"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9" name="Freeform 158">
                <a:extLst>
                  <a:ext uri="{FF2B5EF4-FFF2-40B4-BE49-F238E27FC236}">
                    <a16:creationId xmlns:a16="http://schemas.microsoft.com/office/drawing/2014/main" id="{0489A908-5360-4ED7-B59F-FA847388D125}"/>
                  </a:ext>
                </a:extLst>
              </p:cNvPr>
              <p:cNvSpPr>
                <a:spLocks/>
              </p:cNvSpPr>
              <p:nvPr/>
            </p:nvSpPr>
            <p:spPr bwMode="auto">
              <a:xfrm>
                <a:off x="1724" y="1712"/>
                <a:ext cx="22" cy="42"/>
              </a:xfrm>
              <a:custGeom>
                <a:avLst/>
                <a:gdLst>
                  <a:gd name="T0" fmla="*/ 0 w 44"/>
                  <a:gd name="T1" fmla="*/ 1 h 82"/>
                  <a:gd name="T2" fmla="*/ 1 w 44"/>
                  <a:gd name="T3" fmla="*/ 1 h 82"/>
                  <a:gd name="T4" fmla="*/ 1 w 44"/>
                  <a:gd name="T5" fmla="*/ 1 h 82"/>
                  <a:gd name="T6" fmla="*/ 1 w 44"/>
                  <a:gd name="T7" fmla="*/ 0 h 82"/>
                  <a:gd name="T8" fmla="*/ 1 w 44"/>
                  <a:gd name="T9" fmla="*/ 0 h 82"/>
                  <a:gd name="T10" fmla="*/ 0 w 44"/>
                  <a:gd name="T11" fmla="*/ 1 h 82"/>
                  <a:gd name="T12" fmla="*/ 0 60000 65536"/>
                  <a:gd name="T13" fmla="*/ 0 60000 65536"/>
                  <a:gd name="T14" fmla="*/ 0 60000 65536"/>
                  <a:gd name="T15" fmla="*/ 0 60000 65536"/>
                  <a:gd name="T16" fmla="*/ 0 60000 65536"/>
                  <a:gd name="T17" fmla="*/ 0 60000 65536"/>
                  <a:gd name="T18" fmla="*/ 0 w 44"/>
                  <a:gd name="T19" fmla="*/ 0 h 82"/>
                  <a:gd name="T20" fmla="*/ 44 w 44"/>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44" h="82">
                    <a:moveTo>
                      <a:pt x="0" y="73"/>
                    </a:moveTo>
                    <a:lnTo>
                      <a:pt x="28" y="82"/>
                    </a:lnTo>
                    <a:lnTo>
                      <a:pt x="44" y="13"/>
                    </a:lnTo>
                    <a:lnTo>
                      <a:pt x="44" y="0"/>
                    </a:lnTo>
                    <a:lnTo>
                      <a:pt x="25" y="0"/>
                    </a:lnTo>
                    <a:lnTo>
                      <a:pt x="0" y="7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0" name="Freeform 159">
                <a:extLst>
                  <a:ext uri="{FF2B5EF4-FFF2-40B4-BE49-F238E27FC236}">
                    <a16:creationId xmlns:a16="http://schemas.microsoft.com/office/drawing/2014/main" id="{4493E5F6-DBBF-4360-B4CB-A9590B792CCD}"/>
                  </a:ext>
                </a:extLst>
              </p:cNvPr>
              <p:cNvSpPr>
                <a:spLocks/>
              </p:cNvSpPr>
              <p:nvPr/>
            </p:nvSpPr>
            <p:spPr bwMode="auto">
              <a:xfrm>
                <a:off x="1703" y="1808"/>
                <a:ext cx="20" cy="37"/>
              </a:xfrm>
              <a:custGeom>
                <a:avLst/>
                <a:gdLst>
                  <a:gd name="T0" fmla="*/ 1 w 39"/>
                  <a:gd name="T1" fmla="*/ 0 h 75"/>
                  <a:gd name="T2" fmla="*/ 0 w 39"/>
                  <a:gd name="T3" fmla="*/ 0 h 75"/>
                  <a:gd name="T4" fmla="*/ 1 w 39"/>
                  <a:gd name="T5" fmla="*/ 0 h 75"/>
                  <a:gd name="T6" fmla="*/ 1 w 39"/>
                  <a:gd name="T7" fmla="*/ 0 h 75"/>
                  <a:gd name="T8" fmla="*/ 1 w 39"/>
                  <a:gd name="T9" fmla="*/ 0 h 75"/>
                  <a:gd name="T10" fmla="*/ 1 w 39"/>
                  <a:gd name="T11" fmla="*/ 0 h 75"/>
                  <a:gd name="T12" fmla="*/ 0 60000 65536"/>
                  <a:gd name="T13" fmla="*/ 0 60000 65536"/>
                  <a:gd name="T14" fmla="*/ 0 60000 65536"/>
                  <a:gd name="T15" fmla="*/ 0 60000 65536"/>
                  <a:gd name="T16" fmla="*/ 0 60000 65536"/>
                  <a:gd name="T17" fmla="*/ 0 60000 65536"/>
                  <a:gd name="T18" fmla="*/ 0 w 39"/>
                  <a:gd name="T19" fmla="*/ 0 h 75"/>
                  <a:gd name="T20" fmla="*/ 39 w 39"/>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39" h="75">
                    <a:moveTo>
                      <a:pt x="6" y="28"/>
                    </a:moveTo>
                    <a:lnTo>
                      <a:pt x="0" y="47"/>
                    </a:lnTo>
                    <a:lnTo>
                      <a:pt x="6" y="75"/>
                    </a:lnTo>
                    <a:lnTo>
                      <a:pt x="22" y="47"/>
                    </a:lnTo>
                    <a:lnTo>
                      <a:pt x="39" y="0"/>
                    </a:lnTo>
                    <a:lnTo>
                      <a:pt x="6" y="2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1" name="Freeform 160">
                <a:extLst>
                  <a:ext uri="{FF2B5EF4-FFF2-40B4-BE49-F238E27FC236}">
                    <a16:creationId xmlns:a16="http://schemas.microsoft.com/office/drawing/2014/main" id="{8A7B28C9-CF7E-4A0F-85BE-303C22199D0D}"/>
                  </a:ext>
                </a:extLst>
              </p:cNvPr>
              <p:cNvSpPr>
                <a:spLocks/>
              </p:cNvSpPr>
              <p:nvPr/>
            </p:nvSpPr>
            <p:spPr bwMode="auto">
              <a:xfrm>
                <a:off x="1901" y="1335"/>
                <a:ext cx="209" cy="232"/>
              </a:xfrm>
              <a:custGeom>
                <a:avLst/>
                <a:gdLst>
                  <a:gd name="T0" fmla="*/ 1 w 418"/>
                  <a:gd name="T1" fmla="*/ 1 h 464"/>
                  <a:gd name="T2" fmla="*/ 1 w 418"/>
                  <a:gd name="T3" fmla="*/ 1 h 464"/>
                  <a:gd name="T4" fmla="*/ 1 w 418"/>
                  <a:gd name="T5" fmla="*/ 1 h 464"/>
                  <a:gd name="T6" fmla="*/ 1 w 418"/>
                  <a:gd name="T7" fmla="*/ 1 h 464"/>
                  <a:gd name="T8" fmla="*/ 1 w 418"/>
                  <a:gd name="T9" fmla="*/ 0 h 464"/>
                  <a:gd name="T10" fmla="*/ 1 w 418"/>
                  <a:gd name="T11" fmla="*/ 1 h 464"/>
                  <a:gd name="T12" fmla="*/ 0 w 418"/>
                  <a:gd name="T13" fmla="*/ 1 h 464"/>
                  <a:gd name="T14" fmla="*/ 1 w 418"/>
                  <a:gd name="T15" fmla="*/ 1 h 464"/>
                  <a:gd name="T16" fmla="*/ 1 w 418"/>
                  <a:gd name="T17" fmla="*/ 1 h 464"/>
                  <a:gd name="T18" fmla="*/ 1 w 418"/>
                  <a:gd name="T19" fmla="*/ 1 h 464"/>
                  <a:gd name="T20" fmla="*/ 1 w 418"/>
                  <a:gd name="T21" fmla="*/ 1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8"/>
                  <a:gd name="T34" fmla="*/ 0 h 464"/>
                  <a:gd name="T35" fmla="*/ 418 w 418"/>
                  <a:gd name="T36" fmla="*/ 464 h 4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8" h="464">
                    <a:moveTo>
                      <a:pt x="121" y="464"/>
                    </a:moveTo>
                    <a:lnTo>
                      <a:pt x="305" y="380"/>
                    </a:lnTo>
                    <a:lnTo>
                      <a:pt x="349" y="284"/>
                    </a:lnTo>
                    <a:lnTo>
                      <a:pt x="418" y="118"/>
                    </a:lnTo>
                    <a:lnTo>
                      <a:pt x="379" y="0"/>
                    </a:lnTo>
                    <a:lnTo>
                      <a:pt x="64" y="6"/>
                    </a:lnTo>
                    <a:lnTo>
                      <a:pt x="0" y="149"/>
                    </a:lnTo>
                    <a:lnTo>
                      <a:pt x="43" y="230"/>
                    </a:lnTo>
                    <a:lnTo>
                      <a:pt x="50" y="331"/>
                    </a:lnTo>
                    <a:lnTo>
                      <a:pt x="174" y="331"/>
                    </a:lnTo>
                    <a:lnTo>
                      <a:pt x="121" y="464"/>
                    </a:lnTo>
                    <a:close/>
                  </a:path>
                </a:pathLst>
              </a:custGeom>
              <a:solidFill>
                <a:srgbClr val="FFC9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2" name="Freeform 161">
                <a:extLst>
                  <a:ext uri="{FF2B5EF4-FFF2-40B4-BE49-F238E27FC236}">
                    <a16:creationId xmlns:a16="http://schemas.microsoft.com/office/drawing/2014/main" id="{3E4AA52C-3FB5-4035-AB42-02121A9E55AC}"/>
                  </a:ext>
                </a:extLst>
              </p:cNvPr>
              <p:cNvSpPr>
                <a:spLocks/>
              </p:cNvSpPr>
              <p:nvPr/>
            </p:nvSpPr>
            <p:spPr bwMode="auto">
              <a:xfrm>
                <a:off x="1886" y="1181"/>
                <a:ext cx="394" cy="461"/>
              </a:xfrm>
              <a:custGeom>
                <a:avLst/>
                <a:gdLst>
                  <a:gd name="T0" fmla="*/ 1 w 786"/>
                  <a:gd name="T1" fmla="*/ 1 h 922"/>
                  <a:gd name="T2" fmla="*/ 1 w 786"/>
                  <a:gd name="T3" fmla="*/ 1 h 922"/>
                  <a:gd name="T4" fmla="*/ 1 w 786"/>
                  <a:gd name="T5" fmla="*/ 1 h 922"/>
                  <a:gd name="T6" fmla="*/ 1 w 786"/>
                  <a:gd name="T7" fmla="*/ 1 h 922"/>
                  <a:gd name="T8" fmla="*/ 1 w 786"/>
                  <a:gd name="T9" fmla="*/ 1 h 922"/>
                  <a:gd name="T10" fmla="*/ 1 w 786"/>
                  <a:gd name="T11" fmla="*/ 1 h 922"/>
                  <a:gd name="T12" fmla="*/ 1 w 786"/>
                  <a:gd name="T13" fmla="*/ 1 h 922"/>
                  <a:gd name="T14" fmla="*/ 1 w 786"/>
                  <a:gd name="T15" fmla="*/ 1 h 922"/>
                  <a:gd name="T16" fmla="*/ 1 w 786"/>
                  <a:gd name="T17" fmla="*/ 1 h 922"/>
                  <a:gd name="T18" fmla="*/ 1 w 786"/>
                  <a:gd name="T19" fmla="*/ 1 h 922"/>
                  <a:gd name="T20" fmla="*/ 1 w 786"/>
                  <a:gd name="T21" fmla="*/ 1 h 922"/>
                  <a:gd name="T22" fmla="*/ 1 w 786"/>
                  <a:gd name="T23" fmla="*/ 1 h 922"/>
                  <a:gd name="T24" fmla="*/ 1 w 786"/>
                  <a:gd name="T25" fmla="*/ 1 h 922"/>
                  <a:gd name="T26" fmla="*/ 1 w 786"/>
                  <a:gd name="T27" fmla="*/ 1 h 922"/>
                  <a:gd name="T28" fmla="*/ 1 w 786"/>
                  <a:gd name="T29" fmla="*/ 1 h 922"/>
                  <a:gd name="T30" fmla="*/ 1 w 786"/>
                  <a:gd name="T31" fmla="*/ 1 h 922"/>
                  <a:gd name="T32" fmla="*/ 1 w 786"/>
                  <a:gd name="T33" fmla="*/ 1 h 922"/>
                  <a:gd name="T34" fmla="*/ 1 w 786"/>
                  <a:gd name="T35" fmla="*/ 1 h 922"/>
                  <a:gd name="T36" fmla="*/ 1 w 786"/>
                  <a:gd name="T37" fmla="*/ 1 h 922"/>
                  <a:gd name="T38" fmla="*/ 1 w 786"/>
                  <a:gd name="T39" fmla="*/ 1 h 922"/>
                  <a:gd name="T40" fmla="*/ 1 w 786"/>
                  <a:gd name="T41" fmla="*/ 1 h 922"/>
                  <a:gd name="T42" fmla="*/ 1 w 786"/>
                  <a:gd name="T43" fmla="*/ 1 h 922"/>
                  <a:gd name="T44" fmla="*/ 1 w 786"/>
                  <a:gd name="T45" fmla="*/ 1 h 922"/>
                  <a:gd name="T46" fmla="*/ 1 w 786"/>
                  <a:gd name="T47" fmla="*/ 0 h 922"/>
                  <a:gd name="T48" fmla="*/ 1 w 786"/>
                  <a:gd name="T49" fmla="*/ 1 h 922"/>
                  <a:gd name="T50" fmla="*/ 1 w 786"/>
                  <a:gd name="T51" fmla="*/ 1 h 922"/>
                  <a:gd name="T52" fmla="*/ 1 w 786"/>
                  <a:gd name="T53" fmla="*/ 1 h 922"/>
                  <a:gd name="T54" fmla="*/ 1 w 786"/>
                  <a:gd name="T55" fmla="*/ 1 h 922"/>
                  <a:gd name="T56" fmla="*/ 1 w 786"/>
                  <a:gd name="T57" fmla="*/ 1 h 922"/>
                  <a:gd name="T58" fmla="*/ 0 w 786"/>
                  <a:gd name="T59" fmla="*/ 1 h 922"/>
                  <a:gd name="T60" fmla="*/ 1 w 786"/>
                  <a:gd name="T61" fmla="*/ 1 h 922"/>
                  <a:gd name="T62" fmla="*/ 1 w 786"/>
                  <a:gd name="T63" fmla="*/ 1 h 922"/>
                  <a:gd name="T64" fmla="*/ 1 w 786"/>
                  <a:gd name="T65" fmla="*/ 1 h 9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6"/>
                  <a:gd name="T100" fmla="*/ 0 h 922"/>
                  <a:gd name="T101" fmla="*/ 786 w 786"/>
                  <a:gd name="T102" fmla="*/ 922 h 9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6" h="922">
                    <a:moveTo>
                      <a:pt x="90" y="359"/>
                    </a:moveTo>
                    <a:lnTo>
                      <a:pt x="131" y="340"/>
                    </a:lnTo>
                    <a:lnTo>
                      <a:pt x="303" y="340"/>
                    </a:lnTo>
                    <a:lnTo>
                      <a:pt x="317" y="361"/>
                    </a:lnTo>
                    <a:lnTo>
                      <a:pt x="400" y="357"/>
                    </a:lnTo>
                    <a:lnTo>
                      <a:pt x="420" y="365"/>
                    </a:lnTo>
                    <a:lnTo>
                      <a:pt x="425" y="426"/>
                    </a:lnTo>
                    <a:lnTo>
                      <a:pt x="411" y="481"/>
                    </a:lnTo>
                    <a:lnTo>
                      <a:pt x="333" y="724"/>
                    </a:lnTo>
                    <a:lnTo>
                      <a:pt x="285" y="765"/>
                    </a:lnTo>
                    <a:lnTo>
                      <a:pt x="269" y="922"/>
                    </a:lnTo>
                    <a:lnTo>
                      <a:pt x="329" y="895"/>
                    </a:lnTo>
                    <a:lnTo>
                      <a:pt x="421" y="740"/>
                    </a:lnTo>
                    <a:lnTo>
                      <a:pt x="530" y="719"/>
                    </a:lnTo>
                    <a:lnTo>
                      <a:pt x="588" y="640"/>
                    </a:lnTo>
                    <a:lnTo>
                      <a:pt x="588" y="588"/>
                    </a:lnTo>
                    <a:lnTo>
                      <a:pt x="669" y="607"/>
                    </a:lnTo>
                    <a:lnTo>
                      <a:pt x="786" y="702"/>
                    </a:lnTo>
                    <a:lnTo>
                      <a:pt x="682" y="505"/>
                    </a:lnTo>
                    <a:lnTo>
                      <a:pt x="638" y="465"/>
                    </a:lnTo>
                    <a:lnTo>
                      <a:pt x="595" y="365"/>
                    </a:lnTo>
                    <a:lnTo>
                      <a:pt x="590" y="216"/>
                    </a:lnTo>
                    <a:lnTo>
                      <a:pt x="533" y="65"/>
                    </a:lnTo>
                    <a:lnTo>
                      <a:pt x="443" y="0"/>
                    </a:lnTo>
                    <a:lnTo>
                      <a:pt x="386" y="7"/>
                    </a:lnTo>
                    <a:lnTo>
                      <a:pt x="301" y="77"/>
                    </a:lnTo>
                    <a:lnTo>
                      <a:pt x="184" y="90"/>
                    </a:lnTo>
                    <a:lnTo>
                      <a:pt x="83" y="132"/>
                    </a:lnTo>
                    <a:lnTo>
                      <a:pt x="21" y="182"/>
                    </a:lnTo>
                    <a:lnTo>
                      <a:pt x="0" y="228"/>
                    </a:lnTo>
                    <a:lnTo>
                      <a:pt x="14" y="312"/>
                    </a:lnTo>
                    <a:lnTo>
                      <a:pt x="64" y="359"/>
                    </a:lnTo>
                    <a:lnTo>
                      <a:pt x="90" y="359"/>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3" name="Freeform 162">
                <a:extLst>
                  <a:ext uri="{FF2B5EF4-FFF2-40B4-BE49-F238E27FC236}">
                    <a16:creationId xmlns:a16="http://schemas.microsoft.com/office/drawing/2014/main" id="{AFEB8B21-6AAD-4FE2-AF17-8174B5B5EC11}"/>
                  </a:ext>
                </a:extLst>
              </p:cNvPr>
              <p:cNvSpPr>
                <a:spLocks/>
              </p:cNvSpPr>
              <p:nvPr/>
            </p:nvSpPr>
            <p:spPr bwMode="auto">
              <a:xfrm>
                <a:off x="1592" y="945"/>
                <a:ext cx="155" cy="601"/>
              </a:xfrm>
              <a:custGeom>
                <a:avLst/>
                <a:gdLst>
                  <a:gd name="T0" fmla="*/ 0 w 308"/>
                  <a:gd name="T1" fmla="*/ 1 h 1202"/>
                  <a:gd name="T2" fmla="*/ 0 w 308"/>
                  <a:gd name="T3" fmla="*/ 1 h 1202"/>
                  <a:gd name="T4" fmla="*/ 1 w 308"/>
                  <a:gd name="T5" fmla="*/ 1 h 1202"/>
                  <a:gd name="T6" fmla="*/ 1 w 308"/>
                  <a:gd name="T7" fmla="*/ 1 h 1202"/>
                  <a:gd name="T8" fmla="*/ 1 w 308"/>
                  <a:gd name="T9" fmla="*/ 1 h 1202"/>
                  <a:gd name="T10" fmla="*/ 1 w 308"/>
                  <a:gd name="T11" fmla="*/ 1 h 1202"/>
                  <a:gd name="T12" fmla="*/ 1 w 308"/>
                  <a:gd name="T13" fmla="*/ 0 h 1202"/>
                  <a:gd name="T14" fmla="*/ 1 w 308"/>
                  <a:gd name="T15" fmla="*/ 1 h 1202"/>
                  <a:gd name="T16" fmla="*/ 0 w 308"/>
                  <a:gd name="T17" fmla="*/ 1 h 1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8"/>
                  <a:gd name="T28" fmla="*/ 0 h 1202"/>
                  <a:gd name="T29" fmla="*/ 308 w 308"/>
                  <a:gd name="T30" fmla="*/ 1202 h 12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8" h="1202">
                    <a:moveTo>
                      <a:pt x="0" y="259"/>
                    </a:moveTo>
                    <a:lnTo>
                      <a:pt x="0" y="387"/>
                    </a:lnTo>
                    <a:lnTo>
                      <a:pt x="186" y="1202"/>
                    </a:lnTo>
                    <a:lnTo>
                      <a:pt x="308" y="1083"/>
                    </a:lnTo>
                    <a:lnTo>
                      <a:pt x="234" y="301"/>
                    </a:lnTo>
                    <a:lnTo>
                      <a:pt x="243" y="75"/>
                    </a:lnTo>
                    <a:lnTo>
                      <a:pt x="170" y="0"/>
                    </a:lnTo>
                    <a:lnTo>
                      <a:pt x="88" y="56"/>
                    </a:lnTo>
                    <a:lnTo>
                      <a:pt x="0" y="2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4" name="Freeform 163">
                <a:extLst>
                  <a:ext uri="{FF2B5EF4-FFF2-40B4-BE49-F238E27FC236}">
                    <a16:creationId xmlns:a16="http://schemas.microsoft.com/office/drawing/2014/main" id="{8C3AB4FB-2CAA-4907-B153-371D68C5D500}"/>
                  </a:ext>
                </a:extLst>
              </p:cNvPr>
              <p:cNvSpPr>
                <a:spLocks/>
              </p:cNvSpPr>
              <p:nvPr/>
            </p:nvSpPr>
            <p:spPr bwMode="auto">
              <a:xfrm>
                <a:off x="1553" y="1446"/>
                <a:ext cx="318" cy="169"/>
              </a:xfrm>
              <a:custGeom>
                <a:avLst/>
                <a:gdLst>
                  <a:gd name="T0" fmla="*/ 1 w 636"/>
                  <a:gd name="T1" fmla="*/ 1 h 338"/>
                  <a:gd name="T2" fmla="*/ 1 w 636"/>
                  <a:gd name="T3" fmla="*/ 1 h 338"/>
                  <a:gd name="T4" fmla="*/ 0 w 636"/>
                  <a:gd name="T5" fmla="*/ 1 h 338"/>
                  <a:gd name="T6" fmla="*/ 0 w 636"/>
                  <a:gd name="T7" fmla="*/ 1 h 338"/>
                  <a:gd name="T8" fmla="*/ 1 w 636"/>
                  <a:gd name="T9" fmla="*/ 1 h 338"/>
                  <a:gd name="T10" fmla="*/ 1 w 636"/>
                  <a:gd name="T11" fmla="*/ 1 h 338"/>
                  <a:gd name="T12" fmla="*/ 1 w 636"/>
                  <a:gd name="T13" fmla="*/ 1 h 338"/>
                  <a:gd name="T14" fmla="*/ 1 w 636"/>
                  <a:gd name="T15" fmla="*/ 1 h 338"/>
                  <a:gd name="T16" fmla="*/ 1 w 636"/>
                  <a:gd name="T17" fmla="*/ 1 h 338"/>
                  <a:gd name="T18" fmla="*/ 1 w 636"/>
                  <a:gd name="T19" fmla="*/ 1 h 338"/>
                  <a:gd name="T20" fmla="*/ 1 w 636"/>
                  <a:gd name="T21" fmla="*/ 0 h 338"/>
                  <a:gd name="T22" fmla="*/ 1 w 636"/>
                  <a:gd name="T23" fmla="*/ 1 h 338"/>
                  <a:gd name="T24" fmla="*/ 1 w 636"/>
                  <a:gd name="T25" fmla="*/ 1 h 338"/>
                  <a:gd name="T26" fmla="*/ 1 w 636"/>
                  <a:gd name="T27" fmla="*/ 1 h 338"/>
                  <a:gd name="T28" fmla="*/ 1 w 636"/>
                  <a:gd name="T29" fmla="*/ 1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36"/>
                  <a:gd name="T46" fmla="*/ 0 h 338"/>
                  <a:gd name="T47" fmla="*/ 636 w 636"/>
                  <a:gd name="T48" fmla="*/ 338 h 3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36" h="338">
                    <a:moveTo>
                      <a:pt x="199" y="99"/>
                    </a:moveTo>
                    <a:lnTo>
                      <a:pt x="53" y="73"/>
                    </a:lnTo>
                    <a:lnTo>
                      <a:pt x="0" y="205"/>
                    </a:lnTo>
                    <a:lnTo>
                      <a:pt x="0" y="244"/>
                    </a:lnTo>
                    <a:lnTo>
                      <a:pt x="126" y="330"/>
                    </a:lnTo>
                    <a:lnTo>
                      <a:pt x="282" y="309"/>
                    </a:lnTo>
                    <a:lnTo>
                      <a:pt x="374" y="338"/>
                    </a:lnTo>
                    <a:lnTo>
                      <a:pt x="464" y="291"/>
                    </a:lnTo>
                    <a:lnTo>
                      <a:pt x="636" y="109"/>
                    </a:lnTo>
                    <a:lnTo>
                      <a:pt x="562" y="2"/>
                    </a:lnTo>
                    <a:lnTo>
                      <a:pt x="509" y="0"/>
                    </a:lnTo>
                    <a:lnTo>
                      <a:pt x="452" y="54"/>
                    </a:lnTo>
                    <a:lnTo>
                      <a:pt x="330" y="93"/>
                    </a:lnTo>
                    <a:lnTo>
                      <a:pt x="229" y="184"/>
                    </a:lnTo>
                    <a:lnTo>
                      <a:pt x="199" y="99"/>
                    </a:lnTo>
                    <a:close/>
                  </a:path>
                </a:pathLst>
              </a:custGeom>
              <a:solidFill>
                <a:srgbClr val="FFC9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5" name="Freeform 164">
                <a:extLst>
                  <a:ext uri="{FF2B5EF4-FFF2-40B4-BE49-F238E27FC236}">
                    <a16:creationId xmlns:a16="http://schemas.microsoft.com/office/drawing/2014/main" id="{E08E9D39-BD38-4BFF-8BB4-4AEDC6FD5AFA}"/>
                  </a:ext>
                </a:extLst>
              </p:cNvPr>
              <p:cNvSpPr>
                <a:spLocks/>
              </p:cNvSpPr>
              <p:nvPr/>
            </p:nvSpPr>
            <p:spPr bwMode="auto">
              <a:xfrm>
                <a:off x="1805" y="1427"/>
                <a:ext cx="71" cy="81"/>
              </a:xfrm>
              <a:custGeom>
                <a:avLst/>
                <a:gdLst>
                  <a:gd name="T0" fmla="*/ 1 w 142"/>
                  <a:gd name="T1" fmla="*/ 1 h 162"/>
                  <a:gd name="T2" fmla="*/ 0 w 142"/>
                  <a:gd name="T3" fmla="*/ 1 h 162"/>
                  <a:gd name="T4" fmla="*/ 1 w 142"/>
                  <a:gd name="T5" fmla="*/ 0 h 162"/>
                  <a:gd name="T6" fmla="*/ 1 w 142"/>
                  <a:gd name="T7" fmla="*/ 1 h 162"/>
                  <a:gd name="T8" fmla="*/ 1 w 142"/>
                  <a:gd name="T9" fmla="*/ 1 h 162"/>
                  <a:gd name="T10" fmla="*/ 1 w 142"/>
                  <a:gd name="T11" fmla="*/ 1 h 162"/>
                  <a:gd name="T12" fmla="*/ 1 w 142"/>
                  <a:gd name="T13" fmla="*/ 1 h 162"/>
                  <a:gd name="T14" fmla="*/ 0 60000 65536"/>
                  <a:gd name="T15" fmla="*/ 0 60000 65536"/>
                  <a:gd name="T16" fmla="*/ 0 60000 65536"/>
                  <a:gd name="T17" fmla="*/ 0 60000 65536"/>
                  <a:gd name="T18" fmla="*/ 0 60000 65536"/>
                  <a:gd name="T19" fmla="*/ 0 60000 65536"/>
                  <a:gd name="T20" fmla="*/ 0 60000 65536"/>
                  <a:gd name="T21" fmla="*/ 0 w 142"/>
                  <a:gd name="T22" fmla="*/ 0 h 162"/>
                  <a:gd name="T23" fmla="*/ 142 w 142"/>
                  <a:gd name="T24" fmla="*/ 162 h 1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 h="162">
                    <a:moveTo>
                      <a:pt x="62" y="75"/>
                    </a:moveTo>
                    <a:lnTo>
                      <a:pt x="0" y="37"/>
                    </a:lnTo>
                    <a:lnTo>
                      <a:pt x="44" y="0"/>
                    </a:lnTo>
                    <a:lnTo>
                      <a:pt x="104" y="54"/>
                    </a:lnTo>
                    <a:lnTo>
                      <a:pt x="142" y="138"/>
                    </a:lnTo>
                    <a:lnTo>
                      <a:pt x="106" y="162"/>
                    </a:lnTo>
                    <a:lnTo>
                      <a:pt x="62"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6" name="Freeform 165">
                <a:extLst>
                  <a:ext uri="{FF2B5EF4-FFF2-40B4-BE49-F238E27FC236}">
                    <a16:creationId xmlns:a16="http://schemas.microsoft.com/office/drawing/2014/main" id="{1F84A391-2EBC-42D0-9AE9-AE36FED0A318}"/>
                  </a:ext>
                </a:extLst>
              </p:cNvPr>
              <p:cNvSpPr>
                <a:spLocks/>
              </p:cNvSpPr>
              <p:nvPr/>
            </p:nvSpPr>
            <p:spPr bwMode="auto">
              <a:xfrm>
                <a:off x="1532" y="1449"/>
                <a:ext cx="117" cy="74"/>
              </a:xfrm>
              <a:custGeom>
                <a:avLst/>
                <a:gdLst>
                  <a:gd name="T0" fmla="*/ 1 w 234"/>
                  <a:gd name="T1" fmla="*/ 1 h 147"/>
                  <a:gd name="T2" fmla="*/ 1 w 234"/>
                  <a:gd name="T3" fmla="*/ 1 h 147"/>
                  <a:gd name="T4" fmla="*/ 1 w 234"/>
                  <a:gd name="T5" fmla="*/ 1 h 147"/>
                  <a:gd name="T6" fmla="*/ 1 w 234"/>
                  <a:gd name="T7" fmla="*/ 1 h 147"/>
                  <a:gd name="T8" fmla="*/ 1 w 234"/>
                  <a:gd name="T9" fmla="*/ 0 h 147"/>
                  <a:gd name="T10" fmla="*/ 1 w 234"/>
                  <a:gd name="T11" fmla="*/ 0 h 147"/>
                  <a:gd name="T12" fmla="*/ 0 w 234"/>
                  <a:gd name="T13" fmla="*/ 1 h 147"/>
                  <a:gd name="T14" fmla="*/ 1 w 234"/>
                  <a:gd name="T15" fmla="*/ 1 h 147"/>
                  <a:gd name="T16" fmla="*/ 1 w 234"/>
                  <a:gd name="T17" fmla="*/ 1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147"/>
                  <a:gd name="T29" fmla="*/ 234 w 234"/>
                  <a:gd name="T30" fmla="*/ 147 h 1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147">
                    <a:moveTo>
                      <a:pt x="62" y="74"/>
                    </a:moveTo>
                    <a:lnTo>
                      <a:pt x="163" y="105"/>
                    </a:lnTo>
                    <a:lnTo>
                      <a:pt x="234" y="103"/>
                    </a:lnTo>
                    <a:lnTo>
                      <a:pt x="218" y="55"/>
                    </a:lnTo>
                    <a:lnTo>
                      <a:pt x="121" y="0"/>
                    </a:lnTo>
                    <a:lnTo>
                      <a:pt x="50" y="0"/>
                    </a:lnTo>
                    <a:lnTo>
                      <a:pt x="0" y="71"/>
                    </a:lnTo>
                    <a:lnTo>
                      <a:pt x="38" y="147"/>
                    </a:lnTo>
                    <a:lnTo>
                      <a:pt x="62"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7" name="Freeform 166">
                <a:extLst>
                  <a:ext uri="{FF2B5EF4-FFF2-40B4-BE49-F238E27FC236}">
                    <a16:creationId xmlns:a16="http://schemas.microsoft.com/office/drawing/2014/main" id="{CE0A4368-0BDA-4C59-8E48-C04DB0015044}"/>
                  </a:ext>
                </a:extLst>
              </p:cNvPr>
              <p:cNvSpPr>
                <a:spLocks/>
              </p:cNvSpPr>
              <p:nvPr/>
            </p:nvSpPr>
            <p:spPr bwMode="auto">
              <a:xfrm>
                <a:off x="1485" y="858"/>
                <a:ext cx="192" cy="237"/>
              </a:xfrm>
              <a:custGeom>
                <a:avLst/>
                <a:gdLst>
                  <a:gd name="T0" fmla="*/ 1 w 382"/>
                  <a:gd name="T1" fmla="*/ 0 h 476"/>
                  <a:gd name="T2" fmla="*/ 1 w 382"/>
                  <a:gd name="T3" fmla="*/ 0 h 476"/>
                  <a:gd name="T4" fmla="*/ 1 w 382"/>
                  <a:gd name="T5" fmla="*/ 0 h 476"/>
                  <a:gd name="T6" fmla="*/ 1 w 382"/>
                  <a:gd name="T7" fmla="*/ 0 h 476"/>
                  <a:gd name="T8" fmla="*/ 1 w 382"/>
                  <a:gd name="T9" fmla="*/ 0 h 476"/>
                  <a:gd name="T10" fmla="*/ 1 w 382"/>
                  <a:gd name="T11" fmla="*/ 0 h 476"/>
                  <a:gd name="T12" fmla="*/ 1 w 382"/>
                  <a:gd name="T13" fmla="*/ 0 h 476"/>
                  <a:gd name="T14" fmla="*/ 1 w 382"/>
                  <a:gd name="T15" fmla="*/ 0 h 476"/>
                  <a:gd name="T16" fmla="*/ 1 w 382"/>
                  <a:gd name="T17" fmla="*/ 0 h 476"/>
                  <a:gd name="T18" fmla="*/ 1 w 382"/>
                  <a:gd name="T19" fmla="*/ 0 h 476"/>
                  <a:gd name="T20" fmla="*/ 1 w 382"/>
                  <a:gd name="T21" fmla="*/ 0 h 476"/>
                  <a:gd name="T22" fmla="*/ 1 w 382"/>
                  <a:gd name="T23" fmla="*/ 0 h 476"/>
                  <a:gd name="T24" fmla="*/ 1 w 382"/>
                  <a:gd name="T25" fmla="*/ 0 h 476"/>
                  <a:gd name="T26" fmla="*/ 0 w 382"/>
                  <a:gd name="T27" fmla="*/ 0 h 476"/>
                  <a:gd name="T28" fmla="*/ 1 w 382"/>
                  <a:gd name="T29" fmla="*/ 0 h 476"/>
                  <a:gd name="T30" fmla="*/ 1 w 382"/>
                  <a:gd name="T31" fmla="*/ 0 h 476"/>
                  <a:gd name="T32" fmla="*/ 1 w 382"/>
                  <a:gd name="T33" fmla="*/ 0 h 476"/>
                  <a:gd name="T34" fmla="*/ 1 w 382"/>
                  <a:gd name="T35" fmla="*/ 0 h 4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2"/>
                  <a:gd name="T55" fmla="*/ 0 h 476"/>
                  <a:gd name="T56" fmla="*/ 382 w 382"/>
                  <a:gd name="T57" fmla="*/ 476 h 4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2" h="476">
                    <a:moveTo>
                      <a:pt x="230" y="464"/>
                    </a:moveTo>
                    <a:lnTo>
                      <a:pt x="285" y="476"/>
                    </a:lnTo>
                    <a:lnTo>
                      <a:pt x="294" y="476"/>
                    </a:lnTo>
                    <a:lnTo>
                      <a:pt x="324" y="442"/>
                    </a:lnTo>
                    <a:lnTo>
                      <a:pt x="363" y="386"/>
                    </a:lnTo>
                    <a:lnTo>
                      <a:pt x="375" y="261"/>
                    </a:lnTo>
                    <a:lnTo>
                      <a:pt x="375" y="172"/>
                    </a:lnTo>
                    <a:lnTo>
                      <a:pt x="382" y="151"/>
                    </a:lnTo>
                    <a:lnTo>
                      <a:pt x="375" y="120"/>
                    </a:lnTo>
                    <a:lnTo>
                      <a:pt x="375" y="67"/>
                    </a:lnTo>
                    <a:lnTo>
                      <a:pt x="340" y="29"/>
                    </a:lnTo>
                    <a:lnTo>
                      <a:pt x="306" y="29"/>
                    </a:lnTo>
                    <a:lnTo>
                      <a:pt x="171" y="0"/>
                    </a:lnTo>
                    <a:lnTo>
                      <a:pt x="0" y="234"/>
                    </a:lnTo>
                    <a:lnTo>
                      <a:pt x="81" y="344"/>
                    </a:lnTo>
                    <a:lnTo>
                      <a:pt x="101" y="382"/>
                    </a:lnTo>
                    <a:lnTo>
                      <a:pt x="147" y="419"/>
                    </a:lnTo>
                    <a:lnTo>
                      <a:pt x="230" y="464"/>
                    </a:lnTo>
                    <a:close/>
                  </a:path>
                </a:pathLst>
              </a:custGeom>
              <a:solidFill>
                <a:srgbClr val="FFC9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8" name="Freeform 167">
                <a:extLst>
                  <a:ext uri="{FF2B5EF4-FFF2-40B4-BE49-F238E27FC236}">
                    <a16:creationId xmlns:a16="http://schemas.microsoft.com/office/drawing/2014/main" id="{13D37EA7-5CD7-436F-B1DD-CA241258C667}"/>
                  </a:ext>
                </a:extLst>
              </p:cNvPr>
              <p:cNvSpPr>
                <a:spLocks/>
              </p:cNvSpPr>
              <p:nvPr/>
            </p:nvSpPr>
            <p:spPr bwMode="auto">
              <a:xfrm>
                <a:off x="1492" y="809"/>
                <a:ext cx="134" cy="135"/>
              </a:xfrm>
              <a:custGeom>
                <a:avLst/>
                <a:gdLst>
                  <a:gd name="T0" fmla="*/ 1 w 267"/>
                  <a:gd name="T1" fmla="*/ 1 h 269"/>
                  <a:gd name="T2" fmla="*/ 1 w 267"/>
                  <a:gd name="T3" fmla="*/ 1 h 269"/>
                  <a:gd name="T4" fmla="*/ 1 w 267"/>
                  <a:gd name="T5" fmla="*/ 1 h 269"/>
                  <a:gd name="T6" fmla="*/ 1 w 267"/>
                  <a:gd name="T7" fmla="*/ 1 h 269"/>
                  <a:gd name="T8" fmla="*/ 1 w 267"/>
                  <a:gd name="T9" fmla="*/ 1 h 269"/>
                  <a:gd name="T10" fmla="*/ 1 w 267"/>
                  <a:gd name="T11" fmla="*/ 1 h 269"/>
                  <a:gd name="T12" fmla="*/ 1 w 267"/>
                  <a:gd name="T13" fmla="*/ 1 h 269"/>
                  <a:gd name="T14" fmla="*/ 1 w 267"/>
                  <a:gd name="T15" fmla="*/ 0 h 269"/>
                  <a:gd name="T16" fmla="*/ 1 w 267"/>
                  <a:gd name="T17" fmla="*/ 1 h 269"/>
                  <a:gd name="T18" fmla="*/ 0 w 267"/>
                  <a:gd name="T19" fmla="*/ 1 h 269"/>
                  <a:gd name="T20" fmla="*/ 1 w 267"/>
                  <a:gd name="T21" fmla="*/ 1 h 269"/>
                  <a:gd name="T22" fmla="*/ 1 w 267"/>
                  <a:gd name="T23" fmla="*/ 1 h 269"/>
                  <a:gd name="T24" fmla="*/ 1 w 267"/>
                  <a:gd name="T25" fmla="*/ 1 h 269"/>
                  <a:gd name="T26" fmla="*/ 1 w 267"/>
                  <a:gd name="T27" fmla="*/ 1 h 2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7"/>
                  <a:gd name="T43" fmla="*/ 0 h 269"/>
                  <a:gd name="T44" fmla="*/ 267 w 267"/>
                  <a:gd name="T45" fmla="*/ 269 h 2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7" h="269">
                    <a:moveTo>
                      <a:pt x="99" y="250"/>
                    </a:moveTo>
                    <a:lnTo>
                      <a:pt x="122" y="175"/>
                    </a:lnTo>
                    <a:lnTo>
                      <a:pt x="164" y="112"/>
                    </a:lnTo>
                    <a:lnTo>
                      <a:pt x="212" y="152"/>
                    </a:lnTo>
                    <a:lnTo>
                      <a:pt x="267" y="120"/>
                    </a:lnTo>
                    <a:lnTo>
                      <a:pt x="232" y="21"/>
                    </a:lnTo>
                    <a:lnTo>
                      <a:pt x="198" y="6"/>
                    </a:lnTo>
                    <a:lnTo>
                      <a:pt x="81" y="0"/>
                    </a:lnTo>
                    <a:lnTo>
                      <a:pt x="25" y="16"/>
                    </a:lnTo>
                    <a:lnTo>
                      <a:pt x="0" y="115"/>
                    </a:lnTo>
                    <a:lnTo>
                      <a:pt x="25" y="112"/>
                    </a:lnTo>
                    <a:lnTo>
                      <a:pt x="16" y="185"/>
                    </a:lnTo>
                    <a:lnTo>
                      <a:pt x="58" y="269"/>
                    </a:lnTo>
                    <a:lnTo>
                      <a:pt x="99" y="250"/>
                    </a:lnTo>
                    <a:close/>
                  </a:path>
                </a:pathLst>
              </a:custGeom>
              <a:solidFill>
                <a:srgbClr val="7023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9" name="Freeform 168">
                <a:extLst>
                  <a:ext uri="{FF2B5EF4-FFF2-40B4-BE49-F238E27FC236}">
                    <a16:creationId xmlns:a16="http://schemas.microsoft.com/office/drawing/2014/main" id="{FCA7DC74-967B-42B8-89D7-2A418C58FFD8}"/>
                  </a:ext>
                </a:extLst>
              </p:cNvPr>
              <p:cNvSpPr>
                <a:spLocks/>
              </p:cNvSpPr>
              <p:nvPr/>
            </p:nvSpPr>
            <p:spPr bwMode="auto">
              <a:xfrm>
                <a:off x="879" y="1315"/>
                <a:ext cx="578" cy="452"/>
              </a:xfrm>
              <a:custGeom>
                <a:avLst/>
                <a:gdLst>
                  <a:gd name="T0" fmla="*/ 0 w 1157"/>
                  <a:gd name="T1" fmla="*/ 0 h 906"/>
                  <a:gd name="T2" fmla="*/ 0 w 1157"/>
                  <a:gd name="T3" fmla="*/ 0 h 906"/>
                  <a:gd name="T4" fmla="*/ 0 w 1157"/>
                  <a:gd name="T5" fmla="*/ 0 h 906"/>
                  <a:gd name="T6" fmla="*/ 0 w 1157"/>
                  <a:gd name="T7" fmla="*/ 0 h 906"/>
                  <a:gd name="T8" fmla="*/ 0 w 1157"/>
                  <a:gd name="T9" fmla="*/ 0 h 906"/>
                  <a:gd name="T10" fmla="*/ 0 w 1157"/>
                  <a:gd name="T11" fmla="*/ 0 h 906"/>
                  <a:gd name="T12" fmla="*/ 0 w 1157"/>
                  <a:gd name="T13" fmla="*/ 0 h 906"/>
                  <a:gd name="T14" fmla="*/ 0 w 1157"/>
                  <a:gd name="T15" fmla="*/ 0 h 906"/>
                  <a:gd name="T16" fmla="*/ 0 w 1157"/>
                  <a:gd name="T17" fmla="*/ 0 h 906"/>
                  <a:gd name="T18" fmla="*/ 0 w 1157"/>
                  <a:gd name="T19" fmla="*/ 0 h 906"/>
                  <a:gd name="T20" fmla="*/ 0 w 1157"/>
                  <a:gd name="T21" fmla="*/ 0 h 906"/>
                  <a:gd name="T22" fmla="*/ 0 w 1157"/>
                  <a:gd name="T23" fmla="*/ 0 h 906"/>
                  <a:gd name="T24" fmla="*/ 0 w 1157"/>
                  <a:gd name="T25" fmla="*/ 0 h 906"/>
                  <a:gd name="T26" fmla="*/ 0 w 1157"/>
                  <a:gd name="T27" fmla="*/ 0 h 906"/>
                  <a:gd name="T28" fmla="*/ 0 w 1157"/>
                  <a:gd name="T29" fmla="*/ 0 h 906"/>
                  <a:gd name="T30" fmla="*/ 0 w 1157"/>
                  <a:gd name="T31" fmla="*/ 0 h 906"/>
                  <a:gd name="T32" fmla="*/ 0 w 1157"/>
                  <a:gd name="T33" fmla="*/ 0 h 906"/>
                  <a:gd name="T34" fmla="*/ 0 w 1157"/>
                  <a:gd name="T35" fmla="*/ 0 h 9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7"/>
                  <a:gd name="T55" fmla="*/ 0 h 906"/>
                  <a:gd name="T56" fmla="*/ 1157 w 1157"/>
                  <a:gd name="T57" fmla="*/ 906 h 9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7" h="906">
                    <a:moveTo>
                      <a:pt x="404" y="906"/>
                    </a:moveTo>
                    <a:lnTo>
                      <a:pt x="794" y="812"/>
                    </a:lnTo>
                    <a:lnTo>
                      <a:pt x="914" y="841"/>
                    </a:lnTo>
                    <a:lnTo>
                      <a:pt x="1157" y="747"/>
                    </a:lnTo>
                    <a:lnTo>
                      <a:pt x="1144" y="654"/>
                    </a:lnTo>
                    <a:lnTo>
                      <a:pt x="989" y="328"/>
                    </a:lnTo>
                    <a:lnTo>
                      <a:pt x="932" y="141"/>
                    </a:lnTo>
                    <a:lnTo>
                      <a:pt x="858" y="112"/>
                    </a:lnTo>
                    <a:lnTo>
                      <a:pt x="620" y="0"/>
                    </a:lnTo>
                    <a:lnTo>
                      <a:pt x="425" y="24"/>
                    </a:lnTo>
                    <a:lnTo>
                      <a:pt x="376" y="47"/>
                    </a:lnTo>
                    <a:lnTo>
                      <a:pt x="305" y="86"/>
                    </a:lnTo>
                    <a:lnTo>
                      <a:pt x="147" y="136"/>
                    </a:lnTo>
                    <a:lnTo>
                      <a:pt x="107" y="171"/>
                    </a:lnTo>
                    <a:lnTo>
                      <a:pt x="64" y="357"/>
                    </a:lnTo>
                    <a:lnTo>
                      <a:pt x="0" y="737"/>
                    </a:lnTo>
                    <a:lnTo>
                      <a:pt x="25" y="906"/>
                    </a:lnTo>
                    <a:lnTo>
                      <a:pt x="404" y="906"/>
                    </a:lnTo>
                    <a:close/>
                  </a:path>
                </a:pathLst>
              </a:custGeom>
              <a:solidFill>
                <a:srgbClr val="002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0" name="Freeform 169">
                <a:extLst>
                  <a:ext uri="{FF2B5EF4-FFF2-40B4-BE49-F238E27FC236}">
                    <a16:creationId xmlns:a16="http://schemas.microsoft.com/office/drawing/2014/main" id="{09FFA901-DE8A-45AA-8FF9-CD58F5E8F501}"/>
                  </a:ext>
                </a:extLst>
              </p:cNvPr>
              <p:cNvSpPr>
                <a:spLocks/>
              </p:cNvSpPr>
              <p:nvPr/>
            </p:nvSpPr>
            <p:spPr bwMode="auto">
              <a:xfrm>
                <a:off x="1100" y="1333"/>
                <a:ext cx="122" cy="293"/>
              </a:xfrm>
              <a:custGeom>
                <a:avLst/>
                <a:gdLst>
                  <a:gd name="T0" fmla="*/ 0 w 245"/>
                  <a:gd name="T1" fmla="*/ 0 h 586"/>
                  <a:gd name="T2" fmla="*/ 0 w 245"/>
                  <a:gd name="T3" fmla="*/ 1 h 586"/>
                  <a:gd name="T4" fmla="*/ 0 w 245"/>
                  <a:gd name="T5" fmla="*/ 1 h 586"/>
                  <a:gd name="T6" fmla="*/ 0 w 245"/>
                  <a:gd name="T7" fmla="*/ 1 h 586"/>
                  <a:gd name="T8" fmla="*/ 0 w 245"/>
                  <a:gd name="T9" fmla="*/ 1 h 586"/>
                  <a:gd name="T10" fmla="*/ 0 w 245"/>
                  <a:gd name="T11" fmla="*/ 1 h 586"/>
                  <a:gd name="T12" fmla="*/ 0 w 245"/>
                  <a:gd name="T13" fmla="*/ 1 h 586"/>
                  <a:gd name="T14" fmla="*/ 0 w 245"/>
                  <a:gd name="T15" fmla="*/ 1 h 586"/>
                  <a:gd name="T16" fmla="*/ 0 w 245"/>
                  <a:gd name="T17" fmla="*/ 1 h 586"/>
                  <a:gd name="T18" fmla="*/ 0 w 245"/>
                  <a:gd name="T19" fmla="*/ 0 h 5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5"/>
                  <a:gd name="T31" fmla="*/ 0 h 586"/>
                  <a:gd name="T32" fmla="*/ 245 w 245"/>
                  <a:gd name="T33" fmla="*/ 586 h 5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5" h="586">
                    <a:moveTo>
                      <a:pt x="0" y="0"/>
                    </a:moveTo>
                    <a:lnTo>
                      <a:pt x="0" y="52"/>
                    </a:lnTo>
                    <a:lnTo>
                      <a:pt x="37" y="168"/>
                    </a:lnTo>
                    <a:lnTo>
                      <a:pt x="66" y="377"/>
                    </a:lnTo>
                    <a:lnTo>
                      <a:pt x="76" y="586"/>
                    </a:lnTo>
                    <a:lnTo>
                      <a:pt x="209" y="335"/>
                    </a:lnTo>
                    <a:lnTo>
                      <a:pt x="237" y="215"/>
                    </a:lnTo>
                    <a:lnTo>
                      <a:pt x="245" y="158"/>
                    </a:lnTo>
                    <a:lnTo>
                      <a:pt x="28"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1" name="Freeform 170">
                <a:extLst>
                  <a:ext uri="{FF2B5EF4-FFF2-40B4-BE49-F238E27FC236}">
                    <a16:creationId xmlns:a16="http://schemas.microsoft.com/office/drawing/2014/main" id="{B0BB01B0-7F29-4DAE-91A0-E9379E37AF48}"/>
                  </a:ext>
                </a:extLst>
              </p:cNvPr>
              <p:cNvSpPr>
                <a:spLocks/>
              </p:cNvSpPr>
              <p:nvPr/>
            </p:nvSpPr>
            <p:spPr bwMode="auto">
              <a:xfrm>
                <a:off x="1138" y="1432"/>
                <a:ext cx="65" cy="220"/>
              </a:xfrm>
              <a:custGeom>
                <a:avLst/>
                <a:gdLst>
                  <a:gd name="T0" fmla="*/ 1 w 130"/>
                  <a:gd name="T1" fmla="*/ 0 h 440"/>
                  <a:gd name="T2" fmla="*/ 1 w 130"/>
                  <a:gd name="T3" fmla="*/ 1 h 440"/>
                  <a:gd name="T4" fmla="*/ 1 w 130"/>
                  <a:gd name="T5" fmla="*/ 1 h 440"/>
                  <a:gd name="T6" fmla="*/ 0 w 130"/>
                  <a:gd name="T7" fmla="*/ 1 h 440"/>
                  <a:gd name="T8" fmla="*/ 1 w 130"/>
                  <a:gd name="T9" fmla="*/ 1 h 440"/>
                  <a:gd name="T10" fmla="*/ 1 w 130"/>
                  <a:gd name="T11" fmla="*/ 1 h 440"/>
                  <a:gd name="T12" fmla="*/ 1 w 130"/>
                  <a:gd name="T13" fmla="*/ 1 h 440"/>
                  <a:gd name="T14" fmla="*/ 1 w 130"/>
                  <a:gd name="T15" fmla="*/ 1 h 440"/>
                  <a:gd name="T16" fmla="*/ 1 w 130"/>
                  <a:gd name="T17" fmla="*/ 1 h 440"/>
                  <a:gd name="T18" fmla="*/ 1 w 130"/>
                  <a:gd name="T19" fmla="*/ 1 h 440"/>
                  <a:gd name="T20" fmla="*/ 1 w 130"/>
                  <a:gd name="T21" fmla="*/ 0 h 4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
                  <a:gd name="T34" fmla="*/ 0 h 440"/>
                  <a:gd name="T35" fmla="*/ 130 w 130"/>
                  <a:gd name="T36" fmla="*/ 440 h 4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 h="440">
                    <a:moveTo>
                      <a:pt x="83" y="0"/>
                    </a:moveTo>
                    <a:lnTo>
                      <a:pt x="59" y="22"/>
                    </a:lnTo>
                    <a:lnTo>
                      <a:pt x="71" y="93"/>
                    </a:lnTo>
                    <a:lnTo>
                      <a:pt x="0" y="401"/>
                    </a:lnTo>
                    <a:lnTo>
                      <a:pt x="6" y="440"/>
                    </a:lnTo>
                    <a:lnTo>
                      <a:pt x="41" y="423"/>
                    </a:lnTo>
                    <a:lnTo>
                      <a:pt x="105" y="265"/>
                    </a:lnTo>
                    <a:lnTo>
                      <a:pt x="130" y="140"/>
                    </a:lnTo>
                    <a:lnTo>
                      <a:pt x="110" y="72"/>
                    </a:lnTo>
                    <a:lnTo>
                      <a:pt x="115" y="43"/>
                    </a:lnTo>
                    <a:lnTo>
                      <a:pt x="83" y="0"/>
                    </a:lnTo>
                    <a:close/>
                  </a:path>
                </a:pathLst>
              </a:custGeom>
              <a:solidFill>
                <a:srgbClr val="00E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2" name="Freeform 171">
                <a:extLst>
                  <a:ext uri="{FF2B5EF4-FFF2-40B4-BE49-F238E27FC236}">
                    <a16:creationId xmlns:a16="http://schemas.microsoft.com/office/drawing/2014/main" id="{1E32241A-6737-4157-95EF-0A68A08405F5}"/>
                  </a:ext>
                </a:extLst>
              </p:cNvPr>
              <p:cNvSpPr>
                <a:spLocks/>
              </p:cNvSpPr>
              <p:nvPr/>
            </p:nvSpPr>
            <p:spPr bwMode="auto">
              <a:xfrm>
                <a:off x="1086" y="1633"/>
                <a:ext cx="235" cy="134"/>
              </a:xfrm>
              <a:custGeom>
                <a:avLst/>
                <a:gdLst>
                  <a:gd name="T0" fmla="*/ 1 w 469"/>
                  <a:gd name="T1" fmla="*/ 0 h 270"/>
                  <a:gd name="T2" fmla="*/ 1 w 469"/>
                  <a:gd name="T3" fmla="*/ 0 h 270"/>
                  <a:gd name="T4" fmla="*/ 1 w 469"/>
                  <a:gd name="T5" fmla="*/ 0 h 270"/>
                  <a:gd name="T6" fmla="*/ 1 w 469"/>
                  <a:gd name="T7" fmla="*/ 0 h 270"/>
                  <a:gd name="T8" fmla="*/ 1 w 469"/>
                  <a:gd name="T9" fmla="*/ 0 h 270"/>
                  <a:gd name="T10" fmla="*/ 1 w 469"/>
                  <a:gd name="T11" fmla="*/ 0 h 270"/>
                  <a:gd name="T12" fmla="*/ 1 w 469"/>
                  <a:gd name="T13" fmla="*/ 0 h 270"/>
                  <a:gd name="T14" fmla="*/ 1 w 469"/>
                  <a:gd name="T15" fmla="*/ 0 h 270"/>
                  <a:gd name="T16" fmla="*/ 1 w 469"/>
                  <a:gd name="T17" fmla="*/ 0 h 270"/>
                  <a:gd name="T18" fmla="*/ 1 w 469"/>
                  <a:gd name="T19" fmla="*/ 0 h 270"/>
                  <a:gd name="T20" fmla="*/ 1 w 469"/>
                  <a:gd name="T21" fmla="*/ 0 h 270"/>
                  <a:gd name="T22" fmla="*/ 1 w 469"/>
                  <a:gd name="T23" fmla="*/ 0 h 270"/>
                  <a:gd name="T24" fmla="*/ 1 w 469"/>
                  <a:gd name="T25" fmla="*/ 0 h 270"/>
                  <a:gd name="T26" fmla="*/ 1 w 469"/>
                  <a:gd name="T27" fmla="*/ 0 h 270"/>
                  <a:gd name="T28" fmla="*/ 1 w 469"/>
                  <a:gd name="T29" fmla="*/ 0 h 270"/>
                  <a:gd name="T30" fmla="*/ 0 w 469"/>
                  <a:gd name="T31" fmla="*/ 0 h 270"/>
                  <a:gd name="T32" fmla="*/ 0 w 469"/>
                  <a:gd name="T33" fmla="*/ 0 h 270"/>
                  <a:gd name="T34" fmla="*/ 1 w 469"/>
                  <a:gd name="T35" fmla="*/ 0 h 270"/>
                  <a:gd name="T36" fmla="*/ 1 w 469"/>
                  <a:gd name="T37" fmla="*/ 0 h 270"/>
                  <a:gd name="T38" fmla="*/ 1 w 469"/>
                  <a:gd name="T39" fmla="*/ 0 h 2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9"/>
                  <a:gd name="T61" fmla="*/ 0 h 270"/>
                  <a:gd name="T62" fmla="*/ 469 w 469"/>
                  <a:gd name="T63" fmla="*/ 270 h 2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9" h="270">
                    <a:moveTo>
                      <a:pt x="81" y="132"/>
                    </a:moveTo>
                    <a:lnTo>
                      <a:pt x="120" y="35"/>
                    </a:lnTo>
                    <a:lnTo>
                      <a:pt x="198" y="0"/>
                    </a:lnTo>
                    <a:lnTo>
                      <a:pt x="262" y="28"/>
                    </a:lnTo>
                    <a:lnTo>
                      <a:pt x="281" y="91"/>
                    </a:lnTo>
                    <a:lnTo>
                      <a:pt x="311" y="74"/>
                    </a:lnTo>
                    <a:lnTo>
                      <a:pt x="425" y="106"/>
                    </a:lnTo>
                    <a:lnTo>
                      <a:pt x="432" y="137"/>
                    </a:lnTo>
                    <a:lnTo>
                      <a:pt x="469" y="137"/>
                    </a:lnTo>
                    <a:lnTo>
                      <a:pt x="469" y="153"/>
                    </a:lnTo>
                    <a:lnTo>
                      <a:pt x="446" y="186"/>
                    </a:lnTo>
                    <a:lnTo>
                      <a:pt x="446" y="213"/>
                    </a:lnTo>
                    <a:lnTo>
                      <a:pt x="404" y="233"/>
                    </a:lnTo>
                    <a:lnTo>
                      <a:pt x="265" y="244"/>
                    </a:lnTo>
                    <a:lnTo>
                      <a:pt x="198" y="233"/>
                    </a:lnTo>
                    <a:lnTo>
                      <a:pt x="0" y="270"/>
                    </a:lnTo>
                    <a:lnTo>
                      <a:pt x="0" y="244"/>
                    </a:lnTo>
                    <a:lnTo>
                      <a:pt x="40" y="171"/>
                    </a:lnTo>
                    <a:lnTo>
                      <a:pt x="71" y="151"/>
                    </a:lnTo>
                    <a:lnTo>
                      <a:pt x="81" y="132"/>
                    </a:lnTo>
                    <a:close/>
                  </a:path>
                </a:pathLst>
              </a:custGeom>
              <a:solidFill>
                <a:srgbClr val="FFC9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3" name="Freeform 172">
                <a:extLst>
                  <a:ext uri="{FF2B5EF4-FFF2-40B4-BE49-F238E27FC236}">
                    <a16:creationId xmlns:a16="http://schemas.microsoft.com/office/drawing/2014/main" id="{DD8BAF57-7696-462C-844D-E740683B0A7F}"/>
                  </a:ext>
                </a:extLst>
              </p:cNvPr>
              <p:cNvSpPr>
                <a:spLocks/>
              </p:cNvSpPr>
              <p:nvPr/>
            </p:nvSpPr>
            <p:spPr bwMode="auto">
              <a:xfrm>
                <a:off x="1091" y="1218"/>
                <a:ext cx="184" cy="199"/>
              </a:xfrm>
              <a:custGeom>
                <a:avLst/>
                <a:gdLst>
                  <a:gd name="T0" fmla="*/ 0 w 369"/>
                  <a:gd name="T1" fmla="*/ 1 h 398"/>
                  <a:gd name="T2" fmla="*/ 0 w 369"/>
                  <a:gd name="T3" fmla="*/ 1 h 398"/>
                  <a:gd name="T4" fmla="*/ 0 w 369"/>
                  <a:gd name="T5" fmla="*/ 1 h 398"/>
                  <a:gd name="T6" fmla="*/ 0 w 369"/>
                  <a:gd name="T7" fmla="*/ 1 h 398"/>
                  <a:gd name="T8" fmla="*/ 0 w 369"/>
                  <a:gd name="T9" fmla="*/ 1 h 398"/>
                  <a:gd name="T10" fmla="*/ 0 w 369"/>
                  <a:gd name="T11" fmla="*/ 1 h 398"/>
                  <a:gd name="T12" fmla="*/ 0 w 369"/>
                  <a:gd name="T13" fmla="*/ 1 h 398"/>
                  <a:gd name="T14" fmla="*/ 0 w 369"/>
                  <a:gd name="T15" fmla="*/ 1 h 398"/>
                  <a:gd name="T16" fmla="*/ 0 w 369"/>
                  <a:gd name="T17" fmla="*/ 1 h 398"/>
                  <a:gd name="T18" fmla="*/ 0 w 369"/>
                  <a:gd name="T19" fmla="*/ 0 h 398"/>
                  <a:gd name="T20" fmla="*/ 0 w 369"/>
                  <a:gd name="T21" fmla="*/ 1 h 398"/>
                  <a:gd name="T22" fmla="*/ 0 w 369"/>
                  <a:gd name="T23" fmla="*/ 1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9"/>
                  <a:gd name="T37" fmla="*/ 0 h 398"/>
                  <a:gd name="T38" fmla="*/ 369 w 369"/>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9" h="398">
                    <a:moveTo>
                      <a:pt x="0" y="172"/>
                    </a:moveTo>
                    <a:lnTo>
                      <a:pt x="0" y="206"/>
                    </a:lnTo>
                    <a:lnTo>
                      <a:pt x="46" y="260"/>
                    </a:lnTo>
                    <a:lnTo>
                      <a:pt x="61" y="279"/>
                    </a:lnTo>
                    <a:lnTo>
                      <a:pt x="252" y="398"/>
                    </a:lnTo>
                    <a:lnTo>
                      <a:pt x="330" y="380"/>
                    </a:lnTo>
                    <a:lnTo>
                      <a:pt x="363" y="342"/>
                    </a:lnTo>
                    <a:lnTo>
                      <a:pt x="369" y="279"/>
                    </a:lnTo>
                    <a:lnTo>
                      <a:pt x="340" y="39"/>
                    </a:lnTo>
                    <a:lnTo>
                      <a:pt x="94" y="0"/>
                    </a:lnTo>
                    <a:lnTo>
                      <a:pt x="50" y="36"/>
                    </a:lnTo>
                    <a:lnTo>
                      <a:pt x="0" y="172"/>
                    </a:lnTo>
                    <a:close/>
                  </a:path>
                </a:pathLst>
              </a:custGeom>
              <a:solidFill>
                <a:srgbClr val="FFC9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4" name="Freeform 173">
                <a:extLst>
                  <a:ext uri="{FF2B5EF4-FFF2-40B4-BE49-F238E27FC236}">
                    <a16:creationId xmlns:a16="http://schemas.microsoft.com/office/drawing/2014/main" id="{200A656D-CFC5-4C0C-8D1E-BFF28A3641EA}"/>
                  </a:ext>
                </a:extLst>
              </p:cNvPr>
              <p:cNvSpPr>
                <a:spLocks/>
              </p:cNvSpPr>
              <p:nvPr/>
            </p:nvSpPr>
            <p:spPr bwMode="auto">
              <a:xfrm>
                <a:off x="1066" y="1142"/>
                <a:ext cx="200" cy="142"/>
              </a:xfrm>
              <a:custGeom>
                <a:avLst/>
                <a:gdLst>
                  <a:gd name="T0" fmla="*/ 1 w 398"/>
                  <a:gd name="T1" fmla="*/ 1 h 284"/>
                  <a:gd name="T2" fmla="*/ 1 w 398"/>
                  <a:gd name="T3" fmla="*/ 1 h 284"/>
                  <a:gd name="T4" fmla="*/ 1 w 398"/>
                  <a:gd name="T5" fmla="*/ 1 h 284"/>
                  <a:gd name="T6" fmla="*/ 1 w 398"/>
                  <a:gd name="T7" fmla="*/ 1 h 284"/>
                  <a:gd name="T8" fmla="*/ 1 w 398"/>
                  <a:gd name="T9" fmla="*/ 1 h 284"/>
                  <a:gd name="T10" fmla="*/ 1 w 398"/>
                  <a:gd name="T11" fmla="*/ 1 h 284"/>
                  <a:gd name="T12" fmla="*/ 1 w 398"/>
                  <a:gd name="T13" fmla="*/ 1 h 284"/>
                  <a:gd name="T14" fmla="*/ 1 w 398"/>
                  <a:gd name="T15" fmla="*/ 0 h 284"/>
                  <a:gd name="T16" fmla="*/ 1 w 398"/>
                  <a:gd name="T17" fmla="*/ 1 h 284"/>
                  <a:gd name="T18" fmla="*/ 0 w 398"/>
                  <a:gd name="T19" fmla="*/ 1 h 284"/>
                  <a:gd name="T20" fmla="*/ 0 w 398"/>
                  <a:gd name="T21" fmla="*/ 1 h 284"/>
                  <a:gd name="T22" fmla="*/ 1 w 398"/>
                  <a:gd name="T23" fmla="*/ 1 h 284"/>
                  <a:gd name="T24" fmla="*/ 1 w 398"/>
                  <a:gd name="T25" fmla="*/ 1 h 2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8"/>
                  <a:gd name="T40" fmla="*/ 0 h 284"/>
                  <a:gd name="T41" fmla="*/ 398 w 398"/>
                  <a:gd name="T42" fmla="*/ 284 h 2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8" h="284">
                    <a:moveTo>
                      <a:pt x="110" y="278"/>
                    </a:moveTo>
                    <a:lnTo>
                      <a:pt x="99" y="184"/>
                    </a:lnTo>
                    <a:lnTo>
                      <a:pt x="163" y="145"/>
                    </a:lnTo>
                    <a:lnTo>
                      <a:pt x="320" y="221"/>
                    </a:lnTo>
                    <a:lnTo>
                      <a:pt x="398" y="176"/>
                    </a:lnTo>
                    <a:lnTo>
                      <a:pt x="347" y="59"/>
                    </a:lnTo>
                    <a:lnTo>
                      <a:pt x="326" y="77"/>
                    </a:lnTo>
                    <a:lnTo>
                      <a:pt x="202" y="0"/>
                    </a:lnTo>
                    <a:lnTo>
                      <a:pt x="64" y="33"/>
                    </a:lnTo>
                    <a:lnTo>
                      <a:pt x="0" y="120"/>
                    </a:lnTo>
                    <a:lnTo>
                      <a:pt x="0" y="176"/>
                    </a:lnTo>
                    <a:lnTo>
                      <a:pt x="92" y="284"/>
                    </a:lnTo>
                    <a:lnTo>
                      <a:pt x="110" y="278"/>
                    </a:lnTo>
                    <a:close/>
                  </a:path>
                </a:pathLst>
              </a:custGeom>
              <a:solidFill>
                <a:srgbClr val="7023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5" name="Freeform 174">
                <a:extLst>
                  <a:ext uri="{FF2B5EF4-FFF2-40B4-BE49-F238E27FC236}">
                    <a16:creationId xmlns:a16="http://schemas.microsoft.com/office/drawing/2014/main" id="{9B87AD40-5321-4D35-B6A4-59D5B06732E1}"/>
                  </a:ext>
                </a:extLst>
              </p:cNvPr>
              <p:cNvSpPr>
                <a:spLocks/>
              </p:cNvSpPr>
              <p:nvPr/>
            </p:nvSpPr>
            <p:spPr bwMode="auto">
              <a:xfrm>
                <a:off x="1075" y="1158"/>
                <a:ext cx="195" cy="151"/>
              </a:xfrm>
              <a:custGeom>
                <a:avLst/>
                <a:gdLst>
                  <a:gd name="T0" fmla="*/ 1 w 390"/>
                  <a:gd name="T1" fmla="*/ 0 h 302"/>
                  <a:gd name="T2" fmla="*/ 1 w 390"/>
                  <a:gd name="T3" fmla="*/ 1 h 302"/>
                  <a:gd name="T4" fmla="*/ 1 w 390"/>
                  <a:gd name="T5" fmla="*/ 1 h 302"/>
                  <a:gd name="T6" fmla="*/ 1 w 390"/>
                  <a:gd name="T7" fmla="*/ 1 h 302"/>
                  <a:gd name="T8" fmla="*/ 1 w 390"/>
                  <a:gd name="T9" fmla="*/ 1 h 302"/>
                  <a:gd name="T10" fmla="*/ 1 w 390"/>
                  <a:gd name="T11" fmla="*/ 1 h 302"/>
                  <a:gd name="T12" fmla="*/ 1 w 390"/>
                  <a:gd name="T13" fmla="*/ 1 h 302"/>
                  <a:gd name="T14" fmla="*/ 1 w 390"/>
                  <a:gd name="T15" fmla="*/ 1 h 302"/>
                  <a:gd name="T16" fmla="*/ 1 w 390"/>
                  <a:gd name="T17" fmla="*/ 1 h 302"/>
                  <a:gd name="T18" fmla="*/ 1 w 390"/>
                  <a:gd name="T19" fmla="*/ 1 h 302"/>
                  <a:gd name="T20" fmla="*/ 1 w 390"/>
                  <a:gd name="T21" fmla="*/ 1 h 302"/>
                  <a:gd name="T22" fmla="*/ 1 w 390"/>
                  <a:gd name="T23" fmla="*/ 1 h 302"/>
                  <a:gd name="T24" fmla="*/ 1 w 390"/>
                  <a:gd name="T25" fmla="*/ 1 h 302"/>
                  <a:gd name="T26" fmla="*/ 1 w 390"/>
                  <a:gd name="T27" fmla="*/ 1 h 302"/>
                  <a:gd name="T28" fmla="*/ 1 w 390"/>
                  <a:gd name="T29" fmla="*/ 1 h 302"/>
                  <a:gd name="T30" fmla="*/ 1 w 390"/>
                  <a:gd name="T31" fmla="*/ 1 h 302"/>
                  <a:gd name="T32" fmla="*/ 1 w 390"/>
                  <a:gd name="T33" fmla="*/ 1 h 302"/>
                  <a:gd name="T34" fmla="*/ 1 w 390"/>
                  <a:gd name="T35" fmla="*/ 1 h 302"/>
                  <a:gd name="T36" fmla="*/ 1 w 390"/>
                  <a:gd name="T37" fmla="*/ 1 h 302"/>
                  <a:gd name="T38" fmla="*/ 1 w 390"/>
                  <a:gd name="T39" fmla="*/ 1 h 302"/>
                  <a:gd name="T40" fmla="*/ 1 w 390"/>
                  <a:gd name="T41" fmla="*/ 1 h 302"/>
                  <a:gd name="T42" fmla="*/ 1 w 390"/>
                  <a:gd name="T43" fmla="*/ 1 h 302"/>
                  <a:gd name="T44" fmla="*/ 1 w 390"/>
                  <a:gd name="T45" fmla="*/ 1 h 302"/>
                  <a:gd name="T46" fmla="*/ 1 w 390"/>
                  <a:gd name="T47" fmla="*/ 1 h 302"/>
                  <a:gd name="T48" fmla="*/ 1 w 390"/>
                  <a:gd name="T49" fmla="*/ 1 h 302"/>
                  <a:gd name="T50" fmla="*/ 1 w 390"/>
                  <a:gd name="T51" fmla="*/ 1 h 302"/>
                  <a:gd name="T52" fmla="*/ 1 w 390"/>
                  <a:gd name="T53" fmla="*/ 1 h 302"/>
                  <a:gd name="T54" fmla="*/ 1 w 390"/>
                  <a:gd name="T55" fmla="*/ 1 h 302"/>
                  <a:gd name="T56" fmla="*/ 1 w 390"/>
                  <a:gd name="T57" fmla="*/ 1 h 302"/>
                  <a:gd name="T58" fmla="*/ 1 w 390"/>
                  <a:gd name="T59" fmla="*/ 1 h 302"/>
                  <a:gd name="T60" fmla="*/ 1 w 390"/>
                  <a:gd name="T61" fmla="*/ 1 h 302"/>
                  <a:gd name="T62" fmla="*/ 1 w 390"/>
                  <a:gd name="T63" fmla="*/ 1 h 302"/>
                  <a:gd name="T64" fmla="*/ 1 w 390"/>
                  <a:gd name="T65" fmla="*/ 1 h 302"/>
                  <a:gd name="T66" fmla="*/ 1 w 390"/>
                  <a:gd name="T67" fmla="*/ 1 h 302"/>
                  <a:gd name="T68" fmla="*/ 0 w 390"/>
                  <a:gd name="T69" fmla="*/ 1 h 302"/>
                  <a:gd name="T70" fmla="*/ 1 w 390"/>
                  <a:gd name="T71" fmla="*/ 1 h 302"/>
                  <a:gd name="T72" fmla="*/ 1 w 390"/>
                  <a:gd name="T73" fmla="*/ 0 h 3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0"/>
                  <a:gd name="T112" fmla="*/ 0 h 302"/>
                  <a:gd name="T113" fmla="*/ 390 w 390"/>
                  <a:gd name="T114" fmla="*/ 302 h 30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0" h="302">
                    <a:moveTo>
                      <a:pt x="52" y="0"/>
                    </a:moveTo>
                    <a:lnTo>
                      <a:pt x="50" y="66"/>
                    </a:lnTo>
                    <a:lnTo>
                      <a:pt x="100" y="44"/>
                    </a:lnTo>
                    <a:lnTo>
                      <a:pt x="93" y="68"/>
                    </a:lnTo>
                    <a:lnTo>
                      <a:pt x="139" y="48"/>
                    </a:lnTo>
                    <a:lnTo>
                      <a:pt x="174" y="58"/>
                    </a:lnTo>
                    <a:lnTo>
                      <a:pt x="215" y="29"/>
                    </a:lnTo>
                    <a:lnTo>
                      <a:pt x="220" y="34"/>
                    </a:lnTo>
                    <a:lnTo>
                      <a:pt x="179" y="71"/>
                    </a:lnTo>
                    <a:lnTo>
                      <a:pt x="220" y="53"/>
                    </a:lnTo>
                    <a:lnTo>
                      <a:pt x="206" y="87"/>
                    </a:lnTo>
                    <a:lnTo>
                      <a:pt x="273" y="68"/>
                    </a:lnTo>
                    <a:lnTo>
                      <a:pt x="266" y="130"/>
                    </a:lnTo>
                    <a:lnTo>
                      <a:pt x="296" y="151"/>
                    </a:lnTo>
                    <a:lnTo>
                      <a:pt x="319" y="130"/>
                    </a:lnTo>
                    <a:lnTo>
                      <a:pt x="303" y="180"/>
                    </a:lnTo>
                    <a:lnTo>
                      <a:pt x="390" y="126"/>
                    </a:lnTo>
                    <a:lnTo>
                      <a:pt x="381" y="159"/>
                    </a:lnTo>
                    <a:lnTo>
                      <a:pt x="333" y="198"/>
                    </a:lnTo>
                    <a:lnTo>
                      <a:pt x="291" y="198"/>
                    </a:lnTo>
                    <a:lnTo>
                      <a:pt x="217" y="157"/>
                    </a:lnTo>
                    <a:lnTo>
                      <a:pt x="185" y="156"/>
                    </a:lnTo>
                    <a:lnTo>
                      <a:pt x="140" y="135"/>
                    </a:lnTo>
                    <a:lnTo>
                      <a:pt x="86" y="159"/>
                    </a:lnTo>
                    <a:lnTo>
                      <a:pt x="149" y="273"/>
                    </a:lnTo>
                    <a:lnTo>
                      <a:pt x="156" y="302"/>
                    </a:lnTo>
                    <a:lnTo>
                      <a:pt x="132" y="285"/>
                    </a:lnTo>
                    <a:lnTo>
                      <a:pt x="124" y="273"/>
                    </a:lnTo>
                    <a:lnTo>
                      <a:pt x="87" y="247"/>
                    </a:lnTo>
                    <a:lnTo>
                      <a:pt x="77" y="185"/>
                    </a:lnTo>
                    <a:lnTo>
                      <a:pt x="78" y="149"/>
                    </a:lnTo>
                    <a:lnTo>
                      <a:pt x="50" y="144"/>
                    </a:lnTo>
                    <a:lnTo>
                      <a:pt x="31" y="109"/>
                    </a:lnTo>
                    <a:lnTo>
                      <a:pt x="8" y="118"/>
                    </a:lnTo>
                    <a:lnTo>
                      <a:pt x="0" y="55"/>
                    </a:lnTo>
                    <a:lnTo>
                      <a:pt x="32" y="1"/>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6" name="Freeform 175">
                <a:extLst>
                  <a:ext uri="{FF2B5EF4-FFF2-40B4-BE49-F238E27FC236}">
                    <a16:creationId xmlns:a16="http://schemas.microsoft.com/office/drawing/2014/main" id="{D8672C1B-5F48-4A60-A15A-8D2521939CC6}"/>
                  </a:ext>
                </a:extLst>
              </p:cNvPr>
              <p:cNvSpPr>
                <a:spLocks/>
              </p:cNvSpPr>
              <p:nvPr/>
            </p:nvSpPr>
            <p:spPr bwMode="auto">
              <a:xfrm>
                <a:off x="1043" y="1184"/>
                <a:ext cx="92" cy="161"/>
              </a:xfrm>
              <a:custGeom>
                <a:avLst/>
                <a:gdLst>
                  <a:gd name="T0" fmla="*/ 1 w 182"/>
                  <a:gd name="T1" fmla="*/ 1 h 321"/>
                  <a:gd name="T2" fmla="*/ 1 w 182"/>
                  <a:gd name="T3" fmla="*/ 1 h 321"/>
                  <a:gd name="T4" fmla="*/ 1 w 182"/>
                  <a:gd name="T5" fmla="*/ 1 h 321"/>
                  <a:gd name="T6" fmla="*/ 1 w 182"/>
                  <a:gd name="T7" fmla="*/ 1 h 321"/>
                  <a:gd name="T8" fmla="*/ 1 w 182"/>
                  <a:gd name="T9" fmla="*/ 1 h 321"/>
                  <a:gd name="T10" fmla="*/ 1 w 182"/>
                  <a:gd name="T11" fmla="*/ 0 h 321"/>
                  <a:gd name="T12" fmla="*/ 1 w 182"/>
                  <a:gd name="T13" fmla="*/ 1 h 321"/>
                  <a:gd name="T14" fmla="*/ 0 w 182"/>
                  <a:gd name="T15" fmla="*/ 1 h 321"/>
                  <a:gd name="T16" fmla="*/ 1 w 182"/>
                  <a:gd name="T17" fmla="*/ 1 h 321"/>
                  <a:gd name="T18" fmla="*/ 1 w 182"/>
                  <a:gd name="T19" fmla="*/ 1 h 321"/>
                  <a:gd name="T20" fmla="*/ 1 w 182"/>
                  <a:gd name="T21" fmla="*/ 1 h 321"/>
                  <a:gd name="T22" fmla="*/ 1 w 182"/>
                  <a:gd name="T23" fmla="*/ 1 h 321"/>
                  <a:gd name="T24" fmla="*/ 1 w 182"/>
                  <a:gd name="T25" fmla="*/ 1 h 321"/>
                  <a:gd name="T26" fmla="*/ 1 w 182"/>
                  <a:gd name="T27" fmla="*/ 1 h 321"/>
                  <a:gd name="T28" fmla="*/ 1 w 182"/>
                  <a:gd name="T29" fmla="*/ 1 h 321"/>
                  <a:gd name="T30" fmla="*/ 1 w 182"/>
                  <a:gd name="T31" fmla="*/ 1 h 321"/>
                  <a:gd name="T32" fmla="*/ 1 w 182"/>
                  <a:gd name="T33" fmla="*/ 1 h 3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2"/>
                  <a:gd name="T52" fmla="*/ 0 h 321"/>
                  <a:gd name="T53" fmla="*/ 182 w 182"/>
                  <a:gd name="T54" fmla="*/ 321 h 3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2" h="321">
                    <a:moveTo>
                      <a:pt x="163" y="199"/>
                    </a:moveTo>
                    <a:lnTo>
                      <a:pt x="131" y="173"/>
                    </a:lnTo>
                    <a:lnTo>
                      <a:pt x="125" y="128"/>
                    </a:lnTo>
                    <a:lnTo>
                      <a:pt x="56" y="81"/>
                    </a:lnTo>
                    <a:lnTo>
                      <a:pt x="51" y="45"/>
                    </a:lnTo>
                    <a:lnTo>
                      <a:pt x="71" y="0"/>
                    </a:lnTo>
                    <a:lnTo>
                      <a:pt x="39" y="19"/>
                    </a:lnTo>
                    <a:lnTo>
                      <a:pt x="0" y="94"/>
                    </a:lnTo>
                    <a:lnTo>
                      <a:pt x="51" y="214"/>
                    </a:lnTo>
                    <a:lnTo>
                      <a:pt x="113" y="242"/>
                    </a:lnTo>
                    <a:lnTo>
                      <a:pt x="102" y="279"/>
                    </a:lnTo>
                    <a:lnTo>
                      <a:pt x="138" y="321"/>
                    </a:lnTo>
                    <a:lnTo>
                      <a:pt x="122" y="282"/>
                    </a:lnTo>
                    <a:lnTo>
                      <a:pt x="138" y="263"/>
                    </a:lnTo>
                    <a:lnTo>
                      <a:pt x="182" y="316"/>
                    </a:lnTo>
                    <a:lnTo>
                      <a:pt x="163" y="259"/>
                    </a:lnTo>
                    <a:lnTo>
                      <a:pt x="163" y="1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7" name="Freeform 176">
                <a:extLst>
                  <a:ext uri="{FF2B5EF4-FFF2-40B4-BE49-F238E27FC236}">
                    <a16:creationId xmlns:a16="http://schemas.microsoft.com/office/drawing/2014/main" id="{0E706152-B97F-4F0C-A135-E1F71E833969}"/>
                  </a:ext>
                </a:extLst>
              </p:cNvPr>
              <p:cNvSpPr>
                <a:spLocks/>
              </p:cNvSpPr>
              <p:nvPr/>
            </p:nvSpPr>
            <p:spPr bwMode="auto">
              <a:xfrm>
                <a:off x="1228" y="1271"/>
                <a:ext cx="39" cy="38"/>
              </a:xfrm>
              <a:custGeom>
                <a:avLst/>
                <a:gdLst>
                  <a:gd name="T0" fmla="*/ 0 w 76"/>
                  <a:gd name="T1" fmla="*/ 0 h 77"/>
                  <a:gd name="T2" fmla="*/ 1 w 76"/>
                  <a:gd name="T3" fmla="*/ 0 h 77"/>
                  <a:gd name="T4" fmla="*/ 1 w 76"/>
                  <a:gd name="T5" fmla="*/ 0 h 77"/>
                  <a:gd name="T6" fmla="*/ 1 w 76"/>
                  <a:gd name="T7" fmla="*/ 0 h 77"/>
                  <a:gd name="T8" fmla="*/ 1 w 76"/>
                  <a:gd name="T9" fmla="*/ 0 h 77"/>
                  <a:gd name="T10" fmla="*/ 1 w 76"/>
                  <a:gd name="T11" fmla="*/ 0 h 77"/>
                  <a:gd name="T12" fmla="*/ 1 w 76"/>
                  <a:gd name="T13" fmla="*/ 0 h 77"/>
                  <a:gd name="T14" fmla="*/ 1 w 76"/>
                  <a:gd name="T15" fmla="*/ 0 h 77"/>
                  <a:gd name="T16" fmla="*/ 1 w 76"/>
                  <a:gd name="T17" fmla="*/ 0 h 77"/>
                  <a:gd name="T18" fmla="*/ 1 w 76"/>
                  <a:gd name="T19" fmla="*/ 0 h 77"/>
                  <a:gd name="T20" fmla="*/ 0 w 76"/>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77"/>
                  <a:gd name="T35" fmla="*/ 76 w 76"/>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77">
                    <a:moveTo>
                      <a:pt x="0" y="48"/>
                    </a:moveTo>
                    <a:lnTo>
                      <a:pt x="21" y="9"/>
                    </a:lnTo>
                    <a:lnTo>
                      <a:pt x="25" y="23"/>
                    </a:lnTo>
                    <a:lnTo>
                      <a:pt x="58" y="0"/>
                    </a:lnTo>
                    <a:lnTo>
                      <a:pt x="76" y="0"/>
                    </a:lnTo>
                    <a:lnTo>
                      <a:pt x="21" y="36"/>
                    </a:lnTo>
                    <a:lnTo>
                      <a:pt x="65" y="26"/>
                    </a:lnTo>
                    <a:lnTo>
                      <a:pt x="41" y="48"/>
                    </a:lnTo>
                    <a:lnTo>
                      <a:pt x="14" y="48"/>
                    </a:lnTo>
                    <a:lnTo>
                      <a:pt x="14" y="77"/>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8" name="Freeform 177">
                <a:extLst>
                  <a:ext uri="{FF2B5EF4-FFF2-40B4-BE49-F238E27FC236}">
                    <a16:creationId xmlns:a16="http://schemas.microsoft.com/office/drawing/2014/main" id="{2199383D-0E0B-4B78-A77E-CEA7B1D0CDE4}"/>
                  </a:ext>
                </a:extLst>
              </p:cNvPr>
              <p:cNvSpPr>
                <a:spLocks/>
              </p:cNvSpPr>
              <p:nvPr/>
            </p:nvSpPr>
            <p:spPr bwMode="auto">
              <a:xfrm>
                <a:off x="1091" y="1130"/>
                <a:ext cx="179" cy="96"/>
              </a:xfrm>
              <a:custGeom>
                <a:avLst/>
                <a:gdLst>
                  <a:gd name="T0" fmla="*/ 1 w 358"/>
                  <a:gd name="T1" fmla="*/ 1 h 191"/>
                  <a:gd name="T2" fmla="*/ 1 w 358"/>
                  <a:gd name="T3" fmla="*/ 1 h 191"/>
                  <a:gd name="T4" fmla="*/ 1 w 358"/>
                  <a:gd name="T5" fmla="*/ 1 h 191"/>
                  <a:gd name="T6" fmla="*/ 1 w 358"/>
                  <a:gd name="T7" fmla="*/ 1 h 191"/>
                  <a:gd name="T8" fmla="*/ 1 w 358"/>
                  <a:gd name="T9" fmla="*/ 1 h 191"/>
                  <a:gd name="T10" fmla="*/ 1 w 358"/>
                  <a:gd name="T11" fmla="*/ 1 h 191"/>
                  <a:gd name="T12" fmla="*/ 1 w 358"/>
                  <a:gd name="T13" fmla="*/ 1 h 191"/>
                  <a:gd name="T14" fmla="*/ 1 w 358"/>
                  <a:gd name="T15" fmla="*/ 1 h 191"/>
                  <a:gd name="T16" fmla="*/ 1 w 358"/>
                  <a:gd name="T17" fmla="*/ 1 h 191"/>
                  <a:gd name="T18" fmla="*/ 1 w 358"/>
                  <a:gd name="T19" fmla="*/ 1 h 191"/>
                  <a:gd name="T20" fmla="*/ 1 w 358"/>
                  <a:gd name="T21" fmla="*/ 1 h 191"/>
                  <a:gd name="T22" fmla="*/ 1 w 358"/>
                  <a:gd name="T23" fmla="*/ 1 h 191"/>
                  <a:gd name="T24" fmla="*/ 1 w 358"/>
                  <a:gd name="T25" fmla="*/ 1 h 191"/>
                  <a:gd name="T26" fmla="*/ 1 w 358"/>
                  <a:gd name="T27" fmla="*/ 1 h 191"/>
                  <a:gd name="T28" fmla="*/ 1 w 358"/>
                  <a:gd name="T29" fmla="*/ 1 h 191"/>
                  <a:gd name="T30" fmla="*/ 1 w 358"/>
                  <a:gd name="T31" fmla="*/ 1 h 191"/>
                  <a:gd name="T32" fmla="*/ 1 w 358"/>
                  <a:gd name="T33" fmla="*/ 1 h 191"/>
                  <a:gd name="T34" fmla="*/ 1 w 358"/>
                  <a:gd name="T35" fmla="*/ 1 h 191"/>
                  <a:gd name="T36" fmla="*/ 1 w 358"/>
                  <a:gd name="T37" fmla="*/ 1 h 191"/>
                  <a:gd name="T38" fmla="*/ 1 w 358"/>
                  <a:gd name="T39" fmla="*/ 1 h 191"/>
                  <a:gd name="T40" fmla="*/ 1 w 358"/>
                  <a:gd name="T41" fmla="*/ 0 h 191"/>
                  <a:gd name="T42" fmla="*/ 1 w 358"/>
                  <a:gd name="T43" fmla="*/ 0 h 191"/>
                  <a:gd name="T44" fmla="*/ 0 w 358"/>
                  <a:gd name="T45" fmla="*/ 1 h 191"/>
                  <a:gd name="T46" fmla="*/ 1 w 358"/>
                  <a:gd name="T47" fmla="*/ 1 h 1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8"/>
                  <a:gd name="T73" fmla="*/ 0 h 191"/>
                  <a:gd name="T74" fmla="*/ 358 w 358"/>
                  <a:gd name="T75" fmla="*/ 191 h 1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8" h="191">
                    <a:moveTo>
                      <a:pt x="7" y="65"/>
                    </a:moveTo>
                    <a:lnTo>
                      <a:pt x="89" y="43"/>
                    </a:lnTo>
                    <a:lnTo>
                      <a:pt x="84" y="58"/>
                    </a:lnTo>
                    <a:lnTo>
                      <a:pt x="130" y="34"/>
                    </a:lnTo>
                    <a:lnTo>
                      <a:pt x="160" y="34"/>
                    </a:lnTo>
                    <a:lnTo>
                      <a:pt x="124" y="74"/>
                    </a:lnTo>
                    <a:lnTo>
                      <a:pt x="162" y="56"/>
                    </a:lnTo>
                    <a:lnTo>
                      <a:pt x="160" y="105"/>
                    </a:lnTo>
                    <a:lnTo>
                      <a:pt x="183" y="90"/>
                    </a:lnTo>
                    <a:lnTo>
                      <a:pt x="231" y="90"/>
                    </a:lnTo>
                    <a:lnTo>
                      <a:pt x="259" y="105"/>
                    </a:lnTo>
                    <a:lnTo>
                      <a:pt x="259" y="121"/>
                    </a:lnTo>
                    <a:lnTo>
                      <a:pt x="293" y="105"/>
                    </a:lnTo>
                    <a:lnTo>
                      <a:pt x="309" y="131"/>
                    </a:lnTo>
                    <a:lnTo>
                      <a:pt x="275" y="180"/>
                    </a:lnTo>
                    <a:lnTo>
                      <a:pt x="316" y="154"/>
                    </a:lnTo>
                    <a:lnTo>
                      <a:pt x="349" y="191"/>
                    </a:lnTo>
                    <a:lnTo>
                      <a:pt x="358" y="177"/>
                    </a:lnTo>
                    <a:lnTo>
                      <a:pt x="358" y="134"/>
                    </a:lnTo>
                    <a:lnTo>
                      <a:pt x="309" y="61"/>
                    </a:lnTo>
                    <a:lnTo>
                      <a:pt x="202" y="0"/>
                    </a:lnTo>
                    <a:lnTo>
                      <a:pt x="121" y="0"/>
                    </a:lnTo>
                    <a:lnTo>
                      <a:pt x="0" y="56"/>
                    </a:lnTo>
                    <a:lnTo>
                      <a:pt x="7"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9" name="Freeform 178">
                <a:extLst>
                  <a:ext uri="{FF2B5EF4-FFF2-40B4-BE49-F238E27FC236}">
                    <a16:creationId xmlns:a16="http://schemas.microsoft.com/office/drawing/2014/main" id="{F4170DA3-7B71-4CA7-A7CE-17343EE615E5}"/>
                  </a:ext>
                </a:extLst>
              </p:cNvPr>
              <p:cNvSpPr>
                <a:spLocks/>
              </p:cNvSpPr>
              <p:nvPr/>
            </p:nvSpPr>
            <p:spPr bwMode="auto">
              <a:xfrm>
                <a:off x="1120" y="1325"/>
                <a:ext cx="101" cy="104"/>
              </a:xfrm>
              <a:custGeom>
                <a:avLst/>
                <a:gdLst>
                  <a:gd name="T0" fmla="*/ 0 w 204"/>
                  <a:gd name="T1" fmla="*/ 0 h 208"/>
                  <a:gd name="T2" fmla="*/ 0 w 204"/>
                  <a:gd name="T3" fmla="*/ 1 h 208"/>
                  <a:gd name="T4" fmla="*/ 0 w 204"/>
                  <a:gd name="T5" fmla="*/ 1 h 208"/>
                  <a:gd name="T6" fmla="*/ 0 w 204"/>
                  <a:gd name="T7" fmla="*/ 1 h 208"/>
                  <a:gd name="T8" fmla="*/ 0 w 204"/>
                  <a:gd name="T9" fmla="*/ 1 h 208"/>
                  <a:gd name="T10" fmla="*/ 0 w 204"/>
                  <a:gd name="T11" fmla="*/ 1 h 208"/>
                  <a:gd name="T12" fmla="*/ 0 w 204"/>
                  <a:gd name="T13" fmla="*/ 1 h 208"/>
                  <a:gd name="T14" fmla="*/ 0 w 204"/>
                  <a:gd name="T15" fmla="*/ 1 h 208"/>
                  <a:gd name="T16" fmla="*/ 0 w 204"/>
                  <a:gd name="T17" fmla="*/ 1 h 208"/>
                  <a:gd name="T18" fmla="*/ 0 w 204"/>
                  <a:gd name="T19" fmla="*/ 0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4"/>
                  <a:gd name="T31" fmla="*/ 0 h 208"/>
                  <a:gd name="T32" fmla="*/ 204 w 204"/>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4" h="208">
                    <a:moveTo>
                      <a:pt x="14" y="0"/>
                    </a:moveTo>
                    <a:lnTo>
                      <a:pt x="113" y="64"/>
                    </a:lnTo>
                    <a:lnTo>
                      <a:pt x="64" y="64"/>
                    </a:lnTo>
                    <a:lnTo>
                      <a:pt x="204" y="180"/>
                    </a:lnTo>
                    <a:lnTo>
                      <a:pt x="145" y="208"/>
                    </a:lnTo>
                    <a:lnTo>
                      <a:pt x="117" y="208"/>
                    </a:lnTo>
                    <a:lnTo>
                      <a:pt x="35" y="141"/>
                    </a:lnTo>
                    <a:lnTo>
                      <a:pt x="0" y="62"/>
                    </a:lnTo>
                    <a:lnTo>
                      <a:pt x="27" y="39"/>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0" name="Freeform 179">
                <a:extLst>
                  <a:ext uri="{FF2B5EF4-FFF2-40B4-BE49-F238E27FC236}">
                    <a16:creationId xmlns:a16="http://schemas.microsoft.com/office/drawing/2014/main" id="{E0CB875E-FD2D-4131-B9FE-76F8C08B72C1}"/>
                  </a:ext>
                </a:extLst>
              </p:cNvPr>
              <p:cNvSpPr>
                <a:spLocks/>
              </p:cNvSpPr>
              <p:nvPr/>
            </p:nvSpPr>
            <p:spPr bwMode="auto">
              <a:xfrm>
                <a:off x="1211" y="1296"/>
                <a:ext cx="20" cy="54"/>
              </a:xfrm>
              <a:custGeom>
                <a:avLst/>
                <a:gdLst>
                  <a:gd name="T0" fmla="*/ 0 w 41"/>
                  <a:gd name="T1" fmla="*/ 0 h 109"/>
                  <a:gd name="T2" fmla="*/ 0 w 41"/>
                  <a:gd name="T3" fmla="*/ 0 h 109"/>
                  <a:gd name="T4" fmla="*/ 0 w 41"/>
                  <a:gd name="T5" fmla="*/ 0 h 109"/>
                  <a:gd name="T6" fmla="*/ 0 w 41"/>
                  <a:gd name="T7" fmla="*/ 0 h 109"/>
                  <a:gd name="T8" fmla="*/ 0 w 41"/>
                  <a:gd name="T9" fmla="*/ 0 h 109"/>
                  <a:gd name="T10" fmla="*/ 0 w 41"/>
                  <a:gd name="T11" fmla="*/ 0 h 109"/>
                  <a:gd name="T12" fmla="*/ 0 w 41"/>
                  <a:gd name="T13" fmla="*/ 0 h 109"/>
                  <a:gd name="T14" fmla="*/ 0 w 41"/>
                  <a:gd name="T15" fmla="*/ 0 h 10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09"/>
                  <a:gd name="T26" fmla="*/ 41 w 41"/>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09">
                    <a:moveTo>
                      <a:pt x="9" y="0"/>
                    </a:moveTo>
                    <a:lnTo>
                      <a:pt x="9" y="29"/>
                    </a:lnTo>
                    <a:lnTo>
                      <a:pt x="20" y="78"/>
                    </a:lnTo>
                    <a:lnTo>
                      <a:pt x="0" y="109"/>
                    </a:lnTo>
                    <a:lnTo>
                      <a:pt x="41" y="109"/>
                    </a:lnTo>
                    <a:lnTo>
                      <a:pt x="31" y="86"/>
                    </a:lnTo>
                    <a:lnTo>
                      <a:pt x="31" y="55"/>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1" name="Freeform 180">
                <a:extLst>
                  <a:ext uri="{FF2B5EF4-FFF2-40B4-BE49-F238E27FC236}">
                    <a16:creationId xmlns:a16="http://schemas.microsoft.com/office/drawing/2014/main" id="{417CEA99-F6EA-4E6A-9FB9-41983113C026}"/>
                  </a:ext>
                </a:extLst>
              </p:cNvPr>
              <p:cNvSpPr>
                <a:spLocks/>
              </p:cNvSpPr>
              <p:nvPr/>
            </p:nvSpPr>
            <p:spPr bwMode="auto">
              <a:xfrm>
                <a:off x="1213" y="1358"/>
                <a:ext cx="45" cy="14"/>
              </a:xfrm>
              <a:custGeom>
                <a:avLst/>
                <a:gdLst>
                  <a:gd name="T0" fmla="*/ 0 w 88"/>
                  <a:gd name="T1" fmla="*/ 1 h 27"/>
                  <a:gd name="T2" fmla="*/ 1 w 88"/>
                  <a:gd name="T3" fmla="*/ 1 h 27"/>
                  <a:gd name="T4" fmla="*/ 1 w 88"/>
                  <a:gd name="T5" fmla="*/ 0 h 27"/>
                  <a:gd name="T6" fmla="*/ 0 60000 65536"/>
                  <a:gd name="T7" fmla="*/ 0 60000 65536"/>
                  <a:gd name="T8" fmla="*/ 0 60000 65536"/>
                  <a:gd name="T9" fmla="*/ 0 w 88"/>
                  <a:gd name="T10" fmla="*/ 0 h 27"/>
                  <a:gd name="T11" fmla="*/ 88 w 88"/>
                  <a:gd name="T12" fmla="*/ 27 h 27"/>
                </a:gdLst>
                <a:ahLst/>
                <a:cxnLst>
                  <a:cxn ang="T6">
                    <a:pos x="T0" y="T1"/>
                  </a:cxn>
                  <a:cxn ang="T7">
                    <a:pos x="T2" y="T3"/>
                  </a:cxn>
                  <a:cxn ang="T8">
                    <a:pos x="T4" y="T5"/>
                  </a:cxn>
                </a:cxnLst>
                <a:rect l="T9" t="T10" r="T11" b="T12"/>
                <a:pathLst>
                  <a:path w="88" h="27">
                    <a:moveTo>
                      <a:pt x="0" y="27"/>
                    </a:moveTo>
                    <a:lnTo>
                      <a:pt x="55" y="18"/>
                    </a:lnTo>
                    <a:lnTo>
                      <a:pt x="88"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82" name="Freeform 181">
                <a:extLst>
                  <a:ext uri="{FF2B5EF4-FFF2-40B4-BE49-F238E27FC236}">
                    <a16:creationId xmlns:a16="http://schemas.microsoft.com/office/drawing/2014/main" id="{FE109304-A2C6-4C35-B50F-72FDE99181BD}"/>
                  </a:ext>
                </a:extLst>
              </p:cNvPr>
              <p:cNvSpPr>
                <a:spLocks/>
              </p:cNvSpPr>
              <p:nvPr/>
            </p:nvSpPr>
            <p:spPr bwMode="auto">
              <a:xfrm>
                <a:off x="1205" y="1368"/>
                <a:ext cx="15" cy="17"/>
              </a:xfrm>
              <a:custGeom>
                <a:avLst/>
                <a:gdLst>
                  <a:gd name="T0" fmla="*/ 1 w 30"/>
                  <a:gd name="T1" fmla="*/ 1 h 34"/>
                  <a:gd name="T2" fmla="*/ 0 w 30"/>
                  <a:gd name="T3" fmla="*/ 0 h 34"/>
                  <a:gd name="T4" fmla="*/ 0 w 30"/>
                  <a:gd name="T5" fmla="*/ 1 h 34"/>
                  <a:gd name="T6" fmla="*/ 1 w 30"/>
                  <a:gd name="T7" fmla="*/ 1 h 34"/>
                  <a:gd name="T8" fmla="*/ 1 w 30"/>
                  <a:gd name="T9" fmla="*/ 1 h 34"/>
                  <a:gd name="T10" fmla="*/ 1 w 30"/>
                  <a:gd name="T11" fmla="*/ 1 h 34"/>
                  <a:gd name="T12" fmla="*/ 0 60000 65536"/>
                  <a:gd name="T13" fmla="*/ 0 60000 65536"/>
                  <a:gd name="T14" fmla="*/ 0 60000 65536"/>
                  <a:gd name="T15" fmla="*/ 0 60000 65536"/>
                  <a:gd name="T16" fmla="*/ 0 60000 65536"/>
                  <a:gd name="T17" fmla="*/ 0 60000 65536"/>
                  <a:gd name="T18" fmla="*/ 0 w 30"/>
                  <a:gd name="T19" fmla="*/ 0 h 34"/>
                  <a:gd name="T20" fmla="*/ 30 w 3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0" h="34">
                    <a:moveTo>
                      <a:pt x="23" y="7"/>
                    </a:moveTo>
                    <a:lnTo>
                      <a:pt x="0" y="0"/>
                    </a:lnTo>
                    <a:lnTo>
                      <a:pt x="0" y="26"/>
                    </a:lnTo>
                    <a:lnTo>
                      <a:pt x="12" y="34"/>
                    </a:lnTo>
                    <a:lnTo>
                      <a:pt x="30" y="12"/>
                    </a:ln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3" name="Freeform 182">
                <a:extLst>
                  <a:ext uri="{FF2B5EF4-FFF2-40B4-BE49-F238E27FC236}">
                    <a16:creationId xmlns:a16="http://schemas.microsoft.com/office/drawing/2014/main" id="{CC35F225-182B-4E6D-A9AE-D3D527BA9380}"/>
                  </a:ext>
                </a:extLst>
              </p:cNvPr>
              <p:cNvSpPr>
                <a:spLocks/>
              </p:cNvSpPr>
              <p:nvPr/>
            </p:nvSpPr>
            <p:spPr bwMode="auto">
              <a:xfrm>
                <a:off x="1228" y="1377"/>
                <a:ext cx="30" cy="11"/>
              </a:xfrm>
              <a:custGeom>
                <a:avLst/>
                <a:gdLst>
                  <a:gd name="T0" fmla="*/ 0 w 60"/>
                  <a:gd name="T1" fmla="*/ 1 h 21"/>
                  <a:gd name="T2" fmla="*/ 1 w 60"/>
                  <a:gd name="T3" fmla="*/ 1 h 21"/>
                  <a:gd name="T4" fmla="*/ 1 w 60"/>
                  <a:gd name="T5" fmla="*/ 0 h 21"/>
                  <a:gd name="T6" fmla="*/ 1 w 60"/>
                  <a:gd name="T7" fmla="*/ 1 h 21"/>
                  <a:gd name="T8" fmla="*/ 1 w 60"/>
                  <a:gd name="T9" fmla="*/ 1 h 21"/>
                  <a:gd name="T10" fmla="*/ 0 w 60"/>
                  <a:gd name="T11" fmla="*/ 1 h 21"/>
                  <a:gd name="T12" fmla="*/ 0 60000 65536"/>
                  <a:gd name="T13" fmla="*/ 0 60000 65536"/>
                  <a:gd name="T14" fmla="*/ 0 60000 65536"/>
                  <a:gd name="T15" fmla="*/ 0 60000 65536"/>
                  <a:gd name="T16" fmla="*/ 0 60000 65536"/>
                  <a:gd name="T17" fmla="*/ 0 60000 65536"/>
                  <a:gd name="T18" fmla="*/ 0 w 60"/>
                  <a:gd name="T19" fmla="*/ 0 h 21"/>
                  <a:gd name="T20" fmla="*/ 60 w 60"/>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60" h="21">
                    <a:moveTo>
                      <a:pt x="0" y="13"/>
                    </a:moveTo>
                    <a:lnTo>
                      <a:pt x="23" y="13"/>
                    </a:lnTo>
                    <a:lnTo>
                      <a:pt x="60" y="0"/>
                    </a:lnTo>
                    <a:lnTo>
                      <a:pt x="32" y="21"/>
                    </a:lnTo>
                    <a:lnTo>
                      <a:pt x="7" y="21"/>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4" name="Freeform 183">
                <a:extLst>
                  <a:ext uri="{FF2B5EF4-FFF2-40B4-BE49-F238E27FC236}">
                    <a16:creationId xmlns:a16="http://schemas.microsoft.com/office/drawing/2014/main" id="{FF6706B8-7405-4403-8AEF-CF487E139D84}"/>
                  </a:ext>
                </a:extLst>
              </p:cNvPr>
              <p:cNvSpPr>
                <a:spLocks/>
              </p:cNvSpPr>
              <p:nvPr/>
            </p:nvSpPr>
            <p:spPr bwMode="auto">
              <a:xfrm>
                <a:off x="1174" y="1294"/>
                <a:ext cx="43" cy="10"/>
              </a:xfrm>
              <a:custGeom>
                <a:avLst/>
                <a:gdLst>
                  <a:gd name="T0" fmla="*/ 1 w 85"/>
                  <a:gd name="T1" fmla="*/ 1 h 19"/>
                  <a:gd name="T2" fmla="*/ 1 w 85"/>
                  <a:gd name="T3" fmla="*/ 1 h 19"/>
                  <a:gd name="T4" fmla="*/ 1 w 85"/>
                  <a:gd name="T5" fmla="*/ 1 h 19"/>
                  <a:gd name="T6" fmla="*/ 0 w 85"/>
                  <a:gd name="T7" fmla="*/ 1 h 19"/>
                  <a:gd name="T8" fmla="*/ 1 w 85"/>
                  <a:gd name="T9" fmla="*/ 1 h 19"/>
                  <a:gd name="T10" fmla="*/ 1 w 85"/>
                  <a:gd name="T11" fmla="*/ 1 h 19"/>
                  <a:gd name="T12" fmla="*/ 1 w 85"/>
                  <a:gd name="T13" fmla="*/ 0 h 19"/>
                  <a:gd name="T14" fmla="*/ 1 w 85"/>
                  <a:gd name="T15" fmla="*/ 0 h 19"/>
                  <a:gd name="T16" fmla="*/ 1 w 85"/>
                  <a:gd name="T17" fmla="*/ 1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19"/>
                  <a:gd name="T29" fmla="*/ 85 w 85"/>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19">
                    <a:moveTo>
                      <a:pt x="85" y="14"/>
                    </a:moveTo>
                    <a:lnTo>
                      <a:pt x="60" y="4"/>
                    </a:lnTo>
                    <a:lnTo>
                      <a:pt x="42" y="19"/>
                    </a:lnTo>
                    <a:lnTo>
                      <a:pt x="0" y="19"/>
                    </a:lnTo>
                    <a:lnTo>
                      <a:pt x="32" y="4"/>
                    </a:lnTo>
                    <a:lnTo>
                      <a:pt x="51" y="4"/>
                    </a:lnTo>
                    <a:lnTo>
                      <a:pt x="65" y="0"/>
                    </a:lnTo>
                    <a:lnTo>
                      <a:pt x="81" y="0"/>
                    </a:lnTo>
                    <a:lnTo>
                      <a:pt x="8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5" name="Freeform 184">
                <a:extLst>
                  <a:ext uri="{FF2B5EF4-FFF2-40B4-BE49-F238E27FC236}">
                    <a16:creationId xmlns:a16="http://schemas.microsoft.com/office/drawing/2014/main" id="{A2A77825-5517-470A-AE49-99FCFC434AC8}"/>
                  </a:ext>
                </a:extLst>
              </p:cNvPr>
              <p:cNvSpPr>
                <a:spLocks/>
              </p:cNvSpPr>
              <p:nvPr/>
            </p:nvSpPr>
            <p:spPr bwMode="auto">
              <a:xfrm>
                <a:off x="1174" y="1307"/>
                <a:ext cx="31" cy="12"/>
              </a:xfrm>
              <a:custGeom>
                <a:avLst/>
                <a:gdLst>
                  <a:gd name="T0" fmla="*/ 0 w 64"/>
                  <a:gd name="T1" fmla="*/ 1 h 23"/>
                  <a:gd name="T2" fmla="*/ 0 w 64"/>
                  <a:gd name="T3" fmla="*/ 0 h 23"/>
                  <a:gd name="T4" fmla="*/ 0 w 64"/>
                  <a:gd name="T5" fmla="*/ 1 h 23"/>
                  <a:gd name="T6" fmla="*/ 0 w 64"/>
                  <a:gd name="T7" fmla="*/ 1 h 23"/>
                  <a:gd name="T8" fmla="*/ 0 w 64"/>
                  <a:gd name="T9" fmla="*/ 1 h 23"/>
                  <a:gd name="T10" fmla="*/ 0 60000 65536"/>
                  <a:gd name="T11" fmla="*/ 0 60000 65536"/>
                  <a:gd name="T12" fmla="*/ 0 60000 65536"/>
                  <a:gd name="T13" fmla="*/ 0 60000 65536"/>
                  <a:gd name="T14" fmla="*/ 0 60000 65536"/>
                  <a:gd name="T15" fmla="*/ 0 w 64"/>
                  <a:gd name="T16" fmla="*/ 0 h 23"/>
                  <a:gd name="T17" fmla="*/ 64 w 64"/>
                  <a:gd name="T18" fmla="*/ 23 h 23"/>
                </a:gdLst>
                <a:ahLst/>
                <a:cxnLst>
                  <a:cxn ang="T10">
                    <a:pos x="T0" y="T1"/>
                  </a:cxn>
                  <a:cxn ang="T11">
                    <a:pos x="T2" y="T3"/>
                  </a:cxn>
                  <a:cxn ang="T12">
                    <a:pos x="T4" y="T5"/>
                  </a:cxn>
                  <a:cxn ang="T13">
                    <a:pos x="T6" y="T7"/>
                  </a:cxn>
                  <a:cxn ang="T14">
                    <a:pos x="T8" y="T9"/>
                  </a:cxn>
                </a:cxnLst>
                <a:rect l="T15" t="T16" r="T17" b="T18"/>
                <a:pathLst>
                  <a:path w="64" h="23">
                    <a:moveTo>
                      <a:pt x="0" y="22"/>
                    </a:moveTo>
                    <a:lnTo>
                      <a:pt x="64" y="0"/>
                    </a:lnTo>
                    <a:lnTo>
                      <a:pt x="55" y="18"/>
                    </a:lnTo>
                    <a:lnTo>
                      <a:pt x="37" y="23"/>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6" name="Freeform 185">
                <a:extLst>
                  <a:ext uri="{FF2B5EF4-FFF2-40B4-BE49-F238E27FC236}">
                    <a16:creationId xmlns:a16="http://schemas.microsoft.com/office/drawing/2014/main" id="{7B19BA5D-4A9C-4E91-B3C3-FA8D5A17E332}"/>
                  </a:ext>
                </a:extLst>
              </p:cNvPr>
              <p:cNvSpPr>
                <a:spLocks/>
              </p:cNvSpPr>
              <p:nvPr/>
            </p:nvSpPr>
            <p:spPr bwMode="auto">
              <a:xfrm>
                <a:off x="1143" y="1301"/>
                <a:ext cx="29" cy="17"/>
              </a:xfrm>
              <a:custGeom>
                <a:avLst/>
                <a:gdLst>
                  <a:gd name="T0" fmla="*/ 0 w 59"/>
                  <a:gd name="T1" fmla="*/ 0 h 35"/>
                  <a:gd name="T2" fmla="*/ 0 w 59"/>
                  <a:gd name="T3" fmla="*/ 0 h 35"/>
                  <a:gd name="T4" fmla="*/ 0 w 59"/>
                  <a:gd name="T5" fmla="*/ 0 h 35"/>
                  <a:gd name="T6" fmla="*/ 0 w 59"/>
                  <a:gd name="T7" fmla="*/ 0 h 35"/>
                  <a:gd name="T8" fmla="*/ 0 w 59"/>
                  <a:gd name="T9" fmla="*/ 0 h 35"/>
                  <a:gd name="T10" fmla="*/ 0 w 59"/>
                  <a:gd name="T11" fmla="*/ 0 h 35"/>
                  <a:gd name="T12" fmla="*/ 0 w 59"/>
                  <a:gd name="T13" fmla="*/ 0 h 35"/>
                  <a:gd name="T14" fmla="*/ 0 w 59"/>
                  <a:gd name="T15" fmla="*/ 0 h 35"/>
                  <a:gd name="T16" fmla="*/ 0 w 59"/>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35"/>
                  <a:gd name="T29" fmla="*/ 59 w 59"/>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35">
                    <a:moveTo>
                      <a:pt x="57" y="7"/>
                    </a:moveTo>
                    <a:lnTo>
                      <a:pt x="44" y="20"/>
                    </a:lnTo>
                    <a:lnTo>
                      <a:pt x="59" y="20"/>
                    </a:lnTo>
                    <a:lnTo>
                      <a:pt x="59" y="31"/>
                    </a:lnTo>
                    <a:lnTo>
                      <a:pt x="39" y="35"/>
                    </a:lnTo>
                    <a:lnTo>
                      <a:pt x="0" y="0"/>
                    </a:lnTo>
                    <a:lnTo>
                      <a:pt x="28" y="13"/>
                    </a:lnTo>
                    <a:lnTo>
                      <a:pt x="44" y="7"/>
                    </a:lnTo>
                    <a:lnTo>
                      <a:pt x="5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7" name="Freeform 186">
                <a:extLst>
                  <a:ext uri="{FF2B5EF4-FFF2-40B4-BE49-F238E27FC236}">
                    <a16:creationId xmlns:a16="http://schemas.microsoft.com/office/drawing/2014/main" id="{FFAB152F-DFF2-45BB-9CC4-F0318F9A4D36}"/>
                  </a:ext>
                </a:extLst>
              </p:cNvPr>
              <p:cNvSpPr>
                <a:spLocks/>
              </p:cNvSpPr>
              <p:nvPr/>
            </p:nvSpPr>
            <p:spPr bwMode="auto">
              <a:xfrm>
                <a:off x="1211" y="1241"/>
                <a:ext cx="65" cy="179"/>
              </a:xfrm>
              <a:custGeom>
                <a:avLst/>
                <a:gdLst>
                  <a:gd name="T0" fmla="*/ 0 w 132"/>
                  <a:gd name="T1" fmla="*/ 0 h 359"/>
                  <a:gd name="T2" fmla="*/ 0 w 132"/>
                  <a:gd name="T3" fmla="*/ 0 h 359"/>
                  <a:gd name="T4" fmla="*/ 0 w 132"/>
                  <a:gd name="T5" fmla="*/ 0 h 359"/>
                  <a:gd name="T6" fmla="*/ 0 w 132"/>
                  <a:gd name="T7" fmla="*/ 0 h 359"/>
                  <a:gd name="T8" fmla="*/ 0 w 132"/>
                  <a:gd name="T9" fmla="*/ 0 h 359"/>
                  <a:gd name="T10" fmla="*/ 0 60000 65536"/>
                  <a:gd name="T11" fmla="*/ 0 60000 65536"/>
                  <a:gd name="T12" fmla="*/ 0 60000 65536"/>
                  <a:gd name="T13" fmla="*/ 0 60000 65536"/>
                  <a:gd name="T14" fmla="*/ 0 60000 65536"/>
                  <a:gd name="T15" fmla="*/ 0 w 132"/>
                  <a:gd name="T16" fmla="*/ 0 h 359"/>
                  <a:gd name="T17" fmla="*/ 132 w 132"/>
                  <a:gd name="T18" fmla="*/ 359 h 359"/>
                </a:gdLst>
                <a:ahLst/>
                <a:cxnLst>
                  <a:cxn ang="T10">
                    <a:pos x="T0" y="T1"/>
                  </a:cxn>
                  <a:cxn ang="T11">
                    <a:pos x="T2" y="T3"/>
                  </a:cxn>
                  <a:cxn ang="T12">
                    <a:pos x="T4" y="T5"/>
                  </a:cxn>
                  <a:cxn ang="T13">
                    <a:pos x="T6" y="T7"/>
                  </a:cxn>
                  <a:cxn ang="T14">
                    <a:pos x="T8" y="T9"/>
                  </a:cxn>
                </a:cxnLst>
                <a:rect l="T15" t="T16" r="T17" b="T18"/>
                <a:pathLst>
                  <a:path w="132" h="359">
                    <a:moveTo>
                      <a:pt x="101" y="0"/>
                    </a:moveTo>
                    <a:lnTo>
                      <a:pt x="132" y="228"/>
                    </a:lnTo>
                    <a:lnTo>
                      <a:pt x="124" y="299"/>
                    </a:lnTo>
                    <a:lnTo>
                      <a:pt x="94" y="335"/>
                    </a:lnTo>
                    <a:lnTo>
                      <a:pt x="0" y="359"/>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88" name="Freeform 187">
                <a:extLst>
                  <a:ext uri="{FF2B5EF4-FFF2-40B4-BE49-F238E27FC236}">
                    <a16:creationId xmlns:a16="http://schemas.microsoft.com/office/drawing/2014/main" id="{9AB3F978-6392-494D-BA28-64D029A06F16}"/>
                  </a:ext>
                </a:extLst>
              </p:cNvPr>
              <p:cNvSpPr>
                <a:spLocks/>
              </p:cNvSpPr>
              <p:nvPr/>
            </p:nvSpPr>
            <p:spPr bwMode="auto">
              <a:xfrm>
                <a:off x="1371" y="948"/>
                <a:ext cx="680" cy="904"/>
              </a:xfrm>
              <a:custGeom>
                <a:avLst/>
                <a:gdLst>
                  <a:gd name="T0" fmla="*/ 1 w 1360"/>
                  <a:gd name="T1" fmla="*/ 1 h 1807"/>
                  <a:gd name="T2" fmla="*/ 1 w 1360"/>
                  <a:gd name="T3" fmla="*/ 1 h 1807"/>
                  <a:gd name="T4" fmla="*/ 1 w 1360"/>
                  <a:gd name="T5" fmla="*/ 1 h 1807"/>
                  <a:gd name="T6" fmla="*/ 1 w 1360"/>
                  <a:gd name="T7" fmla="*/ 1 h 1807"/>
                  <a:gd name="T8" fmla="*/ 1 w 1360"/>
                  <a:gd name="T9" fmla="*/ 1 h 1807"/>
                  <a:gd name="T10" fmla="*/ 1 w 1360"/>
                  <a:gd name="T11" fmla="*/ 1 h 1807"/>
                  <a:gd name="T12" fmla="*/ 1 w 1360"/>
                  <a:gd name="T13" fmla="*/ 1 h 1807"/>
                  <a:gd name="T14" fmla="*/ 1 w 1360"/>
                  <a:gd name="T15" fmla="*/ 1 h 1807"/>
                  <a:gd name="T16" fmla="*/ 1 w 1360"/>
                  <a:gd name="T17" fmla="*/ 1 h 1807"/>
                  <a:gd name="T18" fmla="*/ 1 w 1360"/>
                  <a:gd name="T19" fmla="*/ 1 h 1807"/>
                  <a:gd name="T20" fmla="*/ 1 w 1360"/>
                  <a:gd name="T21" fmla="*/ 1 h 1807"/>
                  <a:gd name="T22" fmla="*/ 1 w 1360"/>
                  <a:gd name="T23" fmla="*/ 1 h 1807"/>
                  <a:gd name="T24" fmla="*/ 1 w 1360"/>
                  <a:gd name="T25" fmla="*/ 1 h 1807"/>
                  <a:gd name="T26" fmla="*/ 1 w 1360"/>
                  <a:gd name="T27" fmla="*/ 1 h 1807"/>
                  <a:gd name="T28" fmla="*/ 1 w 1360"/>
                  <a:gd name="T29" fmla="*/ 1 h 1807"/>
                  <a:gd name="T30" fmla="*/ 1 w 1360"/>
                  <a:gd name="T31" fmla="*/ 1 h 1807"/>
                  <a:gd name="T32" fmla="*/ 1 w 1360"/>
                  <a:gd name="T33" fmla="*/ 1 h 1807"/>
                  <a:gd name="T34" fmla="*/ 1 w 1360"/>
                  <a:gd name="T35" fmla="*/ 1 h 1807"/>
                  <a:gd name="T36" fmla="*/ 1 w 1360"/>
                  <a:gd name="T37" fmla="*/ 1 h 1807"/>
                  <a:gd name="T38" fmla="*/ 1 w 1360"/>
                  <a:gd name="T39" fmla="*/ 1 h 1807"/>
                  <a:gd name="T40" fmla="*/ 1 w 1360"/>
                  <a:gd name="T41" fmla="*/ 1 h 1807"/>
                  <a:gd name="T42" fmla="*/ 1 w 1360"/>
                  <a:gd name="T43" fmla="*/ 1 h 1807"/>
                  <a:gd name="T44" fmla="*/ 1 w 1360"/>
                  <a:gd name="T45" fmla="*/ 1 h 1807"/>
                  <a:gd name="T46" fmla="*/ 1 w 1360"/>
                  <a:gd name="T47" fmla="*/ 1 h 1807"/>
                  <a:gd name="T48" fmla="*/ 1 w 1360"/>
                  <a:gd name="T49" fmla="*/ 1 h 1807"/>
                  <a:gd name="T50" fmla="*/ 1 w 1360"/>
                  <a:gd name="T51" fmla="*/ 1 h 1807"/>
                  <a:gd name="T52" fmla="*/ 1 w 1360"/>
                  <a:gd name="T53" fmla="*/ 1 h 1807"/>
                  <a:gd name="T54" fmla="*/ 1 w 1360"/>
                  <a:gd name="T55" fmla="*/ 1 h 1807"/>
                  <a:gd name="T56" fmla="*/ 1 w 1360"/>
                  <a:gd name="T57" fmla="*/ 1 h 1807"/>
                  <a:gd name="T58" fmla="*/ 1 w 1360"/>
                  <a:gd name="T59" fmla="*/ 1 h 1807"/>
                  <a:gd name="T60" fmla="*/ 1 w 1360"/>
                  <a:gd name="T61" fmla="*/ 1 h 1807"/>
                  <a:gd name="T62" fmla="*/ 1 w 1360"/>
                  <a:gd name="T63" fmla="*/ 1 h 1807"/>
                  <a:gd name="T64" fmla="*/ 1 w 1360"/>
                  <a:gd name="T65" fmla="*/ 1 h 1807"/>
                  <a:gd name="T66" fmla="*/ 1 w 1360"/>
                  <a:gd name="T67" fmla="*/ 1 h 1807"/>
                  <a:gd name="T68" fmla="*/ 1 w 1360"/>
                  <a:gd name="T69" fmla="*/ 1 h 1807"/>
                  <a:gd name="T70" fmla="*/ 1 w 1360"/>
                  <a:gd name="T71" fmla="*/ 1 h 1807"/>
                  <a:gd name="T72" fmla="*/ 1 w 1360"/>
                  <a:gd name="T73" fmla="*/ 1 h 1807"/>
                  <a:gd name="T74" fmla="*/ 1 w 1360"/>
                  <a:gd name="T75" fmla="*/ 1 h 1807"/>
                  <a:gd name="T76" fmla="*/ 1 w 1360"/>
                  <a:gd name="T77" fmla="*/ 1 h 1807"/>
                  <a:gd name="T78" fmla="*/ 1 w 1360"/>
                  <a:gd name="T79" fmla="*/ 1 h 1807"/>
                  <a:gd name="T80" fmla="*/ 1 w 1360"/>
                  <a:gd name="T81" fmla="*/ 1 h 1807"/>
                  <a:gd name="T82" fmla="*/ 1 w 1360"/>
                  <a:gd name="T83" fmla="*/ 1 h 1807"/>
                  <a:gd name="T84" fmla="*/ 1 w 1360"/>
                  <a:gd name="T85" fmla="*/ 1 h 1807"/>
                  <a:gd name="T86" fmla="*/ 1 w 1360"/>
                  <a:gd name="T87" fmla="*/ 1 h 1807"/>
                  <a:gd name="T88" fmla="*/ 1 w 1360"/>
                  <a:gd name="T89" fmla="*/ 1 h 1807"/>
                  <a:gd name="T90" fmla="*/ 1 w 1360"/>
                  <a:gd name="T91" fmla="*/ 1 h 1807"/>
                  <a:gd name="T92" fmla="*/ 1 w 1360"/>
                  <a:gd name="T93" fmla="*/ 1 h 1807"/>
                  <a:gd name="T94" fmla="*/ 1 w 1360"/>
                  <a:gd name="T95" fmla="*/ 1 h 1807"/>
                  <a:gd name="T96" fmla="*/ 1 w 1360"/>
                  <a:gd name="T97" fmla="*/ 1 h 1807"/>
                  <a:gd name="T98" fmla="*/ 1 w 1360"/>
                  <a:gd name="T99" fmla="*/ 1 h 1807"/>
                  <a:gd name="T100" fmla="*/ 1 w 1360"/>
                  <a:gd name="T101" fmla="*/ 1 h 1807"/>
                  <a:gd name="T102" fmla="*/ 1 w 1360"/>
                  <a:gd name="T103" fmla="*/ 1 h 1807"/>
                  <a:gd name="T104" fmla="*/ 1 w 1360"/>
                  <a:gd name="T105" fmla="*/ 1 h 1807"/>
                  <a:gd name="T106" fmla="*/ 1 w 1360"/>
                  <a:gd name="T107" fmla="*/ 1 h 1807"/>
                  <a:gd name="T108" fmla="*/ 1 w 1360"/>
                  <a:gd name="T109" fmla="*/ 1 h 1807"/>
                  <a:gd name="T110" fmla="*/ 1 w 1360"/>
                  <a:gd name="T111" fmla="*/ 1 h 1807"/>
                  <a:gd name="T112" fmla="*/ 1 w 1360"/>
                  <a:gd name="T113" fmla="*/ 1 h 1807"/>
                  <a:gd name="T114" fmla="*/ 1 w 1360"/>
                  <a:gd name="T115" fmla="*/ 1 h 1807"/>
                  <a:gd name="T116" fmla="*/ 1 w 1360"/>
                  <a:gd name="T117" fmla="*/ 1 h 1807"/>
                  <a:gd name="T118" fmla="*/ 1 w 1360"/>
                  <a:gd name="T119" fmla="*/ 1 h 18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60"/>
                  <a:gd name="T181" fmla="*/ 0 h 1807"/>
                  <a:gd name="T182" fmla="*/ 1360 w 1360"/>
                  <a:gd name="T183" fmla="*/ 1807 h 18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60" h="1807">
                    <a:moveTo>
                      <a:pt x="1091" y="1183"/>
                    </a:moveTo>
                    <a:lnTo>
                      <a:pt x="1095" y="1268"/>
                    </a:lnTo>
                    <a:lnTo>
                      <a:pt x="1068" y="1388"/>
                    </a:lnTo>
                    <a:lnTo>
                      <a:pt x="1008" y="1489"/>
                    </a:lnTo>
                    <a:lnTo>
                      <a:pt x="1045" y="1532"/>
                    </a:lnTo>
                    <a:lnTo>
                      <a:pt x="988" y="1519"/>
                    </a:lnTo>
                    <a:lnTo>
                      <a:pt x="843" y="1622"/>
                    </a:lnTo>
                    <a:lnTo>
                      <a:pt x="808" y="1622"/>
                    </a:lnTo>
                    <a:lnTo>
                      <a:pt x="804" y="1635"/>
                    </a:lnTo>
                    <a:lnTo>
                      <a:pt x="733" y="1610"/>
                    </a:lnTo>
                    <a:lnTo>
                      <a:pt x="749" y="1550"/>
                    </a:lnTo>
                    <a:lnTo>
                      <a:pt x="749" y="1532"/>
                    </a:lnTo>
                    <a:lnTo>
                      <a:pt x="733" y="1532"/>
                    </a:lnTo>
                    <a:lnTo>
                      <a:pt x="707" y="1599"/>
                    </a:lnTo>
                    <a:lnTo>
                      <a:pt x="629" y="1646"/>
                    </a:lnTo>
                    <a:lnTo>
                      <a:pt x="620" y="1666"/>
                    </a:lnTo>
                    <a:lnTo>
                      <a:pt x="515" y="1586"/>
                    </a:lnTo>
                    <a:lnTo>
                      <a:pt x="330" y="1753"/>
                    </a:lnTo>
                    <a:lnTo>
                      <a:pt x="177" y="1807"/>
                    </a:lnTo>
                    <a:lnTo>
                      <a:pt x="172" y="1651"/>
                    </a:lnTo>
                    <a:lnTo>
                      <a:pt x="0" y="1592"/>
                    </a:lnTo>
                    <a:lnTo>
                      <a:pt x="87" y="1581"/>
                    </a:lnTo>
                    <a:lnTo>
                      <a:pt x="135" y="1539"/>
                    </a:lnTo>
                    <a:lnTo>
                      <a:pt x="154" y="1472"/>
                    </a:lnTo>
                    <a:lnTo>
                      <a:pt x="149" y="1407"/>
                    </a:lnTo>
                    <a:lnTo>
                      <a:pt x="4" y="1063"/>
                    </a:lnTo>
                    <a:lnTo>
                      <a:pt x="237" y="1063"/>
                    </a:lnTo>
                    <a:lnTo>
                      <a:pt x="232" y="1034"/>
                    </a:lnTo>
                    <a:lnTo>
                      <a:pt x="172" y="932"/>
                    </a:lnTo>
                    <a:lnTo>
                      <a:pt x="183" y="836"/>
                    </a:lnTo>
                    <a:lnTo>
                      <a:pt x="340" y="985"/>
                    </a:lnTo>
                    <a:lnTo>
                      <a:pt x="337" y="1076"/>
                    </a:lnTo>
                    <a:lnTo>
                      <a:pt x="360" y="1135"/>
                    </a:lnTo>
                    <a:lnTo>
                      <a:pt x="384" y="1076"/>
                    </a:lnTo>
                    <a:lnTo>
                      <a:pt x="420" y="1088"/>
                    </a:lnTo>
                    <a:lnTo>
                      <a:pt x="395" y="1172"/>
                    </a:lnTo>
                    <a:lnTo>
                      <a:pt x="372" y="1201"/>
                    </a:lnTo>
                    <a:lnTo>
                      <a:pt x="372" y="1227"/>
                    </a:lnTo>
                    <a:lnTo>
                      <a:pt x="489" y="1305"/>
                    </a:lnTo>
                    <a:lnTo>
                      <a:pt x="524" y="1292"/>
                    </a:lnTo>
                    <a:lnTo>
                      <a:pt x="459" y="1256"/>
                    </a:lnTo>
                    <a:lnTo>
                      <a:pt x="565" y="1292"/>
                    </a:lnTo>
                    <a:lnTo>
                      <a:pt x="565" y="1261"/>
                    </a:lnTo>
                    <a:lnTo>
                      <a:pt x="482" y="1196"/>
                    </a:lnTo>
                    <a:lnTo>
                      <a:pt x="475" y="1148"/>
                    </a:lnTo>
                    <a:lnTo>
                      <a:pt x="501" y="1135"/>
                    </a:lnTo>
                    <a:lnTo>
                      <a:pt x="515" y="1179"/>
                    </a:lnTo>
                    <a:lnTo>
                      <a:pt x="542" y="1208"/>
                    </a:lnTo>
                    <a:lnTo>
                      <a:pt x="562" y="1208"/>
                    </a:lnTo>
                    <a:lnTo>
                      <a:pt x="585" y="1201"/>
                    </a:lnTo>
                    <a:lnTo>
                      <a:pt x="585" y="1190"/>
                    </a:lnTo>
                    <a:lnTo>
                      <a:pt x="542" y="1068"/>
                    </a:lnTo>
                    <a:lnTo>
                      <a:pt x="562" y="618"/>
                    </a:lnTo>
                    <a:lnTo>
                      <a:pt x="539" y="451"/>
                    </a:lnTo>
                    <a:lnTo>
                      <a:pt x="549" y="373"/>
                    </a:lnTo>
                    <a:lnTo>
                      <a:pt x="521" y="342"/>
                    </a:lnTo>
                    <a:lnTo>
                      <a:pt x="515" y="295"/>
                    </a:lnTo>
                    <a:lnTo>
                      <a:pt x="539" y="284"/>
                    </a:lnTo>
                    <a:lnTo>
                      <a:pt x="593" y="307"/>
                    </a:lnTo>
                    <a:lnTo>
                      <a:pt x="585" y="347"/>
                    </a:lnTo>
                    <a:lnTo>
                      <a:pt x="634" y="482"/>
                    </a:lnTo>
                    <a:lnTo>
                      <a:pt x="701" y="1081"/>
                    </a:lnTo>
                    <a:lnTo>
                      <a:pt x="588" y="1232"/>
                    </a:lnTo>
                    <a:lnTo>
                      <a:pt x="615" y="1256"/>
                    </a:lnTo>
                    <a:lnTo>
                      <a:pt x="698" y="1201"/>
                    </a:lnTo>
                    <a:lnTo>
                      <a:pt x="638" y="1261"/>
                    </a:lnTo>
                    <a:lnTo>
                      <a:pt x="661" y="1273"/>
                    </a:lnTo>
                    <a:lnTo>
                      <a:pt x="756" y="1227"/>
                    </a:lnTo>
                    <a:lnTo>
                      <a:pt x="698" y="1273"/>
                    </a:lnTo>
                    <a:lnTo>
                      <a:pt x="712" y="1310"/>
                    </a:lnTo>
                    <a:lnTo>
                      <a:pt x="733" y="1305"/>
                    </a:lnTo>
                    <a:lnTo>
                      <a:pt x="749" y="1310"/>
                    </a:lnTo>
                    <a:lnTo>
                      <a:pt x="808" y="1273"/>
                    </a:lnTo>
                    <a:lnTo>
                      <a:pt x="836" y="1243"/>
                    </a:lnTo>
                    <a:lnTo>
                      <a:pt x="926" y="1130"/>
                    </a:lnTo>
                    <a:lnTo>
                      <a:pt x="967" y="1118"/>
                    </a:lnTo>
                    <a:lnTo>
                      <a:pt x="1004" y="1088"/>
                    </a:lnTo>
                    <a:lnTo>
                      <a:pt x="995" y="1063"/>
                    </a:lnTo>
                    <a:lnTo>
                      <a:pt x="967" y="1015"/>
                    </a:lnTo>
                    <a:lnTo>
                      <a:pt x="912" y="961"/>
                    </a:lnTo>
                    <a:lnTo>
                      <a:pt x="818" y="1045"/>
                    </a:lnTo>
                    <a:lnTo>
                      <a:pt x="730" y="1081"/>
                    </a:lnTo>
                    <a:lnTo>
                      <a:pt x="682" y="636"/>
                    </a:lnTo>
                    <a:lnTo>
                      <a:pt x="657" y="307"/>
                    </a:lnTo>
                    <a:lnTo>
                      <a:pt x="666" y="114"/>
                    </a:lnTo>
                    <a:lnTo>
                      <a:pt x="652" y="44"/>
                    </a:lnTo>
                    <a:lnTo>
                      <a:pt x="625" y="0"/>
                    </a:lnTo>
                    <a:lnTo>
                      <a:pt x="749" y="29"/>
                    </a:lnTo>
                    <a:lnTo>
                      <a:pt x="1027" y="78"/>
                    </a:lnTo>
                    <a:lnTo>
                      <a:pt x="1228" y="523"/>
                    </a:lnTo>
                    <a:lnTo>
                      <a:pt x="1228" y="549"/>
                    </a:lnTo>
                    <a:lnTo>
                      <a:pt x="1201" y="571"/>
                    </a:lnTo>
                    <a:lnTo>
                      <a:pt x="1146" y="584"/>
                    </a:lnTo>
                    <a:lnTo>
                      <a:pt x="1054" y="649"/>
                    </a:lnTo>
                    <a:lnTo>
                      <a:pt x="1036" y="683"/>
                    </a:lnTo>
                    <a:lnTo>
                      <a:pt x="1038" y="721"/>
                    </a:lnTo>
                    <a:lnTo>
                      <a:pt x="1049" y="750"/>
                    </a:lnTo>
                    <a:lnTo>
                      <a:pt x="1059" y="763"/>
                    </a:lnTo>
                    <a:lnTo>
                      <a:pt x="1068" y="721"/>
                    </a:lnTo>
                    <a:lnTo>
                      <a:pt x="1066" y="768"/>
                    </a:lnTo>
                    <a:lnTo>
                      <a:pt x="1077" y="799"/>
                    </a:lnTo>
                    <a:lnTo>
                      <a:pt x="1095" y="820"/>
                    </a:lnTo>
                    <a:lnTo>
                      <a:pt x="1141" y="820"/>
                    </a:lnTo>
                    <a:lnTo>
                      <a:pt x="1132" y="847"/>
                    </a:lnTo>
                    <a:lnTo>
                      <a:pt x="1084" y="916"/>
                    </a:lnTo>
                    <a:lnTo>
                      <a:pt x="1088" y="933"/>
                    </a:lnTo>
                    <a:lnTo>
                      <a:pt x="1114" y="950"/>
                    </a:lnTo>
                    <a:lnTo>
                      <a:pt x="1114" y="990"/>
                    </a:lnTo>
                    <a:lnTo>
                      <a:pt x="1123" y="1010"/>
                    </a:lnTo>
                    <a:lnTo>
                      <a:pt x="1137" y="1031"/>
                    </a:lnTo>
                    <a:lnTo>
                      <a:pt x="1130" y="1057"/>
                    </a:lnTo>
                    <a:lnTo>
                      <a:pt x="1130" y="1079"/>
                    </a:lnTo>
                    <a:lnTo>
                      <a:pt x="1150" y="1094"/>
                    </a:lnTo>
                    <a:lnTo>
                      <a:pt x="1213" y="1088"/>
                    </a:lnTo>
                    <a:lnTo>
                      <a:pt x="1360" y="1034"/>
                    </a:lnTo>
                    <a:lnTo>
                      <a:pt x="1274" y="1195"/>
                    </a:lnTo>
                    <a:lnTo>
                      <a:pt x="1178" y="1237"/>
                    </a:lnTo>
                    <a:lnTo>
                      <a:pt x="1137" y="1329"/>
                    </a:lnTo>
                    <a:lnTo>
                      <a:pt x="1212" y="1110"/>
                    </a:lnTo>
                    <a:lnTo>
                      <a:pt x="1119" y="1110"/>
                    </a:lnTo>
                    <a:lnTo>
                      <a:pt x="1091" y="11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9" name="Freeform 188">
                <a:extLst>
                  <a:ext uri="{FF2B5EF4-FFF2-40B4-BE49-F238E27FC236}">
                    <a16:creationId xmlns:a16="http://schemas.microsoft.com/office/drawing/2014/main" id="{B35519D5-F68A-446A-8F66-2A8024BD5316}"/>
                  </a:ext>
                </a:extLst>
              </p:cNvPr>
              <p:cNvSpPr>
                <a:spLocks/>
              </p:cNvSpPr>
              <p:nvPr/>
            </p:nvSpPr>
            <p:spPr bwMode="auto">
              <a:xfrm>
                <a:off x="1936" y="1350"/>
                <a:ext cx="46" cy="8"/>
              </a:xfrm>
              <a:custGeom>
                <a:avLst/>
                <a:gdLst>
                  <a:gd name="T0" fmla="*/ 0 w 92"/>
                  <a:gd name="T1" fmla="*/ 1 h 14"/>
                  <a:gd name="T2" fmla="*/ 1 w 92"/>
                  <a:gd name="T3" fmla="*/ 0 h 14"/>
                  <a:gd name="T4" fmla="*/ 1 w 92"/>
                  <a:gd name="T5" fmla="*/ 0 h 14"/>
                  <a:gd name="T6" fmla="*/ 1 w 92"/>
                  <a:gd name="T7" fmla="*/ 1 h 14"/>
                  <a:gd name="T8" fmla="*/ 0 w 92"/>
                  <a:gd name="T9" fmla="*/ 1 h 14"/>
                  <a:gd name="T10" fmla="*/ 0 60000 65536"/>
                  <a:gd name="T11" fmla="*/ 0 60000 65536"/>
                  <a:gd name="T12" fmla="*/ 0 60000 65536"/>
                  <a:gd name="T13" fmla="*/ 0 60000 65536"/>
                  <a:gd name="T14" fmla="*/ 0 60000 65536"/>
                  <a:gd name="T15" fmla="*/ 0 w 92"/>
                  <a:gd name="T16" fmla="*/ 0 h 14"/>
                  <a:gd name="T17" fmla="*/ 92 w 92"/>
                  <a:gd name="T18" fmla="*/ 14 h 14"/>
                </a:gdLst>
                <a:ahLst/>
                <a:cxnLst>
                  <a:cxn ang="T10">
                    <a:pos x="T0" y="T1"/>
                  </a:cxn>
                  <a:cxn ang="T11">
                    <a:pos x="T2" y="T3"/>
                  </a:cxn>
                  <a:cxn ang="T12">
                    <a:pos x="T4" y="T5"/>
                  </a:cxn>
                  <a:cxn ang="T13">
                    <a:pos x="T6" y="T7"/>
                  </a:cxn>
                  <a:cxn ang="T14">
                    <a:pos x="T8" y="T9"/>
                  </a:cxn>
                </a:cxnLst>
                <a:rect l="T15" t="T16" r="T17" b="T18"/>
                <a:pathLst>
                  <a:path w="92" h="14">
                    <a:moveTo>
                      <a:pt x="0" y="14"/>
                    </a:moveTo>
                    <a:lnTo>
                      <a:pt x="28" y="0"/>
                    </a:lnTo>
                    <a:lnTo>
                      <a:pt x="60" y="0"/>
                    </a:lnTo>
                    <a:lnTo>
                      <a:pt x="92" y="11"/>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0" name="Freeform 189">
                <a:extLst>
                  <a:ext uri="{FF2B5EF4-FFF2-40B4-BE49-F238E27FC236}">
                    <a16:creationId xmlns:a16="http://schemas.microsoft.com/office/drawing/2014/main" id="{1CEC96FC-4AC9-45DD-95EF-DCC1B244D735}"/>
                  </a:ext>
                </a:extLst>
              </p:cNvPr>
              <p:cNvSpPr>
                <a:spLocks/>
              </p:cNvSpPr>
              <p:nvPr/>
            </p:nvSpPr>
            <p:spPr bwMode="auto">
              <a:xfrm>
                <a:off x="1941" y="1358"/>
                <a:ext cx="47" cy="32"/>
              </a:xfrm>
              <a:custGeom>
                <a:avLst/>
                <a:gdLst>
                  <a:gd name="T0" fmla="*/ 1 w 94"/>
                  <a:gd name="T1" fmla="*/ 0 h 65"/>
                  <a:gd name="T2" fmla="*/ 1 w 94"/>
                  <a:gd name="T3" fmla="*/ 0 h 65"/>
                  <a:gd name="T4" fmla="*/ 1 w 94"/>
                  <a:gd name="T5" fmla="*/ 0 h 65"/>
                  <a:gd name="T6" fmla="*/ 1 w 94"/>
                  <a:gd name="T7" fmla="*/ 0 h 65"/>
                  <a:gd name="T8" fmla="*/ 1 w 94"/>
                  <a:gd name="T9" fmla="*/ 0 h 65"/>
                  <a:gd name="T10" fmla="*/ 1 w 94"/>
                  <a:gd name="T11" fmla="*/ 0 h 65"/>
                  <a:gd name="T12" fmla="*/ 1 w 94"/>
                  <a:gd name="T13" fmla="*/ 0 h 65"/>
                  <a:gd name="T14" fmla="*/ 0 w 94"/>
                  <a:gd name="T15" fmla="*/ 0 h 65"/>
                  <a:gd name="T16" fmla="*/ 1 w 94"/>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
                  <a:gd name="T28" fmla="*/ 0 h 65"/>
                  <a:gd name="T29" fmla="*/ 94 w 94"/>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 h="65">
                    <a:moveTo>
                      <a:pt x="14" y="0"/>
                    </a:moveTo>
                    <a:lnTo>
                      <a:pt x="83" y="39"/>
                    </a:lnTo>
                    <a:lnTo>
                      <a:pt x="94" y="55"/>
                    </a:lnTo>
                    <a:lnTo>
                      <a:pt x="72" y="55"/>
                    </a:lnTo>
                    <a:lnTo>
                      <a:pt x="42" y="65"/>
                    </a:lnTo>
                    <a:lnTo>
                      <a:pt x="32" y="50"/>
                    </a:lnTo>
                    <a:lnTo>
                      <a:pt x="30" y="23"/>
                    </a:lnTo>
                    <a:lnTo>
                      <a:pt x="0" y="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1" name="Freeform 190">
                <a:extLst>
                  <a:ext uri="{FF2B5EF4-FFF2-40B4-BE49-F238E27FC236}">
                    <a16:creationId xmlns:a16="http://schemas.microsoft.com/office/drawing/2014/main" id="{F299133E-7BBE-49BC-BFE2-64106BF9AAE4}"/>
                  </a:ext>
                </a:extLst>
              </p:cNvPr>
              <p:cNvSpPr>
                <a:spLocks/>
              </p:cNvSpPr>
              <p:nvPr/>
            </p:nvSpPr>
            <p:spPr bwMode="auto">
              <a:xfrm>
                <a:off x="1957" y="1392"/>
                <a:ext cx="19" cy="26"/>
              </a:xfrm>
              <a:custGeom>
                <a:avLst/>
                <a:gdLst>
                  <a:gd name="T0" fmla="*/ 0 w 37"/>
                  <a:gd name="T1" fmla="*/ 0 h 54"/>
                  <a:gd name="T2" fmla="*/ 1 w 37"/>
                  <a:gd name="T3" fmla="*/ 0 h 54"/>
                  <a:gd name="T4" fmla="*/ 1 w 37"/>
                  <a:gd name="T5" fmla="*/ 0 h 54"/>
                  <a:gd name="T6" fmla="*/ 0 w 37"/>
                  <a:gd name="T7" fmla="*/ 0 h 54"/>
                  <a:gd name="T8" fmla="*/ 0 60000 65536"/>
                  <a:gd name="T9" fmla="*/ 0 60000 65536"/>
                  <a:gd name="T10" fmla="*/ 0 60000 65536"/>
                  <a:gd name="T11" fmla="*/ 0 60000 65536"/>
                  <a:gd name="T12" fmla="*/ 0 w 37"/>
                  <a:gd name="T13" fmla="*/ 0 h 54"/>
                  <a:gd name="T14" fmla="*/ 37 w 37"/>
                  <a:gd name="T15" fmla="*/ 54 h 54"/>
                </a:gdLst>
                <a:ahLst/>
                <a:cxnLst>
                  <a:cxn ang="T8">
                    <a:pos x="T0" y="T1"/>
                  </a:cxn>
                  <a:cxn ang="T9">
                    <a:pos x="T2" y="T3"/>
                  </a:cxn>
                  <a:cxn ang="T10">
                    <a:pos x="T4" y="T5"/>
                  </a:cxn>
                  <a:cxn ang="T11">
                    <a:pos x="T6" y="T7"/>
                  </a:cxn>
                </a:cxnLst>
                <a:rect l="T12" t="T13" r="T14" b="T15"/>
                <a:pathLst>
                  <a:path w="37" h="54">
                    <a:moveTo>
                      <a:pt x="0" y="7"/>
                    </a:moveTo>
                    <a:lnTo>
                      <a:pt x="19" y="0"/>
                    </a:lnTo>
                    <a:lnTo>
                      <a:pt x="37" y="54"/>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2" name="Freeform 191">
                <a:extLst>
                  <a:ext uri="{FF2B5EF4-FFF2-40B4-BE49-F238E27FC236}">
                    <a16:creationId xmlns:a16="http://schemas.microsoft.com/office/drawing/2014/main" id="{DC18ED96-D23F-4324-BD4C-D2B6B2EBC281}"/>
                  </a:ext>
                </a:extLst>
              </p:cNvPr>
              <p:cNvSpPr>
                <a:spLocks/>
              </p:cNvSpPr>
              <p:nvPr/>
            </p:nvSpPr>
            <p:spPr bwMode="auto">
              <a:xfrm>
                <a:off x="1977" y="1335"/>
                <a:ext cx="42" cy="15"/>
              </a:xfrm>
              <a:custGeom>
                <a:avLst/>
                <a:gdLst>
                  <a:gd name="T0" fmla="*/ 0 w 85"/>
                  <a:gd name="T1" fmla="*/ 0 h 31"/>
                  <a:gd name="T2" fmla="*/ 0 w 85"/>
                  <a:gd name="T3" fmla="*/ 0 h 31"/>
                  <a:gd name="T4" fmla="*/ 0 w 85"/>
                  <a:gd name="T5" fmla="*/ 0 h 31"/>
                  <a:gd name="T6" fmla="*/ 0 w 85"/>
                  <a:gd name="T7" fmla="*/ 0 h 31"/>
                  <a:gd name="T8" fmla="*/ 0 w 85"/>
                  <a:gd name="T9" fmla="*/ 0 h 31"/>
                  <a:gd name="T10" fmla="*/ 0 w 85"/>
                  <a:gd name="T11" fmla="*/ 0 h 31"/>
                  <a:gd name="T12" fmla="*/ 0 w 85"/>
                  <a:gd name="T13" fmla="*/ 0 h 31"/>
                  <a:gd name="T14" fmla="*/ 0 60000 65536"/>
                  <a:gd name="T15" fmla="*/ 0 60000 65536"/>
                  <a:gd name="T16" fmla="*/ 0 60000 65536"/>
                  <a:gd name="T17" fmla="*/ 0 60000 65536"/>
                  <a:gd name="T18" fmla="*/ 0 60000 65536"/>
                  <a:gd name="T19" fmla="*/ 0 60000 65536"/>
                  <a:gd name="T20" fmla="*/ 0 60000 65536"/>
                  <a:gd name="T21" fmla="*/ 0 w 85"/>
                  <a:gd name="T22" fmla="*/ 0 h 31"/>
                  <a:gd name="T23" fmla="*/ 85 w 8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31">
                    <a:moveTo>
                      <a:pt x="0" y="6"/>
                    </a:moveTo>
                    <a:lnTo>
                      <a:pt x="17" y="31"/>
                    </a:lnTo>
                    <a:lnTo>
                      <a:pt x="85" y="31"/>
                    </a:lnTo>
                    <a:lnTo>
                      <a:pt x="39" y="0"/>
                    </a:lnTo>
                    <a:lnTo>
                      <a:pt x="46" y="21"/>
                    </a:lnTo>
                    <a:lnTo>
                      <a:pt x="12" y="6"/>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3" name="Freeform 192">
                <a:extLst>
                  <a:ext uri="{FF2B5EF4-FFF2-40B4-BE49-F238E27FC236}">
                    <a16:creationId xmlns:a16="http://schemas.microsoft.com/office/drawing/2014/main" id="{E129329E-30F0-4116-AEE2-D849A52E2252}"/>
                  </a:ext>
                </a:extLst>
              </p:cNvPr>
              <p:cNvSpPr>
                <a:spLocks/>
              </p:cNvSpPr>
              <p:nvPr/>
            </p:nvSpPr>
            <p:spPr bwMode="auto">
              <a:xfrm>
                <a:off x="1946" y="1364"/>
                <a:ext cx="29" cy="11"/>
              </a:xfrm>
              <a:custGeom>
                <a:avLst/>
                <a:gdLst>
                  <a:gd name="T0" fmla="*/ 1 w 58"/>
                  <a:gd name="T1" fmla="*/ 0 h 21"/>
                  <a:gd name="T2" fmla="*/ 0 w 58"/>
                  <a:gd name="T3" fmla="*/ 1 h 21"/>
                  <a:gd name="T4" fmla="*/ 1 w 58"/>
                  <a:gd name="T5" fmla="*/ 1 h 21"/>
                  <a:gd name="T6" fmla="*/ 1 w 58"/>
                  <a:gd name="T7" fmla="*/ 0 h 21"/>
                  <a:gd name="T8" fmla="*/ 0 60000 65536"/>
                  <a:gd name="T9" fmla="*/ 0 60000 65536"/>
                  <a:gd name="T10" fmla="*/ 0 60000 65536"/>
                  <a:gd name="T11" fmla="*/ 0 60000 65536"/>
                  <a:gd name="T12" fmla="*/ 0 w 58"/>
                  <a:gd name="T13" fmla="*/ 0 h 21"/>
                  <a:gd name="T14" fmla="*/ 58 w 58"/>
                  <a:gd name="T15" fmla="*/ 21 h 21"/>
                </a:gdLst>
                <a:ahLst/>
                <a:cxnLst>
                  <a:cxn ang="T8">
                    <a:pos x="T0" y="T1"/>
                  </a:cxn>
                  <a:cxn ang="T9">
                    <a:pos x="T2" y="T3"/>
                  </a:cxn>
                  <a:cxn ang="T10">
                    <a:pos x="T4" y="T5"/>
                  </a:cxn>
                  <a:cxn ang="T11">
                    <a:pos x="T6" y="T7"/>
                  </a:cxn>
                </a:cxnLst>
                <a:rect l="T12" t="T13" r="T14" b="T15"/>
                <a:pathLst>
                  <a:path w="58" h="21">
                    <a:moveTo>
                      <a:pt x="24" y="0"/>
                    </a:moveTo>
                    <a:lnTo>
                      <a:pt x="0" y="21"/>
                    </a:lnTo>
                    <a:lnTo>
                      <a:pt x="58" y="21"/>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4" name="Freeform 193">
                <a:extLst>
                  <a:ext uri="{FF2B5EF4-FFF2-40B4-BE49-F238E27FC236}">
                    <a16:creationId xmlns:a16="http://schemas.microsoft.com/office/drawing/2014/main" id="{2896068E-58C9-483F-A5E4-CBA95278016F}"/>
                  </a:ext>
                </a:extLst>
              </p:cNvPr>
              <p:cNvSpPr>
                <a:spLocks/>
              </p:cNvSpPr>
              <p:nvPr/>
            </p:nvSpPr>
            <p:spPr bwMode="auto">
              <a:xfrm>
                <a:off x="1927" y="1439"/>
                <a:ext cx="39" cy="20"/>
              </a:xfrm>
              <a:custGeom>
                <a:avLst/>
                <a:gdLst>
                  <a:gd name="T0" fmla="*/ 1 w 78"/>
                  <a:gd name="T1" fmla="*/ 0 h 41"/>
                  <a:gd name="T2" fmla="*/ 1 w 78"/>
                  <a:gd name="T3" fmla="*/ 0 h 41"/>
                  <a:gd name="T4" fmla="*/ 1 w 78"/>
                  <a:gd name="T5" fmla="*/ 0 h 41"/>
                  <a:gd name="T6" fmla="*/ 1 w 78"/>
                  <a:gd name="T7" fmla="*/ 0 h 41"/>
                  <a:gd name="T8" fmla="*/ 1 w 78"/>
                  <a:gd name="T9" fmla="*/ 0 h 41"/>
                  <a:gd name="T10" fmla="*/ 1 w 78"/>
                  <a:gd name="T11" fmla="*/ 0 h 41"/>
                  <a:gd name="T12" fmla="*/ 0 w 78"/>
                  <a:gd name="T13" fmla="*/ 0 h 41"/>
                  <a:gd name="T14" fmla="*/ 1 w 78"/>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41"/>
                  <a:gd name="T26" fmla="*/ 78 w 78"/>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41">
                    <a:moveTo>
                      <a:pt x="4" y="0"/>
                    </a:moveTo>
                    <a:lnTo>
                      <a:pt x="55" y="15"/>
                    </a:lnTo>
                    <a:lnTo>
                      <a:pt x="55" y="0"/>
                    </a:lnTo>
                    <a:lnTo>
                      <a:pt x="73" y="12"/>
                    </a:lnTo>
                    <a:lnTo>
                      <a:pt x="78" y="41"/>
                    </a:lnTo>
                    <a:lnTo>
                      <a:pt x="54" y="25"/>
                    </a:lnTo>
                    <a:lnTo>
                      <a:pt x="0" y="25"/>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5" name="Freeform 194">
                <a:extLst>
                  <a:ext uri="{FF2B5EF4-FFF2-40B4-BE49-F238E27FC236}">
                    <a16:creationId xmlns:a16="http://schemas.microsoft.com/office/drawing/2014/main" id="{DB78FC4A-3C7C-40EF-9E8E-18734F99DF14}"/>
                  </a:ext>
                </a:extLst>
              </p:cNvPr>
              <p:cNvSpPr>
                <a:spLocks/>
              </p:cNvSpPr>
              <p:nvPr/>
            </p:nvSpPr>
            <p:spPr bwMode="auto">
              <a:xfrm>
                <a:off x="1940" y="1236"/>
                <a:ext cx="101" cy="45"/>
              </a:xfrm>
              <a:custGeom>
                <a:avLst/>
                <a:gdLst>
                  <a:gd name="T0" fmla="*/ 1 w 202"/>
                  <a:gd name="T1" fmla="*/ 0 h 91"/>
                  <a:gd name="T2" fmla="*/ 0 w 202"/>
                  <a:gd name="T3" fmla="*/ 0 h 91"/>
                  <a:gd name="T4" fmla="*/ 1 w 202"/>
                  <a:gd name="T5" fmla="*/ 0 h 91"/>
                  <a:gd name="T6" fmla="*/ 1 w 202"/>
                  <a:gd name="T7" fmla="*/ 0 h 91"/>
                  <a:gd name="T8" fmla="*/ 1 w 202"/>
                  <a:gd name="T9" fmla="*/ 0 h 91"/>
                  <a:gd name="T10" fmla="*/ 1 w 202"/>
                  <a:gd name="T11" fmla="*/ 0 h 91"/>
                  <a:gd name="T12" fmla="*/ 1 w 202"/>
                  <a:gd name="T13" fmla="*/ 0 h 91"/>
                  <a:gd name="T14" fmla="*/ 1 w 202"/>
                  <a:gd name="T15" fmla="*/ 0 h 91"/>
                  <a:gd name="T16" fmla="*/ 1 w 202"/>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2"/>
                  <a:gd name="T28" fmla="*/ 0 h 91"/>
                  <a:gd name="T29" fmla="*/ 202 w 202"/>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2" h="91">
                    <a:moveTo>
                      <a:pt x="59" y="0"/>
                    </a:moveTo>
                    <a:lnTo>
                      <a:pt x="0" y="55"/>
                    </a:lnTo>
                    <a:lnTo>
                      <a:pt x="78" y="43"/>
                    </a:lnTo>
                    <a:lnTo>
                      <a:pt x="48" y="91"/>
                    </a:lnTo>
                    <a:lnTo>
                      <a:pt x="191" y="86"/>
                    </a:lnTo>
                    <a:lnTo>
                      <a:pt x="202" y="61"/>
                    </a:lnTo>
                    <a:lnTo>
                      <a:pt x="83" y="63"/>
                    </a:lnTo>
                    <a:lnTo>
                      <a:pt x="103" y="17"/>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6" name="Freeform 195">
                <a:extLst>
                  <a:ext uri="{FF2B5EF4-FFF2-40B4-BE49-F238E27FC236}">
                    <a16:creationId xmlns:a16="http://schemas.microsoft.com/office/drawing/2014/main" id="{99D0D0AF-5A49-4FD3-9BAC-7029C7B5689A}"/>
                  </a:ext>
                </a:extLst>
              </p:cNvPr>
              <p:cNvSpPr>
                <a:spLocks/>
              </p:cNvSpPr>
              <p:nvPr/>
            </p:nvSpPr>
            <p:spPr bwMode="auto">
              <a:xfrm>
                <a:off x="2028" y="1284"/>
                <a:ext cx="82" cy="169"/>
              </a:xfrm>
              <a:custGeom>
                <a:avLst/>
                <a:gdLst>
                  <a:gd name="T0" fmla="*/ 1 w 163"/>
                  <a:gd name="T1" fmla="*/ 0 h 340"/>
                  <a:gd name="T2" fmla="*/ 1 w 163"/>
                  <a:gd name="T3" fmla="*/ 0 h 340"/>
                  <a:gd name="T4" fmla="*/ 1 w 163"/>
                  <a:gd name="T5" fmla="*/ 0 h 340"/>
                  <a:gd name="T6" fmla="*/ 1 w 163"/>
                  <a:gd name="T7" fmla="*/ 0 h 340"/>
                  <a:gd name="T8" fmla="*/ 1 w 163"/>
                  <a:gd name="T9" fmla="*/ 0 h 340"/>
                  <a:gd name="T10" fmla="*/ 1 w 163"/>
                  <a:gd name="T11" fmla="*/ 0 h 340"/>
                  <a:gd name="T12" fmla="*/ 1 w 163"/>
                  <a:gd name="T13" fmla="*/ 0 h 340"/>
                  <a:gd name="T14" fmla="*/ 1 w 163"/>
                  <a:gd name="T15" fmla="*/ 0 h 340"/>
                  <a:gd name="T16" fmla="*/ 1 w 163"/>
                  <a:gd name="T17" fmla="*/ 0 h 340"/>
                  <a:gd name="T18" fmla="*/ 1 w 163"/>
                  <a:gd name="T19" fmla="*/ 0 h 340"/>
                  <a:gd name="T20" fmla="*/ 1 w 163"/>
                  <a:gd name="T21" fmla="*/ 0 h 340"/>
                  <a:gd name="T22" fmla="*/ 1 w 163"/>
                  <a:gd name="T23" fmla="*/ 0 h 340"/>
                  <a:gd name="T24" fmla="*/ 1 w 163"/>
                  <a:gd name="T25" fmla="*/ 0 h 340"/>
                  <a:gd name="T26" fmla="*/ 1 w 163"/>
                  <a:gd name="T27" fmla="*/ 0 h 340"/>
                  <a:gd name="T28" fmla="*/ 1 w 163"/>
                  <a:gd name="T29" fmla="*/ 0 h 340"/>
                  <a:gd name="T30" fmla="*/ 1 w 163"/>
                  <a:gd name="T31" fmla="*/ 0 h 340"/>
                  <a:gd name="T32" fmla="*/ 0 w 163"/>
                  <a:gd name="T33" fmla="*/ 0 h 340"/>
                  <a:gd name="T34" fmla="*/ 1 w 163"/>
                  <a:gd name="T35" fmla="*/ 0 h 340"/>
                  <a:gd name="T36" fmla="*/ 1 w 163"/>
                  <a:gd name="T37" fmla="*/ 0 h 3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3"/>
                  <a:gd name="T58" fmla="*/ 0 h 340"/>
                  <a:gd name="T59" fmla="*/ 163 w 163"/>
                  <a:gd name="T60" fmla="*/ 340 h 3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3" h="340">
                    <a:moveTo>
                      <a:pt x="22" y="0"/>
                    </a:moveTo>
                    <a:lnTo>
                      <a:pt x="50" y="28"/>
                    </a:lnTo>
                    <a:lnTo>
                      <a:pt x="43" y="64"/>
                    </a:lnTo>
                    <a:lnTo>
                      <a:pt x="71" y="44"/>
                    </a:lnTo>
                    <a:lnTo>
                      <a:pt x="100" y="64"/>
                    </a:lnTo>
                    <a:lnTo>
                      <a:pt x="71" y="125"/>
                    </a:lnTo>
                    <a:lnTo>
                      <a:pt x="108" y="90"/>
                    </a:lnTo>
                    <a:lnTo>
                      <a:pt x="146" y="161"/>
                    </a:lnTo>
                    <a:lnTo>
                      <a:pt x="163" y="340"/>
                    </a:lnTo>
                    <a:lnTo>
                      <a:pt x="128" y="158"/>
                    </a:lnTo>
                    <a:lnTo>
                      <a:pt x="103" y="158"/>
                    </a:lnTo>
                    <a:lnTo>
                      <a:pt x="39" y="190"/>
                    </a:lnTo>
                    <a:lnTo>
                      <a:pt x="39" y="158"/>
                    </a:lnTo>
                    <a:lnTo>
                      <a:pt x="48" y="138"/>
                    </a:lnTo>
                    <a:lnTo>
                      <a:pt x="48" y="103"/>
                    </a:lnTo>
                    <a:lnTo>
                      <a:pt x="22" y="125"/>
                    </a:lnTo>
                    <a:lnTo>
                      <a:pt x="0" y="67"/>
                    </a:lnTo>
                    <a:lnTo>
                      <a:pt x="22" y="43"/>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7" name="Freeform 196">
                <a:extLst>
                  <a:ext uri="{FF2B5EF4-FFF2-40B4-BE49-F238E27FC236}">
                    <a16:creationId xmlns:a16="http://schemas.microsoft.com/office/drawing/2014/main" id="{722FE13A-769F-4DAC-8745-B0A373B289F3}"/>
                  </a:ext>
                </a:extLst>
              </p:cNvPr>
              <p:cNvSpPr>
                <a:spLocks/>
              </p:cNvSpPr>
              <p:nvPr/>
            </p:nvSpPr>
            <p:spPr bwMode="auto">
              <a:xfrm>
                <a:off x="2061" y="1375"/>
                <a:ext cx="25" cy="10"/>
              </a:xfrm>
              <a:custGeom>
                <a:avLst/>
                <a:gdLst>
                  <a:gd name="T0" fmla="*/ 0 w 49"/>
                  <a:gd name="T1" fmla="*/ 0 h 21"/>
                  <a:gd name="T2" fmla="*/ 1 w 49"/>
                  <a:gd name="T3" fmla="*/ 0 h 21"/>
                  <a:gd name="T4" fmla="*/ 1 w 49"/>
                  <a:gd name="T5" fmla="*/ 0 h 21"/>
                  <a:gd name="T6" fmla="*/ 0 w 49"/>
                  <a:gd name="T7" fmla="*/ 0 h 21"/>
                  <a:gd name="T8" fmla="*/ 0 60000 65536"/>
                  <a:gd name="T9" fmla="*/ 0 60000 65536"/>
                  <a:gd name="T10" fmla="*/ 0 60000 65536"/>
                  <a:gd name="T11" fmla="*/ 0 60000 65536"/>
                  <a:gd name="T12" fmla="*/ 0 w 49"/>
                  <a:gd name="T13" fmla="*/ 0 h 21"/>
                  <a:gd name="T14" fmla="*/ 49 w 49"/>
                  <a:gd name="T15" fmla="*/ 21 h 21"/>
                </a:gdLst>
                <a:ahLst/>
                <a:cxnLst>
                  <a:cxn ang="T8">
                    <a:pos x="T0" y="T1"/>
                  </a:cxn>
                  <a:cxn ang="T9">
                    <a:pos x="T2" y="T3"/>
                  </a:cxn>
                  <a:cxn ang="T10">
                    <a:pos x="T4" y="T5"/>
                  </a:cxn>
                  <a:cxn ang="T11">
                    <a:pos x="T6" y="T7"/>
                  </a:cxn>
                </a:cxnLst>
                <a:rect l="T12" t="T13" r="T14" b="T15"/>
                <a:pathLst>
                  <a:path w="49" h="21">
                    <a:moveTo>
                      <a:pt x="0" y="18"/>
                    </a:moveTo>
                    <a:lnTo>
                      <a:pt x="39" y="0"/>
                    </a:lnTo>
                    <a:lnTo>
                      <a:pt x="49" y="21"/>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8" name="Freeform 197">
                <a:extLst>
                  <a:ext uri="{FF2B5EF4-FFF2-40B4-BE49-F238E27FC236}">
                    <a16:creationId xmlns:a16="http://schemas.microsoft.com/office/drawing/2014/main" id="{3433EB2B-F831-4558-8727-D81ABD4E3F8B}"/>
                  </a:ext>
                </a:extLst>
              </p:cNvPr>
              <p:cNvSpPr>
                <a:spLocks/>
              </p:cNvSpPr>
              <p:nvPr/>
            </p:nvSpPr>
            <p:spPr bwMode="auto">
              <a:xfrm>
                <a:off x="2070" y="1397"/>
                <a:ext cx="15" cy="17"/>
              </a:xfrm>
              <a:custGeom>
                <a:avLst/>
                <a:gdLst>
                  <a:gd name="T0" fmla="*/ 0 w 30"/>
                  <a:gd name="T1" fmla="*/ 1 h 34"/>
                  <a:gd name="T2" fmla="*/ 0 w 30"/>
                  <a:gd name="T3" fmla="*/ 1 h 34"/>
                  <a:gd name="T4" fmla="*/ 1 w 30"/>
                  <a:gd name="T5" fmla="*/ 1 h 34"/>
                  <a:gd name="T6" fmla="*/ 1 w 30"/>
                  <a:gd name="T7" fmla="*/ 0 h 34"/>
                  <a:gd name="T8" fmla="*/ 0 w 30"/>
                  <a:gd name="T9" fmla="*/ 1 h 34"/>
                  <a:gd name="T10" fmla="*/ 0 60000 65536"/>
                  <a:gd name="T11" fmla="*/ 0 60000 65536"/>
                  <a:gd name="T12" fmla="*/ 0 60000 65536"/>
                  <a:gd name="T13" fmla="*/ 0 60000 65536"/>
                  <a:gd name="T14" fmla="*/ 0 60000 65536"/>
                  <a:gd name="T15" fmla="*/ 0 w 30"/>
                  <a:gd name="T16" fmla="*/ 0 h 34"/>
                  <a:gd name="T17" fmla="*/ 30 w 30"/>
                  <a:gd name="T18" fmla="*/ 34 h 34"/>
                </a:gdLst>
                <a:ahLst/>
                <a:cxnLst>
                  <a:cxn ang="T10">
                    <a:pos x="T0" y="T1"/>
                  </a:cxn>
                  <a:cxn ang="T11">
                    <a:pos x="T2" y="T3"/>
                  </a:cxn>
                  <a:cxn ang="T12">
                    <a:pos x="T4" y="T5"/>
                  </a:cxn>
                  <a:cxn ang="T13">
                    <a:pos x="T6" y="T7"/>
                  </a:cxn>
                  <a:cxn ang="T14">
                    <a:pos x="T8" y="T9"/>
                  </a:cxn>
                </a:cxnLst>
                <a:rect l="T15" t="T16" r="T17" b="T18"/>
                <a:pathLst>
                  <a:path w="30" h="34">
                    <a:moveTo>
                      <a:pt x="0" y="3"/>
                    </a:moveTo>
                    <a:lnTo>
                      <a:pt x="0" y="19"/>
                    </a:lnTo>
                    <a:lnTo>
                      <a:pt x="16" y="34"/>
                    </a:lnTo>
                    <a:lnTo>
                      <a:pt x="30"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9" name="Freeform 198">
                <a:extLst>
                  <a:ext uri="{FF2B5EF4-FFF2-40B4-BE49-F238E27FC236}">
                    <a16:creationId xmlns:a16="http://schemas.microsoft.com/office/drawing/2014/main" id="{DA118AFA-D535-456B-B30F-62B38515A99C}"/>
                  </a:ext>
                </a:extLst>
              </p:cNvPr>
              <p:cNvSpPr>
                <a:spLocks/>
              </p:cNvSpPr>
              <p:nvPr/>
            </p:nvSpPr>
            <p:spPr bwMode="auto">
              <a:xfrm>
                <a:off x="2033" y="1421"/>
                <a:ext cx="60" cy="131"/>
              </a:xfrm>
              <a:custGeom>
                <a:avLst/>
                <a:gdLst>
                  <a:gd name="T0" fmla="*/ 0 w 121"/>
                  <a:gd name="T1" fmla="*/ 0 h 261"/>
                  <a:gd name="T2" fmla="*/ 0 w 121"/>
                  <a:gd name="T3" fmla="*/ 1 h 261"/>
                  <a:gd name="T4" fmla="*/ 0 w 121"/>
                  <a:gd name="T5" fmla="*/ 1 h 261"/>
                  <a:gd name="T6" fmla="*/ 0 w 121"/>
                  <a:gd name="T7" fmla="*/ 1 h 261"/>
                  <a:gd name="T8" fmla="*/ 0 w 121"/>
                  <a:gd name="T9" fmla="*/ 1 h 261"/>
                  <a:gd name="T10" fmla="*/ 0 w 121"/>
                  <a:gd name="T11" fmla="*/ 1 h 261"/>
                  <a:gd name="T12" fmla="*/ 0 w 121"/>
                  <a:gd name="T13" fmla="*/ 1 h 261"/>
                  <a:gd name="T14" fmla="*/ 0 w 121"/>
                  <a:gd name="T15" fmla="*/ 1 h 261"/>
                  <a:gd name="T16" fmla="*/ 0 w 121"/>
                  <a:gd name="T17" fmla="*/ 1 h 261"/>
                  <a:gd name="T18" fmla="*/ 0 w 121"/>
                  <a:gd name="T19" fmla="*/ 1 h 261"/>
                  <a:gd name="T20" fmla="*/ 0 w 121"/>
                  <a:gd name="T21" fmla="*/ 1 h 261"/>
                  <a:gd name="T22" fmla="*/ 0 w 121"/>
                  <a:gd name="T23" fmla="*/ 1 h 261"/>
                  <a:gd name="T24" fmla="*/ 0 w 121"/>
                  <a:gd name="T25" fmla="*/ 0 h 2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261"/>
                  <a:gd name="T41" fmla="*/ 121 w 121"/>
                  <a:gd name="T42" fmla="*/ 261 h 2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261">
                    <a:moveTo>
                      <a:pt x="121" y="0"/>
                    </a:moveTo>
                    <a:lnTo>
                      <a:pt x="94" y="29"/>
                    </a:lnTo>
                    <a:lnTo>
                      <a:pt x="75" y="29"/>
                    </a:lnTo>
                    <a:lnTo>
                      <a:pt x="48" y="21"/>
                    </a:lnTo>
                    <a:lnTo>
                      <a:pt x="71" y="91"/>
                    </a:lnTo>
                    <a:lnTo>
                      <a:pt x="67" y="128"/>
                    </a:lnTo>
                    <a:lnTo>
                      <a:pt x="25" y="138"/>
                    </a:lnTo>
                    <a:lnTo>
                      <a:pt x="48" y="173"/>
                    </a:lnTo>
                    <a:lnTo>
                      <a:pt x="30" y="201"/>
                    </a:lnTo>
                    <a:lnTo>
                      <a:pt x="0" y="191"/>
                    </a:lnTo>
                    <a:lnTo>
                      <a:pt x="50" y="261"/>
                    </a:lnTo>
                    <a:lnTo>
                      <a:pt x="105" y="126"/>
                    </a:lnTo>
                    <a:lnTo>
                      <a:pt x="1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0" name="Freeform 199">
                <a:extLst>
                  <a:ext uri="{FF2B5EF4-FFF2-40B4-BE49-F238E27FC236}">
                    <a16:creationId xmlns:a16="http://schemas.microsoft.com/office/drawing/2014/main" id="{FBE5BE3F-4E83-4473-B9F1-F41B6706056D}"/>
                  </a:ext>
                </a:extLst>
              </p:cNvPr>
              <p:cNvSpPr>
                <a:spLocks/>
              </p:cNvSpPr>
              <p:nvPr/>
            </p:nvSpPr>
            <p:spPr bwMode="auto">
              <a:xfrm>
                <a:off x="2001" y="1552"/>
                <a:ext cx="43" cy="89"/>
              </a:xfrm>
              <a:custGeom>
                <a:avLst/>
                <a:gdLst>
                  <a:gd name="T0" fmla="*/ 0 w 87"/>
                  <a:gd name="T1" fmla="*/ 0 h 179"/>
                  <a:gd name="T2" fmla="*/ 0 w 87"/>
                  <a:gd name="T3" fmla="*/ 0 h 179"/>
                  <a:gd name="T4" fmla="*/ 0 w 87"/>
                  <a:gd name="T5" fmla="*/ 0 h 179"/>
                  <a:gd name="T6" fmla="*/ 0 w 87"/>
                  <a:gd name="T7" fmla="*/ 0 h 179"/>
                  <a:gd name="T8" fmla="*/ 0 w 87"/>
                  <a:gd name="T9" fmla="*/ 0 h 179"/>
                  <a:gd name="T10" fmla="*/ 0 w 87"/>
                  <a:gd name="T11" fmla="*/ 0 h 179"/>
                  <a:gd name="T12" fmla="*/ 0 w 87"/>
                  <a:gd name="T13" fmla="*/ 0 h 179"/>
                  <a:gd name="T14" fmla="*/ 0 60000 65536"/>
                  <a:gd name="T15" fmla="*/ 0 60000 65536"/>
                  <a:gd name="T16" fmla="*/ 0 60000 65536"/>
                  <a:gd name="T17" fmla="*/ 0 60000 65536"/>
                  <a:gd name="T18" fmla="*/ 0 60000 65536"/>
                  <a:gd name="T19" fmla="*/ 0 60000 65536"/>
                  <a:gd name="T20" fmla="*/ 0 60000 65536"/>
                  <a:gd name="T21" fmla="*/ 0 w 87"/>
                  <a:gd name="T22" fmla="*/ 0 h 179"/>
                  <a:gd name="T23" fmla="*/ 87 w 87"/>
                  <a:gd name="T24" fmla="*/ 179 h 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179">
                    <a:moveTo>
                      <a:pt x="87" y="0"/>
                    </a:moveTo>
                    <a:lnTo>
                      <a:pt x="9" y="18"/>
                    </a:lnTo>
                    <a:lnTo>
                      <a:pt x="0" y="98"/>
                    </a:lnTo>
                    <a:lnTo>
                      <a:pt x="38" y="72"/>
                    </a:lnTo>
                    <a:lnTo>
                      <a:pt x="41" y="179"/>
                    </a:lnTo>
                    <a:lnTo>
                      <a:pt x="66" y="24"/>
                    </a:lnTo>
                    <a:lnTo>
                      <a:pt x="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1" name="Freeform 200">
                <a:extLst>
                  <a:ext uri="{FF2B5EF4-FFF2-40B4-BE49-F238E27FC236}">
                    <a16:creationId xmlns:a16="http://schemas.microsoft.com/office/drawing/2014/main" id="{DDF655C4-BE9F-46A1-82A7-E6435B2FB911}"/>
                  </a:ext>
                </a:extLst>
              </p:cNvPr>
              <p:cNvSpPr>
                <a:spLocks/>
              </p:cNvSpPr>
              <p:nvPr/>
            </p:nvSpPr>
            <p:spPr bwMode="auto">
              <a:xfrm>
                <a:off x="2051" y="1501"/>
                <a:ext cx="123" cy="129"/>
              </a:xfrm>
              <a:custGeom>
                <a:avLst/>
                <a:gdLst>
                  <a:gd name="T0" fmla="*/ 0 w 247"/>
                  <a:gd name="T1" fmla="*/ 0 h 259"/>
                  <a:gd name="T2" fmla="*/ 0 w 247"/>
                  <a:gd name="T3" fmla="*/ 0 h 259"/>
                  <a:gd name="T4" fmla="*/ 0 w 247"/>
                  <a:gd name="T5" fmla="*/ 0 h 259"/>
                  <a:gd name="T6" fmla="*/ 0 w 247"/>
                  <a:gd name="T7" fmla="*/ 0 h 259"/>
                  <a:gd name="T8" fmla="*/ 0 w 247"/>
                  <a:gd name="T9" fmla="*/ 0 h 259"/>
                  <a:gd name="T10" fmla="*/ 0 w 247"/>
                  <a:gd name="T11" fmla="*/ 0 h 259"/>
                  <a:gd name="T12" fmla="*/ 0 w 247"/>
                  <a:gd name="T13" fmla="*/ 0 h 259"/>
                  <a:gd name="T14" fmla="*/ 0 w 247"/>
                  <a:gd name="T15" fmla="*/ 0 h 259"/>
                  <a:gd name="T16" fmla="*/ 0 w 247"/>
                  <a:gd name="T17" fmla="*/ 0 h 259"/>
                  <a:gd name="T18" fmla="*/ 0 w 247"/>
                  <a:gd name="T19" fmla="*/ 0 h 259"/>
                  <a:gd name="T20" fmla="*/ 0 w 247"/>
                  <a:gd name="T21" fmla="*/ 0 h 259"/>
                  <a:gd name="T22" fmla="*/ 0 w 247"/>
                  <a:gd name="T23" fmla="*/ 0 h 2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7"/>
                  <a:gd name="T37" fmla="*/ 0 h 259"/>
                  <a:gd name="T38" fmla="*/ 247 w 247"/>
                  <a:gd name="T39" fmla="*/ 259 h 2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7" h="259">
                    <a:moveTo>
                      <a:pt x="75" y="0"/>
                    </a:moveTo>
                    <a:lnTo>
                      <a:pt x="57" y="83"/>
                    </a:lnTo>
                    <a:lnTo>
                      <a:pt x="84" y="67"/>
                    </a:lnTo>
                    <a:lnTo>
                      <a:pt x="0" y="259"/>
                    </a:lnTo>
                    <a:lnTo>
                      <a:pt x="87" y="119"/>
                    </a:lnTo>
                    <a:lnTo>
                      <a:pt x="195" y="95"/>
                    </a:lnTo>
                    <a:lnTo>
                      <a:pt x="247" y="15"/>
                    </a:lnTo>
                    <a:lnTo>
                      <a:pt x="190" y="77"/>
                    </a:lnTo>
                    <a:lnTo>
                      <a:pt x="100" y="85"/>
                    </a:lnTo>
                    <a:lnTo>
                      <a:pt x="117" y="9"/>
                    </a:lnTo>
                    <a:lnTo>
                      <a:pt x="78" y="57"/>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2" name="Freeform 201">
                <a:extLst>
                  <a:ext uri="{FF2B5EF4-FFF2-40B4-BE49-F238E27FC236}">
                    <a16:creationId xmlns:a16="http://schemas.microsoft.com/office/drawing/2014/main" id="{DEC4A411-E362-4DF7-A751-0F912A7C6A43}"/>
                  </a:ext>
                </a:extLst>
              </p:cNvPr>
              <p:cNvSpPr>
                <a:spLocks/>
              </p:cNvSpPr>
              <p:nvPr/>
            </p:nvSpPr>
            <p:spPr bwMode="auto">
              <a:xfrm>
                <a:off x="2146" y="1424"/>
                <a:ext cx="135" cy="107"/>
              </a:xfrm>
              <a:custGeom>
                <a:avLst/>
                <a:gdLst>
                  <a:gd name="T0" fmla="*/ 0 w 269"/>
                  <a:gd name="T1" fmla="*/ 0 h 215"/>
                  <a:gd name="T2" fmla="*/ 1 w 269"/>
                  <a:gd name="T3" fmla="*/ 0 h 215"/>
                  <a:gd name="T4" fmla="*/ 1 w 269"/>
                  <a:gd name="T5" fmla="*/ 0 h 215"/>
                  <a:gd name="T6" fmla="*/ 1 w 269"/>
                  <a:gd name="T7" fmla="*/ 0 h 215"/>
                  <a:gd name="T8" fmla="*/ 1 w 269"/>
                  <a:gd name="T9" fmla="*/ 0 h 215"/>
                  <a:gd name="T10" fmla="*/ 1 w 269"/>
                  <a:gd name="T11" fmla="*/ 0 h 215"/>
                  <a:gd name="T12" fmla="*/ 1 w 269"/>
                  <a:gd name="T13" fmla="*/ 0 h 215"/>
                  <a:gd name="T14" fmla="*/ 1 w 269"/>
                  <a:gd name="T15" fmla="*/ 0 h 215"/>
                  <a:gd name="T16" fmla="*/ 1 w 269"/>
                  <a:gd name="T17" fmla="*/ 0 h 215"/>
                  <a:gd name="T18" fmla="*/ 1 w 269"/>
                  <a:gd name="T19" fmla="*/ 0 h 215"/>
                  <a:gd name="T20" fmla="*/ 1 w 269"/>
                  <a:gd name="T21" fmla="*/ 0 h 215"/>
                  <a:gd name="T22" fmla="*/ 0 w 269"/>
                  <a:gd name="T23" fmla="*/ 0 h 2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9"/>
                  <a:gd name="T37" fmla="*/ 0 h 215"/>
                  <a:gd name="T38" fmla="*/ 269 w 269"/>
                  <a:gd name="T39" fmla="*/ 215 h 2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9" h="215">
                    <a:moveTo>
                      <a:pt x="0" y="34"/>
                    </a:moveTo>
                    <a:lnTo>
                      <a:pt x="49" y="122"/>
                    </a:lnTo>
                    <a:lnTo>
                      <a:pt x="34" y="203"/>
                    </a:lnTo>
                    <a:lnTo>
                      <a:pt x="73" y="154"/>
                    </a:lnTo>
                    <a:lnTo>
                      <a:pt x="73" y="109"/>
                    </a:lnTo>
                    <a:lnTo>
                      <a:pt x="143" y="120"/>
                    </a:lnTo>
                    <a:lnTo>
                      <a:pt x="269" y="215"/>
                    </a:lnTo>
                    <a:lnTo>
                      <a:pt x="196" y="117"/>
                    </a:lnTo>
                    <a:lnTo>
                      <a:pt x="83" y="85"/>
                    </a:lnTo>
                    <a:lnTo>
                      <a:pt x="11" y="0"/>
                    </a:lnTo>
                    <a:lnTo>
                      <a:pt x="30" y="54"/>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3" name="Freeform 202">
                <a:extLst>
                  <a:ext uri="{FF2B5EF4-FFF2-40B4-BE49-F238E27FC236}">
                    <a16:creationId xmlns:a16="http://schemas.microsoft.com/office/drawing/2014/main" id="{429EEEE7-4993-40EC-97E5-95AB8D58EF13}"/>
                  </a:ext>
                </a:extLst>
              </p:cNvPr>
              <p:cNvSpPr>
                <a:spLocks/>
              </p:cNvSpPr>
              <p:nvPr/>
            </p:nvSpPr>
            <p:spPr bwMode="auto">
              <a:xfrm>
                <a:off x="1978" y="1184"/>
                <a:ext cx="162" cy="154"/>
              </a:xfrm>
              <a:custGeom>
                <a:avLst/>
                <a:gdLst>
                  <a:gd name="T0" fmla="*/ 0 w 324"/>
                  <a:gd name="T1" fmla="*/ 1 h 308"/>
                  <a:gd name="T2" fmla="*/ 1 w 324"/>
                  <a:gd name="T3" fmla="*/ 1 h 308"/>
                  <a:gd name="T4" fmla="*/ 1 w 324"/>
                  <a:gd name="T5" fmla="*/ 1 h 308"/>
                  <a:gd name="T6" fmla="*/ 1 w 324"/>
                  <a:gd name="T7" fmla="*/ 0 h 308"/>
                  <a:gd name="T8" fmla="*/ 1 w 324"/>
                  <a:gd name="T9" fmla="*/ 1 h 308"/>
                  <a:gd name="T10" fmla="*/ 1 w 324"/>
                  <a:gd name="T11" fmla="*/ 1 h 308"/>
                  <a:gd name="T12" fmla="*/ 1 w 324"/>
                  <a:gd name="T13" fmla="*/ 1 h 308"/>
                  <a:gd name="T14" fmla="*/ 1 w 324"/>
                  <a:gd name="T15" fmla="*/ 1 h 308"/>
                  <a:gd name="T16" fmla="*/ 1 w 324"/>
                  <a:gd name="T17" fmla="*/ 1 h 308"/>
                  <a:gd name="T18" fmla="*/ 1 w 324"/>
                  <a:gd name="T19" fmla="*/ 1 h 308"/>
                  <a:gd name="T20" fmla="*/ 1 w 324"/>
                  <a:gd name="T21" fmla="*/ 1 h 308"/>
                  <a:gd name="T22" fmla="*/ 1 w 324"/>
                  <a:gd name="T23" fmla="*/ 1 h 308"/>
                  <a:gd name="T24" fmla="*/ 1 w 324"/>
                  <a:gd name="T25" fmla="*/ 1 h 308"/>
                  <a:gd name="T26" fmla="*/ 1 w 324"/>
                  <a:gd name="T27" fmla="*/ 1 h 308"/>
                  <a:gd name="T28" fmla="*/ 1 w 324"/>
                  <a:gd name="T29" fmla="*/ 1 h 308"/>
                  <a:gd name="T30" fmla="*/ 1 w 324"/>
                  <a:gd name="T31" fmla="*/ 1 h 308"/>
                  <a:gd name="T32" fmla="*/ 1 w 324"/>
                  <a:gd name="T33" fmla="*/ 1 h 308"/>
                  <a:gd name="T34" fmla="*/ 1 w 324"/>
                  <a:gd name="T35" fmla="*/ 1 h 308"/>
                  <a:gd name="T36" fmla="*/ 0 w 324"/>
                  <a:gd name="T37" fmla="*/ 1 h 3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4"/>
                  <a:gd name="T58" fmla="*/ 0 h 308"/>
                  <a:gd name="T59" fmla="*/ 324 w 324"/>
                  <a:gd name="T60" fmla="*/ 308 h 3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4" h="308">
                    <a:moveTo>
                      <a:pt x="0" y="84"/>
                    </a:moveTo>
                    <a:lnTo>
                      <a:pt x="94" y="61"/>
                    </a:lnTo>
                    <a:lnTo>
                      <a:pt x="123" y="61"/>
                    </a:lnTo>
                    <a:lnTo>
                      <a:pt x="204" y="0"/>
                    </a:lnTo>
                    <a:lnTo>
                      <a:pt x="234" y="44"/>
                    </a:lnTo>
                    <a:lnTo>
                      <a:pt x="186" y="27"/>
                    </a:lnTo>
                    <a:lnTo>
                      <a:pt x="247" y="78"/>
                    </a:lnTo>
                    <a:lnTo>
                      <a:pt x="169" y="50"/>
                    </a:lnTo>
                    <a:lnTo>
                      <a:pt x="190" y="81"/>
                    </a:lnTo>
                    <a:lnTo>
                      <a:pt x="140" y="81"/>
                    </a:lnTo>
                    <a:lnTo>
                      <a:pt x="213" y="113"/>
                    </a:lnTo>
                    <a:lnTo>
                      <a:pt x="324" y="209"/>
                    </a:lnTo>
                    <a:lnTo>
                      <a:pt x="216" y="138"/>
                    </a:lnTo>
                    <a:lnTo>
                      <a:pt x="247" y="221"/>
                    </a:lnTo>
                    <a:lnTo>
                      <a:pt x="241" y="308"/>
                    </a:lnTo>
                    <a:lnTo>
                      <a:pt x="236" y="222"/>
                    </a:lnTo>
                    <a:lnTo>
                      <a:pt x="186" y="121"/>
                    </a:lnTo>
                    <a:lnTo>
                      <a:pt x="103" y="84"/>
                    </a:lnTo>
                    <a:lnTo>
                      <a:pt x="0"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4" name="Freeform 203">
                <a:extLst>
                  <a:ext uri="{FF2B5EF4-FFF2-40B4-BE49-F238E27FC236}">
                    <a16:creationId xmlns:a16="http://schemas.microsoft.com/office/drawing/2014/main" id="{FAA9FD39-B08D-45CB-8297-B1650945B2C1}"/>
                  </a:ext>
                </a:extLst>
              </p:cNvPr>
              <p:cNvSpPr>
                <a:spLocks/>
              </p:cNvSpPr>
              <p:nvPr/>
            </p:nvSpPr>
            <p:spPr bwMode="auto">
              <a:xfrm>
                <a:off x="2080" y="1181"/>
                <a:ext cx="197" cy="349"/>
              </a:xfrm>
              <a:custGeom>
                <a:avLst/>
                <a:gdLst>
                  <a:gd name="T0" fmla="*/ 0 w 395"/>
                  <a:gd name="T1" fmla="*/ 1 h 698"/>
                  <a:gd name="T2" fmla="*/ 0 w 395"/>
                  <a:gd name="T3" fmla="*/ 0 h 698"/>
                  <a:gd name="T4" fmla="*/ 0 w 395"/>
                  <a:gd name="T5" fmla="*/ 1 h 698"/>
                  <a:gd name="T6" fmla="*/ 0 w 395"/>
                  <a:gd name="T7" fmla="*/ 1 h 698"/>
                  <a:gd name="T8" fmla="*/ 0 w 395"/>
                  <a:gd name="T9" fmla="*/ 1 h 698"/>
                  <a:gd name="T10" fmla="*/ 0 w 395"/>
                  <a:gd name="T11" fmla="*/ 1 h 698"/>
                  <a:gd name="T12" fmla="*/ 0 w 395"/>
                  <a:gd name="T13" fmla="*/ 1 h 698"/>
                  <a:gd name="T14" fmla="*/ 0 w 395"/>
                  <a:gd name="T15" fmla="*/ 1 h 698"/>
                  <a:gd name="T16" fmla="*/ 0 60000 65536"/>
                  <a:gd name="T17" fmla="*/ 0 60000 65536"/>
                  <a:gd name="T18" fmla="*/ 0 60000 65536"/>
                  <a:gd name="T19" fmla="*/ 0 60000 65536"/>
                  <a:gd name="T20" fmla="*/ 0 60000 65536"/>
                  <a:gd name="T21" fmla="*/ 0 60000 65536"/>
                  <a:gd name="T22" fmla="*/ 0 60000 65536"/>
                  <a:gd name="T23" fmla="*/ 0 60000 65536"/>
                  <a:gd name="T24" fmla="*/ 0 w 395"/>
                  <a:gd name="T25" fmla="*/ 0 h 698"/>
                  <a:gd name="T26" fmla="*/ 395 w 395"/>
                  <a:gd name="T27" fmla="*/ 698 h 6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5" h="698">
                    <a:moveTo>
                      <a:pt x="0" y="7"/>
                    </a:moveTo>
                    <a:lnTo>
                      <a:pt x="57" y="0"/>
                    </a:lnTo>
                    <a:lnTo>
                      <a:pt x="147" y="68"/>
                    </a:lnTo>
                    <a:lnTo>
                      <a:pt x="206" y="216"/>
                    </a:lnTo>
                    <a:lnTo>
                      <a:pt x="213" y="367"/>
                    </a:lnTo>
                    <a:lnTo>
                      <a:pt x="255" y="468"/>
                    </a:lnTo>
                    <a:lnTo>
                      <a:pt x="298" y="505"/>
                    </a:lnTo>
                    <a:lnTo>
                      <a:pt x="395" y="698"/>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05" name="Freeform 204">
                <a:extLst>
                  <a:ext uri="{FF2B5EF4-FFF2-40B4-BE49-F238E27FC236}">
                    <a16:creationId xmlns:a16="http://schemas.microsoft.com/office/drawing/2014/main" id="{B1522DAB-CB8B-42A9-AFB1-86B627A91B76}"/>
                  </a:ext>
                </a:extLst>
              </p:cNvPr>
              <p:cNvSpPr>
                <a:spLocks/>
              </p:cNvSpPr>
              <p:nvPr/>
            </p:nvSpPr>
            <p:spPr bwMode="auto">
              <a:xfrm>
                <a:off x="1438" y="1022"/>
                <a:ext cx="213" cy="463"/>
              </a:xfrm>
              <a:custGeom>
                <a:avLst/>
                <a:gdLst>
                  <a:gd name="T0" fmla="*/ 1 w 425"/>
                  <a:gd name="T1" fmla="*/ 1 h 925"/>
                  <a:gd name="T2" fmla="*/ 1 w 425"/>
                  <a:gd name="T3" fmla="*/ 1 h 925"/>
                  <a:gd name="T4" fmla="*/ 1 w 425"/>
                  <a:gd name="T5" fmla="*/ 1 h 925"/>
                  <a:gd name="T6" fmla="*/ 1 w 425"/>
                  <a:gd name="T7" fmla="*/ 1 h 925"/>
                  <a:gd name="T8" fmla="*/ 1 w 425"/>
                  <a:gd name="T9" fmla="*/ 1 h 925"/>
                  <a:gd name="T10" fmla="*/ 1 w 425"/>
                  <a:gd name="T11" fmla="*/ 1 h 925"/>
                  <a:gd name="T12" fmla="*/ 1 w 425"/>
                  <a:gd name="T13" fmla="*/ 1 h 925"/>
                  <a:gd name="T14" fmla="*/ 1 w 425"/>
                  <a:gd name="T15" fmla="*/ 1 h 925"/>
                  <a:gd name="T16" fmla="*/ 1 w 425"/>
                  <a:gd name="T17" fmla="*/ 1 h 925"/>
                  <a:gd name="T18" fmla="*/ 1 w 425"/>
                  <a:gd name="T19" fmla="*/ 1 h 925"/>
                  <a:gd name="T20" fmla="*/ 1 w 425"/>
                  <a:gd name="T21" fmla="*/ 0 h 925"/>
                  <a:gd name="T22" fmla="*/ 1 w 425"/>
                  <a:gd name="T23" fmla="*/ 1 h 925"/>
                  <a:gd name="T24" fmla="*/ 0 w 425"/>
                  <a:gd name="T25" fmla="*/ 1 h 925"/>
                  <a:gd name="T26" fmla="*/ 1 w 425"/>
                  <a:gd name="T27" fmla="*/ 1 h 925"/>
                  <a:gd name="T28" fmla="*/ 1 w 425"/>
                  <a:gd name="T29" fmla="*/ 1 h 925"/>
                  <a:gd name="T30" fmla="*/ 1 w 425"/>
                  <a:gd name="T31" fmla="*/ 1 h 9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5"/>
                  <a:gd name="T49" fmla="*/ 0 h 925"/>
                  <a:gd name="T50" fmla="*/ 425 w 425"/>
                  <a:gd name="T51" fmla="*/ 925 h 9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5" h="925">
                    <a:moveTo>
                      <a:pt x="200" y="915"/>
                    </a:moveTo>
                    <a:lnTo>
                      <a:pt x="244" y="868"/>
                    </a:lnTo>
                    <a:lnTo>
                      <a:pt x="297" y="868"/>
                    </a:lnTo>
                    <a:lnTo>
                      <a:pt x="404" y="925"/>
                    </a:lnTo>
                    <a:lnTo>
                      <a:pt x="425" y="714"/>
                    </a:lnTo>
                    <a:lnTo>
                      <a:pt x="329" y="259"/>
                    </a:lnTo>
                    <a:lnTo>
                      <a:pt x="324" y="131"/>
                    </a:lnTo>
                    <a:lnTo>
                      <a:pt x="235" y="84"/>
                    </a:lnTo>
                    <a:lnTo>
                      <a:pt x="294" y="89"/>
                    </a:lnTo>
                    <a:lnTo>
                      <a:pt x="196" y="47"/>
                    </a:lnTo>
                    <a:lnTo>
                      <a:pt x="170" y="0"/>
                    </a:lnTo>
                    <a:lnTo>
                      <a:pt x="19" y="89"/>
                    </a:lnTo>
                    <a:lnTo>
                      <a:pt x="0" y="120"/>
                    </a:lnTo>
                    <a:lnTo>
                      <a:pt x="7" y="506"/>
                    </a:lnTo>
                    <a:lnTo>
                      <a:pt x="51" y="709"/>
                    </a:lnTo>
                    <a:lnTo>
                      <a:pt x="200" y="9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6" name="Freeform 205">
                <a:extLst>
                  <a:ext uri="{FF2B5EF4-FFF2-40B4-BE49-F238E27FC236}">
                    <a16:creationId xmlns:a16="http://schemas.microsoft.com/office/drawing/2014/main" id="{4952E8B6-93B8-4C08-B190-7BE505598CD0}"/>
                  </a:ext>
                </a:extLst>
              </p:cNvPr>
              <p:cNvSpPr>
                <a:spLocks/>
              </p:cNvSpPr>
              <p:nvPr/>
            </p:nvSpPr>
            <p:spPr bwMode="auto">
              <a:xfrm>
                <a:off x="1529" y="999"/>
                <a:ext cx="96" cy="94"/>
              </a:xfrm>
              <a:custGeom>
                <a:avLst/>
                <a:gdLst>
                  <a:gd name="T0" fmla="*/ 0 w 193"/>
                  <a:gd name="T1" fmla="*/ 1 h 188"/>
                  <a:gd name="T2" fmla="*/ 0 w 193"/>
                  <a:gd name="T3" fmla="*/ 1 h 188"/>
                  <a:gd name="T4" fmla="*/ 0 w 193"/>
                  <a:gd name="T5" fmla="*/ 1 h 188"/>
                  <a:gd name="T6" fmla="*/ 0 w 193"/>
                  <a:gd name="T7" fmla="*/ 1 h 188"/>
                  <a:gd name="T8" fmla="*/ 0 w 193"/>
                  <a:gd name="T9" fmla="*/ 1 h 188"/>
                  <a:gd name="T10" fmla="*/ 0 w 193"/>
                  <a:gd name="T11" fmla="*/ 1 h 188"/>
                  <a:gd name="T12" fmla="*/ 0 w 193"/>
                  <a:gd name="T13" fmla="*/ 1 h 188"/>
                  <a:gd name="T14" fmla="*/ 0 w 193"/>
                  <a:gd name="T15" fmla="*/ 1 h 188"/>
                  <a:gd name="T16" fmla="*/ 0 w 193"/>
                  <a:gd name="T17" fmla="*/ 1 h 188"/>
                  <a:gd name="T18" fmla="*/ 0 w 193"/>
                  <a:gd name="T19" fmla="*/ 1 h 188"/>
                  <a:gd name="T20" fmla="*/ 0 w 193"/>
                  <a:gd name="T21" fmla="*/ 1 h 188"/>
                  <a:gd name="T22" fmla="*/ 0 w 193"/>
                  <a:gd name="T23" fmla="*/ 1 h 188"/>
                  <a:gd name="T24" fmla="*/ 0 w 193"/>
                  <a:gd name="T25" fmla="*/ 1 h 188"/>
                  <a:gd name="T26" fmla="*/ 0 w 193"/>
                  <a:gd name="T27" fmla="*/ 1 h 188"/>
                  <a:gd name="T28" fmla="*/ 0 w 193"/>
                  <a:gd name="T29" fmla="*/ 1 h 188"/>
                  <a:gd name="T30" fmla="*/ 0 w 193"/>
                  <a:gd name="T31" fmla="*/ 1 h 188"/>
                  <a:gd name="T32" fmla="*/ 0 w 193"/>
                  <a:gd name="T33" fmla="*/ 1 h 188"/>
                  <a:gd name="T34" fmla="*/ 0 w 193"/>
                  <a:gd name="T35" fmla="*/ 1 h 188"/>
                  <a:gd name="T36" fmla="*/ 0 w 193"/>
                  <a:gd name="T37" fmla="*/ 0 h 188"/>
                  <a:gd name="T38" fmla="*/ 0 w 193"/>
                  <a:gd name="T39" fmla="*/ 1 h 188"/>
                  <a:gd name="T40" fmla="*/ 0 w 193"/>
                  <a:gd name="T41" fmla="*/ 1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3"/>
                  <a:gd name="T64" fmla="*/ 0 h 188"/>
                  <a:gd name="T65" fmla="*/ 193 w 193"/>
                  <a:gd name="T66" fmla="*/ 188 h 1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3" h="188">
                    <a:moveTo>
                      <a:pt x="43" y="9"/>
                    </a:moveTo>
                    <a:lnTo>
                      <a:pt x="20" y="30"/>
                    </a:lnTo>
                    <a:lnTo>
                      <a:pt x="0" y="39"/>
                    </a:lnTo>
                    <a:lnTo>
                      <a:pt x="61" y="39"/>
                    </a:lnTo>
                    <a:lnTo>
                      <a:pt x="73" y="120"/>
                    </a:lnTo>
                    <a:lnTo>
                      <a:pt x="112" y="136"/>
                    </a:lnTo>
                    <a:lnTo>
                      <a:pt x="140" y="183"/>
                    </a:lnTo>
                    <a:lnTo>
                      <a:pt x="170" y="188"/>
                    </a:lnTo>
                    <a:lnTo>
                      <a:pt x="144" y="154"/>
                    </a:lnTo>
                    <a:lnTo>
                      <a:pt x="188" y="131"/>
                    </a:lnTo>
                    <a:lnTo>
                      <a:pt x="193" y="113"/>
                    </a:lnTo>
                    <a:lnTo>
                      <a:pt x="144" y="142"/>
                    </a:lnTo>
                    <a:lnTo>
                      <a:pt x="126" y="136"/>
                    </a:lnTo>
                    <a:lnTo>
                      <a:pt x="126" y="118"/>
                    </a:lnTo>
                    <a:lnTo>
                      <a:pt x="117" y="105"/>
                    </a:lnTo>
                    <a:lnTo>
                      <a:pt x="96" y="105"/>
                    </a:lnTo>
                    <a:lnTo>
                      <a:pt x="92" y="74"/>
                    </a:lnTo>
                    <a:lnTo>
                      <a:pt x="69" y="39"/>
                    </a:lnTo>
                    <a:lnTo>
                      <a:pt x="69" y="0"/>
                    </a:lnTo>
                    <a:lnTo>
                      <a:pt x="53" y="13"/>
                    </a:lnTo>
                    <a:lnTo>
                      <a:pt x="4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7" name="Freeform 206">
                <a:extLst>
                  <a:ext uri="{FF2B5EF4-FFF2-40B4-BE49-F238E27FC236}">
                    <a16:creationId xmlns:a16="http://schemas.microsoft.com/office/drawing/2014/main" id="{DA290464-DDB1-431A-B605-B5739BADA1E4}"/>
                  </a:ext>
                </a:extLst>
              </p:cNvPr>
              <p:cNvSpPr>
                <a:spLocks/>
              </p:cNvSpPr>
              <p:nvPr/>
            </p:nvSpPr>
            <p:spPr bwMode="auto">
              <a:xfrm>
                <a:off x="1507" y="997"/>
                <a:ext cx="39" cy="12"/>
              </a:xfrm>
              <a:custGeom>
                <a:avLst/>
                <a:gdLst>
                  <a:gd name="T0" fmla="*/ 1 w 76"/>
                  <a:gd name="T1" fmla="*/ 1 h 23"/>
                  <a:gd name="T2" fmla="*/ 1 w 76"/>
                  <a:gd name="T3" fmla="*/ 1 h 23"/>
                  <a:gd name="T4" fmla="*/ 1 w 76"/>
                  <a:gd name="T5" fmla="*/ 1 h 23"/>
                  <a:gd name="T6" fmla="*/ 1 w 76"/>
                  <a:gd name="T7" fmla="*/ 0 h 23"/>
                  <a:gd name="T8" fmla="*/ 1 w 76"/>
                  <a:gd name="T9" fmla="*/ 0 h 23"/>
                  <a:gd name="T10" fmla="*/ 0 w 76"/>
                  <a:gd name="T11" fmla="*/ 1 h 23"/>
                  <a:gd name="T12" fmla="*/ 1 w 76"/>
                  <a:gd name="T13" fmla="*/ 1 h 23"/>
                  <a:gd name="T14" fmla="*/ 0 60000 65536"/>
                  <a:gd name="T15" fmla="*/ 0 60000 65536"/>
                  <a:gd name="T16" fmla="*/ 0 60000 65536"/>
                  <a:gd name="T17" fmla="*/ 0 60000 65536"/>
                  <a:gd name="T18" fmla="*/ 0 60000 65536"/>
                  <a:gd name="T19" fmla="*/ 0 60000 65536"/>
                  <a:gd name="T20" fmla="*/ 0 60000 65536"/>
                  <a:gd name="T21" fmla="*/ 0 w 76"/>
                  <a:gd name="T22" fmla="*/ 0 h 23"/>
                  <a:gd name="T23" fmla="*/ 76 w 76"/>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23">
                    <a:moveTo>
                      <a:pt x="10" y="23"/>
                    </a:moveTo>
                    <a:lnTo>
                      <a:pt x="58" y="8"/>
                    </a:lnTo>
                    <a:lnTo>
                      <a:pt x="76" y="10"/>
                    </a:lnTo>
                    <a:lnTo>
                      <a:pt x="58" y="0"/>
                    </a:lnTo>
                    <a:lnTo>
                      <a:pt x="25" y="0"/>
                    </a:lnTo>
                    <a:lnTo>
                      <a:pt x="0" y="18"/>
                    </a:lnTo>
                    <a:lnTo>
                      <a:pt x="1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8" name="Freeform 207">
                <a:extLst>
                  <a:ext uri="{FF2B5EF4-FFF2-40B4-BE49-F238E27FC236}">
                    <a16:creationId xmlns:a16="http://schemas.microsoft.com/office/drawing/2014/main" id="{D72B59BC-541E-431F-84DD-D4B602BD835D}"/>
                  </a:ext>
                </a:extLst>
              </p:cNvPr>
              <p:cNvSpPr>
                <a:spLocks/>
              </p:cNvSpPr>
              <p:nvPr/>
            </p:nvSpPr>
            <p:spPr bwMode="auto">
              <a:xfrm>
                <a:off x="1569" y="952"/>
                <a:ext cx="46" cy="42"/>
              </a:xfrm>
              <a:custGeom>
                <a:avLst/>
                <a:gdLst>
                  <a:gd name="T0" fmla="*/ 1 w 92"/>
                  <a:gd name="T1" fmla="*/ 0 h 85"/>
                  <a:gd name="T2" fmla="*/ 0 w 92"/>
                  <a:gd name="T3" fmla="*/ 0 h 85"/>
                  <a:gd name="T4" fmla="*/ 1 w 92"/>
                  <a:gd name="T5" fmla="*/ 0 h 85"/>
                  <a:gd name="T6" fmla="*/ 1 w 92"/>
                  <a:gd name="T7" fmla="*/ 0 h 85"/>
                  <a:gd name="T8" fmla="*/ 1 w 92"/>
                  <a:gd name="T9" fmla="*/ 0 h 85"/>
                  <a:gd name="T10" fmla="*/ 1 w 92"/>
                  <a:gd name="T11" fmla="*/ 0 h 85"/>
                  <a:gd name="T12" fmla="*/ 1 w 92"/>
                  <a:gd name="T13" fmla="*/ 0 h 85"/>
                  <a:gd name="T14" fmla="*/ 1 w 92"/>
                  <a:gd name="T15" fmla="*/ 0 h 85"/>
                  <a:gd name="T16" fmla="*/ 1 w 92"/>
                  <a:gd name="T17" fmla="*/ 0 h 85"/>
                  <a:gd name="T18" fmla="*/ 1 w 92"/>
                  <a:gd name="T19" fmla="*/ 0 h 85"/>
                  <a:gd name="T20" fmla="*/ 1 w 92"/>
                  <a:gd name="T21" fmla="*/ 0 h 85"/>
                  <a:gd name="T22" fmla="*/ 1 w 92"/>
                  <a:gd name="T23" fmla="*/ 0 h 85"/>
                  <a:gd name="T24" fmla="*/ 1 w 92"/>
                  <a:gd name="T25" fmla="*/ 0 h 85"/>
                  <a:gd name="T26" fmla="*/ 1 w 92"/>
                  <a:gd name="T27" fmla="*/ 0 h 85"/>
                  <a:gd name="T28" fmla="*/ 1 w 92"/>
                  <a:gd name="T29" fmla="*/ 0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85"/>
                  <a:gd name="T47" fmla="*/ 92 w 92"/>
                  <a:gd name="T48" fmla="*/ 85 h 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85">
                    <a:moveTo>
                      <a:pt x="26" y="15"/>
                    </a:moveTo>
                    <a:lnTo>
                      <a:pt x="0" y="52"/>
                    </a:lnTo>
                    <a:lnTo>
                      <a:pt x="3" y="85"/>
                    </a:lnTo>
                    <a:lnTo>
                      <a:pt x="21" y="72"/>
                    </a:lnTo>
                    <a:lnTo>
                      <a:pt x="37" y="82"/>
                    </a:lnTo>
                    <a:lnTo>
                      <a:pt x="62" y="67"/>
                    </a:lnTo>
                    <a:lnTo>
                      <a:pt x="88" y="69"/>
                    </a:lnTo>
                    <a:lnTo>
                      <a:pt x="92" y="35"/>
                    </a:lnTo>
                    <a:lnTo>
                      <a:pt x="67" y="44"/>
                    </a:lnTo>
                    <a:lnTo>
                      <a:pt x="44" y="67"/>
                    </a:lnTo>
                    <a:lnTo>
                      <a:pt x="25" y="64"/>
                    </a:lnTo>
                    <a:lnTo>
                      <a:pt x="48" y="23"/>
                    </a:lnTo>
                    <a:lnTo>
                      <a:pt x="88" y="0"/>
                    </a:lnTo>
                    <a:lnTo>
                      <a:pt x="35" y="23"/>
                    </a:lnTo>
                    <a:lnTo>
                      <a:pt x="2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9" name="Freeform 208">
                <a:extLst>
                  <a:ext uri="{FF2B5EF4-FFF2-40B4-BE49-F238E27FC236}">
                    <a16:creationId xmlns:a16="http://schemas.microsoft.com/office/drawing/2014/main" id="{FE3F76EC-864A-4AB2-8EBF-06B8F6CB7785}"/>
                  </a:ext>
                </a:extLst>
              </p:cNvPr>
              <p:cNvSpPr>
                <a:spLocks/>
              </p:cNvSpPr>
              <p:nvPr/>
            </p:nvSpPr>
            <p:spPr bwMode="auto">
              <a:xfrm>
                <a:off x="1592" y="1036"/>
                <a:ext cx="36" cy="24"/>
              </a:xfrm>
              <a:custGeom>
                <a:avLst/>
                <a:gdLst>
                  <a:gd name="T0" fmla="*/ 0 w 73"/>
                  <a:gd name="T1" fmla="*/ 0 h 49"/>
                  <a:gd name="T2" fmla="*/ 0 w 73"/>
                  <a:gd name="T3" fmla="*/ 0 h 49"/>
                  <a:gd name="T4" fmla="*/ 0 w 73"/>
                  <a:gd name="T5" fmla="*/ 0 h 49"/>
                  <a:gd name="T6" fmla="*/ 0 60000 65536"/>
                  <a:gd name="T7" fmla="*/ 0 60000 65536"/>
                  <a:gd name="T8" fmla="*/ 0 60000 65536"/>
                  <a:gd name="T9" fmla="*/ 0 w 73"/>
                  <a:gd name="T10" fmla="*/ 0 h 49"/>
                  <a:gd name="T11" fmla="*/ 73 w 73"/>
                  <a:gd name="T12" fmla="*/ 49 h 49"/>
                </a:gdLst>
                <a:ahLst/>
                <a:cxnLst>
                  <a:cxn ang="T6">
                    <a:pos x="T0" y="T1"/>
                  </a:cxn>
                  <a:cxn ang="T7">
                    <a:pos x="T2" y="T3"/>
                  </a:cxn>
                  <a:cxn ang="T8">
                    <a:pos x="T4" y="T5"/>
                  </a:cxn>
                </a:cxnLst>
                <a:rect l="T9" t="T10" r="T11" b="T12"/>
                <a:pathLst>
                  <a:path w="73" h="49">
                    <a:moveTo>
                      <a:pt x="0" y="49"/>
                    </a:moveTo>
                    <a:lnTo>
                      <a:pt x="30" y="38"/>
                    </a:lnTo>
                    <a:lnTo>
                      <a:pt x="73"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0" name="Freeform 209">
                <a:extLst>
                  <a:ext uri="{FF2B5EF4-FFF2-40B4-BE49-F238E27FC236}">
                    <a16:creationId xmlns:a16="http://schemas.microsoft.com/office/drawing/2014/main" id="{9EFD4317-A78E-4CEC-86FE-A588DEFB66BD}"/>
                  </a:ext>
                </a:extLst>
              </p:cNvPr>
              <p:cNvSpPr>
                <a:spLocks/>
              </p:cNvSpPr>
              <p:nvPr/>
            </p:nvSpPr>
            <p:spPr bwMode="auto">
              <a:xfrm>
                <a:off x="1628" y="1026"/>
                <a:ext cx="14" cy="10"/>
              </a:xfrm>
              <a:custGeom>
                <a:avLst/>
                <a:gdLst>
                  <a:gd name="T0" fmla="*/ 0 w 28"/>
                  <a:gd name="T1" fmla="*/ 0 h 21"/>
                  <a:gd name="T2" fmla="*/ 0 w 28"/>
                  <a:gd name="T3" fmla="*/ 0 h 21"/>
                  <a:gd name="T4" fmla="*/ 1 w 28"/>
                  <a:gd name="T5" fmla="*/ 0 h 21"/>
                  <a:gd name="T6" fmla="*/ 1 w 28"/>
                  <a:gd name="T7" fmla="*/ 0 h 21"/>
                  <a:gd name="T8" fmla="*/ 0 w 28"/>
                  <a:gd name="T9" fmla="*/ 0 h 21"/>
                  <a:gd name="T10" fmla="*/ 0 60000 65536"/>
                  <a:gd name="T11" fmla="*/ 0 60000 65536"/>
                  <a:gd name="T12" fmla="*/ 0 60000 65536"/>
                  <a:gd name="T13" fmla="*/ 0 60000 65536"/>
                  <a:gd name="T14" fmla="*/ 0 60000 65536"/>
                  <a:gd name="T15" fmla="*/ 0 w 28"/>
                  <a:gd name="T16" fmla="*/ 0 h 21"/>
                  <a:gd name="T17" fmla="*/ 28 w 28"/>
                  <a:gd name="T18" fmla="*/ 21 h 21"/>
                </a:gdLst>
                <a:ahLst/>
                <a:cxnLst>
                  <a:cxn ang="T10">
                    <a:pos x="T0" y="T1"/>
                  </a:cxn>
                  <a:cxn ang="T11">
                    <a:pos x="T2" y="T3"/>
                  </a:cxn>
                  <a:cxn ang="T12">
                    <a:pos x="T4" y="T5"/>
                  </a:cxn>
                  <a:cxn ang="T13">
                    <a:pos x="T6" y="T7"/>
                  </a:cxn>
                  <a:cxn ang="T14">
                    <a:pos x="T8" y="T9"/>
                  </a:cxn>
                </a:cxnLst>
                <a:rect l="T15" t="T16" r="T17" b="T18"/>
                <a:pathLst>
                  <a:path w="28" h="21">
                    <a:moveTo>
                      <a:pt x="0" y="7"/>
                    </a:moveTo>
                    <a:lnTo>
                      <a:pt x="0" y="21"/>
                    </a:lnTo>
                    <a:lnTo>
                      <a:pt x="28" y="21"/>
                    </a:lnTo>
                    <a:lnTo>
                      <a:pt x="14"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1" name="Freeform 210">
                <a:extLst>
                  <a:ext uri="{FF2B5EF4-FFF2-40B4-BE49-F238E27FC236}">
                    <a16:creationId xmlns:a16="http://schemas.microsoft.com/office/drawing/2014/main" id="{D215FA0C-9F63-4B28-835D-E120515FBEB9}"/>
                  </a:ext>
                </a:extLst>
              </p:cNvPr>
              <p:cNvSpPr>
                <a:spLocks/>
              </p:cNvSpPr>
              <p:nvPr/>
            </p:nvSpPr>
            <p:spPr bwMode="auto">
              <a:xfrm>
                <a:off x="1587" y="1034"/>
                <a:ext cx="13" cy="18"/>
              </a:xfrm>
              <a:custGeom>
                <a:avLst/>
                <a:gdLst>
                  <a:gd name="T0" fmla="*/ 0 w 27"/>
                  <a:gd name="T1" fmla="*/ 1 h 36"/>
                  <a:gd name="T2" fmla="*/ 0 w 27"/>
                  <a:gd name="T3" fmla="*/ 1 h 36"/>
                  <a:gd name="T4" fmla="*/ 0 w 27"/>
                  <a:gd name="T5" fmla="*/ 0 h 36"/>
                  <a:gd name="T6" fmla="*/ 0 60000 65536"/>
                  <a:gd name="T7" fmla="*/ 0 60000 65536"/>
                  <a:gd name="T8" fmla="*/ 0 60000 65536"/>
                  <a:gd name="T9" fmla="*/ 0 w 27"/>
                  <a:gd name="T10" fmla="*/ 0 h 36"/>
                  <a:gd name="T11" fmla="*/ 27 w 27"/>
                  <a:gd name="T12" fmla="*/ 36 h 36"/>
                </a:gdLst>
                <a:ahLst/>
                <a:cxnLst>
                  <a:cxn ang="T6">
                    <a:pos x="T0" y="T1"/>
                  </a:cxn>
                  <a:cxn ang="T7">
                    <a:pos x="T2" y="T3"/>
                  </a:cxn>
                  <a:cxn ang="T8">
                    <a:pos x="T4" y="T5"/>
                  </a:cxn>
                </a:cxnLst>
                <a:rect l="T9" t="T10" r="T11" b="T12"/>
                <a:pathLst>
                  <a:path w="27" h="36">
                    <a:moveTo>
                      <a:pt x="0" y="36"/>
                    </a:moveTo>
                    <a:lnTo>
                      <a:pt x="13" y="26"/>
                    </a:lnTo>
                    <a:lnTo>
                      <a:pt x="27"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2" name="Freeform 211">
                <a:extLst>
                  <a:ext uri="{FF2B5EF4-FFF2-40B4-BE49-F238E27FC236}">
                    <a16:creationId xmlns:a16="http://schemas.microsoft.com/office/drawing/2014/main" id="{6DCB83FB-F49D-4BCA-8FE2-7C3E4447E983}"/>
                  </a:ext>
                </a:extLst>
              </p:cNvPr>
              <p:cNvSpPr>
                <a:spLocks/>
              </p:cNvSpPr>
              <p:nvPr/>
            </p:nvSpPr>
            <p:spPr bwMode="auto">
              <a:xfrm>
                <a:off x="1593" y="1002"/>
                <a:ext cx="33" cy="16"/>
              </a:xfrm>
              <a:custGeom>
                <a:avLst/>
                <a:gdLst>
                  <a:gd name="T0" fmla="*/ 0 w 65"/>
                  <a:gd name="T1" fmla="*/ 0 h 33"/>
                  <a:gd name="T2" fmla="*/ 1 w 65"/>
                  <a:gd name="T3" fmla="*/ 0 h 33"/>
                  <a:gd name="T4" fmla="*/ 1 w 65"/>
                  <a:gd name="T5" fmla="*/ 0 h 33"/>
                  <a:gd name="T6" fmla="*/ 0 w 65"/>
                  <a:gd name="T7" fmla="*/ 0 h 33"/>
                  <a:gd name="T8" fmla="*/ 0 60000 65536"/>
                  <a:gd name="T9" fmla="*/ 0 60000 65536"/>
                  <a:gd name="T10" fmla="*/ 0 60000 65536"/>
                  <a:gd name="T11" fmla="*/ 0 60000 65536"/>
                  <a:gd name="T12" fmla="*/ 0 w 65"/>
                  <a:gd name="T13" fmla="*/ 0 h 33"/>
                  <a:gd name="T14" fmla="*/ 65 w 65"/>
                  <a:gd name="T15" fmla="*/ 33 h 33"/>
                </a:gdLst>
                <a:ahLst/>
                <a:cxnLst>
                  <a:cxn ang="T8">
                    <a:pos x="T0" y="T1"/>
                  </a:cxn>
                  <a:cxn ang="T9">
                    <a:pos x="T2" y="T3"/>
                  </a:cxn>
                  <a:cxn ang="T10">
                    <a:pos x="T4" y="T5"/>
                  </a:cxn>
                  <a:cxn ang="T11">
                    <a:pos x="T6" y="T7"/>
                  </a:cxn>
                </a:cxnLst>
                <a:rect l="T12" t="T13" r="T14" b="T15"/>
                <a:pathLst>
                  <a:path w="65" h="33">
                    <a:moveTo>
                      <a:pt x="0" y="13"/>
                    </a:moveTo>
                    <a:lnTo>
                      <a:pt x="65" y="33"/>
                    </a:lnTo>
                    <a:lnTo>
                      <a:pt x="24"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3" name="Freeform 212">
                <a:extLst>
                  <a:ext uri="{FF2B5EF4-FFF2-40B4-BE49-F238E27FC236}">
                    <a16:creationId xmlns:a16="http://schemas.microsoft.com/office/drawing/2014/main" id="{C8557B8D-11E1-4BC0-B819-76D2B8893FE8}"/>
                  </a:ext>
                </a:extLst>
              </p:cNvPr>
              <p:cNvSpPr>
                <a:spLocks/>
              </p:cNvSpPr>
              <p:nvPr/>
            </p:nvSpPr>
            <p:spPr bwMode="auto">
              <a:xfrm>
                <a:off x="1511" y="806"/>
                <a:ext cx="81" cy="134"/>
              </a:xfrm>
              <a:custGeom>
                <a:avLst/>
                <a:gdLst>
                  <a:gd name="T0" fmla="*/ 0 w 163"/>
                  <a:gd name="T1" fmla="*/ 0 h 270"/>
                  <a:gd name="T2" fmla="*/ 0 w 163"/>
                  <a:gd name="T3" fmla="*/ 0 h 270"/>
                  <a:gd name="T4" fmla="*/ 0 w 163"/>
                  <a:gd name="T5" fmla="*/ 0 h 270"/>
                  <a:gd name="T6" fmla="*/ 0 w 163"/>
                  <a:gd name="T7" fmla="*/ 0 h 270"/>
                  <a:gd name="T8" fmla="*/ 0 w 163"/>
                  <a:gd name="T9" fmla="*/ 0 h 270"/>
                  <a:gd name="T10" fmla="*/ 0 w 163"/>
                  <a:gd name="T11" fmla="*/ 0 h 270"/>
                  <a:gd name="T12" fmla="*/ 0 w 163"/>
                  <a:gd name="T13" fmla="*/ 0 h 270"/>
                  <a:gd name="T14" fmla="*/ 0 w 163"/>
                  <a:gd name="T15" fmla="*/ 0 h 270"/>
                  <a:gd name="T16" fmla="*/ 0 w 163"/>
                  <a:gd name="T17" fmla="*/ 0 h 270"/>
                  <a:gd name="T18" fmla="*/ 0 w 163"/>
                  <a:gd name="T19" fmla="*/ 0 h 270"/>
                  <a:gd name="T20" fmla="*/ 0 w 163"/>
                  <a:gd name="T21" fmla="*/ 0 h 270"/>
                  <a:gd name="T22" fmla="*/ 0 w 163"/>
                  <a:gd name="T23" fmla="*/ 0 h 270"/>
                  <a:gd name="T24" fmla="*/ 0 w 163"/>
                  <a:gd name="T25" fmla="*/ 0 h 270"/>
                  <a:gd name="T26" fmla="*/ 0 w 163"/>
                  <a:gd name="T27" fmla="*/ 0 h 270"/>
                  <a:gd name="T28" fmla="*/ 0 w 163"/>
                  <a:gd name="T29" fmla="*/ 0 h 270"/>
                  <a:gd name="T30" fmla="*/ 0 w 163"/>
                  <a:gd name="T31" fmla="*/ 0 h 270"/>
                  <a:gd name="T32" fmla="*/ 0 w 163"/>
                  <a:gd name="T33" fmla="*/ 0 h 270"/>
                  <a:gd name="T34" fmla="*/ 0 w 163"/>
                  <a:gd name="T35" fmla="*/ 0 h 270"/>
                  <a:gd name="T36" fmla="*/ 0 w 163"/>
                  <a:gd name="T37" fmla="*/ 0 h 270"/>
                  <a:gd name="T38" fmla="*/ 0 w 163"/>
                  <a:gd name="T39" fmla="*/ 0 h 270"/>
                  <a:gd name="T40" fmla="*/ 0 w 163"/>
                  <a:gd name="T41" fmla="*/ 0 h 270"/>
                  <a:gd name="T42" fmla="*/ 0 w 163"/>
                  <a:gd name="T43" fmla="*/ 0 h 270"/>
                  <a:gd name="T44" fmla="*/ 0 w 163"/>
                  <a:gd name="T45" fmla="*/ 0 h 270"/>
                  <a:gd name="T46" fmla="*/ 0 w 163"/>
                  <a:gd name="T47" fmla="*/ 0 h 270"/>
                  <a:gd name="T48" fmla="*/ 0 w 163"/>
                  <a:gd name="T49" fmla="*/ 0 h 2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3"/>
                  <a:gd name="T76" fmla="*/ 0 h 270"/>
                  <a:gd name="T77" fmla="*/ 163 w 163"/>
                  <a:gd name="T78" fmla="*/ 270 h 2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3" h="270">
                    <a:moveTo>
                      <a:pt x="127" y="122"/>
                    </a:moveTo>
                    <a:lnTo>
                      <a:pt x="92" y="172"/>
                    </a:lnTo>
                    <a:lnTo>
                      <a:pt x="73" y="253"/>
                    </a:lnTo>
                    <a:lnTo>
                      <a:pt x="60" y="270"/>
                    </a:lnTo>
                    <a:lnTo>
                      <a:pt x="69" y="198"/>
                    </a:lnTo>
                    <a:lnTo>
                      <a:pt x="46" y="202"/>
                    </a:lnTo>
                    <a:lnTo>
                      <a:pt x="60" y="169"/>
                    </a:lnTo>
                    <a:lnTo>
                      <a:pt x="92" y="133"/>
                    </a:lnTo>
                    <a:lnTo>
                      <a:pt x="60" y="133"/>
                    </a:lnTo>
                    <a:lnTo>
                      <a:pt x="78" y="99"/>
                    </a:lnTo>
                    <a:lnTo>
                      <a:pt x="55" y="102"/>
                    </a:lnTo>
                    <a:lnTo>
                      <a:pt x="73" y="65"/>
                    </a:lnTo>
                    <a:lnTo>
                      <a:pt x="46" y="77"/>
                    </a:lnTo>
                    <a:lnTo>
                      <a:pt x="108" y="28"/>
                    </a:lnTo>
                    <a:lnTo>
                      <a:pt x="50" y="15"/>
                    </a:lnTo>
                    <a:lnTo>
                      <a:pt x="0" y="15"/>
                    </a:lnTo>
                    <a:lnTo>
                      <a:pt x="58" y="3"/>
                    </a:lnTo>
                    <a:lnTo>
                      <a:pt x="120" y="0"/>
                    </a:lnTo>
                    <a:lnTo>
                      <a:pt x="161" y="13"/>
                    </a:lnTo>
                    <a:lnTo>
                      <a:pt x="152" y="31"/>
                    </a:lnTo>
                    <a:lnTo>
                      <a:pt x="161" y="54"/>
                    </a:lnTo>
                    <a:lnTo>
                      <a:pt x="142" y="80"/>
                    </a:lnTo>
                    <a:lnTo>
                      <a:pt x="161" y="83"/>
                    </a:lnTo>
                    <a:lnTo>
                      <a:pt x="163" y="153"/>
                    </a:lnTo>
                    <a:lnTo>
                      <a:pt x="127"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4" name="Freeform 213">
                <a:extLst>
                  <a:ext uri="{FF2B5EF4-FFF2-40B4-BE49-F238E27FC236}">
                    <a16:creationId xmlns:a16="http://schemas.microsoft.com/office/drawing/2014/main" id="{0B11E4D0-920F-474B-86E8-69E9F9715315}"/>
                  </a:ext>
                </a:extLst>
              </p:cNvPr>
              <p:cNvSpPr>
                <a:spLocks/>
              </p:cNvSpPr>
              <p:nvPr/>
            </p:nvSpPr>
            <p:spPr bwMode="auto">
              <a:xfrm>
                <a:off x="1593" y="818"/>
                <a:ext cx="55" cy="121"/>
              </a:xfrm>
              <a:custGeom>
                <a:avLst/>
                <a:gdLst>
                  <a:gd name="T0" fmla="*/ 0 w 109"/>
                  <a:gd name="T1" fmla="*/ 1 h 241"/>
                  <a:gd name="T2" fmla="*/ 1 w 109"/>
                  <a:gd name="T3" fmla="*/ 1 h 241"/>
                  <a:gd name="T4" fmla="*/ 1 w 109"/>
                  <a:gd name="T5" fmla="*/ 1 h 241"/>
                  <a:gd name="T6" fmla="*/ 1 w 109"/>
                  <a:gd name="T7" fmla="*/ 1 h 241"/>
                  <a:gd name="T8" fmla="*/ 1 w 109"/>
                  <a:gd name="T9" fmla="*/ 0 h 241"/>
                  <a:gd name="T10" fmla="*/ 1 w 109"/>
                  <a:gd name="T11" fmla="*/ 1 h 241"/>
                  <a:gd name="T12" fmla="*/ 1 w 109"/>
                  <a:gd name="T13" fmla="*/ 1 h 241"/>
                  <a:gd name="T14" fmla="*/ 1 w 109"/>
                  <a:gd name="T15" fmla="*/ 1 h 241"/>
                  <a:gd name="T16" fmla="*/ 1 w 109"/>
                  <a:gd name="T17" fmla="*/ 1 h 241"/>
                  <a:gd name="T18" fmla="*/ 1 w 109"/>
                  <a:gd name="T19" fmla="*/ 1 h 241"/>
                  <a:gd name="T20" fmla="*/ 1 w 109"/>
                  <a:gd name="T21" fmla="*/ 1 h 241"/>
                  <a:gd name="T22" fmla="*/ 1 w 109"/>
                  <a:gd name="T23" fmla="*/ 1 h 241"/>
                  <a:gd name="T24" fmla="*/ 1 w 109"/>
                  <a:gd name="T25" fmla="*/ 1 h 241"/>
                  <a:gd name="T26" fmla="*/ 1 w 109"/>
                  <a:gd name="T27" fmla="*/ 1 h 241"/>
                  <a:gd name="T28" fmla="*/ 0 w 109"/>
                  <a:gd name="T29" fmla="*/ 1 h 2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241"/>
                  <a:gd name="T47" fmla="*/ 109 w 109"/>
                  <a:gd name="T48" fmla="*/ 241 h 2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241">
                    <a:moveTo>
                      <a:pt x="0" y="128"/>
                    </a:moveTo>
                    <a:lnTo>
                      <a:pt x="26" y="107"/>
                    </a:lnTo>
                    <a:lnTo>
                      <a:pt x="21" y="71"/>
                    </a:lnTo>
                    <a:lnTo>
                      <a:pt x="40" y="55"/>
                    </a:lnTo>
                    <a:lnTo>
                      <a:pt x="32" y="0"/>
                    </a:lnTo>
                    <a:lnTo>
                      <a:pt x="79" y="45"/>
                    </a:lnTo>
                    <a:lnTo>
                      <a:pt x="104" y="84"/>
                    </a:lnTo>
                    <a:lnTo>
                      <a:pt x="83" y="155"/>
                    </a:lnTo>
                    <a:lnTo>
                      <a:pt x="86" y="181"/>
                    </a:lnTo>
                    <a:lnTo>
                      <a:pt x="109" y="212"/>
                    </a:lnTo>
                    <a:lnTo>
                      <a:pt x="101" y="241"/>
                    </a:lnTo>
                    <a:lnTo>
                      <a:pt x="63" y="194"/>
                    </a:lnTo>
                    <a:lnTo>
                      <a:pt x="30" y="199"/>
                    </a:lnTo>
                    <a:lnTo>
                      <a:pt x="21" y="160"/>
                    </a:lnTo>
                    <a:lnTo>
                      <a:pt x="0"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5" name="Freeform 214">
                <a:extLst>
                  <a:ext uri="{FF2B5EF4-FFF2-40B4-BE49-F238E27FC236}">
                    <a16:creationId xmlns:a16="http://schemas.microsoft.com/office/drawing/2014/main" id="{E0E79F4C-55F5-4AED-AEAD-F727F7323CC0}"/>
                  </a:ext>
                </a:extLst>
              </p:cNvPr>
              <p:cNvSpPr>
                <a:spLocks/>
              </p:cNvSpPr>
              <p:nvPr/>
            </p:nvSpPr>
            <p:spPr bwMode="auto">
              <a:xfrm>
                <a:off x="1447" y="816"/>
                <a:ext cx="96" cy="204"/>
              </a:xfrm>
              <a:custGeom>
                <a:avLst/>
                <a:gdLst>
                  <a:gd name="T0" fmla="*/ 1 w 192"/>
                  <a:gd name="T1" fmla="*/ 0 h 408"/>
                  <a:gd name="T2" fmla="*/ 1 w 192"/>
                  <a:gd name="T3" fmla="*/ 1 h 408"/>
                  <a:gd name="T4" fmla="*/ 1 w 192"/>
                  <a:gd name="T5" fmla="*/ 1 h 408"/>
                  <a:gd name="T6" fmla="*/ 1 w 192"/>
                  <a:gd name="T7" fmla="*/ 1 h 408"/>
                  <a:gd name="T8" fmla="*/ 1 w 192"/>
                  <a:gd name="T9" fmla="*/ 1 h 408"/>
                  <a:gd name="T10" fmla="*/ 1 w 192"/>
                  <a:gd name="T11" fmla="*/ 1 h 408"/>
                  <a:gd name="T12" fmla="*/ 1 w 192"/>
                  <a:gd name="T13" fmla="*/ 1 h 408"/>
                  <a:gd name="T14" fmla="*/ 1 w 192"/>
                  <a:gd name="T15" fmla="*/ 1 h 408"/>
                  <a:gd name="T16" fmla="*/ 1 w 192"/>
                  <a:gd name="T17" fmla="*/ 1 h 408"/>
                  <a:gd name="T18" fmla="*/ 1 w 192"/>
                  <a:gd name="T19" fmla="*/ 1 h 408"/>
                  <a:gd name="T20" fmla="*/ 1 w 192"/>
                  <a:gd name="T21" fmla="*/ 1 h 408"/>
                  <a:gd name="T22" fmla="*/ 1 w 192"/>
                  <a:gd name="T23" fmla="*/ 1 h 408"/>
                  <a:gd name="T24" fmla="*/ 1 w 192"/>
                  <a:gd name="T25" fmla="*/ 1 h 408"/>
                  <a:gd name="T26" fmla="*/ 1 w 192"/>
                  <a:gd name="T27" fmla="*/ 1 h 408"/>
                  <a:gd name="T28" fmla="*/ 1 w 192"/>
                  <a:gd name="T29" fmla="*/ 1 h 408"/>
                  <a:gd name="T30" fmla="*/ 1 w 192"/>
                  <a:gd name="T31" fmla="*/ 1 h 408"/>
                  <a:gd name="T32" fmla="*/ 0 w 192"/>
                  <a:gd name="T33" fmla="*/ 1 h 408"/>
                  <a:gd name="T34" fmla="*/ 1 w 192"/>
                  <a:gd name="T35" fmla="*/ 1 h 408"/>
                  <a:gd name="T36" fmla="*/ 1 w 192"/>
                  <a:gd name="T37" fmla="*/ 1 h 408"/>
                  <a:gd name="T38" fmla="*/ 1 w 192"/>
                  <a:gd name="T39" fmla="*/ 0 h 4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2"/>
                  <a:gd name="T61" fmla="*/ 0 h 408"/>
                  <a:gd name="T62" fmla="*/ 192 w 192"/>
                  <a:gd name="T63" fmla="*/ 408 h 4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2" h="408">
                    <a:moveTo>
                      <a:pt x="124" y="0"/>
                    </a:moveTo>
                    <a:lnTo>
                      <a:pt x="153" y="13"/>
                    </a:lnTo>
                    <a:lnTo>
                      <a:pt x="119" y="59"/>
                    </a:lnTo>
                    <a:lnTo>
                      <a:pt x="158" y="49"/>
                    </a:lnTo>
                    <a:lnTo>
                      <a:pt x="123" y="111"/>
                    </a:lnTo>
                    <a:lnTo>
                      <a:pt x="124" y="138"/>
                    </a:lnTo>
                    <a:lnTo>
                      <a:pt x="149" y="155"/>
                    </a:lnTo>
                    <a:lnTo>
                      <a:pt x="139" y="179"/>
                    </a:lnTo>
                    <a:lnTo>
                      <a:pt x="151" y="234"/>
                    </a:lnTo>
                    <a:lnTo>
                      <a:pt x="192" y="234"/>
                    </a:lnTo>
                    <a:lnTo>
                      <a:pt x="139" y="288"/>
                    </a:lnTo>
                    <a:lnTo>
                      <a:pt x="121" y="319"/>
                    </a:lnTo>
                    <a:lnTo>
                      <a:pt x="85" y="323"/>
                    </a:lnTo>
                    <a:lnTo>
                      <a:pt x="144" y="408"/>
                    </a:lnTo>
                    <a:lnTo>
                      <a:pt x="98" y="367"/>
                    </a:lnTo>
                    <a:lnTo>
                      <a:pt x="61" y="364"/>
                    </a:lnTo>
                    <a:lnTo>
                      <a:pt x="0" y="236"/>
                    </a:lnTo>
                    <a:lnTo>
                      <a:pt x="31" y="52"/>
                    </a:lnTo>
                    <a:lnTo>
                      <a:pt x="98" y="7"/>
                    </a:lnTo>
                    <a:lnTo>
                      <a:pt x="1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6" name="Freeform 215">
                <a:extLst>
                  <a:ext uri="{FF2B5EF4-FFF2-40B4-BE49-F238E27FC236}">
                    <a16:creationId xmlns:a16="http://schemas.microsoft.com/office/drawing/2014/main" id="{397899B1-CBD9-4897-B6A2-DA0B21D46FF8}"/>
                  </a:ext>
                </a:extLst>
              </p:cNvPr>
              <p:cNvSpPr>
                <a:spLocks/>
              </p:cNvSpPr>
              <p:nvPr/>
            </p:nvSpPr>
            <p:spPr bwMode="auto">
              <a:xfrm>
                <a:off x="1639" y="872"/>
                <a:ext cx="39" cy="61"/>
              </a:xfrm>
              <a:custGeom>
                <a:avLst/>
                <a:gdLst>
                  <a:gd name="T0" fmla="*/ 0 w 78"/>
                  <a:gd name="T1" fmla="*/ 0 h 122"/>
                  <a:gd name="T2" fmla="*/ 1 w 78"/>
                  <a:gd name="T3" fmla="*/ 0 h 122"/>
                  <a:gd name="T4" fmla="*/ 1 w 78"/>
                  <a:gd name="T5" fmla="*/ 1 h 122"/>
                  <a:gd name="T6" fmla="*/ 1 w 78"/>
                  <a:gd name="T7" fmla="*/ 1 h 122"/>
                  <a:gd name="T8" fmla="*/ 1 w 78"/>
                  <a:gd name="T9" fmla="*/ 1 h 122"/>
                  <a:gd name="T10" fmla="*/ 0 60000 65536"/>
                  <a:gd name="T11" fmla="*/ 0 60000 65536"/>
                  <a:gd name="T12" fmla="*/ 0 60000 65536"/>
                  <a:gd name="T13" fmla="*/ 0 60000 65536"/>
                  <a:gd name="T14" fmla="*/ 0 60000 65536"/>
                  <a:gd name="T15" fmla="*/ 0 w 78"/>
                  <a:gd name="T16" fmla="*/ 0 h 122"/>
                  <a:gd name="T17" fmla="*/ 78 w 78"/>
                  <a:gd name="T18" fmla="*/ 122 h 122"/>
                </a:gdLst>
                <a:ahLst/>
                <a:cxnLst>
                  <a:cxn ang="T10">
                    <a:pos x="T0" y="T1"/>
                  </a:cxn>
                  <a:cxn ang="T11">
                    <a:pos x="T2" y="T3"/>
                  </a:cxn>
                  <a:cxn ang="T12">
                    <a:pos x="T4" y="T5"/>
                  </a:cxn>
                  <a:cxn ang="T13">
                    <a:pos x="T6" y="T7"/>
                  </a:cxn>
                  <a:cxn ang="T14">
                    <a:pos x="T8" y="T9"/>
                  </a:cxn>
                </a:cxnLst>
                <a:rect l="T15" t="T16" r="T17" b="T18"/>
                <a:pathLst>
                  <a:path w="78" h="122">
                    <a:moveTo>
                      <a:pt x="0" y="0"/>
                    </a:moveTo>
                    <a:lnTo>
                      <a:pt x="32" y="0"/>
                    </a:lnTo>
                    <a:lnTo>
                      <a:pt x="67" y="41"/>
                    </a:lnTo>
                    <a:lnTo>
                      <a:pt x="67" y="94"/>
                    </a:lnTo>
                    <a:lnTo>
                      <a:pt x="78" y="122"/>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7" name="Freeform 216">
                <a:extLst>
                  <a:ext uri="{FF2B5EF4-FFF2-40B4-BE49-F238E27FC236}">
                    <a16:creationId xmlns:a16="http://schemas.microsoft.com/office/drawing/2014/main" id="{84D463C7-FED0-4795-B20E-3C1E2E9EEC50}"/>
                  </a:ext>
                </a:extLst>
              </p:cNvPr>
              <p:cNvSpPr>
                <a:spLocks/>
              </p:cNvSpPr>
              <p:nvPr/>
            </p:nvSpPr>
            <p:spPr bwMode="auto">
              <a:xfrm>
                <a:off x="1646" y="934"/>
                <a:ext cx="32" cy="147"/>
              </a:xfrm>
              <a:custGeom>
                <a:avLst/>
                <a:gdLst>
                  <a:gd name="T0" fmla="*/ 0 w 66"/>
                  <a:gd name="T1" fmla="*/ 0 h 294"/>
                  <a:gd name="T2" fmla="*/ 0 w 66"/>
                  <a:gd name="T3" fmla="*/ 1 h 294"/>
                  <a:gd name="T4" fmla="*/ 0 w 66"/>
                  <a:gd name="T5" fmla="*/ 1 h 294"/>
                  <a:gd name="T6" fmla="*/ 0 w 66"/>
                  <a:gd name="T7" fmla="*/ 1 h 294"/>
                  <a:gd name="T8" fmla="*/ 0 w 66"/>
                  <a:gd name="T9" fmla="*/ 1 h 294"/>
                  <a:gd name="T10" fmla="*/ 0 w 66"/>
                  <a:gd name="T11" fmla="*/ 1 h 294"/>
                  <a:gd name="T12" fmla="*/ 0 w 66"/>
                  <a:gd name="T13" fmla="*/ 1 h 294"/>
                  <a:gd name="T14" fmla="*/ 0 w 66"/>
                  <a:gd name="T15" fmla="*/ 1 h 294"/>
                  <a:gd name="T16" fmla="*/ 0 w 66"/>
                  <a:gd name="T17" fmla="*/ 0 h 2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294"/>
                  <a:gd name="T29" fmla="*/ 66 w 66"/>
                  <a:gd name="T30" fmla="*/ 294 h 2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294">
                    <a:moveTo>
                      <a:pt x="62" y="0"/>
                    </a:moveTo>
                    <a:lnTo>
                      <a:pt x="44" y="35"/>
                    </a:lnTo>
                    <a:lnTo>
                      <a:pt x="53" y="118"/>
                    </a:lnTo>
                    <a:lnTo>
                      <a:pt x="43" y="235"/>
                    </a:lnTo>
                    <a:lnTo>
                      <a:pt x="0" y="294"/>
                    </a:lnTo>
                    <a:lnTo>
                      <a:pt x="44" y="235"/>
                    </a:lnTo>
                    <a:lnTo>
                      <a:pt x="66" y="73"/>
                    </a:lnTo>
                    <a:lnTo>
                      <a:pt x="57" y="26"/>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8" name="Freeform 217">
                <a:extLst>
                  <a:ext uri="{FF2B5EF4-FFF2-40B4-BE49-F238E27FC236}">
                    <a16:creationId xmlns:a16="http://schemas.microsoft.com/office/drawing/2014/main" id="{103FE1E6-E438-4A91-9550-C04621CF02C9}"/>
                  </a:ext>
                </a:extLst>
              </p:cNvPr>
              <p:cNvSpPr>
                <a:spLocks/>
              </p:cNvSpPr>
              <p:nvPr/>
            </p:nvSpPr>
            <p:spPr bwMode="auto">
              <a:xfrm>
                <a:off x="1638" y="884"/>
                <a:ext cx="14" cy="34"/>
              </a:xfrm>
              <a:custGeom>
                <a:avLst/>
                <a:gdLst>
                  <a:gd name="T0" fmla="*/ 0 w 29"/>
                  <a:gd name="T1" fmla="*/ 1 h 68"/>
                  <a:gd name="T2" fmla="*/ 0 w 29"/>
                  <a:gd name="T3" fmla="*/ 1 h 68"/>
                  <a:gd name="T4" fmla="*/ 0 w 29"/>
                  <a:gd name="T5" fmla="*/ 0 h 68"/>
                  <a:gd name="T6" fmla="*/ 0 w 29"/>
                  <a:gd name="T7" fmla="*/ 1 h 68"/>
                  <a:gd name="T8" fmla="*/ 0 w 29"/>
                  <a:gd name="T9" fmla="*/ 1 h 68"/>
                  <a:gd name="T10" fmla="*/ 0 w 29"/>
                  <a:gd name="T11" fmla="*/ 1 h 68"/>
                  <a:gd name="T12" fmla="*/ 0 60000 65536"/>
                  <a:gd name="T13" fmla="*/ 0 60000 65536"/>
                  <a:gd name="T14" fmla="*/ 0 60000 65536"/>
                  <a:gd name="T15" fmla="*/ 0 60000 65536"/>
                  <a:gd name="T16" fmla="*/ 0 60000 65536"/>
                  <a:gd name="T17" fmla="*/ 0 60000 65536"/>
                  <a:gd name="T18" fmla="*/ 0 w 29"/>
                  <a:gd name="T19" fmla="*/ 0 h 68"/>
                  <a:gd name="T20" fmla="*/ 29 w 29"/>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29" h="68">
                    <a:moveTo>
                      <a:pt x="0" y="52"/>
                    </a:moveTo>
                    <a:lnTo>
                      <a:pt x="18" y="37"/>
                    </a:lnTo>
                    <a:lnTo>
                      <a:pt x="29" y="0"/>
                    </a:lnTo>
                    <a:lnTo>
                      <a:pt x="25" y="50"/>
                    </a:lnTo>
                    <a:lnTo>
                      <a:pt x="7" y="68"/>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9" name="Freeform 218">
                <a:extLst>
                  <a:ext uri="{FF2B5EF4-FFF2-40B4-BE49-F238E27FC236}">
                    <a16:creationId xmlns:a16="http://schemas.microsoft.com/office/drawing/2014/main" id="{25B98700-8F25-4CB4-96EB-317D4EC6F63B}"/>
                  </a:ext>
                </a:extLst>
              </p:cNvPr>
              <p:cNvSpPr>
                <a:spLocks/>
              </p:cNvSpPr>
              <p:nvPr/>
            </p:nvSpPr>
            <p:spPr bwMode="auto">
              <a:xfrm>
                <a:off x="1637" y="910"/>
                <a:ext cx="27" cy="27"/>
              </a:xfrm>
              <a:custGeom>
                <a:avLst/>
                <a:gdLst>
                  <a:gd name="T0" fmla="*/ 0 w 55"/>
                  <a:gd name="T1" fmla="*/ 0 h 53"/>
                  <a:gd name="T2" fmla="*/ 0 w 55"/>
                  <a:gd name="T3" fmla="*/ 0 h 53"/>
                  <a:gd name="T4" fmla="*/ 0 w 55"/>
                  <a:gd name="T5" fmla="*/ 1 h 53"/>
                  <a:gd name="T6" fmla="*/ 0 w 55"/>
                  <a:gd name="T7" fmla="*/ 1 h 53"/>
                  <a:gd name="T8" fmla="*/ 0 w 55"/>
                  <a:gd name="T9" fmla="*/ 1 h 53"/>
                  <a:gd name="T10" fmla="*/ 0 w 55"/>
                  <a:gd name="T11" fmla="*/ 1 h 53"/>
                  <a:gd name="T12" fmla="*/ 0 w 55"/>
                  <a:gd name="T13" fmla="*/ 0 h 53"/>
                  <a:gd name="T14" fmla="*/ 0 60000 65536"/>
                  <a:gd name="T15" fmla="*/ 0 60000 65536"/>
                  <a:gd name="T16" fmla="*/ 0 60000 65536"/>
                  <a:gd name="T17" fmla="*/ 0 60000 65536"/>
                  <a:gd name="T18" fmla="*/ 0 60000 65536"/>
                  <a:gd name="T19" fmla="*/ 0 60000 65536"/>
                  <a:gd name="T20" fmla="*/ 0 60000 65536"/>
                  <a:gd name="T21" fmla="*/ 0 w 55"/>
                  <a:gd name="T22" fmla="*/ 0 h 53"/>
                  <a:gd name="T23" fmla="*/ 55 w 55"/>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53">
                    <a:moveTo>
                      <a:pt x="20" y="0"/>
                    </a:moveTo>
                    <a:lnTo>
                      <a:pt x="55" y="0"/>
                    </a:lnTo>
                    <a:lnTo>
                      <a:pt x="43" y="53"/>
                    </a:lnTo>
                    <a:lnTo>
                      <a:pt x="36" y="27"/>
                    </a:lnTo>
                    <a:lnTo>
                      <a:pt x="15" y="26"/>
                    </a:lnTo>
                    <a:lnTo>
                      <a:pt x="0" y="9"/>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0" name="Line 219">
                <a:extLst>
                  <a:ext uri="{FF2B5EF4-FFF2-40B4-BE49-F238E27FC236}">
                    <a16:creationId xmlns:a16="http://schemas.microsoft.com/office/drawing/2014/main" id="{B4A95228-E430-427F-B697-4EEA46ED66D8}"/>
                  </a:ext>
                </a:extLst>
              </p:cNvPr>
              <p:cNvSpPr>
                <a:spLocks noChangeShapeType="1"/>
              </p:cNvSpPr>
              <p:nvPr/>
            </p:nvSpPr>
            <p:spPr bwMode="auto">
              <a:xfrm flipV="1">
                <a:off x="1731" y="1575"/>
                <a:ext cx="34" cy="2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1" name="Freeform 220">
                <a:extLst>
                  <a:ext uri="{FF2B5EF4-FFF2-40B4-BE49-F238E27FC236}">
                    <a16:creationId xmlns:a16="http://schemas.microsoft.com/office/drawing/2014/main" id="{18FB2CF4-B346-46F1-A07A-66003A3C5272}"/>
                  </a:ext>
                </a:extLst>
              </p:cNvPr>
              <p:cNvSpPr>
                <a:spLocks/>
              </p:cNvSpPr>
              <p:nvPr/>
            </p:nvSpPr>
            <p:spPr bwMode="auto">
              <a:xfrm>
                <a:off x="1753" y="1453"/>
                <a:ext cx="109" cy="119"/>
              </a:xfrm>
              <a:custGeom>
                <a:avLst/>
                <a:gdLst>
                  <a:gd name="T0" fmla="*/ 1 w 218"/>
                  <a:gd name="T1" fmla="*/ 1 h 237"/>
                  <a:gd name="T2" fmla="*/ 1 w 218"/>
                  <a:gd name="T3" fmla="*/ 1 h 237"/>
                  <a:gd name="T4" fmla="*/ 1 w 218"/>
                  <a:gd name="T5" fmla="*/ 1 h 237"/>
                  <a:gd name="T6" fmla="*/ 1 w 218"/>
                  <a:gd name="T7" fmla="*/ 1 h 237"/>
                  <a:gd name="T8" fmla="*/ 1 w 218"/>
                  <a:gd name="T9" fmla="*/ 1 h 237"/>
                  <a:gd name="T10" fmla="*/ 1 w 218"/>
                  <a:gd name="T11" fmla="*/ 1 h 237"/>
                  <a:gd name="T12" fmla="*/ 0 w 218"/>
                  <a:gd name="T13" fmla="*/ 1 h 237"/>
                  <a:gd name="T14" fmla="*/ 1 w 218"/>
                  <a:gd name="T15" fmla="*/ 1 h 237"/>
                  <a:gd name="T16" fmla="*/ 1 w 218"/>
                  <a:gd name="T17" fmla="*/ 1 h 237"/>
                  <a:gd name="T18" fmla="*/ 1 w 218"/>
                  <a:gd name="T19" fmla="*/ 0 h 237"/>
                  <a:gd name="T20" fmla="*/ 1 w 218"/>
                  <a:gd name="T21" fmla="*/ 1 h 237"/>
                  <a:gd name="T22" fmla="*/ 1 w 218"/>
                  <a:gd name="T23" fmla="*/ 1 h 237"/>
                  <a:gd name="T24" fmla="*/ 1 w 218"/>
                  <a:gd name="T25" fmla="*/ 1 h 237"/>
                  <a:gd name="T26" fmla="*/ 1 w 218"/>
                  <a:gd name="T27" fmla="*/ 1 h 2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8"/>
                  <a:gd name="T43" fmla="*/ 0 h 237"/>
                  <a:gd name="T44" fmla="*/ 218 w 218"/>
                  <a:gd name="T45" fmla="*/ 237 h 2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8" h="237">
                    <a:moveTo>
                      <a:pt x="75" y="237"/>
                    </a:moveTo>
                    <a:lnTo>
                      <a:pt x="75" y="201"/>
                    </a:lnTo>
                    <a:lnTo>
                      <a:pt x="64" y="191"/>
                    </a:lnTo>
                    <a:lnTo>
                      <a:pt x="41" y="193"/>
                    </a:lnTo>
                    <a:lnTo>
                      <a:pt x="23" y="180"/>
                    </a:lnTo>
                    <a:lnTo>
                      <a:pt x="20" y="146"/>
                    </a:lnTo>
                    <a:lnTo>
                      <a:pt x="0" y="134"/>
                    </a:lnTo>
                    <a:lnTo>
                      <a:pt x="105" y="58"/>
                    </a:lnTo>
                    <a:lnTo>
                      <a:pt x="155" y="32"/>
                    </a:lnTo>
                    <a:lnTo>
                      <a:pt x="132" y="0"/>
                    </a:lnTo>
                    <a:lnTo>
                      <a:pt x="171" y="19"/>
                    </a:lnTo>
                    <a:lnTo>
                      <a:pt x="218" y="107"/>
                    </a:lnTo>
                    <a:lnTo>
                      <a:pt x="158" y="180"/>
                    </a:lnTo>
                    <a:lnTo>
                      <a:pt x="75"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2" name="Freeform 221">
                <a:extLst>
                  <a:ext uri="{FF2B5EF4-FFF2-40B4-BE49-F238E27FC236}">
                    <a16:creationId xmlns:a16="http://schemas.microsoft.com/office/drawing/2014/main" id="{F4B1CFC5-15D5-43B9-9868-291FDFC36B92}"/>
                  </a:ext>
                </a:extLst>
              </p:cNvPr>
              <p:cNvSpPr>
                <a:spLocks/>
              </p:cNvSpPr>
              <p:nvPr/>
            </p:nvSpPr>
            <p:spPr bwMode="auto">
              <a:xfrm>
                <a:off x="1553" y="1526"/>
                <a:ext cx="56" cy="54"/>
              </a:xfrm>
              <a:custGeom>
                <a:avLst/>
                <a:gdLst>
                  <a:gd name="T0" fmla="*/ 1 w 112"/>
                  <a:gd name="T1" fmla="*/ 0 h 109"/>
                  <a:gd name="T2" fmla="*/ 1 w 112"/>
                  <a:gd name="T3" fmla="*/ 0 h 109"/>
                  <a:gd name="T4" fmla="*/ 1 w 112"/>
                  <a:gd name="T5" fmla="*/ 0 h 109"/>
                  <a:gd name="T6" fmla="*/ 1 w 112"/>
                  <a:gd name="T7" fmla="*/ 0 h 109"/>
                  <a:gd name="T8" fmla="*/ 0 w 112"/>
                  <a:gd name="T9" fmla="*/ 0 h 109"/>
                  <a:gd name="T10" fmla="*/ 1 w 112"/>
                  <a:gd name="T11" fmla="*/ 0 h 109"/>
                  <a:gd name="T12" fmla="*/ 0 60000 65536"/>
                  <a:gd name="T13" fmla="*/ 0 60000 65536"/>
                  <a:gd name="T14" fmla="*/ 0 60000 65536"/>
                  <a:gd name="T15" fmla="*/ 0 60000 65536"/>
                  <a:gd name="T16" fmla="*/ 0 60000 65536"/>
                  <a:gd name="T17" fmla="*/ 0 60000 65536"/>
                  <a:gd name="T18" fmla="*/ 0 w 112"/>
                  <a:gd name="T19" fmla="*/ 0 h 109"/>
                  <a:gd name="T20" fmla="*/ 112 w 112"/>
                  <a:gd name="T21" fmla="*/ 109 h 109"/>
                </a:gdLst>
                <a:ahLst/>
                <a:cxnLst>
                  <a:cxn ang="T12">
                    <a:pos x="T0" y="T1"/>
                  </a:cxn>
                  <a:cxn ang="T13">
                    <a:pos x="T2" y="T3"/>
                  </a:cxn>
                  <a:cxn ang="T14">
                    <a:pos x="T4" y="T5"/>
                  </a:cxn>
                  <a:cxn ang="T15">
                    <a:pos x="T6" y="T7"/>
                  </a:cxn>
                  <a:cxn ang="T16">
                    <a:pos x="T8" y="T9"/>
                  </a:cxn>
                  <a:cxn ang="T17">
                    <a:pos x="T10" y="T11"/>
                  </a:cxn>
                </a:cxnLst>
                <a:rect l="T18" t="T19" r="T20" b="T21"/>
                <a:pathLst>
                  <a:path w="112" h="109">
                    <a:moveTo>
                      <a:pt x="37" y="0"/>
                    </a:moveTo>
                    <a:lnTo>
                      <a:pt x="97" y="75"/>
                    </a:lnTo>
                    <a:lnTo>
                      <a:pt x="112" y="109"/>
                    </a:lnTo>
                    <a:lnTo>
                      <a:pt x="97" y="102"/>
                    </a:lnTo>
                    <a:lnTo>
                      <a:pt x="0" y="10"/>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3" name="Freeform 222">
                <a:extLst>
                  <a:ext uri="{FF2B5EF4-FFF2-40B4-BE49-F238E27FC236}">
                    <a16:creationId xmlns:a16="http://schemas.microsoft.com/office/drawing/2014/main" id="{A0298406-17FB-4C75-9421-DCC50409843B}"/>
                  </a:ext>
                </a:extLst>
              </p:cNvPr>
              <p:cNvSpPr>
                <a:spLocks/>
              </p:cNvSpPr>
              <p:nvPr/>
            </p:nvSpPr>
            <p:spPr bwMode="auto">
              <a:xfrm>
                <a:off x="860" y="1485"/>
                <a:ext cx="420" cy="867"/>
              </a:xfrm>
              <a:custGeom>
                <a:avLst/>
                <a:gdLst>
                  <a:gd name="T0" fmla="*/ 1 w 840"/>
                  <a:gd name="T1" fmla="*/ 1 h 1734"/>
                  <a:gd name="T2" fmla="*/ 1 w 840"/>
                  <a:gd name="T3" fmla="*/ 1 h 1734"/>
                  <a:gd name="T4" fmla="*/ 1 w 840"/>
                  <a:gd name="T5" fmla="*/ 1 h 1734"/>
                  <a:gd name="T6" fmla="*/ 1 w 840"/>
                  <a:gd name="T7" fmla="*/ 1 h 1734"/>
                  <a:gd name="T8" fmla="*/ 1 w 840"/>
                  <a:gd name="T9" fmla="*/ 1 h 1734"/>
                  <a:gd name="T10" fmla="*/ 1 w 840"/>
                  <a:gd name="T11" fmla="*/ 1 h 1734"/>
                  <a:gd name="T12" fmla="*/ 1 w 840"/>
                  <a:gd name="T13" fmla="*/ 1 h 1734"/>
                  <a:gd name="T14" fmla="*/ 1 w 840"/>
                  <a:gd name="T15" fmla="*/ 1 h 1734"/>
                  <a:gd name="T16" fmla="*/ 1 w 840"/>
                  <a:gd name="T17" fmla="*/ 1 h 1734"/>
                  <a:gd name="T18" fmla="*/ 1 w 840"/>
                  <a:gd name="T19" fmla="*/ 1 h 1734"/>
                  <a:gd name="T20" fmla="*/ 1 w 840"/>
                  <a:gd name="T21" fmla="*/ 1 h 1734"/>
                  <a:gd name="T22" fmla="*/ 1 w 840"/>
                  <a:gd name="T23" fmla="*/ 1 h 1734"/>
                  <a:gd name="T24" fmla="*/ 1 w 840"/>
                  <a:gd name="T25" fmla="*/ 1 h 1734"/>
                  <a:gd name="T26" fmla="*/ 1 w 840"/>
                  <a:gd name="T27" fmla="*/ 1 h 1734"/>
                  <a:gd name="T28" fmla="*/ 1 w 840"/>
                  <a:gd name="T29" fmla="*/ 1 h 1734"/>
                  <a:gd name="T30" fmla="*/ 1 w 840"/>
                  <a:gd name="T31" fmla="*/ 1 h 1734"/>
                  <a:gd name="T32" fmla="*/ 1 w 840"/>
                  <a:gd name="T33" fmla="*/ 1 h 1734"/>
                  <a:gd name="T34" fmla="*/ 1 w 840"/>
                  <a:gd name="T35" fmla="*/ 1 h 1734"/>
                  <a:gd name="T36" fmla="*/ 1 w 840"/>
                  <a:gd name="T37" fmla="*/ 0 h 1734"/>
                  <a:gd name="T38" fmla="*/ 0 w 840"/>
                  <a:gd name="T39" fmla="*/ 1 h 1734"/>
                  <a:gd name="T40" fmla="*/ 1 w 840"/>
                  <a:gd name="T41" fmla="*/ 1 h 1734"/>
                  <a:gd name="T42" fmla="*/ 1 w 840"/>
                  <a:gd name="T43" fmla="*/ 1 h 1734"/>
                  <a:gd name="T44" fmla="*/ 1 w 840"/>
                  <a:gd name="T45" fmla="*/ 1 h 1734"/>
                  <a:gd name="T46" fmla="*/ 1 w 840"/>
                  <a:gd name="T47" fmla="*/ 1 h 1734"/>
                  <a:gd name="T48" fmla="*/ 1 w 840"/>
                  <a:gd name="T49" fmla="*/ 1 h 1734"/>
                  <a:gd name="T50" fmla="*/ 1 w 840"/>
                  <a:gd name="T51" fmla="*/ 1 h 1734"/>
                  <a:gd name="T52" fmla="*/ 1 w 840"/>
                  <a:gd name="T53" fmla="*/ 1 h 1734"/>
                  <a:gd name="T54" fmla="*/ 1 w 840"/>
                  <a:gd name="T55" fmla="*/ 1 h 1734"/>
                  <a:gd name="T56" fmla="*/ 1 w 840"/>
                  <a:gd name="T57" fmla="*/ 1 h 1734"/>
                  <a:gd name="T58" fmla="*/ 1 w 840"/>
                  <a:gd name="T59" fmla="*/ 1 h 1734"/>
                  <a:gd name="T60" fmla="*/ 1 w 840"/>
                  <a:gd name="T61" fmla="*/ 1 h 1734"/>
                  <a:gd name="T62" fmla="*/ 1 w 840"/>
                  <a:gd name="T63" fmla="*/ 1 h 17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0"/>
                  <a:gd name="T97" fmla="*/ 0 h 1734"/>
                  <a:gd name="T98" fmla="*/ 840 w 840"/>
                  <a:gd name="T99" fmla="*/ 1734 h 17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0" h="1734">
                    <a:moveTo>
                      <a:pt x="613" y="1485"/>
                    </a:moveTo>
                    <a:lnTo>
                      <a:pt x="698" y="1479"/>
                    </a:lnTo>
                    <a:lnTo>
                      <a:pt x="698" y="1443"/>
                    </a:lnTo>
                    <a:lnTo>
                      <a:pt x="639" y="1407"/>
                    </a:lnTo>
                    <a:lnTo>
                      <a:pt x="671" y="1378"/>
                    </a:lnTo>
                    <a:lnTo>
                      <a:pt x="678" y="1286"/>
                    </a:lnTo>
                    <a:lnTo>
                      <a:pt x="721" y="1244"/>
                    </a:lnTo>
                    <a:lnTo>
                      <a:pt x="721" y="1188"/>
                    </a:lnTo>
                    <a:lnTo>
                      <a:pt x="655" y="1136"/>
                    </a:lnTo>
                    <a:lnTo>
                      <a:pt x="627" y="1143"/>
                    </a:lnTo>
                    <a:lnTo>
                      <a:pt x="597" y="1081"/>
                    </a:lnTo>
                    <a:lnTo>
                      <a:pt x="624" y="1052"/>
                    </a:lnTo>
                    <a:lnTo>
                      <a:pt x="586" y="833"/>
                    </a:lnTo>
                    <a:lnTo>
                      <a:pt x="661" y="823"/>
                    </a:lnTo>
                    <a:lnTo>
                      <a:pt x="714" y="774"/>
                    </a:lnTo>
                    <a:lnTo>
                      <a:pt x="655" y="810"/>
                    </a:lnTo>
                    <a:lnTo>
                      <a:pt x="537" y="810"/>
                    </a:lnTo>
                    <a:lnTo>
                      <a:pt x="353" y="753"/>
                    </a:lnTo>
                    <a:lnTo>
                      <a:pt x="273" y="753"/>
                    </a:lnTo>
                    <a:lnTo>
                      <a:pt x="179" y="774"/>
                    </a:lnTo>
                    <a:lnTo>
                      <a:pt x="303" y="589"/>
                    </a:lnTo>
                    <a:lnTo>
                      <a:pt x="450" y="589"/>
                    </a:lnTo>
                    <a:lnTo>
                      <a:pt x="526" y="555"/>
                    </a:lnTo>
                    <a:lnTo>
                      <a:pt x="455" y="560"/>
                    </a:lnTo>
                    <a:lnTo>
                      <a:pt x="487" y="482"/>
                    </a:lnTo>
                    <a:lnTo>
                      <a:pt x="537" y="433"/>
                    </a:lnTo>
                    <a:lnTo>
                      <a:pt x="473" y="468"/>
                    </a:lnTo>
                    <a:lnTo>
                      <a:pt x="423" y="555"/>
                    </a:lnTo>
                    <a:lnTo>
                      <a:pt x="331" y="560"/>
                    </a:lnTo>
                    <a:lnTo>
                      <a:pt x="384" y="492"/>
                    </a:lnTo>
                    <a:lnTo>
                      <a:pt x="310" y="518"/>
                    </a:lnTo>
                    <a:lnTo>
                      <a:pt x="283" y="492"/>
                    </a:lnTo>
                    <a:lnTo>
                      <a:pt x="207" y="505"/>
                    </a:lnTo>
                    <a:lnTo>
                      <a:pt x="126" y="412"/>
                    </a:lnTo>
                    <a:lnTo>
                      <a:pt x="50" y="468"/>
                    </a:lnTo>
                    <a:lnTo>
                      <a:pt x="73" y="404"/>
                    </a:lnTo>
                    <a:lnTo>
                      <a:pt x="46" y="396"/>
                    </a:lnTo>
                    <a:lnTo>
                      <a:pt x="105" y="0"/>
                    </a:lnTo>
                    <a:lnTo>
                      <a:pt x="41" y="291"/>
                    </a:lnTo>
                    <a:lnTo>
                      <a:pt x="0" y="555"/>
                    </a:lnTo>
                    <a:lnTo>
                      <a:pt x="131" y="1166"/>
                    </a:lnTo>
                    <a:lnTo>
                      <a:pt x="179" y="1244"/>
                    </a:lnTo>
                    <a:lnTo>
                      <a:pt x="268" y="1265"/>
                    </a:lnTo>
                    <a:lnTo>
                      <a:pt x="477" y="1265"/>
                    </a:lnTo>
                    <a:lnTo>
                      <a:pt x="505" y="1286"/>
                    </a:lnTo>
                    <a:lnTo>
                      <a:pt x="473" y="1321"/>
                    </a:lnTo>
                    <a:lnTo>
                      <a:pt x="392" y="1557"/>
                    </a:lnTo>
                    <a:lnTo>
                      <a:pt x="487" y="1693"/>
                    </a:lnTo>
                    <a:lnTo>
                      <a:pt x="678" y="1734"/>
                    </a:lnTo>
                    <a:lnTo>
                      <a:pt x="726" y="1734"/>
                    </a:lnTo>
                    <a:lnTo>
                      <a:pt x="811" y="1664"/>
                    </a:lnTo>
                    <a:lnTo>
                      <a:pt x="833" y="1607"/>
                    </a:lnTo>
                    <a:lnTo>
                      <a:pt x="840" y="1515"/>
                    </a:lnTo>
                    <a:lnTo>
                      <a:pt x="811" y="1464"/>
                    </a:lnTo>
                    <a:lnTo>
                      <a:pt x="771" y="1450"/>
                    </a:lnTo>
                    <a:lnTo>
                      <a:pt x="771" y="1399"/>
                    </a:lnTo>
                    <a:lnTo>
                      <a:pt x="742" y="1494"/>
                    </a:lnTo>
                    <a:lnTo>
                      <a:pt x="771" y="1521"/>
                    </a:lnTo>
                    <a:lnTo>
                      <a:pt x="811" y="1528"/>
                    </a:lnTo>
                    <a:lnTo>
                      <a:pt x="802" y="1563"/>
                    </a:lnTo>
                    <a:lnTo>
                      <a:pt x="748" y="1528"/>
                    </a:lnTo>
                    <a:lnTo>
                      <a:pt x="694" y="1528"/>
                    </a:lnTo>
                    <a:lnTo>
                      <a:pt x="608" y="1563"/>
                    </a:lnTo>
                    <a:lnTo>
                      <a:pt x="586" y="1544"/>
                    </a:lnTo>
                    <a:lnTo>
                      <a:pt x="613" y="14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4" name="Freeform 223">
                <a:extLst>
                  <a:ext uri="{FF2B5EF4-FFF2-40B4-BE49-F238E27FC236}">
                    <a16:creationId xmlns:a16="http://schemas.microsoft.com/office/drawing/2014/main" id="{A93C20E0-A83D-4579-8B8F-DA094E88E5E4}"/>
                  </a:ext>
                </a:extLst>
              </p:cNvPr>
              <p:cNvSpPr>
                <a:spLocks/>
              </p:cNvSpPr>
              <p:nvPr/>
            </p:nvSpPr>
            <p:spPr bwMode="auto">
              <a:xfrm>
                <a:off x="1217" y="2128"/>
                <a:ext cx="46" cy="10"/>
              </a:xfrm>
              <a:custGeom>
                <a:avLst/>
                <a:gdLst>
                  <a:gd name="T0" fmla="*/ 0 w 92"/>
                  <a:gd name="T1" fmla="*/ 0 h 21"/>
                  <a:gd name="T2" fmla="*/ 1 w 92"/>
                  <a:gd name="T3" fmla="*/ 0 h 21"/>
                  <a:gd name="T4" fmla="*/ 1 w 92"/>
                  <a:gd name="T5" fmla="*/ 0 h 21"/>
                  <a:gd name="T6" fmla="*/ 1 w 92"/>
                  <a:gd name="T7" fmla="*/ 0 h 21"/>
                  <a:gd name="T8" fmla="*/ 0 w 92"/>
                  <a:gd name="T9" fmla="*/ 0 h 21"/>
                  <a:gd name="T10" fmla="*/ 0 60000 65536"/>
                  <a:gd name="T11" fmla="*/ 0 60000 65536"/>
                  <a:gd name="T12" fmla="*/ 0 60000 65536"/>
                  <a:gd name="T13" fmla="*/ 0 60000 65536"/>
                  <a:gd name="T14" fmla="*/ 0 60000 65536"/>
                  <a:gd name="T15" fmla="*/ 0 w 92"/>
                  <a:gd name="T16" fmla="*/ 0 h 21"/>
                  <a:gd name="T17" fmla="*/ 92 w 92"/>
                  <a:gd name="T18" fmla="*/ 21 h 21"/>
                </a:gdLst>
                <a:ahLst/>
                <a:cxnLst>
                  <a:cxn ang="T10">
                    <a:pos x="T0" y="T1"/>
                  </a:cxn>
                  <a:cxn ang="T11">
                    <a:pos x="T2" y="T3"/>
                  </a:cxn>
                  <a:cxn ang="T12">
                    <a:pos x="T4" y="T5"/>
                  </a:cxn>
                  <a:cxn ang="T13">
                    <a:pos x="T6" y="T7"/>
                  </a:cxn>
                  <a:cxn ang="T14">
                    <a:pos x="T8" y="T9"/>
                  </a:cxn>
                </a:cxnLst>
                <a:rect l="T15" t="T16" r="T17" b="T18"/>
                <a:pathLst>
                  <a:path w="92" h="21">
                    <a:moveTo>
                      <a:pt x="0" y="0"/>
                    </a:moveTo>
                    <a:lnTo>
                      <a:pt x="49" y="21"/>
                    </a:lnTo>
                    <a:lnTo>
                      <a:pt x="92" y="21"/>
                    </a:lnTo>
                    <a:lnTo>
                      <a:pt x="5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5" name="Freeform 224">
                <a:extLst>
                  <a:ext uri="{FF2B5EF4-FFF2-40B4-BE49-F238E27FC236}">
                    <a16:creationId xmlns:a16="http://schemas.microsoft.com/office/drawing/2014/main" id="{C3C64318-0F00-49FD-AFC5-E0D5D822A845}"/>
                  </a:ext>
                </a:extLst>
              </p:cNvPr>
              <p:cNvSpPr>
                <a:spLocks/>
              </p:cNvSpPr>
              <p:nvPr/>
            </p:nvSpPr>
            <p:spPr bwMode="auto">
              <a:xfrm>
                <a:off x="1220" y="2164"/>
                <a:ext cx="41" cy="17"/>
              </a:xfrm>
              <a:custGeom>
                <a:avLst/>
                <a:gdLst>
                  <a:gd name="T0" fmla="*/ 0 w 81"/>
                  <a:gd name="T1" fmla="*/ 0 h 34"/>
                  <a:gd name="T2" fmla="*/ 1 w 81"/>
                  <a:gd name="T3" fmla="*/ 1 h 34"/>
                  <a:gd name="T4" fmla="*/ 1 w 81"/>
                  <a:gd name="T5" fmla="*/ 1 h 34"/>
                  <a:gd name="T6" fmla="*/ 0 w 81"/>
                  <a:gd name="T7" fmla="*/ 0 h 34"/>
                  <a:gd name="T8" fmla="*/ 0 60000 65536"/>
                  <a:gd name="T9" fmla="*/ 0 60000 65536"/>
                  <a:gd name="T10" fmla="*/ 0 60000 65536"/>
                  <a:gd name="T11" fmla="*/ 0 60000 65536"/>
                  <a:gd name="T12" fmla="*/ 0 w 81"/>
                  <a:gd name="T13" fmla="*/ 0 h 34"/>
                  <a:gd name="T14" fmla="*/ 81 w 81"/>
                  <a:gd name="T15" fmla="*/ 34 h 34"/>
                </a:gdLst>
                <a:ahLst/>
                <a:cxnLst>
                  <a:cxn ang="T8">
                    <a:pos x="T0" y="T1"/>
                  </a:cxn>
                  <a:cxn ang="T9">
                    <a:pos x="T2" y="T3"/>
                  </a:cxn>
                  <a:cxn ang="T10">
                    <a:pos x="T4" y="T5"/>
                  </a:cxn>
                  <a:cxn ang="T11">
                    <a:pos x="T6" y="T7"/>
                  </a:cxn>
                </a:cxnLst>
                <a:rect l="T12" t="T13" r="T14" b="T15"/>
                <a:pathLst>
                  <a:path w="81" h="34">
                    <a:moveTo>
                      <a:pt x="0" y="0"/>
                    </a:moveTo>
                    <a:lnTo>
                      <a:pt x="32" y="34"/>
                    </a:lnTo>
                    <a:lnTo>
                      <a:pt x="81"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6" name="Freeform 225">
                <a:extLst>
                  <a:ext uri="{FF2B5EF4-FFF2-40B4-BE49-F238E27FC236}">
                    <a16:creationId xmlns:a16="http://schemas.microsoft.com/office/drawing/2014/main" id="{723A8D89-1F71-46C3-B5D6-464AF7B7FF8A}"/>
                  </a:ext>
                </a:extLst>
              </p:cNvPr>
              <p:cNvSpPr>
                <a:spLocks/>
              </p:cNvSpPr>
              <p:nvPr/>
            </p:nvSpPr>
            <p:spPr bwMode="auto">
              <a:xfrm>
                <a:off x="1185" y="1765"/>
                <a:ext cx="268" cy="317"/>
              </a:xfrm>
              <a:custGeom>
                <a:avLst/>
                <a:gdLst>
                  <a:gd name="T0" fmla="*/ 1 w 535"/>
                  <a:gd name="T1" fmla="*/ 0 h 633"/>
                  <a:gd name="T2" fmla="*/ 1 w 535"/>
                  <a:gd name="T3" fmla="*/ 1 h 633"/>
                  <a:gd name="T4" fmla="*/ 1 w 535"/>
                  <a:gd name="T5" fmla="*/ 1 h 633"/>
                  <a:gd name="T6" fmla="*/ 1 w 535"/>
                  <a:gd name="T7" fmla="*/ 1 h 633"/>
                  <a:gd name="T8" fmla="*/ 1 w 535"/>
                  <a:gd name="T9" fmla="*/ 1 h 633"/>
                  <a:gd name="T10" fmla="*/ 0 w 535"/>
                  <a:gd name="T11" fmla="*/ 1 h 633"/>
                  <a:gd name="T12" fmla="*/ 1 w 535"/>
                  <a:gd name="T13" fmla="*/ 1 h 633"/>
                  <a:gd name="T14" fmla="*/ 1 w 535"/>
                  <a:gd name="T15" fmla="*/ 1 h 633"/>
                  <a:gd name="T16" fmla="*/ 1 w 535"/>
                  <a:gd name="T17" fmla="*/ 1 h 633"/>
                  <a:gd name="T18" fmla="*/ 1 w 535"/>
                  <a:gd name="T19" fmla="*/ 1 h 633"/>
                  <a:gd name="T20" fmla="*/ 1 w 535"/>
                  <a:gd name="T21" fmla="*/ 1 h 633"/>
                  <a:gd name="T22" fmla="*/ 1 w 535"/>
                  <a:gd name="T23" fmla="*/ 1 h 633"/>
                  <a:gd name="T24" fmla="*/ 1 w 535"/>
                  <a:gd name="T25" fmla="*/ 1 h 633"/>
                  <a:gd name="T26" fmla="*/ 1 w 535"/>
                  <a:gd name="T27" fmla="*/ 1 h 633"/>
                  <a:gd name="T28" fmla="*/ 1 w 535"/>
                  <a:gd name="T29" fmla="*/ 1 h 633"/>
                  <a:gd name="T30" fmla="*/ 1 w 535"/>
                  <a:gd name="T31" fmla="*/ 0 h 6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5"/>
                  <a:gd name="T49" fmla="*/ 0 h 633"/>
                  <a:gd name="T50" fmla="*/ 535 w 535"/>
                  <a:gd name="T51" fmla="*/ 633 h 6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5" h="633">
                    <a:moveTo>
                      <a:pt x="103" y="0"/>
                    </a:moveTo>
                    <a:lnTo>
                      <a:pt x="48" y="221"/>
                    </a:lnTo>
                    <a:lnTo>
                      <a:pt x="16" y="258"/>
                    </a:lnTo>
                    <a:lnTo>
                      <a:pt x="16" y="500"/>
                    </a:lnTo>
                    <a:lnTo>
                      <a:pt x="44" y="505"/>
                    </a:lnTo>
                    <a:lnTo>
                      <a:pt x="0" y="591"/>
                    </a:lnTo>
                    <a:lnTo>
                      <a:pt x="71" y="633"/>
                    </a:lnTo>
                    <a:lnTo>
                      <a:pt x="198" y="583"/>
                    </a:lnTo>
                    <a:lnTo>
                      <a:pt x="319" y="555"/>
                    </a:lnTo>
                    <a:lnTo>
                      <a:pt x="454" y="208"/>
                    </a:lnTo>
                    <a:lnTo>
                      <a:pt x="535" y="221"/>
                    </a:lnTo>
                    <a:lnTo>
                      <a:pt x="454" y="179"/>
                    </a:lnTo>
                    <a:lnTo>
                      <a:pt x="314" y="151"/>
                    </a:lnTo>
                    <a:lnTo>
                      <a:pt x="156" y="151"/>
                    </a:lnTo>
                    <a:lnTo>
                      <a:pt x="76" y="185"/>
                    </a:lnTo>
                    <a:lnTo>
                      <a:pt x="1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7" name="Freeform 226">
                <a:extLst>
                  <a:ext uri="{FF2B5EF4-FFF2-40B4-BE49-F238E27FC236}">
                    <a16:creationId xmlns:a16="http://schemas.microsoft.com/office/drawing/2014/main" id="{A6137775-3C54-4294-94FB-45F7183350C9}"/>
                  </a:ext>
                </a:extLst>
              </p:cNvPr>
              <p:cNvSpPr>
                <a:spLocks/>
              </p:cNvSpPr>
              <p:nvPr/>
            </p:nvSpPr>
            <p:spPr bwMode="auto">
              <a:xfrm>
                <a:off x="1220" y="2099"/>
                <a:ext cx="55" cy="143"/>
              </a:xfrm>
              <a:custGeom>
                <a:avLst/>
                <a:gdLst>
                  <a:gd name="T0" fmla="*/ 0 w 108"/>
                  <a:gd name="T1" fmla="*/ 0 h 286"/>
                  <a:gd name="T2" fmla="*/ 1 w 108"/>
                  <a:gd name="T3" fmla="*/ 1 h 286"/>
                  <a:gd name="T4" fmla="*/ 1 w 108"/>
                  <a:gd name="T5" fmla="*/ 1 h 286"/>
                  <a:gd name="T6" fmla="*/ 0 60000 65536"/>
                  <a:gd name="T7" fmla="*/ 0 60000 65536"/>
                  <a:gd name="T8" fmla="*/ 0 60000 65536"/>
                  <a:gd name="T9" fmla="*/ 0 w 108"/>
                  <a:gd name="T10" fmla="*/ 0 h 286"/>
                  <a:gd name="T11" fmla="*/ 108 w 108"/>
                  <a:gd name="T12" fmla="*/ 286 h 286"/>
                </a:gdLst>
                <a:ahLst/>
                <a:cxnLst>
                  <a:cxn ang="T6">
                    <a:pos x="T0" y="T1"/>
                  </a:cxn>
                  <a:cxn ang="T7">
                    <a:pos x="T2" y="T3"/>
                  </a:cxn>
                  <a:cxn ang="T8">
                    <a:pos x="T4" y="T5"/>
                  </a:cxn>
                </a:cxnLst>
                <a:rect l="T9" t="T10" r="T11" b="T12"/>
                <a:pathLst>
                  <a:path w="108" h="286">
                    <a:moveTo>
                      <a:pt x="0" y="0"/>
                    </a:moveTo>
                    <a:lnTo>
                      <a:pt x="108" y="42"/>
                    </a:lnTo>
                    <a:lnTo>
                      <a:pt x="108" y="286"/>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28" name="Freeform 227">
                <a:extLst>
                  <a:ext uri="{FF2B5EF4-FFF2-40B4-BE49-F238E27FC236}">
                    <a16:creationId xmlns:a16="http://schemas.microsoft.com/office/drawing/2014/main" id="{C1B699D5-B074-4EEB-BD3F-36AC19C3B168}"/>
                  </a:ext>
                </a:extLst>
              </p:cNvPr>
              <p:cNvSpPr>
                <a:spLocks/>
              </p:cNvSpPr>
              <p:nvPr/>
            </p:nvSpPr>
            <p:spPr bwMode="auto">
              <a:xfrm>
                <a:off x="1431" y="1933"/>
                <a:ext cx="243" cy="480"/>
              </a:xfrm>
              <a:custGeom>
                <a:avLst/>
                <a:gdLst>
                  <a:gd name="T0" fmla="*/ 1 w 485"/>
                  <a:gd name="T1" fmla="*/ 1 h 960"/>
                  <a:gd name="T2" fmla="*/ 1 w 485"/>
                  <a:gd name="T3" fmla="*/ 1 h 960"/>
                  <a:gd name="T4" fmla="*/ 1 w 485"/>
                  <a:gd name="T5" fmla="*/ 1 h 960"/>
                  <a:gd name="T6" fmla="*/ 1 w 485"/>
                  <a:gd name="T7" fmla="*/ 1 h 960"/>
                  <a:gd name="T8" fmla="*/ 1 w 485"/>
                  <a:gd name="T9" fmla="*/ 1 h 960"/>
                  <a:gd name="T10" fmla="*/ 0 w 485"/>
                  <a:gd name="T11" fmla="*/ 1 h 960"/>
                  <a:gd name="T12" fmla="*/ 1 w 485"/>
                  <a:gd name="T13" fmla="*/ 1 h 960"/>
                  <a:gd name="T14" fmla="*/ 1 w 485"/>
                  <a:gd name="T15" fmla="*/ 1 h 960"/>
                  <a:gd name="T16" fmla="*/ 1 w 485"/>
                  <a:gd name="T17" fmla="*/ 1 h 960"/>
                  <a:gd name="T18" fmla="*/ 1 w 485"/>
                  <a:gd name="T19" fmla="*/ 1 h 960"/>
                  <a:gd name="T20" fmla="*/ 1 w 485"/>
                  <a:gd name="T21" fmla="*/ 1 h 960"/>
                  <a:gd name="T22" fmla="*/ 1 w 485"/>
                  <a:gd name="T23" fmla="*/ 1 h 960"/>
                  <a:gd name="T24" fmla="*/ 1 w 485"/>
                  <a:gd name="T25" fmla="*/ 0 h 960"/>
                  <a:gd name="T26" fmla="*/ 1 w 485"/>
                  <a:gd name="T27" fmla="*/ 1 h 960"/>
                  <a:gd name="T28" fmla="*/ 1 w 485"/>
                  <a:gd name="T29" fmla="*/ 1 h 960"/>
                  <a:gd name="T30" fmla="*/ 1 w 485"/>
                  <a:gd name="T31" fmla="*/ 1 h 960"/>
                  <a:gd name="T32" fmla="*/ 1 w 485"/>
                  <a:gd name="T33" fmla="*/ 1 h 960"/>
                  <a:gd name="T34" fmla="*/ 1 w 485"/>
                  <a:gd name="T35" fmla="*/ 1 h 960"/>
                  <a:gd name="T36" fmla="*/ 1 w 485"/>
                  <a:gd name="T37" fmla="*/ 1 h 960"/>
                  <a:gd name="T38" fmla="*/ 1 w 485"/>
                  <a:gd name="T39" fmla="*/ 1 h 960"/>
                  <a:gd name="T40" fmla="*/ 1 w 485"/>
                  <a:gd name="T41" fmla="*/ 1 h 960"/>
                  <a:gd name="T42" fmla="*/ 1 w 485"/>
                  <a:gd name="T43" fmla="*/ 1 h 960"/>
                  <a:gd name="T44" fmla="*/ 1 w 485"/>
                  <a:gd name="T45" fmla="*/ 1 h 960"/>
                  <a:gd name="T46" fmla="*/ 1 w 485"/>
                  <a:gd name="T47" fmla="*/ 1 h 960"/>
                  <a:gd name="T48" fmla="*/ 1 w 485"/>
                  <a:gd name="T49" fmla="*/ 1 h 960"/>
                  <a:gd name="T50" fmla="*/ 1 w 485"/>
                  <a:gd name="T51" fmla="*/ 1 h 960"/>
                  <a:gd name="T52" fmla="*/ 1 w 485"/>
                  <a:gd name="T53" fmla="*/ 1 h 9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5"/>
                  <a:gd name="T82" fmla="*/ 0 h 960"/>
                  <a:gd name="T83" fmla="*/ 485 w 485"/>
                  <a:gd name="T84" fmla="*/ 960 h 9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5" h="960">
                    <a:moveTo>
                      <a:pt x="453" y="198"/>
                    </a:moveTo>
                    <a:lnTo>
                      <a:pt x="329" y="831"/>
                    </a:lnTo>
                    <a:lnTo>
                      <a:pt x="301" y="895"/>
                    </a:lnTo>
                    <a:lnTo>
                      <a:pt x="334" y="960"/>
                    </a:lnTo>
                    <a:lnTo>
                      <a:pt x="14" y="960"/>
                    </a:lnTo>
                    <a:lnTo>
                      <a:pt x="0" y="697"/>
                    </a:lnTo>
                    <a:lnTo>
                      <a:pt x="53" y="164"/>
                    </a:lnTo>
                    <a:lnTo>
                      <a:pt x="81" y="93"/>
                    </a:lnTo>
                    <a:lnTo>
                      <a:pt x="171" y="15"/>
                    </a:lnTo>
                    <a:lnTo>
                      <a:pt x="219" y="7"/>
                    </a:lnTo>
                    <a:lnTo>
                      <a:pt x="329" y="28"/>
                    </a:lnTo>
                    <a:lnTo>
                      <a:pt x="377" y="28"/>
                    </a:lnTo>
                    <a:lnTo>
                      <a:pt x="410" y="0"/>
                    </a:lnTo>
                    <a:lnTo>
                      <a:pt x="485" y="63"/>
                    </a:lnTo>
                    <a:lnTo>
                      <a:pt x="290" y="185"/>
                    </a:lnTo>
                    <a:lnTo>
                      <a:pt x="286" y="219"/>
                    </a:lnTo>
                    <a:lnTo>
                      <a:pt x="269" y="205"/>
                    </a:lnTo>
                    <a:lnTo>
                      <a:pt x="263" y="122"/>
                    </a:lnTo>
                    <a:lnTo>
                      <a:pt x="242" y="149"/>
                    </a:lnTo>
                    <a:lnTo>
                      <a:pt x="232" y="234"/>
                    </a:lnTo>
                    <a:lnTo>
                      <a:pt x="387" y="284"/>
                    </a:lnTo>
                    <a:lnTo>
                      <a:pt x="306" y="313"/>
                    </a:lnTo>
                    <a:lnTo>
                      <a:pt x="247" y="292"/>
                    </a:lnTo>
                    <a:lnTo>
                      <a:pt x="193" y="341"/>
                    </a:lnTo>
                    <a:lnTo>
                      <a:pt x="247" y="419"/>
                    </a:lnTo>
                    <a:lnTo>
                      <a:pt x="403" y="320"/>
                    </a:lnTo>
                    <a:lnTo>
                      <a:pt x="453"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9" name="Freeform 228">
                <a:extLst>
                  <a:ext uri="{FF2B5EF4-FFF2-40B4-BE49-F238E27FC236}">
                    <a16:creationId xmlns:a16="http://schemas.microsoft.com/office/drawing/2014/main" id="{25BA722A-E042-44BD-B41E-ADDFCDD62C34}"/>
                  </a:ext>
                </a:extLst>
              </p:cNvPr>
              <p:cNvSpPr>
                <a:spLocks/>
              </p:cNvSpPr>
              <p:nvPr/>
            </p:nvSpPr>
            <p:spPr bwMode="auto">
              <a:xfrm>
                <a:off x="1539" y="1944"/>
                <a:ext cx="181" cy="469"/>
              </a:xfrm>
              <a:custGeom>
                <a:avLst/>
                <a:gdLst>
                  <a:gd name="T0" fmla="*/ 1 w 361"/>
                  <a:gd name="T1" fmla="*/ 0 h 939"/>
                  <a:gd name="T2" fmla="*/ 0 w 361"/>
                  <a:gd name="T3" fmla="*/ 0 h 939"/>
                  <a:gd name="T4" fmla="*/ 1 w 361"/>
                  <a:gd name="T5" fmla="*/ 0 h 939"/>
                  <a:gd name="T6" fmla="*/ 1 w 361"/>
                  <a:gd name="T7" fmla="*/ 0 h 939"/>
                  <a:gd name="T8" fmla="*/ 1 w 361"/>
                  <a:gd name="T9" fmla="*/ 0 h 939"/>
                  <a:gd name="T10" fmla="*/ 1 w 361"/>
                  <a:gd name="T11" fmla="*/ 0 h 939"/>
                  <a:gd name="T12" fmla="*/ 1 w 361"/>
                  <a:gd name="T13" fmla="*/ 0 h 939"/>
                  <a:gd name="T14" fmla="*/ 1 w 361"/>
                  <a:gd name="T15" fmla="*/ 0 h 939"/>
                  <a:gd name="T16" fmla="*/ 1 w 361"/>
                  <a:gd name="T17" fmla="*/ 0 h 939"/>
                  <a:gd name="T18" fmla="*/ 1 w 361"/>
                  <a:gd name="T19" fmla="*/ 0 h 939"/>
                  <a:gd name="T20" fmla="*/ 1 w 361"/>
                  <a:gd name="T21" fmla="*/ 0 h 939"/>
                  <a:gd name="T22" fmla="*/ 1 w 361"/>
                  <a:gd name="T23" fmla="*/ 0 h 939"/>
                  <a:gd name="T24" fmla="*/ 1 w 361"/>
                  <a:gd name="T25" fmla="*/ 0 h 939"/>
                  <a:gd name="T26" fmla="*/ 1 w 361"/>
                  <a:gd name="T27" fmla="*/ 0 h 939"/>
                  <a:gd name="T28" fmla="*/ 1 w 361"/>
                  <a:gd name="T29" fmla="*/ 0 h 939"/>
                  <a:gd name="T30" fmla="*/ 1 w 361"/>
                  <a:gd name="T31" fmla="*/ 0 h 939"/>
                  <a:gd name="T32" fmla="*/ 1 w 361"/>
                  <a:gd name="T33" fmla="*/ 0 h 939"/>
                  <a:gd name="T34" fmla="*/ 1 w 361"/>
                  <a:gd name="T35" fmla="*/ 0 h 939"/>
                  <a:gd name="T36" fmla="*/ 1 w 361"/>
                  <a:gd name="T37" fmla="*/ 0 h 939"/>
                  <a:gd name="T38" fmla="*/ 1 w 361"/>
                  <a:gd name="T39" fmla="*/ 0 h 939"/>
                  <a:gd name="T40" fmla="*/ 1 w 361"/>
                  <a:gd name="T41" fmla="*/ 0 h 939"/>
                  <a:gd name="T42" fmla="*/ 1 w 361"/>
                  <a:gd name="T43" fmla="*/ 0 h 939"/>
                  <a:gd name="T44" fmla="*/ 1 w 361"/>
                  <a:gd name="T45" fmla="*/ 0 h 9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1"/>
                  <a:gd name="T70" fmla="*/ 0 h 939"/>
                  <a:gd name="T71" fmla="*/ 361 w 361"/>
                  <a:gd name="T72" fmla="*/ 939 h 9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1" h="939">
                    <a:moveTo>
                      <a:pt x="70" y="271"/>
                    </a:moveTo>
                    <a:lnTo>
                      <a:pt x="0" y="398"/>
                    </a:lnTo>
                    <a:lnTo>
                      <a:pt x="53" y="461"/>
                    </a:lnTo>
                    <a:lnTo>
                      <a:pt x="177" y="426"/>
                    </a:lnTo>
                    <a:lnTo>
                      <a:pt x="177" y="617"/>
                    </a:lnTo>
                    <a:lnTo>
                      <a:pt x="166" y="802"/>
                    </a:lnTo>
                    <a:lnTo>
                      <a:pt x="85" y="939"/>
                    </a:lnTo>
                    <a:lnTo>
                      <a:pt x="226" y="939"/>
                    </a:lnTo>
                    <a:lnTo>
                      <a:pt x="226" y="810"/>
                    </a:lnTo>
                    <a:lnTo>
                      <a:pt x="313" y="490"/>
                    </a:lnTo>
                    <a:lnTo>
                      <a:pt x="345" y="226"/>
                    </a:lnTo>
                    <a:lnTo>
                      <a:pt x="283" y="135"/>
                    </a:lnTo>
                    <a:lnTo>
                      <a:pt x="301" y="107"/>
                    </a:lnTo>
                    <a:lnTo>
                      <a:pt x="361" y="177"/>
                    </a:lnTo>
                    <a:lnTo>
                      <a:pt x="318" y="91"/>
                    </a:lnTo>
                    <a:lnTo>
                      <a:pt x="329" y="72"/>
                    </a:lnTo>
                    <a:lnTo>
                      <a:pt x="230" y="0"/>
                    </a:lnTo>
                    <a:lnTo>
                      <a:pt x="184" y="86"/>
                    </a:lnTo>
                    <a:lnTo>
                      <a:pt x="212" y="120"/>
                    </a:lnTo>
                    <a:lnTo>
                      <a:pt x="134" y="171"/>
                    </a:lnTo>
                    <a:lnTo>
                      <a:pt x="145" y="205"/>
                    </a:lnTo>
                    <a:lnTo>
                      <a:pt x="230" y="177"/>
                    </a:lnTo>
                    <a:lnTo>
                      <a:pt x="70" y="2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0" name="Freeform 229">
                <a:extLst>
                  <a:ext uri="{FF2B5EF4-FFF2-40B4-BE49-F238E27FC236}">
                    <a16:creationId xmlns:a16="http://schemas.microsoft.com/office/drawing/2014/main" id="{6AF86DFE-E645-4A04-97EA-3C831CCC1114}"/>
                  </a:ext>
                </a:extLst>
              </p:cNvPr>
              <p:cNvSpPr>
                <a:spLocks/>
              </p:cNvSpPr>
              <p:nvPr/>
            </p:nvSpPr>
            <p:spPr bwMode="auto">
              <a:xfrm>
                <a:off x="1461" y="1869"/>
                <a:ext cx="167" cy="64"/>
              </a:xfrm>
              <a:custGeom>
                <a:avLst/>
                <a:gdLst>
                  <a:gd name="T0" fmla="*/ 1 w 333"/>
                  <a:gd name="T1" fmla="*/ 1 h 128"/>
                  <a:gd name="T2" fmla="*/ 1 w 333"/>
                  <a:gd name="T3" fmla="*/ 1 h 128"/>
                  <a:gd name="T4" fmla="*/ 1 w 333"/>
                  <a:gd name="T5" fmla="*/ 1 h 128"/>
                  <a:gd name="T6" fmla="*/ 0 w 333"/>
                  <a:gd name="T7" fmla="*/ 1 h 128"/>
                  <a:gd name="T8" fmla="*/ 1 w 333"/>
                  <a:gd name="T9" fmla="*/ 1 h 128"/>
                  <a:gd name="T10" fmla="*/ 1 w 333"/>
                  <a:gd name="T11" fmla="*/ 0 h 128"/>
                  <a:gd name="T12" fmla="*/ 1 w 333"/>
                  <a:gd name="T13" fmla="*/ 0 h 128"/>
                  <a:gd name="T14" fmla="*/ 1 w 333"/>
                  <a:gd name="T15" fmla="*/ 1 h 128"/>
                  <a:gd name="T16" fmla="*/ 1 w 333"/>
                  <a:gd name="T17" fmla="*/ 1 h 128"/>
                  <a:gd name="T18" fmla="*/ 1 w 333"/>
                  <a:gd name="T19" fmla="*/ 1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3"/>
                  <a:gd name="T31" fmla="*/ 0 h 128"/>
                  <a:gd name="T32" fmla="*/ 333 w 333"/>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3" h="128">
                    <a:moveTo>
                      <a:pt x="333" y="99"/>
                    </a:moveTo>
                    <a:lnTo>
                      <a:pt x="301" y="128"/>
                    </a:lnTo>
                    <a:lnTo>
                      <a:pt x="251" y="128"/>
                    </a:lnTo>
                    <a:lnTo>
                      <a:pt x="0" y="29"/>
                    </a:lnTo>
                    <a:lnTo>
                      <a:pt x="111" y="29"/>
                    </a:lnTo>
                    <a:lnTo>
                      <a:pt x="177" y="0"/>
                    </a:lnTo>
                    <a:lnTo>
                      <a:pt x="230" y="0"/>
                    </a:lnTo>
                    <a:lnTo>
                      <a:pt x="308" y="42"/>
                    </a:lnTo>
                    <a:lnTo>
                      <a:pt x="333" y="71"/>
                    </a:lnTo>
                    <a:lnTo>
                      <a:pt x="333"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1" name="Freeform 230">
                <a:extLst>
                  <a:ext uri="{FF2B5EF4-FFF2-40B4-BE49-F238E27FC236}">
                    <a16:creationId xmlns:a16="http://schemas.microsoft.com/office/drawing/2014/main" id="{AEA16EBA-D496-4D08-B3D6-630F70BF089D}"/>
                  </a:ext>
                </a:extLst>
              </p:cNvPr>
              <p:cNvSpPr>
                <a:spLocks/>
              </p:cNvSpPr>
              <p:nvPr/>
            </p:nvSpPr>
            <p:spPr bwMode="auto">
              <a:xfrm>
                <a:off x="1638" y="1908"/>
                <a:ext cx="384" cy="114"/>
              </a:xfrm>
              <a:custGeom>
                <a:avLst/>
                <a:gdLst>
                  <a:gd name="T0" fmla="*/ 0 w 767"/>
                  <a:gd name="T1" fmla="*/ 1 h 227"/>
                  <a:gd name="T2" fmla="*/ 1 w 767"/>
                  <a:gd name="T3" fmla="*/ 1 h 227"/>
                  <a:gd name="T4" fmla="*/ 1 w 767"/>
                  <a:gd name="T5" fmla="*/ 1 h 227"/>
                  <a:gd name="T6" fmla="*/ 1 w 767"/>
                  <a:gd name="T7" fmla="*/ 1 h 227"/>
                  <a:gd name="T8" fmla="*/ 1 w 767"/>
                  <a:gd name="T9" fmla="*/ 1 h 227"/>
                  <a:gd name="T10" fmla="*/ 1 w 767"/>
                  <a:gd name="T11" fmla="*/ 1 h 227"/>
                  <a:gd name="T12" fmla="*/ 1 w 767"/>
                  <a:gd name="T13" fmla="*/ 1 h 227"/>
                  <a:gd name="T14" fmla="*/ 1 w 767"/>
                  <a:gd name="T15" fmla="*/ 1 h 227"/>
                  <a:gd name="T16" fmla="*/ 1 w 767"/>
                  <a:gd name="T17" fmla="*/ 1 h 227"/>
                  <a:gd name="T18" fmla="*/ 1 w 767"/>
                  <a:gd name="T19" fmla="*/ 1 h 227"/>
                  <a:gd name="T20" fmla="*/ 1 w 767"/>
                  <a:gd name="T21" fmla="*/ 1 h 227"/>
                  <a:gd name="T22" fmla="*/ 1 w 767"/>
                  <a:gd name="T23" fmla="*/ 1 h 227"/>
                  <a:gd name="T24" fmla="*/ 1 w 767"/>
                  <a:gd name="T25" fmla="*/ 1 h 227"/>
                  <a:gd name="T26" fmla="*/ 1 w 767"/>
                  <a:gd name="T27" fmla="*/ 1 h 227"/>
                  <a:gd name="T28" fmla="*/ 1 w 767"/>
                  <a:gd name="T29" fmla="*/ 1 h 227"/>
                  <a:gd name="T30" fmla="*/ 1 w 767"/>
                  <a:gd name="T31" fmla="*/ 1 h 227"/>
                  <a:gd name="T32" fmla="*/ 1 w 767"/>
                  <a:gd name="T33" fmla="*/ 1 h 227"/>
                  <a:gd name="T34" fmla="*/ 1 w 767"/>
                  <a:gd name="T35" fmla="*/ 1 h 227"/>
                  <a:gd name="T36" fmla="*/ 1 w 767"/>
                  <a:gd name="T37" fmla="*/ 1 h 227"/>
                  <a:gd name="T38" fmla="*/ 1 w 767"/>
                  <a:gd name="T39" fmla="*/ 0 h 227"/>
                  <a:gd name="T40" fmla="*/ 0 w 767"/>
                  <a:gd name="T41" fmla="*/ 1 h 2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7"/>
                  <a:gd name="T64" fmla="*/ 0 h 227"/>
                  <a:gd name="T65" fmla="*/ 767 w 767"/>
                  <a:gd name="T66" fmla="*/ 227 h 2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7" h="227">
                    <a:moveTo>
                      <a:pt x="0" y="14"/>
                    </a:moveTo>
                    <a:lnTo>
                      <a:pt x="124" y="107"/>
                    </a:lnTo>
                    <a:lnTo>
                      <a:pt x="255" y="149"/>
                    </a:lnTo>
                    <a:lnTo>
                      <a:pt x="374" y="227"/>
                    </a:lnTo>
                    <a:lnTo>
                      <a:pt x="476" y="149"/>
                    </a:lnTo>
                    <a:lnTo>
                      <a:pt x="579" y="191"/>
                    </a:lnTo>
                    <a:lnTo>
                      <a:pt x="542" y="149"/>
                    </a:lnTo>
                    <a:lnTo>
                      <a:pt x="584" y="149"/>
                    </a:lnTo>
                    <a:lnTo>
                      <a:pt x="567" y="120"/>
                    </a:lnTo>
                    <a:lnTo>
                      <a:pt x="654" y="133"/>
                    </a:lnTo>
                    <a:lnTo>
                      <a:pt x="627" y="78"/>
                    </a:lnTo>
                    <a:lnTo>
                      <a:pt x="677" y="78"/>
                    </a:lnTo>
                    <a:lnTo>
                      <a:pt x="767" y="21"/>
                    </a:lnTo>
                    <a:lnTo>
                      <a:pt x="677" y="50"/>
                    </a:lnTo>
                    <a:lnTo>
                      <a:pt x="634" y="50"/>
                    </a:lnTo>
                    <a:lnTo>
                      <a:pt x="546" y="14"/>
                    </a:lnTo>
                    <a:lnTo>
                      <a:pt x="546" y="27"/>
                    </a:lnTo>
                    <a:lnTo>
                      <a:pt x="395" y="113"/>
                    </a:lnTo>
                    <a:lnTo>
                      <a:pt x="278" y="42"/>
                    </a:lnTo>
                    <a:lnTo>
                      <a:pt x="28" y="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2" name="Freeform 231">
                <a:extLst>
                  <a:ext uri="{FF2B5EF4-FFF2-40B4-BE49-F238E27FC236}">
                    <a16:creationId xmlns:a16="http://schemas.microsoft.com/office/drawing/2014/main" id="{2E848B99-F3F1-41FF-93F1-A0E210C37BC0}"/>
                  </a:ext>
                </a:extLst>
              </p:cNvPr>
              <p:cNvSpPr>
                <a:spLocks/>
              </p:cNvSpPr>
              <p:nvPr/>
            </p:nvSpPr>
            <p:spPr bwMode="auto">
              <a:xfrm>
                <a:off x="1647" y="2000"/>
                <a:ext cx="425" cy="413"/>
              </a:xfrm>
              <a:custGeom>
                <a:avLst/>
                <a:gdLst>
                  <a:gd name="T0" fmla="*/ 1 w 848"/>
                  <a:gd name="T1" fmla="*/ 1 h 825"/>
                  <a:gd name="T2" fmla="*/ 1 w 848"/>
                  <a:gd name="T3" fmla="*/ 1 h 825"/>
                  <a:gd name="T4" fmla="*/ 1 w 848"/>
                  <a:gd name="T5" fmla="*/ 1 h 825"/>
                  <a:gd name="T6" fmla="*/ 1 w 848"/>
                  <a:gd name="T7" fmla="*/ 1 h 825"/>
                  <a:gd name="T8" fmla="*/ 1 w 848"/>
                  <a:gd name="T9" fmla="*/ 1 h 825"/>
                  <a:gd name="T10" fmla="*/ 0 w 848"/>
                  <a:gd name="T11" fmla="*/ 1 h 825"/>
                  <a:gd name="T12" fmla="*/ 0 w 848"/>
                  <a:gd name="T13" fmla="*/ 1 h 825"/>
                  <a:gd name="T14" fmla="*/ 1 w 848"/>
                  <a:gd name="T15" fmla="*/ 1 h 825"/>
                  <a:gd name="T16" fmla="*/ 1 w 848"/>
                  <a:gd name="T17" fmla="*/ 1 h 825"/>
                  <a:gd name="T18" fmla="*/ 1 w 848"/>
                  <a:gd name="T19" fmla="*/ 1 h 825"/>
                  <a:gd name="T20" fmla="*/ 1 w 848"/>
                  <a:gd name="T21" fmla="*/ 1 h 825"/>
                  <a:gd name="T22" fmla="*/ 1 w 848"/>
                  <a:gd name="T23" fmla="*/ 1 h 825"/>
                  <a:gd name="T24" fmla="*/ 1 w 848"/>
                  <a:gd name="T25" fmla="*/ 1 h 825"/>
                  <a:gd name="T26" fmla="*/ 1 w 848"/>
                  <a:gd name="T27" fmla="*/ 1 h 825"/>
                  <a:gd name="T28" fmla="*/ 1 w 848"/>
                  <a:gd name="T29" fmla="*/ 1 h 825"/>
                  <a:gd name="T30" fmla="*/ 1 w 848"/>
                  <a:gd name="T31" fmla="*/ 1 h 825"/>
                  <a:gd name="T32" fmla="*/ 1 w 848"/>
                  <a:gd name="T33" fmla="*/ 1 h 825"/>
                  <a:gd name="T34" fmla="*/ 1 w 848"/>
                  <a:gd name="T35" fmla="*/ 1 h 825"/>
                  <a:gd name="T36" fmla="*/ 1 w 848"/>
                  <a:gd name="T37" fmla="*/ 1 h 825"/>
                  <a:gd name="T38" fmla="*/ 1 w 848"/>
                  <a:gd name="T39" fmla="*/ 1 h 825"/>
                  <a:gd name="T40" fmla="*/ 1 w 848"/>
                  <a:gd name="T41" fmla="*/ 1 h 825"/>
                  <a:gd name="T42" fmla="*/ 1 w 848"/>
                  <a:gd name="T43" fmla="*/ 1 h 825"/>
                  <a:gd name="T44" fmla="*/ 1 w 848"/>
                  <a:gd name="T45" fmla="*/ 1 h 825"/>
                  <a:gd name="T46" fmla="*/ 1 w 848"/>
                  <a:gd name="T47" fmla="*/ 1 h 825"/>
                  <a:gd name="T48" fmla="*/ 1 w 848"/>
                  <a:gd name="T49" fmla="*/ 1 h 825"/>
                  <a:gd name="T50" fmla="*/ 1 w 848"/>
                  <a:gd name="T51" fmla="*/ 1 h 825"/>
                  <a:gd name="T52" fmla="*/ 1 w 848"/>
                  <a:gd name="T53" fmla="*/ 1 h 825"/>
                  <a:gd name="T54" fmla="*/ 1 w 848"/>
                  <a:gd name="T55" fmla="*/ 1 h 825"/>
                  <a:gd name="T56" fmla="*/ 1 w 848"/>
                  <a:gd name="T57" fmla="*/ 1 h 825"/>
                  <a:gd name="T58" fmla="*/ 1 w 848"/>
                  <a:gd name="T59" fmla="*/ 0 h 825"/>
                  <a:gd name="T60" fmla="*/ 1 w 848"/>
                  <a:gd name="T61" fmla="*/ 1 h 825"/>
                  <a:gd name="T62" fmla="*/ 1 w 848"/>
                  <a:gd name="T63" fmla="*/ 1 h 825"/>
                  <a:gd name="T64" fmla="*/ 1 w 848"/>
                  <a:gd name="T65" fmla="*/ 1 h 825"/>
                  <a:gd name="T66" fmla="*/ 1 w 848"/>
                  <a:gd name="T67" fmla="*/ 1 h 8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8"/>
                  <a:gd name="T103" fmla="*/ 0 h 825"/>
                  <a:gd name="T104" fmla="*/ 848 w 848"/>
                  <a:gd name="T105" fmla="*/ 825 h 8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8" h="825">
                    <a:moveTo>
                      <a:pt x="377" y="213"/>
                    </a:moveTo>
                    <a:lnTo>
                      <a:pt x="269" y="157"/>
                    </a:lnTo>
                    <a:lnTo>
                      <a:pt x="113" y="112"/>
                    </a:lnTo>
                    <a:lnTo>
                      <a:pt x="140" y="206"/>
                    </a:lnTo>
                    <a:lnTo>
                      <a:pt x="90" y="711"/>
                    </a:lnTo>
                    <a:lnTo>
                      <a:pt x="0" y="782"/>
                    </a:lnTo>
                    <a:lnTo>
                      <a:pt x="0" y="825"/>
                    </a:lnTo>
                    <a:lnTo>
                      <a:pt x="506" y="825"/>
                    </a:lnTo>
                    <a:lnTo>
                      <a:pt x="506" y="696"/>
                    </a:lnTo>
                    <a:lnTo>
                      <a:pt x="566" y="589"/>
                    </a:lnTo>
                    <a:lnTo>
                      <a:pt x="632" y="553"/>
                    </a:lnTo>
                    <a:lnTo>
                      <a:pt x="683" y="484"/>
                    </a:lnTo>
                    <a:lnTo>
                      <a:pt x="795" y="532"/>
                    </a:lnTo>
                    <a:lnTo>
                      <a:pt x="788" y="675"/>
                    </a:lnTo>
                    <a:lnTo>
                      <a:pt x="820" y="669"/>
                    </a:lnTo>
                    <a:lnTo>
                      <a:pt x="848" y="760"/>
                    </a:lnTo>
                    <a:lnTo>
                      <a:pt x="832" y="597"/>
                    </a:lnTo>
                    <a:lnTo>
                      <a:pt x="843" y="518"/>
                    </a:lnTo>
                    <a:lnTo>
                      <a:pt x="800" y="290"/>
                    </a:lnTo>
                    <a:lnTo>
                      <a:pt x="724" y="178"/>
                    </a:lnTo>
                    <a:lnTo>
                      <a:pt x="701" y="185"/>
                    </a:lnTo>
                    <a:lnTo>
                      <a:pt x="651" y="120"/>
                    </a:lnTo>
                    <a:lnTo>
                      <a:pt x="719" y="328"/>
                    </a:lnTo>
                    <a:lnTo>
                      <a:pt x="632" y="255"/>
                    </a:lnTo>
                    <a:lnTo>
                      <a:pt x="609" y="391"/>
                    </a:lnTo>
                    <a:lnTo>
                      <a:pt x="588" y="250"/>
                    </a:lnTo>
                    <a:lnTo>
                      <a:pt x="588" y="149"/>
                    </a:lnTo>
                    <a:lnTo>
                      <a:pt x="556" y="105"/>
                    </a:lnTo>
                    <a:lnTo>
                      <a:pt x="574" y="34"/>
                    </a:lnTo>
                    <a:lnTo>
                      <a:pt x="464" y="0"/>
                    </a:lnTo>
                    <a:lnTo>
                      <a:pt x="372" y="70"/>
                    </a:lnTo>
                    <a:lnTo>
                      <a:pt x="416" y="105"/>
                    </a:lnTo>
                    <a:lnTo>
                      <a:pt x="416" y="149"/>
                    </a:lnTo>
                    <a:lnTo>
                      <a:pt x="377" y="2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3" name="Freeform 232">
                <a:extLst>
                  <a:ext uri="{FF2B5EF4-FFF2-40B4-BE49-F238E27FC236}">
                    <a16:creationId xmlns:a16="http://schemas.microsoft.com/office/drawing/2014/main" id="{A28537BB-78D3-4EC7-B7F5-24AEC84A363E}"/>
                  </a:ext>
                </a:extLst>
              </p:cNvPr>
              <p:cNvSpPr>
                <a:spLocks/>
              </p:cNvSpPr>
              <p:nvPr/>
            </p:nvSpPr>
            <p:spPr bwMode="auto">
              <a:xfrm>
                <a:off x="1799" y="2035"/>
                <a:ext cx="34" cy="61"/>
              </a:xfrm>
              <a:custGeom>
                <a:avLst/>
                <a:gdLst>
                  <a:gd name="T0" fmla="*/ 0 w 69"/>
                  <a:gd name="T1" fmla="*/ 0 h 121"/>
                  <a:gd name="T2" fmla="*/ 0 w 69"/>
                  <a:gd name="T3" fmla="*/ 1 h 121"/>
                  <a:gd name="T4" fmla="*/ 0 w 69"/>
                  <a:gd name="T5" fmla="*/ 1 h 121"/>
                  <a:gd name="T6" fmla="*/ 0 w 69"/>
                  <a:gd name="T7" fmla="*/ 1 h 121"/>
                  <a:gd name="T8" fmla="*/ 0 w 69"/>
                  <a:gd name="T9" fmla="*/ 1 h 121"/>
                  <a:gd name="T10" fmla="*/ 0 w 69"/>
                  <a:gd name="T11" fmla="*/ 0 h 121"/>
                  <a:gd name="T12" fmla="*/ 0 60000 65536"/>
                  <a:gd name="T13" fmla="*/ 0 60000 65536"/>
                  <a:gd name="T14" fmla="*/ 0 60000 65536"/>
                  <a:gd name="T15" fmla="*/ 0 60000 65536"/>
                  <a:gd name="T16" fmla="*/ 0 60000 65536"/>
                  <a:gd name="T17" fmla="*/ 0 60000 65536"/>
                  <a:gd name="T18" fmla="*/ 0 w 69"/>
                  <a:gd name="T19" fmla="*/ 0 h 121"/>
                  <a:gd name="T20" fmla="*/ 69 w 69"/>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69" h="121">
                    <a:moveTo>
                      <a:pt x="69" y="0"/>
                    </a:moveTo>
                    <a:lnTo>
                      <a:pt x="58" y="58"/>
                    </a:lnTo>
                    <a:lnTo>
                      <a:pt x="0" y="121"/>
                    </a:lnTo>
                    <a:lnTo>
                      <a:pt x="31" y="121"/>
                    </a:lnTo>
                    <a:lnTo>
                      <a:pt x="69" y="65"/>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4" name="Freeform 233">
                <a:extLst>
                  <a:ext uri="{FF2B5EF4-FFF2-40B4-BE49-F238E27FC236}">
                    <a16:creationId xmlns:a16="http://schemas.microsoft.com/office/drawing/2014/main" id="{EFA21A3E-176E-467C-ADE7-BB14662EE2D3}"/>
                  </a:ext>
                </a:extLst>
              </p:cNvPr>
              <p:cNvSpPr>
                <a:spLocks/>
              </p:cNvSpPr>
              <p:nvPr/>
            </p:nvSpPr>
            <p:spPr bwMode="auto">
              <a:xfrm>
                <a:off x="1704" y="1979"/>
                <a:ext cx="45" cy="36"/>
              </a:xfrm>
              <a:custGeom>
                <a:avLst/>
                <a:gdLst>
                  <a:gd name="T0" fmla="*/ 0 w 90"/>
                  <a:gd name="T1" fmla="*/ 0 h 71"/>
                  <a:gd name="T2" fmla="*/ 1 w 90"/>
                  <a:gd name="T3" fmla="*/ 0 h 71"/>
                  <a:gd name="T4" fmla="*/ 1 w 90"/>
                  <a:gd name="T5" fmla="*/ 1 h 71"/>
                  <a:gd name="T6" fmla="*/ 1 w 90"/>
                  <a:gd name="T7" fmla="*/ 1 h 71"/>
                  <a:gd name="T8" fmla="*/ 0 w 90"/>
                  <a:gd name="T9" fmla="*/ 0 h 71"/>
                  <a:gd name="T10" fmla="*/ 0 60000 65536"/>
                  <a:gd name="T11" fmla="*/ 0 60000 65536"/>
                  <a:gd name="T12" fmla="*/ 0 60000 65536"/>
                  <a:gd name="T13" fmla="*/ 0 60000 65536"/>
                  <a:gd name="T14" fmla="*/ 0 60000 65536"/>
                  <a:gd name="T15" fmla="*/ 0 w 90"/>
                  <a:gd name="T16" fmla="*/ 0 h 71"/>
                  <a:gd name="T17" fmla="*/ 90 w 90"/>
                  <a:gd name="T18" fmla="*/ 71 h 71"/>
                </a:gdLst>
                <a:ahLst/>
                <a:cxnLst>
                  <a:cxn ang="T10">
                    <a:pos x="T0" y="T1"/>
                  </a:cxn>
                  <a:cxn ang="T11">
                    <a:pos x="T2" y="T3"/>
                  </a:cxn>
                  <a:cxn ang="T12">
                    <a:pos x="T4" y="T5"/>
                  </a:cxn>
                  <a:cxn ang="T13">
                    <a:pos x="T6" y="T7"/>
                  </a:cxn>
                  <a:cxn ang="T14">
                    <a:pos x="T8" y="T9"/>
                  </a:cxn>
                </a:cxnLst>
                <a:rect l="T15" t="T16" r="T17" b="T18"/>
                <a:pathLst>
                  <a:path w="90" h="71">
                    <a:moveTo>
                      <a:pt x="0" y="0"/>
                    </a:moveTo>
                    <a:lnTo>
                      <a:pt x="20" y="0"/>
                    </a:lnTo>
                    <a:lnTo>
                      <a:pt x="90" y="42"/>
                    </a:lnTo>
                    <a:lnTo>
                      <a:pt x="90" y="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5" name="Freeform 234">
                <a:extLst>
                  <a:ext uri="{FF2B5EF4-FFF2-40B4-BE49-F238E27FC236}">
                    <a16:creationId xmlns:a16="http://schemas.microsoft.com/office/drawing/2014/main" id="{5036372C-3873-46CD-A4EE-B0BA999B98A1}"/>
                  </a:ext>
                </a:extLst>
              </p:cNvPr>
              <p:cNvSpPr>
                <a:spLocks/>
              </p:cNvSpPr>
              <p:nvPr/>
            </p:nvSpPr>
            <p:spPr bwMode="auto">
              <a:xfrm>
                <a:off x="907" y="1402"/>
                <a:ext cx="161" cy="292"/>
              </a:xfrm>
              <a:custGeom>
                <a:avLst/>
                <a:gdLst>
                  <a:gd name="T0" fmla="*/ 1 w 322"/>
                  <a:gd name="T1" fmla="*/ 0 h 585"/>
                  <a:gd name="T2" fmla="*/ 1 w 322"/>
                  <a:gd name="T3" fmla="*/ 0 h 585"/>
                  <a:gd name="T4" fmla="*/ 1 w 322"/>
                  <a:gd name="T5" fmla="*/ 0 h 585"/>
                  <a:gd name="T6" fmla="*/ 1 w 322"/>
                  <a:gd name="T7" fmla="*/ 0 h 585"/>
                  <a:gd name="T8" fmla="*/ 1 w 322"/>
                  <a:gd name="T9" fmla="*/ 0 h 585"/>
                  <a:gd name="T10" fmla="*/ 1 w 322"/>
                  <a:gd name="T11" fmla="*/ 0 h 585"/>
                  <a:gd name="T12" fmla="*/ 1 w 322"/>
                  <a:gd name="T13" fmla="*/ 0 h 585"/>
                  <a:gd name="T14" fmla="*/ 1 w 322"/>
                  <a:gd name="T15" fmla="*/ 0 h 585"/>
                  <a:gd name="T16" fmla="*/ 1 w 322"/>
                  <a:gd name="T17" fmla="*/ 0 h 585"/>
                  <a:gd name="T18" fmla="*/ 1 w 322"/>
                  <a:gd name="T19" fmla="*/ 0 h 585"/>
                  <a:gd name="T20" fmla="*/ 1 w 322"/>
                  <a:gd name="T21" fmla="*/ 0 h 585"/>
                  <a:gd name="T22" fmla="*/ 1 w 322"/>
                  <a:gd name="T23" fmla="*/ 0 h 585"/>
                  <a:gd name="T24" fmla="*/ 1 w 322"/>
                  <a:gd name="T25" fmla="*/ 0 h 585"/>
                  <a:gd name="T26" fmla="*/ 1 w 322"/>
                  <a:gd name="T27" fmla="*/ 0 h 585"/>
                  <a:gd name="T28" fmla="*/ 1 w 322"/>
                  <a:gd name="T29" fmla="*/ 0 h 585"/>
                  <a:gd name="T30" fmla="*/ 1 w 322"/>
                  <a:gd name="T31" fmla="*/ 0 h 585"/>
                  <a:gd name="T32" fmla="*/ 0 w 322"/>
                  <a:gd name="T33" fmla="*/ 0 h 585"/>
                  <a:gd name="T34" fmla="*/ 1 w 322"/>
                  <a:gd name="T35" fmla="*/ 0 h 585"/>
                  <a:gd name="T36" fmla="*/ 1 w 322"/>
                  <a:gd name="T37" fmla="*/ 0 h 585"/>
                  <a:gd name="T38" fmla="*/ 1 w 322"/>
                  <a:gd name="T39" fmla="*/ 0 h 585"/>
                  <a:gd name="T40" fmla="*/ 1 w 322"/>
                  <a:gd name="T41" fmla="*/ 0 h 585"/>
                  <a:gd name="T42" fmla="*/ 1 w 322"/>
                  <a:gd name="T43" fmla="*/ 0 h 585"/>
                  <a:gd name="T44" fmla="*/ 1 w 322"/>
                  <a:gd name="T45" fmla="*/ 0 h 585"/>
                  <a:gd name="T46" fmla="*/ 1 w 322"/>
                  <a:gd name="T47" fmla="*/ 0 h 585"/>
                  <a:gd name="T48" fmla="*/ 1 w 322"/>
                  <a:gd name="T49" fmla="*/ 0 h 585"/>
                  <a:gd name="T50" fmla="*/ 1 w 322"/>
                  <a:gd name="T51" fmla="*/ 0 h 585"/>
                  <a:gd name="T52" fmla="*/ 1 w 322"/>
                  <a:gd name="T53" fmla="*/ 0 h 585"/>
                  <a:gd name="T54" fmla="*/ 1 w 322"/>
                  <a:gd name="T55" fmla="*/ 0 h 585"/>
                  <a:gd name="T56" fmla="*/ 1 w 322"/>
                  <a:gd name="T57" fmla="*/ 0 h 585"/>
                  <a:gd name="T58" fmla="*/ 1 w 322"/>
                  <a:gd name="T59" fmla="*/ 0 h 585"/>
                  <a:gd name="T60" fmla="*/ 1 w 322"/>
                  <a:gd name="T61" fmla="*/ 0 h 585"/>
                  <a:gd name="T62" fmla="*/ 1 w 322"/>
                  <a:gd name="T63" fmla="*/ 0 h 585"/>
                  <a:gd name="T64" fmla="*/ 1 w 322"/>
                  <a:gd name="T65" fmla="*/ 0 h 585"/>
                  <a:gd name="T66" fmla="*/ 1 w 322"/>
                  <a:gd name="T67" fmla="*/ 0 h 585"/>
                  <a:gd name="T68" fmla="*/ 1 w 322"/>
                  <a:gd name="T69" fmla="*/ 0 h 585"/>
                  <a:gd name="T70" fmla="*/ 1 w 322"/>
                  <a:gd name="T71" fmla="*/ 0 h 585"/>
                  <a:gd name="T72" fmla="*/ 1 w 322"/>
                  <a:gd name="T73" fmla="*/ 0 h 5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2"/>
                  <a:gd name="T112" fmla="*/ 0 h 585"/>
                  <a:gd name="T113" fmla="*/ 322 w 322"/>
                  <a:gd name="T114" fmla="*/ 585 h 5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2" h="585">
                    <a:moveTo>
                      <a:pt x="122" y="0"/>
                    </a:moveTo>
                    <a:lnTo>
                      <a:pt x="161" y="82"/>
                    </a:lnTo>
                    <a:lnTo>
                      <a:pt x="202" y="246"/>
                    </a:lnTo>
                    <a:lnTo>
                      <a:pt x="175" y="194"/>
                    </a:lnTo>
                    <a:lnTo>
                      <a:pt x="127" y="174"/>
                    </a:lnTo>
                    <a:lnTo>
                      <a:pt x="202" y="259"/>
                    </a:lnTo>
                    <a:lnTo>
                      <a:pt x="117" y="210"/>
                    </a:lnTo>
                    <a:lnTo>
                      <a:pt x="25" y="114"/>
                    </a:lnTo>
                    <a:lnTo>
                      <a:pt x="99" y="211"/>
                    </a:lnTo>
                    <a:lnTo>
                      <a:pt x="202" y="294"/>
                    </a:lnTo>
                    <a:lnTo>
                      <a:pt x="131" y="268"/>
                    </a:lnTo>
                    <a:lnTo>
                      <a:pt x="50" y="200"/>
                    </a:lnTo>
                    <a:lnTo>
                      <a:pt x="122" y="281"/>
                    </a:lnTo>
                    <a:lnTo>
                      <a:pt x="184" y="320"/>
                    </a:lnTo>
                    <a:lnTo>
                      <a:pt x="163" y="328"/>
                    </a:lnTo>
                    <a:lnTo>
                      <a:pt x="71" y="288"/>
                    </a:lnTo>
                    <a:lnTo>
                      <a:pt x="0" y="210"/>
                    </a:lnTo>
                    <a:lnTo>
                      <a:pt x="57" y="288"/>
                    </a:lnTo>
                    <a:lnTo>
                      <a:pt x="172" y="366"/>
                    </a:lnTo>
                    <a:lnTo>
                      <a:pt x="21" y="473"/>
                    </a:lnTo>
                    <a:lnTo>
                      <a:pt x="172" y="382"/>
                    </a:lnTo>
                    <a:lnTo>
                      <a:pt x="202" y="388"/>
                    </a:lnTo>
                    <a:lnTo>
                      <a:pt x="172" y="468"/>
                    </a:lnTo>
                    <a:lnTo>
                      <a:pt x="172" y="547"/>
                    </a:lnTo>
                    <a:lnTo>
                      <a:pt x="112" y="547"/>
                    </a:lnTo>
                    <a:lnTo>
                      <a:pt x="46" y="565"/>
                    </a:lnTo>
                    <a:lnTo>
                      <a:pt x="106" y="556"/>
                    </a:lnTo>
                    <a:lnTo>
                      <a:pt x="156" y="556"/>
                    </a:lnTo>
                    <a:lnTo>
                      <a:pt x="253" y="585"/>
                    </a:lnTo>
                    <a:lnTo>
                      <a:pt x="322" y="585"/>
                    </a:lnTo>
                    <a:lnTo>
                      <a:pt x="253" y="397"/>
                    </a:lnTo>
                    <a:lnTo>
                      <a:pt x="227" y="366"/>
                    </a:lnTo>
                    <a:lnTo>
                      <a:pt x="221" y="328"/>
                    </a:lnTo>
                    <a:lnTo>
                      <a:pt x="243" y="288"/>
                    </a:lnTo>
                    <a:lnTo>
                      <a:pt x="213" y="119"/>
                    </a:lnTo>
                    <a:lnTo>
                      <a:pt x="152" y="20"/>
                    </a:lnTo>
                    <a:lnTo>
                      <a:pt x="1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6" name="Freeform 235">
                <a:extLst>
                  <a:ext uri="{FF2B5EF4-FFF2-40B4-BE49-F238E27FC236}">
                    <a16:creationId xmlns:a16="http://schemas.microsoft.com/office/drawing/2014/main" id="{E2342125-4FA6-4A3F-94BE-0AB2E5C179CD}"/>
                  </a:ext>
                </a:extLst>
              </p:cNvPr>
              <p:cNvSpPr>
                <a:spLocks/>
              </p:cNvSpPr>
              <p:nvPr/>
            </p:nvSpPr>
            <p:spPr bwMode="auto">
              <a:xfrm>
                <a:off x="1045" y="1485"/>
                <a:ext cx="50" cy="204"/>
              </a:xfrm>
              <a:custGeom>
                <a:avLst/>
                <a:gdLst>
                  <a:gd name="T0" fmla="*/ 0 w 99"/>
                  <a:gd name="T1" fmla="*/ 1 h 407"/>
                  <a:gd name="T2" fmla="*/ 1 w 99"/>
                  <a:gd name="T3" fmla="*/ 1 h 407"/>
                  <a:gd name="T4" fmla="*/ 1 w 99"/>
                  <a:gd name="T5" fmla="*/ 1 h 407"/>
                  <a:gd name="T6" fmla="*/ 1 w 99"/>
                  <a:gd name="T7" fmla="*/ 0 h 407"/>
                  <a:gd name="T8" fmla="*/ 0 w 99"/>
                  <a:gd name="T9" fmla="*/ 1 h 407"/>
                  <a:gd name="T10" fmla="*/ 0 60000 65536"/>
                  <a:gd name="T11" fmla="*/ 0 60000 65536"/>
                  <a:gd name="T12" fmla="*/ 0 60000 65536"/>
                  <a:gd name="T13" fmla="*/ 0 60000 65536"/>
                  <a:gd name="T14" fmla="*/ 0 60000 65536"/>
                  <a:gd name="T15" fmla="*/ 0 w 99"/>
                  <a:gd name="T16" fmla="*/ 0 h 407"/>
                  <a:gd name="T17" fmla="*/ 99 w 99"/>
                  <a:gd name="T18" fmla="*/ 407 h 407"/>
                </a:gdLst>
                <a:ahLst/>
                <a:cxnLst>
                  <a:cxn ang="T10">
                    <a:pos x="T0" y="T1"/>
                  </a:cxn>
                  <a:cxn ang="T11">
                    <a:pos x="T2" y="T3"/>
                  </a:cxn>
                  <a:cxn ang="T12">
                    <a:pos x="T4" y="T5"/>
                  </a:cxn>
                  <a:cxn ang="T13">
                    <a:pos x="T6" y="T7"/>
                  </a:cxn>
                  <a:cxn ang="T14">
                    <a:pos x="T8" y="T9"/>
                  </a:cxn>
                </a:cxnLst>
                <a:rect l="T15" t="T16" r="T17" b="T18"/>
                <a:pathLst>
                  <a:path w="99" h="407">
                    <a:moveTo>
                      <a:pt x="0" y="5"/>
                    </a:moveTo>
                    <a:lnTo>
                      <a:pt x="22" y="44"/>
                    </a:lnTo>
                    <a:lnTo>
                      <a:pt x="99" y="407"/>
                    </a:lnTo>
                    <a:lnTo>
                      <a:pt x="27"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7" name="Freeform 236">
                <a:extLst>
                  <a:ext uri="{FF2B5EF4-FFF2-40B4-BE49-F238E27FC236}">
                    <a16:creationId xmlns:a16="http://schemas.microsoft.com/office/drawing/2014/main" id="{4659B351-D4AD-482B-93A8-EC90E1D78CCF}"/>
                  </a:ext>
                </a:extLst>
              </p:cNvPr>
              <p:cNvSpPr>
                <a:spLocks/>
              </p:cNvSpPr>
              <p:nvPr/>
            </p:nvSpPr>
            <p:spPr bwMode="auto">
              <a:xfrm>
                <a:off x="1056" y="1427"/>
                <a:ext cx="20" cy="34"/>
              </a:xfrm>
              <a:custGeom>
                <a:avLst/>
                <a:gdLst>
                  <a:gd name="T0" fmla="*/ 1 w 40"/>
                  <a:gd name="T1" fmla="*/ 1 h 68"/>
                  <a:gd name="T2" fmla="*/ 1 w 40"/>
                  <a:gd name="T3" fmla="*/ 0 h 68"/>
                  <a:gd name="T4" fmla="*/ 0 w 40"/>
                  <a:gd name="T5" fmla="*/ 1 h 68"/>
                  <a:gd name="T6" fmla="*/ 1 w 40"/>
                  <a:gd name="T7" fmla="*/ 1 h 68"/>
                  <a:gd name="T8" fmla="*/ 1 w 40"/>
                  <a:gd name="T9" fmla="*/ 1 h 68"/>
                  <a:gd name="T10" fmla="*/ 0 60000 65536"/>
                  <a:gd name="T11" fmla="*/ 0 60000 65536"/>
                  <a:gd name="T12" fmla="*/ 0 60000 65536"/>
                  <a:gd name="T13" fmla="*/ 0 60000 65536"/>
                  <a:gd name="T14" fmla="*/ 0 60000 65536"/>
                  <a:gd name="T15" fmla="*/ 0 w 40"/>
                  <a:gd name="T16" fmla="*/ 0 h 68"/>
                  <a:gd name="T17" fmla="*/ 40 w 40"/>
                  <a:gd name="T18" fmla="*/ 68 h 68"/>
                </a:gdLst>
                <a:ahLst/>
                <a:cxnLst>
                  <a:cxn ang="T10">
                    <a:pos x="T0" y="T1"/>
                  </a:cxn>
                  <a:cxn ang="T11">
                    <a:pos x="T2" y="T3"/>
                  </a:cxn>
                  <a:cxn ang="T12">
                    <a:pos x="T4" y="T5"/>
                  </a:cxn>
                  <a:cxn ang="T13">
                    <a:pos x="T6" y="T7"/>
                  </a:cxn>
                  <a:cxn ang="T14">
                    <a:pos x="T8" y="T9"/>
                  </a:cxn>
                </a:cxnLst>
                <a:rect l="T15" t="T16" r="T17" b="T18"/>
                <a:pathLst>
                  <a:path w="40" h="68">
                    <a:moveTo>
                      <a:pt x="40" y="68"/>
                    </a:moveTo>
                    <a:lnTo>
                      <a:pt x="1" y="0"/>
                    </a:lnTo>
                    <a:lnTo>
                      <a:pt x="0" y="34"/>
                    </a:lnTo>
                    <a:lnTo>
                      <a:pt x="31" y="68"/>
                    </a:lnTo>
                    <a:lnTo>
                      <a:pt x="4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8" name="Freeform 237">
                <a:extLst>
                  <a:ext uri="{FF2B5EF4-FFF2-40B4-BE49-F238E27FC236}">
                    <a16:creationId xmlns:a16="http://schemas.microsoft.com/office/drawing/2014/main" id="{C2E0806F-42A2-40F9-9E29-5A9863433B27}"/>
                  </a:ext>
                </a:extLst>
              </p:cNvPr>
              <p:cNvSpPr>
                <a:spLocks/>
              </p:cNvSpPr>
              <p:nvPr/>
            </p:nvSpPr>
            <p:spPr bwMode="auto">
              <a:xfrm>
                <a:off x="915" y="1335"/>
                <a:ext cx="155" cy="141"/>
              </a:xfrm>
              <a:custGeom>
                <a:avLst/>
                <a:gdLst>
                  <a:gd name="T0" fmla="*/ 0 w 310"/>
                  <a:gd name="T1" fmla="*/ 1 h 282"/>
                  <a:gd name="T2" fmla="*/ 1 w 310"/>
                  <a:gd name="T3" fmla="*/ 1 h 282"/>
                  <a:gd name="T4" fmla="*/ 1 w 310"/>
                  <a:gd name="T5" fmla="*/ 1 h 282"/>
                  <a:gd name="T6" fmla="*/ 1 w 310"/>
                  <a:gd name="T7" fmla="*/ 1 h 282"/>
                  <a:gd name="T8" fmla="*/ 1 w 310"/>
                  <a:gd name="T9" fmla="*/ 0 h 282"/>
                  <a:gd name="T10" fmla="*/ 0 60000 65536"/>
                  <a:gd name="T11" fmla="*/ 0 60000 65536"/>
                  <a:gd name="T12" fmla="*/ 0 60000 65536"/>
                  <a:gd name="T13" fmla="*/ 0 60000 65536"/>
                  <a:gd name="T14" fmla="*/ 0 60000 65536"/>
                  <a:gd name="T15" fmla="*/ 0 w 310"/>
                  <a:gd name="T16" fmla="*/ 0 h 282"/>
                  <a:gd name="T17" fmla="*/ 310 w 310"/>
                  <a:gd name="T18" fmla="*/ 282 h 282"/>
                </a:gdLst>
                <a:ahLst/>
                <a:cxnLst>
                  <a:cxn ang="T10">
                    <a:pos x="T0" y="T1"/>
                  </a:cxn>
                  <a:cxn ang="T11">
                    <a:pos x="T2" y="T3"/>
                  </a:cxn>
                  <a:cxn ang="T12">
                    <a:pos x="T4" y="T5"/>
                  </a:cxn>
                  <a:cxn ang="T13">
                    <a:pos x="T6" y="T7"/>
                  </a:cxn>
                  <a:cxn ang="T14">
                    <a:pos x="T8" y="T9"/>
                  </a:cxn>
                </a:cxnLst>
                <a:rect l="T15" t="T16" r="T17" b="T18"/>
                <a:pathLst>
                  <a:path w="310" h="282">
                    <a:moveTo>
                      <a:pt x="0" y="282"/>
                    </a:moveTo>
                    <a:lnTo>
                      <a:pt x="34" y="128"/>
                    </a:lnTo>
                    <a:lnTo>
                      <a:pt x="73" y="91"/>
                    </a:lnTo>
                    <a:lnTo>
                      <a:pt x="235" y="45"/>
                    </a:lnTo>
                    <a:lnTo>
                      <a:pt x="310"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39" name="Freeform 238">
                <a:extLst>
                  <a:ext uri="{FF2B5EF4-FFF2-40B4-BE49-F238E27FC236}">
                    <a16:creationId xmlns:a16="http://schemas.microsoft.com/office/drawing/2014/main" id="{272E917E-374B-4023-AE7D-1F259318B1A5}"/>
                  </a:ext>
                </a:extLst>
              </p:cNvPr>
              <p:cNvSpPr>
                <a:spLocks/>
              </p:cNvSpPr>
              <p:nvPr/>
            </p:nvSpPr>
            <p:spPr bwMode="auto">
              <a:xfrm>
                <a:off x="1100" y="1356"/>
                <a:ext cx="37" cy="270"/>
              </a:xfrm>
              <a:custGeom>
                <a:avLst/>
                <a:gdLst>
                  <a:gd name="T0" fmla="*/ 0 w 74"/>
                  <a:gd name="T1" fmla="*/ 0 h 540"/>
                  <a:gd name="T2" fmla="*/ 1 w 74"/>
                  <a:gd name="T3" fmla="*/ 1 h 540"/>
                  <a:gd name="T4" fmla="*/ 1 w 74"/>
                  <a:gd name="T5" fmla="*/ 1 h 540"/>
                  <a:gd name="T6" fmla="*/ 1 w 74"/>
                  <a:gd name="T7" fmla="*/ 1 h 540"/>
                  <a:gd name="T8" fmla="*/ 1 w 74"/>
                  <a:gd name="T9" fmla="*/ 1 h 540"/>
                  <a:gd name="T10" fmla="*/ 1 w 74"/>
                  <a:gd name="T11" fmla="*/ 1 h 540"/>
                  <a:gd name="T12" fmla="*/ 1 w 74"/>
                  <a:gd name="T13" fmla="*/ 1 h 540"/>
                  <a:gd name="T14" fmla="*/ 1 w 74"/>
                  <a:gd name="T15" fmla="*/ 1 h 540"/>
                  <a:gd name="T16" fmla="*/ 0 w 74"/>
                  <a:gd name="T17" fmla="*/ 0 h 5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540"/>
                  <a:gd name="T29" fmla="*/ 74 w 74"/>
                  <a:gd name="T30" fmla="*/ 540 h 5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540">
                    <a:moveTo>
                      <a:pt x="0" y="0"/>
                    </a:moveTo>
                    <a:lnTo>
                      <a:pt x="36" y="135"/>
                    </a:lnTo>
                    <a:lnTo>
                      <a:pt x="66" y="338"/>
                    </a:lnTo>
                    <a:lnTo>
                      <a:pt x="74" y="540"/>
                    </a:lnTo>
                    <a:lnTo>
                      <a:pt x="69" y="323"/>
                    </a:lnTo>
                    <a:lnTo>
                      <a:pt x="37" y="107"/>
                    </a:lnTo>
                    <a:lnTo>
                      <a:pt x="37" y="42"/>
                    </a:lnTo>
                    <a:lnTo>
                      <a:pt x="12"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0" name="Freeform 239">
                <a:extLst>
                  <a:ext uri="{FF2B5EF4-FFF2-40B4-BE49-F238E27FC236}">
                    <a16:creationId xmlns:a16="http://schemas.microsoft.com/office/drawing/2014/main" id="{3D0018F1-BBCE-4522-9E9D-3670FD0F8CF9}"/>
                  </a:ext>
                </a:extLst>
              </p:cNvPr>
              <p:cNvSpPr>
                <a:spLocks/>
              </p:cNvSpPr>
              <p:nvPr/>
            </p:nvSpPr>
            <p:spPr bwMode="auto">
              <a:xfrm>
                <a:off x="1127" y="1423"/>
                <a:ext cx="86" cy="272"/>
              </a:xfrm>
              <a:custGeom>
                <a:avLst/>
                <a:gdLst>
                  <a:gd name="T0" fmla="*/ 0 w 174"/>
                  <a:gd name="T1" fmla="*/ 1 h 543"/>
                  <a:gd name="T2" fmla="*/ 0 w 174"/>
                  <a:gd name="T3" fmla="*/ 1 h 543"/>
                  <a:gd name="T4" fmla="*/ 0 w 174"/>
                  <a:gd name="T5" fmla="*/ 1 h 543"/>
                  <a:gd name="T6" fmla="*/ 0 w 174"/>
                  <a:gd name="T7" fmla="*/ 1 h 543"/>
                  <a:gd name="T8" fmla="*/ 0 w 174"/>
                  <a:gd name="T9" fmla="*/ 1 h 543"/>
                  <a:gd name="T10" fmla="*/ 0 w 174"/>
                  <a:gd name="T11" fmla="*/ 1 h 543"/>
                  <a:gd name="T12" fmla="*/ 0 w 174"/>
                  <a:gd name="T13" fmla="*/ 1 h 543"/>
                  <a:gd name="T14" fmla="*/ 0 w 174"/>
                  <a:gd name="T15" fmla="*/ 1 h 543"/>
                  <a:gd name="T16" fmla="*/ 0 w 174"/>
                  <a:gd name="T17" fmla="*/ 1 h 543"/>
                  <a:gd name="T18" fmla="*/ 0 w 174"/>
                  <a:gd name="T19" fmla="*/ 1 h 543"/>
                  <a:gd name="T20" fmla="*/ 0 w 174"/>
                  <a:gd name="T21" fmla="*/ 1 h 543"/>
                  <a:gd name="T22" fmla="*/ 0 w 174"/>
                  <a:gd name="T23" fmla="*/ 1 h 543"/>
                  <a:gd name="T24" fmla="*/ 0 w 174"/>
                  <a:gd name="T25" fmla="*/ 1 h 543"/>
                  <a:gd name="T26" fmla="*/ 0 w 174"/>
                  <a:gd name="T27" fmla="*/ 1 h 543"/>
                  <a:gd name="T28" fmla="*/ 0 w 174"/>
                  <a:gd name="T29" fmla="*/ 1 h 543"/>
                  <a:gd name="T30" fmla="*/ 0 w 174"/>
                  <a:gd name="T31" fmla="*/ 1 h 543"/>
                  <a:gd name="T32" fmla="*/ 0 w 174"/>
                  <a:gd name="T33" fmla="*/ 1 h 543"/>
                  <a:gd name="T34" fmla="*/ 0 w 174"/>
                  <a:gd name="T35" fmla="*/ 0 h 543"/>
                  <a:gd name="T36" fmla="*/ 0 w 174"/>
                  <a:gd name="T37" fmla="*/ 1 h 5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4"/>
                  <a:gd name="T58" fmla="*/ 0 h 543"/>
                  <a:gd name="T59" fmla="*/ 174 w 174"/>
                  <a:gd name="T60" fmla="*/ 543 h 5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4" h="543">
                    <a:moveTo>
                      <a:pt x="105" y="8"/>
                    </a:moveTo>
                    <a:lnTo>
                      <a:pt x="55" y="60"/>
                    </a:lnTo>
                    <a:lnTo>
                      <a:pt x="91" y="118"/>
                    </a:lnTo>
                    <a:lnTo>
                      <a:pt x="68" y="160"/>
                    </a:lnTo>
                    <a:lnTo>
                      <a:pt x="18" y="409"/>
                    </a:lnTo>
                    <a:lnTo>
                      <a:pt x="21" y="469"/>
                    </a:lnTo>
                    <a:lnTo>
                      <a:pt x="0" y="543"/>
                    </a:lnTo>
                    <a:lnTo>
                      <a:pt x="43" y="456"/>
                    </a:lnTo>
                    <a:lnTo>
                      <a:pt x="115" y="420"/>
                    </a:lnTo>
                    <a:lnTo>
                      <a:pt x="174" y="440"/>
                    </a:lnTo>
                    <a:lnTo>
                      <a:pt x="119" y="414"/>
                    </a:lnTo>
                    <a:lnTo>
                      <a:pt x="43" y="444"/>
                    </a:lnTo>
                    <a:lnTo>
                      <a:pt x="110" y="206"/>
                    </a:lnTo>
                    <a:lnTo>
                      <a:pt x="119" y="123"/>
                    </a:lnTo>
                    <a:lnTo>
                      <a:pt x="103" y="105"/>
                    </a:lnTo>
                    <a:lnTo>
                      <a:pt x="115" y="84"/>
                    </a:lnTo>
                    <a:lnTo>
                      <a:pt x="91" y="42"/>
                    </a:lnTo>
                    <a:lnTo>
                      <a:pt x="128" y="0"/>
                    </a:lnTo>
                    <a:lnTo>
                      <a:pt x="10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1" name="Freeform 240">
                <a:extLst>
                  <a:ext uri="{FF2B5EF4-FFF2-40B4-BE49-F238E27FC236}">
                    <a16:creationId xmlns:a16="http://schemas.microsoft.com/office/drawing/2014/main" id="{9F0DB054-AFA3-4DBA-952C-74AA157D5396}"/>
                  </a:ext>
                </a:extLst>
              </p:cNvPr>
              <p:cNvSpPr>
                <a:spLocks/>
              </p:cNvSpPr>
              <p:nvPr/>
            </p:nvSpPr>
            <p:spPr bwMode="auto">
              <a:xfrm>
                <a:off x="1143" y="1676"/>
                <a:ext cx="23" cy="26"/>
              </a:xfrm>
              <a:custGeom>
                <a:avLst/>
                <a:gdLst>
                  <a:gd name="T0" fmla="*/ 1 w 44"/>
                  <a:gd name="T1" fmla="*/ 1 h 52"/>
                  <a:gd name="T2" fmla="*/ 0 w 44"/>
                  <a:gd name="T3" fmla="*/ 0 h 52"/>
                  <a:gd name="T4" fmla="*/ 1 w 44"/>
                  <a:gd name="T5" fmla="*/ 1 h 52"/>
                  <a:gd name="T6" fmla="*/ 1 w 44"/>
                  <a:gd name="T7" fmla="*/ 1 h 52"/>
                  <a:gd name="T8" fmla="*/ 0 60000 65536"/>
                  <a:gd name="T9" fmla="*/ 0 60000 65536"/>
                  <a:gd name="T10" fmla="*/ 0 60000 65536"/>
                  <a:gd name="T11" fmla="*/ 0 60000 65536"/>
                  <a:gd name="T12" fmla="*/ 0 w 44"/>
                  <a:gd name="T13" fmla="*/ 0 h 52"/>
                  <a:gd name="T14" fmla="*/ 44 w 44"/>
                  <a:gd name="T15" fmla="*/ 52 h 52"/>
                </a:gdLst>
                <a:ahLst/>
                <a:cxnLst>
                  <a:cxn ang="T8">
                    <a:pos x="T0" y="T1"/>
                  </a:cxn>
                  <a:cxn ang="T9">
                    <a:pos x="T2" y="T3"/>
                  </a:cxn>
                  <a:cxn ang="T10">
                    <a:pos x="T4" y="T5"/>
                  </a:cxn>
                  <a:cxn ang="T11">
                    <a:pos x="T6" y="T7"/>
                  </a:cxn>
                </a:cxnLst>
                <a:rect l="T12" t="T13" r="T14" b="T15"/>
                <a:pathLst>
                  <a:path w="44" h="52">
                    <a:moveTo>
                      <a:pt x="3" y="52"/>
                    </a:moveTo>
                    <a:lnTo>
                      <a:pt x="0" y="0"/>
                    </a:lnTo>
                    <a:lnTo>
                      <a:pt x="44" y="52"/>
                    </a:lnTo>
                    <a:lnTo>
                      <a:pt x="3"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2" name="Freeform 241">
                <a:extLst>
                  <a:ext uri="{FF2B5EF4-FFF2-40B4-BE49-F238E27FC236}">
                    <a16:creationId xmlns:a16="http://schemas.microsoft.com/office/drawing/2014/main" id="{B4489EA9-6F7D-4DC8-8436-F51B5F4D95F4}"/>
                  </a:ext>
                </a:extLst>
              </p:cNvPr>
              <p:cNvSpPr>
                <a:spLocks/>
              </p:cNvSpPr>
              <p:nvPr/>
            </p:nvSpPr>
            <p:spPr bwMode="auto">
              <a:xfrm>
                <a:off x="1179" y="1676"/>
                <a:ext cx="52" cy="78"/>
              </a:xfrm>
              <a:custGeom>
                <a:avLst/>
                <a:gdLst>
                  <a:gd name="T0" fmla="*/ 0 w 104"/>
                  <a:gd name="T1" fmla="*/ 0 h 158"/>
                  <a:gd name="T2" fmla="*/ 1 w 104"/>
                  <a:gd name="T3" fmla="*/ 0 h 158"/>
                  <a:gd name="T4" fmla="*/ 1 w 104"/>
                  <a:gd name="T5" fmla="*/ 0 h 158"/>
                  <a:gd name="T6" fmla="*/ 1 w 104"/>
                  <a:gd name="T7" fmla="*/ 0 h 158"/>
                  <a:gd name="T8" fmla="*/ 1 w 104"/>
                  <a:gd name="T9" fmla="*/ 0 h 158"/>
                  <a:gd name="T10" fmla="*/ 1 w 104"/>
                  <a:gd name="T11" fmla="*/ 0 h 158"/>
                  <a:gd name="T12" fmla="*/ 1 w 104"/>
                  <a:gd name="T13" fmla="*/ 0 h 158"/>
                  <a:gd name="T14" fmla="*/ 0 w 104"/>
                  <a:gd name="T15" fmla="*/ 0 h 158"/>
                  <a:gd name="T16" fmla="*/ 0 w 104"/>
                  <a:gd name="T17" fmla="*/ 0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158"/>
                  <a:gd name="T29" fmla="*/ 104 w 104"/>
                  <a:gd name="T30" fmla="*/ 158 h 1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158">
                    <a:moveTo>
                      <a:pt x="0" y="83"/>
                    </a:moveTo>
                    <a:lnTo>
                      <a:pt x="104" y="0"/>
                    </a:lnTo>
                    <a:lnTo>
                      <a:pt x="94" y="22"/>
                    </a:lnTo>
                    <a:lnTo>
                      <a:pt x="95" y="38"/>
                    </a:lnTo>
                    <a:lnTo>
                      <a:pt x="81" y="56"/>
                    </a:lnTo>
                    <a:lnTo>
                      <a:pt x="81" y="158"/>
                    </a:lnTo>
                    <a:lnTo>
                      <a:pt x="23" y="158"/>
                    </a:lnTo>
                    <a:lnTo>
                      <a:pt x="0" y="127"/>
                    </a:ln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3" name="Freeform 242">
                <a:extLst>
                  <a:ext uri="{FF2B5EF4-FFF2-40B4-BE49-F238E27FC236}">
                    <a16:creationId xmlns:a16="http://schemas.microsoft.com/office/drawing/2014/main" id="{2AD63C6F-85BB-438C-82AD-2B738027ED20}"/>
                  </a:ext>
                </a:extLst>
              </p:cNvPr>
              <p:cNvSpPr>
                <a:spLocks/>
              </p:cNvSpPr>
              <p:nvPr/>
            </p:nvSpPr>
            <p:spPr bwMode="auto">
              <a:xfrm>
                <a:off x="1104" y="1749"/>
                <a:ext cx="86" cy="14"/>
              </a:xfrm>
              <a:custGeom>
                <a:avLst/>
                <a:gdLst>
                  <a:gd name="T0" fmla="*/ 1 w 172"/>
                  <a:gd name="T1" fmla="*/ 0 h 27"/>
                  <a:gd name="T2" fmla="*/ 0 w 172"/>
                  <a:gd name="T3" fmla="*/ 1 h 27"/>
                  <a:gd name="T4" fmla="*/ 1 w 172"/>
                  <a:gd name="T5" fmla="*/ 1 h 27"/>
                  <a:gd name="T6" fmla="*/ 1 w 172"/>
                  <a:gd name="T7" fmla="*/ 0 h 27"/>
                  <a:gd name="T8" fmla="*/ 0 60000 65536"/>
                  <a:gd name="T9" fmla="*/ 0 60000 65536"/>
                  <a:gd name="T10" fmla="*/ 0 60000 65536"/>
                  <a:gd name="T11" fmla="*/ 0 60000 65536"/>
                  <a:gd name="T12" fmla="*/ 0 w 172"/>
                  <a:gd name="T13" fmla="*/ 0 h 27"/>
                  <a:gd name="T14" fmla="*/ 172 w 172"/>
                  <a:gd name="T15" fmla="*/ 27 h 27"/>
                </a:gdLst>
                <a:ahLst/>
                <a:cxnLst>
                  <a:cxn ang="T8">
                    <a:pos x="T0" y="T1"/>
                  </a:cxn>
                  <a:cxn ang="T9">
                    <a:pos x="T2" y="T3"/>
                  </a:cxn>
                  <a:cxn ang="T10">
                    <a:pos x="T4" y="T5"/>
                  </a:cxn>
                  <a:cxn ang="T11">
                    <a:pos x="T6" y="T7"/>
                  </a:cxn>
                </a:cxnLst>
                <a:rect l="T12" t="T13" r="T14" b="T15"/>
                <a:pathLst>
                  <a:path w="172" h="27">
                    <a:moveTo>
                      <a:pt x="172" y="0"/>
                    </a:moveTo>
                    <a:lnTo>
                      <a:pt x="0" y="27"/>
                    </a:lnTo>
                    <a:lnTo>
                      <a:pt x="101" y="27"/>
                    </a:lnTo>
                    <a:lnTo>
                      <a:pt x="1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4" name="Freeform 243">
                <a:extLst>
                  <a:ext uri="{FF2B5EF4-FFF2-40B4-BE49-F238E27FC236}">
                    <a16:creationId xmlns:a16="http://schemas.microsoft.com/office/drawing/2014/main" id="{265D479A-4231-4B86-8E40-D7E3A104D02F}"/>
                  </a:ext>
                </a:extLst>
              </p:cNvPr>
              <p:cNvSpPr>
                <a:spLocks/>
              </p:cNvSpPr>
              <p:nvPr/>
            </p:nvSpPr>
            <p:spPr bwMode="auto">
              <a:xfrm>
                <a:off x="1236" y="1412"/>
                <a:ext cx="172" cy="277"/>
              </a:xfrm>
              <a:custGeom>
                <a:avLst/>
                <a:gdLst>
                  <a:gd name="T0" fmla="*/ 0 w 345"/>
                  <a:gd name="T1" fmla="*/ 0 h 553"/>
                  <a:gd name="T2" fmla="*/ 0 w 345"/>
                  <a:gd name="T3" fmla="*/ 1 h 553"/>
                  <a:gd name="T4" fmla="*/ 0 w 345"/>
                  <a:gd name="T5" fmla="*/ 1 h 553"/>
                  <a:gd name="T6" fmla="*/ 0 w 345"/>
                  <a:gd name="T7" fmla="*/ 1 h 553"/>
                  <a:gd name="T8" fmla="*/ 0 w 345"/>
                  <a:gd name="T9" fmla="*/ 1 h 553"/>
                  <a:gd name="T10" fmla="*/ 0 w 345"/>
                  <a:gd name="T11" fmla="*/ 1 h 553"/>
                  <a:gd name="T12" fmla="*/ 0 w 345"/>
                  <a:gd name="T13" fmla="*/ 1 h 553"/>
                  <a:gd name="T14" fmla="*/ 0 w 345"/>
                  <a:gd name="T15" fmla="*/ 1 h 553"/>
                  <a:gd name="T16" fmla="*/ 0 w 345"/>
                  <a:gd name="T17" fmla="*/ 1 h 553"/>
                  <a:gd name="T18" fmla="*/ 0 w 345"/>
                  <a:gd name="T19" fmla="*/ 1 h 553"/>
                  <a:gd name="T20" fmla="*/ 0 w 345"/>
                  <a:gd name="T21" fmla="*/ 1 h 553"/>
                  <a:gd name="T22" fmla="*/ 0 w 345"/>
                  <a:gd name="T23" fmla="*/ 1 h 553"/>
                  <a:gd name="T24" fmla="*/ 0 w 345"/>
                  <a:gd name="T25" fmla="*/ 1 h 553"/>
                  <a:gd name="T26" fmla="*/ 0 w 345"/>
                  <a:gd name="T27" fmla="*/ 1 h 553"/>
                  <a:gd name="T28" fmla="*/ 0 w 345"/>
                  <a:gd name="T29" fmla="*/ 1 h 553"/>
                  <a:gd name="T30" fmla="*/ 0 w 345"/>
                  <a:gd name="T31" fmla="*/ 1 h 553"/>
                  <a:gd name="T32" fmla="*/ 0 w 345"/>
                  <a:gd name="T33" fmla="*/ 1 h 553"/>
                  <a:gd name="T34" fmla="*/ 0 w 345"/>
                  <a:gd name="T35" fmla="*/ 1 h 553"/>
                  <a:gd name="T36" fmla="*/ 0 w 345"/>
                  <a:gd name="T37" fmla="*/ 1 h 553"/>
                  <a:gd name="T38" fmla="*/ 0 w 345"/>
                  <a:gd name="T39" fmla="*/ 1 h 553"/>
                  <a:gd name="T40" fmla="*/ 0 w 345"/>
                  <a:gd name="T41" fmla="*/ 1 h 553"/>
                  <a:gd name="T42" fmla="*/ 0 w 345"/>
                  <a:gd name="T43" fmla="*/ 1 h 553"/>
                  <a:gd name="T44" fmla="*/ 0 w 345"/>
                  <a:gd name="T45" fmla="*/ 1 h 553"/>
                  <a:gd name="T46" fmla="*/ 0 w 345"/>
                  <a:gd name="T47" fmla="*/ 0 h 5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5"/>
                  <a:gd name="T73" fmla="*/ 0 h 553"/>
                  <a:gd name="T74" fmla="*/ 345 w 345"/>
                  <a:gd name="T75" fmla="*/ 553 h 5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5" h="553">
                    <a:moveTo>
                      <a:pt x="198" y="0"/>
                    </a:moveTo>
                    <a:lnTo>
                      <a:pt x="133" y="271"/>
                    </a:lnTo>
                    <a:lnTo>
                      <a:pt x="46" y="518"/>
                    </a:lnTo>
                    <a:lnTo>
                      <a:pt x="0" y="516"/>
                    </a:lnTo>
                    <a:lnTo>
                      <a:pt x="126" y="553"/>
                    </a:lnTo>
                    <a:lnTo>
                      <a:pt x="110" y="539"/>
                    </a:lnTo>
                    <a:lnTo>
                      <a:pt x="122" y="503"/>
                    </a:lnTo>
                    <a:lnTo>
                      <a:pt x="204" y="482"/>
                    </a:lnTo>
                    <a:lnTo>
                      <a:pt x="204" y="463"/>
                    </a:lnTo>
                    <a:lnTo>
                      <a:pt x="306" y="479"/>
                    </a:lnTo>
                    <a:lnTo>
                      <a:pt x="195" y="425"/>
                    </a:lnTo>
                    <a:lnTo>
                      <a:pt x="175" y="402"/>
                    </a:lnTo>
                    <a:lnTo>
                      <a:pt x="345" y="454"/>
                    </a:lnTo>
                    <a:lnTo>
                      <a:pt x="211" y="399"/>
                    </a:lnTo>
                    <a:lnTo>
                      <a:pt x="172" y="346"/>
                    </a:lnTo>
                    <a:lnTo>
                      <a:pt x="285" y="362"/>
                    </a:lnTo>
                    <a:lnTo>
                      <a:pt x="301" y="349"/>
                    </a:lnTo>
                    <a:lnTo>
                      <a:pt x="156" y="305"/>
                    </a:lnTo>
                    <a:lnTo>
                      <a:pt x="252" y="245"/>
                    </a:lnTo>
                    <a:lnTo>
                      <a:pt x="184" y="274"/>
                    </a:lnTo>
                    <a:lnTo>
                      <a:pt x="168" y="261"/>
                    </a:lnTo>
                    <a:lnTo>
                      <a:pt x="241" y="167"/>
                    </a:lnTo>
                    <a:lnTo>
                      <a:pt x="152" y="261"/>
                    </a:lnTo>
                    <a:lnTo>
                      <a:pt x="1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5" name="Freeform 244">
                <a:extLst>
                  <a:ext uri="{FF2B5EF4-FFF2-40B4-BE49-F238E27FC236}">
                    <a16:creationId xmlns:a16="http://schemas.microsoft.com/office/drawing/2014/main" id="{5A7E47AF-072F-4689-A4AE-D4EEF8B20612}"/>
                  </a:ext>
                </a:extLst>
              </p:cNvPr>
              <p:cNvSpPr>
                <a:spLocks/>
              </p:cNvSpPr>
              <p:nvPr/>
            </p:nvSpPr>
            <p:spPr bwMode="auto">
              <a:xfrm>
                <a:off x="1186" y="1429"/>
                <a:ext cx="22" cy="32"/>
              </a:xfrm>
              <a:custGeom>
                <a:avLst/>
                <a:gdLst>
                  <a:gd name="T0" fmla="*/ 0 w 44"/>
                  <a:gd name="T1" fmla="*/ 0 h 65"/>
                  <a:gd name="T2" fmla="*/ 1 w 44"/>
                  <a:gd name="T3" fmla="*/ 0 h 65"/>
                  <a:gd name="T4" fmla="*/ 1 w 44"/>
                  <a:gd name="T5" fmla="*/ 0 h 65"/>
                  <a:gd name="T6" fmla="*/ 0 w 44"/>
                  <a:gd name="T7" fmla="*/ 0 h 65"/>
                  <a:gd name="T8" fmla="*/ 0 60000 65536"/>
                  <a:gd name="T9" fmla="*/ 0 60000 65536"/>
                  <a:gd name="T10" fmla="*/ 0 60000 65536"/>
                  <a:gd name="T11" fmla="*/ 0 60000 65536"/>
                  <a:gd name="T12" fmla="*/ 0 w 44"/>
                  <a:gd name="T13" fmla="*/ 0 h 65"/>
                  <a:gd name="T14" fmla="*/ 44 w 44"/>
                  <a:gd name="T15" fmla="*/ 65 h 65"/>
                </a:gdLst>
                <a:ahLst/>
                <a:cxnLst>
                  <a:cxn ang="T8">
                    <a:pos x="T0" y="T1"/>
                  </a:cxn>
                  <a:cxn ang="T9">
                    <a:pos x="T2" y="T3"/>
                  </a:cxn>
                  <a:cxn ang="T10">
                    <a:pos x="T4" y="T5"/>
                  </a:cxn>
                  <a:cxn ang="T11">
                    <a:pos x="T6" y="T7"/>
                  </a:cxn>
                </a:cxnLst>
                <a:rect l="T12" t="T13" r="T14" b="T15"/>
                <a:pathLst>
                  <a:path w="44" h="65">
                    <a:moveTo>
                      <a:pt x="0" y="0"/>
                    </a:moveTo>
                    <a:lnTo>
                      <a:pt x="44" y="52"/>
                    </a:lnTo>
                    <a:lnTo>
                      <a:pt x="16" y="6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6" name="Freeform 245">
                <a:extLst>
                  <a:ext uri="{FF2B5EF4-FFF2-40B4-BE49-F238E27FC236}">
                    <a16:creationId xmlns:a16="http://schemas.microsoft.com/office/drawing/2014/main" id="{3C5B846C-67E8-493F-93F1-44A284B72CA9}"/>
                  </a:ext>
                </a:extLst>
              </p:cNvPr>
              <p:cNvSpPr>
                <a:spLocks/>
              </p:cNvSpPr>
              <p:nvPr/>
            </p:nvSpPr>
            <p:spPr bwMode="auto">
              <a:xfrm>
                <a:off x="1153" y="1443"/>
                <a:ext cx="67" cy="203"/>
              </a:xfrm>
              <a:custGeom>
                <a:avLst/>
                <a:gdLst>
                  <a:gd name="T0" fmla="*/ 1 w 133"/>
                  <a:gd name="T1" fmla="*/ 1 h 405"/>
                  <a:gd name="T2" fmla="*/ 1 w 133"/>
                  <a:gd name="T3" fmla="*/ 1 h 405"/>
                  <a:gd name="T4" fmla="*/ 1 w 133"/>
                  <a:gd name="T5" fmla="*/ 0 h 405"/>
                  <a:gd name="T6" fmla="*/ 1 w 133"/>
                  <a:gd name="T7" fmla="*/ 1 h 405"/>
                  <a:gd name="T8" fmla="*/ 1 w 133"/>
                  <a:gd name="T9" fmla="*/ 1 h 405"/>
                  <a:gd name="T10" fmla="*/ 0 w 133"/>
                  <a:gd name="T11" fmla="*/ 1 h 405"/>
                  <a:gd name="T12" fmla="*/ 1 w 133"/>
                  <a:gd name="T13" fmla="*/ 1 h 405"/>
                  <a:gd name="T14" fmla="*/ 1 w 133"/>
                  <a:gd name="T15" fmla="*/ 1 h 405"/>
                  <a:gd name="T16" fmla="*/ 1 w 133"/>
                  <a:gd name="T17" fmla="*/ 1 h 4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
                  <a:gd name="T28" fmla="*/ 0 h 405"/>
                  <a:gd name="T29" fmla="*/ 133 w 133"/>
                  <a:gd name="T30" fmla="*/ 405 h 4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 h="405">
                    <a:moveTo>
                      <a:pt x="82" y="60"/>
                    </a:moveTo>
                    <a:lnTo>
                      <a:pt x="103" y="107"/>
                    </a:lnTo>
                    <a:lnTo>
                      <a:pt x="133" y="0"/>
                    </a:lnTo>
                    <a:lnTo>
                      <a:pt x="69" y="280"/>
                    </a:lnTo>
                    <a:lnTo>
                      <a:pt x="18" y="401"/>
                    </a:lnTo>
                    <a:lnTo>
                      <a:pt x="0" y="405"/>
                    </a:lnTo>
                    <a:lnTo>
                      <a:pt x="75" y="215"/>
                    </a:lnTo>
                    <a:lnTo>
                      <a:pt x="96" y="128"/>
                    </a:lnTo>
                    <a:lnTo>
                      <a:pt x="82"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7" name="Freeform 246">
                <a:extLst>
                  <a:ext uri="{FF2B5EF4-FFF2-40B4-BE49-F238E27FC236}">
                    <a16:creationId xmlns:a16="http://schemas.microsoft.com/office/drawing/2014/main" id="{297A7D05-1611-4075-9C32-A075D1F1279C}"/>
                  </a:ext>
                </a:extLst>
              </p:cNvPr>
              <p:cNvSpPr>
                <a:spLocks/>
              </p:cNvSpPr>
              <p:nvPr/>
            </p:nvSpPr>
            <p:spPr bwMode="auto">
              <a:xfrm>
                <a:off x="1266" y="1415"/>
                <a:ext cx="22" cy="40"/>
              </a:xfrm>
              <a:custGeom>
                <a:avLst/>
                <a:gdLst>
                  <a:gd name="T0" fmla="*/ 0 w 45"/>
                  <a:gd name="T1" fmla="*/ 0 h 80"/>
                  <a:gd name="T2" fmla="*/ 0 w 45"/>
                  <a:gd name="T3" fmla="*/ 1 h 80"/>
                  <a:gd name="T4" fmla="*/ 0 w 45"/>
                  <a:gd name="T5" fmla="*/ 1 h 80"/>
                  <a:gd name="T6" fmla="*/ 0 w 45"/>
                  <a:gd name="T7" fmla="*/ 1 h 80"/>
                  <a:gd name="T8" fmla="*/ 0 w 45"/>
                  <a:gd name="T9" fmla="*/ 0 h 80"/>
                  <a:gd name="T10" fmla="*/ 0 60000 65536"/>
                  <a:gd name="T11" fmla="*/ 0 60000 65536"/>
                  <a:gd name="T12" fmla="*/ 0 60000 65536"/>
                  <a:gd name="T13" fmla="*/ 0 60000 65536"/>
                  <a:gd name="T14" fmla="*/ 0 60000 65536"/>
                  <a:gd name="T15" fmla="*/ 0 w 45"/>
                  <a:gd name="T16" fmla="*/ 0 h 80"/>
                  <a:gd name="T17" fmla="*/ 45 w 45"/>
                  <a:gd name="T18" fmla="*/ 80 h 80"/>
                </a:gdLst>
                <a:ahLst/>
                <a:cxnLst>
                  <a:cxn ang="T10">
                    <a:pos x="T0" y="T1"/>
                  </a:cxn>
                  <a:cxn ang="T11">
                    <a:pos x="T2" y="T3"/>
                  </a:cxn>
                  <a:cxn ang="T12">
                    <a:pos x="T4" y="T5"/>
                  </a:cxn>
                  <a:cxn ang="T13">
                    <a:pos x="T6" y="T7"/>
                  </a:cxn>
                  <a:cxn ang="T14">
                    <a:pos x="T8" y="T9"/>
                  </a:cxn>
                </a:cxnLst>
                <a:rect l="T15" t="T16" r="T17" b="T18"/>
                <a:pathLst>
                  <a:path w="45" h="80">
                    <a:moveTo>
                      <a:pt x="32" y="0"/>
                    </a:moveTo>
                    <a:lnTo>
                      <a:pt x="0" y="80"/>
                    </a:lnTo>
                    <a:lnTo>
                      <a:pt x="20" y="80"/>
                    </a:lnTo>
                    <a:lnTo>
                      <a:pt x="45" y="13"/>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8" name="Freeform 247">
                <a:extLst>
                  <a:ext uri="{FF2B5EF4-FFF2-40B4-BE49-F238E27FC236}">
                    <a16:creationId xmlns:a16="http://schemas.microsoft.com/office/drawing/2014/main" id="{78EAB84C-A429-4FA2-BCA9-D89B7A9BEE84}"/>
                  </a:ext>
                </a:extLst>
              </p:cNvPr>
              <p:cNvSpPr>
                <a:spLocks/>
              </p:cNvSpPr>
              <p:nvPr/>
            </p:nvSpPr>
            <p:spPr bwMode="auto">
              <a:xfrm>
                <a:off x="1208" y="1489"/>
                <a:ext cx="62" cy="184"/>
              </a:xfrm>
              <a:custGeom>
                <a:avLst/>
                <a:gdLst>
                  <a:gd name="T0" fmla="*/ 1 w 124"/>
                  <a:gd name="T1" fmla="*/ 0 h 369"/>
                  <a:gd name="T2" fmla="*/ 0 w 124"/>
                  <a:gd name="T3" fmla="*/ 0 h 369"/>
                  <a:gd name="T4" fmla="*/ 1 w 124"/>
                  <a:gd name="T5" fmla="*/ 0 h 369"/>
                  <a:gd name="T6" fmla="*/ 1 w 124"/>
                  <a:gd name="T7" fmla="*/ 0 h 369"/>
                  <a:gd name="T8" fmla="*/ 1 w 124"/>
                  <a:gd name="T9" fmla="*/ 0 h 369"/>
                  <a:gd name="T10" fmla="*/ 1 w 124"/>
                  <a:gd name="T11" fmla="*/ 0 h 369"/>
                  <a:gd name="T12" fmla="*/ 0 60000 65536"/>
                  <a:gd name="T13" fmla="*/ 0 60000 65536"/>
                  <a:gd name="T14" fmla="*/ 0 60000 65536"/>
                  <a:gd name="T15" fmla="*/ 0 60000 65536"/>
                  <a:gd name="T16" fmla="*/ 0 60000 65536"/>
                  <a:gd name="T17" fmla="*/ 0 60000 65536"/>
                  <a:gd name="T18" fmla="*/ 0 w 124"/>
                  <a:gd name="T19" fmla="*/ 0 h 369"/>
                  <a:gd name="T20" fmla="*/ 124 w 124"/>
                  <a:gd name="T21" fmla="*/ 369 h 369"/>
                </a:gdLst>
                <a:ahLst/>
                <a:cxnLst>
                  <a:cxn ang="T12">
                    <a:pos x="T0" y="T1"/>
                  </a:cxn>
                  <a:cxn ang="T13">
                    <a:pos x="T2" y="T3"/>
                  </a:cxn>
                  <a:cxn ang="T14">
                    <a:pos x="T4" y="T5"/>
                  </a:cxn>
                  <a:cxn ang="T15">
                    <a:pos x="T6" y="T7"/>
                  </a:cxn>
                  <a:cxn ang="T16">
                    <a:pos x="T8" y="T9"/>
                  </a:cxn>
                  <a:cxn ang="T17">
                    <a:pos x="T10" y="T11"/>
                  </a:cxn>
                </a:cxnLst>
                <a:rect l="T18" t="T19" r="T20" b="T21"/>
                <a:pathLst>
                  <a:path w="124" h="369">
                    <a:moveTo>
                      <a:pt x="124" y="0"/>
                    </a:moveTo>
                    <a:lnTo>
                      <a:pt x="0" y="305"/>
                    </a:lnTo>
                    <a:lnTo>
                      <a:pt x="11" y="309"/>
                    </a:lnTo>
                    <a:lnTo>
                      <a:pt x="36" y="369"/>
                    </a:lnTo>
                    <a:lnTo>
                      <a:pt x="14" y="300"/>
                    </a:lnTo>
                    <a:lnTo>
                      <a:pt x="1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9" name="Freeform 248">
                <a:extLst>
                  <a:ext uri="{FF2B5EF4-FFF2-40B4-BE49-F238E27FC236}">
                    <a16:creationId xmlns:a16="http://schemas.microsoft.com/office/drawing/2014/main" id="{A2A32534-00E4-450B-A689-2CCA1FA833F6}"/>
                  </a:ext>
                </a:extLst>
              </p:cNvPr>
              <p:cNvSpPr>
                <a:spLocks/>
              </p:cNvSpPr>
              <p:nvPr/>
            </p:nvSpPr>
            <p:spPr bwMode="auto">
              <a:xfrm>
                <a:off x="1329" y="1647"/>
                <a:ext cx="136" cy="99"/>
              </a:xfrm>
              <a:custGeom>
                <a:avLst/>
                <a:gdLst>
                  <a:gd name="T0" fmla="*/ 1 w 271"/>
                  <a:gd name="T1" fmla="*/ 1 h 196"/>
                  <a:gd name="T2" fmla="*/ 1 w 271"/>
                  <a:gd name="T3" fmla="*/ 1 h 196"/>
                  <a:gd name="T4" fmla="*/ 1 w 271"/>
                  <a:gd name="T5" fmla="*/ 0 h 196"/>
                  <a:gd name="T6" fmla="*/ 1 w 271"/>
                  <a:gd name="T7" fmla="*/ 1 h 196"/>
                  <a:gd name="T8" fmla="*/ 1 w 271"/>
                  <a:gd name="T9" fmla="*/ 1 h 196"/>
                  <a:gd name="T10" fmla="*/ 1 w 271"/>
                  <a:gd name="T11" fmla="*/ 1 h 196"/>
                  <a:gd name="T12" fmla="*/ 1 w 271"/>
                  <a:gd name="T13" fmla="*/ 1 h 196"/>
                  <a:gd name="T14" fmla="*/ 1 w 271"/>
                  <a:gd name="T15" fmla="*/ 1 h 196"/>
                  <a:gd name="T16" fmla="*/ 1 w 271"/>
                  <a:gd name="T17" fmla="*/ 1 h 196"/>
                  <a:gd name="T18" fmla="*/ 0 w 271"/>
                  <a:gd name="T19" fmla="*/ 1 h 196"/>
                  <a:gd name="T20" fmla="*/ 1 w 271"/>
                  <a:gd name="T21" fmla="*/ 1 h 196"/>
                  <a:gd name="T22" fmla="*/ 1 w 271"/>
                  <a:gd name="T23" fmla="*/ 1 h 196"/>
                  <a:gd name="T24" fmla="*/ 1 w 271"/>
                  <a:gd name="T25" fmla="*/ 1 h 196"/>
                  <a:gd name="T26" fmla="*/ 1 w 271"/>
                  <a:gd name="T27" fmla="*/ 1 h 196"/>
                  <a:gd name="T28" fmla="*/ 1 w 271"/>
                  <a:gd name="T29" fmla="*/ 1 h 196"/>
                  <a:gd name="T30" fmla="*/ 1 w 271"/>
                  <a:gd name="T31" fmla="*/ 1 h 196"/>
                  <a:gd name="T32" fmla="*/ 1 w 271"/>
                  <a:gd name="T33" fmla="*/ 1 h 1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196"/>
                  <a:gd name="T53" fmla="*/ 271 w 271"/>
                  <a:gd name="T54" fmla="*/ 196 h 1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196">
                    <a:moveTo>
                      <a:pt x="232" y="26"/>
                    </a:moveTo>
                    <a:lnTo>
                      <a:pt x="214" y="71"/>
                    </a:lnTo>
                    <a:lnTo>
                      <a:pt x="188" y="0"/>
                    </a:lnTo>
                    <a:lnTo>
                      <a:pt x="195" y="74"/>
                    </a:lnTo>
                    <a:lnTo>
                      <a:pt x="184" y="89"/>
                    </a:lnTo>
                    <a:lnTo>
                      <a:pt x="72" y="42"/>
                    </a:lnTo>
                    <a:lnTo>
                      <a:pt x="127" y="74"/>
                    </a:lnTo>
                    <a:lnTo>
                      <a:pt x="150" y="112"/>
                    </a:lnTo>
                    <a:lnTo>
                      <a:pt x="131" y="123"/>
                    </a:lnTo>
                    <a:lnTo>
                      <a:pt x="0" y="82"/>
                    </a:lnTo>
                    <a:lnTo>
                      <a:pt x="42" y="108"/>
                    </a:lnTo>
                    <a:lnTo>
                      <a:pt x="48" y="139"/>
                    </a:lnTo>
                    <a:lnTo>
                      <a:pt x="10" y="177"/>
                    </a:lnTo>
                    <a:lnTo>
                      <a:pt x="85" y="196"/>
                    </a:lnTo>
                    <a:lnTo>
                      <a:pt x="221" y="190"/>
                    </a:lnTo>
                    <a:lnTo>
                      <a:pt x="271" y="74"/>
                    </a:lnTo>
                    <a:lnTo>
                      <a:pt x="23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0" name="Freeform 249">
                <a:extLst>
                  <a:ext uri="{FF2B5EF4-FFF2-40B4-BE49-F238E27FC236}">
                    <a16:creationId xmlns:a16="http://schemas.microsoft.com/office/drawing/2014/main" id="{AA826DBB-4A07-4695-B3E4-32EED588B4F1}"/>
                  </a:ext>
                </a:extLst>
              </p:cNvPr>
              <p:cNvSpPr>
                <a:spLocks/>
              </p:cNvSpPr>
              <p:nvPr/>
            </p:nvSpPr>
            <p:spPr bwMode="auto">
              <a:xfrm>
                <a:off x="1260" y="1694"/>
                <a:ext cx="40" cy="43"/>
              </a:xfrm>
              <a:custGeom>
                <a:avLst/>
                <a:gdLst>
                  <a:gd name="T0" fmla="*/ 0 w 79"/>
                  <a:gd name="T1" fmla="*/ 0 h 86"/>
                  <a:gd name="T2" fmla="*/ 1 w 79"/>
                  <a:gd name="T3" fmla="*/ 1 h 86"/>
                  <a:gd name="T4" fmla="*/ 1 w 79"/>
                  <a:gd name="T5" fmla="*/ 1 h 86"/>
                  <a:gd name="T6" fmla="*/ 1 w 79"/>
                  <a:gd name="T7" fmla="*/ 1 h 86"/>
                  <a:gd name="T8" fmla="*/ 1 w 79"/>
                  <a:gd name="T9" fmla="*/ 1 h 86"/>
                  <a:gd name="T10" fmla="*/ 0 w 79"/>
                  <a:gd name="T11" fmla="*/ 0 h 86"/>
                  <a:gd name="T12" fmla="*/ 0 60000 65536"/>
                  <a:gd name="T13" fmla="*/ 0 60000 65536"/>
                  <a:gd name="T14" fmla="*/ 0 60000 65536"/>
                  <a:gd name="T15" fmla="*/ 0 60000 65536"/>
                  <a:gd name="T16" fmla="*/ 0 60000 65536"/>
                  <a:gd name="T17" fmla="*/ 0 60000 65536"/>
                  <a:gd name="T18" fmla="*/ 0 w 79"/>
                  <a:gd name="T19" fmla="*/ 0 h 86"/>
                  <a:gd name="T20" fmla="*/ 79 w 79"/>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79" h="86">
                    <a:moveTo>
                      <a:pt x="0" y="0"/>
                    </a:moveTo>
                    <a:lnTo>
                      <a:pt x="60" y="27"/>
                    </a:lnTo>
                    <a:lnTo>
                      <a:pt x="79" y="75"/>
                    </a:lnTo>
                    <a:lnTo>
                      <a:pt x="74" y="86"/>
                    </a:lnTo>
                    <a:lnTo>
                      <a:pt x="55" y="3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1" name="Freeform 250">
                <a:extLst>
                  <a:ext uri="{FF2B5EF4-FFF2-40B4-BE49-F238E27FC236}">
                    <a16:creationId xmlns:a16="http://schemas.microsoft.com/office/drawing/2014/main" id="{8CE38B0F-AF3E-4FFC-99A3-F7FDE517996F}"/>
                  </a:ext>
                </a:extLst>
              </p:cNvPr>
              <p:cNvSpPr>
                <a:spLocks/>
              </p:cNvSpPr>
              <p:nvPr/>
            </p:nvSpPr>
            <p:spPr bwMode="auto">
              <a:xfrm>
                <a:off x="1256" y="1715"/>
                <a:ext cx="28" cy="13"/>
              </a:xfrm>
              <a:custGeom>
                <a:avLst/>
                <a:gdLst>
                  <a:gd name="T0" fmla="*/ 0 w 56"/>
                  <a:gd name="T1" fmla="*/ 0 h 26"/>
                  <a:gd name="T2" fmla="*/ 1 w 56"/>
                  <a:gd name="T3" fmla="*/ 1 h 26"/>
                  <a:gd name="T4" fmla="*/ 1 w 56"/>
                  <a:gd name="T5" fmla="*/ 1 h 26"/>
                  <a:gd name="T6" fmla="*/ 0 w 56"/>
                  <a:gd name="T7" fmla="*/ 0 h 26"/>
                  <a:gd name="T8" fmla="*/ 0 60000 65536"/>
                  <a:gd name="T9" fmla="*/ 0 60000 65536"/>
                  <a:gd name="T10" fmla="*/ 0 60000 65536"/>
                  <a:gd name="T11" fmla="*/ 0 60000 65536"/>
                  <a:gd name="T12" fmla="*/ 0 w 56"/>
                  <a:gd name="T13" fmla="*/ 0 h 26"/>
                  <a:gd name="T14" fmla="*/ 56 w 56"/>
                  <a:gd name="T15" fmla="*/ 26 h 26"/>
                </a:gdLst>
                <a:ahLst/>
                <a:cxnLst>
                  <a:cxn ang="T8">
                    <a:pos x="T0" y="T1"/>
                  </a:cxn>
                  <a:cxn ang="T9">
                    <a:pos x="T2" y="T3"/>
                  </a:cxn>
                  <a:cxn ang="T10">
                    <a:pos x="T4" y="T5"/>
                  </a:cxn>
                  <a:cxn ang="T11">
                    <a:pos x="T6" y="T7"/>
                  </a:cxn>
                </a:cxnLst>
                <a:rect l="T12" t="T13" r="T14" b="T15"/>
                <a:pathLst>
                  <a:path w="56" h="26">
                    <a:moveTo>
                      <a:pt x="0" y="0"/>
                    </a:moveTo>
                    <a:lnTo>
                      <a:pt x="56" y="26"/>
                    </a:lnTo>
                    <a:lnTo>
                      <a:pt x="9" y="1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2" name="Freeform 251">
                <a:extLst>
                  <a:ext uri="{FF2B5EF4-FFF2-40B4-BE49-F238E27FC236}">
                    <a16:creationId xmlns:a16="http://schemas.microsoft.com/office/drawing/2014/main" id="{B974B35C-A55D-4A49-9EAE-3FF610E65D26}"/>
                  </a:ext>
                </a:extLst>
              </p:cNvPr>
              <p:cNvSpPr>
                <a:spLocks/>
              </p:cNvSpPr>
              <p:nvPr/>
            </p:nvSpPr>
            <p:spPr bwMode="auto">
              <a:xfrm>
                <a:off x="1249" y="1741"/>
                <a:ext cx="23" cy="6"/>
              </a:xfrm>
              <a:custGeom>
                <a:avLst/>
                <a:gdLst>
                  <a:gd name="T0" fmla="*/ 0 w 46"/>
                  <a:gd name="T1" fmla="*/ 0 h 11"/>
                  <a:gd name="T2" fmla="*/ 1 w 46"/>
                  <a:gd name="T3" fmla="*/ 1 h 11"/>
                  <a:gd name="T4" fmla="*/ 1 w 46"/>
                  <a:gd name="T5" fmla="*/ 1 h 11"/>
                  <a:gd name="T6" fmla="*/ 0 w 46"/>
                  <a:gd name="T7" fmla="*/ 0 h 11"/>
                  <a:gd name="T8" fmla="*/ 0 60000 65536"/>
                  <a:gd name="T9" fmla="*/ 0 60000 65536"/>
                  <a:gd name="T10" fmla="*/ 0 60000 65536"/>
                  <a:gd name="T11" fmla="*/ 0 60000 65536"/>
                  <a:gd name="T12" fmla="*/ 0 w 46"/>
                  <a:gd name="T13" fmla="*/ 0 h 11"/>
                  <a:gd name="T14" fmla="*/ 46 w 46"/>
                  <a:gd name="T15" fmla="*/ 11 h 11"/>
                </a:gdLst>
                <a:ahLst/>
                <a:cxnLst>
                  <a:cxn ang="T8">
                    <a:pos x="T0" y="T1"/>
                  </a:cxn>
                  <a:cxn ang="T9">
                    <a:pos x="T2" y="T3"/>
                  </a:cxn>
                  <a:cxn ang="T10">
                    <a:pos x="T4" y="T5"/>
                  </a:cxn>
                  <a:cxn ang="T11">
                    <a:pos x="T6" y="T7"/>
                  </a:cxn>
                </a:cxnLst>
                <a:rect l="T12" t="T13" r="T14" b="T15"/>
                <a:pathLst>
                  <a:path w="46" h="11">
                    <a:moveTo>
                      <a:pt x="0" y="0"/>
                    </a:moveTo>
                    <a:lnTo>
                      <a:pt x="46" y="11"/>
                    </a:lnTo>
                    <a:lnTo>
                      <a:pt x="17"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3" name="Freeform 252">
                <a:extLst>
                  <a:ext uri="{FF2B5EF4-FFF2-40B4-BE49-F238E27FC236}">
                    <a16:creationId xmlns:a16="http://schemas.microsoft.com/office/drawing/2014/main" id="{E91FCD72-D7B3-4F42-AB34-803EB03BE414}"/>
                  </a:ext>
                </a:extLst>
              </p:cNvPr>
              <p:cNvSpPr>
                <a:spLocks/>
              </p:cNvSpPr>
              <p:nvPr/>
            </p:nvSpPr>
            <p:spPr bwMode="auto">
              <a:xfrm>
                <a:off x="1298" y="1690"/>
                <a:ext cx="12" cy="47"/>
              </a:xfrm>
              <a:custGeom>
                <a:avLst/>
                <a:gdLst>
                  <a:gd name="T0" fmla="*/ 0 w 23"/>
                  <a:gd name="T1" fmla="*/ 0 h 94"/>
                  <a:gd name="T2" fmla="*/ 1 w 23"/>
                  <a:gd name="T3" fmla="*/ 1 h 94"/>
                  <a:gd name="T4" fmla="*/ 1 w 23"/>
                  <a:gd name="T5" fmla="*/ 1 h 94"/>
                  <a:gd name="T6" fmla="*/ 0 60000 65536"/>
                  <a:gd name="T7" fmla="*/ 0 60000 65536"/>
                  <a:gd name="T8" fmla="*/ 0 60000 65536"/>
                  <a:gd name="T9" fmla="*/ 0 w 23"/>
                  <a:gd name="T10" fmla="*/ 0 h 94"/>
                  <a:gd name="T11" fmla="*/ 23 w 23"/>
                  <a:gd name="T12" fmla="*/ 94 h 94"/>
                </a:gdLst>
                <a:ahLst/>
                <a:cxnLst>
                  <a:cxn ang="T6">
                    <a:pos x="T0" y="T1"/>
                  </a:cxn>
                  <a:cxn ang="T7">
                    <a:pos x="T2" y="T3"/>
                  </a:cxn>
                  <a:cxn ang="T8">
                    <a:pos x="T4" y="T5"/>
                  </a:cxn>
                </a:cxnLst>
                <a:rect l="T9" t="T10" r="T11" b="T12"/>
                <a:pathLst>
                  <a:path w="23" h="94">
                    <a:moveTo>
                      <a:pt x="0" y="0"/>
                    </a:moveTo>
                    <a:lnTo>
                      <a:pt x="23" y="68"/>
                    </a:lnTo>
                    <a:lnTo>
                      <a:pt x="23" y="94"/>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54" name="Freeform 253">
                <a:extLst>
                  <a:ext uri="{FF2B5EF4-FFF2-40B4-BE49-F238E27FC236}">
                    <a16:creationId xmlns:a16="http://schemas.microsoft.com/office/drawing/2014/main" id="{D1DC2E7E-E14C-4569-A30F-1D3A65B8865A}"/>
                  </a:ext>
                </a:extLst>
              </p:cNvPr>
              <p:cNvSpPr>
                <a:spLocks/>
              </p:cNvSpPr>
              <p:nvPr/>
            </p:nvSpPr>
            <p:spPr bwMode="auto">
              <a:xfrm>
                <a:off x="1303" y="1702"/>
                <a:ext cx="18" cy="22"/>
              </a:xfrm>
              <a:custGeom>
                <a:avLst/>
                <a:gdLst>
                  <a:gd name="T0" fmla="*/ 0 w 37"/>
                  <a:gd name="T1" fmla="*/ 0 h 46"/>
                  <a:gd name="T2" fmla="*/ 0 w 37"/>
                  <a:gd name="T3" fmla="*/ 0 h 46"/>
                  <a:gd name="T4" fmla="*/ 0 w 37"/>
                  <a:gd name="T5" fmla="*/ 0 h 46"/>
                  <a:gd name="T6" fmla="*/ 0 w 37"/>
                  <a:gd name="T7" fmla="*/ 0 h 46"/>
                  <a:gd name="T8" fmla="*/ 0 60000 65536"/>
                  <a:gd name="T9" fmla="*/ 0 60000 65536"/>
                  <a:gd name="T10" fmla="*/ 0 60000 65536"/>
                  <a:gd name="T11" fmla="*/ 0 60000 65536"/>
                  <a:gd name="T12" fmla="*/ 0 w 37"/>
                  <a:gd name="T13" fmla="*/ 0 h 46"/>
                  <a:gd name="T14" fmla="*/ 37 w 37"/>
                  <a:gd name="T15" fmla="*/ 46 h 46"/>
                </a:gdLst>
                <a:ahLst/>
                <a:cxnLst>
                  <a:cxn ang="T8">
                    <a:pos x="T0" y="T1"/>
                  </a:cxn>
                  <a:cxn ang="T9">
                    <a:pos x="T2" y="T3"/>
                  </a:cxn>
                  <a:cxn ang="T10">
                    <a:pos x="T4" y="T5"/>
                  </a:cxn>
                  <a:cxn ang="T11">
                    <a:pos x="T6" y="T7"/>
                  </a:cxn>
                </a:cxnLst>
                <a:rect l="T12" t="T13" r="T14" b="T15"/>
                <a:pathLst>
                  <a:path w="37" h="46">
                    <a:moveTo>
                      <a:pt x="0" y="0"/>
                    </a:moveTo>
                    <a:lnTo>
                      <a:pt x="37" y="0"/>
                    </a:lnTo>
                    <a:lnTo>
                      <a:pt x="37" y="15"/>
                    </a:lnTo>
                    <a:lnTo>
                      <a:pt x="14" y="46"/>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55" name="Freeform 254">
                <a:extLst>
                  <a:ext uri="{FF2B5EF4-FFF2-40B4-BE49-F238E27FC236}">
                    <a16:creationId xmlns:a16="http://schemas.microsoft.com/office/drawing/2014/main" id="{BA9362D1-FB4E-40EA-BB4A-2877BAE2AD35}"/>
                  </a:ext>
                </a:extLst>
              </p:cNvPr>
              <p:cNvSpPr>
                <a:spLocks/>
              </p:cNvSpPr>
              <p:nvPr/>
            </p:nvSpPr>
            <p:spPr bwMode="auto">
              <a:xfrm>
                <a:off x="1279" y="1358"/>
                <a:ext cx="94" cy="122"/>
              </a:xfrm>
              <a:custGeom>
                <a:avLst/>
                <a:gdLst>
                  <a:gd name="T0" fmla="*/ 0 w 188"/>
                  <a:gd name="T1" fmla="*/ 0 h 245"/>
                  <a:gd name="T2" fmla="*/ 1 w 188"/>
                  <a:gd name="T3" fmla="*/ 0 h 245"/>
                  <a:gd name="T4" fmla="*/ 1 w 188"/>
                  <a:gd name="T5" fmla="*/ 0 h 245"/>
                  <a:gd name="T6" fmla="*/ 1 w 188"/>
                  <a:gd name="T7" fmla="*/ 0 h 245"/>
                  <a:gd name="T8" fmla="*/ 0 60000 65536"/>
                  <a:gd name="T9" fmla="*/ 0 60000 65536"/>
                  <a:gd name="T10" fmla="*/ 0 60000 65536"/>
                  <a:gd name="T11" fmla="*/ 0 60000 65536"/>
                  <a:gd name="T12" fmla="*/ 0 w 188"/>
                  <a:gd name="T13" fmla="*/ 0 h 245"/>
                  <a:gd name="T14" fmla="*/ 188 w 188"/>
                  <a:gd name="T15" fmla="*/ 245 h 245"/>
                </a:gdLst>
                <a:ahLst/>
                <a:cxnLst>
                  <a:cxn ang="T8">
                    <a:pos x="T0" y="T1"/>
                  </a:cxn>
                  <a:cxn ang="T9">
                    <a:pos x="T2" y="T3"/>
                  </a:cxn>
                  <a:cxn ang="T10">
                    <a:pos x="T4" y="T5"/>
                  </a:cxn>
                  <a:cxn ang="T11">
                    <a:pos x="T6" y="T7"/>
                  </a:cxn>
                </a:cxnLst>
                <a:rect l="T12" t="T13" r="T14" b="T15"/>
                <a:pathLst>
                  <a:path w="188" h="245">
                    <a:moveTo>
                      <a:pt x="0" y="0"/>
                    </a:moveTo>
                    <a:lnTo>
                      <a:pt x="74" y="34"/>
                    </a:lnTo>
                    <a:lnTo>
                      <a:pt x="131" y="52"/>
                    </a:lnTo>
                    <a:lnTo>
                      <a:pt x="188" y="245"/>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56" name="Freeform 255">
                <a:extLst>
                  <a:ext uri="{FF2B5EF4-FFF2-40B4-BE49-F238E27FC236}">
                    <a16:creationId xmlns:a16="http://schemas.microsoft.com/office/drawing/2014/main" id="{884DF38B-D1F3-47A4-B3E5-76AFB9996237}"/>
                  </a:ext>
                </a:extLst>
              </p:cNvPr>
              <p:cNvSpPr>
                <a:spLocks/>
              </p:cNvSpPr>
              <p:nvPr/>
            </p:nvSpPr>
            <p:spPr bwMode="auto">
              <a:xfrm>
                <a:off x="499" y="1712"/>
                <a:ext cx="807" cy="701"/>
              </a:xfrm>
              <a:custGeom>
                <a:avLst/>
                <a:gdLst>
                  <a:gd name="T0" fmla="*/ 0 w 1616"/>
                  <a:gd name="T1" fmla="*/ 0 h 1401"/>
                  <a:gd name="T2" fmla="*/ 0 w 1616"/>
                  <a:gd name="T3" fmla="*/ 1 h 1401"/>
                  <a:gd name="T4" fmla="*/ 0 w 1616"/>
                  <a:gd name="T5" fmla="*/ 1 h 1401"/>
                  <a:gd name="T6" fmla="*/ 0 w 1616"/>
                  <a:gd name="T7" fmla="*/ 1 h 1401"/>
                  <a:gd name="T8" fmla="*/ 0 w 1616"/>
                  <a:gd name="T9" fmla="*/ 1 h 1401"/>
                  <a:gd name="T10" fmla="*/ 0 w 1616"/>
                  <a:gd name="T11" fmla="*/ 1 h 1401"/>
                  <a:gd name="T12" fmla="*/ 0 w 1616"/>
                  <a:gd name="T13" fmla="*/ 1 h 1401"/>
                  <a:gd name="T14" fmla="*/ 0 w 1616"/>
                  <a:gd name="T15" fmla="*/ 1 h 1401"/>
                  <a:gd name="T16" fmla="*/ 0 w 1616"/>
                  <a:gd name="T17" fmla="*/ 1 h 1401"/>
                  <a:gd name="T18" fmla="*/ 0 w 1616"/>
                  <a:gd name="T19" fmla="*/ 1 h 1401"/>
                  <a:gd name="T20" fmla="*/ 0 w 1616"/>
                  <a:gd name="T21" fmla="*/ 1 h 1401"/>
                  <a:gd name="T22" fmla="*/ 0 w 1616"/>
                  <a:gd name="T23" fmla="*/ 1 h 1401"/>
                  <a:gd name="T24" fmla="*/ 0 w 1616"/>
                  <a:gd name="T25" fmla="*/ 1 h 1401"/>
                  <a:gd name="T26" fmla="*/ 0 w 1616"/>
                  <a:gd name="T27" fmla="*/ 1 h 1401"/>
                  <a:gd name="T28" fmla="*/ 0 w 1616"/>
                  <a:gd name="T29" fmla="*/ 1 h 1401"/>
                  <a:gd name="T30" fmla="*/ 0 w 1616"/>
                  <a:gd name="T31" fmla="*/ 1 h 1401"/>
                  <a:gd name="T32" fmla="*/ 0 w 1616"/>
                  <a:gd name="T33" fmla="*/ 1 h 1401"/>
                  <a:gd name="T34" fmla="*/ 0 w 1616"/>
                  <a:gd name="T35" fmla="*/ 0 h 1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6"/>
                  <a:gd name="T55" fmla="*/ 0 h 1401"/>
                  <a:gd name="T56" fmla="*/ 1616 w 1616"/>
                  <a:gd name="T57" fmla="*/ 1401 h 14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6" h="1401">
                    <a:moveTo>
                      <a:pt x="744" y="0"/>
                    </a:moveTo>
                    <a:lnTo>
                      <a:pt x="77" y="235"/>
                    </a:lnTo>
                    <a:lnTo>
                      <a:pt x="27" y="272"/>
                    </a:lnTo>
                    <a:lnTo>
                      <a:pt x="4" y="319"/>
                    </a:lnTo>
                    <a:lnTo>
                      <a:pt x="0" y="383"/>
                    </a:lnTo>
                    <a:lnTo>
                      <a:pt x="9" y="446"/>
                    </a:lnTo>
                    <a:lnTo>
                      <a:pt x="43" y="498"/>
                    </a:lnTo>
                    <a:lnTo>
                      <a:pt x="87" y="542"/>
                    </a:lnTo>
                    <a:lnTo>
                      <a:pt x="1343" y="1401"/>
                    </a:lnTo>
                    <a:lnTo>
                      <a:pt x="1616" y="1401"/>
                    </a:lnTo>
                    <a:lnTo>
                      <a:pt x="100" y="457"/>
                    </a:lnTo>
                    <a:lnTo>
                      <a:pt x="68" y="409"/>
                    </a:lnTo>
                    <a:lnTo>
                      <a:pt x="54" y="358"/>
                    </a:lnTo>
                    <a:lnTo>
                      <a:pt x="54" y="319"/>
                    </a:lnTo>
                    <a:lnTo>
                      <a:pt x="71" y="272"/>
                    </a:lnTo>
                    <a:lnTo>
                      <a:pt x="100" y="250"/>
                    </a:lnTo>
                    <a:lnTo>
                      <a:pt x="764" y="6"/>
                    </a:lnTo>
                    <a:lnTo>
                      <a:pt x="7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7" name="Freeform 256">
                <a:extLst>
                  <a:ext uri="{FF2B5EF4-FFF2-40B4-BE49-F238E27FC236}">
                    <a16:creationId xmlns:a16="http://schemas.microsoft.com/office/drawing/2014/main" id="{47AA2AD3-9620-4E09-A3D7-6BB27BA01E65}"/>
                  </a:ext>
                </a:extLst>
              </p:cNvPr>
              <p:cNvSpPr>
                <a:spLocks/>
              </p:cNvSpPr>
              <p:nvPr/>
            </p:nvSpPr>
            <p:spPr bwMode="auto">
              <a:xfrm>
                <a:off x="787" y="1422"/>
                <a:ext cx="139" cy="316"/>
              </a:xfrm>
              <a:custGeom>
                <a:avLst/>
                <a:gdLst>
                  <a:gd name="T0" fmla="*/ 1 w 278"/>
                  <a:gd name="T1" fmla="*/ 0 h 631"/>
                  <a:gd name="T2" fmla="*/ 1 w 278"/>
                  <a:gd name="T3" fmla="*/ 1 h 631"/>
                  <a:gd name="T4" fmla="*/ 1 w 278"/>
                  <a:gd name="T5" fmla="*/ 1 h 631"/>
                  <a:gd name="T6" fmla="*/ 1 w 278"/>
                  <a:gd name="T7" fmla="*/ 1 h 631"/>
                  <a:gd name="T8" fmla="*/ 0 w 278"/>
                  <a:gd name="T9" fmla="*/ 1 h 631"/>
                  <a:gd name="T10" fmla="*/ 0 w 278"/>
                  <a:gd name="T11" fmla="*/ 1 h 631"/>
                  <a:gd name="T12" fmla="*/ 1 w 278"/>
                  <a:gd name="T13" fmla="*/ 1 h 631"/>
                  <a:gd name="T14" fmla="*/ 1 w 278"/>
                  <a:gd name="T15" fmla="*/ 1 h 631"/>
                  <a:gd name="T16" fmla="*/ 1 w 278"/>
                  <a:gd name="T17" fmla="*/ 1 h 631"/>
                  <a:gd name="T18" fmla="*/ 1 w 278"/>
                  <a:gd name="T19" fmla="*/ 1 h 631"/>
                  <a:gd name="T20" fmla="*/ 1 w 278"/>
                  <a:gd name="T21" fmla="*/ 1 h 631"/>
                  <a:gd name="T22" fmla="*/ 1 w 278"/>
                  <a:gd name="T23" fmla="*/ 1 h 631"/>
                  <a:gd name="T24" fmla="*/ 1 w 278"/>
                  <a:gd name="T25" fmla="*/ 1 h 631"/>
                  <a:gd name="T26" fmla="*/ 1 w 278"/>
                  <a:gd name="T27" fmla="*/ 1 h 631"/>
                  <a:gd name="T28" fmla="*/ 1 w 278"/>
                  <a:gd name="T29" fmla="*/ 0 h 6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8"/>
                  <a:gd name="T46" fmla="*/ 0 h 631"/>
                  <a:gd name="T47" fmla="*/ 278 w 278"/>
                  <a:gd name="T48" fmla="*/ 631 h 6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8" h="631">
                    <a:moveTo>
                      <a:pt x="278" y="0"/>
                    </a:moveTo>
                    <a:lnTo>
                      <a:pt x="99" y="65"/>
                    </a:lnTo>
                    <a:lnTo>
                      <a:pt x="37" y="120"/>
                    </a:lnTo>
                    <a:lnTo>
                      <a:pt x="12" y="161"/>
                    </a:lnTo>
                    <a:lnTo>
                      <a:pt x="0" y="205"/>
                    </a:lnTo>
                    <a:lnTo>
                      <a:pt x="0" y="276"/>
                    </a:lnTo>
                    <a:lnTo>
                      <a:pt x="43" y="631"/>
                    </a:lnTo>
                    <a:lnTo>
                      <a:pt x="71" y="606"/>
                    </a:lnTo>
                    <a:lnTo>
                      <a:pt x="28" y="313"/>
                    </a:lnTo>
                    <a:lnTo>
                      <a:pt x="28" y="205"/>
                    </a:lnTo>
                    <a:lnTo>
                      <a:pt x="51" y="146"/>
                    </a:lnTo>
                    <a:lnTo>
                      <a:pt x="90" y="104"/>
                    </a:lnTo>
                    <a:lnTo>
                      <a:pt x="144" y="71"/>
                    </a:lnTo>
                    <a:lnTo>
                      <a:pt x="275" y="28"/>
                    </a:lnTo>
                    <a:lnTo>
                      <a:pt x="2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8" name="Freeform 257">
                <a:extLst>
                  <a:ext uri="{FF2B5EF4-FFF2-40B4-BE49-F238E27FC236}">
                    <a16:creationId xmlns:a16="http://schemas.microsoft.com/office/drawing/2014/main" id="{188117F8-9428-4CA8-AF90-10679C96288E}"/>
                  </a:ext>
                </a:extLst>
              </p:cNvPr>
              <p:cNvSpPr>
                <a:spLocks/>
              </p:cNvSpPr>
              <p:nvPr/>
            </p:nvSpPr>
            <p:spPr bwMode="auto">
              <a:xfrm>
                <a:off x="753" y="2111"/>
                <a:ext cx="484" cy="302"/>
              </a:xfrm>
              <a:custGeom>
                <a:avLst/>
                <a:gdLst>
                  <a:gd name="T0" fmla="*/ 0 w 969"/>
                  <a:gd name="T1" fmla="*/ 0 h 604"/>
                  <a:gd name="T2" fmla="*/ 0 w 969"/>
                  <a:gd name="T3" fmla="*/ 1 h 604"/>
                  <a:gd name="T4" fmla="*/ 0 w 969"/>
                  <a:gd name="T5" fmla="*/ 1 h 604"/>
                  <a:gd name="T6" fmla="*/ 0 w 969"/>
                  <a:gd name="T7" fmla="*/ 0 h 604"/>
                  <a:gd name="T8" fmla="*/ 0 60000 65536"/>
                  <a:gd name="T9" fmla="*/ 0 60000 65536"/>
                  <a:gd name="T10" fmla="*/ 0 60000 65536"/>
                  <a:gd name="T11" fmla="*/ 0 60000 65536"/>
                  <a:gd name="T12" fmla="*/ 0 w 969"/>
                  <a:gd name="T13" fmla="*/ 0 h 604"/>
                  <a:gd name="T14" fmla="*/ 969 w 969"/>
                  <a:gd name="T15" fmla="*/ 604 h 604"/>
                </a:gdLst>
                <a:ahLst/>
                <a:cxnLst>
                  <a:cxn ang="T8">
                    <a:pos x="T0" y="T1"/>
                  </a:cxn>
                  <a:cxn ang="T9">
                    <a:pos x="T2" y="T3"/>
                  </a:cxn>
                  <a:cxn ang="T10">
                    <a:pos x="T4" y="T5"/>
                  </a:cxn>
                  <a:cxn ang="T11">
                    <a:pos x="T6" y="T7"/>
                  </a:cxn>
                </a:cxnLst>
                <a:rect l="T12" t="T13" r="T14" b="T15"/>
                <a:pathLst>
                  <a:path w="969" h="604">
                    <a:moveTo>
                      <a:pt x="0" y="0"/>
                    </a:moveTo>
                    <a:lnTo>
                      <a:pt x="0" y="604"/>
                    </a:lnTo>
                    <a:lnTo>
                      <a:pt x="969" y="60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9" name="Freeform 258">
                <a:extLst>
                  <a:ext uri="{FF2B5EF4-FFF2-40B4-BE49-F238E27FC236}">
                    <a16:creationId xmlns:a16="http://schemas.microsoft.com/office/drawing/2014/main" id="{FB18D840-6558-44C1-BE28-CDA3234C3C1A}"/>
                  </a:ext>
                </a:extLst>
              </p:cNvPr>
              <p:cNvSpPr>
                <a:spLocks/>
              </p:cNvSpPr>
              <p:nvPr/>
            </p:nvSpPr>
            <p:spPr bwMode="auto">
              <a:xfrm>
                <a:off x="2038" y="1646"/>
                <a:ext cx="326" cy="405"/>
              </a:xfrm>
              <a:custGeom>
                <a:avLst/>
                <a:gdLst>
                  <a:gd name="T0" fmla="*/ 1 w 652"/>
                  <a:gd name="T1" fmla="*/ 0 h 811"/>
                  <a:gd name="T2" fmla="*/ 1 w 652"/>
                  <a:gd name="T3" fmla="*/ 0 h 811"/>
                  <a:gd name="T4" fmla="*/ 1 w 652"/>
                  <a:gd name="T5" fmla="*/ 0 h 811"/>
                  <a:gd name="T6" fmla="*/ 1 w 652"/>
                  <a:gd name="T7" fmla="*/ 0 h 811"/>
                  <a:gd name="T8" fmla="*/ 1 w 652"/>
                  <a:gd name="T9" fmla="*/ 0 h 811"/>
                  <a:gd name="T10" fmla="*/ 1 w 652"/>
                  <a:gd name="T11" fmla="*/ 0 h 811"/>
                  <a:gd name="T12" fmla="*/ 1 w 652"/>
                  <a:gd name="T13" fmla="*/ 0 h 811"/>
                  <a:gd name="T14" fmla="*/ 1 w 652"/>
                  <a:gd name="T15" fmla="*/ 0 h 811"/>
                  <a:gd name="T16" fmla="*/ 1 w 652"/>
                  <a:gd name="T17" fmla="*/ 0 h 811"/>
                  <a:gd name="T18" fmla="*/ 1 w 652"/>
                  <a:gd name="T19" fmla="*/ 0 h 811"/>
                  <a:gd name="T20" fmla="*/ 1 w 652"/>
                  <a:gd name="T21" fmla="*/ 0 h 811"/>
                  <a:gd name="T22" fmla="*/ 1 w 652"/>
                  <a:gd name="T23" fmla="*/ 0 h 811"/>
                  <a:gd name="T24" fmla="*/ 1 w 652"/>
                  <a:gd name="T25" fmla="*/ 0 h 811"/>
                  <a:gd name="T26" fmla="*/ 1 w 652"/>
                  <a:gd name="T27" fmla="*/ 0 h 811"/>
                  <a:gd name="T28" fmla="*/ 1 w 652"/>
                  <a:gd name="T29" fmla="*/ 0 h 811"/>
                  <a:gd name="T30" fmla="*/ 1 w 652"/>
                  <a:gd name="T31" fmla="*/ 0 h 811"/>
                  <a:gd name="T32" fmla="*/ 0 w 652"/>
                  <a:gd name="T33" fmla="*/ 0 h 811"/>
                  <a:gd name="T34" fmla="*/ 1 w 652"/>
                  <a:gd name="T35" fmla="*/ 0 h 811"/>
                  <a:gd name="T36" fmla="*/ 1 w 652"/>
                  <a:gd name="T37" fmla="*/ 0 h 811"/>
                  <a:gd name="T38" fmla="*/ 1 w 652"/>
                  <a:gd name="T39" fmla="*/ 0 h 811"/>
                  <a:gd name="T40" fmla="*/ 1 w 652"/>
                  <a:gd name="T41" fmla="*/ 0 h 811"/>
                  <a:gd name="T42" fmla="*/ 1 w 652"/>
                  <a:gd name="T43" fmla="*/ 0 h 811"/>
                  <a:gd name="T44" fmla="*/ 1 w 652"/>
                  <a:gd name="T45" fmla="*/ 0 h 811"/>
                  <a:gd name="T46" fmla="*/ 1 w 652"/>
                  <a:gd name="T47" fmla="*/ 0 h 811"/>
                  <a:gd name="T48" fmla="*/ 1 w 652"/>
                  <a:gd name="T49" fmla="*/ 0 h 811"/>
                  <a:gd name="T50" fmla="*/ 1 w 652"/>
                  <a:gd name="T51" fmla="*/ 0 h 811"/>
                  <a:gd name="T52" fmla="*/ 1 w 652"/>
                  <a:gd name="T53" fmla="*/ 0 h 811"/>
                  <a:gd name="T54" fmla="*/ 1 w 652"/>
                  <a:gd name="T55" fmla="*/ 0 h 811"/>
                  <a:gd name="T56" fmla="*/ 1 w 652"/>
                  <a:gd name="T57" fmla="*/ 0 h 811"/>
                  <a:gd name="T58" fmla="*/ 1 w 652"/>
                  <a:gd name="T59" fmla="*/ 0 h 811"/>
                  <a:gd name="T60" fmla="*/ 1 w 652"/>
                  <a:gd name="T61" fmla="*/ 0 h 811"/>
                  <a:gd name="T62" fmla="*/ 1 w 652"/>
                  <a:gd name="T63" fmla="*/ 0 h 811"/>
                  <a:gd name="T64" fmla="*/ 1 w 652"/>
                  <a:gd name="T65" fmla="*/ 0 h 8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2"/>
                  <a:gd name="T100" fmla="*/ 0 h 811"/>
                  <a:gd name="T101" fmla="*/ 652 w 652"/>
                  <a:gd name="T102" fmla="*/ 811 h 8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2" h="811">
                    <a:moveTo>
                      <a:pt x="559" y="0"/>
                    </a:moveTo>
                    <a:lnTo>
                      <a:pt x="621" y="359"/>
                    </a:lnTo>
                    <a:lnTo>
                      <a:pt x="621" y="400"/>
                    </a:lnTo>
                    <a:lnTo>
                      <a:pt x="602" y="457"/>
                    </a:lnTo>
                    <a:lnTo>
                      <a:pt x="544" y="484"/>
                    </a:lnTo>
                    <a:lnTo>
                      <a:pt x="567" y="525"/>
                    </a:lnTo>
                    <a:lnTo>
                      <a:pt x="567" y="551"/>
                    </a:lnTo>
                    <a:lnTo>
                      <a:pt x="540" y="588"/>
                    </a:lnTo>
                    <a:lnTo>
                      <a:pt x="492" y="603"/>
                    </a:lnTo>
                    <a:lnTo>
                      <a:pt x="439" y="593"/>
                    </a:lnTo>
                    <a:lnTo>
                      <a:pt x="203" y="593"/>
                    </a:lnTo>
                    <a:lnTo>
                      <a:pt x="140" y="573"/>
                    </a:lnTo>
                    <a:lnTo>
                      <a:pt x="85" y="573"/>
                    </a:lnTo>
                    <a:lnTo>
                      <a:pt x="33" y="421"/>
                    </a:lnTo>
                    <a:lnTo>
                      <a:pt x="33" y="453"/>
                    </a:lnTo>
                    <a:lnTo>
                      <a:pt x="72" y="593"/>
                    </a:lnTo>
                    <a:lnTo>
                      <a:pt x="0" y="612"/>
                    </a:lnTo>
                    <a:lnTo>
                      <a:pt x="48" y="645"/>
                    </a:lnTo>
                    <a:lnTo>
                      <a:pt x="111" y="651"/>
                    </a:lnTo>
                    <a:lnTo>
                      <a:pt x="134" y="703"/>
                    </a:lnTo>
                    <a:lnTo>
                      <a:pt x="166" y="671"/>
                    </a:lnTo>
                    <a:lnTo>
                      <a:pt x="211" y="677"/>
                    </a:lnTo>
                    <a:lnTo>
                      <a:pt x="186" y="724"/>
                    </a:lnTo>
                    <a:lnTo>
                      <a:pt x="216" y="724"/>
                    </a:lnTo>
                    <a:lnTo>
                      <a:pt x="324" y="671"/>
                    </a:lnTo>
                    <a:lnTo>
                      <a:pt x="494" y="655"/>
                    </a:lnTo>
                    <a:lnTo>
                      <a:pt x="602" y="729"/>
                    </a:lnTo>
                    <a:lnTo>
                      <a:pt x="630" y="811"/>
                    </a:lnTo>
                    <a:lnTo>
                      <a:pt x="636" y="677"/>
                    </a:lnTo>
                    <a:lnTo>
                      <a:pt x="606" y="609"/>
                    </a:lnTo>
                    <a:lnTo>
                      <a:pt x="652" y="525"/>
                    </a:lnTo>
                    <a:lnTo>
                      <a:pt x="652" y="432"/>
                    </a:lnTo>
                    <a:lnTo>
                      <a:pt x="5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0" name="Freeform 259">
                <a:extLst>
                  <a:ext uri="{FF2B5EF4-FFF2-40B4-BE49-F238E27FC236}">
                    <a16:creationId xmlns:a16="http://schemas.microsoft.com/office/drawing/2014/main" id="{A9F26F69-0070-4F3E-BEF6-1D61B6DF780A}"/>
                  </a:ext>
                </a:extLst>
              </p:cNvPr>
              <p:cNvSpPr>
                <a:spLocks/>
              </p:cNvSpPr>
              <p:nvPr/>
            </p:nvSpPr>
            <p:spPr bwMode="auto">
              <a:xfrm>
                <a:off x="2159" y="1619"/>
                <a:ext cx="165" cy="247"/>
              </a:xfrm>
              <a:custGeom>
                <a:avLst/>
                <a:gdLst>
                  <a:gd name="T0" fmla="*/ 0 w 330"/>
                  <a:gd name="T1" fmla="*/ 0 h 495"/>
                  <a:gd name="T2" fmla="*/ 1 w 330"/>
                  <a:gd name="T3" fmla="*/ 0 h 495"/>
                  <a:gd name="T4" fmla="*/ 1 w 330"/>
                  <a:gd name="T5" fmla="*/ 0 h 495"/>
                  <a:gd name="T6" fmla="*/ 1 w 330"/>
                  <a:gd name="T7" fmla="*/ 0 h 495"/>
                  <a:gd name="T8" fmla="*/ 1 w 330"/>
                  <a:gd name="T9" fmla="*/ 0 h 495"/>
                  <a:gd name="T10" fmla="*/ 1 w 330"/>
                  <a:gd name="T11" fmla="*/ 0 h 495"/>
                  <a:gd name="T12" fmla="*/ 1 w 330"/>
                  <a:gd name="T13" fmla="*/ 0 h 495"/>
                  <a:gd name="T14" fmla="*/ 1 w 330"/>
                  <a:gd name="T15" fmla="*/ 0 h 495"/>
                  <a:gd name="T16" fmla="*/ 1 w 330"/>
                  <a:gd name="T17" fmla="*/ 0 h 495"/>
                  <a:gd name="T18" fmla="*/ 1 w 330"/>
                  <a:gd name="T19" fmla="*/ 0 h 495"/>
                  <a:gd name="T20" fmla="*/ 1 w 330"/>
                  <a:gd name="T21" fmla="*/ 0 h 495"/>
                  <a:gd name="T22" fmla="*/ 1 w 330"/>
                  <a:gd name="T23" fmla="*/ 0 h 495"/>
                  <a:gd name="T24" fmla="*/ 1 w 330"/>
                  <a:gd name="T25" fmla="*/ 0 h 495"/>
                  <a:gd name="T26" fmla="*/ 1 w 330"/>
                  <a:gd name="T27" fmla="*/ 0 h 495"/>
                  <a:gd name="T28" fmla="*/ 1 w 330"/>
                  <a:gd name="T29" fmla="*/ 0 h 495"/>
                  <a:gd name="T30" fmla="*/ 1 w 330"/>
                  <a:gd name="T31" fmla="*/ 0 h 495"/>
                  <a:gd name="T32" fmla="*/ 1 w 330"/>
                  <a:gd name="T33" fmla="*/ 0 h 495"/>
                  <a:gd name="T34" fmla="*/ 1 w 330"/>
                  <a:gd name="T35" fmla="*/ 0 h 495"/>
                  <a:gd name="T36" fmla="*/ 1 w 330"/>
                  <a:gd name="T37" fmla="*/ 0 h 495"/>
                  <a:gd name="T38" fmla="*/ 1 w 330"/>
                  <a:gd name="T39" fmla="*/ 0 h 495"/>
                  <a:gd name="T40" fmla="*/ 1 w 330"/>
                  <a:gd name="T41" fmla="*/ 0 h 495"/>
                  <a:gd name="T42" fmla="*/ 1 w 330"/>
                  <a:gd name="T43" fmla="*/ 0 h 495"/>
                  <a:gd name="T44" fmla="*/ 0 w 330"/>
                  <a:gd name="T45" fmla="*/ 0 h 4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0"/>
                  <a:gd name="T70" fmla="*/ 0 h 495"/>
                  <a:gd name="T71" fmla="*/ 330 w 330"/>
                  <a:gd name="T72" fmla="*/ 495 h 4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0" h="495">
                    <a:moveTo>
                      <a:pt x="0" y="0"/>
                    </a:moveTo>
                    <a:lnTo>
                      <a:pt x="59" y="266"/>
                    </a:lnTo>
                    <a:lnTo>
                      <a:pt x="59" y="297"/>
                    </a:lnTo>
                    <a:lnTo>
                      <a:pt x="27" y="344"/>
                    </a:lnTo>
                    <a:lnTo>
                      <a:pt x="47" y="412"/>
                    </a:lnTo>
                    <a:lnTo>
                      <a:pt x="20" y="443"/>
                    </a:lnTo>
                    <a:lnTo>
                      <a:pt x="124" y="443"/>
                    </a:lnTo>
                    <a:lnTo>
                      <a:pt x="174" y="432"/>
                    </a:lnTo>
                    <a:lnTo>
                      <a:pt x="312" y="495"/>
                    </a:lnTo>
                    <a:lnTo>
                      <a:pt x="170" y="412"/>
                    </a:lnTo>
                    <a:lnTo>
                      <a:pt x="124" y="412"/>
                    </a:lnTo>
                    <a:lnTo>
                      <a:pt x="119" y="297"/>
                    </a:lnTo>
                    <a:lnTo>
                      <a:pt x="158" y="308"/>
                    </a:lnTo>
                    <a:lnTo>
                      <a:pt x="170" y="344"/>
                    </a:lnTo>
                    <a:lnTo>
                      <a:pt x="330" y="399"/>
                    </a:lnTo>
                    <a:lnTo>
                      <a:pt x="206" y="329"/>
                    </a:lnTo>
                    <a:lnTo>
                      <a:pt x="163" y="256"/>
                    </a:lnTo>
                    <a:lnTo>
                      <a:pt x="94" y="213"/>
                    </a:lnTo>
                    <a:lnTo>
                      <a:pt x="75" y="151"/>
                    </a:lnTo>
                    <a:lnTo>
                      <a:pt x="124" y="78"/>
                    </a:lnTo>
                    <a:lnTo>
                      <a:pt x="71" y="78"/>
                    </a:lnTo>
                    <a:lnTo>
                      <a:pt x="3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1" name="Freeform 260">
                <a:extLst>
                  <a:ext uri="{FF2B5EF4-FFF2-40B4-BE49-F238E27FC236}">
                    <a16:creationId xmlns:a16="http://schemas.microsoft.com/office/drawing/2014/main" id="{C2D90F5B-740D-48A3-ADEA-619D957EDABD}"/>
                  </a:ext>
                </a:extLst>
              </p:cNvPr>
              <p:cNvSpPr>
                <a:spLocks/>
              </p:cNvSpPr>
              <p:nvPr/>
            </p:nvSpPr>
            <p:spPr bwMode="auto">
              <a:xfrm>
                <a:off x="2214" y="1689"/>
                <a:ext cx="75" cy="22"/>
              </a:xfrm>
              <a:custGeom>
                <a:avLst/>
                <a:gdLst>
                  <a:gd name="T0" fmla="*/ 0 w 151"/>
                  <a:gd name="T1" fmla="*/ 1 h 44"/>
                  <a:gd name="T2" fmla="*/ 0 w 151"/>
                  <a:gd name="T3" fmla="*/ 0 h 44"/>
                  <a:gd name="T4" fmla="*/ 0 w 151"/>
                  <a:gd name="T5" fmla="*/ 0 h 44"/>
                  <a:gd name="T6" fmla="*/ 0 w 151"/>
                  <a:gd name="T7" fmla="*/ 1 h 44"/>
                  <a:gd name="T8" fmla="*/ 0 60000 65536"/>
                  <a:gd name="T9" fmla="*/ 0 60000 65536"/>
                  <a:gd name="T10" fmla="*/ 0 60000 65536"/>
                  <a:gd name="T11" fmla="*/ 0 60000 65536"/>
                  <a:gd name="T12" fmla="*/ 0 w 151"/>
                  <a:gd name="T13" fmla="*/ 0 h 44"/>
                  <a:gd name="T14" fmla="*/ 151 w 151"/>
                  <a:gd name="T15" fmla="*/ 44 h 44"/>
                </a:gdLst>
                <a:ahLst/>
                <a:cxnLst>
                  <a:cxn ang="T8">
                    <a:pos x="T0" y="T1"/>
                  </a:cxn>
                  <a:cxn ang="T9">
                    <a:pos x="T2" y="T3"/>
                  </a:cxn>
                  <a:cxn ang="T10">
                    <a:pos x="T4" y="T5"/>
                  </a:cxn>
                  <a:cxn ang="T11">
                    <a:pos x="T6" y="T7"/>
                  </a:cxn>
                </a:cxnLst>
                <a:rect l="T12" t="T13" r="T14" b="T15"/>
                <a:pathLst>
                  <a:path w="151" h="44">
                    <a:moveTo>
                      <a:pt x="0" y="44"/>
                    </a:moveTo>
                    <a:lnTo>
                      <a:pt x="151" y="0"/>
                    </a:lnTo>
                    <a:lnTo>
                      <a:pt x="53" y="0"/>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2" name="Freeform 261">
                <a:extLst>
                  <a:ext uri="{FF2B5EF4-FFF2-40B4-BE49-F238E27FC236}">
                    <a16:creationId xmlns:a16="http://schemas.microsoft.com/office/drawing/2014/main" id="{B56BBEC1-E659-4DC7-BE91-63AB855E0AF5}"/>
                  </a:ext>
                </a:extLst>
              </p:cNvPr>
              <p:cNvSpPr>
                <a:spLocks/>
              </p:cNvSpPr>
              <p:nvPr/>
            </p:nvSpPr>
            <p:spPr bwMode="auto">
              <a:xfrm>
                <a:off x="1956" y="1658"/>
                <a:ext cx="191" cy="191"/>
              </a:xfrm>
              <a:custGeom>
                <a:avLst/>
                <a:gdLst>
                  <a:gd name="T0" fmla="*/ 0 w 383"/>
                  <a:gd name="T1" fmla="*/ 1 h 381"/>
                  <a:gd name="T2" fmla="*/ 0 w 383"/>
                  <a:gd name="T3" fmla="*/ 1 h 381"/>
                  <a:gd name="T4" fmla="*/ 0 w 383"/>
                  <a:gd name="T5" fmla="*/ 1 h 381"/>
                  <a:gd name="T6" fmla="*/ 0 w 383"/>
                  <a:gd name="T7" fmla="*/ 1 h 381"/>
                  <a:gd name="T8" fmla="*/ 0 w 383"/>
                  <a:gd name="T9" fmla="*/ 1 h 381"/>
                  <a:gd name="T10" fmla="*/ 0 w 383"/>
                  <a:gd name="T11" fmla="*/ 1 h 381"/>
                  <a:gd name="T12" fmla="*/ 0 w 383"/>
                  <a:gd name="T13" fmla="*/ 1 h 381"/>
                  <a:gd name="T14" fmla="*/ 0 w 383"/>
                  <a:gd name="T15" fmla="*/ 1 h 381"/>
                  <a:gd name="T16" fmla="*/ 0 w 383"/>
                  <a:gd name="T17" fmla="*/ 0 h 381"/>
                  <a:gd name="T18" fmla="*/ 0 w 383"/>
                  <a:gd name="T19" fmla="*/ 1 h 381"/>
                  <a:gd name="T20" fmla="*/ 0 w 383"/>
                  <a:gd name="T21" fmla="*/ 1 h 381"/>
                  <a:gd name="T22" fmla="*/ 0 w 383"/>
                  <a:gd name="T23" fmla="*/ 1 h 381"/>
                  <a:gd name="T24" fmla="*/ 0 w 383"/>
                  <a:gd name="T25" fmla="*/ 1 h 381"/>
                  <a:gd name="T26" fmla="*/ 0 w 383"/>
                  <a:gd name="T27" fmla="*/ 1 h 381"/>
                  <a:gd name="T28" fmla="*/ 0 w 383"/>
                  <a:gd name="T29" fmla="*/ 1 h 381"/>
                  <a:gd name="T30" fmla="*/ 0 w 383"/>
                  <a:gd name="T31" fmla="*/ 1 h 381"/>
                  <a:gd name="T32" fmla="*/ 0 w 383"/>
                  <a:gd name="T33" fmla="*/ 1 h 3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3"/>
                  <a:gd name="T52" fmla="*/ 0 h 381"/>
                  <a:gd name="T53" fmla="*/ 383 w 383"/>
                  <a:gd name="T54" fmla="*/ 381 h 3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3" h="381">
                    <a:moveTo>
                      <a:pt x="383" y="365"/>
                    </a:moveTo>
                    <a:lnTo>
                      <a:pt x="193" y="365"/>
                    </a:lnTo>
                    <a:lnTo>
                      <a:pt x="193" y="381"/>
                    </a:lnTo>
                    <a:lnTo>
                      <a:pt x="78" y="381"/>
                    </a:lnTo>
                    <a:lnTo>
                      <a:pt x="0" y="349"/>
                    </a:lnTo>
                    <a:lnTo>
                      <a:pt x="94" y="370"/>
                    </a:lnTo>
                    <a:lnTo>
                      <a:pt x="87" y="321"/>
                    </a:lnTo>
                    <a:lnTo>
                      <a:pt x="32" y="214"/>
                    </a:lnTo>
                    <a:lnTo>
                      <a:pt x="46" y="0"/>
                    </a:lnTo>
                    <a:lnTo>
                      <a:pt x="71" y="188"/>
                    </a:lnTo>
                    <a:lnTo>
                      <a:pt x="175" y="334"/>
                    </a:lnTo>
                    <a:lnTo>
                      <a:pt x="175" y="235"/>
                    </a:lnTo>
                    <a:lnTo>
                      <a:pt x="245" y="105"/>
                    </a:lnTo>
                    <a:lnTo>
                      <a:pt x="211" y="230"/>
                    </a:lnTo>
                    <a:lnTo>
                      <a:pt x="213" y="277"/>
                    </a:lnTo>
                    <a:lnTo>
                      <a:pt x="305" y="266"/>
                    </a:lnTo>
                    <a:lnTo>
                      <a:pt x="383" y="3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3" name="Freeform 262">
                <a:extLst>
                  <a:ext uri="{FF2B5EF4-FFF2-40B4-BE49-F238E27FC236}">
                    <a16:creationId xmlns:a16="http://schemas.microsoft.com/office/drawing/2014/main" id="{05A603B7-2749-4D86-AF50-3882DB16295C}"/>
                  </a:ext>
                </a:extLst>
              </p:cNvPr>
              <p:cNvSpPr>
                <a:spLocks/>
              </p:cNvSpPr>
              <p:nvPr/>
            </p:nvSpPr>
            <p:spPr bwMode="auto">
              <a:xfrm>
                <a:off x="1824" y="1619"/>
                <a:ext cx="141" cy="271"/>
              </a:xfrm>
              <a:custGeom>
                <a:avLst/>
                <a:gdLst>
                  <a:gd name="T0" fmla="*/ 1 w 282"/>
                  <a:gd name="T1" fmla="*/ 0 h 542"/>
                  <a:gd name="T2" fmla="*/ 1 w 282"/>
                  <a:gd name="T3" fmla="*/ 1 h 542"/>
                  <a:gd name="T4" fmla="*/ 1 w 282"/>
                  <a:gd name="T5" fmla="*/ 1 h 542"/>
                  <a:gd name="T6" fmla="*/ 1 w 282"/>
                  <a:gd name="T7" fmla="*/ 1 h 542"/>
                  <a:gd name="T8" fmla="*/ 1 w 282"/>
                  <a:gd name="T9" fmla="*/ 1 h 542"/>
                  <a:gd name="T10" fmla="*/ 0 w 282"/>
                  <a:gd name="T11" fmla="*/ 1 h 542"/>
                  <a:gd name="T12" fmla="*/ 1 w 282"/>
                  <a:gd name="T13" fmla="*/ 1 h 542"/>
                  <a:gd name="T14" fmla="*/ 1 w 282"/>
                  <a:gd name="T15" fmla="*/ 1 h 542"/>
                  <a:gd name="T16" fmla="*/ 1 w 282"/>
                  <a:gd name="T17" fmla="*/ 1 h 542"/>
                  <a:gd name="T18" fmla="*/ 1 w 282"/>
                  <a:gd name="T19" fmla="*/ 1 h 542"/>
                  <a:gd name="T20" fmla="*/ 1 w 282"/>
                  <a:gd name="T21" fmla="*/ 1 h 542"/>
                  <a:gd name="T22" fmla="*/ 1 w 282"/>
                  <a:gd name="T23" fmla="*/ 1 h 542"/>
                  <a:gd name="T24" fmla="*/ 1 w 282"/>
                  <a:gd name="T25" fmla="*/ 1 h 542"/>
                  <a:gd name="T26" fmla="*/ 1 w 282"/>
                  <a:gd name="T27" fmla="*/ 1 h 542"/>
                  <a:gd name="T28" fmla="*/ 1 w 282"/>
                  <a:gd name="T29" fmla="*/ 1 h 542"/>
                  <a:gd name="T30" fmla="*/ 1 w 282"/>
                  <a:gd name="T31" fmla="*/ 0 h 5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2"/>
                  <a:gd name="T49" fmla="*/ 0 h 542"/>
                  <a:gd name="T50" fmla="*/ 282 w 282"/>
                  <a:gd name="T51" fmla="*/ 542 h 5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2" h="542">
                    <a:moveTo>
                      <a:pt x="198" y="0"/>
                    </a:moveTo>
                    <a:lnTo>
                      <a:pt x="207" y="156"/>
                    </a:lnTo>
                    <a:lnTo>
                      <a:pt x="259" y="313"/>
                    </a:lnTo>
                    <a:lnTo>
                      <a:pt x="282" y="432"/>
                    </a:lnTo>
                    <a:lnTo>
                      <a:pt x="225" y="432"/>
                    </a:lnTo>
                    <a:lnTo>
                      <a:pt x="0" y="542"/>
                    </a:lnTo>
                    <a:lnTo>
                      <a:pt x="147" y="453"/>
                    </a:lnTo>
                    <a:lnTo>
                      <a:pt x="103" y="438"/>
                    </a:lnTo>
                    <a:lnTo>
                      <a:pt x="48" y="438"/>
                    </a:lnTo>
                    <a:lnTo>
                      <a:pt x="64" y="380"/>
                    </a:lnTo>
                    <a:lnTo>
                      <a:pt x="163" y="323"/>
                    </a:lnTo>
                    <a:lnTo>
                      <a:pt x="142" y="297"/>
                    </a:lnTo>
                    <a:lnTo>
                      <a:pt x="177" y="250"/>
                    </a:lnTo>
                    <a:lnTo>
                      <a:pt x="138" y="226"/>
                    </a:lnTo>
                    <a:lnTo>
                      <a:pt x="182" y="113"/>
                    </a:lnTo>
                    <a:lnTo>
                      <a:pt x="1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4" name="Line 263">
                <a:extLst>
                  <a:ext uri="{FF2B5EF4-FFF2-40B4-BE49-F238E27FC236}">
                    <a16:creationId xmlns:a16="http://schemas.microsoft.com/office/drawing/2014/main" id="{EE67A82F-0FFB-440D-8894-8F3A35BDD118}"/>
                  </a:ext>
                </a:extLst>
              </p:cNvPr>
              <p:cNvSpPr>
                <a:spLocks noChangeShapeType="1"/>
              </p:cNvSpPr>
              <p:nvPr/>
            </p:nvSpPr>
            <p:spPr bwMode="auto">
              <a:xfrm flipV="1">
                <a:off x="1832" y="1888"/>
                <a:ext cx="70" cy="1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5" name="Freeform 264">
                <a:extLst>
                  <a:ext uri="{FF2B5EF4-FFF2-40B4-BE49-F238E27FC236}">
                    <a16:creationId xmlns:a16="http://schemas.microsoft.com/office/drawing/2014/main" id="{3A48FDF1-9C4F-44DB-A1F8-7AE5F0C87FB6}"/>
                  </a:ext>
                </a:extLst>
              </p:cNvPr>
              <p:cNvSpPr>
                <a:spLocks/>
              </p:cNvSpPr>
              <p:nvPr/>
            </p:nvSpPr>
            <p:spPr bwMode="auto">
              <a:xfrm>
                <a:off x="1887" y="1890"/>
                <a:ext cx="24" cy="27"/>
              </a:xfrm>
              <a:custGeom>
                <a:avLst/>
                <a:gdLst>
                  <a:gd name="T0" fmla="*/ 0 w 48"/>
                  <a:gd name="T1" fmla="*/ 0 h 54"/>
                  <a:gd name="T2" fmla="*/ 1 w 48"/>
                  <a:gd name="T3" fmla="*/ 1 h 54"/>
                  <a:gd name="T4" fmla="*/ 1 w 48"/>
                  <a:gd name="T5" fmla="*/ 1 h 54"/>
                  <a:gd name="T6" fmla="*/ 1 w 48"/>
                  <a:gd name="T7" fmla="*/ 1 h 54"/>
                  <a:gd name="T8" fmla="*/ 0 60000 65536"/>
                  <a:gd name="T9" fmla="*/ 0 60000 65536"/>
                  <a:gd name="T10" fmla="*/ 0 60000 65536"/>
                  <a:gd name="T11" fmla="*/ 0 60000 65536"/>
                  <a:gd name="T12" fmla="*/ 0 w 48"/>
                  <a:gd name="T13" fmla="*/ 0 h 54"/>
                  <a:gd name="T14" fmla="*/ 48 w 48"/>
                  <a:gd name="T15" fmla="*/ 54 h 54"/>
                </a:gdLst>
                <a:ahLst/>
                <a:cxnLst>
                  <a:cxn ang="T8">
                    <a:pos x="T0" y="T1"/>
                  </a:cxn>
                  <a:cxn ang="T9">
                    <a:pos x="T2" y="T3"/>
                  </a:cxn>
                  <a:cxn ang="T10">
                    <a:pos x="T4" y="T5"/>
                  </a:cxn>
                  <a:cxn ang="T11">
                    <a:pos x="T6" y="T7"/>
                  </a:cxn>
                </a:cxnLst>
                <a:rect l="T12" t="T13" r="T14" b="T15"/>
                <a:pathLst>
                  <a:path w="48" h="54">
                    <a:moveTo>
                      <a:pt x="0" y="0"/>
                    </a:moveTo>
                    <a:lnTo>
                      <a:pt x="12" y="21"/>
                    </a:lnTo>
                    <a:lnTo>
                      <a:pt x="40" y="21"/>
                    </a:lnTo>
                    <a:lnTo>
                      <a:pt x="48" y="54"/>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66" name="Freeform 265">
                <a:extLst>
                  <a:ext uri="{FF2B5EF4-FFF2-40B4-BE49-F238E27FC236}">
                    <a16:creationId xmlns:a16="http://schemas.microsoft.com/office/drawing/2014/main" id="{497F6EC4-E97B-43E7-AC26-0A479C5DD10E}"/>
                  </a:ext>
                </a:extLst>
              </p:cNvPr>
              <p:cNvSpPr>
                <a:spLocks/>
              </p:cNvSpPr>
              <p:nvPr/>
            </p:nvSpPr>
            <p:spPr bwMode="auto">
              <a:xfrm>
                <a:off x="1678" y="1778"/>
                <a:ext cx="42" cy="44"/>
              </a:xfrm>
              <a:custGeom>
                <a:avLst/>
                <a:gdLst>
                  <a:gd name="T0" fmla="*/ 1 w 83"/>
                  <a:gd name="T1" fmla="*/ 0 h 88"/>
                  <a:gd name="T2" fmla="*/ 0 w 83"/>
                  <a:gd name="T3" fmla="*/ 1 h 88"/>
                  <a:gd name="T4" fmla="*/ 1 w 83"/>
                  <a:gd name="T5" fmla="*/ 1 h 88"/>
                  <a:gd name="T6" fmla="*/ 1 w 83"/>
                  <a:gd name="T7" fmla="*/ 1 h 88"/>
                  <a:gd name="T8" fmla="*/ 1 w 83"/>
                  <a:gd name="T9" fmla="*/ 1 h 88"/>
                  <a:gd name="T10" fmla="*/ 1 w 83"/>
                  <a:gd name="T11" fmla="*/ 0 h 88"/>
                  <a:gd name="T12" fmla="*/ 0 60000 65536"/>
                  <a:gd name="T13" fmla="*/ 0 60000 65536"/>
                  <a:gd name="T14" fmla="*/ 0 60000 65536"/>
                  <a:gd name="T15" fmla="*/ 0 60000 65536"/>
                  <a:gd name="T16" fmla="*/ 0 60000 65536"/>
                  <a:gd name="T17" fmla="*/ 0 60000 65536"/>
                  <a:gd name="T18" fmla="*/ 0 w 83"/>
                  <a:gd name="T19" fmla="*/ 0 h 88"/>
                  <a:gd name="T20" fmla="*/ 83 w 83"/>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83" h="88">
                    <a:moveTo>
                      <a:pt x="5" y="0"/>
                    </a:moveTo>
                    <a:lnTo>
                      <a:pt x="0" y="15"/>
                    </a:lnTo>
                    <a:lnTo>
                      <a:pt x="58" y="88"/>
                    </a:lnTo>
                    <a:lnTo>
                      <a:pt x="83" y="67"/>
                    </a:lnTo>
                    <a:lnTo>
                      <a:pt x="55" y="67"/>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7" name="Freeform 266">
                <a:extLst>
                  <a:ext uri="{FF2B5EF4-FFF2-40B4-BE49-F238E27FC236}">
                    <a16:creationId xmlns:a16="http://schemas.microsoft.com/office/drawing/2014/main" id="{36815C25-3A6D-40C1-87E8-23072E948A32}"/>
                  </a:ext>
                </a:extLst>
              </p:cNvPr>
              <p:cNvSpPr>
                <a:spLocks/>
              </p:cNvSpPr>
              <p:nvPr/>
            </p:nvSpPr>
            <p:spPr bwMode="auto">
              <a:xfrm>
                <a:off x="1678" y="1791"/>
                <a:ext cx="30" cy="54"/>
              </a:xfrm>
              <a:custGeom>
                <a:avLst/>
                <a:gdLst>
                  <a:gd name="T0" fmla="*/ 1 w 58"/>
                  <a:gd name="T1" fmla="*/ 0 h 109"/>
                  <a:gd name="T2" fmla="*/ 0 w 58"/>
                  <a:gd name="T3" fmla="*/ 0 h 109"/>
                  <a:gd name="T4" fmla="*/ 1 w 58"/>
                  <a:gd name="T5" fmla="*/ 0 h 109"/>
                  <a:gd name="T6" fmla="*/ 1 w 58"/>
                  <a:gd name="T7" fmla="*/ 0 h 109"/>
                  <a:gd name="T8" fmla="*/ 1 w 58"/>
                  <a:gd name="T9" fmla="*/ 0 h 109"/>
                  <a:gd name="T10" fmla="*/ 0 60000 65536"/>
                  <a:gd name="T11" fmla="*/ 0 60000 65536"/>
                  <a:gd name="T12" fmla="*/ 0 60000 65536"/>
                  <a:gd name="T13" fmla="*/ 0 60000 65536"/>
                  <a:gd name="T14" fmla="*/ 0 60000 65536"/>
                  <a:gd name="T15" fmla="*/ 0 w 58"/>
                  <a:gd name="T16" fmla="*/ 0 h 109"/>
                  <a:gd name="T17" fmla="*/ 58 w 58"/>
                  <a:gd name="T18" fmla="*/ 109 h 109"/>
                </a:gdLst>
                <a:ahLst/>
                <a:cxnLst>
                  <a:cxn ang="T10">
                    <a:pos x="T0" y="T1"/>
                  </a:cxn>
                  <a:cxn ang="T11">
                    <a:pos x="T2" y="T3"/>
                  </a:cxn>
                  <a:cxn ang="T12">
                    <a:pos x="T4" y="T5"/>
                  </a:cxn>
                  <a:cxn ang="T13">
                    <a:pos x="T6" y="T7"/>
                  </a:cxn>
                  <a:cxn ang="T14">
                    <a:pos x="T8" y="T9"/>
                  </a:cxn>
                </a:cxnLst>
                <a:rect l="T15" t="T16" r="T17" b="T18"/>
                <a:pathLst>
                  <a:path w="58" h="109">
                    <a:moveTo>
                      <a:pt x="3" y="0"/>
                    </a:moveTo>
                    <a:lnTo>
                      <a:pt x="0" y="41"/>
                    </a:lnTo>
                    <a:lnTo>
                      <a:pt x="58" y="109"/>
                    </a:lnTo>
                    <a:lnTo>
                      <a:pt x="5" y="36"/>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8" name="Freeform 267">
                <a:extLst>
                  <a:ext uri="{FF2B5EF4-FFF2-40B4-BE49-F238E27FC236}">
                    <a16:creationId xmlns:a16="http://schemas.microsoft.com/office/drawing/2014/main" id="{A8857402-FEFB-4D02-B372-7FDC6EE45781}"/>
                  </a:ext>
                </a:extLst>
              </p:cNvPr>
              <p:cNvSpPr>
                <a:spLocks/>
              </p:cNvSpPr>
              <p:nvPr/>
            </p:nvSpPr>
            <p:spPr bwMode="auto">
              <a:xfrm>
                <a:off x="1778" y="1778"/>
                <a:ext cx="34" cy="57"/>
              </a:xfrm>
              <a:custGeom>
                <a:avLst/>
                <a:gdLst>
                  <a:gd name="T0" fmla="*/ 0 w 69"/>
                  <a:gd name="T1" fmla="*/ 0 h 114"/>
                  <a:gd name="T2" fmla="*/ 0 w 69"/>
                  <a:gd name="T3" fmla="*/ 1 h 114"/>
                  <a:gd name="T4" fmla="*/ 0 w 69"/>
                  <a:gd name="T5" fmla="*/ 1 h 114"/>
                  <a:gd name="T6" fmla="*/ 0 w 69"/>
                  <a:gd name="T7" fmla="*/ 1 h 114"/>
                  <a:gd name="T8" fmla="*/ 0 w 69"/>
                  <a:gd name="T9" fmla="*/ 1 h 114"/>
                  <a:gd name="T10" fmla="*/ 0 w 69"/>
                  <a:gd name="T11" fmla="*/ 1 h 114"/>
                  <a:gd name="T12" fmla="*/ 0 w 69"/>
                  <a:gd name="T13" fmla="*/ 1 h 114"/>
                  <a:gd name="T14" fmla="*/ 0 w 69"/>
                  <a:gd name="T15" fmla="*/ 1 h 114"/>
                  <a:gd name="T16" fmla="*/ 0 w 69"/>
                  <a:gd name="T17" fmla="*/ 0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14"/>
                  <a:gd name="T29" fmla="*/ 69 w 69"/>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14">
                    <a:moveTo>
                      <a:pt x="20" y="0"/>
                    </a:moveTo>
                    <a:lnTo>
                      <a:pt x="34" y="37"/>
                    </a:lnTo>
                    <a:lnTo>
                      <a:pt x="34" y="73"/>
                    </a:lnTo>
                    <a:lnTo>
                      <a:pt x="0" y="114"/>
                    </a:lnTo>
                    <a:lnTo>
                      <a:pt x="30" y="104"/>
                    </a:lnTo>
                    <a:lnTo>
                      <a:pt x="66" y="114"/>
                    </a:lnTo>
                    <a:lnTo>
                      <a:pt x="69" y="62"/>
                    </a:lnTo>
                    <a:lnTo>
                      <a:pt x="51" y="2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9" name="Freeform 268">
                <a:extLst>
                  <a:ext uri="{FF2B5EF4-FFF2-40B4-BE49-F238E27FC236}">
                    <a16:creationId xmlns:a16="http://schemas.microsoft.com/office/drawing/2014/main" id="{79F6EACD-602A-4B26-BCC9-59CEF6201C25}"/>
                  </a:ext>
                </a:extLst>
              </p:cNvPr>
              <p:cNvSpPr>
                <a:spLocks/>
              </p:cNvSpPr>
              <p:nvPr/>
            </p:nvSpPr>
            <p:spPr bwMode="auto">
              <a:xfrm>
                <a:off x="1701" y="1780"/>
                <a:ext cx="63" cy="39"/>
              </a:xfrm>
              <a:custGeom>
                <a:avLst/>
                <a:gdLst>
                  <a:gd name="T0" fmla="*/ 0 w 125"/>
                  <a:gd name="T1" fmla="*/ 0 h 76"/>
                  <a:gd name="T2" fmla="*/ 1 w 125"/>
                  <a:gd name="T3" fmla="*/ 1 h 76"/>
                  <a:gd name="T4" fmla="*/ 1 w 125"/>
                  <a:gd name="T5" fmla="*/ 1 h 76"/>
                  <a:gd name="T6" fmla="*/ 1 w 125"/>
                  <a:gd name="T7" fmla="*/ 1 h 76"/>
                  <a:gd name="T8" fmla="*/ 1 w 125"/>
                  <a:gd name="T9" fmla="*/ 1 h 76"/>
                  <a:gd name="T10" fmla="*/ 1 w 125"/>
                  <a:gd name="T11" fmla="*/ 1 h 76"/>
                  <a:gd name="T12" fmla="*/ 1 w 125"/>
                  <a:gd name="T13" fmla="*/ 1 h 76"/>
                  <a:gd name="T14" fmla="*/ 1 w 125"/>
                  <a:gd name="T15" fmla="*/ 1 h 76"/>
                  <a:gd name="T16" fmla="*/ 1 w 125"/>
                  <a:gd name="T17" fmla="*/ 1 h 76"/>
                  <a:gd name="T18" fmla="*/ 1 w 125"/>
                  <a:gd name="T19" fmla="*/ 1 h 76"/>
                  <a:gd name="T20" fmla="*/ 0 w 125"/>
                  <a:gd name="T21" fmla="*/ 0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76"/>
                  <a:gd name="T35" fmla="*/ 125 w 125"/>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76">
                    <a:moveTo>
                      <a:pt x="0" y="0"/>
                    </a:moveTo>
                    <a:lnTo>
                      <a:pt x="21" y="15"/>
                    </a:lnTo>
                    <a:lnTo>
                      <a:pt x="108" y="15"/>
                    </a:lnTo>
                    <a:lnTo>
                      <a:pt x="104" y="32"/>
                    </a:lnTo>
                    <a:lnTo>
                      <a:pt x="76" y="26"/>
                    </a:lnTo>
                    <a:lnTo>
                      <a:pt x="101" y="57"/>
                    </a:lnTo>
                    <a:lnTo>
                      <a:pt x="125" y="76"/>
                    </a:lnTo>
                    <a:lnTo>
                      <a:pt x="85" y="57"/>
                    </a:lnTo>
                    <a:lnTo>
                      <a:pt x="56" y="42"/>
                    </a:lnTo>
                    <a:lnTo>
                      <a:pt x="37"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70" name="Line 269">
                <a:extLst>
                  <a:ext uri="{FF2B5EF4-FFF2-40B4-BE49-F238E27FC236}">
                    <a16:creationId xmlns:a16="http://schemas.microsoft.com/office/drawing/2014/main" id="{DBEF161A-E56C-4300-BABE-1878613982AD}"/>
                  </a:ext>
                </a:extLst>
              </p:cNvPr>
              <p:cNvSpPr>
                <a:spLocks noChangeShapeType="1"/>
              </p:cNvSpPr>
              <p:nvPr/>
            </p:nvSpPr>
            <p:spPr bwMode="auto">
              <a:xfrm>
                <a:off x="1708" y="1845"/>
                <a:ext cx="2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1" name="Freeform 270">
                <a:extLst>
                  <a:ext uri="{FF2B5EF4-FFF2-40B4-BE49-F238E27FC236}">
                    <a16:creationId xmlns:a16="http://schemas.microsoft.com/office/drawing/2014/main" id="{AEB19DDE-C788-48E5-8EA8-BE13C8CBCFDC}"/>
                  </a:ext>
                </a:extLst>
              </p:cNvPr>
              <p:cNvSpPr>
                <a:spLocks/>
              </p:cNvSpPr>
              <p:nvPr/>
            </p:nvSpPr>
            <p:spPr bwMode="auto">
              <a:xfrm>
                <a:off x="2009" y="1849"/>
                <a:ext cx="19" cy="49"/>
              </a:xfrm>
              <a:custGeom>
                <a:avLst/>
                <a:gdLst>
                  <a:gd name="T0" fmla="*/ 0 w 39"/>
                  <a:gd name="T1" fmla="*/ 0 h 99"/>
                  <a:gd name="T2" fmla="*/ 0 w 39"/>
                  <a:gd name="T3" fmla="*/ 0 h 99"/>
                  <a:gd name="T4" fmla="*/ 0 w 39"/>
                  <a:gd name="T5" fmla="*/ 0 h 99"/>
                  <a:gd name="T6" fmla="*/ 0 w 39"/>
                  <a:gd name="T7" fmla="*/ 0 h 99"/>
                  <a:gd name="T8" fmla="*/ 0 w 39"/>
                  <a:gd name="T9" fmla="*/ 0 h 99"/>
                  <a:gd name="T10" fmla="*/ 0 w 39"/>
                  <a:gd name="T11" fmla="*/ 0 h 99"/>
                  <a:gd name="T12" fmla="*/ 0 w 39"/>
                  <a:gd name="T13" fmla="*/ 0 h 99"/>
                  <a:gd name="T14" fmla="*/ 0 60000 65536"/>
                  <a:gd name="T15" fmla="*/ 0 60000 65536"/>
                  <a:gd name="T16" fmla="*/ 0 60000 65536"/>
                  <a:gd name="T17" fmla="*/ 0 60000 65536"/>
                  <a:gd name="T18" fmla="*/ 0 60000 65536"/>
                  <a:gd name="T19" fmla="*/ 0 60000 65536"/>
                  <a:gd name="T20" fmla="*/ 0 60000 65536"/>
                  <a:gd name="T21" fmla="*/ 0 w 39"/>
                  <a:gd name="T22" fmla="*/ 0 h 99"/>
                  <a:gd name="T23" fmla="*/ 39 w 39"/>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99">
                    <a:moveTo>
                      <a:pt x="39" y="0"/>
                    </a:moveTo>
                    <a:lnTo>
                      <a:pt x="39" y="94"/>
                    </a:lnTo>
                    <a:lnTo>
                      <a:pt x="27" y="88"/>
                    </a:lnTo>
                    <a:lnTo>
                      <a:pt x="11" y="88"/>
                    </a:lnTo>
                    <a:lnTo>
                      <a:pt x="0" y="99"/>
                    </a:lnTo>
                    <a:lnTo>
                      <a:pt x="27" y="0"/>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72" name="Freeform 271">
                <a:extLst>
                  <a:ext uri="{FF2B5EF4-FFF2-40B4-BE49-F238E27FC236}">
                    <a16:creationId xmlns:a16="http://schemas.microsoft.com/office/drawing/2014/main" id="{8FE915EF-14B4-48BE-9AAC-7EA2A2927F33}"/>
                  </a:ext>
                </a:extLst>
              </p:cNvPr>
              <p:cNvSpPr>
                <a:spLocks/>
              </p:cNvSpPr>
              <p:nvPr/>
            </p:nvSpPr>
            <p:spPr bwMode="auto">
              <a:xfrm>
                <a:off x="2014" y="1903"/>
                <a:ext cx="22" cy="21"/>
              </a:xfrm>
              <a:custGeom>
                <a:avLst/>
                <a:gdLst>
                  <a:gd name="T0" fmla="*/ 0 w 44"/>
                  <a:gd name="T1" fmla="*/ 1 h 42"/>
                  <a:gd name="T2" fmla="*/ 1 w 44"/>
                  <a:gd name="T3" fmla="*/ 1 h 42"/>
                  <a:gd name="T4" fmla="*/ 1 w 44"/>
                  <a:gd name="T5" fmla="*/ 1 h 42"/>
                  <a:gd name="T6" fmla="*/ 1 w 44"/>
                  <a:gd name="T7" fmla="*/ 0 h 42"/>
                  <a:gd name="T8" fmla="*/ 1 w 44"/>
                  <a:gd name="T9" fmla="*/ 1 h 42"/>
                  <a:gd name="T10" fmla="*/ 1 w 44"/>
                  <a:gd name="T11" fmla="*/ 1 h 42"/>
                  <a:gd name="T12" fmla="*/ 1 w 44"/>
                  <a:gd name="T13" fmla="*/ 1 h 42"/>
                  <a:gd name="T14" fmla="*/ 0 w 44"/>
                  <a:gd name="T15" fmla="*/ 1 h 42"/>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42"/>
                  <a:gd name="T26" fmla="*/ 44 w 44"/>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42">
                    <a:moveTo>
                      <a:pt x="0" y="31"/>
                    </a:moveTo>
                    <a:lnTo>
                      <a:pt x="28" y="31"/>
                    </a:lnTo>
                    <a:lnTo>
                      <a:pt x="41" y="15"/>
                    </a:lnTo>
                    <a:lnTo>
                      <a:pt x="41" y="0"/>
                    </a:lnTo>
                    <a:lnTo>
                      <a:pt x="44" y="15"/>
                    </a:lnTo>
                    <a:lnTo>
                      <a:pt x="44" y="42"/>
                    </a:lnTo>
                    <a:lnTo>
                      <a:pt x="25" y="42"/>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73" name="Freeform 272">
                <a:extLst>
                  <a:ext uri="{FF2B5EF4-FFF2-40B4-BE49-F238E27FC236}">
                    <a16:creationId xmlns:a16="http://schemas.microsoft.com/office/drawing/2014/main" id="{BB2E1E5B-925A-477F-A43F-4BAF6421C6BA}"/>
                  </a:ext>
                </a:extLst>
              </p:cNvPr>
              <p:cNvSpPr>
                <a:spLocks/>
              </p:cNvSpPr>
              <p:nvPr/>
            </p:nvSpPr>
            <p:spPr bwMode="auto">
              <a:xfrm>
                <a:off x="2078" y="2039"/>
                <a:ext cx="206" cy="220"/>
              </a:xfrm>
              <a:custGeom>
                <a:avLst/>
                <a:gdLst>
                  <a:gd name="T0" fmla="*/ 0 w 412"/>
                  <a:gd name="T1" fmla="*/ 0 h 442"/>
                  <a:gd name="T2" fmla="*/ 1 w 412"/>
                  <a:gd name="T3" fmla="*/ 0 h 442"/>
                  <a:gd name="T4" fmla="*/ 1 w 412"/>
                  <a:gd name="T5" fmla="*/ 0 h 442"/>
                  <a:gd name="T6" fmla="*/ 1 w 412"/>
                  <a:gd name="T7" fmla="*/ 0 h 442"/>
                  <a:gd name="T8" fmla="*/ 1 w 412"/>
                  <a:gd name="T9" fmla="*/ 0 h 442"/>
                  <a:gd name="T10" fmla="*/ 1 w 412"/>
                  <a:gd name="T11" fmla="*/ 0 h 442"/>
                  <a:gd name="T12" fmla="*/ 1 w 412"/>
                  <a:gd name="T13" fmla="*/ 0 h 442"/>
                  <a:gd name="T14" fmla="*/ 1 w 412"/>
                  <a:gd name="T15" fmla="*/ 0 h 442"/>
                  <a:gd name="T16" fmla="*/ 1 w 412"/>
                  <a:gd name="T17" fmla="*/ 0 h 442"/>
                  <a:gd name="T18" fmla="*/ 1 w 412"/>
                  <a:gd name="T19" fmla="*/ 0 h 442"/>
                  <a:gd name="T20" fmla="*/ 1 w 412"/>
                  <a:gd name="T21" fmla="*/ 0 h 442"/>
                  <a:gd name="T22" fmla="*/ 1 w 412"/>
                  <a:gd name="T23" fmla="*/ 0 h 442"/>
                  <a:gd name="T24" fmla="*/ 1 w 412"/>
                  <a:gd name="T25" fmla="*/ 0 h 442"/>
                  <a:gd name="T26" fmla="*/ 1 w 412"/>
                  <a:gd name="T27" fmla="*/ 0 h 442"/>
                  <a:gd name="T28" fmla="*/ 1 w 412"/>
                  <a:gd name="T29" fmla="*/ 0 h 442"/>
                  <a:gd name="T30" fmla="*/ 0 w 412"/>
                  <a:gd name="T31" fmla="*/ 0 h 4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2"/>
                  <a:gd name="T49" fmla="*/ 0 h 442"/>
                  <a:gd name="T50" fmla="*/ 412 w 412"/>
                  <a:gd name="T51" fmla="*/ 442 h 4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2" h="442">
                    <a:moveTo>
                      <a:pt x="0" y="0"/>
                    </a:moveTo>
                    <a:lnTo>
                      <a:pt x="178" y="52"/>
                    </a:lnTo>
                    <a:lnTo>
                      <a:pt x="178" y="234"/>
                    </a:lnTo>
                    <a:lnTo>
                      <a:pt x="150" y="322"/>
                    </a:lnTo>
                    <a:lnTo>
                      <a:pt x="189" y="442"/>
                    </a:lnTo>
                    <a:lnTo>
                      <a:pt x="187" y="369"/>
                    </a:lnTo>
                    <a:lnTo>
                      <a:pt x="237" y="276"/>
                    </a:lnTo>
                    <a:lnTo>
                      <a:pt x="308" y="276"/>
                    </a:lnTo>
                    <a:lnTo>
                      <a:pt x="244" y="193"/>
                    </a:lnTo>
                    <a:lnTo>
                      <a:pt x="253" y="141"/>
                    </a:lnTo>
                    <a:lnTo>
                      <a:pt x="285" y="182"/>
                    </a:lnTo>
                    <a:lnTo>
                      <a:pt x="320" y="161"/>
                    </a:lnTo>
                    <a:lnTo>
                      <a:pt x="286" y="73"/>
                    </a:lnTo>
                    <a:lnTo>
                      <a:pt x="412" y="132"/>
                    </a:lnTo>
                    <a:lnTo>
                      <a:pt x="317" y="4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74" name="Line 273">
                <a:extLst>
                  <a:ext uri="{FF2B5EF4-FFF2-40B4-BE49-F238E27FC236}">
                    <a16:creationId xmlns:a16="http://schemas.microsoft.com/office/drawing/2014/main" id="{CBFE61CA-C142-45E8-AA34-602B06823426}"/>
                  </a:ext>
                </a:extLst>
              </p:cNvPr>
              <p:cNvSpPr>
                <a:spLocks noChangeShapeType="1"/>
              </p:cNvSpPr>
              <p:nvPr/>
            </p:nvSpPr>
            <p:spPr bwMode="auto">
              <a:xfrm>
                <a:off x="2339" y="1950"/>
                <a:ext cx="253" cy="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5" name="Freeform 274">
                <a:extLst>
                  <a:ext uri="{FF2B5EF4-FFF2-40B4-BE49-F238E27FC236}">
                    <a16:creationId xmlns:a16="http://schemas.microsoft.com/office/drawing/2014/main" id="{5C57CEEF-2F21-40A9-A6D5-1B98C947FEBF}"/>
                  </a:ext>
                </a:extLst>
              </p:cNvPr>
              <p:cNvSpPr>
                <a:spLocks/>
              </p:cNvSpPr>
              <p:nvPr/>
            </p:nvSpPr>
            <p:spPr bwMode="auto">
              <a:xfrm>
                <a:off x="2347" y="1995"/>
                <a:ext cx="197" cy="39"/>
              </a:xfrm>
              <a:custGeom>
                <a:avLst/>
                <a:gdLst>
                  <a:gd name="T0" fmla="*/ 1 w 393"/>
                  <a:gd name="T1" fmla="*/ 1 h 78"/>
                  <a:gd name="T2" fmla="*/ 1 w 393"/>
                  <a:gd name="T3" fmla="*/ 1 h 78"/>
                  <a:gd name="T4" fmla="*/ 1 w 393"/>
                  <a:gd name="T5" fmla="*/ 1 h 78"/>
                  <a:gd name="T6" fmla="*/ 0 w 393"/>
                  <a:gd name="T7" fmla="*/ 0 h 78"/>
                  <a:gd name="T8" fmla="*/ 1 w 393"/>
                  <a:gd name="T9" fmla="*/ 1 h 78"/>
                  <a:gd name="T10" fmla="*/ 1 w 393"/>
                  <a:gd name="T11" fmla="*/ 1 h 78"/>
                  <a:gd name="T12" fmla="*/ 1 w 393"/>
                  <a:gd name="T13" fmla="*/ 1 h 78"/>
                  <a:gd name="T14" fmla="*/ 1 w 393"/>
                  <a:gd name="T15" fmla="*/ 1 h 78"/>
                  <a:gd name="T16" fmla="*/ 0 60000 65536"/>
                  <a:gd name="T17" fmla="*/ 0 60000 65536"/>
                  <a:gd name="T18" fmla="*/ 0 60000 65536"/>
                  <a:gd name="T19" fmla="*/ 0 60000 65536"/>
                  <a:gd name="T20" fmla="*/ 0 60000 65536"/>
                  <a:gd name="T21" fmla="*/ 0 60000 65536"/>
                  <a:gd name="T22" fmla="*/ 0 60000 65536"/>
                  <a:gd name="T23" fmla="*/ 0 60000 65536"/>
                  <a:gd name="T24" fmla="*/ 0 w 393"/>
                  <a:gd name="T25" fmla="*/ 0 h 78"/>
                  <a:gd name="T26" fmla="*/ 393 w 393"/>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3" h="78">
                    <a:moveTo>
                      <a:pt x="317" y="15"/>
                    </a:moveTo>
                    <a:lnTo>
                      <a:pt x="259" y="56"/>
                    </a:lnTo>
                    <a:lnTo>
                      <a:pt x="200" y="56"/>
                    </a:lnTo>
                    <a:lnTo>
                      <a:pt x="0" y="0"/>
                    </a:lnTo>
                    <a:lnTo>
                      <a:pt x="227" y="78"/>
                    </a:lnTo>
                    <a:lnTo>
                      <a:pt x="324" y="78"/>
                    </a:lnTo>
                    <a:lnTo>
                      <a:pt x="393" y="36"/>
                    </a:lnTo>
                    <a:lnTo>
                      <a:pt x="31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76" name="Freeform 275">
                <a:extLst>
                  <a:ext uri="{FF2B5EF4-FFF2-40B4-BE49-F238E27FC236}">
                    <a16:creationId xmlns:a16="http://schemas.microsoft.com/office/drawing/2014/main" id="{84C20E0C-EC49-465F-B8B4-EB0A8B4454C1}"/>
                  </a:ext>
                </a:extLst>
              </p:cNvPr>
              <p:cNvSpPr>
                <a:spLocks/>
              </p:cNvSpPr>
              <p:nvPr/>
            </p:nvSpPr>
            <p:spPr bwMode="auto">
              <a:xfrm>
                <a:off x="2292" y="1525"/>
                <a:ext cx="268" cy="456"/>
              </a:xfrm>
              <a:custGeom>
                <a:avLst/>
                <a:gdLst>
                  <a:gd name="T0" fmla="*/ 0 w 535"/>
                  <a:gd name="T1" fmla="*/ 1 h 912"/>
                  <a:gd name="T2" fmla="*/ 1 w 535"/>
                  <a:gd name="T3" fmla="*/ 1 h 912"/>
                  <a:gd name="T4" fmla="*/ 1 w 535"/>
                  <a:gd name="T5" fmla="*/ 0 h 912"/>
                  <a:gd name="T6" fmla="*/ 1 w 535"/>
                  <a:gd name="T7" fmla="*/ 0 h 912"/>
                  <a:gd name="T8" fmla="*/ 1 w 535"/>
                  <a:gd name="T9" fmla="*/ 1 h 912"/>
                  <a:gd name="T10" fmla="*/ 1 w 535"/>
                  <a:gd name="T11" fmla="*/ 1 h 912"/>
                  <a:gd name="T12" fmla="*/ 1 w 535"/>
                  <a:gd name="T13" fmla="*/ 1 h 912"/>
                  <a:gd name="T14" fmla="*/ 1 w 535"/>
                  <a:gd name="T15" fmla="*/ 1 h 912"/>
                  <a:gd name="T16" fmla="*/ 1 w 535"/>
                  <a:gd name="T17" fmla="*/ 1 h 912"/>
                  <a:gd name="T18" fmla="*/ 1 w 535"/>
                  <a:gd name="T19" fmla="*/ 1 h 912"/>
                  <a:gd name="T20" fmla="*/ 1 w 535"/>
                  <a:gd name="T21" fmla="*/ 1 h 912"/>
                  <a:gd name="T22" fmla="*/ 1 w 535"/>
                  <a:gd name="T23" fmla="*/ 1 h 912"/>
                  <a:gd name="T24" fmla="*/ 1 w 535"/>
                  <a:gd name="T25" fmla="*/ 1 h 912"/>
                  <a:gd name="T26" fmla="*/ 1 w 535"/>
                  <a:gd name="T27" fmla="*/ 1 h 912"/>
                  <a:gd name="T28" fmla="*/ 1 w 535"/>
                  <a:gd name="T29" fmla="*/ 1 h 912"/>
                  <a:gd name="T30" fmla="*/ 1 w 535"/>
                  <a:gd name="T31" fmla="*/ 1 h 912"/>
                  <a:gd name="T32" fmla="*/ 1 w 535"/>
                  <a:gd name="T33" fmla="*/ 1 h 912"/>
                  <a:gd name="T34" fmla="*/ 1 w 535"/>
                  <a:gd name="T35" fmla="*/ 1 h 912"/>
                  <a:gd name="T36" fmla="*/ 1 w 535"/>
                  <a:gd name="T37" fmla="*/ 1 h 912"/>
                  <a:gd name="T38" fmla="*/ 0 w 535"/>
                  <a:gd name="T39" fmla="*/ 1 h 9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35"/>
                  <a:gd name="T61" fmla="*/ 0 h 912"/>
                  <a:gd name="T62" fmla="*/ 535 w 535"/>
                  <a:gd name="T63" fmla="*/ 912 h 9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35" h="912">
                    <a:moveTo>
                      <a:pt x="0" y="58"/>
                    </a:moveTo>
                    <a:lnTo>
                      <a:pt x="46" y="16"/>
                    </a:lnTo>
                    <a:lnTo>
                      <a:pt x="119" y="0"/>
                    </a:lnTo>
                    <a:lnTo>
                      <a:pt x="222" y="0"/>
                    </a:lnTo>
                    <a:lnTo>
                      <a:pt x="390" y="43"/>
                    </a:lnTo>
                    <a:lnTo>
                      <a:pt x="484" y="89"/>
                    </a:lnTo>
                    <a:lnTo>
                      <a:pt x="517" y="136"/>
                    </a:lnTo>
                    <a:lnTo>
                      <a:pt x="535" y="199"/>
                    </a:lnTo>
                    <a:lnTo>
                      <a:pt x="535" y="289"/>
                    </a:lnTo>
                    <a:lnTo>
                      <a:pt x="471" y="912"/>
                    </a:lnTo>
                    <a:lnTo>
                      <a:pt x="239" y="870"/>
                    </a:lnTo>
                    <a:lnTo>
                      <a:pt x="422" y="787"/>
                    </a:lnTo>
                    <a:lnTo>
                      <a:pt x="487" y="414"/>
                    </a:lnTo>
                    <a:lnTo>
                      <a:pt x="478" y="228"/>
                    </a:lnTo>
                    <a:lnTo>
                      <a:pt x="438" y="129"/>
                    </a:lnTo>
                    <a:lnTo>
                      <a:pt x="326" y="64"/>
                    </a:lnTo>
                    <a:lnTo>
                      <a:pt x="199" y="29"/>
                    </a:lnTo>
                    <a:lnTo>
                      <a:pt x="103" y="29"/>
                    </a:lnTo>
                    <a:lnTo>
                      <a:pt x="39" y="47"/>
                    </a:lnTo>
                    <a:lnTo>
                      <a:pt x="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left)">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par>
                          <p:cTn id="20" fill="hold" nodeType="afterGroup">
                            <p:stCondLst>
                              <p:cond delay="500"/>
                            </p:stCondLst>
                            <p:childTnLst>
                              <p:par>
                                <p:cTn id="21" presetID="17" presetClass="entr" presetSubtype="1" fill="hold" nodeType="afterEffect">
                                  <p:stCondLst>
                                    <p:cond delay="0"/>
                                  </p:stCondLst>
                                  <p:childTnLst>
                                    <p:set>
                                      <p:cBhvr>
                                        <p:cTn id="22" dur="1" fill="hold">
                                          <p:stCondLst>
                                            <p:cond delay="0"/>
                                          </p:stCondLst>
                                        </p:cTn>
                                        <p:tgtEl>
                                          <p:spTgt spid="4099"/>
                                        </p:tgtEl>
                                        <p:attrNameLst>
                                          <p:attrName>style.visibility</p:attrName>
                                        </p:attrNameLst>
                                      </p:cBhvr>
                                      <p:to>
                                        <p:strVal val="visible"/>
                                      </p:to>
                                    </p:set>
                                    <p:anim calcmode="lin" valueType="num">
                                      <p:cBhvr>
                                        <p:cTn id="23" dur="500" fill="hold"/>
                                        <p:tgtEl>
                                          <p:spTgt spid="4099"/>
                                        </p:tgtEl>
                                        <p:attrNameLst>
                                          <p:attrName>ppt_x</p:attrName>
                                        </p:attrNameLst>
                                      </p:cBhvr>
                                      <p:tavLst>
                                        <p:tav tm="0">
                                          <p:val>
                                            <p:strVal val="#ppt_x"/>
                                          </p:val>
                                        </p:tav>
                                        <p:tav tm="100000">
                                          <p:val>
                                            <p:strVal val="#ppt_x"/>
                                          </p:val>
                                        </p:tav>
                                      </p:tavLst>
                                    </p:anim>
                                    <p:anim calcmode="lin" valueType="num">
                                      <p:cBhvr>
                                        <p:cTn id="24" dur="500" fill="hold"/>
                                        <p:tgtEl>
                                          <p:spTgt spid="4099"/>
                                        </p:tgtEl>
                                        <p:attrNameLst>
                                          <p:attrName>ppt_y</p:attrName>
                                        </p:attrNameLst>
                                      </p:cBhvr>
                                      <p:tavLst>
                                        <p:tav tm="0">
                                          <p:val>
                                            <p:strVal val="#ppt_y-#ppt_h/2"/>
                                          </p:val>
                                        </p:tav>
                                        <p:tav tm="100000">
                                          <p:val>
                                            <p:strVal val="#ppt_y"/>
                                          </p:val>
                                        </p:tav>
                                      </p:tavLst>
                                    </p:anim>
                                    <p:anim calcmode="lin" valueType="num">
                                      <p:cBhvr>
                                        <p:cTn id="25" dur="500" fill="hold"/>
                                        <p:tgtEl>
                                          <p:spTgt spid="4099"/>
                                        </p:tgtEl>
                                        <p:attrNameLst>
                                          <p:attrName>ppt_w</p:attrName>
                                        </p:attrNameLst>
                                      </p:cBhvr>
                                      <p:tavLst>
                                        <p:tav tm="0">
                                          <p:val>
                                            <p:strVal val="#ppt_w"/>
                                          </p:val>
                                        </p:tav>
                                        <p:tav tm="100000">
                                          <p:val>
                                            <p:strVal val="#ppt_w"/>
                                          </p:val>
                                        </p:tav>
                                      </p:tavLst>
                                    </p:anim>
                                    <p:anim calcmode="lin" valueType="num">
                                      <p:cBhvr>
                                        <p:cTn id="26" dur="500" fill="hold"/>
                                        <p:tgtEl>
                                          <p:spTgt spid="4099"/>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100"/>
                                        </p:tgtEl>
                                        <p:attrNameLst>
                                          <p:attrName>style.visibility</p:attrName>
                                        </p:attrNameLst>
                                      </p:cBhvr>
                                      <p:to>
                                        <p:strVal val="visible"/>
                                      </p:to>
                                    </p:set>
                                    <p:animEffect transition="in" filter="wipe(up)">
                                      <p:cBhvr>
                                        <p:cTn id="31" dur="500"/>
                                        <p:tgtEl>
                                          <p:spTgt spid="4100"/>
                                        </p:tgtEl>
                                      </p:cBhvr>
                                    </p:animEffect>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autoUpdateAnimBg="0"/>
      <p:bldP spid="4100"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16C669B9-99C6-466D-9C22-522BCC15FA7B}"/>
              </a:ext>
            </a:extLst>
          </p:cNvPr>
          <p:cNvSpPr>
            <a:spLocks noGrp="1" noChangeArrowheads="1"/>
          </p:cNvSpPr>
          <p:nvPr>
            <p:ph type="title" idx="4294967295"/>
          </p:nvPr>
        </p:nvSpPr>
        <p:spPr>
          <a:xfrm>
            <a:off x="4419600" y="-246061"/>
            <a:ext cx="7772400" cy="1143000"/>
          </a:xfrm>
        </p:spPr>
        <p:txBody>
          <a:bodyPr/>
          <a:lstStyle/>
          <a:p>
            <a:pPr eaLnBrk="1" hangingPunct="1"/>
            <a:r>
              <a:rPr lang="en-US" altLang="en-US" b="1" dirty="0"/>
              <a:t>Supply Practice</a:t>
            </a:r>
          </a:p>
        </p:txBody>
      </p:sp>
      <p:sp>
        <p:nvSpPr>
          <p:cNvPr id="62467" name="Text Box 5">
            <a:extLst>
              <a:ext uri="{FF2B5EF4-FFF2-40B4-BE49-F238E27FC236}">
                <a16:creationId xmlns:a16="http://schemas.microsoft.com/office/drawing/2014/main" id="{047A7CEB-4F23-4ABD-97DB-4FEAE6AE938D}"/>
              </a:ext>
            </a:extLst>
          </p:cNvPr>
          <p:cNvSpPr txBox="1">
            <a:spLocks noChangeArrowheads="1"/>
          </p:cNvSpPr>
          <p:nvPr/>
        </p:nvSpPr>
        <p:spPr bwMode="auto">
          <a:xfrm>
            <a:off x="1492250" y="896939"/>
            <a:ext cx="96012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lnSpc>
                <a:spcPct val="80000"/>
              </a:lnSpc>
              <a:spcBef>
                <a:spcPct val="0"/>
              </a:spcBef>
              <a:buFontTx/>
              <a:buNone/>
            </a:pPr>
            <a:r>
              <a:rPr lang="en-US" altLang="en-US" sz="3600" b="1">
                <a:solidFill>
                  <a:srgbClr val="990000"/>
                </a:solidFill>
              </a:rPr>
              <a:t>3. Government taxes burger producers</a:t>
            </a:r>
          </a:p>
        </p:txBody>
      </p:sp>
      <p:sp>
        <p:nvSpPr>
          <p:cNvPr id="62468" name="Slide Number Placeholder 4">
            <a:extLst>
              <a:ext uri="{FF2B5EF4-FFF2-40B4-BE49-F238E27FC236}">
                <a16:creationId xmlns:a16="http://schemas.microsoft.com/office/drawing/2014/main" id="{7BCC202F-B094-4ABE-B9DA-098161793533}"/>
              </a:ext>
            </a:extLst>
          </p:cNvPr>
          <p:cNvSpPr txBox="1">
            <a:spLocks noGrp="1"/>
          </p:cNvSpPr>
          <p:nvPr/>
        </p:nvSpPr>
        <p:spPr bwMode="auto">
          <a:xfrm>
            <a:off x="8763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7A954120-C556-4E2B-BCAD-567ABCBA0C3C}" type="slidenum">
              <a:rPr lang="en-US" altLang="en-US" sz="1400">
                <a:latin typeface="Times New Roman" panose="02020603050405020304" pitchFamily="18" charset="0"/>
              </a:rPr>
              <a:pPr algn="r" eaLnBrk="1" hangingPunct="1">
                <a:spcBef>
                  <a:spcPct val="0"/>
                </a:spcBef>
                <a:buFontTx/>
                <a:buNone/>
              </a:pPr>
              <a:t>70</a:t>
            </a:fld>
            <a:endParaRPr lang="en-US" altLang="en-US" sz="1400">
              <a:latin typeface="Times New Roman" panose="02020603050405020304" pitchFamily="18" charset="0"/>
            </a:endParaRPr>
          </a:p>
        </p:txBody>
      </p:sp>
      <p:graphicFrame>
        <p:nvGraphicFramePr>
          <p:cNvPr id="94267" name="Group 59">
            <a:extLst>
              <a:ext uri="{FF2B5EF4-FFF2-40B4-BE49-F238E27FC236}">
                <a16:creationId xmlns:a16="http://schemas.microsoft.com/office/drawing/2014/main" id="{99F10753-5EDA-4688-B405-37321256E53E}"/>
              </a:ext>
            </a:extLst>
          </p:cNvPr>
          <p:cNvGraphicFramePr>
            <a:graphicFrameLocks noGrp="1"/>
          </p:cNvGraphicFramePr>
          <p:nvPr/>
        </p:nvGraphicFramePr>
        <p:xfrm>
          <a:off x="1828800" y="1616075"/>
          <a:ext cx="8445500" cy="4784772"/>
        </p:xfrm>
        <a:graphic>
          <a:graphicData uri="http://schemas.openxmlformats.org/drawingml/2006/table">
            <a:tbl>
              <a:tblPr/>
              <a:tblGrid>
                <a:gridCol w="598488">
                  <a:extLst>
                    <a:ext uri="{9D8B030D-6E8A-4147-A177-3AD203B41FA5}">
                      <a16:colId xmlns:a16="http://schemas.microsoft.com/office/drawing/2014/main" val="20000"/>
                    </a:ext>
                  </a:extLst>
                </a:gridCol>
                <a:gridCol w="3287712">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197100">
                  <a:extLst>
                    <a:ext uri="{9D8B030D-6E8A-4147-A177-3AD203B41FA5}">
                      <a16:colId xmlns:a16="http://schemas.microsoft.com/office/drawing/2014/main" val="20003"/>
                    </a:ext>
                  </a:extLst>
                </a:gridCol>
              </a:tblGrid>
              <a:tr h="94478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txBody>
                  <a:tcPr marT="45678" marB="4567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Shifter</a:t>
                      </a:r>
                    </a:p>
                  </a:txBody>
                  <a:tcPr marT="45678" marB="456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Increase or Decrease</a:t>
                      </a:r>
                    </a:p>
                  </a:txBody>
                  <a:tcPr marT="45678" marB="456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Left or Right</a:t>
                      </a:r>
                    </a:p>
                  </a:txBody>
                  <a:tcPr marT="45678" marB="4567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0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Times New Roman" pitchFamily="18" charset="0"/>
                        </a:rPr>
                        <a:t>1</a:t>
                      </a:r>
                    </a:p>
                  </a:txBody>
                  <a:tcPr marT="45678" marB="456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Cost of Inputs</a:t>
                      </a: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Decrease</a:t>
                      </a: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Left</a:t>
                      </a:r>
                    </a:p>
                  </a:txBody>
                  <a:tcPr marT="45678" marB="456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2</a:t>
                      </a:r>
                    </a:p>
                  </a:txBody>
                  <a:tcPr marT="45678" marB="456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NO SHIFT!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Change in QS only</a:t>
                      </a: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a:ln>
                          <a:noFill/>
                        </a:ln>
                        <a:solidFill>
                          <a:schemeClr val="tx1"/>
                        </a:solidFill>
                        <a:effectLst/>
                        <a:latin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a:ln>
                          <a:noFill/>
                        </a:ln>
                        <a:solidFill>
                          <a:schemeClr val="tx1"/>
                        </a:solidFill>
                        <a:effectLst/>
                        <a:latin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0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Times New Roman" pitchFamily="18" charset="0"/>
                        </a:rPr>
                        <a:t>3</a:t>
                      </a:r>
                    </a:p>
                  </a:txBody>
                  <a:tcPr marT="45678" marB="456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Taxes</a:t>
                      </a: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Decrease</a:t>
                      </a: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Left</a:t>
                      </a:r>
                    </a:p>
                  </a:txBody>
                  <a:tcPr marT="45678" marB="456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0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678" marB="456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0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678" marB="456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0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678" marB="456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21C2AE85-2A4A-46F6-BAD0-E333EFBE4775}"/>
              </a:ext>
            </a:extLst>
          </p:cNvPr>
          <p:cNvSpPr>
            <a:spLocks noGrp="1" noChangeArrowheads="1"/>
          </p:cNvSpPr>
          <p:nvPr>
            <p:ph type="title" idx="4294967295"/>
          </p:nvPr>
        </p:nvSpPr>
        <p:spPr>
          <a:xfrm>
            <a:off x="4037682" y="-217583"/>
            <a:ext cx="7772400" cy="1143000"/>
          </a:xfrm>
        </p:spPr>
        <p:txBody>
          <a:bodyPr/>
          <a:lstStyle/>
          <a:p>
            <a:pPr eaLnBrk="1" hangingPunct="1"/>
            <a:r>
              <a:rPr lang="en-US" altLang="en-US" b="1" dirty="0"/>
              <a:t>Supply Practice</a:t>
            </a:r>
          </a:p>
        </p:txBody>
      </p:sp>
      <p:sp>
        <p:nvSpPr>
          <p:cNvPr id="64515" name="Text Box 5">
            <a:extLst>
              <a:ext uri="{FF2B5EF4-FFF2-40B4-BE49-F238E27FC236}">
                <a16:creationId xmlns:a16="http://schemas.microsoft.com/office/drawing/2014/main" id="{50DEEC4C-D023-4EC1-9437-770ABD1195AE}"/>
              </a:ext>
            </a:extLst>
          </p:cNvPr>
          <p:cNvSpPr txBox="1">
            <a:spLocks noChangeArrowheads="1"/>
          </p:cNvSpPr>
          <p:nvPr/>
        </p:nvSpPr>
        <p:spPr bwMode="auto">
          <a:xfrm>
            <a:off x="990600" y="685801"/>
            <a:ext cx="96774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indent="0" eaLnBrk="1" hangingPunct="1">
              <a:lnSpc>
                <a:spcPct val="80000"/>
              </a:lnSpc>
              <a:spcBef>
                <a:spcPct val="0"/>
              </a:spcBef>
              <a:buNone/>
            </a:pPr>
            <a:r>
              <a:rPr lang="en-US" altLang="en-US" b="1" dirty="0">
                <a:solidFill>
                  <a:srgbClr val="990000"/>
                </a:solidFill>
              </a:rPr>
              <a:t>4. Restaurants can produce burgers and/or tacos. A demand increase causes the price for tacos to increase 500%. </a:t>
            </a:r>
          </a:p>
        </p:txBody>
      </p:sp>
      <p:sp>
        <p:nvSpPr>
          <p:cNvPr id="64516" name="Slide Number Placeholder 4">
            <a:extLst>
              <a:ext uri="{FF2B5EF4-FFF2-40B4-BE49-F238E27FC236}">
                <a16:creationId xmlns:a16="http://schemas.microsoft.com/office/drawing/2014/main" id="{DC44F478-FDF4-4E82-8CF9-B061B682BA39}"/>
              </a:ext>
            </a:extLst>
          </p:cNvPr>
          <p:cNvSpPr txBox="1">
            <a:spLocks noGrp="1"/>
          </p:cNvSpPr>
          <p:nvPr/>
        </p:nvSpPr>
        <p:spPr bwMode="auto">
          <a:xfrm>
            <a:off x="8763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7C8A0F2B-6671-4200-879F-C02855D412E2}" type="slidenum">
              <a:rPr lang="en-US" altLang="en-US" sz="1400">
                <a:latin typeface="Times New Roman" panose="02020603050405020304" pitchFamily="18" charset="0"/>
              </a:rPr>
              <a:pPr algn="r" eaLnBrk="1" hangingPunct="1">
                <a:spcBef>
                  <a:spcPct val="0"/>
                </a:spcBef>
                <a:buFontTx/>
                <a:buNone/>
              </a:pPr>
              <a:t>71</a:t>
            </a:fld>
            <a:endParaRPr lang="en-US" altLang="en-US" sz="1400">
              <a:latin typeface="Times New Roman" panose="02020603050405020304" pitchFamily="18" charset="0"/>
            </a:endParaRPr>
          </a:p>
        </p:txBody>
      </p:sp>
      <p:graphicFrame>
        <p:nvGraphicFramePr>
          <p:cNvPr id="94267" name="Group 59">
            <a:extLst>
              <a:ext uri="{FF2B5EF4-FFF2-40B4-BE49-F238E27FC236}">
                <a16:creationId xmlns:a16="http://schemas.microsoft.com/office/drawing/2014/main" id="{AC1F9EAC-57A9-4CB7-A699-C23B02A7DC58}"/>
              </a:ext>
            </a:extLst>
          </p:cNvPr>
          <p:cNvGraphicFramePr>
            <a:graphicFrameLocks noGrp="1"/>
          </p:cNvGraphicFramePr>
          <p:nvPr/>
        </p:nvGraphicFramePr>
        <p:xfrm>
          <a:off x="1752600" y="1828800"/>
          <a:ext cx="8445500" cy="4784772"/>
        </p:xfrm>
        <a:graphic>
          <a:graphicData uri="http://schemas.openxmlformats.org/drawingml/2006/table">
            <a:tbl>
              <a:tblPr/>
              <a:tblGrid>
                <a:gridCol w="598488">
                  <a:extLst>
                    <a:ext uri="{9D8B030D-6E8A-4147-A177-3AD203B41FA5}">
                      <a16:colId xmlns:a16="http://schemas.microsoft.com/office/drawing/2014/main" val="20000"/>
                    </a:ext>
                  </a:extLst>
                </a:gridCol>
                <a:gridCol w="3287712">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197100">
                  <a:extLst>
                    <a:ext uri="{9D8B030D-6E8A-4147-A177-3AD203B41FA5}">
                      <a16:colId xmlns:a16="http://schemas.microsoft.com/office/drawing/2014/main" val="20003"/>
                    </a:ext>
                  </a:extLst>
                </a:gridCol>
              </a:tblGrid>
              <a:tr h="94478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txBody>
                  <a:tcPr marT="45678" marB="4567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Shifter</a:t>
                      </a:r>
                    </a:p>
                  </a:txBody>
                  <a:tcPr marT="45678" marB="456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Increase or Decrease</a:t>
                      </a:r>
                    </a:p>
                  </a:txBody>
                  <a:tcPr marT="45678" marB="456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Left or Right</a:t>
                      </a:r>
                    </a:p>
                  </a:txBody>
                  <a:tcPr marT="45678" marB="4567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0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Times New Roman" pitchFamily="18" charset="0"/>
                        </a:rPr>
                        <a:t>1</a:t>
                      </a:r>
                    </a:p>
                  </a:txBody>
                  <a:tcPr marT="45678" marB="456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Cost of Inputs</a:t>
                      </a: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Decrease</a:t>
                      </a: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Left</a:t>
                      </a:r>
                    </a:p>
                  </a:txBody>
                  <a:tcPr marT="45678" marB="456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2</a:t>
                      </a:r>
                    </a:p>
                  </a:txBody>
                  <a:tcPr marT="45678" marB="456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NO SHIFT!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Change in QS only</a:t>
                      </a: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a:ln>
                          <a:noFill/>
                        </a:ln>
                        <a:solidFill>
                          <a:schemeClr val="tx1"/>
                        </a:solidFill>
                        <a:effectLst/>
                        <a:latin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a:ln>
                          <a:noFill/>
                        </a:ln>
                        <a:solidFill>
                          <a:schemeClr val="tx1"/>
                        </a:solidFill>
                        <a:effectLst/>
                        <a:latin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0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Times New Roman" pitchFamily="18" charset="0"/>
                        </a:rPr>
                        <a:t>3</a:t>
                      </a:r>
                    </a:p>
                  </a:txBody>
                  <a:tcPr marT="45678" marB="456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Taxes</a:t>
                      </a: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Decrease</a:t>
                      </a: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Left</a:t>
                      </a:r>
                    </a:p>
                  </a:txBody>
                  <a:tcPr marT="45678" marB="456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0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Times New Roman" pitchFamily="18" charset="0"/>
                        </a:rPr>
                        <a:t>4</a:t>
                      </a:r>
                    </a:p>
                  </a:txBody>
                  <a:tcPr marT="45678" marB="456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Other goods’ prices</a:t>
                      </a: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Decrease</a:t>
                      </a: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Left</a:t>
                      </a:r>
                    </a:p>
                  </a:txBody>
                  <a:tcPr marT="45678" marB="456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0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678" marB="456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0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678" marB="456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94267"/>
                                        </p:tgtEl>
                                        <p:attrNameLst>
                                          <p:attrName>style.visibility</p:attrName>
                                        </p:attrNameLst>
                                      </p:cBhvr>
                                      <p:to>
                                        <p:strVal val="visible"/>
                                      </p:to>
                                    </p:set>
                                    <p:anim calcmode="lin" valueType="num">
                                      <p:cBhvr>
                                        <p:cTn id="7" dur="1000" fill="hold"/>
                                        <p:tgtEl>
                                          <p:spTgt spid="94267"/>
                                        </p:tgtEl>
                                        <p:attrNameLst>
                                          <p:attrName>ppt_w</p:attrName>
                                        </p:attrNameLst>
                                      </p:cBhvr>
                                      <p:tavLst>
                                        <p:tav tm="0">
                                          <p:val>
                                            <p:fltVal val="0"/>
                                          </p:val>
                                        </p:tav>
                                        <p:tav tm="100000">
                                          <p:val>
                                            <p:strVal val="#ppt_w"/>
                                          </p:val>
                                        </p:tav>
                                      </p:tavLst>
                                    </p:anim>
                                    <p:anim calcmode="lin" valueType="num">
                                      <p:cBhvr>
                                        <p:cTn id="8" dur="1000" fill="hold"/>
                                        <p:tgtEl>
                                          <p:spTgt spid="94267"/>
                                        </p:tgtEl>
                                        <p:attrNameLst>
                                          <p:attrName>ppt_h</p:attrName>
                                        </p:attrNameLst>
                                      </p:cBhvr>
                                      <p:tavLst>
                                        <p:tav tm="0">
                                          <p:val>
                                            <p:fltVal val="0"/>
                                          </p:val>
                                        </p:tav>
                                        <p:tav tm="100000">
                                          <p:val>
                                            <p:strVal val="#ppt_h"/>
                                          </p:val>
                                        </p:tav>
                                      </p:tavLst>
                                    </p:anim>
                                    <p:anim calcmode="lin" valueType="num">
                                      <p:cBhvr>
                                        <p:cTn id="9" dur="1000" fill="hold"/>
                                        <p:tgtEl>
                                          <p:spTgt spid="94267"/>
                                        </p:tgtEl>
                                        <p:attrNameLst>
                                          <p:attrName>style.rotation</p:attrName>
                                        </p:attrNameLst>
                                      </p:cBhvr>
                                      <p:tavLst>
                                        <p:tav tm="0">
                                          <p:val>
                                            <p:fltVal val="90"/>
                                          </p:val>
                                        </p:tav>
                                        <p:tav tm="100000">
                                          <p:val>
                                            <p:fltVal val="0"/>
                                          </p:val>
                                        </p:tav>
                                      </p:tavLst>
                                    </p:anim>
                                    <p:animEffect transition="in" filter="fade">
                                      <p:cBhvr>
                                        <p:cTn id="10" dur="1000"/>
                                        <p:tgtEl>
                                          <p:spTgt spid="94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A3B159D2-648A-40FA-8BA5-E0DF42616087}"/>
              </a:ext>
            </a:extLst>
          </p:cNvPr>
          <p:cNvSpPr>
            <a:spLocks noGrp="1" noChangeArrowheads="1"/>
          </p:cNvSpPr>
          <p:nvPr>
            <p:ph type="title" idx="4294967295"/>
          </p:nvPr>
        </p:nvSpPr>
        <p:spPr>
          <a:xfrm>
            <a:off x="4180902" y="-239617"/>
            <a:ext cx="7772400" cy="1143000"/>
          </a:xfrm>
        </p:spPr>
        <p:txBody>
          <a:bodyPr/>
          <a:lstStyle/>
          <a:p>
            <a:pPr eaLnBrk="1" hangingPunct="1"/>
            <a:r>
              <a:rPr lang="en-US" altLang="en-US" b="1" dirty="0"/>
              <a:t>Supply Practice</a:t>
            </a:r>
          </a:p>
        </p:txBody>
      </p:sp>
      <p:sp>
        <p:nvSpPr>
          <p:cNvPr id="66563" name="Text Box 5">
            <a:extLst>
              <a:ext uri="{FF2B5EF4-FFF2-40B4-BE49-F238E27FC236}">
                <a16:creationId xmlns:a16="http://schemas.microsoft.com/office/drawing/2014/main" id="{AD08504A-40A4-4E6D-ADB5-A866D6B14B5F}"/>
              </a:ext>
            </a:extLst>
          </p:cNvPr>
          <p:cNvSpPr txBox="1">
            <a:spLocks noChangeArrowheads="1"/>
          </p:cNvSpPr>
          <p:nvPr/>
        </p:nvSpPr>
        <p:spPr bwMode="auto">
          <a:xfrm>
            <a:off x="1295400" y="685800"/>
            <a:ext cx="93726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lnSpc>
                <a:spcPct val="80000"/>
              </a:lnSpc>
              <a:spcBef>
                <a:spcPct val="0"/>
              </a:spcBef>
              <a:buFontTx/>
              <a:buNone/>
            </a:pPr>
            <a:r>
              <a:rPr lang="en-US" altLang="en-US" sz="3600" b="1">
                <a:solidFill>
                  <a:srgbClr val="990000"/>
                </a:solidFill>
              </a:rPr>
              <a:t>5. New bun baking technology cuts production time in half</a:t>
            </a:r>
          </a:p>
        </p:txBody>
      </p:sp>
      <p:sp>
        <p:nvSpPr>
          <p:cNvPr id="66564" name="Slide Number Placeholder 4">
            <a:extLst>
              <a:ext uri="{FF2B5EF4-FFF2-40B4-BE49-F238E27FC236}">
                <a16:creationId xmlns:a16="http://schemas.microsoft.com/office/drawing/2014/main" id="{7D7F57B1-49EE-4388-8BA9-AA5128947288}"/>
              </a:ext>
            </a:extLst>
          </p:cNvPr>
          <p:cNvSpPr txBox="1">
            <a:spLocks noGrp="1"/>
          </p:cNvSpPr>
          <p:nvPr/>
        </p:nvSpPr>
        <p:spPr bwMode="auto">
          <a:xfrm>
            <a:off x="8763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CB2BFB29-EC40-4CFA-9CD7-44CD88654A5D}" type="slidenum">
              <a:rPr lang="en-US" altLang="en-US" sz="1400">
                <a:latin typeface="Times New Roman" panose="02020603050405020304" pitchFamily="18" charset="0"/>
              </a:rPr>
              <a:pPr algn="r" eaLnBrk="1" hangingPunct="1">
                <a:spcBef>
                  <a:spcPct val="0"/>
                </a:spcBef>
                <a:buFontTx/>
                <a:buNone/>
              </a:pPr>
              <a:t>72</a:t>
            </a:fld>
            <a:endParaRPr lang="en-US" altLang="en-US" sz="1400">
              <a:latin typeface="Times New Roman" panose="02020603050405020304" pitchFamily="18" charset="0"/>
            </a:endParaRPr>
          </a:p>
        </p:txBody>
      </p:sp>
      <p:graphicFrame>
        <p:nvGraphicFramePr>
          <p:cNvPr id="94267" name="Group 59">
            <a:extLst>
              <a:ext uri="{FF2B5EF4-FFF2-40B4-BE49-F238E27FC236}">
                <a16:creationId xmlns:a16="http://schemas.microsoft.com/office/drawing/2014/main" id="{8C30A04D-C9DD-4958-9A3F-C60B4894F93F}"/>
              </a:ext>
            </a:extLst>
          </p:cNvPr>
          <p:cNvGraphicFramePr>
            <a:graphicFrameLocks noGrp="1"/>
          </p:cNvGraphicFramePr>
          <p:nvPr/>
        </p:nvGraphicFramePr>
        <p:xfrm>
          <a:off x="1752600" y="1828800"/>
          <a:ext cx="8445500" cy="4784772"/>
        </p:xfrm>
        <a:graphic>
          <a:graphicData uri="http://schemas.openxmlformats.org/drawingml/2006/table">
            <a:tbl>
              <a:tblPr/>
              <a:tblGrid>
                <a:gridCol w="598488">
                  <a:extLst>
                    <a:ext uri="{9D8B030D-6E8A-4147-A177-3AD203B41FA5}">
                      <a16:colId xmlns:a16="http://schemas.microsoft.com/office/drawing/2014/main" val="20000"/>
                    </a:ext>
                  </a:extLst>
                </a:gridCol>
                <a:gridCol w="3287712">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197100">
                  <a:extLst>
                    <a:ext uri="{9D8B030D-6E8A-4147-A177-3AD203B41FA5}">
                      <a16:colId xmlns:a16="http://schemas.microsoft.com/office/drawing/2014/main" val="20003"/>
                    </a:ext>
                  </a:extLst>
                </a:gridCol>
              </a:tblGrid>
              <a:tr h="94478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txBody>
                  <a:tcPr marT="45678" marB="4567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Shifter</a:t>
                      </a:r>
                    </a:p>
                  </a:txBody>
                  <a:tcPr marT="45678" marB="456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Increase or Decrease</a:t>
                      </a:r>
                    </a:p>
                  </a:txBody>
                  <a:tcPr marT="45678" marB="456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Left or Right</a:t>
                      </a:r>
                    </a:p>
                  </a:txBody>
                  <a:tcPr marT="45678" marB="4567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0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Times New Roman" pitchFamily="18" charset="0"/>
                        </a:rPr>
                        <a:t>1</a:t>
                      </a:r>
                    </a:p>
                  </a:txBody>
                  <a:tcPr marT="45678" marB="456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Cost of Inputs</a:t>
                      </a: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Decrease</a:t>
                      </a: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Left</a:t>
                      </a:r>
                    </a:p>
                  </a:txBody>
                  <a:tcPr marT="45678" marB="456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2</a:t>
                      </a:r>
                    </a:p>
                  </a:txBody>
                  <a:tcPr marT="45678" marB="456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NO SHIFT!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Change in QS only</a:t>
                      </a: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a:ln>
                          <a:noFill/>
                        </a:ln>
                        <a:solidFill>
                          <a:schemeClr val="tx1"/>
                        </a:solidFill>
                        <a:effectLst/>
                        <a:latin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a:ln>
                          <a:noFill/>
                        </a:ln>
                        <a:solidFill>
                          <a:schemeClr val="tx1"/>
                        </a:solidFill>
                        <a:effectLst/>
                        <a:latin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0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Times New Roman" pitchFamily="18" charset="0"/>
                        </a:rPr>
                        <a:t>3</a:t>
                      </a:r>
                    </a:p>
                  </a:txBody>
                  <a:tcPr marT="45678" marB="456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Taxes</a:t>
                      </a: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Decrease</a:t>
                      </a: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Left</a:t>
                      </a:r>
                    </a:p>
                  </a:txBody>
                  <a:tcPr marT="45678" marB="456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0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Times New Roman" pitchFamily="18" charset="0"/>
                        </a:rPr>
                        <a:t>4</a:t>
                      </a:r>
                    </a:p>
                  </a:txBody>
                  <a:tcPr marT="45678" marB="456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Other goods’ prices</a:t>
                      </a: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Decrease</a:t>
                      </a: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Left</a:t>
                      </a:r>
                    </a:p>
                  </a:txBody>
                  <a:tcPr marT="45678" marB="456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0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5</a:t>
                      </a:r>
                    </a:p>
                  </a:txBody>
                  <a:tcPr marT="45678" marB="456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Technology</a:t>
                      </a: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Increase </a:t>
                      </a: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Right</a:t>
                      </a:r>
                    </a:p>
                  </a:txBody>
                  <a:tcPr marT="45678" marB="456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0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678" marB="456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a:txBody>
                  <a:tcPr marT="45678" marB="456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94267"/>
                                        </p:tgtEl>
                                        <p:attrNameLst>
                                          <p:attrName>style.visibility</p:attrName>
                                        </p:attrNameLst>
                                      </p:cBhvr>
                                      <p:to>
                                        <p:strVal val="visible"/>
                                      </p:to>
                                    </p:set>
                                    <p:animEffect transition="in" filter="wheel(1)">
                                      <p:cBhvr>
                                        <p:cTn id="7" dur="2000"/>
                                        <p:tgtEl>
                                          <p:spTgt spid="94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EBA89D0E-5C12-4819-A687-5E6C54EF1D3B}"/>
              </a:ext>
            </a:extLst>
          </p:cNvPr>
          <p:cNvSpPr>
            <a:spLocks noGrp="1" noChangeArrowheads="1"/>
          </p:cNvSpPr>
          <p:nvPr>
            <p:ph type="title" idx="4294967295"/>
          </p:nvPr>
        </p:nvSpPr>
        <p:spPr>
          <a:xfrm>
            <a:off x="4235986" y="-223836"/>
            <a:ext cx="7772400" cy="1143000"/>
          </a:xfrm>
        </p:spPr>
        <p:txBody>
          <a:bodyPr/>
          <a:lstStyle/>
          <a:p>
            <a:pPr eaLnBrk="1" hangingPunct="1"/>
            <a:r>
              <a:rPr lang="en-US" altLang="en-US" b="1" dirty="0"/>
              <a:t>Supply Practice</a:t>
            </a:r>
          </a:p>
        </p:txBody>
      </p:sp>
      <p:sp>
        <p:nvSpPr>
          <p:cNvPr id="68611" name="Text Box 5">
            <a:extLst>
              <a:ext uri="{FF2B5EF4-FFF2-40B4-BE49-F238E27FC236}">
                <a16:creationId xmlns:a16="http://schemas.microsoft.com/office/drawing/2014/main" id="{52449E7D-D3A2-4D16-92BB-CFD299B35172}"/>
              </a:ext>
            </a:extLst>
          </p:cNvPr>
          <p:cNvSpPr txBox="1">
            <a:spLocks noChangeArrowheads="1"/>
          </p:cNvSpPr>
          <p:nvPr/>
        </p:nvSpPr>
        <p:spPr bwMode="auto">
          <a:xfrm>
            <a:off x="1752600" y="762000"/>
            <a:ext cx="89154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lnSpc>
                <a:spcPct val="80000"/>
              </a:lnSpc>
              <a:spcBef>
                <a:spcPct val="0"/>
              </a:spcBef>
              <a:buFontTx/>
              <a:buNone/>
            </a:pPr>
            <a:r>
              <a:rPr lang="en-US" altLang="en-US" sz="3600" b="1">
                <a:solidFill>
                  <a:srgbClr val="990000"/>
                </a:solidFill>
              </a:rPr>
              <a:t>6. Minimum wage increases to $20</a:t>
            </a:r>
          </a:p>
        </p:txBody>
      </p:sp>
      <p:sp>
        <p:nvSpPr>
          <p:cNvPr id="68612" name="Slide Number Placeholder 4">
            <a:extLst>
              <a:ext uri="{FF2B5EF4-FFF2-40B4-BE49-F238E27FC236}">
                <a16:creationId xmlns:a16="http://schemas.microsoft.com/office/drawing/2014/main" id="{7EC8AC49-4F31-4CB8-91E1-0BF93A4CBE0A}"/>
              </a:ext>
            </a:extLst>
          </p:cNvPr>
          <p:cNvSpPr txBox="1">
            <a:spLocks noGrp="1"/>
          </p:cNvSpPr>
          <p:nvPr/>
        </p:nvSpPr>
        <p:spPr bwMode="auto">
          <a:xfrm>
            <a:off x="8763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9957C456-EAE1-4510-9DCF-52161A0B5AD2}" type="slidenum">
              <a:rPr lang="en-US" altLang="en-US" sz="1400">
                <a:latin typeface="Times New Roman" panose="02020603050405020304" pitchFamily="18" charset="0"/>
              </a:rPr>
              <a:pPr algn="r" eaLnBrk="1" hangingPunct="1">
                <a:spcBef>
                  <a:spcPct val="0"/>
                </a:spcBef>
                <a:buFontTx/>
                <a:buNone/>
              </a:pPr>
              <a:t>73</a:t>
            </a:fld>
            <a:endParaRPr lang="en-US" altLang="en-US" sz="1400">
              <a:latin typeface="Times New Roman" panose="02020603050405020304" pitchFamily="18" charset="0"/>
            </a:endParaRPr>
          </a:p>
        </p:txBody>
      </p:sp>
      <p:graphicFrame>
        <p:nvGraphicFramePr>
          <p:cNvPr id="94267" name="Group 59">
            <a:extLst>
              <a:ext uri="{FF2B5EF4-FFF2-40B4-BE49-F238E27FC236}">
                <a16:creationId xmlns:a16="http://schemas.microsoft.com/office/drawing/2014/main" id="{919BB2CB-A8E0-4D75-96E4-CEDD9237C569}"/>
              </a:ext>
            </a:extLst>
          </p:cNvPr>
          <p:cNvGraphicFramePr>
            <a:graphicFrameLocks noGrp="1"/>
          </p:cNvGraphicFramePr>
          <p:nvPr/>
        </p:nvGraphicFramePr>
        <p:xfrm>
          <a:off x="1752600" y="1531939"/>
          <a:ext cx="8445500" cy="4786311"/>
        </p:xfrm>
        <a:graphic>
          <a:graphicData uri="http://schemas.openxmlformats.org/drawingml/2006/table">
            <a:tbl>
              <a:tblPr/>
              <a:tblGrid>
                <a:gridCol w="598488">
                  <a:extLst>
                    <a:ext uri="{9D8B030D-6E8A-4147-A177-3AD203B41FA5}">
                      <a16:colId xmlns:a16="http://schemas.microsoft.com/office/drawing/2014/main" val="20000"/>
                    </a:ext>
                  </a:extLst>
                </a:gridCol>
                <a:gridCol w="3287712">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197100">
                  <a:extLst>
                    <a:ext uri="{9D8B030D-6E8A-4147-A177-3AD203B41FA5}">
                      <a16:colId xmlns:a16="http://schemas.microsoft.com/office/drawing/2014/main" val="20003"/>
                    </a:ext>
                  </a:extLst>
                </a:gridCol>
              </a:tblGrid>
              <a:tr h="94507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Shifter</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Increase or Decrease</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Left or Right</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2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Times New Roman" pitchFamily="18" charset="0"/>
                        </a:rPr>
                        <a:t>1</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Cost of Inputs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Decrease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Left</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507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2</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NO SHIFT!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Change in QS only</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2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Times New Roman" pitchFamily="18" charset="0"/>
                        </a:rPr>
                        <a:t>3</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Taxes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Decrease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Left</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2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Times New Roman" pitchFamily="18" charset="0"/>
                        </a:rPr>
                        <a:t>4</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Other goods’ prices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Decrease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Left</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2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5</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Technology</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Increase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Right</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2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6</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Cost of Inputs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Decrease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rPr>
                        <a:t>Left</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4267"/>
                                        </p:tgtEl>
                                        <p:attrNameLst>
                                          <p:attrName>style.visibility</p:attrName>
                                        </p:attrNameLst>
                                      </p:cBhvr>
                                      <p:to>
                                        <p:strVal val="visible"/>
                                      </p:to>
                                    </p:set>
                                    <p:anim calcmode="lin" valueType="num">
                                      <p:cBhvr additive="base">
                                        <p:cTn id="7" dur="500" fill="hold"/>
                                        <p:tgtEl>
                                          <p:spTgt spid="94267"/>
                                        </p:tgtEl>
                                        <p:attrNameLst>
                                          <p:attrName>ppt_x</p:attrName>
                                        </p:attrNameLst>
                                      </p:cBhvr>
                                      <p:tavLst>
                                        <p:tav tm="0">
                                          <p:val>
                                            <p:strVal val="#ppt_x"/>
                                          </p:val>
                                        </p:tav>
                                        <p:tav tm="100000">
                                          <p:val>
                                            <p:strVal val="#ppt_x"/>
                                          </p:val>
                                        </p:tav>
                                      </p:tavLst>
                                    </p:anim>
                                    <p:anim calcmode="lin" valueType="num">
                                      <p:cBhvr additive="base">
                                        <p:cTn id="8" dur="500" fill="hold"/>
                                        <p:tgtEl>
                                          <p:spTgt spid="942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Shape 595"/>
        <p:cNvGrpSpPr/>
        <p:nvPr/>
      </p:nvGrpSpPr>
      <p:grpSpPr>
        <a:xfrm>
          <a:off x="0" y="0"/>
          <a:ext cx="0" cy="0"/>
          <a:chOff x="0" y="0"/>
          <a:chExt cx="0" cy="0"/>
        </a:xfrm>
      </p:grpSpPr>
      <p:sp>
        <p:nvSpPr>
          <p:cNvPr id="597" name="Google Shape;597;p48"/>
          <p:cNvSpPr txBox="1">
            <a:spLocks noGrp="1"/>
          </p:cNvSpPr>
          <p:nvPr>
            <p:ph type="sldNum" idx="12"/>
          </p:nvPr>
        </p:nvSpPr>
        <p:spPr>
          <a:xfrm>
            <a:off x="8763000" y="6400800"/>
            <a:ext cx="1905000" cy="457200"/>
          </a:xfrm>
          <a:prstGeom prst="rect">
            <a:avLst/>
          </a:prstGeom>
        </p:spPr>
        <p:txBody>
          <a:bodyPr spcFirstLastPara="1" wrap="square" lIns="91425" tIns="45700" rIns="91425" bIns="45700" anchor="t" anchorCtr="0">
            <a:noAutofit/>
          </a:bodyPr>
          <a:lstStyle/>
          <a:p>
            <a:pPr>
              <a:buClr>
                <a:schemeClr val="dk1"/>
              </a:buClr>
              <a:buSzPts val="1400"/>
            </a:pPr>
            <a:fld id="{00000000-1234-1234-1234-123412341234}" type="slidenum">
              <a:rPr lang="en-US"/>
              <a:pPr>
                <a:buClr>
                  <a:schemeClr val="dk1"/>
                </a:buClr>
                <a:buSzPts val="1400"/>
              </a:pPr>
              <a:t>74</a:t>
            </a:fld>
            <a:endParaRPr/>
          </a:p>
        </p:txBody>
      </p:sp>
      <p:pic>
        <p:nvPicPr>
          <p:cNvPr id="598" name="Google Shape;598;p48"/>
          <p:cNvPicPr preferRelativeResize="0"/>
          <p:nvPr/>
        </p:nvPicPr>
        <p:blipFill>
          <a:blip r:embed="rId3">
            <a:alphaModFix/>
          </a:blip>
          <a:stretch>
            <a:fillRect/>
          </a:stretch>
        </p:blipFill>
        <p:spPr>
          <a:xfrm>
            <a:off x="2048139" y="1256276"/>
            <a:ext cx="8095725" cy="4582725"/>
          </a:xfrm>
          <a:prstGeom prst="rect">
            <a:avLst/>
          </a:prstGeom>
          <a:noFill/>
          <a:ln>
            <a:noFill/>
          </a:ln>
        </p:spPr>
      </p:pic>
      <p:sp>
        <p:nvSpPr>
          <p:cNvPr id="599" name="Google Shape;599;p48"/>
          <p:cNvSpPr/>
          <p:nvPr/>
        </p:nvSpPr>
        <p:spPr>
          <a:xfrm>
            <a:off x="2722959" y="2885465"/>
            <a:ext cx="570600" cy="457200"/>
          </a:xfrm>
          <a:prstGeom prst="ellipse">
            <a:avLst/>
          </a:prstGeom>
          <a:noFill/>
          <a:ln w="762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endParaRPr sz="2400">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9"/>
                                        </p:tgtEl>
                                        <p:attrNameLst>
                                          <p:attrName>style.visibility</p:attrName>
                                        </p:attrNameLst>
                                      </p:cBhvr>
                                      <p:to>
                                        <p:strVal val="visible"/>
                                      </p:to>
                                    </p:set>
                                    <p:animEffect transition="in" filter="fade">
                                      <p:cBhvr>
                                        <p:cTn id="7" dur="1000"/>
                                        <p:tgtEl>
                                          <p:spTgt spid="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C60AE0-1CF9-C971-9305-B22C98CA1A67}"/>
              </a:ext>
            </a:extLst>
          </p:cNvPr>
          <p:cNvPicPr>
            <a:picLocks noChangeAspect="1"/>
          </p:cNvPicPr>
          <p:nvPr/>
        </p:nvPicPr>
        <p:blipFill>
          <a:blip r:embed="rId2"/>
          <a:stretch>
            <a:fillRect/>
          </a:stretch>
        </p:blipFill>
        <p:spPr>
          <a:xfrm>
            <a:off x="1976714" y="238318"/>
            <a:ext cx="7907661" cy="5782654"/>
          </a:xfrm>
          <a:prstGeom prst="rect">
            <a:avLst/>
          </a:prstGeom>
        </p:spPr>
      </p:pic>
      <p:sp>
        <p:nvSpPr>
          <p:cNvPr id="5" name="Google Shape;599;p48">
            <a:extLst>
              <a:ext uri="{FF2B5EF4-FFF2-40B4-BE49-F238E27FC236}">
                <a16:creationId xmlns:a16="http://schemas.microsoft.com/office/drawing/2014/main" id="{82C13DF1-2A28-B7E7-EB91-5571DC53F3B0}"/>
              </a:ext>
            </a:extLst>
          </p:cNvPr>
          <p:cNvSpPr/>
          <p:nvPr/>
        </p:nvSpPr>
        <p:spPr>
          <a:xfrm>
            <a:off x="2174319" y="4714265"/>
            <a:ext cx="456339" cy="457200"/>
          </a:xfrm>
          <a:prstGeom prst="ellipse">
            <a:avLst/>
          </a:prstGeom>
          <a:noFill/>
          <a:ln w="762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endParaRPr sz="2400">
              <a:latin typeface="Times New Roman"/>
              <a:ea typeface="Times New Roman"/>
              <a:cs typeface="Times New Roman"/>
              <a:sym typeface="Times New Roman"/>
            </a:endParaRPr>
          </a:p>
        </p:txBody>
      </p:sp>
    </p:spTree>
    <p:extLst>
      <p:ext uri="{BB962C8B-B14F-4D97-AF65-F5344CB8AC3E}">
        <p14:creationId xmlns:p14="http://schemas.microsoft.com/office/powerpoint/2010/main" val="19173384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20C86A-E3DC-683E-A4FE-1A137F1D57B2}"/>
              </a:ext>
            </a:extLst>
          </p:cNvPr>
          <p:cNvPicPr>
            <a:picLocks noChangeAspect="1"/>
          </p:cNvPicPr>
          <p:nvPr/>
        </p:nvPicPr>
        <p:blipFill>
          <a:blip r:embed="rId2"/>
          <a:stretch>
            <a:fillRect/>
          </a:stretch>
        </p:blipFill>
        <p:spPr>
          <a:xfrm>
            <a:off x="165006" y="2222935"/>
            <a:ext cx="12238225" cy="4545626"/>
          </a:xfrm>
          <a:prstGeom prst="rect">
            <a:avLst/>
          </a:prstGeom>
        </p:spPr>
      </p:pic>
      <p:sp>
        <p:nvSpPr>
          <p:cNvPr id="2" name="Text Placeholder 1">
            <a:extLst>
              <a:ext uri="{FF2B5EF4-FFF2-40B4-BE49-F238E27FC236}">
                <a16:creationId xmlns:a16="http://schemas.microsoft.com/office/drawing/2014/main" id="{AF0106A4-1533-299C-8BFC-1F55415F0844}"/>
              </a:ext>
            </a:extLst>
          </p:cNvPr>
          <p:cNvSpPr>
            <a:spLocks noGrp="1"/>
          </p:cNvSpPr>
          <p:nvPr>
            <p:ph type="body" idx="1"/>
          </p:nvPr>
        </p:nvSpPr>
        <p:spPr/>
        <p:txBody>
          <a:bodyPr/>
          <a:lstStyle/>
          <a:p>
            <a:endParaRPr lang="en-US" dirty="0"/>
          </a:p>
        </p:txBody>
      </p:sp>
      <p:pic>
        <p:nvPicPr>
          <p:cNvPr id="1026" name="Picture 2" descr="The figure presents 2 demand curves in the first quadrant of separate coordinate planes. One is titled Mary's Demand, and the other is titled Mark's Demand. On both graphs, the horizontal axis is labeled Quantity, and the numbers 0 through 8, in increments of 1, are indicated. On both graphs, the vertical axis is labeled Price, and the numbers 0 through 12, in increments of 2 dollars, are indicated. In the graph titled Mary's Demand, the curve begins at 10 dollars on the vertical axis, and moves downward and to the right in a straight line until it ends at quantity 5 on the horizontal axis. It passes through the following points: 1 comma 8 dollars, 2 comma 6 dollars, 3 comma 4 dollars, and 4 comma 2 dollars. In the graph titled Mark's Demand, the curve begins at 8 dollars on the vertical axis, and moves gradually downward and to the right in a straight line until it ends at the quantity 8 on the horizontal axis. It passes through the following points: 2 comma 6 dollars, 4 comma 4 dollars, and 6 comma 2 dollars.">
            <a:extLst>
              <a:ext uri="{FF2B5EF4-FFF2-40B4-BE49-F238E27FC236}">
                <a16:creationId xmlns:a16="http://schemas.microsoft.com/office/drawing/2014/main" id="{1B3208FA-D0ED-FA61-6B18-9FAA560BA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754" y="23337"/>
            <a:ext cx="5761709" cy="2492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C8FA5FE-04AA-4E19-A865-B24E4A3F8ACF}"/>
              </a:ext>
            </a:extLst>
          </p:cNvPr>
          <p:cNvSpPr txBox="1"/>
          <p:nvPr/>
        </p:nvSpPr>
        <p:spPr>
          <a:xfrm>
            <a:off x="1" y="192950"/>
            <a:ext cx="5950633" cy="2492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000" b="0" i="0" dirty="0">
                <a:solidFill>
                  <a:srgbClr val="333333"/>
                </a:solidFill>
                <a:effectLst/>
                <a:latin typeface="Roboto" panose="02000000000000000000" pitchFamily="2" charset="0"/>
              </a:rPr>
              <a:t>The graphs above show Mary’s demand for hamburgers and Mark’s demand for hamburgers. Suppose Mary and Mark are the only two consumers in the market. Which of the following is a point on the market demand curve for hamburgers?</a:t>
            </a:r>
          </a:p>
          <a:p>
            <a:br>
              <a:rPr lang="en-US" dirty="0"/>
            </a:br>
            <a:endParaRPr lang="en-US" dirty="0"/>
          </a:p>
        </p:txBody>
      </p:sp>
      <p:sp>
        <p:nvSpPr>
          <p:cNvPr id="7" name="Google Shape;599;p48">
            <a:extLst>
              <a:ext uri="{FF2B5EF4-FFF2-40B4-BE49-F238E27FC236}">
                <a16:creationId xmlns:a16="http://schemas.microsoft.com/office/drawing/2014/main" id="{D3B2A0BD-C324-C9A7-658F-A9DC88D12BC7}"/>
              </a:ext>
            </a:extLst>
          </p:cNvPr>
          <p:cNvSpPr/>
          <p:nvPr/>
        </p:nvSpPr>
        <p:spPr>
          <a:xfrm>
            <a:off x="165005" y="3429000"/>
            <a:ext cx="376236" cy="355209"/>
          </a:xfrm>
          <a:prstGeom prst="ellipse">
            <a:avLst/>
          </a:prstGeom>
          <a:noFill/>
          <a:ln w="762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endParaRPr sz="2400">
              <a:latin typeface="Times New Roman"/>
              <a:ea typeface="Times New Roman"/>
              <a:cs typeface="Times New Roman"/>
              <a:sym typeface="Times New Roman"/>
            </a:endParaRPr>
          </a:p>
        </p:txBody>
      </p:sp>
    </p:spTree>
    <p:extLst>
      <p:ext uri="{BB962C8B-B14F-4D97-AF65-F5344CB8AC3E}">
        <p14:creationId xmlns:p14="http://schemas.microsoft.com/office/powerpoint/2010/main" val="7381825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9F5E6C-87A5-2784-84C1-6EF519F88420}"/>
              </a:ext>
            </a:extLst>
          </p:cNvPr>
          <p:cNvPicPr>
            <a:picLocks noChangeAspect="1"/>
          </p:cNvPicPr>
          <p:nvPr/>
        </p:nvPicPr>
        <p:blipFill>
          <a:blip r:embed="rId2"/>
          <a:stretch>
            <a:fillRect/>
          </a:stretch>
        </p:blipFill>
        <p:spPr>
          <a:xfrm>
            <a:off x="400250" y="495991"/>
            <a:ext cx="6994099" cy="4934138"/>
          </a:xfrm>
          <a:prstGeom prst="rect">
            <a:avLst/>
          </a:prstGeom>
        </p:spPr>
      </p:pic>
      <p:pic>
        <p:nvPicPr>
          <p:cNvPr id="2050" name="Picture 2" descr="A graph in the first quadrant is shown with price on the vertical axis and quantity on the horizontal axis. Three values P sub 1, P sub 2, and P sub 3 are labeled on the vertical axis from bottom to top. Two lines are plotted, one labeled demand starting on the vertical axis above P sub 3 and decreasing, and the other labeled supply starting on the vertical axis below P sub 1 and increasing. The two lines intersect at a nearly right angle near the center of the graph. Horizontal dashed reference lines are drawn from each value on the vertical axis with the line from P sub 3 intersecting the demand curve then the supply curve above their intersection, the line from P sub 2 meeting the supply and demand curves at their intersection, and the line from P sub 1 intersecting the supply then the demand curve below their intersection. Vertical dashed reference lines are drawn from two unlabeled values on the horizontal axis, one that meets the supply and demand lines at their intersection and the other to the left of it that crosses the supply line at the same point as the line from P sub 1 and the demand line at the same point as the line from P sub 3. Eight regions bounded by the plotted lines and reference lines are labeled with letters f through m. Region f is the triangular area above the line P sub 3 and below the demand line. Region g is a rectangular area between the P sub 2 and P sub 3 lines and to the left of region h with is a triangular area above the P sub 3 line and also beneath the demand line. Region i is a rectangular area between lines P sub 2 and P sub 1 and is to the left of region j which is a triangular area below the P sub 2 line and it connected to, but above region l which is a triangular area above the P sub 1 line and to the left of region m with is a triangular area above the P sub 1 line. Region k is a rectangular region below the P sub 1 line and above the supply line.">
            <a:extLst>
              <a:ext uri="{FF2B5EF4-FFF2-40B4-BE49-F238E27FC236}">
                <a16:creationId xmlns:a16="http://schemas.microsoft.com/office/drawing/2014/main" id="{C09883C8-3A78-1F4B-BBC9-3AF5CE3601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6331" y="1228876"/>
            <a:ext cx="7821882" cy="4004306"/>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599;p48">
            <a:extLst>
              <a:ext uri="{FF2B5EF4-FFF2-40B4-BE49-F238E27FC236}">
                <a16:creationId xmlns:a16="http://schemas.microsoft.com/office/drawing/2014/main" id="{3A8325F2-6F97-05B7-0B6D-C33B0A68A305}"/>
              </a:ext>
            </a:extLst>
          </p:cNvPr>
          <p:cNvSpPr/>
          <p:nvPr/>
        </p:nvSpPr>
        <p:spPr>
          <a:xfrm>
            <a:off x="626873" y="3870204"/>
            <a:ext cx="456339" cy="457200"/>
          </a:xfrm>
          <a:prstGeom prst="ellipse">
            <a:avLst/>
          </a:prstGeom>
          <a:noFill/>
          <a:ln w="762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endParaRPr sz="2400">
              <a:latin typeface="Times New Roman"/>
              <a:ea typeface="Times New Roman"/>
              <a:cs typeface="Times New Roman"/>
              <a:sym typeface="Times New Roman"/>
            </a:endParaRPr>
          </a:p>
        </p:txBody>
      </p:sp>
    </p:spTree>
    <p:extLst>
      <p:ext uri="{BB962C8B-B14F-4D97-AF65-F5344CB8AC3E}">
        <p14:creationId xmlns:p14="http://schemas.microsoft.com/office/powerpoint/2010/main" val="24865084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Shape 339"/>
        <p:cNvGrpSpPr/>
        <p:nvPr/>
      </p:nvGrpSpPr>
      <p:grpSpPr>
        <a:xfrm>
          <a:off x="0" y="0"/>
          <a:ext cx="0" cy="0"/>
          <a:chOff x="0" y="0"/>
          <a:chExt cx="0" cy="0"/>
        </a:xfrm>
      </p:grpSpPr>
      <p:pic>
        <p:nvPicPr>
          <p:cNvPr id="3" name="Picture 2" descr="Screen Shot 2019-03-19 at 2.21.02 PM.png"/>
          <p:cNvPicPr>
            <a:picLocks noChangeAspect="1"/>
          </p:cNvPicPr>
          <p:nvPr/>
        </p:nvPicPr>
        <p:blipFill rotWithShape="1">
          <a:blip r:embed="rId3">
            <a:extLst>
              <a:ext uri="{28A0092B-C50C-407E-A947-70E740481C1C}">
                <a14:useLocalDpi xmlns:a14="http://schemas.microsoft.com/office/drawing/2010/main" val="0"/>
              </a:ext>
            </a:extLst>
          </a:blip>
          <a:srcRect r="12676"/>
          <a:stretch/>
        </p:blipFill>
        <p:spPr>
          <a:xfrm>
            <a:off x="2305178" y="993698"/>
            <a:ext cx="4843348" cy="4894877"/>
          </a:xfrm>
          <a:prstGeom prst="rect">
            <a:avLst/>
          </a:prstGeom>
        </p:spPr>
      </p:pic>
      <p:sp>
        <p:nvSpPr>
          <p:cNvPr id="343" name="Google Shape;343;p37"/>
          <p:cNvSpPr txBox="1"/>
          <p:nvPr/>
        </p:nvSpPr>
        <p:spPr>
          <a:xfrm>
            <a:off x="1524000" y="-15874"/>
            <a:ext cx="9144000" cy="976996"/>
          </a:xfrm>
          <a:prstGeom prst="rect">
            <a:avLst/>
          </a:prstGeom>
          <a:noFill/>
          <a:ln>
            <a:noFill/>
          </a:ln>
        </p:spPr>
        <p:txBody>
          <a:bodyPr spcFirstLastPara="1" wrap="square" lIns="92075" tIns="46025" rIns="92075" bIns="46025" anchor="ctr" anchorCtr="0">
            <a:noAutofit/>
          </a:bodyPr>
          <a:lstStyle/>
          <a:p>
            <a:pPr algn="ctr">
              <a:lnSpc>
                <a:spcPct val="90000"/>
              </a:lnSpc>
              <a:buClr>
                <a:schemeClr val="dk1"/>
              </a:buClr>
              <a:buSzPts val="4400"/>
            </a:pPr>
            <a:r>
              <a:rPr lang="en-US" sz="4400" b="1" dirty="0">
                <a:solidFill>
                  <a:schemeClr val="dk1"/>
                </a:solidFill>
                <a:latin typeface="Times New Roman"/>
                <a:ea typeface="Times New Roman"/>
                <a:cs typeface="Times New Roman"/>
                <a:sym typeface="Times New Roman"/>
              </a:rPr>
              <a:t>Where is CS and PS on the graph?</a:t>
            </a:r>
            <a:endParaRPr dirty="0"/>
          </a:p>
          <a:p>
            <a:pPr algn="ctr">
              <a:lnSpc>
                <a:spcPct val="90000"/>
              </a:lnSpc>
              <a:buClr>
                <a:srgbClr val="000099"/>
              </a:buClr>
              <a:buSzPts val="3200"/>
            </a:pPr>
            <a:endParaRPr dirty="0"/>
          </a:p>
        </p:txBody>
      </p:sp>
      <p:sp>
        <p:nvSpPr>
          <p:cNvPr id="345" name="Google Shape;345;p37"/>
          <p:cNvSpPr txBox="1"/>
          <p:nvPr/>
        </p:nvSpPr>
        <p:spPr>
          <a:xfrm>
            <a:off x="6713993" y="5888574"/>
            <a:ext cx="457200" cy="516000"/>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dirty="0">
                <a:latin typeface="Arial"/>
                <a:ea typeface="Arial"/>
                <a:cs typeface="Arial"/>
                <a:sym typeface="Arial"/>
              </a:rPr>
              <a:t>Q</a:t>
            </a:r>
            <a:endParaRPr dirty="0"/>
          </a:p>
        </p:txBody>
      </p:sp>
      <p:grpSp>
        <p:nvGrpSpPr>
          <p:cNvPr id="346" name="Google Shape;346;p37"/>
          <p:cNvGrpSpPr/>
          <p:nvPr/>
        </p:nvGrpSpPr>
        <p:grpSpPr>
          <a:xfrm>
            <a:off x="2285221" y="993697"/>
            <a:ext cx="5469664" cy="4914900"/>
            <a:chOff x="2532062" y="1220787"/>
            <a:chExt cx="5469664" cy="4914900"/>
          </a:xfrm>
        </p:grpSpPr>
        <p:cxnSp>
          <p:nvCxnSpPr>
            <p:cNvPr id="347" name="Google Shape;347;p37"/>
            <p:cNvCxnSpPr/>
            <p:nvPr/>
          </p:nvCxnSpPr>
          <p:spPr>
            <a:xfrm>
              <a:off x="2566987" y="1220787"/>
              <a:ext cx="0" cy="4914900"/>
            </a:xfrm>
            <a:prstGeom prst="straightConnector1">
              <a:avLst/>
            </a:prstGeom>
            <a:noFill/>
            <a:ln w="76200" cap="flat" cmpd="sng">
              <a:solidFill>
                <a:srgbClr val="000000"/>
              </a:solidFill>
              <a:prstDash val="solid"/>
              <a:miter lim="800000"/>
              <a:headEnd type="none" w="sm" len="sm"/>
              <a:tailEnd type="none" w="sm" len="sm"/>
            </a:ln>
          </p:spPr>
        </p:cxnSp>
        <p:cxnSp>
          <p:nvCxnSpPr>
            <p:cNvPr id="348" name="Google Shape;348;p37"/>
            <p:cNvCxnSpPr/>
            <p:nvPr/>
          </p:nvCxnSpPr>
          <p:spPr>
            <a:xfrm>
              <a:off x="2532062" y="6097587"/>
              <a:ext cx="5469664" cy="18077"/>
            </a:xfrm>
            <a:prstGeom prst="straightConnector1">
              <a:avLst/>
            </a:prstGeom>
            <a:noFill/>
            <a:ln w="76200" cap="flat" cmpd="sng">
              <a:solidFill>
                <a:srgbClr val="000000"/>
              </a:solidFill>
              <a:prstDash val="solid"/>
              <a:miter lim="800000"/>
              <a:headEnd type="none" w="sm" len="sm"/>
              <a:tailEnd type="none" w="sm" len="sm"/>
            </a:ln>
          </p:spPr>
        </p:cxnSp>
      </p:grpSp>
      <p:sp>
        <p:nvSpPr>
          <p:cNvPr id="350" name="Google Shape;350;p37"/>
          <p:cNvSpPr txBox="1"/>
          <p:nvPr/>
        </p:nvSpPr>
        <p:spPr>
          <a:xfrm>
            <a:off x="1695578" y="860685"/>
            <a:ext cx="417512" cy="515937"/>
          </a:xfrm>
          <a:prstGeom prst="rect">
            <a:avLst/>
          </a:prstGeom>
          <a:noFill/>
          <a:ln>
            <a:noFill/>
          </a:ln>
        </p:spPr>
        <p:txBody>
          <a:bodyPr spcFirstLastPara="1" wrap="square" lIns="90475" tIns="44450" rIns="90475" bIns="44450" anchor="t" anchorCtr="0">
            <a:noAutofit/>
          </a:bodyPr>
          <a:lstStyle/>
          <a:p>
            <a:pPr>
              <a:buClr>
                <a:srgbClr val="000000"/>
              </a:buClr>
              <a:buSzPts val="2800"/>
            </a:pPr>
            <a:r>
              <a:rPr lang="en-US" sz="2800" b="1" dirty="0">
                <a:latin typeface="Arial"/>
                <a:ea typeface="Arial"/>
                <a:cs typeface="Arial"/>
                <a:sym typeface="Arial"/>
              </a:rPr>
              <a:t>P</a:t>
            </a:r>
            <a:endParaRPr dirty="0"/>
          </a:p>
        </p:txBody>
      </p:sp>
      <p:sp>
        <p:nvSpPr>
          <p:cNvPr id="41" name="Google Shape;341;p37"/>
          <p:cNvSpPr/>
          <p:nvPr/>
        </p:nvSpPr>
        <p:spPr>
          <a:xfrm>
            <a:off x="2336292" y="1630251"/>
            <a:ext cx="2077901" cy="1784249"/>
          </a:xfrm>
          <a:custGeom>
            <a:avLst/>
            <a:gdLst/>
            <a:ahLst/>
            <a:cxnLst/>
            <a:rect l="0" t="0" r="0" b="0"/>
            <a:pathLst>
              <a:path w="120000" h="120000" extrusionOk="0">
                <a:moveTo>
                  <a:pt x="1293" y="120000"/>
                </a:moveTo>
                <a:lnTo>
                  <a:pt x="120000" y="120000"/>
                </a:lnTo>
                <a:lnTo>
                  <a:pt x="0" y="0"/>
                </a:lnTo>
                <a:cubicBezTo>
                  <a:pt x="427" y="40003"/>
                  <a:pt x="866" y="79996"/>
                  <a:pt x="1293" y="120000"/>
                </a:cubicBezTo>
                <a:close/>
              </a:path>
            </a:pathLst>
          </a:custGeom>
          <a:gradFill>
            <a:gsLst>
              <a:gs pos="0">
                <a:srgbClr val="003F77">
                  <a:alpha val="70000"/>
                </a:srgbClr>
              </a:gs>
              <a:gs pos="80000">
                <a:srgbClr val="005FAD"/>
              </a:gs>
              <a:gs pos="100000">
                <a:srgbClr val="0072CE"/>
              </a:gs>
            </a:gsLst>
            <a:lin ang="2700000" scaled="0"/>
          </a:gradFill>
          <a:ln w="12700" cap="flat" cmpd="sng">
            <a:noFill/>
            <a:prstDash val="solid"/>
            <a:round/>
            <a:headEnd type="none" w="sm" len="sm"/>
            <a:tailEnd type="none" w="sm" len="sm"/>
          </a:ln>
          <a:effectLst/>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42" name="Google Shape;341;p37"/>
          <p:cNvSpPr/>
          <p:nvPr/>
        </p:nvSpPr>
        <p:spPr>
          <a:xfrm flipV="1">
            <a:off x="2341125" y="3414499"/>
            <a:ext cx="2077901" cy="1253805"/>
          </a:xfrm>
          <a:custGeom>
            <a:avLst/>
            <a:gdLst/>
            <a:ahLst/>
            <a:cxnLst/>
            <a:rect l="0" t="0" r="0" b="0"/>
            <a:pathLst>
              <a:path w="120000" h="120000" extrusionOk="0">
                <a:moveTo>
                  <a:pt x="1293" y="120000"/>
                </a:moveTo>
                <a:lnTo>
                  <a:pt x="120000" y="120000"/>
                </a:lnTo>
                <a:lnTo>
                  <a:pt x="0" y="0"/>
                </a:lnTo>
                <a:cubicBezTo>
                  <a:pt x="427" y="40003"/>
                  <a:pt x="866" y="79996"/>
                  <a:pt x="1293" y="120000"/>
                </a:cubicBezTo>
                <a:close/>
              </a:path>
            </a:pathLst>
          </a:custGeom>
          <a:gradFill flip="none" rotWithShape="1">
            <a:gsLst>
              <a:gs pos="0">
                <a:srgbClr val="008000">
                  <a:alpha val="83000"/>
                </a:srgbClr>
              </a:gs>
              <a:gs pos="100000">
                <a:srgbClr val="FFFFFF">
                  <a:alpha val="83000"/>
                </a:srgbClr>
              </a:gs>
            </a:gsLst>
            <a:lin ang="0" scaled="1"/>
            <a:tileRect/>
          </a:gradFill>
          <a:ln w="12700" cap="flat" cmpd="sng">
            <a:noFill/>
            <a:prstDash val="solid"/>
            <a:round/>
            <a:headEnd type="none" w="sm" len="sm"/>
            <a:tailEnd type="none" w="sm" len="sm"/>
          </a:ln>
          <a:effectLst/>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357" name="Google Shape;357;p37"/>
          <p:cNvSpPr txBox="1"/>
          <p:nvPr/>
        </p:nvSpPr>
        <p:spPr>
          <a:xfrm>
            <a:off x="2383896" y="3488658"/>
            <a:ext cx="660400" cy="520700"/>
          </a:xfrm>
          <a:prstGeom prst="rect">
            <a:avLst/>
          </a:prstGeom>
          <a:noFill/>
          <a:ln>
            <a:noFill/>
          </a:ln>
        </p:spPr>
        <p:txBody>
          <a:bodyPr spcFirstLastPara="1" wrap="square" lIns="90475" tIns="44450" rIns="90475" bIns="44450" anchor="t" anchorCtr="0">
            <a:noAutofit/>
          </a:bodyPr>
          <a:lstStyle/>
          <a:p>
            <a:pPr>
              <a:buClr>
                <a:schemeClr val="lt1"/>
              </a:buClr>
              <a:buSzPts val="2800"/>
            </a:pPr>
            <a:r>
              <a:rPr lang="en-US" sz="2800" b="1" dirty="0">
                <a:solidFill>
                  <a:schemeClr val="lt1"/>
                </a:solidFill>
                <a:latin typeface="Arial"/>
                <a:ea typeface="Arial"/>
                <a:cs typeface="Arial"/>
                <a:sym typeface="Arial"/>
              </a:rPr>
              <a:t>PS</a:t>
            </a:r>
            <a:endParaRPr dirty="0"/>
          </a:p>
        </p:txBody>
      </p:sp>
      <p:sp>
        <p:nvSpPr>
          <p:cNvPr id="25" name="Google Shape;350;p37"/>
          <p:cNvSpPr txBox="1"/>
          <p:nvPr/>
        </p:nvSpPr>
        <p:spPr>
          <a:xfrm>
            <a:off x="1524000" y="1207596"/>
            <a:ext cx="812292" cy="4305064"/>
          </a:xfrm>
          <a:prstGeom prst="rect">
            <a:avLst/>
          </a:prstGeom>
          <a:noFill/>
          <a:ln>
            <a:noFill/>
          </a:ln>
        </p:spPr>
        <p:txBody>
          <a:bodyPr spcFirstLastPara="1" wrap="square" lIns="90475" tIns="44450" rIns="90475" bIns="44450" anchor="t" anchorCtr="0">
            <a:noAutofit/>
          </a:bodyPr>
          <a:lstStyle/>
          <a:p>
            <a:pPr algn="r">
              <a:lnSpc>
                <a:spcPct val="140000"/>
              </a:lnSpc>
              <a:buClr>
                <a:srgbClr val="000000"/>
              </a:buClr>
              <a:buSzPts val="2800"/>
            </a:pPr>
            <a:r>
              <a:rPr lang="en-US" sz="2800" dirty="0">
                <a:sym typeface="Arial"/>
              </a:rPr>
              <a:t>$35</a:t>
            </a:r>
          </a:p>
          <a:p>
            <a:pPr algn="r">
              <a:lnSpc>
                <a:spcPct val="140000"/>
              </a:lnSpc>
              <a:buClr>
                <a:srgbClr val="000000"/>
              </a:buClr>
              <a:buSzPts val="2800"/>
            </a:pPr>
            <a:r>
              <a:rPr lang="en-US" sz="2800" dirty="0">
                <a:sym typeface="Arial"/>
              </a:rPr>
              <a:t>$30</a:t>
            </a:r>
          </a:p>
          <a:p>
            <a:pPr algn="r">
              <a:lnSpc>
                <a:spcPct val="140000"/>
              </a:lnSpc>
              <a:buClr>
                <a:srgbClr val="000000"/>
              </a:buClr>
              <a:buSzPts val="2800"/>
            </a:pPr>
            <a:r>
              <a:rPr lang="en-US" sz="2800" dirty="0">
                <a:sym typeface="Arial"/>
              </a:rPr>
              <a:t>$25</a:t>
            </a:r>
            <a:br>
              <a:rPr lang="en-US" sz="2800" dirty="0">
                <a:sym typeface="Arial"/>
              </a:rPr>
            </a:br>
            <a:r>
              <a:rPr lang="en-US" sz="2800" dirty="0">
                <a:sym typeface="Arial"/>
              </a:rPr>
              <a:t>$20</a:t>
            </a:r>
          </a:p>
          <a:p>
            <a:pPr algn="r">
              <a:lnSpc>
                <a:spcPct val="140000"/>
              </a:lnSpc>
              <a:buClr>
                <a:srgbClr val="000000"/>
              </a:buClr>
              <a:buSzPts val="2800"/>
            </a:pPr>
            <a:r>
              <a:rPr lang="en-US" sz="2800" dirty="0">
                <a:sym typeface="Arial"/>
              </a:rPr>
              <a:t>$15</a:t>
            </a:r>
          </a:p>
          <a:p>
            <a:pPr algn="r">
              <a:lnSpc>
                <a:spcPct val="140000"/>
              </a:lnSpc>
              <a:buClr>
                <a:srgbClr val="000000"/>
              </a:buClr>
              <a:buSzPts val="2800"/>
            </a:pPr>
            <a:r>
              <a:rPr lang="en-US" sz="2800" dirty="0"/>
              <a:t>$10</a:t>
            </a:r>
            <a:endParaRPr lang="en-US" dirty="0"/>
          </a:p>
          <a:p>
            <a:pPr algn="r">
              <a:lnSpc>
                <a:spcPct val="140000"/>
              </a:lnSpc>
              <a:buClr>
                <a:srgbClr val="000000"/>
              </a:buClr>
              <a:buSzPts val="2800"/>
            </a:pPr>
            <a:r>
              <a:rPr lang="en-US" sz="2800" dirty="0">
                <a:sym typeface="Arial"/>
              </a:rPr>
              <a:t>$5</a:t>
            </a:r>
          </a:p>
        </p:txBody>
      </p:sp>
      <p:sp>
        <p:nvSpPr>
          <p:cNvPr id="26" name="Google Shape;350;p37"/>
          <p:cNvSpPr txBox="1"/>
          <p:nvPr/>
        </p:nvSpPr>
        <p:spPr>
          <a:xfrm>
            <a:off x="2695542" y="5716535"/>
            <a:ext cx="4428027" cy="797704"/>
          </a:xfrm>
          <a:prstGeom prst="rect">
            <a:avLst/>
          </a:prstGeom>
          <a:noFill/>
          <a:ln>
            <a:noFill/>
          </a:ln>
        </p:spPr>
        <p:txBody>
          <a:bodyPr spcFirstLastPara="1" wrap="square" lIns="90475" tIns="44450" rIns="90475" bIns="44450" anchor="t" anchorCtr="0">
            <a:noAutofit/>
          </a:bodyPr>
          <a:lstStyle/>
          <a:p>
            <a:pPr>
              <a:lnSpc>
                <a:spcPct val="140000"/>
              </a:lnSpc>
              <a:buClr>
                <a:srgbClr val="000000"/>
              </a:buClr>
              <a:buSzPts val="2800"/>
            </a:pPr>
            <a:r>
              <a:rPr lang="en-US" sz="2800" dirty="0">
                <a:sym typeface="Arial"/>
              </a:rPr>
              <a:t>10   20   30   40   50   60  </a:t>
            </a:r>
          </a:p>
        </p:txBody>
      </p:sp>
      <p:cxnSp>
        <p:nvCxnSpPr>
          <p:cNvPr id="27" name="Google Shape;349;p37"/>
          <p:cNvCxnSpPr/>
          <p:nvPr/>
        </p:nvCxnSpPr>
        <p:spPr>
          <a:xfrm>
            <a:off x="2320147" y="1584481"/>
            <a:ext cx="4307243" cy="3790876"/>
          </a:xfrm>
          <a:prstGeom prst="straightConnector1">
            <a:avLst/>
          </a:prstGeom>
          <a:noFill/>
          <a:ln w="76200" cap="flat" cmpd="sng">
            <a:solidFill>
              <a:schemeClr val="dk1"/>
            </a:solidFill>
            <a:prstDash val="solid"/>
            <a:miter lim="800000"/>
            <a:headEnd type="none" w="sm" len="sm"/>
            <a:tailEnd type="none" w="sm" len="sm"/>
          </a:ln>
        </p:spPr>
      </p:cxnSp>
      <p:cxnSp>
        <p:nvCxnSpPr>
          <p:cNvPr id="35" name="Google Shape;349;p37"/>
          <p:cNvCxnSpPr/>
          <p:nvPr/>
        </p:nvCxnSpPr>
        <p:spPr>
          <a:xfrm flipV="1">
            <a:off x="2305179" y="1984948"/>
            <a:ext cx="4408815" cy="2683356"/>
          </a:xfrm>
          <a:prstGeom prst="straightConnector1">
            <a:avLst/>
          </a:prstGeom>
          <a:noFill/>
          <a:ln w="76200" cap="flat" cmpd="sng">
            <a:solidFill>
              <a:schemeClr val="dk1"/>
            </a:solidFill>
            <a:prstDash val="solid"/>
            <a:miter lim="800000"/>
            <a:headEnd type="none" w="sm" len="sm"/>
            <a:tailEnd type="none" w="sm" len="sm"/>
          </a:ln>
        </p:spPr>
      </p:cxnSp>
      <p:sp>
        <p:nvSpPr>
          <p:cNvPr id="39" name="Google Shape;351;p37"/>
          <p:cNvSpPr txBox="1"/>
          <p:nvPr/>
        </p:nvSpPr>
        <p:spPr>
          <a:xfrm>
            <a:off x="6627389" y="5238055"/>
            <a:ext cx="438150" cy="515937"/>
          </a:xfrm>
          <a:prstGeom prst="rect">
            <a:avLst/>
          </a:prstGeom>
          <a:noFill/>
          <a:ln>
            <a:noFill/>
          </a:ln>
        </p:spPr>
        <p:txBody>
          <a:bodyPr spcFirstLastPara="1" wrap="square" lIns="90475" tIns="44450" rIns="90475" bIns="44450" anchor="t" anchorCtr="0">
            <a:noAutofit/>
          </a:bodyPr>
          <a:lstStyle/>
          <a:p>
            <a:pPr>
              <a:buClr>
                <a:schemeClr val="dk1"/>
              </a:buClr>
              <a:buSzPts val="2800"/>
            </a:pPr>
            <a:r>
              <a:rPr lang="en-US" sz="2800" b="1" dirty="0">
                <a:solidFill>
                  <a:schemeClr val="dk1"/>
                </a:solidFill>
                <a:latin typeface="Arial"/>
                <a:ea typeface="Arial"/>
                <a:cs typeface="Arial"/>
                <a:sym typeface="Arial"/>
              </a:rPr>
              <a:t>D</a:t>
            </a:r>
            <a:endParaRPr dirty="0"/>
          </a:p>
        </p:txBody>
      </p:sp>
      <p:sp>
        <p:nvSpPr>
          <p:cNvPr id="40" name="Google Shape;351;p37"/>
          <p:cNvSpPr txBox="1"/>
          <p:nvPr/>
        </p:nvSpPr>
        <p:spPr>
          <a:xfrm>
            <a:off x="6674853" y="1612862"/>
            <a:ext cx="438150" cy="515937"/>
          </a:xfrm>
          <a:prstGeom prst="rect">
            <a:avLst/>
          </a:prstGeom>
          <a:noFill/>
          <a:ln>
            <a:noFill/>
          </a:ln>
        </p:spPr>
        <p:txBody>
          <a:bodyPr spcFirstLastPara="1" wrap="square" lIns="90475" tIns="44450" rIns="90475" bIns="44450" anchor="t" anchorCtr="0">
            <a:noAutofit/>
          </a:bodyPr>
          <a:lstStyle/>
          <a:p>
            <a:pPr>
              <a:buClr>
                <a:schemeClr val="dk1"/>
              </a:buClr>
              <a:buSzPts val="2800"/>
            </a:pPr>
            <a:r>
              <a:rPr lang="en-US" sz="2800" b="1" dirty="0">
                <a:solidFill>
                  <a:schemeClr val="dk1"/>
                </a:solidFill>
              </a:rPr>
              <a:t>S</a:t>
            </a:r>
            <a:endParaRPr dirty="0"/>
          </a:p>
        </p:txBody>
      </p:sp>
      <p:sp>
        <p:nvSpPr>
          <p:cNvPr id="43" name="Google Shape;357;p37"/>
          <p:cNvSpPr txBox="1"/>
          <p:nvPr/>
        </p:nvSpPr>
        <p:spPr>
          <a:xfrm>
            <a:off x="2361014" y="2313524"/>
            <a:ext cx="1046394" cy="520700"/>
          </a:xfrm>
          <a:prstGeom prst="rect">
            <a:avLst/>
          </a:prstGeom>
          <a:noFill/>
          <a:ln>
            <a:noFill/>
          </a:ln>
        </p:spPr>
        <p:txBody>
          <a:bodyPr spcFirstLastPara="1" wrap="square" lIns="90475" tIns="44450" rIns="90475" bIns="44450" anchor="t" anchorCtr="0">
            <a:noAutofit/>
          </a:bodyPr>
          <a:lstStyle/>
          <a:p>
            <a:pPr>
              <a:buClr>
                <a:schemeClr val="lt1"/>
              </a:buClr>
              <a:buSzPts val="2800"/>
            </a:pPr>
            <a:r>
              <a:rPr lang="en-US" sz="2800" b="1" dirty="0">
                <a:solidFill>
                  <a:schemeClr val="lt1"/>
                </a:solidFill>
              </a:rPr>
              <a:t>C</a:t>
            </a:r>
            <a:r>
              <a:rPr lang="en-US" sz="2800" b="1" dirty="0">
                <a:solidFill>
                  <a:schemeClr val="lt1"/>
                </a:solidFill>
                <a:latin typeface="Arial"/>
                <a:ea typeface="Arial"/>
                <a:cs typeface="Arial"/>
                <a:sym typeface="Arial"/>
              </a:rPr>
              <a:t>S</a:t>
            </a:r>
            <a:endParaRPr dirty="0"/>
          </a:p>
        </p:txBody>
      </p:sp>
      <p:cxnSp>
        <p:nvCxnSpPr>
          <p:cNvPr id="44" name="Google Shape;344;p37"/>
          <p:cNvCxnSpPr/>
          <p:nvPr/>
        </p:nvCxnSpPr>
        <p:spPr>
          <a:xfrm>
            <a:off x="2326466" y="3414499"/>
            <a:ext cx="2087726" cy="0"/>
          </a:xfrm>
          <a:prstGeom prst="straightConnector1">
            <a:avLst/>
          </a:prstGeom>
          <a:noFill/>
          <a:ln w="38100" cap="flat" cmpd="sng">
            <a:solidFill>
              <a:schemeClr val="dk1"/>
            </a:solidFill>
            <a:prstDash val="dash"/>
            <a:miter lim="800000"/>
            <a:headEnd type="none" w="sm" len="sm"/>
            <a:tailEnd type="none" w="sm" len="sm"/>
          </a:ln>
        </p:spPr>
      </p:cxnSp>
      <p:cxnSp>
        <p:nvCxnSpPr>
          <p:cNvPr id="46" name="Google Shape;344;p37"/>
          <p:cNvCxnSpPr/>
          <p:nvPr/>
        </p:nvCxnSpPr>
        <p:spPr>
          <a:xfrm>
            <a:off x="4401158" y="3488659"/>
            <a:ext cx="0" cy="2381839"/>
          </a:xfrm>
          <a:prstGeom prst="straightConnector1">
            <a:avLst/>
          </a:prstGeom>
          <a:noFill/>
          <a:ln w="38100" cap="flat" cmpd="sng">
            <a:solidFill>
              <a:schemeClr val="dk1"/>
            </a:solidFill>
            <a:prstDash val="dash"/>
            <a:miter lim="800000"/>
            <a:headEnd type="none" w="sm" len="sm"/>
            <a:tailEnd type="none" w="sm" len="sm"/>
          </a:ln>
        </p:spPr>
      </p:cxnSp>
      <p:sp>
        <p:nvSpPr>
          <p:cNvPr id="51" name="Google Shape;357;p37"/>
          <p:cNvSpPr txBox="1"/>
          <p:nvPr/>
        </p:nvSpPr>
        <p:spPr>
          <a:xfrm>
            <a:off x="7171193" y="868112"/>
            <a:ext cx="3356659" cy="4897242"/>
          </a:xfrm>
          <a:prstGeom prst="rect">
            <a:avLst/>
          </a:prstGeom>
          <a:noFill/>
          <a:ln>
            <a:noFill/>
          </a:ln>
        </p:spPr>
        <p:txBody>
          <a:bodyPr spcFirstLastPara="1" wrap="square" lIns="90475" tIns="44450" rIns="90475" bIns="44450" anchor="t" anchorCtr="0">
            <a:noAutofit/>
          </a:bodyPr>
          <a:lstStyle/>
          <a:p>
            <a:pPr>
              <a:buClr>
                <a:schemeClr val="lt1"/>
              </a:buClr>
              <a:buSzPts val="2800"/>
            </a:pPr>
            <a:r>
              <a:rPr lang="en-US" sz="2400" b="1" dirty="0">
                <a:solidFill>
                  <a:schemeClr val="tx1"/>
                </a:solidFill>
                <a:latin typeface="Times New Roman"/>
                <a:cs typeface="Times New Roman"/>
                <a:sym typeface="Arial"/>
              </a:rPr>
              <a:t>Calculate the following</a:t>
            </a:r>
          </a:p>
          <a:p>
            <a:pPr>
              <a:buClr>
                <a:schemeClr val="lt1"/>
              </a:buClr>
              <a:buSzPts val="2800"/>
            </a:pPr>
            <a:r>
              <a:rPr lang="en-US" sz="2400" b="1" dirty="0">
                <a:solidFill>
                  <a:schemeClr val="tx1"/>
                </a:solidFill>
                <a:latin typeface="Times New Roman"/>
                <a:cs typeface="Times New Roman"/>
              </a:rPr>
              <a:t>(s</a:t>
            </a:r>
            <a:r>
              <a:rPr lang="en-US" sz="2400" b="1" dirty="0">
                <a:solidFill>
                  <a:schemeClr val="tx1"/>
                </a:solidFill>
                <a:latin typeface="Times New Roman"/>
                <a:cs typeface="Times New Roman"/>
                <a:sym typeface="Arial"/>
              </a:rPr>
              <a:t>how your work)</a:t>
            </a:r>
          </a:p>
          <a:p>
            <a:pPr>
              <a:buClr>
                <a:schemeClr val="lt1"/>
              </a:buClr>
              <a:buSzPts val="2800"/>
            </a:pPr>
            <a:endParaRPr lang="en-US" sz="400" b="1" dirty="0">
              <a:solidFill>
                <a:schemeClr val="tx1"/>
              </a:solidFill>
              <a:latin typeface="Times New Roman"/>
              <a:cs typeface="Times New Roman"/>
            </a:endParaRPr>
          </a:p>
          <a:p>
            <a:pPr>
              <a:buClr>
                <a:schemeClr val="lt1"/>
              </a:buClr>
              <a:buSzPts val="2800"/>
            </a:pPr>
            <a:r>
              <a:rPr lang="en-US" sz="2400" b="1" dirty="0">
                <a:solidFill>
                  <a:schemeClr val="tx1"/>
                </a:solidFill>
                <a:latin typeface="Times New Roman"/>
                <a:cs typeface="Times New Roman"/>
                <a:sym typeface="Arial"/>
              </a:rPr>
              <a:t>1. Consumer surplus at $20</a:t>
            </a:r>
          </a:p>
          <a:p>
            <a:pPr lvl="0">
              <a:buClr>
                <a:schemeClr val="lt1"/>
              </a:buClr>
              <a:buSzPts val="2800"/>
            </a:pPr>
            <a:r>
              <a:rPr lang="en-US" sz="2400" b="1" dirty="0">
                <a:solidFill>
                  <a:schemeClr val="tx1"/>
                </a:solidFill>
                <a:latin typeface="Times New Roman"/>
                <a:cs typeface="Times New Roman"/>
              </a:rPr>
              <a:t>2. Producer surplus at $20</a:t>
            </a:r>
          </a:p>
          <a:p>
            <a:pPr>
              <a:buClr>
                <a:schemeClr val="lt1"/>
              </a:buClr>
              <a:buSzPts val="2800"/>
            </a:pPr>
            <a:r>
              <a:rPr lang="en-US" sz="2400" b="1" dirty="0">
                <a:solidFill>
                  <a:schemeClr val="tx1"/>
                </a:solidFill>
                <a:latin typeface="Times New Roman"/>
                <a:cs typeface="Times New Roman"/>
              </a:rPr>
              <a:t>3. Total surplus at $20</a:t>
            </a:r>
          </a:p>
          <a:p>
            <a:pPr>
              <a:buClr>
                <a:schemeClr val="lt1"/>
              </a:buClr>
              <a:buSzPts val="2800"/>
            </a:pPr>
            <a:endParaRPr lang="en-US" sz="2400" b="1" dirty="0">
              <a:solidFill>
                <a:srgbClr val="FF0000"/>
              </a:solidFill>
              <a:latin typeface="Times New Roman"/>
              <a:cs typeface="Times New Roman"/>
            </a:endParaRPr>
          </a:p>
          <a:p>
            <a:pPr>
              <a:buClr>
                <a:schemeClr val="lt1"/>
              </a:buClr>
              <a:buSzPts val="2800"/>
            </a:pPr>
            <a:r>
              <a:rPr lang="en-US" sz="2400" b="1" dirty="0">
                <a:solidFill>
                  <a:srgbClr val="800000"/>
                </a:solidFill>
                <a:latin typeface="Times New Roman"/>
                <a:cs typeface="Times New Roman"/>
              </a:rPr>
              <a:t>Answers</a:t>
            </a:r>
          </a:p>
          <a:p>
            <a:pPr>
              <a:buClr>
                <a:schemeClr val="lt1"/>
              </a:buClr>
              <a:buSzPts val="2800"/>
            </a:pPr>
            <a:r>
              <a:rPr lang="en-US" sz="2400" b="1" dirty="0">
                <a:solidFill>
                  <a:srgbClr val="800000"/>
                </a:solidFill>
                <a:latin typeface="Times New Roman"/>
                <a:cs typeface="Times New Roman"/>
              </a:rPr>
              <a:t>1. $225 = ($35-$20)x30/2</a:t>
            </a:r>
          </a:p>
          <a:p>
            <a:pPr>
              <a:buClr>
                <a:schemeClr val="lt1"/>
              </a:buClr>
              <a:buSzPts val="2800"/>
            </a:pPr>
            <a:r>
              <a:rPr lang="en-US" sz="2400" b="1" dirty="0">
                <a:solidFill>
                  <a:srgbClr val="800000"/>
                </a:solidFill>
                <a:latin typeface="Times New Roman"/>
                <a:cs typeface="Times New Roman"/>
              </a:rPr>
              <a:t>2. $150 = ($20-$10)x30/2</a:t>
            </a:r>
          </a:p>
          <a:p>
            <a:pPr>
              <a:buClr>
                <a:schemeClr val="lt1"/>
              </a:buClr>
              <a:buSzPts val="2800"/>
            </a:pPr>
            <a:r>
              <a:rPr lang="en-US" sz="2400" b="1" dirty="0">
                <a:solidFill>
                  <a:srgbClr val="800000"/>
                </a:solidFill>
                <a:latin typeface="Times New Roman"/>
                <a:cs typeface="Times New Roman"/>
              </a:rPr>
              <a:t>3. $375 = $225 + $150</a:t>
            </a:r>
            <a:endParaRPr lang="en-US" sz="2800" b="1" dirty="0">
              <a:solidFill>
                <a:schemeClr val="tx1"/>
              </a:solidFill>
              <a:latin typeface="Times New Roman"/>
              <a:cs typeface="Times New Roman"/>
            </a:endParaRPr>
          </a:p>
          <a:p>
            <a:pPr>
              <a:buClr>
                <a:schemeClr val="lt1"/>
              </a:buClr>
              <a:buSzPts val="2800"/>
            </a:pPr>
            <a:r>
              <a:rPr lang="en-US" sz="2800" b="1" dirty="0">
                <a:solidFill>
                  <a:schemeClr val="tx1"/>
                </a:solidFill>
                <a:latin typeface="Times New Roman"/>
                <a:cs typeface="Times New Roman"/>
                <a:sym typeface="Arial"/>
              </a:rPr>
              <a:t>     </a:t>
            </a:r>
            <a:endParaRPr dirty="0">
              <a:solidFill>
                <a:schemeClr val="tx1"/>
              </a:solidFill>
              <a:latin typeface="Times New Roman"/>
              <a:cs typeface="Times New Roman"/>
            </a:endParaRPr>
          </a:p>
        </p:txBody>
      </p:sp>
    </p:spTree>
    <p:extLst>
      <p:ext uri="{BB962C8B-B14F-4D97-AF65-F5344CB8AC3E}">
        <p14:creationId xmlns:p14="http://schemas.microsoft.com/office/powerpoint/2010/main" val="63821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1">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1">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1">
                                            <p:txEl>
                                              <p:pRg st="9" end="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1">
                                            <p:txEl>
                                              <p:pRg st="10" end="1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357" grpId="0"/>
      <p:bldP spid="43" grpId="0"/>
      <p:bldP spid="51" grpId="0" build="p" bldLvl="5"/>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Shape 59"/>
        <p:cNvGrpSpPr/>
        <p:nvPr/>
      </p:nvGrpSpPr>
      <p:grpSpPr>
        <a:xfrm>
          <a:off x="0" y="0"/>
          <a:ext cx="0" cy="0"/>
          <a:chOff x="0" y="0"/>
          <a:chExt cx="0" cy="0"/>
        </a:xfrm>
      </p:grpSpPr>
      <p:sp>
        <p:nvSpPr>
          <p:cNvPr id="61" name="Google Shape;61;p11"/>
          <p:cNvSpPr/>
          <p:nvPr/>
        </p:nvSpPr>
        <p:spPr>
          <a:xfrm>
            <a:off x="3454400" y="3887787"/>
            <a:ext cx="2222500" cy="958850"/>
          </a:xfrm>
          <a:custGeom>
            <a:avLst/>
            <a:gdLst/>
            <a:ahLst/>
            <a:cxnLst/>
            <a:rect l="0" t="0" r="0" b="0"/>
            <a:pathLst>
              <a:path w="120000" h="120000" extrusionOk="0">
                <a:moveTo>
                  <a:pt x="120000" y="0"/>
                </a:moveTo>
                <a:lnTo>
                  <a:pt x="0" y="0"/>
                </a:lnTo>
                <a:lnTo>
                  <a:pt x="0" y="120000"/>
                </a:lnTo>
                <a:lnTo>
                  <a:pt x="120000" y="0"/>
                </a:lnTo>
                <a:close/>
              </a:path>
            </a:pathLst>
          </a:custGeom>
          <a:solidFill>
            <a:srgbClr val="32946A"/>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62" name="Google Shape;62;p11"/>
          <p:cNvSpPr/>
          <p:nvPr/>
        </p:nvSpPr>
        <p:spPr>
          <a:xfrm>
            <a:off x="3436937" y="1828801"/>
            <a:ext cx="2227262" cy="2046287"/>
          </a:xfrm>
          <a:custGeom>
            <a:avLst/>
            <a:gdLst/>
            <a:ahLst/>
            <a:cxnLst/>
            <a:rect l="0" t="0" r="0" b="0"/>
            <a:pathLst>
              <a:path w="120000" h="120000" extrusionOk="0">
                <a:moveTo>
                  <a:pt x="0" y="0"/>
                </a:moveTo>
                <a:lnTo>
                  <a:pt x="120000" y="120000"/>
                </a:lnTo>
                <a:lnTo>
                  <a:pt x="4137" y="120000"/>
                </a:lnTo>
                <a:lnTo>
                  <a:pt x="0" y="120000"/>
                </a:lnTo>
                <a:lnTo>
                  <a:pt x="0" y="0"/>
                </a:lnTo>
                <a:close/>
              </a:path>
            </a:pathLst>
          </a:custGeom>
          <a:solidFill>
            <a:srgbClr val="00B0F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63" name="Google Shape;63;p11"/>
          <p:cNvSpPr txBox="1"/>
          <p:nvPr/>
        </p:nvSpPr>
        <p:spPr>
          <a:xfrm>
            <a:off x="8294688" y="2381250"/>
            <a:ext cx="420687" cy="519112"/>
          </a:xfrm>
          <a:prstGeom prst="rect">
            <a:avLst/>
          </a:prstGeom>
          <a:noFill/>
          <a:ln>
            <a:noFill/>
          </a:ln>
        </p:spPr>
        <p:txBody>
          <a:bodyPr spcFirstLastPara="1" wrap="square" lIns="92075" tIns="46025" rIns="92075" bIns="46025" anchor="t" anchorCtr="0">
            <a:noAutofit/>
          </a:bodyPr>
          <a:lstStyle/>
          <a:p>
            <a:pPr>
              <a:buClr>
                <a:schemeClr val="dk1"/>
              </a:buClr>
              <a:buSzPts val="2800"/>
            </a:pPr>
            <a:r>
              <a:rPr lang="en-US" sz="2800" b="1">
                <a:solidFill>
                  <a:schemeClr val="dk1"/>
                </a:solidFill>
                <a:latin typeface="Arial"/>
                <a:ea typeface="Arial"/>
                <a:cs typeface="Arial"/>
                <a:sym typeface="Arial"/>
              </a:rPr>
              <a:t>S</a:t>
            </a:r>
            <a:endParaRPr/>
          </a:p>
        </p:txBody>
      </p:sp>
      <p:grpSp>
        <p:nvGrpSpPr>
          <p:cNvPr id="64" name="Google Shape;64;p11"/>
          <p:cNvGrpSpPr/>
          <p:nvPr/>
        </p:nvGrpSpPr>
        <p:grpSpPr>
          <a:xfrm>
            <a:off x="3408362" y="1190626"/>
            <a:ext cx="5307012" cy="5189537"/>
            <a:chOff x="2338387" y="1504950"/>
            <a:chExt cx="4745037" cy="4324350"/>
          </a:xfrm>
        </p:grpSpPr>
        <p:cxnSp>
          <p:nvCxnSpPr>
            <p:cNvPr id="65" name="Google Shape;65;p11"/>
            <p:cNvCxnSpPr/>
            <p:nvPr/>
          </p:nvCxnSpPr>
          <p:spPr>
            <a:xfrm>
              <a:off x="2363787" y="1504950"/>
              <a:ext cx="0" cy="4324350"/>
            </a:xfrm>
            <a:prstGeom prst="straightConnector1">
              <a:avLst/>
            </a:prstGeom>
            <a:noFill/>
            <a:ln w="50800" cap="flat" cmpd="sng">
              <a:solidFill>
                <a:schemeClr val="dk1"/>
              </a:solidFill>
              <a:prstDash val="solid"/>
              <a:miter lim="800000"/>
              <a:headEnd type="none" w="sm" len="sm"/>
              <a:tailEnd type="none" w="sm" len="sm"/>
            </a:ln>
          </p:spPr>
        </p:cxnSp>
        <p:cxnSp>
          <p:nvCxnSpPr>
            <p:cNvPr id="66" name="Google Shape;66;p11"/>
            <p:cNvCxnSpPr/>
            <p:nvPr/>
          </p:nvCxnSpPr>
          <p:spPr>
            <a:xfrm>
              <a:off x="2338387" y="5802312"/>
              <a:ext cx="4745037" cy="0"/>
            </a:xfrm>
            <a:prstGeom prst="straightConnector1">
              <a:avLst/>
            </a:prstGeom>
            <a:noFill/>
            <a:ln w="50800" cap="flat" cmpd="sng">
              <a:solidFill>
                <a:schemeClr val="dk1"/>
              </a:solidFill>
              <a:prstDash val="solid"/>
              <a:miter lim="800000"/>
              <a:headEnd type="none" w="sm" len="sm"/>
              <a:tailEnd type="none" w="sm" len="sm"/>
            </a:ln>
          </p:spPr>
        </p:cxnSp>
      </p:grpSp>
      <p:sp>
        <p:nvSpPr>
          <p:cNvPr id="67" name="Google Shape;67;p11"/>
          <p:cNvSpPr txBox="1"/>
          <p:nvPr/>
        </p:nvSpPr>
        <p:spPr>
          <a:xfrm>
            <a:off x="3005138" y="700883"/>
            <a:ext cx="420687" cy="519112"/>
          </a:xfrm>
          <a:prstGeom prst="rect">
            <a:avLst/>
          </a:prstGeom>
          <a:noFill/>
          <a:ln>
            <a:noFill/>
          </a:ln>
        </p:spPr>
        <p:txBody>
          <a:bodyPr spcFirstLastPara="1" wrap="square" lIns="92075" tIns="46025" rIns="92075" bIns="46025" anchor="t" anchorCtr="0">
            <a:noAutofit/>
          </a:bodyPr>
          <a:lstStyle/>
          <a:p>
            <a:pPr>
              <a:buClr>
                <a:schemeClr val="dk1"/>
              </a:buClr>
              <a:buSzPts val="2800"/>
            </a:pPr>
            <a:r>
              <a:rPr lang="en-US" sz="2800" b="1" dirty="0">
                <a:solidFill>
                  <a:schemeClr val="dk1"/>
                </a:solidFill>
                <a:latin typeface="Arial"/>
                <a:ea typeface="Arial"/>
                <a:cs typeface="Arial"/>
                <a:sym typeface="Arial"/>
              </a:rPr>
              <a:t>P</a:t>
            </a:r>
            <a:endParaRPr dirty="0"/>
          </a:p>
        </p:txBody>
      </p:sp>
      <p:sp>
        <p:nvSpPr>
          <p:cNvPr id="68" name="Google Shape;68;p11"/>
          <p:cNvSpPr txBox="1"/>
          <p:nvPr/>
        </p:nvSpPr>
        <p:spPr>
          <a:xfrm>
            <a:off x="8645526" y="6338887"/>
            <a:ext cx="460375" cy="519112"/>
          </a:xfrm>
          <a:prstGeom prst="rect">
            <a:avLst/>
          </a:prstGeom>
          <a:noFill/>
          <a:ln>
            <a:noFill/>
          </a:ln>
        </p:spPr>
        <p:txBody>
          <a:bodyPr spcFirstLastPara="1" wrap="square" lIns="92075" tIns="46025" rIns="92075" bIns="46025" anchor="t" anchorCtr="0">
            <a:noAutofit/>
          </a:bodyPr>
          <a:lstStyle/>
          <a:p>
            <a:pPr>
              <a:buClr>
                <a:schemeClr val="dk1"/>
              </a:buClr>
              <a:buSzPts val="2800"/>
            </a:pPr>
            <a:r>
              <a:rPr lang="en-US" sz="2800" b="1">
                <a:solidFill>
                  <a:schemeClr val="dk1"/>
                </a:solidFill>
                <a:latin typeface="Arial"/>
                <a:ea typeface="Arial"/>
                <a:cs typeface="Arial"/>
                <a:sym typeface="Arial"/>
              </a:rPr>
              <a:t>Q</a:t>
            </a:r>
            <a:endParaRPr/>
          </a:p>
        </p:txBody>
      </p:sp>
      <p:sp>
        <p:nvSpPr>
          <p:cNvPr id="69" name="Google Shape;69;p11"/>
          <p:cNvSpPr txBox="1"/>
          <p:nvPr/>
        </p:nvSpPr>
        <p:spPr>
          <a:xfrm>
            <a:off x="8229601" y="5715000"/>
            <a:ext cx="441325" cy="519112"/>
          </a:xfrm>
          <a:prstGeom prst="rect">
            <a:avLst/>
          </a:prstGeom>
          <a:noFill/>
          <a:ln>
            <a:noFill/>
          </a:ln>
        </p:spPr>
        <p:txBody>
          <a:bodyPr spcFirstLastPara="1" wrap="square" lIns="92075" tIns="46025" rIns="92075" bIns="46025" anchor="t" anchorCtr="0">
            <a:noAutofit/>
          </a:bodyPr>
          <a:lstStyle/>
          <a:p>
            <a:pPr>
              <a:buClr>
                <a:schemeClr val="dk1"/>
              </a:buClr>
              <a:buSzPts val="2800"/>
            </a:pPr>
            <a:r>
              <a:rPr lang="en-US" sz="2800" b="1">
                <a:solidFill>
                  <a:schemeClr val="dk1"/>
                </a:solidFill>
                <a:latin typeface="Arial"/>
                <a:ea typeface="Arial"/>
                <a:cs typeface="Arial"/>
                <a:sym typeface="Arial"/>
              </a:rPr>
              <a:t>D</a:t>
            </a:r>
            <a:endParaRPr/>
          </a:p>
        </p:txBody>
      </p:sp>
      <p:cxnSp>
        <p:nvCxnSpPr>
          <p:cNvPr id="70" name="Google Shape;70;p11"/>
          <p:cNvCxnSpPr/>
          <p:nvPr/>
        </p:nvCxnSpPr>
        <p:spPr>
          <a:xfrm>
            <a:off x="3429000" y="1828801"/>
            <a:ext cx="4806950" cy="4332287"/>
          </a:xfrm>
          <a:prstGeom prst="straightConnector1">
            <a:avLst/>
          </a:prstGeom>
          <a:noFill/>
          <a:ln w="76200" cap="flat" cmpd="sng">
            <a:solidFill>
              <a:srgbClr val="990000"/>
            </a:solidFill>
            <a:prstDash val="solid"/>
            <a:miter lim="800000"/>
            <a:headEnd type="none" w="sm" len="sm"/>
            <a:tailEnd type="none" w="sm" len="sm"/>
          </a:ln>
        </p:spPr>
      </p:cxnSp>
      <p:sp>
        <p:nvSpPr>
          <p:cNvPr id="71" name="Google Shape;71;p11"/>
          <p:cNvSpPr txBox="1"/>
          <p:nvPr/>
        </p:nvSpPr>
        <p:spPr>
          <a:xfrm>
            <a:off x="5173662" y="1"/>
            <a:ext cx="1936750" cy="631825"/>
          </a:xfrm>
          <a:prstGeom prst="rect">
            <a:avLst/>
          </a:prstGeom>
          <a:noFill/>
          <a:ln>
            <a:noFill/>
          </a:ln>
        </p:spPr>
        <p:txBody>
          <a:bodyPr spcFirstLastPara="1" wrap="square" lIns="90475" tIns="44450" rIns="90475" bIns="44450" anchor="t" anchorCtr="0">
            <a:noAutofit/>
          </a:bodyPr>
          <a:lstStyle/>
          <a:p>
            <a:pPr algn="ctr">
              <a:lnSpc>
                <a:spcPct val="80000"/>
              </a:lnSpc>
              <a:buClr>
                <a:srgbClr val="000099"/>
              </a:buClr>
              <a:buSzPts val="4400"/>
            </a:pPr>
            <a:endParaRPr dirty="0"/>
          </a:p>
        </p:txBody>
      </p:sp>
      <p:sp>
        <p:nvSpPr>
          <p:cNvPr id="72" name="Google Shape;72;p11"/>
          <p:cNvSpPr txBox="1"/>
          <p:nvPr/>
        </p:nvSpPr>
        <p:spPr>
          <a:xfrm>
            <a:off x="2401887" y="1236663"/>
            <a:ext cx="1060450" cy="4770437"/>
          </a:xfrm>
          <a:prstGeom prst="rect">
            <a:avLst/>
          </a:prstGeom>
          <a:noFill/>
          <a:ln>
            <a:noFill/>
          </a:ln>
        </p:spPr>
        <p:txBody>
          <a:bodyPr spcFirstLastPara="1" wrap="square" lIns="91425" tIns="45700" rIns="91425" bIns="45700" anchor="t" anchorCtr="0">
            <a:noAutofit/>
          </a:bodyPr>
          <a:lstStyle/>
          <a:p>
            <a:pPr algn="r">
              <a:lnSpc>
                <a:spcPct val="95000"/>
              </a:lnSpc>
              <a:buClr>
                <a:schemeClr val="dk1"/>
              </a:buClr>
              <a:buSzPts val="3200"/>
            </a:pPr>
            <a:endParaRPr sz="3200" b="1">
              <a:solidFill>
                <a:schemeClr val="dk1"/>
              </a:solidFill>
              <a:latin typeface="Arial"/>
              <a:ea typeface="Arial"/>
              <a:cs typeface="Arial"/>
              <a:sym typeface="Arial"/>
            </a:endParaRPr>
          </a:p>
          <a:p>
            <a:pPr algn="r">
              <a:lnSpc>
                <a:spcPct val="95000"/>
              </a:lnSpc>
              <a:buClr>
                <a:schemeClr val="dk1"/>
              </a:buClr>
              <a:buSzPts val="3200"/>
            </a:pPr>
            <a:r>
              <a:rPr lang="en-US" sz="3200" b="1">
                <a:solidFill>
                  <a:schemeClr val="dk1"/>
                </a:solidFill>
                <a:latin typeface="Arial"/>
                <a:ea typeface="Arial"/>
                <a:cs typeface="Arial"/>
                <a:sym typeface="Arial"/>
              </a:rPr>
              <a:t>$22</a:t>
            </a:r>
            <a:endParaRPr/>
          </a:p>
          <a:p>
            <a:pPr algn="r">
              <a:lnSpc>
                <a:spcPct val="95000"/>
              </a:lnSpc>
              <a:buClr>
                <a:schemeClr val="dk1"/>
              </a:buClr>
              <a:buSzPts val="3200"/>
            </a:pPr>
            <a:endParaRPr sz="3200" b="1">
              <a:solidFill>
                <a:schemeClr val="dk1"/>
              </a:solidFill>
              <a:latin typeface="Arial"/>
              <a:ea typeface="Arial"/>
              <a:cs typeface="Arial"/>
              <a:sym typeface="Arial"/>
            </a:endParaRPr>
          </a:p>
          <a:p>
            <a:pPr algn="r">
              <a:lnSpc>
                <a:spcPct val="95000"/>
              </a:lnSpc>
              <a:buClr>
                <a:schemeClr val="dk1"/>
              </a:buClr>
              <a:buSzPts val="3200"/>
            </a:pPr>
            <a:r>
              <a:rPr lang="en-US" sz="3200" b="1">
                <a:solidFill>
                  <a:schemeClr val="dk1"/>
                </a:solidFill>
                <a:latin typeface="Arial"/>
                <a:ea typeface="Arial"/>
                <a:cs typeface="Arial"/>
                <a:sym typeface="Arial"/>
              </a:rPr>
              <a:t>20</a:t>
            </a:r>
            <a:endParaRPr/>
          </a:p>
          <a:p>
            <a:pPr algn="r">
              <a:lnSpc>
                <a:spcPct val="95000"/>
              </a:lnSpc>
              <a:buClr>
                <a:schemeClr val="dk1"/>
              </a:buClr>
              <a:buSzPts val="3200"/>
            </a:pPr>
            <a:endParaRPr sz="3200" b="1">
              <a:solidFill>
                <a:schemeClr val="dk1"/>
              </a:solidFill>
              <a:latin typeface="Arial"/>
              <a:ea typeface="Arial"/>
              <a:cs typeface="Arial"/>
              <a:sym typeface="Arial"/>
            </a:endParaRPr>
          </a:p>
          <a:p>
            <a:pPr algn="r">
              <a:lnSpc>
                <a:spcPct val="95000"/>
              </a:lnSpc>
              <a:buClr>
                <a:schemeClr val="dk1"/>
              </a:buClr>
              <a:buSzPts val="3200"/>
            </a:pPr>
            <a:r>
              <a:rPr lang="en-US" sz="3200" b="1">
                <a:solidFill>
                  <a:schemeClr val="dk1"/>
                </a:solidFill>
                <a:latin typeface="Arial"/>
                <a:ea typeface="Arial"/>
                <a:cs typeface="Arial"/>
                <a:sym typeface="Arial"/>
              </a:rPr>
              <a:t>18</a:t>
            </a:r>
            <a:endParaRPr/>
          </a:p>
          <a:p>
            <a:pPr algn="r">
              <a:lnSpc>
                <a:spcPct val="95000"/>
              </a:lnSpc>
              <a:buClr>
                <a:schemeClr val="dk1"/>
              </a:buClr>
              <a:buSzPts val="3200"/>
            </a:pPr>
            <a:endParaRPr sz="3200" b="1">
              <a:solidFill>
                <a:schemeClr val="dk1"/>
              </a:solidFill>
              <a:latin typeface="Arial"/>
              <a:ea typeface="Arial"/>
              <a:cs typeface="Arial"/>
              <a:sym typeface="Arial"/>
            </a:endParaRPr>
          </a:p>
          <a:p>
            <a:pPr algn="r">
              <a:lnSpc>
                <a:spcPct val="95000"/>
              </a:lnSpc>
              <a:buClr>
                <a:schemeClr val="dk1"/>
              </a:buClr>
              <a:buSzPts val="3200"/>
            </a:pPr>
            <a:r>
              <a:rPr lang="en-US" sz="3200" b="1">
                <a:solidFill>
                  <a:schemeClr val="dk1"/>
                </a:solidFill>
                <a:latin typeface="Arial"/>
                <a:ea typeface="Arial"/>
                <a:cs typeface="Arial"/>
                <a:sym typeface="Arial"/>
              </a:rPr>
              <a:t>16</a:t>
            </a:r>
            <a:endParaRPr/>
          </a:p>
          <a:p>
            <a:pPr algn="r">
              <a:lnSpc>
                <a:spcPct val="95000"/>
              </a:lnSpc>
              <a:buClr>
                <a:schemeClr val="dk1"/>
              </a:buClr>
              <a:buSzPts val="3200"/>
            </a:pPr>
            <a:endParaRPr sz="3200" b="1">
              <a:solidFill>
                <a:schemeClr val="dk1"/>
              </a:solidFill>
              <a:latin typeface="Arial"/>
              <a:ea typeface="Arial"/>
              <a:cs typeface="Arial"/>
              <a:sym typeface="Arial"/>
            </a:endParaRPr>
          </a:p>
          <a:p>
            <a:pPr algn="r">
              <a:lnSpc>
                <a:spcPct val="95000"/>
              </a:lnSpc>
              <a:buClr>
                <a:schemeClr val="dk1"/>
              </a:buClr>
              <a:buSzPts val="3200"/>
            </a:pPr>
            <a:r>
              <a:rPr lang="en-US" sz="3200" b="1">
                <a:solidFill>
                  <a:schemeClr val="dk1"/>
                </a:solidFill>
                <a:latin typeface="Arial"/>
                <a:ea typeface="Arial"/>
                <a:cs typeface="Arial"/>
                <a:sym typeface="Arial"/>
              </a:rPr>
              <a:t>14</a:t>
            </a:r>
            <a:endParaRPr/>
          </a:p>
        </p:txBody>
      </p:sp>
      <p:sp>
        <p:nvSpPr>
          <p:cNvPr id="73" name="Google Shape;73;p11"/>
          <p:cNvSpPr txBox="1"/>
          <p:nvPr/>
        </p:nvSpPr>
        <p:spPr>
          <a:xfrm>
            <a:off x="5359401" y="6308726"/>
            <a:ext cx="585787" cy="523875"/>
          </a:xfrm>
          <a:prstGeom prst="rect">
            <a:avLst/>
          </a:prstGeom>
          <a:noFill/>
          <a:ln>
            <a:noFill/>
          </a:ln>
        </p:spPr>
        <p:txBody>
          <a:bodyPr spcFirstLastPara="1" wrap="square" lIns="91425" tIns="45700" rIns="91425" bIns="45700" anchor="t" anchorCtr="0">
            <a:noAutofit/>
          </a:bodyPr>
          <a:lstStyle/>
          <a:p>
            <a:pPr>
              <a:buClr>
                <a:schemeClr val="dk1"/>
              </a:buClr>
              <a:buSzPts val="2800"/>
            </a:pPr>
            <a:r>
              <a:rPr lang="en-US" sz="2800" b="1">
                <a:solidFill>
                  <a:schemeClr val="dk1"/>
                </a:solidFill>
                <a:latin typeface="Arial"/>
                <a:ea typeface="Arial"/>
                <a:cs typeface="Arial"/>
                <a:sym typeface="Arial"/>
              </a:rPr>
              <a:t>20</a:t>
            </a:r>
            <a:endParaRPr/>
          </a:p>
        </p:txBody>
      </p:sp>
      <p:cxnSp>
        <p:nvCxnSpPr>
          <p:cNvPr id="74" name="Google Shape;74;p11"/>
          <p:cNvCxnSpPr/>
          <p:nvPr/>
        </p:nvCxnSpPr>
        <p:spPr>
          <a:xfrm rot="10800000">
            <a:off x="5676900" y="3962425"/>
            <a:ext cx="0" cy="2346300"/>
          </a:xfrm>
          <a:prstGeom prst="straightConnector1">
            <a:avLst/>
          </a:prstGeom>
          <a:noFill/>
          <a:ln w="28575" cap="rnd" cmpd="sng">
            <a:solidFill>
              <a:schemeClr val="dk1"/>
            </a:solidFill>
            <a:prstDash val="dash"/>
            <a:miter lim="800000"/>
            <a:headEnd type="none" w="sm" len="sm"/>
            <a:tailEnd type="none" w="sm" len="sm"/>
          </a:ln>
        </p:spPr>
      </p:cxnSp>
      <p:cxnSp>
        <p:nvCxnSpPr>
          <p:cNvPr id="75" name="Google Shape;75;p11"/>
          <p:cNvCxnSpPr/>
          <p:nvPr/>
        </p:nvCxnSpPr>
        <p:spPr>
          <a:xfrm>
            <a:off x="3473450" y="3875087"/>
            <a:ext cx="2076450" cy="0"/>
          </a:xfrm>
          <a:prstGeom prst="straightConnector1">
            <a:avLst/>
          </a:prstGeom>
          <a:noFill/>
          <a:ln w="28575" cap="rnd" cmpd="sng">
            <a:solidFill>
              <a:schemeClr val="dk1"/>
            </a:solidFill>
            <a:prstDash val="solid"/>
            <a:miter lim="800000"/>
            <a:headEnd type="none" w="sm" len="sm"/>
            <a:tailEnd type="none" w="sm" len="sm"/>
          </a:ln>
        </p:spPr>
      </p:cxnSp>
      <p:sp>
        <p:nvSpPr>
          <p:cNvPr id="76" name="Google Shape;76;p11"/>
          <p:cNvSpPr txBox="1"/>
          <p:nvPr/>
        </p:nvSpPr>
        <p:spPr>
          <a:xfrm>
            <a:off x="3733800" y="3124200"/>
            <a:ext cx="838200" cy="457200"/>
          </a:xfrm>
          <a:prstGeom prst="rect">
            <a:avLst/>
          </a:prstGeom>
          <a:noFill/>
          <a:ln>
            <a:noFill/>
          </a:ln>
        </p:spPr>
        <p:txBody>
          <a:bodyPr spcFirstLastPara="1" wrap="square" lIns="91425" tIns="45700" rIns="91425" bIns="45700" anchor="t" anchorCtr="0">
            <a:noAutofit/>
          </a:bodyPr>
          <a:lstStyle/>
          <a:p>
            <a:pPr>
              <a:buClr>
                <a:schemeClr val="dk1"/>
              </a:buClr>
              <a:buSzPts val="2400"/>
            </a:pPr>
            <a:r>
              <a:rPr lang="en-US" sz="2400" b="1">
                <a:solidFill>
                  <a:schemeClr val="dk1"/>
                </a:solidFill>
                <a:latin typeface="Times New Roman"/>
                <a:ea typeface="Times New Roman"/>
                <a:cs typeface="Times New Roman"/>
                <a:sym typeface="Times New Roman"/>
              </a:rPr>
              <a:t>CS</a:t>
            </a:r>
            <a:endParaRPr/>
          </a:p>
        </p:txBody>
      </p:sp>
      <p:sp>
        <p:nvSpPr>
          <p:cNvPr id="77" name="Google Shape;77;p11"/>
          <p:cNvSpPr txBox="1"/>
          <p:nvPr/>
        </p:nvSpPr>
        <p:spPr>
          <a:xfrm>
            <a:off x="3810000" y="4110037"/>
            <a:ext cx="838200" cy="457200"/>
          </a:xfrm>
          <a:prstGeom prst="rect">
            <a:avLst/>
          </a:prstGeom>
          <a:noFill/>
          <a:ln>
            <a:noFill/>
          </a:ln>
        </p:spPr>
        <p:txBody>
          <a:bodyPr spcFirstLastPara="1" wrap="square" lIns="91425" tIns="45700" rIns="91425" bIns="45700" anchor="t" anchorCtr="0">
            <a:noAutofit/>
          </a:bodyPr>
          <a:lstStyle/>
          <a:p>
            <a:pPr>
              <a:buClr>
                <a:schemeClr val="dk1"/>
              </a:buClr>
              <a:buSzPts val="2400"/>
            </a:pPr>
            <a:r>
              <a:rPr lang="en-US" sz="2400" b="1">
                <a:solidFill>
                  <a:schemeClr val="dk1"/>
                </a:solidFill>
                <a:latin typeface="Times New Roman"/>
                <a:ea typeface="Times New Roman"/>
                <a:cs typeface="Times New Roman"/>
                <a:sym typeface="Times New Roman"/>
              </a:rPr>
              <a:t>PS</a:t>
            </a:r>
            <a:endParaRPr/>
          </a:p>
        </p:txBody>
      </p:sp>
      <p:sp>
        <p:nvSpPr>
          <p:cNvPr id="79" name="Google Shape;79;p11"/>
          <p:cNvSpPr txBox="1"/>
          <p:nvPr/>
        </p:nvSpPr>
        <p:spPr>
          <a:xfrm>
            <a:off x="4419600" y="631825"/>
            <a:ext cx="3810000" cy="1628700"/>
          </a:xfrm>
          <a:prstGeom prst="rect">
            <a:avLst/>
          </a:prstGeom>
          <a:noFill/>
          <a:ln>
            <a:noFill/>
          </a:ln>
        </p:spPr>
        <p:txBody>
          <a:bodyPr spcFirstLastPara="1" wrap="square" lIns="92075" tIns="46025" rIns="92075" bIns="46025" anchor="t" anchorCtr="0">
            <a:noAutofit/>
          </a:bodyPr>
          <a:lstStyle/>
          <a:p>
            <a:pPr marL="457200" indent="-457200">
              <a:lnSpc>
                <a:spcPct val="90000"/>
              </a:lnSpc>
              <a:buClr>
                <a:schemeClr val="dk1"/>
              </a:buClr>
              <a:buSzPts val="2800"/>
            </a:pPr>
            <a:r>
              <a:rPr lang="en-US" sz="2800" b="1">
                <a:solidFill>
                  <a:schemeClr val="dk1"/>
                </a:solidFill>
                <a:latin typeface="Times New Roman"/>
                <a:ea typeface="Times New Roman"/>
                <a:cs typeface="Times New Roman"/>
                <a:sym typeface="Times New Roman"/>
              </a:rPr>
              <a:t>Calculate the area of:</a:t>
            </a:r>
            <a:endParaRPr/>
          </a:p>
          <a:p>
            <a:pPr marL="457200" indent="-457200">
              <a:lnSpc>
                <a:spcPct val="90000"/>
              </a:lnSpc>
              <a:buClr>
                <a:schemeClr val="dk1"/>
              </a:buClr>
              <a:buSzPts val="2800"/>
              <a:buFont typeface="Times New Roman"/>
              <a:buAutoNum type="arabicPeriod"/>
            </a:pPr>
            <a:r>
              <a:rPr lang="en-US" sz="2800" b="1">
                <a:solidFill>
                  <a:schemeClr val="dk1"/>
                </a:solidFill>
                <a:latin typeface="Times New Roman"/>
                <a:ea typeface="Times New Roman"/>
                <a:cs typeface="Times New Roman"/>
                <a:sym typeface="Times New Roman"/>
              </a:rPr>
              <a:t>Consumer Surplus</a:t>
            </a:r>
            <a:endParaRPr/>
          </a:p>
          <a:p>
            <a:pPr marL="457200" indent="-457200">
              <a:lnSpc>
                <a:spcPct val="90000"/>
              </a:lnSpc>
              <a:buClr>
                <a:schemeClr val="dk1"/>
              </a:buClr>
              <a:buSzPts val="2800"/>
              <a:buFont typeface="Times New Roman"/>
              <a:buAutoNum type="arabicPeriod"/>
            </a:pPr>
            <a:r>
              <a:rPr lang="en-US" sz="2800" b="1">
                <a:solidFill>
                  <a:schemeClr val="dk1"/>
                </a:solidFill>
                <a:latin typeface="Times New Roman"/>
                <a:ea typeface="Times New Roman"/>
                <a:cs typeface="Times New Roman"/>
                <a:sym typeface="Times New Roman"/>
              </a:rPr>
              <a:t>Producer Surplus</a:t>
            </a:r>
            <a:endParaRPr/>
          </a:p>
          <a:p>
            <a:pPr marL="457200" indent="-457200">
              <a:lnSpc>
                <a:spcPct val="90000"/>
              </a:lnSpc>
              <a:buClr>
                <a:schemeClr val="dk1"/>
              </a:buClr>
              <a:buSzPts val="2800"/>
              <a:buFont typeface="Times New Roman"/>
              <a:buAutoNum type="arabicPeriod"/>
            </a:pPr>
            <a:r>
              <a:rPr lang="en-US" sz="2800" b="1">
                <a:solidFill>
                  <a:schemeClr val="dk1"/>
                </a:solidFill>
                <a:latin typeface="Times New Roman"/>
                <a:ea typeface="Times New Roman"/>
                <a:cs typeface="Times New Roman"/>
                <a:sym typeface="Times New Roman"/>
              </a:rPr>
              <a:t>Total Surplus</a:t>
            </a:r>
            <a:endParaRPr/>
          </a:p>
        </p:txBody>
      </p:sp>
      <p:sp>
        <p:nvSpPr>
          <p:cNvPr id="80" name="Google Shape;80;p11"/>
          <p:cNvSpPr txBox="1"/>
          <p:nvPr/>
        </p:nvSpPr>
        <p:spPr>
          <a:xfrm>
            <a:off x="7154862" y="3487737"/>
            <a:ext cx="2590800" cy="1244600"/>
          </a:xfrm>
          <a:prstGeom prst="rect">
            <a:avLst/>
          </a:prstGeom>
          <a:noFill/>
          <a:ln>
            <a:noFill/>
          </a:ln>
        </p:spPr>
        <p:txBody>
          <a:bodyPr spcFirstLastPara="1" wrap="square" lIns="92075" tIns="46025" rIns="92075" bIns="46025" anchor="t" anchorCtr="0">
            <a:noAutofit/>
          </a:bodyPr>
          <a:lstStyle/>
          <a:p>
            <a:pPr marL="457200" indent="-457200">
              <a:lnSpc>
                <a:spcPct val="90000"/>
              </a:lnSpc>
              <a:buClr>
                <a:srgbClr val="990000"/>
              </a:buClr>
              <a:buSzPts val="2800"/>
              <a:buFont typeface="Times New Roman"/>
              <a:buAutoNum type="arabicPeriod"/>
            </a:pPr>
            <a:r>
              <a:rPr lang="en-US" sz="2800" b="1">
                <a:solidFill>
                  <a:srgbClr val="990000"/>
                </a:solidFill>
                <a:latin typeface="Times New Roman"/>
                <a:ea typeface="Times New Roman"/>
                <a:cs typeface="Times New Roman"/>
                <a:sym typeface="Times New Roman"/>
              </a:rPr>
              <a:t>CS= $40</a:t>
            </a:r>
            <a:endParaRPr/>
          </a:p>
          <a:p>
            <a:pPr marL="457200" indent="-457200">
              <a:lnSpc>
                <a:spcPct val="90000"/>
              </a:lnSpc>
              <a:buClr>
                <a:srgbClr val="990000"/>
              </a:buClr>
              <a:buSzPts val="2800"/>
              <a:buFont typeface="Times New Roman"/>
              <a:buAutoNum type="arabicPeriod"/>
            </a:pPr>
            <a:r>
              <a:rPr lang="en-US" sz="2800" b="1">
                <a:solidFill>
                  <a:srgbClr val="990000"/>
                </a:solidFill>
                <a:latin typeface="Times New Roman"/>
                <a:ea typeface="Times New Roman"/>
                <a:cs typeface="Times New Roman"/>
                <a:sym typeface="Times New Roman"/>
              </a:rPr>
              <a:t>PS= $20</a:t>
            </a:r>
            <a:endParaRPr/>
          </a:p>
          <a:p>
            <a:pPr marL="457200" indent="-457200">
              <a:lnSpc>
                <a:spcPct val="90000"/>
              </a:lnSpc>
              <a:buClr>
                <a:srgbClr val="990000"/>
              </a:buClr>
              <a:buSzPts val="2800"/>
              <a:buFont typeface="Times New Roman"/>
              <a:buAutoNum type="arabicPeriod"/>
            </a:pPr>
            <a:r>
              <a:rPr lang="en-US" sz="2800" b="1">
                <a:solidFill>
                  <a:srgbClr val="990000"/>
                </a:solidFill>
                <a:latin typeface="Times New Roman"/>
                <a:ea typeface="Times New Roman"/>
                <a:cs typeface="Times New Roman"/>
                <a:sym typeface="Times New Roman"/>
              </a:rPr>
              <a:t>Total= $60</a:t>
            </a:r>
            <a:endParaRPr/>
          </a:p>
        </p:txBody>
      </p:sp>
      <p:cxnSp>
        <p:nvCxnSpPr>
          <p:cNvPr id="81" name="Google Shape;81;p11"/>
          <p:cNvCxnSpPr/>
          <p:nvPr/>
        </p:nvCxnSpPr>
        <p:spPr>
          <a:xfrm rot="10800000" flipH="1">
            <a:off x="3436937" y="2857501"/>
            <a:ext cx="4914900" cy="1989137"/>
          </a:xfrm>
          <a:prstGeom prst="straightConnector1">
            <a:avLst/>
          </a:prstGeom>
          <a:noFill/>
          <a:ln w="76200" cap="flat" cmpd="sng">
            <a:solidFill>
              <a:srgbClr val="000099"/>
            </a:solidFill>
            <a:prstDash val="solid"/>
            <a:miter lim="800000"/>
            <a:headEnd type="none" w="sm" len="sm"/>
            <a:tailEnd type="none" w="sm" len="sm"/>
          </a:ln>
        </p:spPr>
      </p:cxnSp>
      <p:sp>
        <p:nvSpPr>
          <p:cNvPr id="82" name="Google Shape;82;p11"/>
          <p:cNvSpPr/>
          <p:nvPr/>
        </p:nvSpPr>
        <p:spPr>
          <a:xfrm>
            <a:off x="5562600" y="3810000"/>
            <a:ext cx="228600" cy="228600"/>
          </a:xfrm>
          <a:prstGeom prst="ellipse">
            <a:avLst/>
          </a:prstGeom>
          <a:solidFill>
            <a:srgbClr val="FFFF00"/>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18120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animEffect transition="in" filter="fade">
                                      <p:cBhvr>
                                        <p:cTn id="7" dur="500"/>
                                        <p:tgtEl>
                                          <p:spTgt spid="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xEl>
                                              <p:pRg st="1" end="1"/>
                                            </p:txEl>
                                          </p:spTgt>
                                        </p:tgtEl>
                                        <p:attrNameLst>
                                          <p:attrName>style.visibility</p:attrName>
                                        </p:attrNameLst>
                                      </p:cBhvr>
                                      <p:to>
                                        <p:strVal val="visible"/>
                                      </p:to>
                                    </p:set>
                                    <p:animEffect transition="in" filter="fade">
                                      <p:cBhvr>
                                        <p:cTn id="12" dur="500"/>
                                        <p:tgtEl>
                                          <p:spTgt spid="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9">
                                            <p:txEl>
                                              <p:pRg st="3" end="3"/>
                                            </p:txEl>
                                          </p:spTgt>
                                        </p:tgtEl>
                                        <p:attrNameLst>
                                          <p:attrName>style.visibility</p:attrName>
                                        </p:attrNameLst>
                                      </p:cBhvr>
                                      <p:to>
                                        <p:strVal val="visible"/>
                                      </p:to>
                                    </p:set>
                                    <p:animEffect transition="in" filter="fade">
                                      <p:cBhvr>
                                        <p:cTn id="22" dur="500"/>
                                        <p:tgtEl>
                                          <p:spTgt spid="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500"/>
                                        <p:tgtEl>
                                          <p:spTgt spid="7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500"/>
                                        <p:tgtEl>
                                          <p:spTgt spid="7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0">
                                            <p:txEl>
                                              <p:pRg st="0" end="0"/>
                                            </p:txEl>
                                          </p:spTgt>
                                        </p:tgtEl>
                                        <p:attrNameLst>
                                          <p:attrName>style.visibility</p:attrName>
                                        </p:attrNameLst>
                                      </p:cBhvr>
                                      <p:to>
                                        <p:strVal val="visible"/>
                                      </p:to>
                                    </p:set>
                                    <p:animEffect transition="in" filter="fade">
                                      <p:cBhvr>
                                        <p:cTn id="47" dur="500"/>
                                        <p:tgtEl>
                                          <p:spTgt spid="8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0">
                                            <p:txEl>
                                              <p:pRg st="1" end="1"/>
                                            </p:txEl>
                                          </p:spTgt>
                                        </p:tgtEl>
                                        <p:attrNameLst>
                                          <p:attrName>style.visibility</p:attrName>
                                        </p:attrNameLst>
                                      </p:cBhvr>
                                      <p:to>
                                        <p:strVal val="visible"/>
                                      </p:to>
                                    </p:set>
                                    <p:animEffect transition="in" filter="fade">
                                      <p:cBhvr>
                                        <p:cTn id="52" dur="500"/>
                                        <p:tgtEl>
                                          <p:spTgt spid="80">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0">
                                            <p:txEl>
                                              <p:pRg st="2" end="2"/>
                                            </p:txEl>
                                          </p:spTgt>
                                        </p:tgtEl>
                                        <p:attrNameLst>
                                          <p:attrName>style.visibility</p:attrName>
                                        </p:attrNameLst>
                                      </p:cBhvr>
                                      <p:to>
                                        <p:strVal val="visible"/>
                                      </p:to>
                                    </p:set>
                                    <p:animEffect transition="in" filter="fade">
                                      <p:cBhvr>
                                        <p:cTn id="57" dur="500"/>
                                        <p:tgtEl>
                                          <p:spTgt spid="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2E654965-631D-7B47-C54D-5B3BD913D646}"/>
              </a:ext>
            </a:extLst>
          </p:cNvPr>
          <p:cNvPicPr>
            <a:picLocks noChangeAspect="1"/>
          </p:cNvPicPr>
          <p:nvPr/>
        </p:nvPicPr>
        <p:blipFill>
          <a:blip r:embed="rId3"/>
          <a:stretch>
            <a:fillRect/>
          </a:stretch>
        </p:blipFill>
        <p:spPr>
          <a:xfrm>
            <a:off x="2985349" y="82257"/>
            <a:ext cx="5343402" cy="6693486"/>
          </a:xfrm>
          <a:prstGeom prst="rect">
            <a:avLst/>
          </a:prstGeom>
        </p:spPr>
      </p:pic>
    </p:spTree>
    <p:extLst>
      <p:ext uri="{BB962C8B-B14F-4D97-AF65-F5344CB8AC3E}">
        <p14:creationId xmlns:p14="http://schemas.microsoft.com/office/powerpoint/2010/main" val="242673261"/>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F061F056-AE04-E5C1-6790-3587EEF8C4C7}"/>
              </a:ext>
            </a:extLst>
          </p:cNvPr>
          <p:cNvPicPr>
            <a:picLocks noChangeAspect="1"/>
          </p:cNvPicPr>
          <p:nvPr/>
        </p:nvPicPr>
        <p:blipFill>
          <a:blip r:embed="rId3"/>
          <a:stretch>
            <a:fillRect/>
          </a:stretch>
        </p:blipFill>
        <p:spPr>
          <a:xfrm>
            <a:off x="921354" y="715680"/>
            <a:ext cx="10349292" cy="5426639"/>
          </a:xfrm>
          <a:prstGeom prst="rect">
            <a:avLst/>
          </a:prstGeom>
        </p:spPr>
      </p:pic>
    </p:spTree>
    <p:extLst>
      <p:ext uri="{BB962C8B-B14F-4D97-AF65-F5344CB8AC3E}">
        <p14:creationId xmlns:p14="http://schemas.microsoft.com/office/powerpoint/2010/main" val="545349774"/>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3B070F-F9E2-F155-8A47-BF3D6F9F2437}"/>
              </a:ext>
            </a:extLst>
          </p:cNvPr>
          <p:cNvSpPr>
            <a:spLocks noGrp="1"/>
          </p:cNvSpPr>
          <p:nvPr>
            <p:ph type="body" idx="1"/>
          </p:nvPr>
        </p:nvSpPr>
        <p:spPr/>
        <p:txBody>
          <a:bodyPr/>
          <a:lstStyle/>
          <a:p>
            <a:endParaRPr lang="en-US"/>
          </a:p>
        </p:txBody>
      </p:sp>
      <p:pic>
        <p:nvPicPr>
          <p:cNvPr id="4" name="Picture 3">
            <a:hlinkClick r:id="rId2"/>
            <a:extLst>
              <a:ext uri="{FF2B5EF4-FFF2-40B4-BE49-F238E27FC236}">
                <a16:creationId xmlns:a16="http://schemas.microsoft.com/office/drawing/2014/main" id="{8A845FA7-75AD-676A-3AC8-1C361486533E}"/>
              </a:ext>
            </a:extLst>
          </p:cNvPr>
          <p:cNvPicPr>
            <a:picLocks noChangeAspect="1"/>
          </p:cNvPicPr>
          <p:nvPr/>
        </p:nvPicPr>
        <p:blipFill>
          <a:blip r:embed="rId3"/>
          <a:stretch>
            <a:fillRect/>
          </a:stretch>
        </p:blipFill>
        <p:spPr>
          <a:xfrm>
            <a:off x="526600" y="552444"/>
            <a:ext cx="11138799" cy="5753112"/>
          </a:xfrm>
          <a:prstGeom prst="rect">
            <a:avLst/>
          </a:prstGeom>
        </p:spPr>
      </p:pic>
    </p:spTree>
    <p:extLst>
      <p:ext uri="{BB962C8B-B14F-4D97-AF65-F5344CB8AC3E}">
        <p14:creationId xmlns:p14="http://schemas.microsoft.com/office/powerpoint/2010/main" val="1048935988"/>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E22BB-0205-E232-519E-0CFB8282F2AE}"/>
              </a:ext>
            </a:extLst>
          </p:cNvPr>
          <p:cNvSpPr>
            <a:spLocks noGrp="1"/>
          </p:cNvSpPr>
          <p:nvPr>
            <p:ph type="body" idx="1"/>
          </p:nvPr>
        </p:nvSpPr>
        <p:spPr/>
        <p:txBody>
          <a:bodyPr/>
          <a:lstStyle/>
          <a:p>
            <a:endParaRPr lang="en-US" dirty="0"/>
          </a:p>
        </p:txBody>
      </p:sp>
      <p:pic>
        <p:nvPicPr>
          <p:cNvPr id="4" name="Picture 3">
            <a:extLst>
              <a:ext uri="{FF2B5EF4-FFF2-40B4-BE49-F238E27FC236}">
                <a16:creationId xmlns:a16="http://schemas.microsoft.com/office/drawing/2014/main" id="{783738BC-3E15-FC08-866B-9B41C9E3C17B}"/>
              </a:ext>
            </a:extLst>
          </p:cNvPr>
          <p:cNvPicPr>
            <a:picLocks noChangeAspect="1"/>
          </p:cNvPicPr>
          <p:nvPr/>
        </p:nvPicPr>
        <p:blipFill>
          <a:blip r:embed="rId2"/>
          <a:stretch>
            <a:fillRect/>
          </a:stretch>
        </p:blipFill>
        <p:spPr>
          <a:xfrm>
            <a:off x="409575" y="0"/>
            <a:ext cx="5937856" cy="6681912"/>
          </a:xfrm>
          <a:prstGeom prst="rect">
            <a:avLst/>
          </a:prstGeom>
        </p:spPr>
      </p:pic>
      <p:pic>
        <p:nvPicPr>
          <p:cNvPr id="3" name="Picture 2">
            <a:extLst>
              <a:ext uri="{FF2B5EF4-FFF2-40B4-BE49-F238E27FC236}">
                <a16:creationId xmlns:a16="http://schemas.microsoft.com/office/drawing/2014/main" id="{8851FBF0-6636-0CFF-F59D-5B4E231E514F}"/>
              </a:ext>
            </a:extLst>
          </p:cNvPr>
          <p:cNvPicPr>
            <a:picLocks noChangeAspect="1"/>
          </p:cNvPicPr>
          <p:nvPr/>
        </p:nvPicPr>
        <p:blipFill>
          <a:blip r:embed="rId3"/>
          <a:stretch>
            <a:fillRect/>
          </a:stretch>
        </p:blipFill>
        <p:spPr>
          <a:xfrm>
            <a:off x="6868602" y="202954"/>
            <a:ext cx="5335827" cy="4378571"/>
          </a:xfrm>
          <a:prstGeom prst="rect">
            <a:avLst/>
          </a:prstGeom>
        </p:spPr>
      </p:pic>
      <p:sp>
        <p:nvSpPr>
          <p:cNvPr id="5" name="Rectangle: Rounded Corners 4">
            <a:extLst>
              <a:ext uri="{FF2B5EF4-FFF2-40B4-BE49-F238E27FC236}">
                <a16:creationId xmlns:a16="http://schemas.microsoft.com/office/drawing/2014/main" id="{259F1389-111A-3F99-A538-F4BF0B4F524D}"/>
              </a:ext>
            </a:extLst>
          </p:cNvPr>
          <p:cNvSpPr/>
          <p:nvPr/>
        </p:nvSpPr>
        <p:spPr>
          <a:xfrm>
            <a:off x="1495425" y="5743575"/>
            <a:ext cx="266700" cy="152400"/>
          </a:xfrm>
          <a:prstGeom prst="roundRect">
            <a:avLst/>
          </a:prstGeom>
          <a:solidFill>
            <a:schemeClr val="tx1">
              <a:lumMod val="85000"/>
              <a:lumOff val="1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6" name="Rectangle: Rounded Corners 5">
            <a:extLst>
              <a:ext uri="{FF2B5EF4-FFF2-40B4-BE49-F238E27FC236}">
                <a16:creationId xmlns:a16="http://schemas.microsoft.com/office/drawing/2014/main" id="{5AA7E123-4D25-67E8-3959-2AA9121975E9}"/>
              </a:ext>
            </a:extLst>
          </p:cNvPr>
          <p:cNvSpPr/>
          <p:nvPr/>
        </p:nvSpPr>
        <p:spPr>
          <a:xfrm>
            <a:off x="3705225" y="5939383"/>
            <a:ext cx="266700" cy="152400"/>
          </a:xfrm>
          <a:prstGeom prst="roundRect">
            <a:avLst/>
          </a:prstGeom>
          <a:solidFill>
            <a:schemeClr val="tx1">
              <a:lumMod val="85000"/>
              <a:lumOff val="1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7" name="Rectangle: Rounded Corners 6">
            <a:extLst>
              <a:ext uri="{FF2B5EF4-FFF2-40B4-BE49-F238E27FC236}">
                <a16:creationId xmlns:a16="http://schemas.microsoft.com/office/drawing/2014/main" id="{E2A7FCB4-7BF5-C7D8-5FF0-5B92BA6E5214}"/>
              </a:ext>
            </a:extLst>
          </p:cNvPr>
          <p:cNvSpPr/>
          <p:nvPr/>
        </p:nvSpPr>
        <p:spPr>
          <a:xfrm>
            <a:off x="4210050" y="6267450"/>
            <a:ext cx="266700" cy="152400"/>
          </a:xfrm>
          <a:prstGeom prst="roundRect">
            <a:avLst/>
          </a:prstGeom>
          <a:solidFill>
            <a:schemeClr val="tx1">
              <a:lumMod val="85000"/>
              <a:lumOff val="1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4309432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E25A21-B7A2-3E4B-9DAC-BF541D68C4B9}"/>
              </a:ext>
            </a:extLst>
          </p:cNvPr>
          <p:cNvPicPr>
            <a:picLocks noChangeAspect="1"/>
          </p:cNvPicPr>
          <p:nvPr/>
        </p:nvPicPr>
        <p:blipFill>
          <a:blip r:embed="rId2"/>
          <a:stretch>
            <a:fillRect/>
          </a:stretch>
        </p:blipFill>
        <p:spPr>
          <a:xfrm>
            <a:off x="349142" y="165526"/>
            <a:ext cx="7253137" cy="6161858"/>
          </a:xfrm>
          <a:prstGeom prst="rect">
            <a:avLst/>
          </a:prstGeom>
        </p:spPr>
      </p:pic>
      <p:sp>
        <p:nvSpPr>
          <p:cNvPr id="2" name="Text Placeholder 1">
            <a:extLst>
              <a:ext uri="{FF2B5EF4-FFF2-40B4-BE49-F238E27FC236}">
                <a16:creationId xmlns:a16="http://schemas.microsoft.com/office/drawing/2014/main" id="{9C05FECA-64B9-EF6B-E9E6-E74B5F934BBF}"/>
              </a:ext>
            </a:extLst>
          </p:cNvPr>
          <p:cNvSpPr>
            <a:spLocks noGrp="1"/>
          </p:cNvSpPr>
          <p:nvPr>
            <p:ph type="body" idx="1"/>
          </p:nvPr>
        </p:nvSpPr>
        <p:spPr/>
        <p:txBody>
          <a:bodyPr/>
          <a:lstStyle/>
          <a:p>
            <a:endParaRPr lang="en-US" dirty="0"/>
          </a:p>
        </p:txBody>
      </p:sp>
      <p:pic>
        <p:nvPicPr>
          <p:cNvPr id="6" name="Picture 5">
            <a:extLst>
              <a:ext uri="{FF2B5EF4-FFF2-40B4-BE49-F238E27FC236}">
                <a16:creationId xmlns:a16="http://schemas.microsoft.com/office/drawing/2014/main" id="{A2E5B7E0-E731-E167-11DD-50B040C90CA7}"/>
              </a:ext>
            </a:extLst>
          </p:cNvPr>
          <p:cNvPicPr>
            <a:picLocks noChangeAspect="1"/>
          </p:cNvPicPr>
          <p:nvPr/>
        </p:nvPicPr>
        <p:blipFill>
          <a:blip r:embed="rId3"/>
          <a:stretch>
            <a:fillRect/>
          </a:stretch>
        </p:blipFill>
        <p:spPr>
          <a:xfrm>
            <a:off x="7700435" y="1073380"/>
            <a:ext cx="4626392" cy="3796409"/>
          </a:xfrm>
          <a:prstGeom prst="rect">
            <a:avLst/>
          </a:prstGeom>
        </p:spPr>
      </p:pic>
      <p:sp>
        <p:nvSpPr>
          <p:cNvPr id="7" name="Rectangle: Rounded Corners 6">
            <a:extLst>
              <a:ext uri="{FF2B5EF4-FFF2-40B4-BE49-F238E27FC236}">
                <a16:creationId xmlns:a16="http://schemas.microsoft.com/office/drawing/2014/main" id="{EC42A314-C10A-575A-11E1-47B84016BCA2}"/>
              </a:ext>
            </a:extLst>
          </p:cNvPr>
          <p:cNvSpPr/>
          <p:nvPr/>
        </p:nvSpPr>
        <p:spPr>
          <a:xfrm>
            <a:off x="5838824" y="5095874"/>
            <a:ext cx="828675" cy="238125"/>
          </a:xfrm>
          <a:prstGeom prst="roundRect">
            <a:avLst/>
          </a:prstGeom>
          <a:solidFill>
            <a:schemeClr val="tx1">
              <a:lumMod val="85000"/>
              <a:lumOff val="1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9" name="Rectangle: Rounded Corners 8">
            <a:extLst>
              <a:ext uri="{FF2B5EF4-FFF2-40B4-BE49-F238E27FC236}">
                <a16:creationId xmlns:a16="http://schemas.microsoft.com/office/drawing/2014/main" id="{5A200DB4-3F06-E000-1B68-B4CAA847BF0F}"/>
              </a:ext>
            </a:extLst>
          </p:cNvPr>
          <p:cNvSpPr/>
          <p:nvPr/>
        </p:nvSpPr>
        <p:spPr>
          <a:xfrm>
            <a:off x="6152316" y="5378758"/>
            <a:ext cx="991434" cy="164791"/>
          </a:xfrm>
          <a:prstGeom prst="roundRect">
            <a:avLst/>
          </a:prstGeom>
          <a:solidFill>
            <a:schemeClr val="tx1">
              <a:lumMod val="85000"/>
              <a:lumOff val="1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0" name="Rectangle: Rounded Corners 9">
            <a:extLst>
              <a:ext uri="{FF2B5EF4-FFF2-40B4-BE49-F238E27FC236}">
                <a16:creationId xmlns:a16="http://schemas.microsoft.com/office/drawing/2014/main" id="{E0F475FC-09EB-C4AF-B16E-B2480AF4BF6D}"/>
              </a:ext>
            </a:extLst>
          </p:cNvPr>
          <p:cNvSpPr/>
          <p:nvPr/>
        </p:nvSpPr>
        <p:spPr>
          <a:xfrm>
            <a:off x="4943474" y="5775015"/>
            <a:ext cx="1208841" cy="197160"/>
          </a:xfrm>
          <a:prstGeom prst="roundRect">
            <a:avLst/>
          </a:prstGeom>
          <a:solidFill>
            <a:schemeClr val="tx1">
              <a:lumMod val="85000"/>
              <a:lumOff val="1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1" name="Rectangle: Rounded Corners 10">
            <a:extLst>
              <a:ext uri="{FF2B5EF4-FFF2-40B4-BE49-F238E27FC236}">
                <a16:creationId xmlns:a16="http://schemas.microsoft.com/office/drawing/2014/main" id="{D1CE9786-B7A4-00F3-7CD9-E46083D418C3}"/>
              </a:ext>
            </a:extLst>
          </p:cNvPr>
          <p:cNvSpPr/>
          <p:nvPr/>
        </p:nvSpPr>
        <p:spPr>
          <a:xfrm>
            <a:off x="756198" y="6038849"/>
            <a:ext cx="1415502" cy="161925"/>
          </a:xfrm>
          <a:prstGeom prst="roundRect">
            <a:avLst/>
          </a:prstGeom>
          <a:solidFill>
            <a:schemeClr val="tx1">
              <a:lumMod val="85000"/>
              <a:lumOff val="1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2029845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C4C5E1-1D2E-7369-4BC3-15C5A76D7262}"/>
              </a:ext>
            </a:extLst>
          </p:cNvPr>
          <p:cNvSpPr>
            <a:spLocks noGrp="1"/>
          </p:cNvSpPr>
          <p:nvPr>
            <p:ph type="body" idx="1"/>
          </p:nvPr>
        </p:nvSpPr>
        <p:spPr/>
        <p:txBody>
          <a:bodyPr/>
          <a:lstStyle/>
          <a:p>
            <a:endParaRPr lang="en-US" dirty="0"/>
          </a:p>
        </p:txBody>
      </p:sp>
      <p:pic>
        <p:nvPicPr>
          <p:cNvPr id="6" name="Picture 5">
            <a:extLst>
              <a:ext uri="{FF2B5EF4-FFF2-40B4-BE49-F238E27FC236}">
                <a16:creationId xmlns:a16="http://schemas.microsoft.com/office/drawing/2014/main" id="{8C202AAC-AE4F-DAED-194F-0205C81A0C5E}"/>
              </a:ext>
            </a:extLst>
          </p:cNvPr>
          <p:cNvPicPr>
            <a:picLocks noChangeAspect="1"/>
          </p:cNvPicPr>
          <p:nvPr/>
        </p:nvPicPr>
        <p:blipFill>
          <a:blip r:embed="rId2"/>
          <a:stretch>
            <a:fillRect/>
          </a:stretch>
        </p:blipFill>
        <p:spPr>
          <a:xfrm>
            <a:off x="156582" y="128843"/>
            <a:ext cx="7389105" cy="6395782"/>
          </a:xfrm>
          <a:prstGeom prst="rect">
            <a:avLst/>
          </a:prstGeom>
        </p:spPr>
      </p:pic>
      <p:pic>
        <p:nvPicPr>
          <p:cNvPr id="8" name="Picture 7">
            <a:extLst>
              <a:ext uri="{FF2B5EF4-FFF2-40B4-BE49-F238E27FC236}">
                <a16:creationId xmlns:a16="http://schemas.microsoft.com/office/drawing/2014/main" id="{DDE4EE09-6DA4-F9CE-DB41-D95ED2DC6B92}"/>
              </a:ext>
            </a:extLst>
          </p:cNvPr>
          <p:cNvPicPr>
            <a:picLocks noChangeAspect="1"/>
          </p:cNvPicPr>
          <p:nvPr/>
        </p:nvPicPr>
        <p:blipFill>
          <a:blip r:embed="rId3"/>
          <a:stretch>
            <a:fillRect/>
          </a:stretch>
        </p:blipFill>
        <p:spPr>
          <a:xfrm>
            <a:off x="7051363" y="841995"/>
            <a:ext cx="4845362" cy="3976096"/>
          </a:xfrm>
          <a:prstGeom prst="rect">
            <a:avLst/>
          </a:prstGeom>
        </p:spPr>
      </p:pic>
      <p:sp>
        <p:nvSpPr>
          <p:cNvPr id="3" name="Rectangle: Rounded Corners 2">
            <a:extLst>
              <a:ext uri="{FF2B5EF4-FFF2-40B4-BE49-F238E27FC236}">
                <a16:creationId xmlns:a16="http://schemas.microsoft.com/office/drawing/2014/main" id="{7CB0178C-74A5-DF2F-21A1-4984C4C9FE8F}"/>
              </a:ext>
            </a:extLst>
          </p:cNvPr>
          <p:cNvSpPr/>
          <p:nvPr/>
        </p:nvSpPr>
        <p:spPr>
          <a:xfrm>
            <a:off x="5772149" y="5162549"/>
            <a:ext cx="828675" cy="238125"/>
          </a:xfrm>
          <a:prstGeom prst="roundRect">
            <a:avLst/>
          </a:prstGeom>
          <a:solidFill>
            <a:schemeClr val="tx1">
              <a:lumMod val="85000"/>
              <a:lumOff val="1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4" name="Rectangle: Rounded Corners 3">
            <a:extLst>
              <a:ext uri="{FF2B5EF4-FFF2-40B4-BE49-F238E27FC236}">
                <a16:creationId xmlns:a16="http://schemas.microsoft.com/office/drawing/2014/main" id="{26A3A163-78AB-115C-7563-43922280CE6F}"/>
              </a:ext>
            </a:extLst>
          </p:cNvPr>
          <p:cNvSpPr/>
          <p:nvPr/>
        </p:nvSpPr>
        <p:spPr>
          <a:xfrm>
            <a:off x="6062661" y="5400674"/>
            <a:ext cx="988702" cy="238125"/>
          </a:xfrm>
          <a:prstGeom prst="roundRect">
            <a:avLst/>
          </a:prstGeom>
          <a:solidFill>
            <a:schemeClr val="tx1">
              <a:lumMod val="85000"/>
              <a:lumOff val="1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7" name="Rectangle: Rounded Corners 6">
            <a:extLst>
              <a:ext uri="{FF2B5EF4-FFF2-40B4-BE49-F238E27FC236}">
                <a16:creationId xmlns:a16="http://schemas.microsoft.com/office/drawing/2014/main" id="{5F3AB95E-B408-C46C-1F45-BDFCA0D3F5F5}"/>
              </a:ext>
            </a:extLst>
          </p:cNvPr>
          <p:cNvSpPr/>
          <p:nvPr/>
        </p:nvSpPr>
        <p:spPr>
          <a:xfrm>
            <a:off x="6085642" y="5638800"/>
            <a:ext cx="781884" cy="142876"/>
          </a:xfrm>
          <a:prstGeom prst="roundRect">
            <a:avLst/>
          </a:prstGeom>
          <a:solidFill>
            <a:schemeClr val="tx1">
              <a:lumMod val="85000"/>
              <a:lumOff val="1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9" name="Rectangle: Rounded Corners 8">
            <a:extLst>
              <a:ext uri="{FF2B5EF4-FFF2-40B4-BE49-F238E27FC236}">
                <a16:creationId xmlns:a16="http://schemas.microsoft.com/office/drawing/2014/main" id="{381498E8-2BD5-CAB2-6801-478E6B463C90}"/>
              </a:ext>
            </a:extLst>
          </p:cNvPr>
          <p:cNvSpPr/>
          <p:nvPr/>
        </p:nvSpPr>
        <p:spPr>
          <a:xfrm>
            <a:off x="5073130" y="5851214"/>
            <a:ext cx="1403870" cy="238125"/>
          </a:xfrm>
          <a:prstGeom prst="roundRect">
            <a:avLst/>
          </a:prstGeom>
          <a:solidFill>
            <a:schemeClr val="tx1">
              <a:lumMod val="85000"/>
              <a:lumOff val="1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429389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B4CD56-2450-76CF-518A-D1A2BC35EA69}"/>
              </a:ext>
            </a:extLst>
          </p:cNvPr>
          <p:cNvPicPr>
            <a:picLocks noChangeAspect="1"/>
          </p:cNvPicPr>
          <p:nvPr/>
        </p:nvPicPr>
        <p:blipFill>
          <a:blip r:embed="rId2"/>
          <a:stretch>
            <a:fillRect/>
          </a:stretch>
        </p:blipFill>
        <p:spPr>
          <a:xfrm>
            <a:off x="152173" y="0"/>
            <a:ext cx="6527723" cy="5827363"/>
          </a:xfrm>
          <a:prstGeom prst="rect">
            <a:avLst/>
          </a:prstGeom>
        </p:spPr>
      </p:pic>
      <p:pic>
        <p:nvPicPr>
          <p:cNvPr id="3" name="Picture 2">
            <a:extLst>
              <a:ext uri="{FF2B5EF4-FFF2-40B4-BE49-F238E27FC236}">
                <a16:creationId xmlns:a16="http://schemas.microsoft.com/office/drawing/2014/main" id="{4B7899B4-B83E-6DBF-64BF-D6AF3308FC05}"/>
              </a:ext>
            </a:extLst>
          </p:cNvPr>
          <p:cNvPicPr>
            <a:picLocks noChangeAspect="1"/>
          </p:cNvPicPr>
          <p:nvPr/>
        </p:nvPicPr>
        <p:blipFill>
          <a:blip r:embed="rId3"/>
          <a:stretch>
            <a:fillRect/>
          </a:stretch>
        </p:blipFill>
        <p:spPr>
          <a:xfrm>
            <a:off x="6679896" y="718008"/>
            <a:ext cx="5512104" cy="4523223"/>
          </a:xfrm>
          <a:prstGeom prst="rect">
            <a:avLst/>
          </a:prstGeom>
        </p:spPr>
      </p:pic>
    </p:spTree>
    <p:extLst>
      <p:ext uri="{BB962C8B-B14F-4D97-AF65-F5344CB8AC3E}">
        <p14:creationId xmlns:p14="http://schemas.microsoft.com/office/powerpoint/2010/main" val="3898151298"/>
      </p:ext>
    </p:extLst>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1E3D5D-26EF-DF5F-A1B2-50C7A8714D25}"/>
              </a:ext>
            </a:extLst>
          </p:cNvPr>
          <p:cNvPicPr>
            <a:picLocks noChangeAspect="1"/>
          </p:cNvPicPr>
          <p:nvPr/>
        </p:nvPicPr>
        <p:blipFill rotWithShape="1">
          <a:blip r:embed="rId2"/>
          <a:srcRect t="17571"/>
          <a:stretch/>
        </p:blipFill>
        <p:spPr>
          <a:xfrm>
            <a:off x="2158879" y="6040"/>
            <a:ext cx="7052776" cy="6851960"/>
          </a:xfrm>
          <a:prstGeom prst="rect">
            <a:avLst/>
          </a:prstGeom>
        </p:spPr>
      </p:pic>
    </p:spTree>
    <p:extLst>
      <p:ext uri="{BB962C8B-B14F-4D97-AF65-F5344CB8AC3E}">
        <p14:creationId xmlns:p14="http://schemas.microsoft.com/office/powerpoint/2010/main" val="1426024119"/>
      </p:ext>
    </p:extLst>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E34FB9-5534-9740-3816-51E8551963D1}"/>
              </a:ext>
            </a:extLst>
          </p:cNvPr>
          <p:cNvSpPr>
            <a:spLocks noGrp="1"/>
          </p:cNvSpPr>
          <p:nvPr>
            <p:ph type="body" idx="1"/>
          </p:nvPr>
        </p:nvSpPr>
        <p:spPr/>
        <p:txBody>
          <a:bodyPr/>
          <a:lstStyle/>
          <a:p>
            <a:endParaRPr lang="en-US" dirty="0"/>
          </a:p>
        </p:txBody>
      </p:sp>
      <p:pic>
        <p:nvPicPr>
          <p:cNvPr id="4" name="Picture 3">
            <a:extLst>
              <a:ext uri="{FF2B5EF4-FFF2-40B4-BE49-F238E27FC236}">
                <a16:creationId xmlns:a16="http://schemas.microsoft.com/office/drawing/2014/main" id="{E8DB149C-E44F-24C9-2A6C-1AEAC37692B7}"/>
              </a:ext>
            </a:extLst>
          </p:cNvPr>
          <p:cNvPicPr>
            <a:picLocks noGrp="1" noRot="1" noChangeAspect="1" noMove="1" noResize="1" noEditPoints="1" noAdjustHandles="1" noChangeArrowheads="1" noChangeShapeType="1" noCrop="1"/>
          </p:cNvPicPr>
          <p:nvPr/>
        </p:nvPicPr>
        <p:blipFill>
          <a:blip r:embed="rId2"/>
          <a:stretch>
            <a:fillRect/>
          </a:stretch>
        </p:blipFill>
        <p:spPr>
          <a:xfrm rot="21444432">
            <a:off x="437643" y="9525"/>
            <a:ext cx="6753732" cy="6573151"/>
          </a:xfrm>
          <a:prstGeom prst="rect">
            <a:avLst/>
          </a:prstGeom>
        </p:spPr>
      </p:pic>
      <p:pic>
        <p:nvPicPr>
          <p:cNvPr id="5" name="Picture 4">
            <a:extLst>
              <a:ext uri="{FF2B5EF4-FFF2-40B4-BE49-F238E27FC236}">
                <a16:creationId xmlns:a16="http://schemas.microsoft.com/office/drawing/2014/main" id="{B28E998E-7D30-AEBB-40E4-7790C3683C9C}"/>
              </a:ext>
            </a:extLst>
          </p:cNvPr>
          <p:cNvPicPr>
            <a:picLocks noChangeAspect="1"/>
          </p:cNvPicPr>
          <p:nvPr/>
        </p:nvPicPr>
        <p:blipFill>
          <a:blip r:embed="rId3"/>
          <a:stretch>
            <a:fillRect/>
          </a:stretch>
        </p:blipFill>
        <p:spPr>
          <a:xfrm>
            <a:off x="7136201" y="685750"/>
            <a:ext cx="4356751" cy="4714628"/>
          </a:xfrm>
          <a:prstGeom prst="rect">
            <a:avLst/>
          </a:prstGeom>
        </p:spPr>
      </p:pic>
      <p:sp>
        <p:nvSpPr>
          <p:cNvPr id="6" name="Oval 5">
            <a:extLst>
              <a:ext uri="{FF2B5EF4-FFF2-40B4-BE49-F238E27FC236}">
                <a16:creationId xmlns:a16="http://schemas.microsoft.com/office/drawing/2014/main" id="{462F61EB-854B-0628-19D9-6942E6E20E70}"/>
              </a:ext>
            </a:extLst>
          </p:cNvPr>
          <p:cNvSpPr/>
          <p:nvPr/>
        </p:nvSpPr>
        <p:spPr>
          <a:xfrm>
            <a:off x="2438400" y="1771648"/>
            <a:ext cx="476250" cy="25717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7" name="Oval 6">
            <a:extLst>
              <a:ext uri="{FF2B5EF4-FFF2-40B4-BE49-F238E27FC236}">
                <a16:creationId xmlns:a16="http://schemas.microsoft.com/office/drawing/2014/main" id="{220697F7-801A-838F-A881-B8AF5E1498F8}"/>
              </a:ext>
            </a:extLst>
          </p:cNvPr>
          <p:cNvSpPr/>
          <p:nvPr/>
        </p:nvSpPr>
        <p:spPr>
          <a:xfrm>
            <a:off x="3248025" y="1771648"/>
            <a:ext cx="361950" cy="25717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9" name="Oval 8">
            <a:extLst>
              <a:ext uri="{FF2B5EF4-FFF2-40B4-BE49-F238E27FC236}">
                <a16:creationId xmlns:a16="http://schemas.microsoft.com/office/drawing/2014/main" id="{595343B3-641E-EFF2-A2E1-E7DFF65E1C26}"/>
              </a:ext>
            </a:extLst>
          </p:cNvPr>
          <p:cNvSpPr/>
          <p:nvPr/>
        </p:nvSpPr>
        <p:spPr>
          <a:xfrm>
            <a:off x="4670705" y="1652588"/>
            <a:ext cx="560247" cy="37623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0" name="Oval 9">
            <a:extLst>
              <a:ext uri="{FF2B5EF4-FFF2-40B4-BE49-F238E27FC236}">
                <a16:creationId xmlns:a16="http://schemas.microsoft.com/office/drawing/2014/main" id="{AF61C8EE-9ADB-4728-E404-CFA329A10F78}"/>
              </a:ext>
            </a:extLst>
          </p:cNvPr>
          <p:cNvSpPr/>
          <p:nvPr/>
        </p:nvSpPr>
        <p:spPr>
          <a:xfrm>
            <a:off x="5860263" y="1671636"/>
            <a:ext cx="350037" cy="223839"/>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1" name="Oval 10">
            <a:extLst>
              <a:ext uri="{FF2B5EF4-FFF2-40B4-BE49-F238E27FC236}">
                <a16:creationId xmlns:a16="http://schemas.microsoft.com/office/drawing/2014/main" id="{DD6A3D9C-8819-3262-3F8B-E99D560EFA48}"/>
              </a:ext>
            </a:extLst>
          </p:cNvPr>
          <p:cNvSpPr/>
          <p:nvPr/>
        </p:nvSpPr>
        <p:spPr>
          <a:xfrm>
            <a:off x="1962150" y="2191592"/>
            <a:ext cx="476250" cy="25717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2" name="Oval 11">
            <a:extLst>
              <a:ext uri="{FF2B5EF4-FFF2-40B4-BE49-F238E27FC236}">
                <a16:creationId xmlns:a16="http://schemas.microsoft.com/office/drawing/2014/main" id="{0C8FC621-C702-9846-56ED-9014EB68D628}"/>
              </a:ext>
            </a:extLst>
          </p:cNvPr>
          <p:cNvSpPr/>
          <p:nvPr/>
        </p:nvSpPr>
        <p:spPr>
          <a:xfrm>
            <a:off x="3248025" y="2191592"/>
            <a:ext cx="361950" cy="25717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3" name="Oval 12">
            <a:extLst>
              <a:ext uri="{FF2B5EF4-FFF2-40B4-BE49-F238E27FC236}">
                <a16:creationId xmlns:a16="http://schemas.microsoft.com/office/drawing/2014/main" id="{11252306-A583-E13C-3FAC-0A83E9A0FFCC}"/>
              </a:ext>
            </a:extLst>
          </p:cNvPr>
          <p:cNvSpPr/>
          <p:nvPr/>
        </p:nvSpPr>
        <p:spPr>
          <a:xfrm>
            <a:off x="4343649" y="2072532"/>
            <a:ext cx="560247" cy="37623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4" name="Oval 13">
            <a:extLst>
              <a:ext uri="{FF2B5EF4-FFF2-40B4-BE49-F238E27FC236}">
                <a16:creationId xmlns:a16="http://schemas.microsoft.com/office/drawing/2014/main" id="{D58C3493-15C3-4CA1-7BB0-30010B446689}"/>
              </a:ext>
            </a:extLst>
          </p:cNvPr>
          <p:cNvSpPr/>
          <p:nvPr/>
        </p:nvSpPr>
        <p:spPr>
          <a:xfrm>
            <a:off x="6323213" y="2115390"/>
            <a:ext cx="350037" cy="223839"/>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5" name="Oval 14">
            <a:extLst>
              <a:ext uri="{FF2B5EF4-FFF2-40B4-BE49-F238E27FC236}">
                <a16:creationId xmlns:a16="http://schemas.microsoft.com/office/drawing/2014/main" id="{B096AC4D-8F66-9490-6C1A-84E90E421123}"/>
              </a:ext>
            </a:extLst>
          </p:cNvPr>
          <p:cNvSpPr/>
          <p:nvPr/>
        </p:nvSpPr>
        <p:spPr>
          <a:xfrm>
            <a:off x="2438400" y="2819549"/>
            <a:ext cx="476250" cy="25717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6" name="Oval 15">
            <a:extLst>
              <a:ext uri="{FF2B5EF4-FFF2-40B4-BE49-F238E27FC236}">
                <a16:creationId xmlns:a16="http://schemas.microsoft.com/office/drawing/2014/main" id="{6CBF0AE1-7FF9-492D-9E05-404D67F19DA6}"/>
              </a:ext>
            </a:extLst>
          </p:cNvPr>
          <p:cNvSpPr/>
          <p:nvPr/>
        </p:nvSpPr>
        <p:spPr>
          <a:xfrm>
            <a:off x="3321275" y="2821235"/>
            <a:ext cx="361950" cy="25717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7" name="Oval 16">
            <a:extLst>
              <a:ext uri="{FF2B5EF4-FFF2-40B4-BE49-F238E27FC236}">
                <a16:creationId xmlns:a16="http://schemas.microsoft.com/office/drawing/2014/main" id="{4240DC65-5AB4-6F68-F348-EBF5340ABF96}"/>
              </a:ext>
            </a:extLst>
          </p:cNvPr>
          <p:cNvSpPr/>
          <p:nvPr/>
        </p:nvSpPr>
        <p:spPr>
          <a:xfrm>
            <a:off x="4670704" y="2700489"/>
            <a:ext cx="560247" cy="37623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8" name="Oval 17">
            <a:extLst>
              <a:ext uri="{FF2B5EF4-FFF2-40B4-BE49-F238E27FC236}">
                <a16:creationId xmlns:a16="http://schemas.microsoft.com/office/drawing/2014/main" id="{6592E132-B96B-D79A-C86A-9B234D5830C0}"/>
              </a:ext>
            </a:extLst>
          </p:cNvPr>
          <p:cNvSpPr/>
          <p:nvPr/>
        </p:nvSpPr>
        <p:spPr>
          <a:xfrm>
            <a:off x="6323213" y="2734170"/>
            <a:ext cx="350037" cy="223839"/>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9" name="Oval 18">
            <a:extLst>
              <a:ext uri="{FF2B5EF4-FFF2-40B4-BE49-F238E27FC236}">
                <a16:creationId xmlns:a16="http://schemas.microsoft.com/office/drawing/2014/main" id="{0DCD1DBF-768F-E4C4-9973-F8509AC1756B}"/>
              </a:ext>
            </a:extLst>
          </p:cNvPr>
          <p:cNvSpPr/>
          <p:nvPr/>
        </p:nvSpPr>
        <p:spPr>
          <a:xfrm>
            <a:off x="2438586" y="3294608"/>
            <a:ext cx="476250" cy="25717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21" name="Oval 20">
            <a:extLst>
              <a:ext uri="{FF2B5EF4-FFF2-40B4-BE49-F238E27FC236}">
                <a16:creationId xmlns:a16="http://schemas.microsoft.com/office/drawing/2014/main" id="{5BB5D121-BAC1-2CC4-291B-BD1AE883E49C}"/>
              </a:ext>
            </a:extLst>
          </p:cNvPr>
          <p:cNvSpPr/>
          <p:nvPr/>
        </p:nvSpPr>
        <p:spPr>
          <a:xfrm>
            <a:off x="3314600" y="3272741"/>
            <a:ext cx="361950" cy="25717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22" name="Oval 21">
            <a:extLst>
              <a:ext uri="{FF2B5EF4-FFF2-40B4-BE49-F238E27FC236}">
                <a16:creationId xmlns:a16="http://schemas.microsoft.com/office/drawing/2014/main" id="{B9259D20-E2EF-A823-82D6-7B2E860EFD8A}"/>
              </a:ext>
            </a:extLst>
          </p:cNvPr>
          <p:cNvSpPr/>
          <p:nvPr/>
        </p:nvSpPr>
        <p:spPr>
          <a:xfrm>
            <a:off x="4712891" y="3175548"/>
            <a:ext cx="560247" cy="37623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23" name="Oval 22">
            <a:extLst>
              <a:ext uri="{FF2B5EF4-FFF2-40B4-BE49-F238E27FC236}">
                <a16:creationId xmlns:a16="http://schemas.microsoft.com/office/drawing/2014/main" id="{816C031C-6F2D-4AD1-AB32-BB3CA97AF347}"/>
              </a:ext>
            </a:extLst>
          </p:cNvPr>
          <p:cNvSpPr/>
          <p:nvPr/>
        </p:nvSpPr>
        <p:spPr>
          <a:xfrm>
            <a:off x="5913500" y="3199356"/>
            <a:ext cx="350037" cy="223839"/>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24" name="Oval 23">
            <a:extLst>
              <a:ext uri="{FF2B5EF4-FFF2-40B4-BE49-F238E27FC236}">
                <a16:creationId xmlns:a16="http://schemas.microsoft.com/office/drawing/2014/main" id="{84DEA8ED-69D3-A5FC-5EF4-FF85CEC0FB50}"/>
              </a:ext>
            </a:extLst>
          </p:cNvPr>
          <p:cNvSpPr/>
          <p:nvPr/>
        </p:nvSpPr>
        <p:spPr>
          <a:xfrm>
            <a:off x="2492550" y="3940343"/>
            <a:ext cx="476250" cy="25717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25" name="Oval 24">
            <a:extLst>
              <a:ext uri="{FF2B5EF4-FFF2-40B4-BE49-F238E27FC236}">
                <a16:creationId xmlns:a16="http://schemas.microsoft.com/office/drawing/2014/main" id="{4F0B4DEF-B6FC-3741-C315-1C3C50494757}"/>
              </a:ext>
            </a:extLst>
          </p:cNvPr>
          <p:cNvSpPr/>
          <p:nvPr/>
        </p:nvSpPr>
        <p:spPr>
          <a:xfrm>
            <a:off x="3669875" y="3902384"/>
            <a:ext cx="361950" cy="25717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26" name="Oval 25">
            <a:extLst>
              <a:ext uri="{FF2B5EF4-FFF2-40B4-BE49-F238E27FC236}">
                <a16:creationId xmlns:a16="http://schemas.microsoft.com/office/drawing/2014/main" id="{F74160BD-ADEB-B58C-7E6F-589870272B31}"/>
              </a:ext>
            </a:extLst>
          </p:cNvPr>
          <p:cNvSpPr/>
          <p:nvPr/>
        </p:nvSpPr>
        <p:spPr>
          <a:xfrm>
            <a:off x="5269633" y="3791251"/>
            <a:ext cx="560247" cy="37623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27" name="Oval 26">
            <a:extLst>
              <a:ext uri="{FF2B5EF4-FFF2-40B4-BE49-F238E27FC236}">
                <a16:creationId xmlns:a16="http://schemas.microsoft.com/office/drawing/2014/main" id="{0BA4B5EC-92ED-B672-DD97-478B58C5DD8B}"/>
              </a:ext>
            </a:extLst>
          </p:cNvPr>
          <p:cNvSpPr/>
          <p:nvPr/>
        </p:nvSpPr>
        <p:spPr>
          <a:xfrm>
            <a:off x="6119600" y="3807132"/>
            <a:ext cx="350037" cy="223839"/>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28" name="Oval 27">
            <a:extLst>
              <a:ext uri="{FF2B5EF4-FFF2-40B4-BE49-F238E27FC236}">
                <a16:creationId xmlns:a16="http://schemas.microsoft.com/office/drawing/2014/main" id="{00E24193-C087-CD8E-EB38-6E47B4854AAC}"/>
              </a:ext>
            </a:extLst>
          </p:cNvPr>
          <p:cNvSpPr/>
          <p:nvPr/>
        </p:nvSpPr>
        <p:spPr>
          <a:xfrm>
            <a:off x="2016300" y="4379908"/>
            <a:ext cx="476250" cy="25717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29" name="Oval 28">
            <a:extLst>
              <a:ext uri="{FF2B5EF4-FFF2-40B4-BE49-F238E27FC236}">
                <a16:creationId xmlns:a16="http://schemas.microsoft.com/office/drawing/2014/main" id="{3D661DEA-4D9C-AD20-B13F-B8295EF6B078}"/>
              </a:ext>
            </a:extLst>
          </p:cNvPr>
          <p:cNvSpPr/>
          <p:nvPr/>
        </p:nvSpPr>
        <p:spPr>
          <a:xfrm>
            <a:off x="3374700" y="4335548"/>
            <a:ext cx="361950" cy="25717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30" name="Oval 29">
            <a:extLst>
              <a:ext uri="{FF2B5EF4-FFF2-40B4-BE49-F238E27FC236}">
                <a16:creationId xmlns:a16="http://schemas.microsoft.com/office/drawing/2014/main" id="{AE871BB2-C5B7-FC55-C50B-50CD10933C84}"/>
              </a:ext>
            </a:extLst>
          </p:cNvPr>
          <p:cNvSpPr/>
          <p:nvPr/>
        </p:nvSpPr>
        <p:spPr>
          <a:xfrm>
            <a:off x="4338676" y="4241227"/>
            <a:ext cx="560247" cy="37623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31" name="Oval 30">
            <a:extLst>
              <a:ext uri="{FF2B5EF4-FFF2-40B4-BE49-F238E27FC236}">
                <a16:creationId xmlns:a16="http://schemas.microsoft.com/office/drawing/2014/main" id="{95792A9D-ACEB-2FD8-5A63-7B21C58FA831}"/>
              </a:ext>
            </a:extLst>
          </p:cNvPr>
          <p:cNvSpPr/>
          <p:nvPr/>
        </p:nvSpPr>
        <p:spPr>
          <a:xfrm>
            <a:off x="6403037" y="4302988"/>
            <a:ext cx="350037" cy="223839"/>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32" name="Oval 31">
            <a:extLst>
              <a:ext uri="{FF2B5EF4-FFF2-40B4-BE49-F238E27FC236}">
                <a16:creationId xmlns:a16="http://schemas.microsoft.com/office/drawing/2014/main" id="{05676A34-E4CD-EC78-F3C6-C22379A5F256}"/>
              </a:ext>
            </a:extLst>
          </p:cNvPr>
          <p:cNvSpPr/>
          <p:nvPr/>
        </p:nvSpPr>
        <p:spPr>
          <a:xfrm>
            <a:off x="2067227" y="5017019"/>
            <a:ext cx="476250" cy="25717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33" name="Oval 32">
            <a:extLst>
              <a:ext uri="{FF2B5EF4-FFF2-40B4-BE49-F238E27FC236}">
                <a16:creationId xmlns:a16="http://schemas.microsoft.com/office/drawing/2014/main" id="{E633C8C0-144D-03A2-F137-318F9815408B}"/>
              </a:ext>
            </a:extLst>
          </p:cNvPr>
          <p:cNvSpPr/>
          <p:nvPr/>
        </p:nvSpPr>
        <p:spPr>
          <a:xfrm>
            <a:off x="3374700" y="4965191"/>
            <a:ext cx="361950" cy="25717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34" name="Oval 33">
            <a:extLst>
              <a:ext uri="{FF2B5EF4-FFF2-40B4-BE49-F238E27FC236}">
                <a16:creationId xmlns:a16="http://schemas.microsoft.com/office/drawing/2014/main" id="{707BD5F5-A9A9-3C6E-39EA-A19037C34A38}"/>
              </a:ext>
            </a:extLst>
          </p:cNvPr>
          <p:cNvSpPr/>
          <p:nvPr/>
        </p:nvSpPr>
        <p:spPr>
          <a:xfrm>
            <a:off x="4382427" y="4839417"/>
            <a:ext cx="560247" cy="37623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35" name="Oval 34">
            <a:extLst>
              <a:ext uri="{FF2B5EF4-FFF2-40B4-BE49-F238E27FC236}">
                <a16:creationId xmlns:a16="http://schemas.microsoft.com/office/drawing/2014/main" id="{E0C7D8EB-9D57-3B6E-A378-EE302262B761}"/>
              </a:ext>
            </a:extLst>
          </p:cNvPr>
          <p:cNvSpPr/>
          <p:nvPr/>
        </p:nvSpPr>
        <p:spPr>
          <a:xfrm>
            <a:off x="6421558" y="4921768"/>
            <a:ext cx="350037" cy="223839"/>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36" name="Oval 35">
            <a:extLst>
              <a:ext uri="{FF2B5EF4-FFF2-40B4-BE49-F238E27FC236}">
                <a16:creationId xmlns:a16="http://schemas.microsoft.com/office/drawing/2014/main" id="{CDDD3CE3-EAA7-8631-F800-F4BEA5864019}"/>
              </a:ext>
            </a:extLst>
          </p:cNvPr>
          <p:cNvSpPr/>
          <p:nvPr/>
        </p:nvSpPr>
        <p:spPr>
          <a:xfrm>
            <a:off x="2067227" y="5807301"/>
            <a:ext cx="476250" cy="25717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37" name="Oval 36">
            <a:extLst>
              <a:ext uri="{FF2B5EF4-FFF2-40B4-BE49-F238E27FC236}">
                <a16:creationId xmlns:a16="http://schemas.microsoft.com/office/drawing/2014/main" id="{EA12C508-273B-86BF-B724-36E2EA08B34F}"/>
              </a:ext>
            </a:extLst>
          </p:cNvPr>
          <p:cNvSpPr/>
          <p:nvPr/>
        </p:nvSpPr>
        <p:spPr>
          <a:xfrm>
            <a:off x="3374700" y="5807301"/>
            <a:ext cx="361950" cy="25717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38" name="Oval 37">
            <a:extLst>
              <a:ext uri="{FF2B5EF4-FFF2-40B4-BE49-F238E27FC236}">
                <a16:creationId xmlns:a16="http://schemas.microsoft.com/office/drawing/2014/main" id="{ECEB82F1-AD79-2AB8-3B76-2917B5B5E998}"/>
              </a:ext>
            </a:extLst>
          </p:cNvPr>
          <p:cNvSpPr/>
          <p:nvPr/>
        </p:nvSpPr>
        <p:spPr>
          <a:xfrm>
            <a:off x="4390580" y="5687893"/>
            <a:ext cx="560247" cy="37623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39" name="Oval 38">
            <a:extLst>
              <a:ext uri="{FF2B5EF4-FFF2-40B4-BE49-F238E27FC236}">
                <a16:creationId xmlns:a16="http://schemas.microsoft.com/office/drawing/2014/main" id="{F2E55B5E-4244-DD3A-C355-26F349508B23}"/>
              </a:ext>
            </a:extLst>
          </p:cNvPr>
          <p:cNvSpPr/>
          <p:nvPr/>
        </p:nvSpPr>
        <p:spPr>
          <a:xfrm>
            <a:off x="6469637" y="5727257"/>
            <a:ext cx="350037" cy="223839"/>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7804181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ppt_x"/>
                                          </p:val>
                                        </p:tav>
                                        <p:tav tm="100000">
                                          <p:val>
                                            <p:strVal val="#ppt_x"/>
                                          </p:val>
                                        </p:tav>
                                      </p:tavLst>
                                    </p:anim>
                                    <p:anim calcmode="lin" valueType="num">
                                      <p:cBhvr additive="base">
                                        <p:cTn id="9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500" fill="hold"/>
                                        <p:tgtEl>
                                          <p:spTgt spid="24"/>
                                        </p:tgtEl>
                                        <p:attrNameLst>
                                          <p:attrName>ppt_x</p:attrName>
                                        </p:attrNameLst>
                                      </p:cBhvr>
                                      <p:tavLst>
                                        <p:tav tm="0">
                                          <p:val>
                                            <p:strVal val="#ppt_x"/>
                                          </p:val>
                                        </p:tav>
                                        <p:tav tm="100000">
                                          <p:val>
                                            <p:strVal val="#ppt_x"/>
                                          </p:val>
                                        </p:tav>
                                      </p:tavLst>
                                    </p:anim>
                                    <p:anim calcmode="lin" valueType="num">
                                      <p:cBhvr additive="base">
                                        <p:cTn id="10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5"/>
                                        </p:tgtEl>
                                        <p:attrNameLst>
                                          <p:attrName>style.visibility</p:attrName>
                                        </p:attrNameLst>
                                      </p:cBhvr>
                                      <p:to>
                                        <p:strVal val="visible"/>
                                      </p:to>
                                    </p:set>
                                    <p:anim calcmode="lin" valueType="num">
                                      <p:cBhvr additive="base">
                                        <p:cTn id="109" dur="500" fill="hold"/>
                                        <p:tgtEl>
                                          <p:spTgt spid="25"/>
                                        </p:tgtEl>
                                        <p:attrNameLst>
                                          <p:attrName>ppt_x</p:attrName>
                                        </p:attrNameLst>
                                      </p:cBhvr>
                                      <p:tavLst>
                                        <p:tav tm="0">
                                          <p:val>
                                            <p:strVal val="#ppt_x"/>
                                          </p:val>
                                        </p:tav>
                                        <p:tav tm="100000">
                                          <p:val>
                                            <p:strVal val="#ppt_x"/>
                                          </p:val>
                                        </p:tav>
                                      </p:tavLst>
                                    </p:anim>
                                    <p:anim calcmode="lin" valueType="num">
                                      <p:cBhvr additive="base">
                                        <p:cTn id="11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ppt_x"/>
                                          </p:val>
                                        </p:tav>
                                        <p:tav tm="100000">
                                          <p:val>
                                            <p:strVal val="#ppt_x"/>
                                          </p:val>
                                        </p:tav>
                                      </p:tavLst>
                                    </p:anim>
                                    <p:anim calcmode="lin" valueType="num">
                                      <p:cBhvr additive="base">
                                        <p:cTn id="1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7"/>
                                        </p:tgtEl>
                                        <p:attrNameLst>
                                          <p:attrName>style.visibility</p:attrName>
                                        </p:attrNameLst>
                                      </p:cBhvr>
                                      <p:to>
                                        <p:strVal val="visible"/>
                                      </p:to>
                                    </p:set>
                                    <p:anim calcmode="lin" valueType="num">
                                      <p:cBhvr additive="base">
                                        <p:cTn id="121" dur="500" fill="hold"/>
                                        <p:tgtEl>
                                          <p:spTgt spid="27"/>
                                        </p:tgtEl>
                                        <p:attrNameLst>
                                          <p:attrName>ppt_x</p:attrName>
                                        </p:attrNameLst>
                                      </p:cBhvr>
                                      <p:tavLst>
                                        <p:tav tm="0">
                                          <p:val>
                                            <p:strVal val="#ppt_x"/>
                                          </p:val>
                                        </p:tav>
                                        <p:tav tm="100000">
                                          <p:val>
                                            <p:strVal val="#ppt_x"/>
                                          </p:val>
                                        </p:tav>
                                      </p:tavLst>
                                    </p:anim>
                                    <p:anim calcmode="lin" valueType="num">
                                      <p:cBhvr additive="base">
                                        <p:cTn id="1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8"/>
                                        </p:tgtEl>
                                        <p:attrNameLst>
                                          <p:attrName>style.visibility</p:attrName>
                                        </p:attrNameLst>
                                      </p:cBhvr>
                                      <p:to>
                                        <p:strVal val="visible"/>
                                      </p:to>
                                    </p:set>
                                    <p:anim calcmode="lin" valueType="num">
                                      <p:cBhvr additive="base">
                                        <p:cTn id="127" dur="500" fill="hold"/>
                                        <p:tgtEl>
                                          <p:spTgt spid="28"/>
                                        </p:tgtEl>
                                        <p:attrNameLst>
                                          <p:attrName>ppt_x</p:attrName>
                                        </p:attrNameLst>
                                      </p:cBhvr>
                                      <p:tavLst>
                                        <p:tav tm="0">
                                          <p:val>
                                            <p:strVal val="#ppt_x"/>
                                          </p:val>
                                        </p:tav>
                                        <p:tav tm="100000">
                                          <p:val>
                                            <p:strVal val="#ppt_x"/>
                                          </p:val>
                                        </p:tav>
                                      </p:tavLst>
                                    </p:anim>
                                    <p:anim calcmode="lin" valueType="num">
                                      <p:cBhvr additive="base">
                                        <p:cTn id="12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9"/>
                                        </p:tgtEl>
                                        <p:attrNameLst>
                                          <p:attrName>style.visibility</p:attrName>
                                        </p:attrNameLst>
                                      </p:cBhvr>
                                      <p:to>
                                        <p:strVal val="visible"/>
                                      </p:to>
                                    </p:set>
                                    <p:anim calcmode="lin" valueType="num">
                                      <p:cBhvr additive="base">
                                        <p:cTn id="133" dur="500" fill="hold"/>
                                        <p:tgtEl>
                                          <p:spTgt spid="29"/>
                                        </p:tgtEl>
                                        <p:attrNameLst>
                                          <p:attrName>ppt_x</p:attrName>
                                        </p:attrNameLst>
                                      </p:cBhvr>
                                      <p:tavLst>
                                        <p:tav tm="0">
                                          <p:val>
                                            <p:strVal val="#ppt_x"/>
                                          </p:val>
                                        </p:tav>
                                        <p:tav tm="100000">
                                          <p:val>
                                            <p:strVal val="#ppt_x"/>
                                          </p:val>
                                        </p:tav>
                                      </p:tavLst>
                                    </p:anim>
                                    <p:anim calcmode="lin" valueType="num">
                                      <p:cBhvr additive="base">
                                        <p:cTn id="13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30"/>
                                        </p:tgtEl>
                                        <p:attrNameLst>
                                          <p:attrName>style.visibility</p:attrName>
                                        </p:attrNameLst>
                                      </p:cBhvr>
                                      <p:to>
                                        <p:strVal val="visible"/>
                                      </p:to>
                                    </p:set>
                                    <p:anim calcmode="lin" valueType="num">
                                      <p:cBhvr additive="base">
                                        <p:cTn id="139" dur="500" fill="hold"/>
                                        <p:tgtEl>
                                          <p:spTgt spid="30"/>
                                        </p:tgtEl>
                                        <p:attrNameLst>
                                          <p:attrName>ppt_x</p:attrName>
                                        </p:attrNameLst>
                                      </p:cBhvr>
                                      <p:tavLst>
                                        <p:tav tm="0">
                                          <p:val>
                                            <p:strVal val="#ppt_x"/>
                                          </p:val>
                                        </p:tav>
                                        <p:tav tm="100000">
                                          <p:val>
                                            <p:strVal val="#ppt_x"/>
                                          </p:val>
                                        </p:tav>
                                      </p:tavLst>
                                    </p:anim>
                                    <p:anim calcmode="lin" valueType="num">
                                      <p:cBhvr additive="base">
                                        <p:cTn id="14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31"/>
                                        </p:tgtEl>
                                        <p:attrNameLst>
                                          <p:attrName>style.visibility</p:attrName>
                                        </p:attrNameLst>
                                      </p:cBhvr>
                                      <p:to>
                                        <p:strVal val="visible"/>
                                      </p:to>
                                    </p:set>
                                    <p:anim calcmode="lin" valueType="num">
                                      <p:cBhvr additive="base">
                                        <p:cTn id="145" dur="500" fill="hold"/>
                                        <p:tgtEl>
                                          <p:spTgt spid="31"/>
                                        </p:tgtEl>
                                        <p:attrNameLst>
                                          <p:attrName>ppt_x</p:attrName>
                                        </p:attrNameLst>
                                      </p:cBhvr>
                                      <p:tavLst>
                                        <p:tav tm="0">
                                          <p:val>
                                            <p:strVal val="#ppt_x"/>
                                          </p:val>
                                        </p:tav>
                                        <p:tav tm="100000">
                                          <p:val>
                                            <p:strVal val="#ppt_x"/>
                                          </p:val>
                                        </p:tav>
                                      </p:tavLst>
                                    </p:anim>
                                    <p:anim calcmode="lin" valueType="num">
                                      <p:cBhvr additive="base">
                                        <p:cTn id="14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32"/>
                                        </p:tgtEl>
                                        <p:attrNameLst>
                                          <p:attrName>style.visibility</p:attrName>
                                        </p:attrNameLst>
                                      </p:cBhvr>
                                      <p:to>
                                        <p:strVal val="visible"/>
                                      </p:to>
                                    </p:set>
                                    <p:anim calcmode="lin" valueType="num">
                                      <p:cBhvr additive="base">
                                        <p:cTn id="151" dur="500" fill="hold"/>
                                        <p:tgtEl>
                                          <p:spTgt spid="32"/>
                                        </p:tgtEl>
                                        <p:attrNameLst>
                                          <p:attrName>ppt_x</p:attrName>
                                        </p:attrNameLst>
                                      </p:cBhvr>
                                      <p:tavLst>
                                        <p:tav tm="0">
                                          <p:val>
                                            <p:strVal val="#ppt_x"/>
                                          </p:val>
                                        </p:tav>
                                        <p:tav tm="100000">
                                          <p:val>
                                            <p:strVal val="#ppt_x"/>
                                          </p:val>
                                        </p:tav>
                                      </p:tavLst>
                                    </p:anim>
                                    <p:anim calcmode="lin" valueType="num">
                                      <p:cBhvr additive="base">
                                        <p:cTn id="15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33"/>
                                        </p:tgtEl>
                                        <p:attrNameLst>
                                          <p:attrName>style.visibility</p:attrName>
                                        </p:attrNameLst>
                                      </p:cBhvr>
                                      <p:to>
                                        <p:strVal val="visible"/>
                                      </p:to>
                                    </p:set>
                                    <p:anim calcmode="lin" valueType="num">
                                      <p:cBhvr additive="base">
                                        <p:cTn id="157" dur="500" fill="hold"/>
                                        <p:tgtEl>
                                          <p:spTgt spid="33"/>
                                        </p:tgtEl>
                                        <p:attrNameLst>
                                          <p:attrName>ppt_x</p:attrName>
                                        </p:attrNameLst>
                                      </p:cBhvr>
                                      <p:tavLst>
                                        <p:tav tm="0">
                                          <p:val>
                                            <p:strVal val="#ppt_x"/>
                                          </p:val>
                                        </p:tav>
                                        <p:tav tm="100000">
                                          <p:val>
                                            <p:strVal val="#ppt_x"/>
                                          </p:val>
                                        </p:tav>
                                      </p:tavLst>
                                    </p:anim>
                                    <p:anim calcmode="lin" valueType="num">
                                      <p:cBhvr additive="base">
                                        <p:cTn id="15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34"/>
                                        </p:tgtEl>
                                        <p:attrNameLst>
                                          <p:attrName>style.visibility</p:attrName>
                                        </p:attrNameLst>
                                      </p:cBhvr>
                                      <p:to>
                                        <p:strVal val="visible"/>
                                      </p:to>
                                    </p:set>
                                    <p:anim calcmode="lin" valueType="num">
                                      <p:cBhvr additive="base">
                                        <p:cTn id="163" dur="500" fill="hold"/>
                                        <p:tgtEl>
                                          <p:spTgt spid="34"/>
                                        </p:tgtEl>
                                        <p:attrNameLst>
                                          <p:attrName>ppt_x</p:attrName>
                                        </p:attrNameLst>
                                      </p:cBhvr>
                                      <p:tavLst>
                                        <p:tav tm="0">
                                          <p:val>
                                            <p:strVal val="#ppt_x"/>
                                          </p:val>
                                        </p:tav>
                                        <p:tav tm="100000">
                                          <p:val>
                                            <p:strVal val="#ppt_x"/>
                                          </p:val>
                                        </p:tav>
                                      </p:tavLst>
                                    </p:anim>
                                    <p:anim calcmode="lin" valueType="num">
                                      <p:cBhvr additive="base">
                                        <p:cTn id="16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35"/>
                                        </p:tgtEl>
                                        <p:attrNameLst>
                                          <p:attrName>style.visibility</p:attrName>
                                        </p:attrNameLst>
                                      </p:cBhvr>
                                      <p:to>
                                        <p:strVal val="visible"/>
                                      </p:to>
                                    </p:set>
                                    <p:anim calcmode="lin" valueType="num">
                                      <p:cBhvr additive="base">
                                        <p:cTn id="169" dur="500" fill="hold"/>
                                        <p:tgtEl>
                                          <p:spTgt spid="35"/>
                                        </p:tgtEl>
                                        <p:attrNameLst>
                                          <p:attrName>ppt_x</p:attrName>
                                        </p:attrNameLst>
                                      </p:cBhvr>
                                      <p:tavLst>
                                        <p:tav tm="0">
                                          <p:val>
                                            <p:strVal val="#ppt_x"/>
                                          </p:val>
                                        </p:tav>
                                        <p:tav tm="100000">
                                          <p:val>
                                            <p:strVal val="#ppt_x"/>
                                          </p:val>
                                        </p:tav>
                                      </p:tavLst>
                                    </p:anim>
                                    <p:anim calcmode="lin" valueType="num">
                                      <p:cBhvr additive="base">
                                        <p:cTn id="17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36"/>
                                        </p:tgtEl>
                                        <p:attrNameLst>
                                          <p:attrName>style.visibility</p:attrName>
                                        </p:attrNameLst>
                                      </p:cBhvr>
                                      <p:to>
                                        <p:strVal val="visible"/>
                                      </p:to>
                                    </p:set>
                                    <p:anim calcmode="lin" valueType="num">
                                      <p:cBhvr additive="base">
                                        <p:cTn id="175" dur="500" fill="hold"/>
                                        <p:tgtEl>
                                          <p:spTgt spid="36"/>
                                        </p:tgtEl>
                                        <p:attrNameLst>
                                          <p:attrName>ppt_x</p:attrName>
                                        </p:attrNameLst>
                                      </p:cBhvr>
                                      <p:tavLst>
                                        <p:tav tm="0">
                                          <p:val>
                                            <p:strVal val="#ppt_x"/>
                                          </p:val>
                                        </p:tav>
                                        <p:tav tm="100000">
                                          <p:val>
                                            <p:strVal val="#ppt_x"/>
                                          </p:val>
                                        </p:tav>
                                      </p:tavLst>
                                    </p:anim>
                                    <p:anim calcmode="lin" valueType="num">
                                      <p:cBhvr additive="base">
                                        <p:cTn id="17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37"/>
                                        </p:tgtEl>
                                        <p:attrNameLst>
                                          <p:attrName>style.visibility</p:attrName>
                                        </p:attrNameLst>
                                      </p:cBhvr>
                                      <p:to>
                                        <p:strVal val="visible"/>
                                      </p:to>
                                    </p:set>
                                    <p:anim calcmode="lin" valueType="num">
                                      <p:cBhvr additive="base">
                                        <p:cTn id="181" dur="500" fill="hold"/>
                                        <p:tgtEl>
                                          <p:spTgt spid="37"/>
                                        </p:tgtEl>
                                        <p:attrNameLst>
                                          <p:attrName>ppt_x</p:attrName>
                                        </p:attrNameLst>
                                      </p:cBhvr>
                                      <p:tavLst>
                                        <p:tav tm="0">
                                          <p:val>
                                            <p:strVal val="#ppt_x"/>
                                          </p:val>
                                        </p:tav>
                                        <p:tav tm="100000">
                                          <p:val>
                                            <p:strVal val="#ppt_x"/>
                                          </p:val>
                                        </p:tav>
                                      </p:tavLst>
                                    </p:anim>
                                    <p:anim calcmode="lin" valueType="num">
                                      <p:cBhvr additive="base">
                                        <p:cTn id="18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38"/>
                                        </p:tgtEl>
                                        <p:attrNameLst>
                                          <p:attrName>style.visibility</p:attrName>
                                        </p:attrNameLst>
                                      </p:cBhvr>
                                      <p:to>
                                        <p:strVal val="visible"/>
                                      </p:to>
                                    </p:set>
                                    <p:anim calcmode="lin" valueType="num">
                                      <p:cBhvr additive="base">
                                        <p:cTn id="187" dur="500" fill="hold"/>
                                        <p:tgtEl>
                                          <p:spTgt spid="38"/>
                                        </p:tgtEl>
                                        <p:attrNameLst>
                                          <p:attrName>ppt_x</p:attrName>
                                        </p:attrNameLst>
                                      </p:cBhvr>
                                      <p:tavLst>
                                        <p:tav tm="0">
                                          <p:val>
                                            <p:strVal val="#ppt_x"/>
                                          </p:val>
                                        </p:tav>
                                        <p:tav tm="100000">
                                          <p:val>
                                            <p:strVal val="#ppt_x"/>
                                          </p:val>
                                        </p:tav>
                                      </p:tavLst>
                                    </p:anim>
                                    <p:anim calcmode="lin" valueType="num">
                                      <p:cBhvr additive="base">
                                        <p:cTn id="18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39"/>
                                        </p:tgtEl>
                                        <p:attrNameLst>
                                          <p:attrName>style.visibility</p:attrName>
                                        </p:attrNameLst>
                                      </p:cBhvr>
                                      <p:to>
                                        <p:strVal val="visible"/>
                                      </p:to>
                                    </p:set>
                                    <p:anim calcmode="lin" valueType="num">
                                      <p:cBhvr additive="base">
                                        <p:cTn id="193" dur="500" fill="hold"/>
                                        <p:tgtEl>
                                          <p:spTgt spid="39"/>
                                        </p:tgtEl>
                                        <p:attrNameLst>
                                          <p:attrName>ppt_x</p:attrName>
                                        </p:attrNameLst>
                                      </p:cBhvr>
                                      <p:tavLst>
                                        <p:tav tm="0">
                                          <p:val>
                                            <p:strVal val="#ppt_x"/>
                                          </p:val>
                                        </p:tav>
                                        <p:tav tm="100000">
                                          <p:val>
                                            <p:strVal val="#ppt_x"/>
                                          </p:val>
                                        </p:tav>
                                      </p:tavLst>
                                    </p:anim>
                                    <p:anim calcmode="lin" valueType="num">
                                      <p:cBhvr additive="base">
                                        <p:cTn id="19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BF8030-CF44-345C-0C60-42158725A880}"/>
              </a:ext>
            </a:extLst>
          </p:cNvPr>
          <p:cNvPicPr>
            <a:picLocks noChangeAspect="1"/>
          </p:cNvPicPr>
          <p:nvPr/>
        </p:nvPicPr>
        <p:blipFill>
          <a:blip r:embed="rId2"/>
          <a:stretch>
            <a:fillRect/>
          </a:stretch>
        </p:blipFill>
        <p:spPr>
          <a:xfrm>
            <a:off x="953912" y="56437"/>
            <a:ext cx="1941688" cy="6292054"/>
          </a:xfrm>
          <a:prstGeom prst="rect">
            <a:avLst/>
          </a:prstGeom>
        </p:spPr>
      </p:pic>
      <p:pic>
        <p:nvPicPr>
          <p:cNvPr id="7" name="Picture 6">
            <a:extLst>
              <a:ext uri="{FF2B5EF4-FFF2-40B4-BE49-F238E27FC236}">
                <a16:creationId xmlns:a16="http://schemas.microsoft.com/office/drawing/2014/main" id="{62CCFBE0-CE63-A269-67A0-173F6645B05D}"/>
              </a:ext>
            </a:extLst>
          </p:cNvPr>
          <p:cNvPicPr>
            <a:picLocks noChangeAspect="1"/>
          </p:cNvPicPr>
          <p:nvPr/>
        </p:nvPicPr>
        <p:blipFill>
          <a:blip r:embed="rId3"/>
          <a:stretch>
            <a:fillRect/>
          </a:stretch>
        </p:blipFill>
        <p:spPr>
          <a:xfrm>
            <a:off x="3225633" y="225338"/>
            <a:ext cx="8859557" cy="4603837"/>
          </a:xfrm>
          <a:prstGeom prst="rect">
            <a:avLst/>
          </a:prstGeom>
        </p:spPr>
      </p:pic>
      <p:sp>
        <p:nvSpPr>
          <p:cNvPr id="9" name="Rectangle: Rounded Corners 8">
            <a:extLst>
              <a:ext uri="{FF2B5EF4-FFF2-40B4-BE49-F238E27FC236}">
                <a16:creationId xmlns:a16="http://schemas.microsoft.com/office/drawing/2014/main" id="{71EF1B26-C9B4-7A4B-C176-A6990CBF3A9C}"/>
              </a:ext>
            </a:extLst>
          </p:cNvPr>
          <p:cNvSpPr/>
          <p:nvPr/>
        </p:nvSpPr>
        <p:spPr>
          <a:xfrm>
            <a:off x="7515225" y="2028825"/>
            <a:ext cx="4228934" cy="219075"/>
          </a:xfrm>
          <a:prstGeom prst="roundRect">
            <a:avLst/>
          </a:prstGeom>
          <a:solidFill>
            <a:schemeClr val="bg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0" name="Rectangle: Rounded Corners 9">
            <a:extLst>
              <a:ext uri="{FF2B5EF4-FFF2-40B4-BE49-F238E27FC236}">
                <a16:creationId xmlns:a16="http://schemas.microsoft.com/office/drawing/2014/main" id="{DE782FD1-021C-0541-0CD1-A21E251B4CFA}"/>
              </a:ext>
            </a:extLst>
          </p:cNvPr>
          <p:cNvSpPr/>
          <p:nvPr/>
        </p:nvSpPr>
        <p:spPr>
          <a:xfrm>
            <a:off x="7515225" y="2427243"/>
            <a:ext cx="4228934" cy="219075"/>
          </a:xfrm>
          <a:prstGeom prst="roundRect">
            <a:avLst/>
          </a:prstGeom>
          <a:solidFill>
            <a:schemeClr val="bg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2" name="Rectangle: Rounded Corners 11">
            <a:extLst>
              <a:ext uri="{FF2B5EF4-FFF2-40B4-BE49-F238E27FC236}">
                <a16:creationId xmlns:a16="http://schemas.microsoft.com/office/drawing/2014/main" id="{A8659C6E-28BB-DADD-8677-3832ABF0B68E}"/>
              </a:ext>
            </a:extLst>
          </p:cNvPr>
          <p:cNvSpPr/>
          <p:nvPr/>
        </p:nvSpPr>
        <p:spPr>
          <a:xfrm>
            <a:off x="7515225" y="2981327"/>
            <a:ext cx="4228934" cy="219075"/>
          </a:xfrm>
          <a:prstGeom prst="roundRect">
            <a:avLst/>
          </a:prstGeom>
          <a:solidFill>
            <a:schemeClr val="bg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3" name="Rectangle: Rounded Corners 12">
            <a:extLst>
              <a:ext uri="{FF2B5EF4-FFF2-40B4-BE49-F238E27FC236}">
                <a16:creationId xmlns:a16="http://schemas.microsoft.com/office/drawing/2014/main" id="{78BE6489-6BFF-7B36-F872-43BF7B154588}"/>
              </a:ext>
            </a:extLst>
          </p:cNvPr>
          <p:cNvSpPr/>
          <p:nvPr/>
        </p:nvSpPr>
        <p:spPr>
          <a:xfrm>
            <a:off x="7553242" y="3425873"/>
            <a:ext cx="4228934" cy="219075"/>
          </a:xfrm>
          <a:prstGeom prst="roundRect">
            <a:avLst/>
          </a:prstGeom>
          <a:solidFill>
            <a:schemeClr val="bg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4" name="Rectangle: Rounded Corners 13">
            <a:extLst>
              <a:ext uri="{FF2B5EF4-FFF2-40B4-BE49-F238E27FC236}">
                <a16:creationId xmlns:a16="http://schemas.microsoft.com/office/drawing/2014/main" id="{8FBCE8F3-D691-EE75-9AED-E232FD983DDD}"/>
              </a:ext>
            </a:extLst>
          </p:cNvPr>
          <p:cNvSpPr/>
          <p:nvPr/>
        </p:nvSpPr>
        <p:spPr>
          <a:xfrm>
            <a:off x="7553242" y="3760882"/>
            <a:ext cx="4228934" cy="219075"/>
          </a:xfrm>
          <a:prstGeom prst="roundRect">
            <a:avLst/>
          </a:prstGeom>
          <a:solidFill>
            <a:schemeClr val="bg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6" name="Rectangle: Rounded Corners 15">
            <a:extLst>
              <a:ext uri="{FF2B5EF4-FFF2-40B4-BE49-F238E27FC236}">
                <a16:creationId xmlns:a16="http://schemas.microsoft.com/office/drawing/2014/main" id="{9C4867DD-7647-A114-02A2-538AA6862E16}"/>
              </a:ext>
            </a:extLst>
          </p:cNvPr>
          <p:cNvSpPr/>
          <p:nvPr/>
        </p:nvSpPr>
        <p:spPr>
          <a:xfrm>
            <a:off x="7553242" y="4227065"/>
            <a:ext cx="4228934" cy="219075"/>
          </a:xfrm>
          <a:prstGeom prst="roundRect">
            <a:avLst/>
          </a:prstGeom>
          <a:solidFill>
            <a:schemeClr val="bg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42183189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6"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470793-6C35-30F8-27E3-E9FE686832F2}"/>
              </a:ext>
            </a:extLst>
          </p:cNvPr>
          <p:cNvSpPr>
            <a:spLocks noGrp="1"/>
          </p:cNvSpPr>
          <p:nvPr>
            <p:ph type="body" idx="1"/>
          </p:nvPr>
        </p:nvSpPr>
        <p:spPr/>
        <p:txBody>
          <a:bodyPr/>
          <a:lstStyle/>
          <a:p>
            <a:endParaRPr lang="en-US" dirty="0"/>
          </a:p>
        </p:txBody>
      </p:sp>
      <p:pic>
        <p:nvPicPr>
          <p:cNvPr id="4" name="Picture 3">
            <a:extLst>
              <a:ext uri="{FF2B5EF4-FFF2-40B4-BE49-F238E27FC236}">
                <a16:creationId xmlns:a16="http://schemas.microsoft.com/office/drawing/2014/main" id="{0CBFAB79-D5D3-787E-D577-AAD96C9B9014}"/>
              </a:ext>
            </a:extLst>
          </p:cNvPr>
          <p:cNvPicPr>
            <a:picLocks noChangeAspect="1"/>
          </p:cNvPicPr>
          <p:nvPr/>
        </p:nvPicPr>
        <p:blipFill>
          <a:blip r:embed="rId2"/>
          <a:stretch>
            <a:fillRect/>
          </a:stretch>
        </p:blipFill>
        <p:spPr>
          <a:xfrm>
            <a:off x="2839085" y="0"/>
            <a:ext cx="5675093" cy="6739766"/>
          </a:xfrm>
          <a:prstGeom prst="rect">
            <a:avLst/>
          </a:prstGeom>
        </p:spPr>
      </p:pic>
      <p:sp>
        <p:nvSpPr>
          <p:cNvPr id="3" name="Rectangle: Rounded Corners 2">
            <a:extLst>
              <a:ext uri="{FF2B5EF4-FFF2-40B4-BE49-F238E27FC236}">
                <a16:creationId xmlns:a16="http://schemas.microsoft.com/office/drawing/2014/main" id="{9A9EA6A8-ED2F-A151-3F7C-5AB30509B643}"/>
              </a:ext>
            </a:extLst>
          </p:cNvPr>
          <p:cNvSpPr/>
          <p:nvPr/>
        </p:nvSpPr>
        <p:spPr>
          <a:xfrm>
            <a:off x="3952875" y="5819775"/>
            <a:ext cx="266700" cy="152400"/>
          </a:xfrm>
          <a:prstGeom prst="roundRect">
            <a:avLst/>
          </a:prstGeom>
          <a:solidFill>
            <a:schemeClr val="tx1">
              <a:lumMod val="85000"/>
              <a:lumOff val="1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5" name="Rectangle: Rounded Corners 4">
            <a:extLst>
              <a:ext uri="{FF2B5EF4-FFF2-40B4-BE49-F238E27FC236}">
                <a16:creationId xmlns:a16="http://schemas.microsoft.com/office/drawing/2014/main" id="{E9069BD5-4256-5E36-DAF7-4BA53907074D}"/>
              </a:ext>
            </a:extLst>
          </p:cNvPr>
          <p:cNvSpPr/>
          <p:nvPr/>
        </p:nvSpPr>
        <p:spPr>
          <a:xfrm>
            <a:off x="6286500" y="6000750"/>
            <a:ext cx="266700" cy="152400"/>
          </a:xfrm>
          <a:prstGeom prst="roundRect">
            <a:avLst/>
          </a:prstGeom>
          <a:solidFill>
            <a:schemeClr val="tx1">
              <a:lumMod val="85000"/>
              <a:lumOff val="1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6" name="Rectangle: Rounded Corners 5">
            <a:extLst>
              <a:ext uri="{FF2B5EF4-FFF2-40B4-BE49-F238E27FC236}">
                <a16:creationId xmlns:a16="http://schemas.microsoft.com/office/drawing/2014/main" id="{0FEC2146-58B8-4DF6-E4AA-845AD2C515CB}"/>
              </a:ext>
            </a:extLst>
          </p:cNvPr>
          <p:cNvSpPr/>
          <p:nvPr/>
        </p:nvSpPr>
        <p:spPr>
          <a:xfrm>
            <a:off x="7391400" y="6305556"/>
            <a:ext cx="266700" cy="152400"/>
          </a:xfrm>
          <a:prstGeom prst="roundRect">
            <a:avLst/>
          </a:prstGeom>
          <a:solidFill>
            <a:schemeClr val="tx1">
              <a:lumMod val="85000"/>
              <a:lumOff val="1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9580333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CB31645-6BD6-4DD2-A7A7-A8B39E01CF47}"/>
              </a:ext>
            </a:extLst>
          </p:cNvPr>
          <p:cNvSpPr>
            <a:spLocks noChangeArrowheads="1"/>
          </p:cNvSpPr>
          <p:nvPr/>
        </p:nvSpPr>
        <p:spPr bwMode="auto">
          <a:xfrm>
            <a:off x="3252789" y="2622551"/>
            <a:ext cx="492125" cy="2392363"/>
          </a:xfrm>
          <a:prstGeom prst="rect">
            <a:avLst/>
          </a:prstGeom>
          <a:solidFill>
            <a:srgbClr val="FFFF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23" name="Rectangle 3">
            <a:extLst>
              <a:ext uri="{FF2B5EF4-FFF2-40B4-BE49-F238E27FC236}">
                <a16:creationId xmlns:a16="http://schemas.microsoft.com/office/drawing/2014/main" id="{1FF90C76-CE32-463A-B4AD-1E8E9F16B95D}"/>
              </a:ext>
            </a:extLst>
          </p:cNvPr>
          <p:cNvSpPr>
            <a:spLocks noChangeArrowheads="1"/>
          </p:cNvSpPr>
          <p:nvPr/>
        </p:nvSpPr>
        <p:spPr bwMode="auto">
          <a:xfrm>
            <a:off x="2768601" y="2622551"/>
            <a:ext cx="492125" cy="2392363"/>
          </a:xfrm>
          <a:prstGeom prst="rect">
            <a:avLst/>
          </a:prstGeom>
          <a:solidFill>
            <a:srgbClr val="FFFF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24" name="Text Box 4">
            <a:extLst>
              <a:ext uri="{FF2B5EF4-FFF2-40B4-BE49-F238E27FC236}">
                <a16:creationId xmlns:a16="http://schemas.microsoft.com/office/drawing/2014/main" id="{67D2FF12-A8E4-4C0D-A277-C0588B2A40E8}"/>
              </a:ext>
            </a:extLst>
          </p:cNvPr>
          <p:cNvSpPr txBox="1">
            <a:spLocks noChangeArrowheads="1"/>
          </p:cNvSpPr>
          <p:nvPr/>
        </p:nvSpPr>
        <p:spPr bwMode="auto">
          <a:xfrm>
            <a:off x="2736517" y="2549526"/>
            <a:ext cx="49404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a:latin typeface="Haettenschweiler" panose="020B0706040902060204" pitchFamily="34" charset="0"/>
              </a:rPr>
              <a:t>$5</a:t>
            </a:r>
          </a:p>
          <a:p>
            <a:pPr algn="r">
              <a:spcBef>
                <a:spcPct val="0"/>
              </a:spcBef>
              <a:buFontTx/>
              <a:buNone/>
            </a:pPr>
            <a:r>
              <a:rPr lang="en-US" altLang="en-US">
                <a:latin typeface="Haettenschweiler" panose="020B0706040902060204" pitchFamily="34" charset="0"/>
              </a:rPr>
              <a:t>4</a:t>
            </a:r>
          </a:p>
          <a:p>
            <a:pPr algn="r">
              <a:spcBef>
                <a:spcPct val="0"/>
              </a:spcBef>
              <a:buFontTx/>
              <a:buNone/>
            </a:pPr>
            <a:r>
              <a:rPr lang="en-US" altLang="en-US">
                <a:latin typeface="Haettenschweiler" panose="020B0706040902060204" pitchFamily="34" charset="0"/>
              </a:rPr>
              <a:t>3</a:t>
            </a:r>
          </a:p>
          <a:p>
            <a:pPr algn="r">
              <a:spcBef>
                <a:spcPct val="0"/>
              </a:spcBef>
              <a:buFontTx/>
              <a:buNone/>
            </a:pPr>
            <a:r>
              <a:rPr lang="en-US" altLang="en-US">
                <a:latin typeface="Haettenschweiler" panose="020B0706040902060204" pitchFamily="34" charset="0"/>
              </a:rPr>
              <a:t>2</a:t>
            </a:r>
          </a:p>
          <a:p>
            <a:pPr algn="r">
              <a:spcBef>
                <a:spcPct val="0"/>
              </a:spcBef>
              <a:buFontTx/>
              <a:buNone/>
            </a:pPr>
            <a:r>
              <a:rPr lang="en-US" altLang="en-US">
                <a:latin typeface="Haettenschweiler" panose="020B0706040902060204" pitchFamily="34" charset="0"/>
              </a:rPr>
              <a:t>1</a:t>
            </a:r>
          </a:p>
        </p:txBody>
      </p:sp>
      <p:sp>
        <p:nvSpPr>
          <p:cNvPr id="5125" name="Rectangle 5">
            <a:extLst>
              <a:ext uri="{FF2B5EF4-FFF2-40B4-BE49-F238E27FC236}">
                <a16:creationId xmlns:a16="http://schemas.microsoft.com/office/drawing/2014/main" id="{B5039E69-5BF2-48A0-9CC4-A502ED98C28B}"/>
              </a:ext>
            </a:extLst>
          </p:cNvPr>
          <p:cNvSpPr>
            <a:spLocks noGrp="1" noChangeArrowheads="1"/>
          </p:cNvSpPr>
          <p:nvPr>
            <p:ph type="title" idx="4294967295"/>
          </p:nvPr>
        </p:nvSpPr>
        <p:spPr>
          <a:xfrm>
            <a:off x="2350265" y="64017"/>
            <a:ext cx="8839200" cy="1143000"/>
          </a:xfrm>
          <a:noFill/>
        </p:spPr>
        <p:txBody>
          <a:bodyPr lIns="92075" tIns="46038" rIns="92075" bIns="46038" anchor="ctr"/>
          <a:lstStyle/>
          <a:p>
            <a:pPr eaLnBrk="1" hangingPunct="1"/>
            <a:r>
              <a:rPr lang="en-US" altLang="en-US" sz="5400" b="1" dirty="0"/>
              <a:t>DEFINITION OF </a:t>
            </a:r>
            <a:r>
              <a:rPr lang="en-US" altLang="en-US" sz="5400" b="1" u="sng" dirty="0"/>
              <a:t>DEMAND</a:t>
            </a:r>
          </a:p>
        </p:txBody>
      </p:sp>
      <p:sp>
        <p:nvSpPr>
          <p:cNvPr id="5126" name="Text Box 6">
            <a:extLst>
              <a:ext uri="{FF2B5EF4-FFF2-40B4-BE49-F238E27FC236}">
                <a16:creationId xmlns:a16="http://schemas.microsoft.com/office/drawing/2014/main" id="{EE959A86-4C7E-4C99-BD82-9ACA1DD669AA}"/>
              </a:ext>
            </a:extLst>
          </p:cNvPr>
          <p:cNvSpPr txBox="1">
            <a:spLocks noChangeArrowheads="1"/>
          </p:cNvSpPr>
          <p:nvPr/>
        </p:nvSpPr>
        <p:spPr bwMode="auto">
          <a:xfrm>
            <a:off x="1854200" y="1251852"/>
            <a:ext cx="8483600" cy="954088"/>
          </a:xfrm>
          <a:prstGeom prst="rect">
            <a:avLst/>
          </a:prstGeom>
          <a:noFill/>
          <a:ln>
            <a:noFill/>
          </a:ln>
          <a:effectLst>
            <a:outerShdw dist="53882"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513">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u="sng" dirty="0">
                <a:latin typeface="Times New Roman" panose="02020603050405020304" pitchFamily="18" charset="0"/>
              </a:rPr>
              <a:t>Shows the amount of a product consumers are willing </a:t>
            </a:r>
          </a:p>
          <a:p>
            <a:pPr algn="ctr">
              <a:spcBef>
                <a:spcPct val="0"/>
              </a:spcBef>
              <a:buFontTx/>
              <a:buNone/>
            </a:pPr>
            <a:r>
              <a:rPr lang="en-US" altLang="en-US" sz="2800" b="1" u="sng" dirty="0">
                <a:latin typeface="Times New Roman" panose="02020603050405020304" pitchFamily="18" charset="0"/>
              </a:rPr>
              <a:t>and able to purchase at each series of prices. </a:t>
            </a:r>
          </a:p>
        </p:txBody>
      </p:sp>
      <p:sp>
        <p:nvSpPr>
          <p:cNvPr id="5127" name="Text Box 7">
            <a:extLst>
              <a:ext uri="{FF2B5EF4-FFF2-40B4-BE49-F238E27FC236}">
                <a16:creationId xmlns:a16="http://schemas.microsoft.com/office/drawing/2014/main" id="{125416B9-E8DE-4281-8F2B-CD12604CD811}"/>
              </a:ext>
            </a:extLst>
          </p:cNvPr>
          <p:cNvSpPr txBox="1">
            <a:spLocks noChangeArrowheads="1"/>
          </p:cNvSpPr>
          <p:nvPr/>
        </p:nvSpPr>
        <p:spPr bwMode="auto">
          <a:xfrm>
            <a:off x="4876800" y="2286000"/>
            <a:ext cx="3625850" cy="6413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513">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latin typeface="Times New Roman" panose="02020603050405020304" pitchFamily="18" charset="0"/>
              </a:rPr>
              <a:t>Various Amounts</a:t>
            </a:r>
          </a:p>
        </p:txBody>
      </p:sp>
      <p:sp>
        <p:nvSpPr>
          <p:cNvPr id="5128" name="Text Box 8">
            <a:extLst>
              <a:ext uri="{FF2B5EF4-FFF2-40B4-BE49-F238E27FC236}">
                <a16:creationId xmlns:a16="http://schemas.microsoft.com/office/drawing/2014/main" id="{327CD921-2F28-454F-8970-EE6CAF73F07A}"/>
              </a:ext>
            </a:extLst>
          </p:cNvPr>
          <p:cNvSpPr txBox="1">
            <a:spLocks noChangeArrowheads="1"/>
          </p:cNvSpPr>
          <p:nvPr/>
        </p:nvSpPr>
        <p:spPr bwMode="auto">
          <a:xfrm>
            <a:off x="4557713" y="3090863"/>
            <a:ext cx="5289550" cy="6413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513">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latin typeface="Times New Roman" panose="02020603050405020304" pitchFamily="18" charset="0"/>
              </a:rPr>
              <a:t>A Series of Possible Prices</a:t>
            </a:r>
          </a:p>
        </p:txBody>
      </p:sp>
      <p:sp>
        <p:nvSpPr>
          <p:cNvPr id="5129" name="Text Box 9">
            <a:extLst>
              <a:ext uri="{FF2B5EF4-FFF2-40B4-BE49-F238E27FC236}">
                <a16:creationId xmlns:a16="http://schemas.microsoft.com/office/drawing/2014/main" id="{A685B103-7B7C-4121-A9DF-852AAD2D77A7}"/>
              </a:ext>
            </a:extLst>
          </p:cNvPr>
          <p:cNvSpPr txBox="1">
            <a:spLocks noChangeArrowheads="1"/>
          </p:cNvSpPr>
          <p:nvPr/>
        </p:nvSpPr>
        <p:spPr bwMode="auto">
          <a:xfrm>
            <a:off x="3117851" y="4895850"/>
            <a:ext cx="59102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513">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i="1">
                <a:solidFill>
                  <a:srgbClr val="CC0000"/>
                </a:solidFill>
                <a:latin typeface="Times New Roman" panose="02020603050405020304" pitchFamily="18" charset="0"/>
              </a:rPr>
              <a:t>…a specified time period</a:t>
            </a:r>
          </a:p>
        </p:txBody>
      </p:sp>
      <p:sp>
        <p:nvSpPr>
          <p:cNvPr id="5130" name="Text Box 10">
            <a:extLst>
              <a:ext uri="{FF2B5EF4-FFF2-40B4-BE49-F238E27FC236}">
                <a16:creationId xmlns:a16="http://schemas.microsoft.com/office/drawing/2014/main" id="{9E99CFB4-1EB6-4794-951F-287C30961181}"/>
              </a:ext>
            </a:extLst>
          </p:cNvPr>
          <p:cNvSpPr txBox="1">
            <a:spLocks noChangeArrowheads="1"/>
          </p:cNvSpPr>
          <p:nvPr/>
        </p:nvSpPr>
        <p:spPr bwMode="auto">
          <a:xfrm>
            <a:off x="3375025" y="5594350"/>
            <a:ext cx="6350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513">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i="1">
                <a:solidFill>
                  <a:srgbClr val="CC0000"/>
                </a:solidFill>
                <a:latin typeface="Times New Roman" panose="02020603050405020304" pitchFamily="18" charset="0"/>
              </a:rPr>
              <a:t>…other things being equal</a:t>
            </a:r>
          </a:p>
        </p:txBody>
      </p:sp>
      <p:grpSp>
        <p:nvGrpSpPr>
          <p:cNvPr id="2" name="Group 11">
            <a:extLst>
              <a:ext uri="{FF2B5EF4-FFF2-40B4-BE49-F238E27FC236}">
                <a16:creationId xmlns:a16="http://schemas.microsoft.com/office/drawing/2014/main" id="{C003A26C-7F1C-4E74-BDBE-1988098AA593}"/>
              </a:ext>
            </a:extLst>
          </p:cNvPr>
          <p:cNvGrpSpPr>
            <a:grpSpLocks/>
          </p:cNvGrpSpPr>
          <p:nvPr/>
        </p:nvGrpSpPr>
        <p:grpSpPr bwMode="auto">
          <a:xfrm>
            <a:off x="2863850" y="1985963"/>
            <a:ext cx="877316" cy="2963862"/>
            <a:chOff x="433" y="739"/>
            <a:chExt cx="628" cy="1899"/>
          </a:xfrm>
        </p:grpSpPr>
        <p:sp>
          <p:nvSpPr>
            <p:cNvPr id="19471" name="Line 12">
              <a:extLst>
                <a:ext uri="{FF2B5EF4-FFF2-40B4-BE49-F238E27FC236}">
                  <a16:creationId xmlns:a16="http://schemas.microsoft.com/office/drawing/2014/main" id="{0AF7AD35-F3C5-4286-9643-3821B41E8795}"/>
                </a:ext>
              </a:extLst>
            </p:cNvPr>
            <p:cNvSpPr>
              <a:spLocks noChangeShapeType="1"/>
            </p:cNvSpPr>
            <p:nvPr/>
          </p:nvSpPr>
          <p:spPr bwMode="auto">
            <a:xfrm>
              <a:off x="711" y="778"/>
              <a:ext cx="0" cy="186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472" name="Line 13">
              <a:extLst>
                <a:ext uri="{FF2B5EF4-FFF2-40B4-BE49-F238E27FC236}">
                  <a16:creationId xmlns:a16="http://schemas.microsoft.com/office/drawing/2014/main" id="{D6CCA92F-11EB-435B-9DB9-88281682157D}"/>
                </a:ext>
              </a:extLst>
            </p:cNvPr>
            <p:cNvSpPr>
              <a:spLocks noChangeShapeType="1"/>
            </p:cNvSpPr>
            <p:nvPr/>
          </p:nvSpPr>
          <p:spPr bwMode="auto">
            <a:xfrm>
              <a:off x="433" y="1144"/>
              <a:ext cx="55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473" name="Text Box 14">
              <a:extLst>
                <a:ext uri="{FF2B5EF4-FFF2-40B4-BE49-F238E27FC236}">
                  <a16:creationId xmlns:a16="http://schemas.microsoft.com/office/drawing/2014/main" id="{26516F95-DFD6-4B9C-8BD7-49CE5856D8BD}"/>
                </a:ext>
              </a:extLst>
            </p:cNvPr>
            <p:cNvSpPr txBox="1">
              <a:spLocks noChangeArrowheads="1"/>
            </p:cNvSpPr>
            <p:nvPr/>
          </p:nvSpPr>
          <p:spPr bwMode="auto">
            <a:xfrm>
              <a:off x="453" y="739"/>
              <a:ext cx="243"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P</a:t>
              </a:r>
            </a:p>
          </p:txBody>
        </p:sp>
        <p:sp>
          <p:nvSpPr>
            <p:cNvPr id="19474" name="Text Box 15">
              <a:extLst>
                <a:ext uri="{FF2B5EF4-FFF2-40B4-BE49-F238E27FC236}">
                  <a16:creationId xmlns:a16="http://schemas.microsoft.com/office/drawing/2014/main" id="{7A8E458C-0F67-4F02-BE25-345198136BA0}"/>
                </a:ext>
              </a:extLst>
            </p:cNvPr>
            <p:cNvSpPr txBox="1">
              <a:spLocks noChangeArrowheads="1"/>
            </p:cNvSpPr>
            <p:nvPr/>
          </p:nvSpPr>
          <p:spPr bwMode="auto">
            <a:xfrm>
              <a:off x="742" y="739"/>
              <a:ext cx="31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Q</a:t>
              </a:r>
              <a:r>
                <a:rPr lang="en-US" altLang="en-US" baseline="-25000">
                  <a:latin typeface="Haettenschweiler" panose="020B0706040902060204" pitchFamily="34" charset="0"/>
                </a:rPr>
                <a:t>D</a:t>
              </a:r>
              <a:endParaRPr lang="en-US" altLang="en-US">
                <a:latin typeface="Haettenschweiler" panose="020B0706040902060204" pitchFamily="34" charset="0"/>
              </a:endParaRPr>
            </a:p>
          </p:txBody>
        </p:sp>
      </p:grpSp>
      <p:sp>
        <p:nvSpPr>
          <p:cNvPr id="5136" name="Text Box 16">
            <a:extLst>
              <a:ext uri="{FF2B5EF4-FFF2-40B4-BE49-F238E27FC236}">
                <a16:creationId xmlns:a16="http://schemas.microsoft.com/office/drawing/2014/main" id="{D639D046-7A53-4C07-B078-BDA8F0251F47}"/>
              </a:ext>
            </a:extLst>
          </p:cNvPr>
          <p:cNvSpPr txBox="1">
            <a:spLocks noChangeArrowheads="1"/>
          </p:cNvSpPr>
          <p:nvPr/>
        </p:nvSpPr>
        <p:spPr bwMode="auto">
          <a:xfrm>
            <a:off x="3311526" y="2566989"/>
            <a:ext cx="4988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Haettenschweiler" panose="020B0706040902060204" pitchFamily="34" charset="0"/>
              </a:rPr>
              <a:t>10</a:t>
            </a:r>
          </a:p>
          <a:p>
            <a:pPr>
              <a:spcBef>
                <a:spcPct val="0"/>
              </a:spcBef>
              <a:buFontTx/>
              <a:buNone/>
            </a:pPr>
            <a:r>
              <a:rPr lang="en-US" altLang="en-US">
                <a:latin typeface="Haettenschweiler" panose="020B0706040902060204" pitchFamily="34" charset="0"/>
              </a:rPr>
              <a:t>20</a:t>
            </a:r>
          </a:p>
          <a:p>
            <a:pPr>
              <a:spcBef>
                <a:spcPct val="0"/>
              </a:spcBef>
              <a:buFontTx/>
              <a:buNone/>
            </a:pPr>
            <a:r>
              <a:rPr lang="en-US" altLang="en-US">
                <a:latin typeface="Haettenschweiler" panose="020B0706040902060204" pitchFamily="34" charset="0"/>
              </a:rPr>
              <a:t>35</a:t>
            </a:r>
          </a:p>
          <a:p>
            <a:pPr>
              <a:spcBef>
                <a:spcPct val="0"/>
              </a:spcBef>
              <a:buFontTx/>
              <a:buNone/>
            </a:pPr>
            <a:r>
              <a:rPr lang="en-US" altLang="en-US">
                <a:latin typeface="Haettenschweiler" panose="020B0706040902060204" pitchFamily="34" charset="0"/>
              </a:rPr>
              <a:t>55</a:t>
            </a:r>
          </a:p>
          <a:p>
            <a:pPr>
              <a:spcBef>
                <a:spcPct val="0"/>
              </a:spcBef>
              <a:buFontTx/>
              <a:buNone/>
            </a:pPr>
            <a:r>
              <a:rPr lang="en-US" altLang="en-US">
                <a:latin typeface="Haettenschweiler" panose="020B0706040902060204" pitchFamily="34" charset="0"/>
              </a:rPr>
              <a:t>80</a:t>
            </a:r>
          </a:p>
        </p:txBody>
      </p:sp>
      <p:sp>
        <p:nvSpPr>
          <p:cNvPr id="5137" name="AutoShape 17">
            <a:extLst>
              <a:ext uri="{FF2B5EF4-FFF2-40B4-BE49-F238E27FC236}">
                <a16:creationId xmlns:a16="http://schemas.microsoft.com/office/drawing/2014/main" id="{A009E5BB-3D91-453D-898E-E11AC257BDF1}"/>
              </a:ext>
            </a:extLst>
          </p:cNvPr>
          <p:cNvSpPr>
            <a:spLocks noChangeArrowheads="1"/>
          </p:cNvSpPr>
          <p:nvPr/>
        </p:nvSpPr>
        <p:spPr bwMode="auto">
          <a:xfrm>
            <a:off x="3292475" y="3038475"/>
            <a:ext cx="1231900" cy="846138"/>
          </a:xfrm>
          <a:prstGeom prst="leftArrow">
            <a:avLst>
              <a:gd name="adj1" fmla="val 50000"/>
              <a:gd name="adj2" fmla="val 36398"/>
            </a:avLst>
          </a:prstGeom>
          <a:solidFill>
            <a:srgbClr val="CC0000"/>
          </a:solidFill>
          <a:ln w="36576">
            <a:solidFill>
              <a:schemeClr val="tx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38" name="AutoShape 18">
            <a:extLst>
              <a:ext uri="{FF2B5EF4-FFF2-40B4-BE49-F238E27FC236}">
                <a16:creationId xmlns:a16="http://schemas.microsoft.com/office/drawing/2014/main" id="{D8BA6120-3DCB-4781-B7BD-7F033A0E29F7}"/>
              </a:ext>
            </a:extLst>
          </p:cNvPr>
          <p:cNvSpPr>
            <a:spLocks noChangeArrowheads="1"/>
          </p:cNvSpPr>
          <p:nvPr/>
        </p:nvSpPr>
        <p:spPr bwMode="auto">
          <a:xfrm rot="-163423">
            <a:off x="3773488" y="2341564"/>
            <a:ext cx="1079500" cy="815975"/>
          </a:xfrm>
          <a:prstGeom prst="leftArrow">
            <a:avLst>
              <a:gd name="adj1" fmla="val 50000"/>
              <a:gd name="adj2" fmla="val 33074"/>
            </a:avLst>
          </a:prstGeom>
          <a:solidFill>
            <a:srgbClr val="CC0000"/>
          </a:solidFill>
          <a:ln w="36576">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wipe(left)">
                                      <p:cBhvr>
                                        <p:cTn id="7" dur="500"/>
                                        <p:tgtEl>
                                          <p:spTgt spid="51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wipe(left)">
                                      <p:cBhvr>
                                        <p:cTn id="12" dur="500"/>
                                        <p:tgtEl>
                                          <p:spTgt spid="5126"/>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par>
                          <p:cTn id="17" fill="hold" nodeType="afterGroup">
                            <p:stCondLst>
                              <p:cond delay="1000"/>
                            </p:stCondLst>
                            <p:childTnLst>
                              <p:par>
                                <p:cTn id="18" presetID="22" presetClass="entr" presetSubtype="1" fill="hold" grpId="0" nodeType="afterEffect">
                                  <p:stCondLst>
                                    <p:cond delay="1000"/>
                                  </p:stCondLst>
                                  <p:childTnLst>
                                    <p:set>
                                      <p:cBhvr>
                                        <p:cTn id="19" dur="1" fill="hold">
                                          <p:stCondLst>
                                            <p:cond delay="0"/>
                                          </p:stCondLst>
                                        </p:cTn>
                                        <p:tgtEl>
                                          <p:spTgt spid="5124"/>
                                        </p:tgtEl>
                                        <p:attrNameLst>
                                          <p:attrName>style.visibility</p:attrName>
                                        </p:attrNameLst>
                                      </p:cBhvr>
                                      <p:to>
                                        <p:strVal val="visible"/>
                                      </p:to>
                                    </p:set>
                                    <p:animEffect transition="in" filter="wipe(up)">
                                      <p:cBhvr>
                                        <p:cTn id="20" dur="500"/>
                                        <p:tgtEl>
                                          <p:spTgt spid="5124"/>
                                        </p:tgtEl>
                                      </p:cBhvr>
                                    </p:animEffect>
                                  </p:childTnLst>
                                </p:cTn>
                              </p:par>
                            </p:childTnLst>
                          </p:cTn>
                        </p:par>
                        <p:par>
                          <p:cTn id="21" fill="hold" nodeType="afterGroup">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136"/>
                                        </p:tgtEl>
                                        <p:attrNameLst>
                                          <p:attrName>style.visibility</p:attrName>
                                        </p:attrNameLst>
                                      </p:cBhvr>
                                      <p:to>
                                        <p:strVal val="visible"/>
                                      </p:to>
                                    </p:set>
                                    <p:animEffect transition="in" filter="wipe(up)">
                                      <p:cBhvr>
                                        <p:cTn id="24" dur="500"/>
                                        <p:tgtEl>
                                          <p:spTgt spid="5136"/>
                                        </p:tgtEl>
                                      </p:cBhvr>
                                    </p:animEffect>
                                  </p:childTnLst>
                                </p:cTn>
                              </p:par>
                            </p:childTnLst>
                          </p:cTn>
                        </p:par>
                        <p:par>
                          <p:cTn id="25" fill="hold" nodeType="afterGroup">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5127"/>
                                        </p:tgtEl>
                                        <p:attrNameLst>
                                          <p:attrName>style.visibility</p:attrName>
                                        </p:attrNameLst>
                                      </p:cBhvr>
                                      <p:to>
                                        <p:strVal val="visible"/>
                                      </p:to>
                                    </p:set>
                                    <p:animEffect transition="in" filter="wipe(left)">
                                      <p:cBhvr>
                                        <p:cTn id="28" dur="500"/>
                                        <p:tgtEl>
                                          <p:spTgt spid="5127"/>
                                        </p:tgtEl>
                                      </p:cBhvr>
                                    </p:animEffect>
                                  </p:childTnLst>
                                </p:cTn>
                              </p:par>
                            </p:childTnLst>
                          </p:cTn>
                        </p:par>
                        <p:par>
                          <p:cTn id="29" fill="hold" nodeType="afterGroup">
                            <p:stCondLst>
                              <p:cond delay="3500"/>
                            </p:stCondLst>
                            <p:childTnLst>
                              <p:par>
                                <p:cTn id="30" presetID="22" presetClass="entr" presetSubtype="2" fill="hold" grpId="0" nodeType="afterEffect">
                                  <p:stCondLst>
                                    <p:cond delay="0"/>
                                  </p:stCondLst>
                                  <p:childTnLst>
                                    <p:set>
                                      <p:cBhvr>
                                        <p:cTn id="31" dur="1" fill="hold">
                                          <p:stCondLst>
                                            <p:cond delay="0"/>
                                          </p:stCondLst>
                                        </p:cTn>
                                        <p:tgtEl>
                                          <p:spTgt spid="5138"/>
                                        </p:tgtEl>
                                        <p:attrNameLst>
                                          <p:attrName>style.visibility</p:attrName>
                                        </p:attrNameLst>
                                      </p:cBhvr>
                                      <p:to>
                                        <p:strVal val="visible"/>
                                      </p:to>
                                    </p:set>
                                    <p:animEffect transition="in" filter="wipe(right)">
                                      <p:cBhvr>
                                        <p:cTn id="32" dur="500"/>
                                        <p:tgtEl>
                                          <p:spTgt spid="5138"/>
                                        </p:tgtEl>
                                      </p:cBhvr>
                                    </p:animEffect>
                                  </p:childTnLst>
                                </p:cTn>
                              </p:par>
                            </p:childTnLst>
                          </p:cTn>
                        </p:par>
                        <p:par>
                          <p:cTn id="33" fill="hold" nodeType="afterGroup">
                            <p:stCondLst>
                              <p:cond delay="4000"/>
                            </p:stCondLst>
                            <p:childTnLst>
                              <p:par>
                                <p:cTn id="34" presetID="22" presetClass="entr" presetSubtype="1" fill="hold" grpId="0" nodeType="afterEffect">
                                  <p:stCondLst>
                                    <p:cond delay="0"/>
                                  </p:stCondLst>
                                  <p:childTnLst>
                                    <p:set>
                                      <p:cBhvr>
                                        <p:cTn id="35" dur="1" fill="hold">
                                          <p:stCondLst>
                                            <p:cond delay="0"/>
                                          </p:stCondLst>
                                        </p:cTn>
                                        <p:tgtEl>
                                          <p:spTgt spid="5122"/>
                                        </p:tgtEl>
                                        <p:attrNameLst>
                                          <p:attrName>style.visibility</p:attrName>
                                        </p:attrNameLst>
                                      </p:cBhvr>
                                      <p:to>
                                        <p:strVal val="visible"/>
                                      </p:to>
                                    </p:set>
                                    <p:animEffect transition="in" filter="wipe(up)">
                                      <p:cBhvr>
                                        <p:cTn id="36" dur="500"/>
                                        <p:tgtEl>
                                          <p:spTgt spid="5122"/>
                                        </p:tgtEl>
                                      </p:cBhvr>
                                    </p:animEffect>
                                  </p:childTnLst>
                                  <p:subTnLst>
                                    <p:set>
                                      <p:cBhvr override="childStyle">
                                        <p:cTn dur="1" fill="hold" display="0" masterRel="nextClick" afterEffect="1"/>
                                        <p:tgtEl>
                                          <p:spTgt spid="5122"/>
                                        </p:tgtEl>
                                        <p:attrNameLst>
                                          <p:attrName>style.visibility</p:attrName>
                                        </p:attrNameLst>
                                      </p:cBhvr>
                                      <p:to>
                                        <p:strVal val="hidden"/>
                                      </p:to>
                                    </p:set>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128"/>
                                        </p:tgtEl>
                                        <p:attrNameLst>
                                          <p:attrName>style.visibility</p:attrName>
                                        </p:attrNameLst>
                                      </p:cBhvr>
                                      <p:to>
                                        <p:strVal val="visible"/>
                                      </p:to>
                                    </p:set>
                                    <p:animEffect transition="in" filter="wipe(left)">
                                      <p:cBhvr>
                                        <p:cTn id="41" dur="500"/>
                                        <p:tgtEl>
                                          <p:spTgt spid="5128"/>
                                        </p:tgtEl>
                                      </p:cBhvr>
                                    </p:animEffect>
                                  </p:childTnLst>
                                </p:cTn>
                              </p:par>
                            </p:childTnLst>
                          </p:cTn>
                        </p:par>
                        <p:par>
                          <p:cTn id="42" fill="hold" nodeType="afterGroup">
                            <p:stCondLst>
                              <p:cond delay="500"/>
                            </p:stCondLst>
                            <p:childTnLst>
                              <p:par>
                                <p:cTn id="43" presetID="22" presetClass="entr" presetSubtype="2" fill="hold" grpId="0" nodeType="afterEffect">
                                  <p:stCondLst>
                                    <p:cond delay="0"/>
                                  </p:stCondLst>
                                  <p:childTnLst>
                                    <p:set>
                                      <p:cBhvr>
                                        <p:cTn id="44" dur="1" fill="hold">
                                          <p:stCondLst>
                                            <p:cond delay="0"/>
                                          </p:stCondLst>
                                        </p:cTn>
                                        <p:tgtEl>
                                          <p:spTgt spid="5137"/>
                                        </p:tgtEl>
                                        <p:attrNameLst>
                                          <p:attrName>style.visibility</p:attrName>
                                        </p:attrNameLst>
                                      </p:cBhvr>
                                      <p:to>
                                        <p:strVal val="visible"/>
                                      </p:to>
                                    </p:set>
                                    <p:animEffect transition="in" filter="wipe(right)">
                                      <p:cBhvr>
                                        <p:cTn id="45" dur="500"/>
                                        <p:tgtEl>
                                          <p:spTgt spid="5137"/>
                                        </p:tgtEl>
                                      </p:cBhvr>
                                    </p:animEffect>
                                  </p:childTnLst>
                                </p:cTn>
                              </p:par>
                            </p:childTnLst>
                          </p:cTn>
                        </p:par>
                        <p:par>
                          <p:cTn id="46" fill="hold" nodeType="afterGroup">
                            <p:stCondLst>
                              <p:cond delay="1000"/>
                            </p:stCondLst>
                            <p:childTnLst>
                              <p:par>
                                <p:cTn id="47" presetID="22" presetClass="entr" presetSubtype="1" fill="hold" grpId="0" nodeType="afterEffect">
                                  <p:stCondLst>
                                    <p:cond delay="0"/>
                                  </p:stCondLst>
                                  <p:childTnLst>
                                    <p:set>
                                      <p:cBhvr>
                                        <p:cTn id="48" dur="1" fill="hold">
                                          <p:stCondLst>
                                            <p:cond delay="0"/>
                                          </p:stCondLst>
                                        </p:cTn>
                                        <p:tgtEl>
                                          <p:spTgt spid="5123"/>
                                        </p:tgtEl>
                                        <p:attrNameLst>
                                          <p:attrName>style.visibility</p:attrName>
                                        </p:attrNameLst>
                                      </p:cBhvr>
                                      <p:to>
                                        <p:strVal val="visible"/>
                                      </p:to>
                                    </p:set>
                                    <p:animEffect transition="in" filter="wipe(up)">
                                      <p:cBhvr>
                                        <p:cTn id="49" dur="500"/>
                                        <p:tgtEl>
                                          <p:spTgt spid="5123"/>
                                        </p:tgtEl>
                                      </p:cBhvr>
                                    </p:animEffect>
                                  </p:childTnLst>
                                </p:cTn>
                              </p:par>
                            </p:childTnLst>
                          </p:cTn>
                        </p:par>
                        <p:par>
                          <p:cTn id="50" fill="hold" nodeType="afterGroup">
                            <p:stCondLst>
                              <p:cond delay="1500"/>
                            </p:stCondLst>
                            <p:childTnLst>
                              <p:par>
                                <p:cTn id="51" presetID="23" presetClass="entr" presetSubtype="528" fill="hold" grpId="0" nodeType="afterEffect">
                                  <p:stCondLst>
                                    <p:cond delay="1000"/>
                                  </p:stCondLst>
                                  <p:childTnLst>
                                    <p:set>
                                      <p:cBhvr>
                                        <p:cTn id="52" dur="1" fill="hold">
                                          <p:stCondLst>
                                            <p:cond delay="0"/>
                                          </p:stCondLst>
                                        </p:cTn>
                                        <p:tgtEl>
                                          <p:spTgt spid="5129"/>
                                        </p:tgtEl>
                                        <p:attrNameLst>
                                          <p:attrName>style.visibility</p:attrName>
                                        </p:attrNameLst>
                                      </p:cBhvr>
                                      <p:to>
                                        <p:strVal val="visible"/>
                                      </p:to>
                                    </p:set>
                                    <p:anim calcmode="lin" valueType="num">
                                      <p:cBhvr>
                                        <p:cTn id="53" dur="500" fill="hold"/>
                                        <p:tgtEl>
                                          <p:spTgt spid="5129"/>
                                        </p:tgtEl>
                                        <p:attrNameLst>
                                          <p:attrName>ppt_w</p:attrName>
                                        </p:attrNameLst>
                                      </p:cBhvr>
                                      <p:tavLst>
                                        <p:tav tm="0">
                                          <p:val>
                                            <p:fltVal val="0"/>
                                          </p:val>
                                        </p:tav>
                                        <p:tav tm="100000">
                                          <p:val>
                                            <p:strVal val="#ppt_w"/>
                                          </p:val>
                                        </p:tav>
                                      </p:tavLst>
                                    </p:anim>
                                    <p:anim calcmode="lin" valueType="num">
                                      <p:cBhvr>
                                        <p:cTn id="54" dur="500" fill="hold"/>
                                        <p:tgtEl>
                                          <p:spTgt spid="5129"/>
                                        </p:tgtEl>
                                        <p:attrNameLst>
                                          <p:attrName>ppt_h</p:attrName>
                                        </p:attrNameLst>
                                      </p:cBhvr>
                                      <p:tavLst>
                                        <p:tav tm="0">
                                          <p:val>
                                            <p:fltVal val="0"/>
                                          </p:val>
                                        </p:tav>
                                        <p:tav tm="100000">
                                          <p:val>
                                            <p:strVal val="#ppt_h"/>
                                          </p:val>
                                        </p:tav>
                                      </p:tavLst>
                                    </p:anim>
                                    <p:anim calcmode="lin" valueType="num">
                                      <p:cBhvr>
                                        <p:cTn id="55" dur="500" fill="hold"/>
                                        <p:tgtEl>
                                          <p:spTgt spid="5129"/>
                                        </p:tgtEl>
                                        <p:attrNameLst>
                                          <p:attrName>ppt_x</p:attrName>
                                        </p:attrNameLst>
                                      </p:cBhvr>
                                      <p:tavLst>
                                        <p:tav tm="0">
                                          <p:val>
                                            <p:fltVal val="0.5"/>
                                          </p:val>
                                        </p:tav>
                                        <p:tav tm="100000">
                                          <p:val>
                                            <p:strVal val="#ppt_x"/>
                                          </p:val>
                                        </p:tav>
                                      </p:tavLst>
                                    </p:anim>
                                    <p:anim calcmode="lin" valueType="num">
                                      <p:cBhvr>
                                        <p:cTn id="56" dur="500" fill="hold"/>
                                        <p:tgtEl>
                                          <p:spTgt spid="5129"/>
                                        </p:tgtEl>
                                        <p:attrNameLst>
                                          <p:attrName>ppt_y</p:attrName>
                                        </p:attrNameLst>
                                      </p:cBhvr>
                                      <p:tavLst>
                                        <p:tav tm="0">
                                          <p:val>
                                            <p:fltVal val="0.5"/>
                                          </p:val>
                                        </p:tav>
                                        <p:tav tm="100000">
                                          <p:val>
                                            <p:strVal val="#ppt_y"/>
                                          </p:val>
                                        </p:tav>
                                      </p:tavLst>
                                    </p:anim>
                                  </p:childTnLst>
                                </p:cTn>
                              </p:par>
                            </p:childTnLst>
                          </p:cTn>
                        </p:par>
                        <p:par>
                          <p:cTn id="57" fill="hold" nodeType="afterGroup">
                            <p:stCondLst>
                              <p:cond delay="3000"/>
                            </p:stCondLst>
                            <p:childTnLst>
                              <p:par>
                                <p:cTn id="58" presetID="23" presetClass="entr" presetSubtype="528" fill="hold" grpId="0" nodeType="afterEffect">
                                  <p:stCondLst>
                                    <p:cond delay="1000"/>
                                  </p:stCondLst>
                                  <p:childTnLst>
                                    <p:set>
                                      <p:cBhvr>
                                        <p:cTn id="59" dur="1" fill="hold">
                                          <p:stCondLst>
                                            <p:cond delay="0"/>
                                          </p:stCondLst>
                                        </p:cTn>
                                        <p:tgtEl>
                                          <p:spTgt spid="5130"/>
                                        </p:tgtEl>
                                        <p:attrNameLst>
                                          <p:attrName>style.visibility</p:attrName>
                                        </p:attrNameLst>
                                      </p:cBhvr>
                                      <p:to>
                                        <p:strVal val="visible"/>
                                      </p:to>
                                    </p:set>
                                    <p:anim calcmode="lin" valueType="num">
                                      <p:cBhvr>
                                        <p:cTn id="60" dur="500" fill="hold"/>
                                        <p:tgtEl>
                                          <p:spTgt spid="5130"/>
                                        </p:tgtEl>
                                        <p:attrNameLst>
                                          <p:attrName>ppt_w</p:attrName>
                                        </p:attrNameLst>
                                      </p:cBhvr>
                                      <p:tavLst>
                                        <p:tav tm="0">
                                          <p:val>
                                            <p:fltVal val="0"/>
                                          </p:val>
                                        </p:tav>
                                        <p:tav tm="100000">
                                          <p:val>
                                            <p:strVal val="#ppt_w"/>
                                          </p:val>
                                        </p:tav>
                                      </p:tavLst>
                                    </p:anim>
                                    <p:anim calcmode="lin" valueType="num">
                                      <p:cBhvr>
                                        <p:cTn id="61" dur="500" fill="hold"/>
                                        <p:tgtEl>
                                          <p:spTgt spid="5130"/>
                                        </p:tgtEl>
                                        <p:attrNameLst>
                                          <p:attrName>ppt_h</p:attrName>
                                        </p:attrNameLst>
                                      </p:cBhvr>
                                      <p:tavLst>
                                        <p:tav tm="0">
                                          <p:val>
                                            <p:fltVal val="0"/>
                                          </p:val>
                                        </p:tav>
                                        <p:tav tm="100000">
                                          <p:val>
                                            <p:strVal val="#ppt_h"/>
                                          </p:val>
                                        </p:tav>
                                      </p:tavLst>
                                    </p:anim>
                                    <p:anim calcmode="lin" valueType="num">
                                      <p:cBhvr>
                                        <p:cTn id="62" dur="500" fill="hold"/>
                                        <p:tgtEl>
                                          <p:spTgt spid="5130"/>
                                        </p:tgtEl>
                                        <p:attrNameLst>
                                          <p:attrName>ppt_x</p:attrName>
                                        </p:attrNameLst>
                                      </p:cBhvr>
                                      <p:tavLst>
                                        <p:tav tm="0">
                                          <p:val>
                                            <p:fltVal val="0.5"/>
                                          </p:val>
                                        </p:tav>
                                        <p:tav tm="100000">
                                          <p:val>
                                            <p:strVal val="#ppt_x"/>
                                          </p:val>
                                        </p:tav>
                                      </p:tavLst>
                                    </p:anim>
                                    <p:anim calcmode="lin" valueType="num">
                                      <p:cBhvr>
                                        <p:cTn id="63" dur="500" fill="hold"/>
                                        <p:tgtEl>
                                          <p:spTgt spid="51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3" grpId="0" animBg="1"/>
      <p:bldP spid="5124" grpId="0" autoUpdateAnimBg="0"/>
      <p:bldP spid="5125" grpId="0" animBg="1" autoUpdateAnimBg="0"/>
      <p:bldP spid="5126" grpId="0" autoUpdateAnimBg="0"/>
      <p:bldP spid="5127" grpId="0" autoUpdateAnimBg="0"/>
      <p:bldP spid="5128" grpId="0" autoUpdateAnimBg="0"/>
      <p:bldP spid="5129" grpId="0" autoUpdateAnimBg="0"/>
      <p:bldP spid="5130" grpId="0" autoUpdateAnimBg="0"/>
      <p:bldP spid="5136" grpId="0" autoUpdateAnimBg="0"/>
      <p:bldP spid="5137" grpId="0" animBg="1"/>
      <p:bldP spid="5138"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239CB7-3E2B-4424-475E-F2D51EFE9090}"/>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7A4EF093-76E2-F902-340C-BFD7F1D11ED5}"/>
              </a:ext>
            </a:extLst>
          </p:cNvPr>
          <p:cNvPicPr>
            <a:picLocks noChangeAspect="1"/>
          </p:cNvPicPr>
          <p:nvPr/>
        </p:nvPicPr>
        <p:blipFill>
          <a:blip r:embed="rId2"/>
          <a:stretch>
            <a:fillRect/>
          </a:stretch>
        </p:blipFill>
        <p:spPr>
          <a:xfrm>
            <a:off x="492034" y="0"/>
            <a:ext cx="6742093" cy="6305556"/>
          </a:xfrm>
          <a:prstGeom prst="rect">
            <a:avLst/>
          </a:prstGeom>
        </p:spPr>
      </p:pic>
      <p:pic>
        <p:nvPicPr>
          <p:cNvPr id="5" name="Picture 4">
            <a:extLst>
              <a:ext uri="{FF2B5EF4-FFF2-40B4-BE49-F238E27FC236}">
                <a16:creationId xmlns:a16="http://schemas.microsoft.com/office/drawing/2014/main" id="{C71A4DA4-F543-F12C-2B32-CADE035BAD5F}"/>
              </a:ext>
            </a:extLst>
          </p:cNvPr>
          <p:cNvPicPr>
            <a:picLocks noChangeAspect="1"/>
          </p:cNvPicPr>
          <p:nvPr/>
        </p:nvPicPr>
        <p:blipFill>
          <a:blip r:embed="rId3"/>
          <a:stretch>
            <a:fillRect/>
          </a:stretch>
        </p:blipFill>
        <p:spPr>
          <a:xfrm>
            <a:off x="7188887" y="1261535"/>
            <a:ext cx="4511079" cy="3782486"/>
          </a:xfrm>
          <a:prstGeom prst="rect">
            <a:avLst/>
          </a:prstGeom>
        </p:spPr>
      </p:pic>
      <p:sp>
        <p:nvSpPr>
          <p:cNvPr id="6" name="Rectangle: Rounded Corners 5">
            <a:extLst>
              <a:ext uri="{FF2B5EF4-FFF2-40B4-BE49-F238E27FC236}">
                <a16:creationId xmlns:a16="http://schemas.microsoft.com/office/drawing/2014/main" id="{EE1DE572-E834-6B03-8A2F-ABAEB5330B35}"/>
              </a:ext>
            </a:extLst>
          </p:cNvPr>
          <p:cNvSpPr/>
          <p:nvPr/>
        </p:nvSpPr>
        <p:spPr>
          <a:xfrm>
            <a:off x="5534025" y="5124450"/>
            <a:ext cx="771524" cy="180835"/>
          </a:xfrm>
          <a:prstGeom prst="roundRect">
            <a:avLst/>
          </a:prstGeom>
          <a:solidFill>
            <a:schemeClr val="tx1">
              <a:lumMod val="85000"/>
              <a:lumOff val="1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7" name="Rectangle: Rounded Corners 6">
            <a:extLst>
              <a:ext uri="{FF2B5EF4-FFF2-40B4-BE49-F238E27FC236}">
                <a16:creationId xmlns:a16="http://schemas.microsoft.com/office/drawing/2014/main" id="{D7D08785-95FB-9AA7-B9D6-0E7195BAC693}"/>
              </a:ext>
            </a:extLst>
          </p:cNvPr>
          <p:cNvSpPr/>
          <p:nvPr/>
        </p:nvSpPr>
        <p:spPr>
          <a:xfrm>
            <a:off x="828674" y="5491696"/>
            <a:ext cx="1123951" cy="185204"/>
          </a:xfrm>
          <a:prstGeom prst="roundRect">
            <a:avLst/>
          </a:prstGeom>
          <a:solidFill>
            <a:schemeClr val="tx1">
              <a:lumMod val="85000"/>
              <a:lumOff val="1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8" name="Rectangle: Rounded Corners 7">
            <a:extLst>
              <a:ext uri="{FF2B5EF4-FFF2-40B4-BE49-F238E27FC236}">
                <a16:creationId xmlns:a16="http://schemas.microsoft.com/office/drawing/2014/main" id="{6EB281CB-C047-1030-4D66-EBBCED921156}"/>
              </a:ext>
            </a:extLst>
          </p:cNvPr>
          <p:cNvSpPr/>
          <p:nvPr/>
        </p:nvSpPr>
        <p:spPr>
          <a:xfrm>
            <a:off x="1506538" y="5676900"/>
            <a:ext cx="1047751" cy="185204"/>
          </a:xfrm>
          <a:prstGeom prst="roundRect">
            <a:avLst/>
          </a:prstGeom>
          <a:solidFill>
            <a:schemeClr val="tx1">
              <a:lumMod val="85000"/>
              <a:lumOff val="1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9" name="Rectangle: Rounded Corners 8">
            <a:extLst>
              <a:ext uri="{FF2B5EF4-FFF2-40B4-BE49-F238E27FC236}">
                <a16:creationId xmlns:a16="http://schemas.microsoft.com/office/drawing/2014/main" id="{A171941B-EEEB-E5B2-256C-6990D3507EC3}"/>
              </a:ext>
            </a:extLst>
          </p:cNvPr>
          <p:cNvSpPr/>
          <p:nvPr/>
        </p:nvSpPr>
        <p:spPr>
          <a:xfrm>
            <a:off x="944562" y="5897556"/>
            <a:ext cx="1123951" cy="185204"/>
          </a:xfrm>
          <a:prstGeom prst="roundRect">
            <a:avLst/>
          </a:prstGeom>
          <a:solidFill>
            <a:schemeClr val="tx1">
              <a:lumMod val="85000"/>
              <a:lumOff val="1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7784068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C84026-CF26-1580-5406-09372130B7A2}"/>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4C775899-FB88-08F4-84B9-CAA3D73DBB7D}"/>
              </a:ext>
            </a:extLst>
          </p:cNvPr>
          <p:cNvPicPr>
            <a:picLocks noChangeAspect="1"/>
          </p:cNvPicPr>
          <p:nvPr/>
        </p:nvPicPr>
        <p:blipFill>
          <a:blip r:embed="rId2"/>
          <a:stretch>
            <a:fillRect/>
          </a:stretch>
        </p:blipFill>
        <p:spPr>
          <a:xfrm>
            <a:off x="111036" y="120716"/>
            <a:ext cx="7224821" cy="6022909"/>
          </a:xfrm>
          <a:prstGeom prst="rect">
            <a:avLst/>
          </a:prstGeom>
        </p:spPr>
      </p:pic>
      <p:pic>
        <p:nvPicPr>
          <p:cNvPr id="3" name="Picture 2">
            <a:extLst>
              <a:ext uri="{FF2B5EF4-FFF2-40B4-BE49-F238E27FC236}">
                <a16:creationId xmlns:a16="http://schemas.microsoft.com/office/drawing/2014/main" id="{5C455680-4569-84E0-0172-D1C12E960E5B}"/>
              </a:ext>
            </a:extLst>
          </p:cNvPr>
          <p:cNvPicPr>
            <a:picLocks noChangeAspect="1"/>
          </p:cNvPicPr>
          <p:nvPr/>
        </p:nvPicPr>
        <p:blipFill>
          <a:blip r:embed="rId3"/>
          <a:stretch>
            <a:fillRect/>
          </a:stretch>
        </p:blipFill>
        <p:spPr>
          <a:xfrm>
            <a:off x="7077851" y="966259"/>
            <a:ext cx="5003113" cy="4195051"/>
          </a:xfrm>
          <a:prstGeom prst="rect">
            <a:avLst/>
          </a:prstGeom>
        </p:spPr>
      </p:pic>
      <p:sp>
        <p:nvSpPr>
          <p:cNvPr id="5" name="Rectangle: Rounded Corners 4">
            <a:extLst>
              <a:ext uri="{FF2B5EF4-FFF2-40B4-BE49-F238E27FC236}">
                <a16:creationId xmlns:a16="http://schemas.microsoft.com/office/drawing/2014/main" id="{46BB15A2-2558-452B-60B1-FB8D77910CA7}"/>
              </a:ext>
            </a:extLst>
          </p:cNvPr>
          <p:cNvSpPr/>
          <p:nvPr/>
        </p:nvSpPr>
        <p:spPr>
          <a:xfrm>
            <a:off x="5600641" y="4922085"/>
            <a:ext cx="771524" cy="180835"/>
          </a:xfrm>
          <a:prstGeom prst="roundRect">
            <a:avLst/>
          </a:prstGeom>
          <a:solidFill>
            <a:schemeClr val="tx1">
              <a:lumMod val="85000"/>
              <a:lumOff val="1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6" name="Rectangle: Rounded Corners 5">
            <a:extLst>
              <a:ext uri="{FF2B5EF4-FFF2-40B4-BE49-F238E27FC236}">
                <a16:creationId xmlns:a16="http://schemas.microsoft.com/office/drawing/2014/main" id="{A6FE8830-8465-0BEA-EBA8-B82CD0826F65}"/>
              </a:ext>
            </a:extLst>
          </p:cNvPr>
          <p:cNvSpPr/>
          <p:nvPr/>
        </p:nvSpPr>
        <p:spPr>
          <a:xfrm>
            <a:off x="495299" y="5396446"/>
            <a:ext cx="1123951" cy="185204"/>
          </a:xfrm>
          <a:prstGeom prst="roundRect">
            <a:avLst/>
          </a:prstGeom>
          <a:solidFill>
            <a:schemeClr val="tx1">
              <a:lumMod val="85000"/>
              <a:lumOff val="1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7" name="Rectangle: Rounded Corners 6">
            <a:extLst>
              <a:ext uri="{FF2B5EF4-FFF2-40B4-BE49-F238E27FC236}">
                <a16:creationId xmlns:a16="http://schemas.microsoft.com/office/drawing/2014/main" id="{DAD96AE0-4DD8-C1A4-7051-0B1174E9A70D}"/>
              </a:ext>
            </a:extLst>
          </p:cNvPr>
          <p:cNvSpPr/>
          <p:nvPr/>
        </p:nvSpPr>
        <p:spPr>
          <a:xfrm>
            <a:off x="1057274" y="5584831"/>
            <a:ext cx="1047751" cy="185204"/>
          </a:xfrm>
          <a:prstGeom prst="roundRect">
            <a:avLst/>
          </a:prstGeom>
          <a:solidFill>
            <a:schemeClr val="tx1">
              <a:lumMod val="85000"/>
              <a:lumOff val="1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8" name="Rectangle: Rounded Corners 7">
            <a:extLst>
              <a:ext uri="{FF2B5EF4-FFF2-40B4-BE49-F238E27FC236}">
                <a16:creationId xmlns:a16="http://schemas.microsoft.com/office/drawing/2014/main" id="{A1313E81-0CE2-01E5-CD56-8BAB7B7B18D6}"/>
              </a:ext>
            </a:extLst>
          </p:cNvPr>
          <p:cNvSpPr/>
          <p:nvPr/>
        </p:nvSpPr>
        <p:spPr>
          <a:xfrm>
            <a:off x="411537" y="5798871"/>
            <a:ext cx="675523" cy="185205"/>
          </a:xfrm>
          <a:prstGeom prst="roundRect">
            <a:avLst/>
          </a:prstGeom>
          <a:solidFill>
            <a:schemeClr val="tx1">
              <a:lumMod val="85000"/>
              <a:lumOff val="1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7710673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FDA851-AD03-0B0D-F6A2-D8278A409AAC}"/>
              </a:ext>
            </a:extLst>
          </p:cNvPr>
          <p:cNvPicPr>
            <a:picLocks noChangeAspect="1"/>
          </p:cNvPicPr>
          <p:nvPr/>
        </p:nvPicPr>
        <p:blipFill>
          <a:blip r:embed="rId2"/>
          <a:stretch>
            <a:fillRect/>
          </a:stretch>
        </p:blipFill>
        <p:spPr>
          <a:xfrm>
            <a:off x="137270" y="86653"/>
            <a:ext cx="6889840" cy="4952072"/>
          </a:xfrm>
          <a:prstGeom prst="rect">
            <a:avLst/>
          </a:prstGeom>
        </p:spPr>
      </p:pic>
      <p:pic>
        <p:nvPicPr>
          <p:cNvPr id="3" name="Picture 2">
            <a:extLst>
              <a:ext uri="{FF2B5EF4-FFF2-40B4-BE49-F238E27FC236}">
                <a16:creationId xmlns:a16="http://schemas.microsoft.com/office/drawing/2014/main" id="{9547AAE0-7F91-31CD-D44E-4DEFC8FA53E5}"/>
              </a:ext>
            </a:extLst>
          </p:cNvPr>
          <p:cNvPicPr>
            <a:picLocks noChangeAspect="1"/>
          </p:cNvPicPr>
          <p:nvPr/>
        </p:nvPicPr>
        <p:blipFill>
          <a:blip r:embed="rId3"/>
          <a:stretch>
            <a:fillRect/>
          </a:stretch>
        </p:blipFill>
        <p:spPr>
          <a:xfrm>
            <a:off x="7166065" y="581645"/>
            <a:ext cx="4888665" cy="4099088"/>
          </a:xfrm>
          <a:prstGeom prst="rect">
            <a:avLst/>
          </a:prstGeom>
        </p:spPr>
      </p:pic>
    </p:spTree>
    <p:extLst>
      <p:ext uri="{BB962C8B-B14F-4D97-AF65-F5344CB8AC3E}">
        <p14:creationId xmlns:p14="http://schemas.microsoft.com/office/powerpoint/2010/main" val="3912459419"/>
      </p:ext>
    </p:extLst>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056C5E-2895-ED49-43DF-AE99CA33CEDB}"/>
              </a:ext>
            </a:extLst>
          </p:cNvPr>
          <p:cNvPicPr>
            <a:picLocks noChangeAspect="1"/>
          </p:cNvPicPr>
          <p:nvPr/>
        </p:nvPicPr>
        <p:blipFill rotWithShape="1">
          <a:blip r:embed="rId2"/>
          <a:srcRect t="44510"/>
          <a:stretch/>
        </p:blipFill>
        <p:spPr>
          <a:xfrm>
            <a:off x="2533650" y="-1"/>
            <a:ext cx="7478708" cy="4543425"/>
          </a:xfrm>
          <a:prstGeom prst="rect">
            <a:avLst/>
          </a:prstGeom>
        </p:spPr>
      </p:pic>
      <p:pic>
        <p:nvPicPr>
          <p:cNvPr id="6" name="Picture 5">
            <a:extLst>
              <a:ext uri="{FF2B5EF4-FFF2-40B4-BE49-F238E27FC236}">
                <a16:creationId xmlns:a16="http://schemas.microsoft.com/office/drawing/2014/main" id="{D890028D-4A0A-F65C-7770-4F8924DD99C7}"/>
              </a:ext>
            </a:extLst>
          </p:cNvPr>
          <p:cNvPicPr>
            <a:picLocks noChangeAspect="1"/>
          </p:cNvPicPr>
          <p:nvPr/>
        </p:nvPicPr>
        <p:blipFill>
          <a:blip r:embed="rId3"/>
          <a:stretch>
            <a:fillRect/>
          </a:stretch>
        </p:blipFill>
        <p:spPr>
          <a:xfrm>
            <a:off x="2262746" y="4410074"/>
            <a:ext cx="7281304" cy="1790700"/>
          </a:xfrm>
          <a:prstGeom prst="rect">
            <a:avLst/>
          </a:prstGeom>
        </p:spPr>
      </p:pic>
    </p:spTree>
    <p:extLst>
      <p:ext uri="{BB962C8B-B14F-4D97-AF65-F5344CB8AC3E}">
        <p14:creationId xmlns:p14="http://schemas.microsoft.com/office/powerpoint/2010/main" val="15713274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1103C-0DD2-D3B6-5ABE-3595D93AB2A6}"/>
              </a:ext>
            </a:extLst>
          </p:cNvPr>
          <p:cNvPicPr>
            <a:picLocks noGrp="1" noRot="1" noChangeAspect="1" noMove="1" noResize="1" noEditPoints="1" noAdjustHandles="1" noChangeArrowheads="1" noChangeShapeType="1" noCrop="1"/>
          </p:cNvPicPr>
          <p:nvPr/>
        </p:nvPicPr>
        <p:blipFill>
          <a:blip r:embed="rId2"/>
          <a:stretch>
            <a:fillRect/>
          </a:stretch>
        </p:blipFill>
        <p:spPr>
          <a:xfrm>
            <a:off x="82083" y="149921"/>
            <a:ext cx="7476659" cy="6051254"/>
          </a:xfrm>
          <a:prstGeom prst="rect">
            <a:avLst/>
          </a:prstGeom>
        </p:spPr>
      </p:pic>
      <p:sp>
        <p:nvSpPr>
          <p:cNvPr id="6" name="Oval 5">
            <a:extLst>
              <a:ext uri="{FF2B5EF4-FFF2-40B4-BE49-F238E27FC236}">
                <a16:creationId xmlns:a16="http://schemas.microsoft.com/office/drawing/2014/main" id="{462F61EB-854B-0628-19D9-6942E6E20E70}"/>
              </a:ext>
            </a:extLst>
          </p:cNvPr>
          <p:cNvSpPr/>
          <p:nvPr/>
        </p:nvSpPr>
        <p:spPr>
          <a:xfrm>
            <a:off x="2188742" y="1857119"/>
            <a:ext cx="476250" cy="25717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7" name="Oval 6">
            <a:extLst>
              <a:ext uri="{FF2B5EF4-FFF2-40B4-BE49-F238E27FC236}">
                <a16:creationId xmlns:a16="http://schemas.microsoft.com/office/drawing/2014/main" id="{220697F7-801A-838F-A881-B8AF5E1498F8}"/>
              </a:ext>
            </a:extLst>
          </p:cNvPr>
          <p:cNvSpPr/>
          <p:nvPr/>
        </p:nvSpPr>
        <p:spPr>
          <a:xfrm>
            <a:off x="3639438" y="1905842"/>
            <a:ext cx="361950" cy="25717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9" name="Oval 8">
            <a:extLst>
              <a:ext uri="{FF2B5EF4-FFF2-40B4-BE49-F238E27FC236}">
                <a16:creationId xmlns:a16="http://schemas.microsoft.com/office/drawing/2014/main" id="{595343B3-641E-EFF2-A2E1-E7DFF65E1C26}"/>
              </a:ext>
            </a:extLst>
          </p:cNvPr>
          <p:cNvSpPr/>
          <p:nvPr/>
        </p:nvSpPr>
        <p:spPr>
          <a:xfrm>
            <a:off x="5015725" y="1840979"/>
            <a:ext cx="560247" cy="37623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0" name="Oval 9">
            <a:extLst>
              <a:ext uri="{FF2B5EF4-FFF2-40B4-BE49-F238E27FC236}">
                <a16:creationId xmlns:a16="http://schemas.microsoft.com/office/drawing/2014/main" id="{AF61C8EE-9ADB-4728-E404-CFA329A10F78}"/>
              </a:ext>
            </a:extLst>
          </p:cNvPr>
          <p:cNvSpPr/>
          <p:nvPr/>
        </p:nvSpPr>
        <p:spPr>
          <a:xfrm>
            <a:off x="6862837" y="1957635"/>
            <a:ext cx="350037" cy="223839"/>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1" name="Oval 10">
            <a:extLst>
              <a:ext uri="{FF2B5EF4-FFF2-40B4-BE49-F238E27FC236}">
                <a16:creationId xmlns:a16="http://schemas.microsoft.com/office/drawing/2014/main" id="{DD6A3D9C-8819-3262-3F8B-E99D560EFA48}"/>
              </a:ext>
            </a:extLst>
          </p:cNvPr>
          <p:cNvSpPr/>
          <p:nvPr/>
        </p:nvSpPr>
        <p:spPr>
          <a:xfrm>
            <a:off x="2243884" y="2448767"/>
            <a:ext cx="476250" cy="25717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2" name="Oval 11">
            <a:extLst>
              <a:ext uri="{FF2B5EF4-FFF2-40B4-BE49-F238E27FC236}">
                <a16:creationId xmlns:a16="http://schemas.microsoft.com/office/drawing/2014/main" id="{0C8FC621-C702-9846-56ED-9014EB68D628}"/>
              </a:ext>
            </a:extLst>
          </p:cNvPr>
          <p:cNvSpPr/>
          <p:nvPr/>
        </p:nvSpPr>
        <p:spPr>
          <a:xfrm>
            <a:off x="3629594" y="2427361"/>
            <a:ext cx="361950" cy="25717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3" name="Oval 12">
            <a:extLst>
              <a:ext uri="{FF2B5EF4-FFF2-40B4-BE49-F238E27FC236}">
                <a16:creationId xmlns:a16="http://schemas.microsoft.com/office/drawing/2014/main" id="{11252306-A583-E13C-3FAC-0A83E9A0FFCC}"/>
              </a:ext>
            </a:extLst>
          </p:cNvPr>
          <p:cNvSpPr/>
          <p:nvPr/>
        </p:nvSpPr>
        <p:spPr>
          <a:xfrm>
            <a:off x="5015724" y="2357935"/>
            <a:ext cx="560247" cy="37623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4" name="Oval 13">
            <a:extLst>
              <a:ext uri="{FF2B5EF4-FFF2-40B4-BE49-F238E27FC236}">
                <a16:creationId xmlns:a16="http://schemas.microsoft.com/office/drawing/2014/main" id="{D58C3493-15C3-4CA1-7BB0-30010B446689}"/>
              </a:ext>
            </a:extLst>
          </p:cNvPr>
          <p:cNvSpPr/>
          <p:nvPr/>
        </p:nvSpPr>
        <p:spPr>
          <a:xfrm>
            <a:off x="6862835" y="2446638"/>
            <a:ext cx="350037" cy="223839"/>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5" name="Oval 14">
            <a:extLst>
              <a:ext uri="{FF2B5EF4-FFF2-40B4-BE49-F238E27FC236}">
                <a16:creationId xmlns:a16="http://schemas.microsoft.com/office/drawing/2014/main" id="{B096AC4D-8F66-9490-6C1A-84E90E421123}"/>
              </a:ext>
            </a:extLst>
          </p:cNvPr>
          <p:cNvSpPr/>
          <p:nvPr/>
        </p:nvSpPr>
        <p:spPr>
          <a:xfrm>
            <a:off x="2230504" y="2906048"/>
            <a:ext cx="476250" cy="25717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6" name="Oval 15">
            <a:extLst>
              <a:ext uri="{FF2B5EF4-FFF2-40B4-BE49-F238E27FC236}">
                <a16:creationId xmlns:a16="http://schemas.microsoft.com/office/drawing/2014/main" id="{6CBF0AE1-7FF9-492D-9E05-404D67F19DA6}"/>
              </a:ext>
            </a:extLst>
          </p:cNvPr>
          <p:cNvSpPr/>
          <p:nvPr/>
        </p:nvSpPr>
        <p:spPr>
          <a:xfrm>
            <a:off x="4015232" y="2944592"/>
            <a:ext cx="361950" cy="25717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7" name="Oval 16">
            <a:extLst>
              <a:ext uri="{FF2B5EF4-FFF2-40B4-BE49-F238E27FC236}">
                <a16:creationId xmlns:a16="http://schemas.microsoft.com/office/drawing/2014/main" id="{4240DC65-5AB4-6F68-F348-EBF5340ABF96}"/>
              </a:ext>
            </a:extLst>
          </p:cNvPr>
          <p:cNvSpPr/>
          <p:nvPr/>
        </p:nvSpPr>
        <p:spPr>
          <a:xfrm>
            <a:off x="5269632" y="3073180"/>
            <a:ext cx="683493" cy="37623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8" name="Oval 17">
            <a:extLst>
              <a:ext uri="{FF2B5EF4-FFF2-40B4-BE49-F238E27FC236}">
                <a16:creationId xmlns:a16="http://schemas.microsoft.com/office/drawing/2014/main" id="{6592E132-B96B-D79A-C86A-9B234D5830C0}"/>
              </a:ext>
            </a:extLst>
          </p:cNvPr>
          <p:cNvSpPr/>
          <p:nvPr/>
        </p:nvSpPr>
        <p:spPr>
          <a:xfrm>
            <a:off x="6607144" y="3004981"/>
            <a:ext cx="350037" cy="223839"/>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9" name="Oval 18">
            <a:extLst>
              <a:ext uri="{FF2B5EF4-FFF2-40B4-BE49-F238E27FC236}">
                <a16:creationId xmlns:a16="http://schemas.microsoft.com/office/drawing/2014/main" id="{0DCD1DBF-768F-E4C4-9973-F8509AC1756B}"/>
              </a:ext>
            </a:extLst>
          </p:cNvPr>
          <p:cNvSpPr/>
          <p:nvPr/>
        </p:nvSpPr>
        <p:spPr>
          <a:xfrm>
            <a:off x="2720134" y="3478161"/>
            <a:ext cx="476250" cy="25717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21" name="Oval 20">
            <a:extLst>
              <a:ext uri="{FF2B5EF4-FFF2-40B4-BE49-F238E27FC236}">
                <a16:creationId xmlns:a16="http://schemas.microsoft.com/office/drawing/2014/main" id="{5BB5D121-BAC1-2CC4-291B-BD1AE883E49C}"/>
              </a:ext>
            </a:extLst>
          </p:cNvPr>
          <p:cNvSpPr/>
          <p:nvPr/>
        </p:nvSpPr>
        <p:spPr>
          <a:xfrm>
            <a:off x="3585815" y="3474089"/>
            <a:ext cx="361950" cy="25717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22" name="Oval 21">
            <a:extLst>
              <a:ext uri="{FF2B5EF4-FFF2-40B4-BE49-F238E27FC236}">
                <a16:creationId xmlns:a16="http://schemas.microsoft.com/office/drawing/2014/main" id="{B9259D20-E2EF-A823-82D6-7B2E860EFD8A}"/>
              </a:ext>
            </a:extLst>
          </p:cNvPr>
          <p:cNvSpPr/>
          <p:nvPr/>
        </p:nvSpPr>
        <p:spPr>
          <a:xfrm>
            <a:off x="5495733" y="3407895"/>
            <a:ext cx="560247" cy="37623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23" name="Oval 22">
            <a:extLst>
              <a:ext uri="{FF2B5EF4-FFF2-40B4-BE49-F238E27FC236}">
                <a16:creationId xmlns:a16="http://schemas.microsoft.com/office/drawing/2014/main" id="{816C031C-6F2D-4AD1-AB32-BB3CA97AF347}"/>
              </a:ext>
            </a:extLst>
          </p:cNvPr>
          <p:cNvSpPr/>
          <p:nvPr/>
        </p:nvSpPr>
        <p:spPr>
          <a:xfrm>
            <a:off x="6403036" y="3493984"/>
            <a:ext cx="350037" cy="223839"/>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24" name="Oval 23">
            <a:extLst>
              <a:ext uri="{FF2B5EF4-FFF2-40B4-BE49-F238E27FC236}">
                <a16:creationId xmlns:a16="http://schemas.microsoft.com/office/drawing/2014/main" id="{84DEA8ED-69D3-A5FC-5EF4-FF85CEC0FB50}"/>
              </a:ext>
            </a:extLst>
          </p:cNvPr>
          <p:cNvSpPr/>
          <p:nvPr/>
        </p:nvSpPr>
        <p:spPr>
          <a:xfrm>
            <a:off x="2259934" y="3968090"/>
            <a:ext cx="476250" cy="25717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25" name="Oval 24">
            <a:extLst>
              <a:ext uri="{FF2B5EF4-FFF2-40B4-BE49-F238E27FC236}">
                <a16:creationId xmlns:a16="http://schemas.microsoft.com/office/drawing/2014/main" id="{4F0B4DEF-B6FC-3741-C315-1C3C50494757}"/>
              </a:ext>
            </a:extLst>
          </p:cNvPr>
          <p:cNvSpPr/>
          <p:nvPr/>
        </p:nvSpPr>
        <p:spPr>
          <a:xfrm>
            <a:off x="3653282" y="3957718"/>
            <a:ext cx="361950" cy="25717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26" name="Oval 25">
            <a:extLst>
              <a:ext uri="{FF2B5EF4-FFF2-40B4-BE49-F238E27FC236}">
                <a16:creationId xmlns:a16="http://schemas.microsoft.com/office/drawing/2014/main" id="{F74160BD-ADEB-B58C-7E6F-589870272B31}"/>
              </a:ext>
            </a:extLst>
          </p:cNvPr>
          <p:cNvSpPr/>
          <p:nvPr/>
        </p:nvSpPr>
        <p:spPr>
          <a:xfrm>
            <a:off x="4988706" y="3943804"/>
            <a:ext cx="560247" cy="37623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27" name="Oval 26">
            <a:extLst>
              <a:ext uri="{FF2B5EF4-FFF2-40B4-BE49-F238E27FC236}">
                <a16:creationId xmlns:a16="http://schemas.microsoft.com/office/drawing/2014/main" id="{0BA4B5EC-92ED-B672-DD97-478B58C5DD8B}"/>
              </a:ext>
            </a:extLst>
          </p:cNvPr>
          <p:cNvSpPr/>
          <p:nvPr/>
        </p:nvSpPr>
        <p:spPr>
          <a:xfrm>
            <a:off x="6862836" y="4037119"/>
            <a:ext cx="350037" cy="223839"/>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28" name="Oval 27">
            <a:extLst>
              <a:ext uri="{FF2B5EF4-FFF2-40B4-BE49-F238E27FC236}">
                <a16:creationId xmlns:a16="http://schemas.microsoft.com/office/drawing/2014/main" id="{00E24193-C087-CD8E-EB38-6E47B4854AAC}"/>
              </a:ext>
            </a:extLst>
          </p:cNvPr>
          <p:cNvSpPr/>
          <p:nvPr/>
        </p:nvSpPr>
        <p:spPr>
          <a:xfrm>
            <a:off x="2691369" y="4502740"/>
            <a:ext cx="476250" cy="25717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29" name="Oval 28">
            <a:extLst>
              <a:ext uri="{FF2B5EF4-FFF2-40B4-BE49-F238E27FC236}">
                <a16:creationId xmlns:a16="http://schemas.microsoft.com/office/drawing/2014/main" id="{3D661DEA-4D9C-AD20-B13F-B8295EF6B078}"/>
              </a:ext>
            </a:extLst>
          </p:cNvPr>
          <p:cNvSpPr/>
          <p:nvPr/>
        </p:nvSpPr>
        <p:spPr>
          <a:xfrm>
            <a:off x="3575022" y="4502740"/>
            <a:ext cx="361950" cy="25717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30" name="Oval 29">
            <a:extLst>
              <a:ext uri="{FF2B5EF4-FFF2-40B4-BE49-F238E27FC236}">
                <a16:creationId xmlns:a16="http://schemas.microsoft.com/office/drawing/2014/main" id="{AE871BB2-C5B7-FC55-C50B-50CD10933C84}"/>
              </a:ext>
            </a:extLst>
          </p:cNvPr>
          <p:cNvSpPr/>
          <p:nvPr/>
        </p:nvSpPr>
        <p:spPr>
          <a:xfrm>
            <a:off x="5467733" y="4441963"/>
            <a:ext cx="560247" cy="37623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31" name="Oval 30">
            <a:extLst>
              <a:ext uri="{FF2B5EF4-FFF2-40B4-BE49-F238E27FC236}">
                <a16:creationId xmlns:a16="http://schemas.microsoft.com/office/drawing/2014/main" id="{95792A9D-ACEB-2FD8-5A63-7B21C58FA831}"/>
              </a:ext>
            </a:extLst>
          </p:cNvPr>
          <p:cNvSpPr/>
          <p:nvPr/>
        </p:nvSpPr>
        <p:spPr>
          <a:xfrm>
            <a:off x="6304537" y="4566184"/>
            <a:ext cx="350037" cy="223839"/>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32" name="Oval 31">
            <a:extLst>
              <a:ext uri="{FF2B5EF4-FFF2-40B4-BE49-F238E27FC236}">
                <a16:creationId xmlns:a16="http://schemas.microsoft.com/office/drawing/2014/main" id="{05676A34-E4CD-EC78-F3C6-C22379A5F256}"/>
              </a:ext>
            </a:extLst>
          </p:cNvPr>
          <p:cNvSpPr/>
          <p:nvPr/>
        </p:nvSpPr>
        <p:spPr>
          <a:xfrm>
            <a:off x="2676171" y="5017019"/>
            <a:ext cx="476250" cy="25717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33" name="Oval 32">
            <a:extLst>
              <a:ext uri="{FF2B5EF4-FFF2-40B4-BE49-F238E27FC236}">
                <a16:creationId xmlns:a16="http://schemas.microsoft.com/office/drawing/2014/main" id="{E633C8C0-144D-03A2-F137-318F9815408B}"/>
              </a:ext>
            </a:extLst>
          </p:cNvPr>
          <p:cNvSpPr/>
          <p:nvPr/>
        </p:nvSpPr>
        <p:spPr>
          <a:xfrm>
            <a:off x="3936972" y="5026432"/>
            <a:ext cx="361950" cy="25717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34" name="Oval 33">
            <a:extLst>
              <a:ext uri="{FF2B5EF4-FFF2-40B4-BE49-F238E27FC236}">
                <a16:creationId xmlns:a16="http://schemas.microsoft.com/office/drawing/2014/main" id="{707BD5F5-A9A9-3C6E-39EA-A19037C34A38}"/>
              </a:ext>
            </a:extLst>
          </p:cNvPr>
          <p:cNvSpPr/>
          <p:nvPr/>
        </p:nvSpPr>
        <p:spPr>
          <a:xfrm>
            <a:off x="5191606" y="5167107"/>
            <a:ext cx="683493" cy="37623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35" name="Oval 34">
            <a:extLst>
              <a:ext uri="{FF2B5EF4-FFF2-40B4-BE49-F238E27FC236}">
                <a16:creationId xmlns:a16="http://schemas.microsoft.com/office/drawing/2014/main" id="{E0C7D8EB-9D57-3B6E-A378-EE302262B761}"/>
              </a:ext>
            </a:extLst>
          </p:cNvPr>
          <p:cNvSpPr/>
          <p:nvPr/>
        </p:nvSpPr>
        <p:spPr>
          <a:xfrm>
            <a:off x="6578055" y="5055187"/>
            <a:ext cx="350037" cy="223839"/>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36" name="Oval 35">
            <a:extLst>
              <a:ext uri="{FF2B5EF4-FFF2-40B4-BE49-F238E27FC236}">
                <a16:creationId xmlns:a16="http://schemas.microsoft.com/office/drawing/2014/main" id="{CDDD3CE3-EAA7-8631-F800-F4BEA5864019}"/>
              </a:ext>
            </a:extLst>
          </p:cNvPr>
          <p:cNvSpPr/>
          <p:nvPr/>
        </p:nvSpPr>
        <p:spPr>
          <a:xfrm>
            <a:off x="2215119" y="5527319"/>
            <a:ext cx="476250" cy="25717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37" name="Oval 36">
            <a:extLst>
              <a:ext uri="{FF2B5EF4-FFF2-40B4-BE49-F238E27FC236}">
                <a16:creationId xmlns:a16="http://schemas.microsoft.com/office/drawing/2014/main" id="{EA12C508-273B-86BF-B724-36E2EA08B34F}"/>
              </a:ext>
            </a:extLst>
          </p:cNvPr>
          <p:cNvSpPr/>
          <p:nvPr/>
        </p:nvSpPr>
        <p:spPr>
          <a:xfrm>
            <a:off x="3629594" y="5527319"/>
            <a:ext cx="361950" cy="25717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38" name="Oval 37">
            <a:extLst>
              <a:ext uri="{FF2B5EF4-FFF2-40B4-BE49-F238E27FC236}">
                <a16:creationId xmlns:a16="http://schemas.microsoft.com/office/drawing/2014/main" id="{ECEB82F1-AD79-2AB8-3B76-2917B5B5E998}"/>
              </a:ext>
            </a:extLst>
          </p:cNvPr>
          <p:cNvSpPr/>
          <p:nvPr/>
        </p:nvSpPr>
        <p:spPr>
          <a:xfrm>
            <a:off x="4988707" y="5472817"/>
            <a:ext cx="560247" cy="376235"/>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39" name="Oval 38">
            <a:extLst>
              <a:ext uri="{FF2B5EF4-FFF2-40B4-BE49-F238E27FC236}">
                <a16:creationId xmlns:a16="http://schemas.microsoft.com/office/drawing/2014/main" id="{F2E55B5E-4244-DD3A-C355-26F349508B23}"/>
              </a:ext>
            </a:extLst>
          </p:cNvPr>
          <p:cNvSpPr/>
          <p:nvPr/>
        </p:nvSpPr>
        <p:spPr>
          <a:xfrm>
            <a:off x="6800943" y="5560655"/>
            <a:ext cx="350037" cy="223839"/>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20" name="Picture 19">
            <a:extLst>
              <a:ext uri="{FF2B5EF4-FFF2-40B4-BE49-F238E27FC236}">
                <a16:creationId xmlns:a16="http://schemas.microsoft.com/office/drawing/2014/main" id="{110C08A5-177A-E65A-00F8-D40C3A0361D1}"/>
              </a:ext>
            </a:extLst>
          </p:cNvPr>
          <p:cNvPicPr>
            <a:picLocks noChangeAspect="1"/>
          </p:cNvPicPr>
          <p:nvPr/>
        </p:nvPicPr>
        <p:blipFill>
          <a:blip r:embed="rId3"/>
          <a:stretch>
            <a:fillRect/>
          </a:stretch>
        </p:blipFill>
        <p:spPr>
          <a:xfrm>
            <a:off x="7765823" y="538482"/>
            <a:ext cx="4073131" cy="4300935"/>
          </a:xfrm>
          <a:prstGeom prst="rect">
            <a:avLst/>
          </a:prstGeom>
        </p:spPr>
      </p:pic>
    </p:spTree>
    <p:extLst>
      <p:ext uri="{BB962C8B-B14F-4D97-AF65-F5344CB8AC3E}">
        <p14:creationId xmlns:p14="http://schemas.microsoft.com/office/powerpoint/2010/main" val="33540171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ppt_x"/>
                                          </p:val>
                                        </p:tav>
                                        <p:tav tm="100000">
                                          <p:val>
                                            <p:strVal val="#ppt_x"/>
                                          </p:val>
                                        </p:tav>
                                      </p:tavLst>
                                    </p:anim>
                                    <p:anim calcmode="lin" valueType="num">
                                      <p:cBhvr additive="base">
                                        <p:cTn id="9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500" fill="hold"/>
                                        <p:tgtEl>
                                          <p:spTgt spid="24"/>
                                        </p:tgtEl>
                                        <p:attrNameLst>
                                          <p:attrName>ppt_x</p:attrName>
                                        </p:attrNameLst>
                                      </p:cBhvr>
                                      <p:tavLst>
                                        <p:tav tm="0">
                                          <p:val>
                                            <p:strVal val="#ppt_x"/>
                                          </p:val>
                                        </p:tav>
                                        <p:tav tm="100000">
                                          <p:val>
                                            <p:strVal val="#ppt_x"/>
                                          </p:val>
                                        </p:tav>
                                      </p:tavLst>
                                    </p:anim>
                                    <p:anim calcmode="lin" valueType="num">
                                      <p:cBhvr additive="base">
                                        <p:cTn id="10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5"/>
                                        </p:tgtEl>
                                        <p:attrNameLst>
                                          <p:attrName>style.visibility</p:attrName>
                                        </p:attrNameLst>
                                      </p:cBhvr>
                                      <p:to>
                                        <p:strVal val="visible"/>
                                      </p:to>
                                    </p:set>
                                    <p:anim calcmode="lin" valueType="num">
                                      <p:cBhvr additive="base">
                                        <p:cTn id="109" dur="500" fill="hold"/>
                                        <p:tgtEl>
                                          <p:spTgt spid="25"/>
                                        </p:tgtEl>
                                        <p:attrNameLst>
                                          <p:attrName>ppt_x</p:attrName>
                                        </p:attrNameLst>
                                      </p:cBhvr>
                                      <p:tavLst>
                                        <p:tav tm="0">
                                          <p:val>
                                            <p:strVal val="#ppt_x"/>
                                          </p:val>
                                        </p:tav>
                                        <p:tav tm="100000">
                                          <p:val>
                                            <p:strVal val="#ppt_x"/>
                                          </p:val>
                                        </p:tav>
                                      </p:tavLst>
                                    </p:anim>
                                    <p:anim calcmode="lin" valueType="num">
                                      <p:cBhvr additive="base">
                                        <p:cTn id="11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ppt_x"/>
                                          </p:val>
                                        </p:tav>
                                        <p:tav tm="100000">
                                          <p:val>
                                            <p:strVal val="#ppt_x"/>
                                          </p:val>
                                        </p:tav>
                                      </p:tavLst>
                                    </p:anim>
                                    <p:anim calcmode="lin" valueType="num">
                                      <p:cBhvr additive="base">
                                        <p:cTn id="1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7"/>
                                        </p:tgtEl>
                                        <p:attrNameLst>
                                          <p:attrName>style.visibility</p:attrName>
                                        </p:attrNameLst>
                                      </p:cBhvr>
                                      <p:to>
                                        <p:strVal val="visible"/>
                                      </p:to>
                                    </p:set>
                                    <p:anim calcmode="lin" valueType="num">
                                      <p:cBhvr additive="base">
                                        <p:cTn id="121" dur="500" fill="hold"/>
                                        <p:tgtEl>
                                          <p:spTgt spid="27"/>
                                        </p:tgtEl>
                                        <p:attrNameLst>
                                          <p:attrName>ppt_x</p:attrName>
                                        </p:attrNameLst>
                                      </p:cBhvr>
                                      <p:tavLst>
                                        <p:tav tm="0">
                                          <p:val>
                                            <p:strVal val="#ppt_x"/>
                                          </p:val>
                                        </p:tav>
                                        <p:tav tm="100000">
                                          <p:val>
                                            <p:strVal val="#ppt_x"/>
                                          </p:val>
                                        </p:tav>
                                      </p:tavLst>
                                    </p:anim>
                                    <p:anim calcmode="lin" valueType="num">
                                      <p:cBhvr additive="base">
                                        <p:cTn id="1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8"/>
                                        </p:tgtEl>
                                        <p:attrNameLst>
                                          <p:attrName>style.visibility</p:attrName>
                                        </p:attrNameLst>
                                      </p:cBhvr>
                                      <p:to>
                                        <p:strVal val="visible"/>
                                      </p:to>
                                    </p:set>
                                    <p:anim calcmode="lin" valueType="num">
                                      <p:cBhvr additive="base">
                                        <p:cTn id="127" dur="500" fill="hold"/>
                                        <p:tgtEl>
                                          <p:spTgt spid="28"/>
                                        </p:tgtEl>
                                        <p:attrNameLst>
                                          <p:attrName>ppt_x</p:attrName>
                                        </p:attrNameLst>
                                      </p:cBhvr>
                                      <p:tavLst>
                                        <p:tav tm="0">
                                          <p:val>
                                            <p:strVal val="#ppt_x"/>
                                          </p:val>
                                        </p:tav>
                                        <p:tav tm="100000">
                                          <p:val>
                                            <p:strVal val="#ppt_x"/>
                                          </p:val>
                                        </p:tav>
                                      </p:tavLst>
                                    </p:anim>
                                    <p:anim calcmode="lin" valueType="num">
                                      <p:cBhvr additive="base">
                                        <p:cTn id="12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9"/>
                                        </p:tgtEl>
                                        <p:attrNameLst>
                                          <p:attrName>style.visibility</p:attrName>
                                        </p:attrNameLst>
                                      </p:cBhvr>
                                      <p:to>
                                        <p:strVal val="visible"/>
                                      </p:to>
                                    </p:set>
                                    <p:anim calcmode="lin" valueType="num">
                                      <p:cBhvr additive="base">
                                        <p:cTn id="133" dur="500" fill="hold"/>
                                        <p:tgtEl>
                                          <p:spTgt spid="29"/>
                                        </p:tgtEl>
                                        <p:attrNameLst>
                                          <p:attrName>ppt_x</p:attrName>
                                        </p:attrNameLst>
                                      </p:cBhvr>
                                      <p:tavLst>
                                        <p:tav tm="0">
                                          <p:val>
                                            <p:strVal val="#ppt_x"/>
                                          </p:val>
                                        </p:tav>
                                        <p:tav tm="100000">
                                          <p:val>
                                            <p:strVal val="#ppt_x"/>
                                          </p:val>
                                        </p:tav>
                                      </p:tavLst>
                                    </p:anim>
                                    <p:anim calcmode="lin" valueType="num">
                                      <p:cBhvr additive="base">
                                        <p:cTn id="13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30"/>
                                        </p:tgtEl>
                                        <p:attrNameLst>
                                          <p:attrName>style.visibility</p:attrName>
                                        </p:attrNameLst>
                                      </p:cBhvr>
                                      <p:to>
                                        <p:strVal val="visible"/>
                                      </p:to>
                                    </p:set>
                                    <p:anim calcmode="lin" valueType="num">
                                      <p:cBhvr additive="base">
                                        <p:cTn id="139" dur="500" fill="hold"/>
                                        <p:tgtEl>
                                          <p:spTgt spid="30"/>
                                        </p:tgtEl>
                                        <p:attrNameLst>
                                          <p:attrName>ppt_x</p:attrName>
                                        </p:attrNameLst>
                                      </p:cBhvr>
                                      <p:tavLst>
                                        <p:tav tm="0">
                                          <p:val>
                                            <p:strVal val="#ppt_x"/>
                                          </p:val>
                                        </p:tav>
                                        <p:tav tm="100000">
                                          <p:val>
                                            <p:strVal val="#ppt_x"/>
                                          </p:val>
                                        </p:tav>
                                      </p:tavLst>
                                    </p:anim>
                                    <p:anim calcmode="lin" valueType="num">
                                      <p:cBhvr additive="base">
                                        <p:cTn id="14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31"/>
                                        </p:tgtEl>
                                        <p:attrNameLst>
                                          <p:attrName>style.visibility</p:attrName>
                                        </p:attrNameLst>
                                      </p:cBhvr>
                                      <p:to>
                                        <p:strVal val="visible"/>
                                      </p:to>
                                    </p:set>
                                    <p:anim calcmode="lin" valueType="num">
                                      <p:cBhvr additive="base">
                                        <p:cTn id="145" dur="500" fill="hold"/>
                                        <p:tgtEl>
                                          <p:spTgt spid="31"/>
                                        </p:tgtEl>
                                        <p:attrNameLst>
                                          <p:attrName>ppt_x</p:attrName>
                                        </p:attrNameLst>
                                      </p:cBhvr>
                                      <p:tavLst>
                                        <p:tav tm="0">
                                          <p:val>
                                            <p:strVal val="#ppt_x"/>
                                          </p:val>
                                        </p:tav>
                                        <p:tav tm="100000">
                                          <p:val>
                                            <p:strVal val="#ppt_x"/>
                                          </p:val>
                                        </p:tav>
                                      </p:tavLst>
                                    </p:anim>
                                    <p:anim calcmode="lin" valueType="num">
                                      <p:cBhvr additive="base">
                                        <p:cTn id="14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32"/>
                                        </p:tgtEl>
                                        <p:attrNameLst>
                                          <p:attrName>style.visibility</p:attrName>
                                        </p:attrNameLst>
                                      </p:cBhvr>
                                      <p:to>
                                        <p:strVal val="visible"/>
                                      </p:to>
                                    </p:set>
                                    <p:anim calcmode="lin" valueType="num">
                                      <p:cBhvr additive="base">
                                        <p:cTn id="151" dur="500" fill="hold"/>
                                        <p:tgtEl>
                                          <p:spTgt spid="32"/>
                                        </p:tgtEl>
                                        <p:attrNameLst>
                                          <p:attrName>ppt_x</p:attrName>
                                        </p:attrNameLst>
                                      </p:cBhvr>
                                      <p:tavLst>
                                        <p:tav tm="0">
                                          <p:val>
                                            <p:strVal val="#ppt_x"/>
                                          </p:val>
                                        </p:tav>
                                        <p:tav tm="100000">
                                          <p:val>
                                            <p:strVal val="#ppt_x"/>
                                          </p:val>
                                        </p:tav>
                                      </p:tavLst>
                                    </p:anim>
                                    <p:anim calcmode="lin" valueType="num">
                                      <p:cBhvr additive="base">
                                        <p:cTn id="15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33"/>
                                        </p:tgtEl>
                                        <p:attrNameLst>
                                          <p:attrName>style.visibility</p:attrName>
                                        </p:attrNameLst>
                                      </p:cBhvr>
                                      <p:to>
                                        <p:strVal val="visible"/>
                                      </p:to>
                                    </p:set>
                                    <p:anim calcmode="lin" valueType="num">
                                      <p:cBhvr additive="base">
                                        <p:cTn id="157" dur="500" fill="hold"/>
                                        <p:tgtEl>
                                          <p:spTgt spid="33"/>
                                        </p:tgtEl>
                                        <p:attrNameLst>
                                          <p:attrName>ppt_x</p:attrName>
                                        </p:attrNameLst>
                                      </p:cBhvr>
                                      <p:tavLst>
                                        <p:tav tm="0">
                                          <p:val>
                                            <p:strVal val="#ppt_x"/>
                                          </p:val>
                                        </p:tav>
                                        <p:tav tm="100000">
                                          <p:val>
                                            <p:strVal val="#ppt_x"/>
                                          </p:val>
                                        </p:tav>
                                      </p:tavLst>
                                    </p:anim>
                                    <p:anim calcmode="lin" valueType="num">
                                      <p:cBhvr additive="base">
                                        <p:cTn id="15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34"/>
                                        </p:tgtEl>
                                        <p:attrNameLst>
                                          <p:attrName>style.visibility</p:attrName>
                                        </p:attrNameLst>
                                      </p:cBhvr>
                                      <p:to>
                                        <p:strVal val="visible"/>
                                      </p:to>
                                    </p:set>
                                    <p:anim calcmode="lin" valueType="num">
                                      <p:cBhvr additive="base">
                                        <p:cTn id="163" dur="500" fill="hold"/>
                                        <p:tgtEl>
                                          <p:spTgt spid="34"/>
                                        </p:tgtEl>
                                        <p:attrNameLst>
                                          <p:attrName>ppt_x</p:attrName>
                                        </p:attrNameLst>
                                      </p:cBhvr>
                                      <p:tavLst>
                                        <p:tav tm="0">
                                          <p:val>
                                            <p:strVal val="#ppt_x"/>
                                          </p:val>
                                        </p:tav>
                                        <p:tav tm="100000">
                                          <p:val>
                                            <p:strVal val="#ppt_x"/>
                                          </p:val>
                                        </p:tav>
                                      </p:tavLst>
                                    </p:anim>
                                    <p:anim calcmode="lin" valueType="num">
                                      <p:cBhvr additive="base">
                                        <p:cTn id="16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35"/>
                                        </p:tgtEl>
                                        <p:attrNameLst>
                                          <p:attrName>style.visibility</p:attrName>
                                        </p:attrNameLst>
                                      </p:cBhvr>
                                      <p:to>
                                        <p:strVal val="visible"/>
                                      </p:to>
                                    </p:set>
                                    <p:anim calcmode="lin" valueType="num">
                                      <p:cBhvr additive="base">
                                        <p:cTn id="169" dur="500" fill="hold"/>
                                        <p:tgtEl>
                                          <p:spTgt spid="35"/>
                                        </p:tgtEl>
                                        <p:attrNameLst>
                                          <p:attrName>ppt_x</p:attrName>
                                        </p:attrNameLst>
                                      </p:cBhvr>
                                      <p:tavLst>
                                        <p:tav tm="0">
                                          <p:val>
                                            <p:strVal val="#ppt_x"/>
                                          </p:val>
                                        </p:tav>
                                        <p:tav tm="100000">
                                          <p:val>
                                            <p:strVal val="#ppt_x"/>
                                          </p:val>
                                        </p:tav>
                                      </p:tavLst>
                                    </p:anim>
                                    <p:anim calcmode="lin" valueType="num">
                                      <p:cBhvr additive="base">
                                        <p:cTn id="17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36"/>
                                        </p:tgtEl>
                                        <p:attrNameLst>
                                          <p:attrName>style.visibility</p:attrName>
                                        </p:attrNameLst>
                                      </p:cBhvr>
                                      <p:to>
                                        <p:strVal val="visible"/>
                                      </p:to>
                                    </p:set>
                                    <p:anim calcmode="lin" valueType="num">
                                      <p:cBhvr additive="base">
                                        <p:cTn id="175" dur="500" fill="hold"/>
                                        <p:tgtEl>
                                          <p:spTgt spid="36"/>
                                        </p:tgtEl>
                                        <p:attrNameLst>
                                          <p:attrName>ppt_x</p:attrName>
                                        </p:attrNameLst>
                                      </p:cBhvr>
                                      <p:tavLst>
                                        <p:tav tm="0">
                                          <p:val>
                                            <p:strVal val="#ppt_x"/>
                                          </p:val>
                                        </p:tav>
                                        <p:tav tm="100000">
                                          <p:val>
                                            <p:strVal val="#ppt_x"/>
                                          </p:val>
                                        </p:tav>
                                      </p:tavLst>
                                    </p:anim>
                                    <p:anim calcmode="lin" valueType="num">
                                      <p:cBhvr additive="base">
                                        <p:cTn id="17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37"/>
                                        </p:tgtEl>
                                        <p:attrNameLst>
                                          <p:attrName>style.visibility</p:attrName>
                                        </p:attrNameLst>
                                      </p:cBhvr>
                                      <p:to>
                                        <p:strVal val="visible"/>
                                      </p:to>
                                    </p:set>
                                    <p:anim calcmode="lin" valueType="num">
                                      <p:cBhvr additive="base">
                                        <p:cTn id="181" dur="500" fill="hold"/>
                                        <p:tgtEl>
                                          <p:spTgt spid="37"/>
                                        </p:tgtEl>
                                        <p:attrNameLst>
                                          <p:attrName>ppt_x</p:attrName>
                                        </p:attrNameLst>
                                      </p:cBhvr>
                                      <p:tavLst>
                                        <p:tav tm="0">
                                          <p:val>
                                            <p:strVal val="#ppt_x"/>
                                          </p:val>
                                        </p:tav>
                                        <p:tav tm="100000">
                                          <p:val>
                                            <p:strVal val="#ppt_x"/>
                                          </p:val>
                                        </p:tav>
                                      </p:tavLst>
                                    </p:anim>
                                    <p:anim calcmode="lin" valueType="num">
                                      <p:cBhvr additive="base">
                                        <p:cTn id="18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38"/>
                                        </p:tgtEl>
                                        <p:attrNameLst>
                                          <p:attrName>style.visibility</p:attrName>
                                        </p:attrNameLst>
                                      </p:cBhvr>
                                      <p:to>
                                        <p:strVal val="visible"/>
                                      </p:to>
                                    </p:set>
                                    <p:anim calcmode="lin" valueType="num">
                                      <p:cBhvr additive="base">
                                        <p:cTn id="187" dur="500" fill="hold"/>
                                        <p:tgtEl>
                                          <p:spTgt spid="38"/>
                                        </p:tgtEl>
                                        <p:attrNameLst>
                                          <p:attrName>ppt_x</p:attrName>
                                        </p:attrNameLst>
                                      </p:cBhvr>
                                      <p:tavLst>
                                        <p:tav tm="0">
                                          <p:val>
                                            <p:strVal val="#ppt_x"/>
                                          </p:val>
                                        </p:tav>
                                        <p:tav tm="100000">
                                          <p:val>
                                            <p:strVal val="#ppt_x"/>
                                          </p:val>
                                        </p:tav>
                                      </p:tavLst>
                                    </p:anim>
                                    <p:anim calcmode="lin" valueType="num">
                                      <p:cBhvr additive="base">
                                        <p:cTn id="18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39"/>
                                        </p:tgtEl>
                                        <p:attrNameLst>
                                          <p:attrName>style.visibility</p:attrName>
                                        </p:attrNameLst>
                                      </p:cBhvr>
                                      <p:to>
                                        <p:strVal val="visible"/>
                                      </p:to>
                                    </p:set>
                                    <p:anim calcmode="lin" valueType="num">
                                      <p:cBhvr additive="base">
                                        <p:cTn id="193" dur="500" fill="hold"/>
                                        <p:tgtEl>
                                          <p:spTgt spid="39"/>
                                        </p:tgtEl>
                                        <p:attrNameLst>
                                          <p:attrName>ppt_x</p:attrName>
                                        </p:attrNameLst>
                                      </p:cBhvr>
                                      <p:tavLst>
                                        <p:tav tm="0">
                                          <p:val>
                                            <p:strVal val="#ppt_x"/>
                                          </p:val>
                                        </p:tav>
                                        <p:tav tm="100000">
                                          <p:val>
                                            <p:strVal val="#ppt_x"/>
                                          </p:val>
                                        </p:tav>
                                      </p:tavLst>
                                    </p:anim>
                                    <p:anim calcmode="lin" valueType="num">
                                      <p:cBhvr additive="base">
                                        <p:cTn id="19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911155-D3FA-4460-4A4D-D693D4840143}"/>
              </a:ext>
            </a:extLst>
          </p:cNvPr>
          <p:cNvPicPr>
            <a:picLocks noChangeAspect="1"/>
          </p:cNvPicPr>
          <p:nvPr/>
        </p:nvPicPr>
        <p:blipFill>
          <a:blip r:embed="rId2"/>
          <a:stretch>
            <a:fillRect/>
          </a:stretch>
        </p:blipFill>
        <p:spPr>
          <a:xfrm>
            <a:off x="3616162" y="755513"/>
            <a:ext cx="8522298" cy="3587887"/>
          </a:xfrm>
          <a:prstGeom prst="rect">
            <a:avLst/>
          </a:prstGeom>
        </p:spPr>
      </p:pic>
      <p:pic>
        <p:nvPicPr>
          <p:cNvPr id="6" name="Picture 5">
            <a:extLst>
              <a:ext uri="{FF2B5EF4-FFF2-40B4-BE49-F238E27FC236}">
                <a16:creationId xmlns:a16="http://schemas.microsoft.com/office/drawing/2014/main" id="{5D26C565-F9C2-92BE-D979-1AF59579F170}"/>
              </a:ext>
            </a:extLst>
          </p:cNvPr>
          <p:cNvPicPr>
            <a:picLocks noChangeAspect="1"/>
          </p:cNvPicPr>
          <p:nvPr/>
        </p:nvPicPr>
        <p:blipFill>
          <a:blip r:embed="rId3"/>
          <a:stretch>
            <a:fillRect/>
          </a:stretch>
        </p:blipFill>
        <p:spPr>
          <a:xfrm>
            <a:off x="266700" y="372338"/>
            <a:ext cx="2771947" cy="6113324"/>
          </a:xfrm>
          <a:prstGeom prst="rect">
            <a:avLst/>
          </a:prstGeom>
        </p:spPr>
      </p:pic>
      <p:sp>
        <p:nvSpPr>
          <p:cNvPr id="7" name="Rectangle: Rounded Corners 6">
            <a:extLst>
              <a:ext uri="{FF2B5EF4-FFF2-40B4-BE49-F238E27FC236}">
                <a16:creationId xmlns:a16="http://schemas.microsoft.com/office/drawing/2014/main" id="{80966792-3C82-F8DF-EC8E-9F28E50130C6}"/>
              </a:ext>
            </a:extLst>
          </p:cNvPr>
          <p:cNvSpPr/>
          <p:nvPr/>
        </p:nvSpPr>
        <p:spPr>
          <a:xfrm>
            <a:off x="7086600" y="2628900"/>
            <a:ext cx="4838700" cy="200025"/>
          </a:xfrm>
          <a:prstGeom prst="roundRect">
            <a:avLst/>
          </a:prstGeom>
          <a:solidFill>
            <a:schemeClr val="bg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8" name="Rectangle: Rounded Corners 7">
            <a:extLst>
              <a:ext uri="{FF2B5EF4-FFF2-40B4-BE49-F238E27FC236}">
                <a16:creationId xmlns:a16="http://schemas.microsoft.com/office/drawing/2014/main" id="{ACF45A0B-04DA-CED8-5644-AD063241566F}"/>
              </a:ext>
            </a:extLst>
          </p:cNvPr>
          <p:cNvSpPr/>
          <p:nvPr/>
        </p:nvSpPr>
        <p:spPr>
          <a:xfrm>
            <a:off x="7086600" y="3013421"/>
            <a:ext cx="4838700" cy="200025"/>
          </a:xfrm>
          <a:prstGeom prst="roundRect">
            <a:avLst/>
          </a:prstGeom>
          <a:solidFill>
            <a:schemeClr val="bg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9" name="Rectangle: Rounded Corners 8">
            <a:extLst>
              <a:ext uri="{FF2B5EF4-FFF2-40B4-BE49-F238E27FC236}">
                <a16:creationId xmlns:a16="http://schemas.microsoft.com/office/drawing/2014/main" id="{61BA4CD3-6C27-4559-B9A0-B5EFE36B53C2}"/>
              </a:ext>
            </a:extLst>
          </p:cNvPr>
          <p:cNvSpPr/>
          <p:nvPr/>
        </p:nvSpPr>
        <p:spPr>
          <a:xfrm>
            <a:off x="7086600" y="3578397"/>
            <a:ext cx="4838700" cy="200025"/>
          </a:xfrm>
          <a:prstGeom prst="roundRect">
            <a:avLst/>
          </a:prstGeom>
          <a:solidFill>
            <a:schemeClr val="bg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0" name="Rectangle: Rounded Corners 9">
            <a:extLst>
              <a:ext uri="{FF2B5EF4-FFF2-40B4-BE49-F238E27FC236}">
                <a16:creationId xmlns:a16="http://schemas.microsoft.com/office/drawing/2014/main" id="{00F75701-F0DF-EC31-1919-F591D4F9B641}"/>
              </a:ext>
            </a:extLst>
          </p:cNvPr>
          <p:cNvSpPr/>
          <p:nvPr/>
        </p:nvSpPr>
        <p:spPr>
          <a:xfrm>
            <a:off x="7086600" y="3960898"/>
            <a:ext cx="4838700" cy="200025"/>
          </a:xfrm>
          <a:prstGeom prst="roundRect">
            <a:avLst/>
          </a:prstGeom>
          <a:solidFill>
            <a:schemeClr val="bg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2547727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3FC179-A5E5-57B1-1F8C-0B7963212DEC}"/>
              </a:ext>
            </a:extLst>
          </p:cNvPr>
          <p:cNvSpPr>
            <a:spLocks noGrp="1"/>
          </p:cNvSpPr>
          <p:nvPr>
            <p:ph type="body" idx="1"/>
          </p:nvPr>
        </p:nvSpPr>
        <p:spPr/>
        <p:txBody>
          <a:bodyPr/>
          <a:lstStyle/>
          <a:p>
            <a:r>
              <a:rPr lang="en-US" dirty="0"/>
              <a:t>Supply and Demand Room Shifting Activity Questions (</a:t>
            </a:r>
            <a:r>
              <a:rPr lang="en-US" dirty="0">
                <a:hlinkClick r:id="rId2"/>
              </a:rPr>
              <a:t>click here</a:t>
            </a:r>
            <a:r>
              <a:rPr lang="en-US" dirty="0"/>
              <a:t>) and answer template (</a:t>
            </a:r>
            <a:r>
              <a:rPr lang="en-US" dirty="0">
                <a:hlinkClick r:id="rId3"/>
              </a:rPr>
              <a:t>click here</a:t>
            </a:r>
            <a:r>
              <a:rPr lang="en-US" dirty="0"/>
              <a:t>)  </a:t>
            </a:r>
          </a:p>
          <a:p>
            <a:endParaRPr lang="en-US" dirty="0"/>
          </a:p>
        </p:txBody>
      </p:sp>
      <p:sp>
        <p:nvSpPr>
          <p:cNvPr id="4" name="TextBox 3">
            <a:extLst>
              <a:ext uri="{FF2B5EF4-FFF2-40B4-BE49-F238E27FC236}">
                <a16:creationId xmlns:a16="http://schemas.microsoft.com/office/drawing/2014/main" id="{42F1B01E-1FE4-7DF3-3A02-41126C1154BA}"/>
              </a:ext>
            </a:extLst>
          </p:cNvPr>
          <p:cNvSpPr txBox="1"/>
          <p:nvPr/>
        </p:nvSpPr>
        <p:spPr>
          <a:xfrm>
            <a:off x="1401022" y="693520"/>
            <a:ext cx="7190715"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800" dirty="0"/>
              <a:t>Supply and Demand Shifting Room Activity. </a:t>
            </a:r>
          </a:p>
        </p:txBody>
      </p:sp>
    </p:spTree>
    <p:extLst>
      <p:ext uri="{BB962C8B-B14F-4D97-AF65-F5344CB8AC3E}">
        <p14:creationId xmlns:p14="http://schemas.microsoft.com/office/powerpoint/2010/main" val="1844449285"/>
      </p:ext>
    </p:extLst>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t>97</a:t>
            </a:fld>
            <a:endParaRPr/>
          </a:p>
        </p:txBody>
      </p:sp>
      <p:sp>
        <p:nvSpPr>
          <p:cNvPr id="180" name="Content Placeholder 2"/>
          <p:cNvSpPr txBox="1"/>
          <p:nvPr/>
        </p:nvSpPr>
        <p:spPr>
          <a:xfrm>
            <a:off x="883919" y="1825625"/>
            <a:ext cx="10424162" cy="48422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spcBef>
                <a:spcPts val="1000"/>
              </a:spcBef>
              <a:defRPr sz="2000"/>
            </a:pPr>
            <a:r>
              <a:t>You can now access CEE’s professional development webinars directly on EconEdLink.org! To receive these new professional development benefits, </a:t>
            </a:r>
            <a:r>
              <a:rPr b="1"/>
              <a:t>become an EconEdLink </a:t>
            </a:r>
            <a:r>
              <a:rPr b="1" u="sng">
                <a:solidFill>
                  <a:srgbClr val="0563C1"/>
                </a:solidFill>
                <a:uFill>
                  <a:solidFill>
                    <a:srgbClr val="0563C1"/>
                  </a:solidFill>
                </a:uFill>
                <a:hlinkClick r:id="rId2"/>
              </a:rPr>
              <a:t>member</a:t>
            </a:r>
            <a:r>
              <a:t>. As a member, you will now be able to: </a:t>
            </a:r>
          </a:p>
          <a:p>
            <a:pPr marL="228600" indent="-228600">
              <a:lnSpc>
                <a:spcPct val="90000"/>
              </a:lnSpc>
              <a:spcBef>
                <a:spcPts val="1000"/>
              </a:spcBef>
              <a:buSzPct val="100000"/>
              <a:buFont typeface="Arial"/>
              <a:buChar char="•"/>
              <a:defRPr sz="2000"/>
            </a:pPr>
            <a:endParaRPr/>
          </a:p>
          <a:p>
            <a:pPr marL="285750" indent="-285750">
              <a:lnSpc>
                <a:spcPct val="90000"/>
              </a:lnSpc>
              <a:spcBef>
                <a:spcPts val="1000"/>
              </a:spcBef>
              <a:buSzPct val="100000"/>
              <a:buFont typeface="Arial"/>
              <a:buChar char="•"/>
              <a:defRPr sz="2000"/>
            </a:pPr>
            <a:r>
              <a:t>Automatically receive a professional development certificate via e-mail within 24 hours after viewing any webinar for a minimum of 45 minutes</a:t>
            </a:r>
          </a:p>
          <a:p>
            <a:pPr marL="285750" indent="-285750">
              <a:lnSpc>
                <a:spcPct val="90000"/>
              </a:lnSpc>
              <a:spcBef>
                <a:spcPts val="1000"/>
              </a:spcBef>
              <a:buSzPct val="100000"/>
              <a:buFont typeface="Arial"/>
              <a:buChar char="•"/>
              <a:defRPr sz="2000"/>
            </a:pPr>
            <a:r>
              <a:t>Register for upcoming webinars with a simple one-click process </a:t>
            </a:r>
          </a:p>
          <a:p>
            <a:pPr marL="285750" indent="-285750">
              <a:lnSpc>
                <a:spcPct val="90000"/>
              </a:lnSpc>
              <a:spcBef>
                <a:spcPts val="1000"/>
              </a:spcBef>
              <a:buSzPct val="100000"/>
              <a:buFont typeface="Arial"/>
              <a:buChar char="•"/>
              <a:defRPr sz="2000"/>
            </a:pPr>
            <a:r>
              <a:t>Easily download presentations, lesson plan materials and activities for each webinar </a:t>
            </a:r>
          </a:p>
          <a:p>
            <a:pPr marL="285750" indent="-285750">
              <a:lnSpc>
                <a:spcPct val="90000"/>
              </a:lnSpc>
              <a:spcBef>
                <a:spcPts val="1000"/>
              </a:spcBef>
              <a:buSzPct val="100000"/>
              <a:buFont typeface="Arial"/>
              <a:buChar char="•"/>
              <a:defRPr sz="2000"/>
            </a:pPr>
            <a:r>
              <a:t>Search and view all webinars at your convenience </a:t>
            </a:r>
          </a:p>
          <a:p>
            <a:pPr marL="285750" indent="-285750">
              <a:lnSpc>
                <a:spcPct val="90000"/>
              </a:lnSpc>
              <a:spcBef>
                <a:spcPts val="1000"/>
              </a:spcBef>
              <a:buSzPct val="100000"/>
              <a:buFont typeface="Arial"/>
              <a:buChar char="•"/>
              <a:defRPr sz="2000"/>
            </a:pPr>
            <a:r>
              <a:t>Save webinars to your EconEdLink dashboard for easy access to the event</a:t>
            </a:r>
          </a:p>
          <a:p>
            <a:pPr marL="228600" indent="-228600">
              <a:lnSpc>
                <a:spcPct val="90000"/>
              </a:lnSpc>
              <a:spcBef>
                <a:spcPts val="1000"/>
              </a:spcBef>
              <a:buSzPct val="100000"/>
              <a:buFont typeface="Arial"/>
              <a:buChar char="•"/>
              <a:defRPr sz="2000"/>
            </a:pPr>
            <a:endParaRPr/>
          </a:p>
          <a:p>
            <a:pPr algn="ctr">
              <a:lnSpc>
                <a:spcPct val="90000"/>
              </a:lnSpc>
              <a:spcBef>
                <a:spcPts val="1000"/>
              </a:spcBef>
              <a:defRPr sz="2000"/>
            </a:pPr>
            <a:r>
              <a:t>Access our new </a:t>
            </a:r>
            <a:r>
              <a:rPr b="1"/>
              <a:t>Professional Development</a:t>
            </a:r>
            <a:r>
              <a:t> page </a:t>
            </a:r>
            <a:r>
              <a:rPr u="sng">
                <a:solidFill>
                  <a:srgbClr val="0563C1"/>
                </a:solidFill>
                <a:uFill>
                  <a:solidFill>
                    <a:srgbClr val="0563C1"/>
                  </a:solidFill>
                </a:uFill>
                <a:hlinkClick r:id="rId3"/>
              </a:rPr>
              <a:t>here</a:t>
            </a:r>
          </a:p>
        </p:txBody>
      </p:sp>
      <p:sp>
        <p:nvSpPr>
          <p:cNvPr id="181" name="Title 1"/>
          <p:cNvSpPr txBox="1"/>
          <p:nvPr/>
        </p:nvSpPr>
        <p:spPr>
          <a:xfrm>
            <a:off x="579119" y="681037"/>
            <a:ext cx="10424162" cy="497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90000"/>
              </a:lnSpc>
              <a:defRPr sz="3200">
                <a:latin typeface="Calibri Light"/>
                <a:ea typeface="Calibri Light"/>
                <a:cs typeface="Calibri Light"/>
                <a:sym typeface="Calibri Light"/>
              </a:defRPr>
            </a:lvl1pPr>
          </a:lstStyle>
          <a:p>
            <a:r>
              <a:t>EconEdLink Membership</a:t>
            </a:r>
          </a:p>
        </p:txBody>
      </p:sp>
    </p:spTree>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itle 1"/>
          <p:cNvSpPr txBox="1"/>
          <p:nvPr/>
        </p:nvSpPr>
        <p:spPr>
          <a:xfrm>
            <a:off x="883918" y="291089"/>
            <a:ext cx="10424161" cy="9326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90000"/>
              </a:lnSpc>
              <a:spcBef>
                <a:spcPts val="600"/>
              </a:spcBef>
              <a:defRPr sz="5400" spc="-300">
                <a:latin typeface="Calibri Light"/>
                <a:ea typeface="Calibri Light"/>
                <a:cs typeface="Calibri Light"/>
                <a:sym typeface="Calibri Light"/>
              </a:defRPr>
            </a:lvl1pPr>
          </a:lstStyle>
          <a:p>
            <a:r>
              <a:t>Invest In Girls</a:t>
            </a:r>
          </a:p>
        </p:txBody>
      </p:sp>
      <p:pic>
        <p:nvPicPr>
          <p:cNvPr id="230" name="Picture 3" descr="Picture 3"/>
          <p:cNvPicPr>
            <a:picLocks noChangeAspect="1"/>
          </p:cNvPicPr>
          <p:nvPr/>
        </p:nvPicPr>
        <p:blipFill>
          <a:blip r:embed="rId2"/>
          <a:stretch>
            <a:fillRect/>
          </a:stretch>
        </p:blipFill>
        <p:spPr>
          <a:xfrm>
            <a:off x="1779453" y="1486729"/>
            <a:ext cx="8633092" cy="4864952"/>
          </a:xfrm>
          <a:prstGeom prst="rect">
            <a:avLst/>
          </a:prstGeom>
          <a:ln w="12700">
            <a:miter lim="400000"/>
          </a:ln>
        </p:spPr>
      </p:pic>
      <p:sp>
        <p:nvSpPr>
          <p:cNvPr id="231" name="Slide Number Placeholder 6"/>
          <p:cNvSpPr txBox="1">
            <a:spLocks noGrp="1"/>
          </p:cNvSpPr>
          <p:nvPr>
            <p:ph type="sldNum" sz="quarter" idx="4294967295"/>
          </p:nvPr>
        </p:nvSpPr>
        <p:spPr>
          <a:xfrm>
            <a:off x="11080144" y="6404292"/>
            <a:ext cx="273657"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lvl1pPr>
              <a:spcBef>
                <a:spcPts val="600"/>
              </a:spcBef>
              <a:defRPr>
                <a:solidFill>
                  <a:srgbClr val="888888"/>
                </a:solidFill>
                <a:latin typeface="Inter"/>
                <a:ea typeface="Inter"/>
                <a:cs typeface="Inter"/>
                <a:sym typeface="Inter"/>
              </a:defRPr>
            </a:lvl1pPr>
          </a:lstStyle>
          <a:p>
            <a:fld id="{86CB4B4D-7CA3-9044-876B-883B54F8677D}" type="slidenum">
              <a:t>98</a:t>
            </a:fld>
            <a:endParaRPr/>
          </a:p>
        </p:txBody>
      </p:sp>
    </p:spTree>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Down Arrow 7"/>
          <p:cNvSpPr/>
          <p:nvPr/>
        </p:nvSpPr>
        <p:spPr>
          <a:xfrm rot="16200000">
            <a:off x="800100" y="1491343"/>
            <a:ext cx="3333749" cy="3499104"/>
          </a:xfrm>
          <a:custGeom>
            <a:avLst/>
            <a:gdLst/>
            <a:ahLst/>
            <a:cxnLst>
              <a:cxn ang="0">
                <a:pos x="wd2" y="hd2"/>
              </a:cxn>
              <a:cxn ang="5400000">
                <a:pos x="wd2" y="hd2"/>
              </a:cxn>
              <a:cxn ang="10800000">
                <a:pos x="wd2" y="hd2"/>
              </a:cxn>
              <a:cxn ang="16200000">
                <a:pos x="wd2" y="hd2"/>
              </a:cxn>
            </a:cxnLst>
            <a:rect l="0" t="0" r="r" b="b"/>
            <a:pathLst>
              <a:path w="21600" h="21600" extrusionOk="0">
                <a:moveTo>
                  <a:pt x="0" y="18351"/>
                </a:moveTo>
                <a:lnTo>
                  <a:pt x="0" y="0"/>
                </a:lnTo>
                <a:lnTo>
                  <a:pt x="21600" y="0"/>
                </a:lnTo>
                <a:lnTo>
                  <a:pt x="21600" y="18351"/>
                </a:lnTo>
                <a:lnTo>
                  <a:pt x="10800" y="21600"/>
                </a:lnTo>
                <a:close/>
              </a:path>
            </a:pathLst>
          </a:custGeom>
          <a:solidFill>
            <a:srgbClr val="404040"/>
          </a:solidFill>
          <a:ln w="12700">
            <a:miter lim="400000"/>
          </a:ln>
        </p:spPr>
        <p:txBody>
          <a:bodyPr lIns="45719" rIns="45719" anchor="ctr"/>
          <a:lstStyle/>
          <a:p>
            <a:pPr algn="ctr">
              <a:defRPr>
                <a:solidFill>
                  <a:srgbClr val="FFFFFF"/>
                </a:solidFill>
              </a:defRPr>
            </a:pPr>
            <a:endParaRPr/>
          </a:p>
        </p:txBody>
      </p:sp>
      <p:sp>
        <p:nvSpPr>
          <p:cNvPr id="234" name="Title 1"/>
          <p:cNvSpPr txBox="1"/>
          <p:nvPr/>
        </p:nvSpPr>
        <p:spPr>
          <a:xfrm>
            <a:off x="1074419" y="1967265"/>
            <a:ext cx="2537462" cy="2547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a:lnSpc>
                <a:spcPct val="90000"/>
              </a:lnSpc>
              <a:spcBef>
                <a:spcPts val="600"/>
              </a:spcBef>
              <a:defRPr sz="3600" spc="-300">
                <a:solidFill>
                  <a:srgbClr val="FFFFFF"/>
                </a:solidFill>
                <a:latin typeface="Calibri Light"/>
                <a:ea typeface="Calibri Light"/>
                <a:cs typeface="Calibri Light"/>
                <a:sym typeface="Calibri Light"/>
              </a:defRPr>
            </a:lvl1pPr>
          </a:lstStyle>
          <a:p>
            <a:r>
              <a:t>NEC </a:t>
            </a:r>
          </a:p>
        </p:txBody>
      </p:sp>
      <p:pic>
        <p:nvPicPr>
          <p:cNvPr id="235" name="Picture 3" descr="Picture 3"/>
          <p:cNvPicPr>
            <a:picLocks noChangeAspect="1"/>
          </p:cNvPicPr>
          <p:nvPr/>
        </p:nvPicPr>
        <p:blipFill>
          <a:blip r:embed="rId2"/>
          <a:stretch>
            <a:fillRect/>
          </a:stretch>
        </p:blipFill>
        <p:spPr>
          <a:xfrm>
            <a:off x="4217039" y="570"/>
            <a:ext cx="5269524" cy="7023466"/>
          </a:xfrm>
          <a:prstGeom prst="rect">
            <a:avLst/>
          </a:prstGeom>
          <a:ln w="12700">
            <a:miter lim="400000"/>
          </a:ln>
        </p:spPr>
      </p:pic>
      <p:sp>
        <p:nvSpPr>
          <p:cNvPr id="236" name="Slide Number Placeholder 6"/>
          <p:cNvSpPr txBox="1">
            <a:spLocks noGrp="1"/>
          </p:cNvSpPr>
          <p:nvPr>
            <p:ph type="sldNum" sz="quarter" idx="4294967295"/>
          </p:nvPr>
        </p:nvSpPr>
        <p:spPr>
          <a:xfrm>
            <a:off x="11274876" y="6404292"/>
            <a:ext cx="273656"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lvl1pPr>
              <a:spcBef>
                <a:spcPts val="600"/>
              </a:spcBef>
              <a:defRPr>
                <a:solidFill>
                  <a:srgbClr val="000000">
                    <a:alpha val="80000"/>
                  </a:srgbClr>
                </a:solidFill>
                <a:latin typeface="Inter"/>
                <a:ea typeface="Inter"/>
                <a:cs typeface="Inter"/>
                <a:sym typeface="Inter"/>
              </a:defRPr>
            </a:lvl1pPr>
          </a:lstStyle>
          <a:p>
            <a:fld id="{86CB4B4D-7CA3-9044-876B-883B54F8677D}" type="slidenum">
              <a:t>99</a:t>
            </a:fld>
            <a:endParaRPr/>
          </a:p>
        </p:txBody>
      </p:sp>
    </p:spTree>
  </p:cSld>
  <p:clrMapOvr>
    <a:masterClrMapping/>
  </p:clrMapOvr>
  <p:transition spd="med"/>
</p:sld>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py of MCEE Webinar Slides Template" id="{67739DCE-F1A9-45A1-96E8-F1B0AD392E46}" vid="{922946F3-C44E-4247-BB00-A6834A8DC065}"/>
    </a:ext>
  </a:extLst>
</a:theme>
</file>

<file path=ppt/theme/theme3.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1405</TotalTime>
  <Words>4591</Words>
  <Application>Microsoft Office PowerPoint</Application>
  <PresentationFormat>Widescreen</PresentationFormat>
  <Paragraphs>2114</Paragraphs>
  <Slides>104</Slides>
  <Notes>21</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104</vt:i4>
      </vt:variant>
    </vt:vector>
  </HeadingPairs>
  <TitlesOfParts>
    <vt:vector size="124" baseType="lpstr">
      <vt:lpstr>Aharoni</vt:lpstr>
      <vt:lpstr>Arial</vt:lpstr>
      <vt:lpstr>Calibri</vt:lpstr>
      <vt:lpstr>Calibri Light</vt:lpstr>
      <vt:lpstr>effra</vt:lpstr>
      <vt:lpstr>Haettenschweiler</vt:lpstr>
      <vt:lpstr>Helvetica</vt:lpstr>
      <vt:lpstr>Helvetica Neue</vt:lpstr>
      <vt:lpstr>Inter</vt:lpstr>
      <vt:lpstr>Inter Light</vt:lpstr>
      <vt:lpstr>Inter SemiBold</vt:lpstr>
      <vt:lpstr>Oswald</vt:lpstr>
      <vt:lpstr>Roboto</vt:lpstr>
      <vt:lpstr>Rockwell Extra Bold</vt:lpstr>
      <vt:lpstr>Snap ITC</vt:lpstr>
      <vt:lpstr>Source Code Pro</vt:lpstr>
      <vt:lpstr>Times New Roman</vt:lpstr>
      <vt:lpstr>Verdana</vt:lpstr>
      <vt:lpstr>1_Office Theme</vt:lpstr>
      <vt:lpstr>Modern Writer</vt:lpstr>
      <vt:lpstr>Presented by:  James Redelsheimer  Email: jred40@gmail.com  Date: 3/6/23</vt:lpstr>
      <vt:lpstr>PowerPoint Presentation</vt:lpstr>
      <vt:lpstr>PowerPoint Presentation</vt:lpstr>
      <vt:lpstr>PowerPoint Presentation</vt:lpstr>
      <vt:lpstr>PowerPoint Presentation</vt:lpstr>
      <vt:lpstr>Demand and Supply</vt:lpstr>
      <vt:lpstr>MARKETS DEFINED</vt:lpstr>
      <vt:lpstr>PowerPoint Presentation</vt:lpstr>
      <vt:lpstr>DEFINITION OF DEMAND</vt:lpstr>
      <vt:lpstr>       LAW OF DEMAND</vt:lpstr>
      <vt:lpstr>GRAPHING DEMAND</vt:lpstr>
      <vt:lpstr>GRAPHING DEMAND</vt:lpstr>
      <vt:lpstr>GRAPHING DEMAND</vt:lpstr>
      <vt:lpstr>GRAPHING DEMAND</vt:lpstr>
      <vt:lpstr>GRAPHING DEMAND</vt:lpstr>
      <vt:lpstr>GRAPHING DEMAND</vt:lpstr>
      <vt:lpstr>GRAPHING DEMAND</vt:lpstr>
      <vt:lpstr>GRAPHING DEMAND</vt:lpstr>
      <vt:lpstr>GRAPHING DEMAND</vt:lpstr>
      <vt:lpstr>GRAPHING DEMAND</vt:lpstr>
      <vt:lpstr>.</vt:lpstr>
      <vt:lpstr>PowerPoint Presentation</vt:lpstr>
      <vt:lpstr>Change in Demand</vt:lpstr>
      <vt:lpstr>Change in Demand</vt:lpstr>
      <vt:lpstr>Change in Demand</vt:lpstr>
      <vt:lpstr>Change in Demand</vt:lpstr>
      <vt:lpstr>Change in Demand</vt:lpstr>
      <vt:lpstr>Determinants of Demand  (Shifters of the demand curve)</vt:lpstr>
      <vt:lpstr>Change in Qd vs. Change in Demand</vt:lpstr>
      <vt:lpstr>PowerPoint Presentation</vt:lpstr>
      <vt:lpstr>Practice</vt:lpstr>
      <vt:lpstr>Practice</vt:lpstr>
      <vt:lpstr>Practice</vt:lpstr>
      <vt:lpstr>Practice</vt:lpstr>
      <vt:lpstr>Practice</vt:lpstr>
      <vt:lpstr>Practice</vt:lpstr>
      <vt:lpstr>Practice</vt:lpstr>
      <vt:lpstr>Trick question alert!</vt:lpstr>
      <vt:lpstr>DEFINITION OF SUPPLY</vt:lpstr>
      <vt:lpstr>LAW OF SUPPLY</vt:lpstr>
      <vt:lpstr>Why is supply upsloping? </vt:lpstr>
      <vt:lpstr>PowerPoint Presentation</vt:lpstr>
      <vt:lpstr>Example of Supply</vt:lpstr>
      <vt:lpstr>GRAPHING SUPPLY</vt:lpstr>
      <vt:lpstr>GRAPHING SUPPLY</vt:lpstr>
      <vt:lpstr>GRAPHING SUPPLY</vt:lpstr>
      <vt:lpstr>GRAPHING SUPPLY</vt:lpstr>
      <vt:lpstr>GRAPHING SUPPLY</vt:lpstr>
      <vt:lpstr>GRAPHING SUPPLY</vt:lpstr>
      <vt:lpstr>GRAPHING SUPPLY</vt:lpstr>
      <vt:lpstr>GRAPHING SUPPLY</vt:lpstr>
      <vt:lpstr>GRAPHING SUPPLY</vt:lpstr>
      <vt:lpstr>GRAPHING SUPPLY</vt:lpstr>
      <vt:lpstr>GRAPHING SUPPLY  WITH DEMAND</vt:lpstr>
      <vt:lpstr>       MARKET DEMAND &amp; SUPPLY           </vt:lpstr>
      <vt:lpstr>GRAPHING SUPPLY</vt:lpstr>
      <vt:lpstr>Change in Supply</vt:lpstr>
      <vt:lpstr>Change in Supply</vt:lpstr>
      <vt:lpstr>Change in Supply</vt:lpstr>
      <vt:lpstr>Change in Supply</vt:lpstr>
      <vt:lpstr>Change in Supply</vt:lpstr>
      <vt:lpstr>Change in Supply</vt:lpstr>
      <vt:lpstr>Change in Supply</vt:lpstr>
      <vt:lpstr>Change in Supply</vt:lpstr>
      <vt:lpstr>Change in Supply</vt:lpstr>
      <vt:lpstr>DETERMINANTS OF SUPPLY</vt:lpstr>
      <vt:lpstr>Supply Practice</vt:lpstr>
      <vt:lpstr>Supply Practice</vt:lpstr>
      <vt:lpstr>Supply Practice</vt:lpstr>
      <vt:lpstr>Supply Practice</vt:lpstr>
      <vt:lpstr>Supply Practice</vt:lpstr>
      <vt:lpstr>Supply Practice</vt:lpstr>
      <vt:lpstr>Supply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James Redelsheimer jred40@gmail.com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Presented by:  Email:  Date:</dc:title>
  <dc:creator>James Redelsheimer</dc:creator>
  <cp:lastModifiedBy>James_Redelsheimer@rdale.org</cp:lastModifiedBy>
  <cp:revision>5</cp:revision>
  <dcterms:modified xsi:type="dcterms:W3CDTF">2023-03-06T22:57:27Z</dcterms:modified>
</cp:coreProperties>
</file>