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74"/>
  </p:notesMasterIdLst>
  <p:sldIdLst>
    <p:sldId id="256" r:id="rId3"/>
    <p:sldId id="258" r:id="rId4"/>
    <p:sldId id="261" r:id="rId5"/>
    <p:sldId id="259" r:id="rId6"/>
    <p:sldId id="260" r:id="rId7"/>
    <p:sldId id="301" r:id="rId8"/>
    <p:sldId id="302" r:id="rId9"/>
    <p:sldId id="303" r:id="rId10"/>
    <p:sldId id="304" r:id="rId11"/>
    <p:sldId id="305" r:id="rId12"/>
    <p:sldId id="306" r:id="rId13"/>
    <p:sldId id="307" r:id="rId14"/>
    <p:sldId id="309" r:id="rId15"/>
    <p:sldId id="310" r:id="rId16"/>
    <p:sldId id="391" r:id="rId17"/>
    <p:sldId id="311" r:id="rId18"/>
    <p:sldId id="312" r:id="rId19"/>
    <p:sldId id="313" r:id="rId20"/>
    <p:sldId id="315" r:id="rId21"/>
    <p:sldId id="316" r:id="rId22"/>
    <p:sldId id="393" r:id="rId23"/>
    <p:sldId id="317" r:id="rId24"/>
    <p:sldId id="392" r:id="rId25"/>
    <p:sldId id="337" r:id="rId26"/>
    <p:sldId id="338" r:id="rId27"/>
    <p:sldId id="346" r:id="rId28"/>
    <p:sldId id="345" r:id="rId29"/>
    <p:sldId id="344" r:id="rId30"/>
    <p:sldId id="343" r:id="rId31"/>
    <p:sldId id="339" r:id="rId32"/>
    <p:sldId id="347" r:id="rId33"/>
    <p:sldId id="349" r:id="rId34"/>
    <p:sldId id="282" r:id="rId35"/>
    <p:sldId id="291" r:id="rId36"/>
    <p:sldId id="283" r:id="rId37"/>
    <p:sldId id="284" r:id="rId38"/>
    <p:sldId id="285" r:id="rId39"/>
    <p:sldId id="286" r:id="rId40"/>
    <p:sldId id="287" r:id="rId41"/>
    <p:sldId id="288" r:id="rId42"/>
    <p:sldId id="289" r:id="rId43"/>
    <p:sldId id="290" r:id="rId44"/>
    <p:sldId id="295" r:id="rId45"/>
    <p:sldId id="395" r:id="rId46"/>
    <p:sldId id="396" r:id="rId47"/>
    <p:sldId id="397" r:id="rId48"/>
    <p:sldId id="352" r:id="rId49"/>
    <p:sldId id="398" r:id="rId50"/>
    <p:sldId id="351" r:id="rId51"/>
    <p:sldId id="400" r:id="rId52"/>
    <p:sldId id="319" r:id="rId53"/>
    <p:sldId id="320" r:id="rId54"/>
    <p:sldId id="321" r:id="rId55"/>
    <p:sldId id="322" r:id="rId56"/>
    <p:sldId id="323" r:id="rId57"/>
    <p:sldId id="324" r:id="rId58"/>
    <p:sldId id="325" r:id="rId59"/>
    <p:sldId id="326" r:id="rId60"/>
    <p:sldId id="318" r:id="rId61"/>
    <p:sldId id="328" r:id="rId62"/>
    <p:sldId id="327" r:id="rId63"/>
    <p:sldId id="330" r:id="rId64"/>
    <p:sldId id="331" r:id="rId65"/>
    <p:sldId id="257" r:id="rId66"/>
    <p:sldId id="268" r:id="rId67"/>
    <p:sldId id="269" r:id="rId68"/>
    <p:sldId id="270" r:id="rId69"/>
    <p:sldId id="271" r:id="rId70"/>
    <p:sldId id="272" r:id="rId71"/>
    <p:sldId id="273" r:id="rId72"/>
    <p:sldId id="274" r:id="rId7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3F9BF-150D-4934-909A-F295A51E38B7}" v="144" dt="2023-04-03T20:14:38.07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napToGrid="0">
      <p:cViewPr varScale="1">
        <p:scale>
          <a:sx n="102" d="100"/>
          <a:sy n="102" d="100"/>
        </p:scale>
        <p:origin x="768" y="10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edelsheimer" userId="0bc5b4da-4472-4765-be32-514c3730ecac" providerId="ADAL" clId="{F353F9BF-150D-4934-909A-F295A51E38B7}"/>
    <pc:docChg chg="undo custSel addSld delSld modSld sldOrd">
      <pc:chgData name="James Redelsheimer" userId="0bc5b4da-4472-4765-be32-514c3730ecac" providerId="ADAL" clId="{F353F9BF-150D-4934-909A-F295A51E38B7}" dt="2023-04-02T17:42:42.920" v="871" actId="47"/>
      <pc:docMkLst>
        <pc:docMk/>
      </pc:docMkLst>
      <pc:sldChg chg="modSp mod">
        <pc:chgData name="James Redelsheimer" userId="0bc5b4da-4472-4765-be32-514c3730ecac" providerId="ADAL" clId="{F353F9BF-150D-4934-909A-F295A51E38B7}" dt="2023-03-26T16:40:01.979" v="36" actId="20577"/>
        <pc:sldMkLst>
          <pc:docMk/>
          <pc:sldMk cId="0" sldId="256"/>
        </pc:sldMkLst>
        <pc:spChg chg="mod">
          <ac:chgData name="James Redelsheimer" userId="0bc5b4da-4472-4765-be32-514c3730ecac" providerId="ADAL" clId="{F353F9BF-150D-4934-909A-F295A51E38B7}" dt="2023-03-26T16:40:01.979" v="36" actId="20577"/>
          <ac:spMkLst>
            <pc:docMk/>
            <pc:sldMk cId="0" sldId="256"/>
            <ac:spMk id="176" creationId="{00000000-0000-0000-0000-000000000000}"/>
          </ac:spMkLst>
        </pc:spChg>
        <pc:spChg chg="mod">
          <ac:chgData name="James Redelsheimer" userId="0bc5b4da-4472-4765-be32-514c3730ecac" providerId="ADAL" clId="{F353F9BF-150D-4934-909A-F295A51E38B7}" dt="2023-03-26T16:39:51.463" v="31" actId="20577"/>
          <ac:spMkLst>
            <pc:docMk/>
            <pc:sldMk cId="0" sldId="256"/>
            <ac:spMk id="177" creationId="{00000000-0000-0000-0000-000000000000}"/>
          </ac:spMkLst>
        </pc:spChg>
      </pc:sldChg>
      <pc:sldChg chg="modSp mod">
        <pc:chgData name="James Redelsheimer" userId="0bc5b4da-4472-4765-be32-514c3730ecac" providerId="ADAL" clId="{F353F9BF-150D-4934-909A-F295A51E38B7}" dt="2023-04-02T17:00:39.491" v="656" actId="20577"/>
        <pc:sldMkLst>
          <pc:docMk/>
          <pc:sldMk cId="0" sldId="259"/>
        </pc:sldMkLst>
        <pc:spChg chg="mod">
          <ac:chgData name="James Redelsheimer" userId="0bc5b4da-4472-4765-be32-514c3730ecac" providerId="ADAL" clId="{F353F9BF-150D-4934-909A-F295A51E38B7}" dt="2023-04-02T17:00:39.491" v="656" actId="20577"/>
          <ac:spMkLst>
            <pc:docMk/>
            <pc:sldMk cId="0" sldId="259"/>
            <ac:spMk id="214" creationId="{00000000-0000-0000-0000-000000000000}"/>
          </ac:spMkLst>
        </pc:spChg>
      </pc:sldChg>
      <pc:sldChg chg="modSp mod">
        <pc:chgData name="James Redelsheimer" userId="0bc5b4da-4472-4765-be32-514c3730ecac" providerId="ADAL" clId="{F353F9BF-150D-4934-909A-F295A51E38B7}" dt="2023-04-02T15:17:10.822" v="96" actId="403"/>
        <pc:sldMkLst>
          <pc:docMk/>
          <pc:sldMk cId="0" sldId="260"/>
        </pc:sldMkLst>
        <pc:spChg chg="mod">
          <ac:chgData name="James Redelsheimer" userId="0bc5b4da-4472-4765-be32-514c3730ecac" providerId="ADAL" clId="{F353F9BF-150D-4934-909A-F295A51E38B7}" dt="2023-04-02T15:17:10.822" v="96" actId="403"/>
          <ac:spMkLst>
            <pc:docMk/>
            <pc:sldMk cId="0" sldId="260"/>
            <ac:spMk id="220" creationId="{00000000-0000-0000-0000-000000000000}"/>
          </ac:spMkLst>
        </pc:spChg>
      </pc:sldChg>
      <pc:sldChg chg="modSp">
        <pc:chgData name="James Redelsheimer" userId="0bc5b4da-4472-4765-be32-514c3730ecac" providerId="ADAL" clId="{F353F9BF-150D-4934-909A-F295A51E38B7}" dt="2023-03-26T16:41:58.023" v="84" actId="1076"/>
        <pc:sldMkLst>
          <pc:docMk/>
          <pc:sldMk cId="0" sldId="261"/>
        </pc:sldMkLst>
        <pc:picChg chg="mod">
          <ac:chgData name="James Redelsheimer" userId="0bc5b4da-4472-4765-be32-514c3730ecac" providerId="ADAL" clId="{F353F9BF-150D-4934-909A-F295A51E38B7}" dt="2023-03-26T16:41:58.023" v="84" actId="1076"/>
          <ac:picMkLst>
            <pc:docMk/>
            <pc:sldMk cId="0" sldId="261"/>
            <ac:picMk id="2" creationId="{9B7D8168-D77B-B0DA-FB83-3FDCDD2C61C0}"/>
          </ac:picMkLst>
        </pc:picChg>
      </pc:sldChg>
      <pc:sldChg chg="del">
        <pc:chgData name="James Redelsheimer" userId="0bc5b4da-4472-4765-be32-514c3730ecac" providerId="ADAL" clId="{F353F9BF-150D-4934-909A-F295A51E38B7}" dt="2023-04-02T15:18:10.013" v="146" actId="47"/>
        <pc:sldMkLst>
          <pc:docMk/>
          <pc:sldMk cId="0" sldId="263"/>
        </pc:sldMkLst>
      </pc:sldChg>
      <pc:sldChg chg="del">
        <pc:chgData name="James Redelsheimer" userId="0bc5b4da-4472-4765-be32-514c3730ecac" providerId="ADAL" clId="{F353F9BF-150D-4934-909A-F295A51E38B7}" dt="2023-04-02T15:18:03.834" v="145" actId="47"/>
        <pc:sldMkLst>
          <pc:docMk/>
          <pc:sldMk cId="0" sldId="277"/>
        </pc:sldMkLst>
      </pc:sldChg>
      <pc:sldChg chg="add modTransition">
        <pc:chgData name="James Redelsheimer" userId="0bc5b4da-4472-4765-be32-514c3730ecac" providerId="ADAL" clId="{F353F9BF-150D-4934-909A-F295A51E38B7}" dt="2023-04-02T17:25:17.567" v="823"/>
        <pc:sldMkLst>
          <pc:docMk/>
          <pc:sldMk cId="3839240886" sldId="282"/>
        </pc:sldMkLst>
      </pc:sldChg>
      <pc:sldChg chg="add modTransition">
        <pc:chgData name="James Redelsheimer" userId="0bc5b4da-4472-4765-be32-514c3730ecac" providerId="ADAL" clId="{F353F9BF-150D-4934-909A-F295A51E38B7}" dt="2023-04-02T17:25:17.567" v="823"/>
        <pc:sldMkLst>
          <pc:docMk/>
          <pc:sldMk cId="3548547915" sldId="283"/>
        </pc:sldMkLst>
      </pc:sldChg>
      <pc:sldChg chg="del">
        <pc:chgData name="James Redelsheimer" userId="0bc5b4da-4472-4765-be32-514c3730ecac" providerId="ADAL" clId="{F353F9BF-150D-4934-909A-F295A51E38B7}" dt="2023-04-02T15:18:00.107" v="144" actId="47"/>
        <pc:sldMkLst>
          <pc:docMk/>
          <pc:sldMk cId="3548547915" sldId="283"/>
        </pc:sldMkLst>
      </pc:sldChg>
      <pc:sldChg chg="del">
        <pc:chgData name="James Redelsheimer" userId="0bc5b4da-4472-4765-be32-514c3730ecac" providerId="ADAL" clId="{F353F9BF-150D-4934-909A-F295A51E38B7}" dt="2023-04-02T15:18:00.107" v="144" actId="47"/>
        <pc:sldMkLst>
          <pc:docMk/>
          <pc:sldMk cId="2674221875" sldId="284"/>
        </pc:sldMkLst>
      </pc:sldChg>
      <pc:sldChg chg="add modTransition">
        <pc:chgData name="James Redelsheimer" userId="0bc5b4da-4472-4765-be32-514c3730ecac" providerId="ADAL" clId="{F353F9BF-150D-4934-909A-F295A51E38B7}" dt="2023-04-02T17:25:17.567" v="823"/>
        <pc:sldMkLst>
          <pc:docMk/>
          <pc:sldMk cId="2674221875" sldId="284"/>
        </pc:sldMkLst>
      </pc:sldChg>
      <pc:sldChg chg="del">
        <pc:chgData name="James Redelsheimer" userId="0bc5b4da-4472-4765-be32-514c3730ecac" providerId="ADAL" clId="{F353F9BF-150D-4934-909A-F295A51E38B7}" dt="2023-04-02T15:18:00.107" v="144" actId="47"/>
        <pc:sldMkLst>
          <pc:docMk/>
          <pc:sldMk cId="63271700" sldId="285"/>
        </pc:sldMkLst>
      </pc:sldChg>
      <pc:sldChg chg="add modTransition">
        <pc:chgData name="James Redelsheimer" userId="0bc5b4da-4472-4765-be32-514c3730ecac" providerId="ADAL" clId="{F353F9BF-150D-4934-909A-F295A51E38B7}" dt="2023-04-02T17:25:17.567" v="823"/>
        <pc:sldMkLst>
          <pc:docMk/>
          <pc:sldMk cId="63271700" sldId="285"/>
        </pc:sldMkLst>
      </pc:sldChg>
      <pc:sldChg chg="del">
        <pc:chgData name="James Redelsheimer" userId="0bc5b4da-4472-4765-be32-514c3730ecac" providerId="ADAL" clId="{F353F9BF-150D-4934-909A-F295A51E38B7}" dt="2023-04-02T15:18:00.107" v="144" actId="47"/>
        <pc:sldMkLst>
          <pc:docMk/>
          <pc:sldMk cId="2467357266" sldId="286"/>
        </pc:sldMkLst>
      </pc:sldChg>
      <pc:sldChg chg="add modTransition">
        <pc:chgData name="James Redelsheimer" userId="0bc5b4da-4472-4765-be32-514c3730ecac" providerId="ADAL" clId="{F353F9BF-150D-4934-909A-F295A51E38B7}" dt="2023-04-02T17:25:17.567" v="823"/>
        <pc:sldMkLst>
          <pc:docMk/>
          <pc:sldMk cId="2467357266" sldId="286"/>
        </pc:sldMkLst>
      </pc:sldChg>
      <pc:sldChg chg="del">
        <pc:chgData name="James Redelsheimer" userId="0bc5b4da-4472-4765-be32-514c3730ecac" providerId="ADAL" clId="{F353F9BF-150D-4934-909A-F295A51E38B7}" dt="2023-04-02T15:18:00.107" v="144" actId="47"/>
        <pc:sldMkLst>
          <pc:docMk/>
          <pc:sldMk cId="2756365708" sldId="287"/>
        </pc:sldMkLst>
      </pc:sldChg>
      <pc:sldChg chg="add modTransition">
        <pc:chgData name="James Redelsheimer" userId="0bc5b4da-4472-4765-be32-514c3730ecac" providerId="ADAL" clId="{F353F9BF-150D-4934-909A-F295A51E38B7}" dt="2023-04-02T17:25:17.567" v="823"/>
        <pc:sldMkLst>
          <pc:docMk/>
          <pc:sldMk cId="2756365708" sldId="287"/>
        </pc:sldMkLst>
      </pc:sldChg>
      <pc:sldChg chg="add modTransition">
        <pc:chgData name="James Redelsheimer" userId="0bc5b4da-4472-4765-be32-514c3730ecac" providerId="ADAL" clId="{F353F9BF-150D-4934-909A-F295A51E38B7}" dt="2023-04-02T17:25:17.567" v="823"/>
        <pc:sldMkLst>
          <pc:docMk/>
          <pc:sldMk cId="3857919971" sldId="288"/>
        </pc:sldMkLst>
      </pc:sldChg>
      <pc:sldChg chg="del">
        <pc:chgData name="James Redelsheimer" userId="0bc5b4da-4472-4765-be32-514c3730ecac" providerId="ADAL" clId="{F353F9BF-150D-4934-909A-F295A51E38B7}" dt="2023-04-02T15:18:00.107" v="144" actId="47"/>
        <pc:sldMkLst>
          <pc:docMk/>
          <pc:sldMk cId="3857919971" sldId="288"/>
        </pc:sldMkLst>
      </pc:sldChg>
      <pc:sldChg chg="add modTransition">
        <pc:chgData name="James Redelsheimer" userId="0bc5b4da-4472-4765-be32-514c3730ecac" providerId="ADAL" clId="{F353F9BF-150D-4934-909A-F295A51E38B7}" dt="2023-04-02T17:25:17.567" v="823"/>
        <pc:sldMkLst>
          <pc:docMk/>
          <pc:sldMk cId="2270901399" sldId="289"/>
        </pc:sldMkLst>
      </pc:sldChg>
      <pc:sldChg chg="add modTransition">
        <pc:chgData name="James Redelsheimer" userId="0bc5b4da-4472-4765-be32-514c3730ecac" providerId="ADAL" clId="{F353F9BF-150D-4934-909A-F295A51E38B7}" dt="2023-04-02T17:25:17.567" v="823"/>
        <pc:sldMkLst>
          <pc:docMk/>
          <pc:sldMk cId="290595980" sldId="290"/>
        </pc:sldMkLst>
      </pc:sldChg>
      <pc:sldChg chg="add modTransition">
        <pc:chgData name="James Redelsheimer" userId="0bc5b4da-4472-4765-be32-514c3730ecac" providerId="ADAL" clId="{F353F9BF-150D-4934-909A-F295A51E38B7}" dt="2023-04-02T17:25:17.567" v="823"/>
        <pc:sldMkLst>
          <pc:docMk/>
          <pc:sldMk cId="2198241688" sldId="291"/>
        </pc:sldMkLst>
      </pc:sldChg>
      <pc:sldChg chg="del">
        <pc:chgData name="James Redelsheimer" userId="0bc5b4da-4472-4765-be32-514c3730ecac" providerId="ADAL" clId="{F353F9BF-150D-4934-909A-F295A51E38B7}" dt="2023-04-02T15:18:00.107" v="144" actId="47"/>
        <pc:sldMkLst>
          <pc:docMk/>
          <pc:sldMk cId="0" sldId="292"/>
        </pc:sldMkLst>
      </pc:sldChg>
      <pc:sldChg chg="add modTransition">
        <pc:chgData name="James Redelsheimer" userId="0bc5b4da-4472-4765-be32-514c3730ecac" providerId="ADAL" clId="{F353F9BF-150D-4934-909A-F295A51E38B7}" dt="2023-04-02T17:25:17.567" v="823"/>
        <pc:sldMkLst>
          <pc:docMk/>
          <pc:sldMk cId="1814433585" sldId="295"/>
        </pc:sldMkLst>
      </pc:sldChg>
      <pc:sldChg chg="del">
        <pc:chgData name="James Redelsheimer" userId="0bc5b4da-4472-4765-be32-514c3730ecac" providerId="ADAL" clId="{F353F9BF-150D-4934-909A-F295A51E38B7}" dt="2023-04-02T15:18:00.107" v="144" actId="47"/>
        <pc:sldMkLst>
          <pc:docMk/>
          <pc:sldMk cId="638218768" sldId="300"/>
        </pc:sldMkLst>
      </pc:sldChg>
      <pc:sldChg chg="delSp modSp add mod modClrScheme chgLayout">
        <pc:chgData name="James Redelsheimer" userId="0bc5b4da-4472-4765-be32-514c3730ecac" providerId="ADAL" clId="{F353F9BF-150D-4934-909A-F295A51E38B7}" dt="2023-04-02T15:19:59.139" v="153" actId="1076"/>
        <pc:sldMkLst>
          <pc:docMk/>
          <pc:sldMk cId="0" sldId="301"/>
        </pc:sldMkLst>
        <pc:spChg chg="del">
          <ac:chgData name="James Redelsheimer" userId="0bc5b4da-4472-4765-be32-514c3730ecac" providerId="ADAL" clId="{F353F9BF-150D-4934-909A-F295A51E38B7}" dt="2023-04-02T15:19:40.724" v="149" actId="478"/>
          <ac:spMkLst>
            <pc:docMk/>
            <pc:sldMk cId="0" sldId="301"/>
            <ac:spMk id="6" creationId="{3A837BB1-B48F-FB88-14BE-D8D9AF5CB19C}"/>
          </ac:spMkLst>
        </pc:spChg>
        <pc:spChg chg="mod ord">
          <ac:chgData name="James Redelsheimer" userId="0bc5b4da-4472-4765-be32-514c3730ecac" providerId="ADAL" clId="{F353F9BF-150D-4934-909A-F295A51E38B7}" dt="2023-04-02T15:19:55.067" v="152" actId="14100"/>
          <ac:spMkLst>
            <pc:docMk/>
            <pc:sldMk cId="0" sldId="301"/>
            <ac:spMk id="4098" creationId="{C21BAFA1-7CDF-363C-CC32-58278706E3C1}"/>
          </ac:spMkLst>
        </pc:spChg>
        <pc:spChg chg="mod ord">
          <ac:chgData name="James Redelsheimer" userId="0bc5b4da-4472-4765-be32-514c3730ecac" providerId="ADAL" clId="{F353F9BF-150D-4934-909A-F295A51E38B7}" dt="2023-04-02T15:19:47.409" v="150" actId="700"/>
          <ac:spMkLst>
            <pc:docMk/>
            <pc:sldMk cId="0" sldId="301"/>
            <ac:spMk id="4101" creationId="{905036CB-9AB4-7677-A0D3-C84F724E6F16}"/>
          </ac:spMkLst>
        </pc:spChg>
        <pc:spChg chg="mod">
          <ac:chgData name="James Redelsheimer" userId="0bc5b4da-4472-4765-be32-514c3730ecac" providerId="ADAL" clId="{F353F9BF-150D-4934-909A-F295A51E38B7}" dt="2023-04-02T15:19:59.139" v="153" actId="1076"/>
          <ac:spMkLst>
            <pc:docMk/>
            <pc:sldMk cId="0" sldId="301"/>
            <ac:spMk id="11268" creationId="{F24F09F2-5837-D12B-E77E-7235D65E1F83}"/>
          </ac:spMkLst>
        </pc:spChg>
      </pc:sldChg>
      <pc:sldChg chg="delSp modSp add mod modClrScheme chgLayout">
        <pc:chgData name="James Redelsheimer" userId="0bc5b4da-4472-4765-be32-514c3730ecac" providerId="ADAL" clId="{F353F9BF-150D-4934-909A-F295A51E38B7}" dt="2023-04-02T15:20:35.293" v="160" actId="1076"/>
        <pc:sldMkLst>
          <pc:docMk/>
          <pc:sldMk cId="0" sldId="302"/>
        </pc:sldMkLst>
        <pc:spChg chg="del">
          <ac:chgData name="James Redelsheimer" userId="0bc5b4da-4472-4765-be32-514c3730ecac" providerId="ADAL" clId="{F353F9BF-150D-4934-909A-F295A51E38B7}" dt="2023-04-02T15:20:18.579" v="157" actId="478"/>
          <ac:spMkLst>
            <pc:docMk/>
            <pc:sldMk cId="0" sldId="302"/>
            <ac:spMk id="7" creationId="{2F20D35C-A9C3-9335-6EF7-5EFD90CA3DFD}"/>
          </ac:spMkLst>
        </pc:spChg>
        <pc:spChg chg="mod ord">
          <ac:chgData name="James Redelsheimer" userId="0bc5b4da-4472-4765-be32-514c3730ecac" providerId="ADAL" clId="{F353F9BF-150D-4934-909A-F295A51E38B7}" dt="2023-04-02T15:20:06.341" v="154" actId="700"/>
          <ac:spMkLst>
            <pc:docMk/>
            <pc:sldMk cId="0" sldId="302"/>
            <ac:spMk id="5126" creationId="{AC66BFEC-F957-85C7-4E7D-636C784D627F}"/>
          </ac:spMkLst>
        </pc:spChg>
        <pc:spChg chg="mod ord">
          <ac:chgData name="James Redelsheimer" userId="0bc5b4da-4472-4765-be32-514c3730ecac" providerId="ADAL" clId="{F353F9BF-150D-4934-909A-F295A51E38B7}" dt="2023-04-02T15:20:25.979" v="159" actId="1076"/>
          <ac:spMkLst>
            <pc:docMk/>
            <pc:sldMk cId="0" sldId="302"/>
            <ac:spMk id="94212" creationId="{6D7E0E2F-457B-88D8-29FE-50957C7C31C6}"/>
          </ac:spMkLst>
        </pc:spChg>
        <pc:spChg chg="mod">
          <ac:chgData name="James Redelsheimer" userId="0bc5b4da-4472-4765-be32-514c3730ecac" providerId="ADAL" clId="{F353F9BF-150D-4934-909A-F295A51E38B7}" dt="2023-04-02T15:20:16.788" v="156" actId="1076"/>
          <ac:spMkLst>
            <pc:docMk/>
            <pc:sldMk cId="0" sldId="302"/>
            <ac:spMk id="94214" creationId="{B4BB08C1-71DF-1B98-9EF7-75217FF694B4}"/>
          </ac:spMkLst>
        </pc:spChg>
        <pc:spChg chg="mod">
          <ac:chgData name="James Redelsheimer" userId="0bc5b4da-4472-4765-be32-514c3730ecac" providerId="ADAL" clId="{F353F9BF-150D-4934-909A-F295A51E38B7}" dt="2023-04-02T15:20:35.293" v="160" actId="1076"/>
          <ac:spMkLst>
            <pc:docMk/>
            <pc:sldMk cId="0" sldId="302"/>
            <ac:spMk id="94215" creationId="{A7826466-B358-D7FD-C374-B8D44D7C0891}"/>
          </ac:spMkLst>
        </pc:spChg>
      </pc:sldChg>
      <pc:sldChg chg="delSp modSp add mod modClrScheme chgLayout">
        <pc:chgData name="James Redelsheimer" userId="0bc5b4da-4472-4765-be32-514c3730ecac" providerId="ADAL" clId="{F353F9BF-150D-4934-909A-F295A51E38B7}" dt="2023-04-02T17:39:50.626" v="832" actId="1076"/>
        <pc:sldMkLst>
          <pc:docMk/>
          <pc:sldMk cId="0" sldId="303"/>
        </pc:sldMkLst>
        <pc:spChg chg="del">
          <ac:chgData name="James Redelsheimer" userId="0bc5b4da-4472-4765-be32-514c3730ecac" providerId="ADAL" clId="{F353F9BF-150D-4934-909A-F295A51E38B7}" dt="2023-04-02T15:21:27.894" v="179" actId="478"/>
          <ac:spMkLst>
            <pc:docMk/>
            <pc:sldMk cId="0" sldId="303"/>
            <ac:spMk id="9" creationId="{A50B7BF4-7544-2810-06F3-1A746A6C98B6}"/>
          </ac:spMkLst>
        </pc:spChg>
        <pc:spChg chg="mod ord">
          <ac:chgData name="James Redelsheimer" userId="0bc5b4da-4472-4765-be32-514c3730ecac" providerId="ADAL" clId="{F353F9BF-150D-4934-909A-F295A51E38B7}" dt="2023-04-02T15:20:41.213" v="161" actId="700"/>
          <ac:spMkLst>
            <pc:docMk/>
            <pc:sldMk cId="0" sldId="303"/>
            <ac:spMk id="6152" creationId="{68B72A1D-99F7-295E-85C4-6910353D94D0}"/>
          </ac:spMkLst>
        </pc:spChg>
        <pc:spChg chg="mod">
          <ac:chgData name="James Redelsheimer" userId="0bc5b4da-4472-4765-be32-514c3730ecac" providerId="ADAL" clId="{F353F9BF-150D-4934-909A-F295A51E38B7}" dt="2023-04-02T15:21:32.830" v="181" actId="1076"/>
          <ac:spMkLst>
            <pc:docMk/>
            <pc:sldMk cId="0" sldId="303"/>
            <ac:spMk id="79875" creationId="{0D402E85-B1FC-8F99-317C-9AF02CBEAFD7}"/>
          </ac:spMkLst>
        </pc:spChg>
        <pc:spChg chg="mod ord">
          <ac:chgData name="James Redelsheimer" userId="0bc5b4da-4472-4765-be32-514c3730ecac" providerId="ADAL" clId="{F353F9BF-150D-4934-909A-F295A51E38B7}" dt="2023-04-02T15:21:01.077" v="169" actId="1076"/>
          <ac:spMkLst>
            <pc:docMk/>
            <pc:sldMk cId="0" sldId="303"/>
            <ac:spMk id="79876" creationId="{FB8CF47C-5FB2-BCB3-C4B6-2849EB51094A}"/>
          </ac:spMkLst>
        </pc:spChg>
        <pc:spChg chg="mod ord">
          <ac:chgData name="James Redelsheimer" userId="0bc5b4da-4472-4765-be32-514c3730ecac" providerId="ADAL" clId="{F353F9BF-150D-4934-909A-F295A51E38B7}" dt="2023-04-02T15:20:58.732" v="168" actId="1076"/>
          <ac:spMkLst>
            <pc:docMk/>
            <pc:sldMk cId="0" sldId="303"/>
            <ac:spMk id="79877" creationId="{9D959206-6179-87B0-DA0D-7F03AEC9E1F7}"/>
          </ac:spMkLst>
        </pc:spChg>
        <pc:spChg chg="mod">
          <ac:chgData name="James Redelsheimer" userId="0bc5b4da-4472-4765-be32-514c3730ecac" providerId="ADAL" clId="{F353F9BF-150D-4934-909A-F295A51E38B7}" dt="2023-04-02T17:39:50.626" v="832" actId="1076"/>
          <ac:spMkLst>
            <pc:docMk/>
            <pc:sldMk cId="0" sldId="303"/>
            <ac:spMk id="79878" creationId="{0CA236EC-B017-DA1D-F326-E2D558F5D3BD}"/>
          </ac:spMkLst>
        </pc:spChg>
        <pc:spChg chg="mod">
          <ac:chgData name="James Redelsheimer" userId="0bc5b4da-4472-4765-be32-514c3730ecac" providerId="ADAL" clId="{F353F9BF-150D-4934-909A-F295A51E38B7}" dt="2023-04-02T15:21:44.670" v="184" actId="14100"/>
          <ac:spMkLst>
            <pc:docMk/>
            <pc:sldMk cId="0" sldId="303"/>
            <ac:spMk id="79879" creationId="{CD599AD3-7E08-F8A6-E7CE-437957F0A91C}"/>
          </ac:spMkLst>
        </pc:spChg>
      </pc:sldChg>
      <pc:sldChg chg="delSp modSp add mod modClrScheme chgLayout">
        <pc:chgData name="James Redelsheimer" userId="0bc5b4da-4472-4765-be32-514c3730ecac" providerId="ADAL" clId="{F353F9BF-150D-4934-909A-F295A51E38B7}" dt="2023-04-02T15:22:16.461" v="196" actId="1076"/>
        <pc:sldMkLst>
          <pc:docMk/>
          <pc:sldMk cId="0" sldId="304"/>
        </pc:sldMkLst>
        <pc:spChg chg="del">
          <ac:chgData name="James Redelsheimer" userId="0bc5b4da-4472-4765-be32-514c3730ecac" providerId="ADAL" clId="{F353F9BF-150D-4934-909A-F295A51E38B7}" dt="2023-04-02T15:22:00.508" v="188" actId="478"/>
          <ac:spMkLst>
            <pc:docMk/>
            <pc:sldMk cId="0" sldId="304"/>
            <ac:spMk id="5" creationId="{BB5F7321-BE28-31F3-9508-C7FEB23B29C8}"/>
          </ac:spMkLst>
        </pc:spChg>
        <pc:spChg chg="mod ord">
          <ac:chgData name="James Redelsheimer" userId="0bc5b4da-4472-4765-be32-514c3730ecac" providerId="ADAL" clId="{F353F9BF-150D-4934-909A-F295A51E38B7}" dt="2023-04-02T15:21:52.581" v="186" actId="1076"/>
          <ac:spMkLst>
            <pc:docMk/>
            <pc:sldMk cId="0" sldId="304"/>
            <ac:spMk id="7170" creationId="{74BE8088-38C5-E91D-BAED-83EED0E423AA}"/>
          </ac:spMkLst>
        </pc:spChg>
        <pc:spChg chg="mod ord">
          <ac:chgData name="James Redelsheimer" userId="0bc5b4da-4472-4765-be32-514c3730ecac" providerId="ADAL" clId="{F353F9BF-150D-4934-909A-F295A51E38B7}" dt="2023-04-02T15:22:16.461" v="196" actId="1076"/>
          <ac:spMkLst>
            <pc:docMk/>
            <pc:sldMk cId="0" sldId="304"/>
            <ac:spMk id="7171" creationId="{35E55F97-55A8-518E-E19C-B999E4021821}"/>
          </ac:spMkLst>
        </pc:spChg>
        <pc:spChg chg="del mod ord">
          <ac:chgData name="James Redelsheimer" userId="0bc5b4da-4472-4765-be32-514c3730ecac" providerId="ADAL" clId="{F353F9BF-150D-4934-909A-F295A51E38B7}" dt="2023-04-02T15:22:01.948" v="189" actId="478"/>
          <ac:spMkLst>
            <pc:docMk/>
            <pc:sldMk cId="0" sldId="304"/>
            <ac:spMk id="7172" creationId="{399624A2-FF33-6BC4-EAF3-A7450915766A}"/>
          </ac:spMkLst>
        </pc:spChg>
      </pc:sldChg>
      <pc:sldChg chg="del">
        <pc:chgData name="James Redelsheimer" userId="0bc5b4da-4472-4765-be32-514c3730ecac" providerId="ADAL" clId="{F353F9BF-150D-4934-909A-F295A51E38B7}" dt="2023-04-02T15:18:00.107" v="144" actId="47"/>
        <pc:sldMkLst>
          <pc:docMk/>
          <pc:sldMk cId="3374130825" sldId="304"/>
        </pc:sldMkLst>
      </pc:sldChg>
      <pc:sldChg chg="delSp modSp add mod modClrScheme chgLayout">
        <pc:chgData name="James Redelsheimer" userId="0bc5b4da-4472-4765-be32-514c3730ecac" providerId="ADAL" clId="{F353F9BF-150D-4934-909A-F295A51E38B7}" dt="2023-04-02T15:22:28.884" v="200" actId="478"/>
        <pc:sldMkLst>
          <pc:docMk/>
          <pc:sldMk cId="0" sldId="305"/>
        </pc:sldMkLst>
        <pc:spChg chg="del">
          <ac:chgData name="James Redelsheimer" userId="0bc5b4da-4472-4765-be32-514c3730ecac" providerId="ADAL" clId="{F353F9BF-150D-4934-909A-F295A51E38B7}" dt="2023-04-02T15:22:27.253" v="199" actId="478"/>
          <ac:spMkLst>
            <pc:docMk/>
            <pc:sldMk cId="0" sldId="305"/>
            <ac:spMk id="5" creationId="{DB6EAD21-B7A0-30C5-BB35-A3D90D025505}"/>
          </ac:spMkLst>
        </pc:spChg>
        <pc:spChg chg="mod">
          <ac:chgData name="James Redelsheimer" userId="0bc5b4da-4472-4765-be32-514c3730ecac" providerId="ADAL" clId="{F353F9BF-150D-4934-909A-F295A51E38B7}" dt="2023-04-02T15:22:25.669" v="198" actId="1076"/>
          <ac:spMkLst>
            <pc:docMk/>
            <pc:sldMk cId="0" sldId="305"/>
            <ac:spMk id="8195" creationId="{D67A6543-6C75-AF60-FDBE-D40F614AF11A}"/>
          </ac:spMkLst>
        </pc:spChg>
        <pc:spChg chg="del mod ord">
          <ac:chgData name="James Redelsheimer" userId="0bc5b4da-4472-4765-be32-514c3730ecac" providerId="ADAL" clId="{F353F9BF-150D-4934-909A-F295A51E38B7}" dt="2023-04-02T15:22:28.884" v="200" actId="478"/>
          <ac:spMkLst>
            <pc:docMk/>
            <pc:sldMk cId="0" sldId="305"/>
            <ac:spMk id="8196" creationId="{0313B6AF-4921-F1D4-58D5-F262B8E18D99}"/>
          </ac:spMkLst>
        </pc:spChg>
      </pc:sldChg>
      <pc:sldChg chg="del">
        <pc:chgData name="James Redelsheimer" userId="0bc5b4da-4472-4765-be32-514c3730ecac" providerId="ADAL" clId="{F353F9BF-150D-4934-909A-F295A51E38B7}" dt="2023-04-02T15:18:00.107" v="144" actId="47"/>
        <pc:sldMkLst>
          <pc:docMk/>
          <pc:sldMk cId="2181209871" sldId="305"/>
        </pc:sldMkLst>
      </pc:sldChg>
      <pc:sldChg chg="delSp modSp add mod modClrScheme modAnim chgLayout">
        <pc:chgData name="James Redelsheimer" userId="0bc5b4da-4472-4765-be32-514c3730ecac" providerId="ADAL" clId="{F353F9BF-150D-4934-909A-F295A51E38B7}" dt="2023-04-02T15:23:42.620" v="231" actId="1076"/>
        <pc:sldMkLst>
          <pc:docMk/>
          <pc:sldMk cId="0" sldId="306"/>
        </pc:sldMkLst>
        <pc:spChg chg="del">
          <ac:chgData name="James Redelsheimer" userId="0bc5b4da-4472-4765-be32-514c3730ecac" providerId="ADAL" clId="{F353F9BF-150D-4934-909A-F295A51E38B7}" dt="2023-04-02T15:22:58.005" v="209" actId="478"/>
          <ac:spMkLst>
            <pc:docMk/>
            <pc:sldMk cId="0" sldId="306"/>
            <ac:spMk id="6" creationId="{B6FDAF6A-D3B1-47B8-3185-EF0B036E1CA9}"/>
          </ac:spMkLst>
        </pc:spChg>
        <pc:spChg chg="mod ord">
          <ac:chgData name="James Redelsheimer" userId="0bc5b4da-4472-4765-be32-514c3730ecac" providerId="ADAL" clId="{F353F9BF-150D-4934-909A-F295A51E38B7}" dt="2023-04-02T15:22:40.588" v="203" actId="1076"/>
          <ac:spMkLst>
            <pc:docMk/>
            <pc:sldMk cId="0" sldId="306"/>
            <ac:spMk id="9218" creationId="{89F2F858-00E9-79A7-7D79-942F50CF5433}"/>
          </ac:spMkLst>
        </pc:spChg>
        <pc:spChg chg="del mod ord">
          <ac:chgData name="James Redelsheimer" userId="0bc5b4da-4472-4765-be32-514c3730ecac" providerId="ADAL" clId="{F353F9BF-150D-4934-909A-F295A51E38B7}" dt="2023-04-02T15:23:00.068" v="210" actId="478"/>
          <ac:spMkLst>
            <pc:docMk/>
            <pc:sldMk cId="0" sldId="306"/>
            <ac:spMk id="9221" creationId="{D87806C3-C571-DF7E-264B-BB6457F9D4F1}"/>
          </ac:spMkLst>
        </pc:spChg>
        <pc:spChg chg="mod ord">
          <ac:chgData name="James Redelsheimer" userId="0bc5b4da-4472-4765-be32-514c3730ecac" providerId="ADAL" clId="{F353F9BF-150D-4934-909A-F295A51E38B7}" dt="2023-04-02T15:23:42.620" v="231" actId="1076"/>
          <ac:spMkLst>
            <pc:docMk/>
            <pc:sldMk cId="0" sldId="306"/>
            <ac:spMk id="82947" creationId="{31B8F60A-B454-126A-9DDA-12FF8B7CB828}"/>
          </ac:spMkLst>
        </pc:spChg>
        <pc:spChg chg="mod">
          <ac:chgData name="James Redelsheimer" userId="0bc5b4da-4472-4765-be32-514c3730ecac" providerId="ADAL" clId="{F353F9BF-150D-4934-909A-F295A51E38B7}" dt="2023-04-02T15:23:32.669" v="227" actId="1076"/>
          <ac:spMkLst>
            <pc:docMk/>
            <pc:sldMk cId="0" sldId="306"/>
            <ac:spMk id="82948" creationId="{32E4014F-653F-1075-5852-BD03D9D92FAB}"/>
          </ac:spMkLst>
        </pc:spChg>
      </pc:sldChg>
      <pc:sldChg chg="delSp modSp add mod modClrScheme modAnim chgLayout">
        <pc:chgData name="James Redelsheimer" userId="0bc5b4da-4472-4765-be32-514c3730ecac" providerId="ADAL" clId="{F353F9BF-150D-4934-909A-F295A51E38B7}" dt="2023-04-02T17:40:23.181" v="836" actId="20577"/>
        <pc:sldMkLst>
          <pc:docMk/>
          <pc:sldMk cId="0" sldId="307"/>
        </pc:sldMkLst>
        <pc:spChg chg="del">
          <ac:chgData name="James Redelsheimer" userId="0bc5b4da-4472-4765-be32-514c3730ecac" providerId="ADAL" clId="{F353F9BF-150D-4934-909A-F295A51E38B7}" dt="2023-04-02T15:24:01.819" v="237" actId="478"/>
          <ac:spMkLst>
            <pc:docMk/>
            <pc:sldMk cId="0" sldId="307"/>
            <ac:spMk id="8" creationId="{799B2379-8D7A-F967-EF09-03FA6FB9C475}"/>
          </ac:spMkLst>
        </pc:spChg>
        <pc:spChg chg="mod ord">
          <ac:chgData name="James Redelsheimer" userId="0bc5b4da-4472-4765-be32-514c3730ecac" providerId="ADAL" clId="{F353F9BF-150D-4934-909A-F295A51E38B7}" dt="2023-04-02T15:23:47.333" v="232" actId="700"/>
          <ac:spMkLst>
            <pc:docMk/>
            <pc:sldMk cId="0" sldId="307"/>
            <ac:spMk id="10242" creationId="{266F7DB9-3B63-036E-02EF-E465E58F8F6D}"/>
          </ac:spMkLst>
        </pc:spChg>
        <pc:spChg chg="mod ord">
          <ac:chgData name="James Redelsheimer" userId="0bc5b4da-4472-4765-be32-514c3730ecac" providerId="ADAL" clId="{F353F9BF-150D-4934-909A-F295A51E38B7}" dt="2023-04-02T15:23:47.333" v="232" actId="700"/>
          <ac:spMkLst>
            <pc:docMk/>
            <pc:sldMk cId="0" sldId="307"/>
            <ac:spMk id="10247" creationId="{8BF2FA07-1B5B-D20C-CB02-BED50BED534C}"/>
          </ac:spMkLst>
        </pc:spChg>
        <pc:spChg chg="mod ord">
          <ac:chgData name="James Redelsheimer" userId="0bc5b4da-4472-4765-be32-514c3730ecac" providerId="ADAL" clId="{F353F9BF-150D-4934-909A-F295A51E38B7}" dt="2023-04-02T17:40:23.181" v="836" actId="20577"/>
          <ac:spMkLst>
            <pc:docMk/>
            <pc:sldMk cId="0" sldId="307"/>
            <ac:spMk id="93187" creationId="{7A08ED26-6528-0151-969A-38DC21E92EF0}"/>
          </ac:spMkLst>
        </pc:spChg>
        <pc:spChg chg="mod">
          <ac:chgData name="James Redelsheimer" userId="0bc5b4da-4472-4765-be32-514c3730ecac" providerId="ADAL" clId="{F353F9BF-150D-4934-909A-F295A51E38B7}" dt="2023-04-02T15:23:53.196" v="234" actId="1076"/>
          <ac:spMkLst>
            <pc:docMk/>
            <pc:sldMk cId="0" sldId="307"/>
            <ac:spMk id="93197" creationId="{53F673B8-AE61-F1FD-5DE0-2368DF7046A8}"/>
          </ac:spMkLst>
        </pc:spChg>
        <pc:spChg chg="mod">
          <ac:chgData name="James Redelsheimer" userId="0bc5b4da-4472-4765-be32-514c3730ecac" providerId="ADAL" clId="{F353F9BF-150D-4934-909A-F295A51E38B7}" dt="2023-04-02T15:24:42.452" v="249" actId="1076"/>
          <ac:spMkLst>
            <pc:docMk/>
            <pc:sldMk cId="0" sldId="307"/>
            <ac:spMk id="93198" creationId="{6F28A72D-5D02-2514-E5FA-4760D1ED7ACB}"/>
          </ac:spMkLst>
        </pc:spChg>
        <pc:spChg chg="mod">
          <ac:chgData name="James Redelsheimer" userId="0bc5b4da-4472-4765-be32-514c3730ecac" providerId="ADAL" clId="{F353F9BF-150D-4934-909A-F295A51E38B7}" dt="2023-04-02T15:24:40.423" v="248" actId="1076"/>
          <ac:spMkLst>
            <pc:docMk/>
            <pc:sldMk cId="0" sldId="307"/>
            <ac:spMk id="93199" creationId="{85211BBD-32E7-C222-6CBD-EA8F565DB72E}"/>
          </ac:spMkLst>
        </pc:spChg>
      </pc:sldChg>
      <pc:sldChg chg="add del">
        <pc:chgData name="James Redelsheimer" userId="0bc5b4da-4472-4765-be32-514c3730ecac" providerId="ADAL" clId="{F353F9BF-150D-4934-909A-F295A51E38B7}" dt="2023-04-02T15:24:50.830" v="250" actId="2696"/>
        <pc:sldMkLst>
          <pc:docMk/>
          <pc:sldMk cId="0" sldId="308"/>
        </pc:sldMkLst>
      </pc:sldChg>
      <pc:sldChg chg="delSp modSp add mod modClrScheme chgLayout">
        <pc:chgData name="James Redelsheimer" userId="0bc5b4da-4472-4765-be32-514c3730ecac" providerId="ADAL" clId="{F353F9BF-150D-4934-909A-F295A51E38B7}" dt="2023-04-02T15:25:04.156" v="254" actId="478"/>
        <pc:sldMkLst>
          <pc:docMk/>
          <pc:sldMk cId="0" sldId="309"/>
        </pc:sldMkLst>
        <pc:spChg chg="del">
          <ac:chgData name="James Redelsheimer" userId="0bc5b4da-4472-4765-be32-514c3730ecac" providerId="ADAL" clId="{F353F9BF-150D-4934-909A-F295A51E38B7}" dt="2023-04-02T15:25:01.483" v="253" actId="478"/>
          <ac:spMkLst>
            <pc:docMk/>
            <pc:sldMk cId="0" sldId="309"/>
            <ac:spMk id="5" creationId="{39C2D1F7-8DE0-D85C-BFED-BE8E93A8276D}"/>
          </ac:spMkLst>
        </pc:spChg>
        <pc:spChg chg="mod">
          <ac:chgData name="James Redelsheimer" userId="0bc5b4da-4472-4765-be32-514c3730ecac" providerId="ADAL" clId="{F353F9BF-150D-4934-909A-F295A51E38B7}" dt="2023-04-02T15:24:59.120" v="252" actId="1076"/>
          <ac:spMkLst>
            <pc:docMk/>
            <pc:sldMk cId="0" sldId="309"/>
            <ac:spMk id="12291" creationId="{212BF773-C91D-EE84-9ED0-B99A54C4EFA8}"/>
          </ac:spMkLst>
        </pc:spChg>
        <pc:spChg chg="del mod ord">
          <ac:chgData name="James Redelsheimer" userId="0bc5b4da-4472-4765-be32-514c3730ecac" providerId="ADAL" clId="{F353F9BF-150D-4934-909A-F295A51E38B7}" dt="2023-04-02T15:25:04.156" v="254" actId="478"/>
          <ac:spMkLst>
            <pc:docMk/>
            <pc:sldMk cId="0" sldId="309"/>
            <ac:spMk id="12292" creationId="{854A6A2E-B8B3-640E-B157-3E53019779F9}"/>
          </ac:spMkLst>
        </pc:spChg>
      </pc:sldChg>
      <pc:sldChg chg="delSp modSp add mod modClrScheme modAnim chgLayout">
        <pc:chgData name="James Redelsheimer" userId="0bc5b4da-4472-4765-be32-514c3730ecac" providerId="ADAL" clId="{F353F9BF-150D-4934-909A-F295A51E38B7}" dt="2023-04-02T17:01:45.414" v="658" actId="14100"/>
        <pc:sldMkLst>
          <pc:docMk/>
          <pc:sldMk cId="0" sldId="310"/>
        </pc:sldMkLst>
        <pc:spChg chg="del">
          <ac:chgData name="James Redelsheimer" userId="0bc5b4da-4472-4765-be32-514c3730ecac" providerId="ADAL" clId="{F353F9BF-150D-4934-909A-F295A51E38B7}" dt="2023-04-02T15:25:24.701" v="259" actId="478"/>
          <ac:spMkLst>
            <pc:docMk/>
            <pc:sldMk cId="0" sldId="310"/>
            <ac:spMk id="5" creationId="{534AE360-59EA-AC18-6CB6-8C25CE8B7F1A}"/>
          </ac:spMkLst>
        </pc:spChg>
        <pc:spChg chg="mod ord">
          <ac:chgData name="James Redelsheimer" userId="0bc5b4da-4472-4765-be32-514c3730ecac" providerId="ADAL" clId="{F353F9BF-150D-4934-909A-F295A51E38B7}" dt="2023-04-02T15:25:38.060" v="265" actId="20577"/>
          <ac:spMkLst>
            <pc:docMk/>
            <pc:sldMk cId="0" sldId="310"/>
            <ac:spMk id="13314" creationId="{EB255EB6-76D9-E5A6-4072-B96632A92A98}"/>
          </ac:spMkLst>
        </pc:spChg>
        <pc:spChg chg="del mod ord">
          <ac:chgData name="James Redelsheimer" userId="0bc5b4da-4472-4765-be32-514c3730ecac" providerId="ADAL" clId="{F353F9BF-150D-4934-909A-F295A51E38B7}" dt="2023-04-02T15:25:23.420" v="258" actId="478"/>
          <ac:spMkLst>
            <pc:docMk/>
            <pc:sldMk cId="0" sldId="310"/>
            <ac:spMk id="13316" creationId="{315CC465-5CC3-805E-46B5-2BCA1CFD67E7}"/>
          </ac:spMkLst>
        </pc:spChg>
        <pc:spChg chg="mod">
          <ac:chgData name="James Redelsheimer" userId="0bc5b4da-4472-4765-be32-514c3730ecac" providerId="ADAL" clId="{F353F9BF-150D-4934-909A-F295A51E38B7}" dt="2023-04-02T17:01:45.414" v="658" actId="14100"/>
          <ac:spMkLst>
            <pc:docMk/>
            <pc:sldMk cId="0" sldId="310"/>
            <ac:spMk id="84995" creationId="{750167E8-A7FB-C157-9C5C-4D4A1F66F0CB}"/>
          </ac:spMkLst>
        </pc:spChg>
      </pc:sldChg>
      <pc:sldChg chg="delSp modSp add mod modClrScheme chgLayout">
        <pc:chgData name="James Redelsheimer" userId="0bc5b4da-4472-4765-be32-514c3730ecac" providerId="ADAL" clId="{F353F9BF-150D-4934-909A-F295A51E38B7}" dt="2023-04-02T15:26:22.405" v="277" actId="478"/>
        <pc:sldMkLst>
          <pc:docMk/>
          <pc:sldMk cId="0" sldId="311"/>
        </pc:sldMkLst>
        <pc:spChg chg="del">
          <ac:chgData name="James Redelsheimer" userId="0bc5b4da-4472-4765-be32-514c3730ecac" providerId="ADAL" clId="{F353F9BF-150D-4934-909A-F295A51E38B7}" dt="2023-04-02T15:26:20.166" v="276" actId="478"/>
          <ac:spMkLst>
            <pc:docMk/>
            <pc:sldMk cId="0" sldId="311"/>
            <ac:spMk id="6" creationId="{C0480364-23B8-6C34-8305-00C8732CECB7}"/>
          </ac:spMkLst>
        </pc:spChg>
        <pc:spChg chg="del">
          <ac:chgData name="James Redelsheimer" userId="0bc5b4da-4472-4765-be32-514c3730ecac" providerId="ADAL" clId="{F353F9BF-150D-4934-909A-F295A51E38B7}" dt="2023-04-02T15:25:53.268" v="266" actId="478"/>
          <ac:spMkLst>
            <pc:docMk/>
            <pc:sldMk cId="0" sldId="311"/>
            <ac:spMk id="14338" creationId="{AEADE4AB-D88B-8935-941F-0ADEE9974494}"/>
          </ac:spMkLst>
        </pc:spChg>
        <pc:spChg chg="mod ord">
          <ac:chgData name="James Redelsheimer" userId="0bc5b4da-4472-4765-be32-514c3730ecac" providerId="ADAL" clId="{F353F9BF-150D-4934-909A-F295A51E38B7}" dt="2023-04-02T15:26:15.333" v="275" actId="20577"/>
          <ac:spMkLst>
            <pc:docMk/>
            <pc:sldMk cId="0" sldId="311"/>
            <ac:spMk id="14339" creationId="{B2D13450-A412-27F7-40D4-4632406ABC85}"/>
          </ac:spMkLst>
        </pc:spChg>
        <pc:spChg chg="del mod ord">
          <ac:chgData name="James Redelsheimer" userId="0bc5b4da-4472-4765-be32-514c3730ecac" providerId="ADAL" clId="{F353F9BF-150D-4934-909A-F295A51E38B7}" dt="2023-04-02T15:26:22.405" v="277" actId="478"/>
          <ac:spMkLst>
            <pc:docMk/>
            <pc:sldMk cId="0" sldId="311"/>
            <ac:spMk id="14341" creationId="{F5BEBB36-FFA9-7172-4793-0809E4483DDF}"/>
          </ac:spMkLst>
        </pc:spChg>
        <pc:spChg chg="mod">
          <ac:chgData name="James Redelsheimer" userId="0bc5b4da-4472-4765-be32-514c3730ecac" providerId="ADAL" clId="{F353F9BF-150D-4934-909A-F295A51E38B7}" dt="2023-04-02T15:26:07.181" v="270" actId="1076"/>
          <ac:spMkLst>
            <pc:docMk/>
            <pc:sldMk cId="0" sldId="311"/>
            <ac:spMk id="90116" creationId="{FB2F0E6F-876C-2ED1-654B-7E25D1D7B950}"/>
          </ac:spMkLst>
        </pc:spChg>
      </pc:sldChg>
      <pc:sldChg chg="delSp modSp add mod modClrScheme chgLayout">
        <pc:chgData name="James Redelsheimer" userId="0bc5b4da-4472-4765-be32-514c3730ecac" providerId="ADAL" clId="{F353F9BF-150D-4934-909A-F295A51E38B7}" dt="2023-04-02T15:26:45.004" v="285" actId="1076"/>
        <pc:sldMkLst>
          <pc:docMk/>
          <pc:sldMk cId="0" sldId="312"/>
        </pc:sldMkLst>
        <pc:spChg chg="del">
          <ac:chgData name="James Redelsheimer" userId="0bc5b4da-4472-4765-be32-514c3730ecac" providerId="ADAL" clId="{F353F9BF-150D-4934-909A-F295A51E38B7}" dt="2023-04-02T15:26:37.907" v="282" actId="478"/>
          <ac:spMkLst>
            <pc:docMk/>
            <pc:sldMk cId="0" sldId="312"/>
            <ac:spMk id="6" creationId="{FF5C3EDC-D4C0-BB9D-A994-8AA48CB38EFA}"/>
          </ac:spMkLst>
        </pc:spChg>
        <pc:spChg chg="del">
          <ac:chgData name="James Redelsheimer" userId="0bc5b4da-4472-4765-be32-514c3730ecac" providerId="ADAL" clId="{F353F9BF-150D-4934-909A-F295A51E38B7}" dt="2023-04-02T15:26:27.558" v="278" actId="478"/>
          <ac:spMkLst>
            <pc:docMk/>
            <pc:sldMk cId="0" sldId="312"/>
            <ac:spMk id="15362" creationId="{E087F45A-1FBD-7191-42B1-0F5A576B350A}"/>
          </ac:spMkLst>
        </pc:spChg>
        <pc:spChg chg="del mod ord">
          <ac:chgData name="James Redelsheimer" userId="0bc5b4da-4472-4765-be32-514c3730ecac" providerId="ADAL" clId="{F353F9BF-150D-4934-909A-F295A51E38B7}" dt="2023-04-02T15:26:39.213" v="283" actId="478"/>
          <ac:spMkLst>
            <pc:docMk/>
            <pc:sldMk cId="0" sldId="312"/>
            <ac:spMk id="15365" creationId="{22540A96-27B5-075F-A636-4B0FD535C828}"/>
          </ac:spMkLst>
        </pc:spChg>
        <pc:spChg chg="mod ord">
          <ac:chgData name="James Redelsheimer" userId="0bc5b4da-4472-4765-be32-514c3730ecac" providerId="ADAL" clId="{F353F9BF-150D-4934-909A-F295A51E38B7}" dt="2023-04-02T15:26:45.004" v="285" actId="1076"/>
          <ac:spMkLst>
            <pc:docMk/>
            <pc:sldMk cId="0" sldId="312"/>
            <ac:spMk id="91139" creationId="{2736BCB2-1154-D07B-DCAC-43CDF857DB54}"/>
          </ac:spMkLst>
        </pc:spChg>
        <pc:spChg chg="mod">
          <ac:chgData name="James Redelsheimer" userId="0bc5b4da-4472-4765-be32-514c3730ecac" providerId="ADAL" clId="{F353F9BF-150D-4934-909A-F295A51E38B7}" dt="2023-04-02T15:26:41.956" v="284" actId="1076"/>
          <ac:spMkLst>
            <pc:docMk/>
            <pc:sldMk cId="0" sldId="312"/>
            <ac:spMk id="91140" creationId="{07163F1F-2FD9-6B34-2DC9-4941C95542C5}"/>
          </ac:spMkLst>
        </pc:spChg>
      </pc:sldChg>
      <pc:sldChg chg="delSp modSp add mod modClrScheme chgLayout">
        <pc:chgData name="James Redelsheimer" userId="0bc5b4da-4472-4765-be32-514c3730ecac" providerId="ADAL" clId="{F353F9BF-150D-4934-909A-F295A51E38B7}" dt="2023-04-02T15:33:02.156" v="290" actId="478"/>
        <pc:sldMkLst>
          <pc:docMk/>
          <pc:sldMk cId="0" sldId="313"/>
        </pc:sldMkLst>
        <pc:spChg chg="del">
          <ac:chgData name="James Redelsheimer" userId="0bc5b4da-4472-4765-be32-514c3730ecac" providerId="ADAL" clId="{F353F9BF-150D-4934-909A-F295A51E38B7}" dt="2023-04-02T15:33:02.156" v="290" actId="478"/>
          <ac:spMkLst>
            <pc:docMk/>
            <pc:sldMk cId="0" sldId="313"/>
            <ac:spMk id="5" creationId="{9D22A231-5632-286D-0659-7E6F69F97EB1}"/>
          </ac:spMkLst>
        </pc:spChg>
        <pc:spChg chg="mod ord">
          <ac:chgData name="James Redelsheimer" userId="0bc5b4da-4472-4765-be32-514c3730ecac" providerId="ADAL" clId="{F353F9BF-150D-4934-909A-F295A51E38B7}" dt="2023-04-02T15:32:53.643" v="286" actId="700"/>
          <ac:spMkLst>
            <pc:docMk/>
            <pc:sldMk cId="0" sldId="313"/>
            <ac:spMk id="16388" creationId="{01A6706F-AC6F-0C97-1EAA-457B3426C278}"/>
          </ac:spMkLst>
        </pc:spChg>
        <pc:spChg chg="mod">
          <ac:chgData name="James Redelsheimer" userId="0bc5b4da-4472-4765-be32-514c3730ecac" providerId="ADAL" clId="{F353F9BF-150D-4934-909A-F295A51E38B7}" dt="2023-04-02T15:33:00.118" v="289" actId="1076"/>
          <ac:spMkLst>
            <pc:docMk/>
            <pc:sldMk cId="0" sldId="313"/>
            <ac:spMk id="76803" creationId="{7D3299BD-422F-8937-938A-4EAEA5124CE8}"/>
          </ac:spMkLst>
        </pc:spChg>
      </pc:sldChg>
      <pc:sldChg chg="add del">
        <pc:chgData name="James Redelsheimer" userId="0bc5b4da-4472-4765-be32-514c3730ecac" providerId="ADAL" clId="{F353F9BF-150D-4934-909A-F295A51E38B7}" dt="2023-04-02T15:33:09.943" v="291" actId="47"/>
        <pc:sldMkLst>
          <pc:docMk/>
          <pc:sldMk cId="0" sldId="314"/>
        </pc:sldMkLst>
      </pc:sldChg>
      <pc:sldChg chg="addSp delSp modSp add mod modClrScheme modAnim chgLayout">
        <pc:chgData name="James Redelsheimer" userId="0bc5b4da-4472-4765-be32-514c3730ecac" providerId="ADAL" clId="{F353F9BF-150D-4934-909A-F295A51E38B7}" dt="2023-04-02T17:41:13.571" v="848" actId="1076"/>
        <pc:sldMkLst>
          <pc:docMk/>
          <pc:sldMk cId="0" sldId="315"/>
        </pc:sldMkLst>
        <pc:spChg chg="del">
          <ac:chgData name="James Redelsheimer" userId="0bc5b4da-4472-4765-be32-514c3730ecac" providerId="ADAL" clId="{F353F9BF-150D-4934-909A-F295A51E38B7}" dt="2023-04-02T15:33:28.501" v="298" actId="478"/>
          <ac:spMkLst>
            <pc:docMk/>
            <pc:sldMk cId="0" sldId="315"/>
            <ac:spMk id="5" creationId="{19A9EFD4-808B-29A2-899E-688EED82C52C}"/>
          </ac:spMkLst>
        </pc:spChg>
        <pc:spChg chg="mod">
          <ac:chgData name="James Redelsheimer" userId="0bc5b4da-4472-4765-be32-514c3730ecac" providerId="ADAL" clId="{F353F9BF-150D-4934-909A-F295A51E38B7}" dt="2023-04-02T17:41:10.850" v="847" actId="20577"/>
          <ac:spMkLst>
            <pc:docMk/>
            <pc:sldMk cId="0" sldId="315"/>
            <ac:spMk id="6" creationId="{374E4177-46F4-5DD7-3FBB-101C5BF1D133}"/>
          </ac:spMkLst>
        </pc:spChg>
        <pc:spChg chg="mod">
          <ac:chgData name="James Redelsheimer" userId="0bc5b4da-4472-4765-be32-514c3730ecac" providerId="ADAL" clId="{F353F9BF-150D-4934-909A-F295A51E38B7}" dt="2023-04-02T15:33:16.869" v="293" actId="1076"/>
          <ac:spMkLst>
            <pc:docMk/>
            <pc:sldMk cId="0" sldId="315"/>
            <ac:spMk id="18435" creationId="{F6AD3E80-9060-B16C-8329-4750903060D6}"/>
          </ac:spMkLst>
        </pc:spChg>
        <pc:spChg chg="del mod ord">
          <ac:chgData name="James Redelsheimer" userId="0bc5b4da-4472-4765-be32-514c3730ecac" providerId="ADAL" clId="{F353F9BF-150D-4934-909A-F295A51E38B7}" dt="2023-04-02T15:33:30.013" v="299" actId="478"/>
          <ac:spMkLst>
            <pc:docMk/>
            <pc:sldMk cId="0" sldId="315"/>
            <ac:spMk id="18436" creationId="{2B3A3BB9-CA63-CD10-7493-E4DE4261BA10}"/>
          </ac:spMkLst>
        </pc:spChg>
        <pc:picChg chg="add mod">
          <ac:chgData name="James Redelsheimer" userId="0bc5b4da-4472-4765-be32-514c3730ecac" providerId="ADAL" clId="{F353F9BF-150D-4934-909A-F295A51E38B7}" dt="2023-04-02T17:41:13.571" v="848" actId="1076"/>
          <ac:picMkLst>
            <pc:docMk/>
            <pc:sldMk cId="0" sldId="315"/>
            <ac:picMk id="3" creationId="{4046A76A-E485-D548-CF32-FCBB38E8872C}"/>
          </ac:picMkLst>
        </pc:picChg>
        <pc:picChg chg="del mod ord">
          <ac:chgData name="James Redelsheimer" userId="0bc5b4da-4472-4765-be32-514c3730ecac" providerId="ADAL" clId="{F353F9BF-150D-4934-909A-F295A51E38B7}" dt="2023-04-02T15:34:40.488" v="314" actId="478"/>
          <ac:picMkLst>
            <pc:docMk/>
            <pc:sldMk cId="0" sldId="315"/>
            <ac:picMk id="18439" creationId="{BCE9AA22-012F-BD11-C545-A8E912FDCE92}"/>
          </ac:picMkLst>
        </pc:picChg>
      </pc:sldChg>
      <pc:sldChg chg="delSp modSp add mod modClrScheme chgLayout">
        <pc:chgData name="James Redelsheimer" userId="0bc5b4da-4472-4765-be32-514c3730ecac" providerId="ADAL" clId="{F353F9BF-150D-4934-909A-F295A51E38B7}" dt="2023-04-02T15:36:14.714" v="340" actId="20577"/>
        <pc:sldMkLst>
          <pc:docMk/>
          <pc:sldMk cId="0" sldId="316"/>
        </pc:sldMkLst>
        <pc:spChg chg="del">
          <ac:chgData name="James Redelsheimer" userId="0bc5b4da-4472-4765-be32-514c3730ecac" providerId="ADAL" clId="{F353F9BF-150D-4934-909A-F295A51E38B7}" dt="2023-04-02T15:35:20.020" v="321" actId="478"/>
          <ac:spMkLst>
            <pc:docMk/>
            <pc:sldMk cId="0" sldId="316"/>
            <ac:spMk id="8" creationId="{83171540-D762-AB22-7A07-50EF209E441F}"/>
          </ac:spMkLst>
        </pc:spChg>
        <pc:spChg chg="mod">
          <ac:chgData name="James Redelsheimer" userId="0bc5b4da-4472-4765-be32-514c3730ecac" providerId="ADAL" clId="{F353F9BF-150D-4934-909A-F295A51E38B7}" dt="2023-04-02T15:36:09.389" v="327" actId="1076"/>
          <ac:spMkLst>
            <pc:docMk/>
            <pc:sldMk cId="0" sldId="316"/>
            <ac:spMk id="19458" creationId="{9ED4016D-460D-9147-25AD-AFBAD696EF5E}"/>
          </ac:spMkLst>
        </pc:spChg>
        <pc:spChg chg="del">
          <ac:chgData name="James Redelsheimer" userId="0bc5b4da-4472-4765-be32-514c3730ecac" providerId="ADAL" clId="{F353F9BF-150D-4934-909A-F295A51E38B7}" dt="2023-04-02T15:35:18.340" v="320" actId="478"/>
          <ac:spMkLst>
            <pc:docMk/>
            <pc:sldMk cId="0" sldId="316"/>
            <ac:spMk id="19459" creationId="{68A3EABE-20A3-8A40-2332-42976D7719AF}"/>
          </ac:spMkLst>
        </pc:spChg>
        <pc:spChg chg="mod">
          <ac:chgData name="James Redelsheimer" userId="0bc5b4da-4472-4765-be32-514c3730ecac" providerId="ADAL" clId="{F353F9BF-150D-4934-909A-F295A51E38B7}" dt="2023-04-02T15:36:14.714" v="340" actId="20577"/>
          <ac:spMkLst>
            <pc:docMk/>
            <pc:sldMk cId="0" sldId="316"/>
            <ac:spMk id="19460" creationId="{698E8090-8A67-6043-5514-520A322498AB}"/>
          </ac:spMkLst>
        </pc:spChg>
        <pc:spChg chg="mod">
          <ac:chgData name="James Redelsheimer" userId="0bc5b4da-4472-4765-be32-514c3730ecac" providerId="ADAL" clId="{F353F9BF-150D-4934-909A-F295A51E38B7}" dt="2023-04-02T15:36:07.020" v="326" actId="14100"/>
          <ac:spMkLst>
            <pc:docMk/>
            <pc:sldMk cId="0" sldId="316"/>
            <ac:spMk id="19465" creationId="{5AF34782-3251-8905-76FF-1FE82A9423F1}"/>
          </ac:spMkLst>
        </pc:spChg>
        <pc:spChg chg="mod">
          <ac:chgData name="James Redelsheimer" userId="0bc5b4da-4472-4765-be32-514c3730ecac" providerId="ADAL" clId="{F353F9BF-150D-4934-909A-F295A51E38B7}" dt="2023-04-02T15:35:52.836" v="323" actId="1076"/>
          <ac:spMkLst>
            <pc:docMk/>
            <pc:sldMk cId="0" sldId="316"/>
            <ac:spMk id="19467" creationId="{FCED950E-E507-E185-7857-DC3818F05FF3}"/>
          </ac:spMkLst>
        </pc:spChg>
        <pc:spChg chg="del mod ord">
          <ac:chgData name="James Redelsheimer" userId="0bc5b4da-4472-4765-be32-514c3730ecac" providerId="ADAL" clId="{F353F9BF-150D-4934-909A-F295A51E38B7}" dt="2023-04-02T15:35:16.044" v="318" actId="478"/>
          <ac:spMkLst>
            <pc:docMk/>
            <pc:sldMk cId="0" sldId="316"/>
            <ac:spMk id="19468" creationId="{F7ACADBC-829A-FB9F-7B78-A821C9CC7905}"/>
          </ac:spMkLst>
        </pc:spChg>
        <pc:picChg chg="del mod">
          <ac:chgData name="James Redelsheimer" userId="0bc5b4da-4472-4765-be32-514c3730ecac" providerId="ADAL" clId="{F353F9BF-150D-4934-909A-F295A51E38B7}" dt="2023-04-02T15:35:58.677" v="324" actId="478"/>
          <ac:picMkLst>
            <pc:docMk/>
            <pc:sldMk cId="0" sldId="316"/>
            <ac:picMk id="19466" creationId="{1FDA090D-4363-E76E-4345-F21E27EFCD9A}"/>
          </ac:picMkLst>
        </pc:picChg>
      </pc:sldChg>
      <pc:sldChg chg="delSp modSp add del mod">
        <pc:chgData name="James Redelsheimer" userId="0bc5b4da-4472-4765-be32-514c3730ecac" providerId="ADAL" clId="{F353F9BF-150D-4934-909A-F295A51E38B7}" dt="2023-04-02T15:36:34.428" v="343" actId="478"/>
        <pc:sldMkLst>
          <pc:docMk/>
          <pc:sldMk cId="0" sldId="317"/>
        </pc:sldMkLst>
        <pc:spChg chg="del">
          <ac:chgData name="James Redelsheimer" userId="0bc5b4da-4472-4765-be32-514c3730ecac" providerId="ADAL" clId="{F353F9BF-150D-4934-909A-F295A51E38B7}" dt="2023-04-02T15:36:30.229" v="342" actId="478"/>
          <ac:spMkLst>
            <pc:docMk/>
            <pc:sldMk cId="0" sldId="317"/>
            <ac:spMk id="4" creationId="{EDF6C3C2-8EAE-5668-24B4-0606EB1C0443}"/>
          </ac:spMkLst>
        </pc:spChg>
        <pc:spChg chg="del">
          <ac:chgData name="James Redelsheimer" userId="0bc5b4da-4472-4765-be32-514c3730ecac" providerId="ADAL" clId="{F353F9BF-150D-4934-909A-F295A51E38B7}" dt="2023-04-02T15:36:34.428" v="343" actId="478"/>
          <ac:spMkLst>
            <pc:docMk/>
            <pc:sldMk cId="0" sldId="317"/>
            <ac:spMk id="20485" creationId="{8E6C4470-5E3C-6F70-9A70-527EBDC106B7}"/>
          </ac:spMkLst>
        </pc:spChg>
        <pc:picChg chg="mod">
          <ac:chgData name="James Redelsheimer" userId="0bc5b4da-4472-4765-be32-514c3730ecac" providerId="ADAL" clId="{F353F9BF-150D-4934-909A-F295A51E38B7}" dt="2023-04-02T15:36:26.955" v="341" actId="1076"/>
          <ac:picMkLst>
            <pc:docMk/>
            <pc:sldMk cId="0" sldId="317"/>
            <ac:picMk id="20484" creationId="{1B96D8F6-49E8-28D4-34AE-301D0049F7C5}"/>
          </ac:picMkLst>
        </pc:picChg>
      </pc:sldChg>
      <pc:sldChg chg="addSp delSp modSp new mod ord">
        <pc:chgData name="James Redelsheimer" userId="0bc5b4da-4472-4765-be32-514c3730ecac" providerId="ADAL" clId="{F353F9BF-150D-4934-909A-F295A51E38B7}" dt="2023-04-02T17:09:52.394" v="738"/>
        <pc:sldMkLst>
          <pc:docMk/>
          <pc:sldMk cId="224500015" sldId="318"/>
        </pc:sldMkLst>
        <pc:spChg chg="add del">
          <ac:chgData name="James Redelsheimer" userId="0bc5b4da-4472-4765-be32-514c3730ecac" providerId="ADAL" clId="{F353F9BF-150D-4934-909A-F295A51E38B7}" dt="2023-04-02T15:38:04.596" v="346" actId="478"/>
          <ac:spMkLst>
            <pc:docMk/>
            <pc:sldMk cId="224500015" sldId="318"/>
            <ac:spMk id="3" creationId="{40E9E600-920C-AE35-C18C-366E6300515B}"/>
          </ac:spMkLst>
        </pc:spChg>
        <pc:spChg chg="add mod">
          <ac:chgData name="James Redelsheimer" userId="0bc5b4da-4472-4765-be32-514c3730ecac" providerId="ADAL" clId="{F353F9BF-150D-4934-909A-F295A51E38B7}" dt="2023-04-02T15:39:07.563" v="414" actId="1076"/>
          <ac:spMkLst>
            <pc:docMk/>
            <pc:sldMk cId="224500015" sldId="318"/>
            <ac:spMk id="6" creationId="{3BDC6A12-603B-4678-DF5D-CEEF6F599F58}"/>
          </ac:spMkLst>
        </pc:spChg>
        <pc:picChg chg="add mod">
          <ac:chgData name="James Redelsheimer" userId="0bc5b4da-4472-4765-be32-514c3730ecac" providerId="ADAL" clId="{F353F9BF-150D-4934-909A-F295A51E38B7}" dt="2023-04-02T15:39:10.107" v="415" actId="1076"/>
          <ac:picMkLst>
            <pc:docMk/>
            <pc:sldMk cId="224500015" sldId="318"/>
            <ac:picMk id="5" creationId="{01C4A517-5061-BC37-8935-4CCDD16D5560}"/>
          </ac:picMkLst>
        </pc:picChg>
      </pc:sldChg>
      <pc:sldChg chg="addSp delSp modSp new mod modAnim">
        <pc:chgData name="James Redelsheimer" userId="0bc5b4da-4472-4765-be32-514c3730ecac" providerId="ADAL" clId="{F353F9BF-150D-4934-909A-F295A51E38B7}" dt="2023-04-02T15:47:03.820" v="441" actId="1076"/>
        <pc:sldMkLst>
          <pc:docMk/>
          <pc:sldMk cId="1316516341" sldId="319"/>
        </pc:sldMkLst>
        <pc:spChg chg="add mod">
          <ac:chgData name="James Redelsheimer" userId="0bc5b4da-4472-4765-be32-514c3730ecac" providerId="ADAL" clId="{F353F9BF-150D-4934-909A-F295A51E38B7}" dt="2023-04-02T15:47:03.820" v="441" actId="1076"/>
          <ac:spMkLst>
            <pc:docMk/>
            <pc:sldMk cId="1316516341" sldId="319"/>
            <ac:spMk id="2" creationId="{92FCDE54-D95E-78D5-A58B-333ECBE1A341}"/>
          </ac:spMkLst>
        </pc:spChg>
        <pc:spChg chg="add del mod">
          <ac:chgData name="James Redelsheimer" userId="0bc5b4da-4472-4765-be32-514c3730ecac" providerId="ADAL" clId="{F353F9BF-150D-4934-909A-F295A51E38B7}" dt="2023-04-02T15:46:31.644" v="427" actId="478"/>
          <ac:spMkLst>
            <pc:docMk/>
            <pc:sldMk cId="1316516341" sldId="319"/>
            <ac:spMk id="3" creationId="{854586E8-AEE2-9D98-3BD9-33276BCC4575}"/>
          </ac:spMkLst>
        </pc:spChg>
        <pc:spChg chg="add del mod">
          <ac:chgData name="James Redelsheimer" userId="0bc5b4da-4472-4765-be32-514c3730ecac" providerId="ADAL" clId="{F353F9BF-150D-4934-909A-F295A51E38B7}" dt="2023-04-02T15:46:29.843" v="426" actId="478"/>
          <ac:spMkLst>
            <pc:docMk/>
            <pc:sldMk cId="1316516341" sldId="319"/>
            <ac:spMk id="4" creationId="{17DB4C60-22B5-DAD9-D6AF-75B90DA40776}"/>
          </ac:spMkLst>
        </pc:spChg>
        <pc:spChg chg="add del mod">
          <ac:chgData name="James Redelsheimer" userId="0bc5b4da-4472-4765-be32-514c3730ecac" providerId="ADAL" clId="{F353F9BF-150D-4934-909A-F295A51E38B7}" dt="2023-04-02T15:46:29.843" v="426" actId="478"/>
          <ac:spMkLst>
            <pc:docMk/>
            <pc:sldMk cId="1316516341" sldId="319"/>
            <ac:spMk id="6" creationId="{F961809B-9FBB-CB40-2BA4-3FC89128EC05}"/>
          </ac:spMkLst>
        </pc:spChg>
        <pc:spChg chg="add del mod">
          <ac:chgData name="James Redelsheimer" userId="0bc5b4da-4472-4765-be32-514c3730ecac" providerId="ADAL" clId="{F353F9BF-150D-4934-909A-F295A51E38B7}" dt="2023-04-02T15:46:29.843" v="426" actId="478"/>
          <ac:spMkLst>
            <pc:docMk/>
            <pc:sldMk cId="1316516341" sldId="319"/>
            <ac:spMk id="8" creationId="{21951AE3-CBEB-8DA9-A12C-9ACD1971CB0A}"/>
          </ac:spMkLst>
        </pc:spChg>
        <pc:spChg chg="add del mod">
          <ac:chgData name="James Redelsheimer" userId="0bc5b4da-4472-4765-be32-514c3730ecac" providerId="ADAL" clId="{F353F9BF-150D-4934-909A-F295A51E38B7}" dt="2023-04-02T15:46:29.843" v="426" actId="478"/>
          <ac:spMkLst>
            <pc:docMk/>
            <pc:sldMk cId="1316516341" sldId="319"/>
            <ac:spMk id="10" creationId="{DED46B95-402A-98C3-91FA-1EC0B68F1A91}"/>
          </ac:spMkLst>
        </pc:spChg>
        <pc:spChg chg="add del mod">
          <ac:chgData name="James Redelsheimer" userId="0bc5b4da-4472-4765-be32-514c3730ecac" providerId="ADAL" clId="{F353F9BF-150D-4934-909A-F295A51E38B7}" dt="2023-04-02T15:46:29.843" v="426" actId="478"/>
          <ac:spMkLst>
            <pc:docMk/>
            <pc:sldMk cId="1316516341" sldId="319"/>
            <ac:spMk id="12" creationId="{8DE97874-6BF7-160A-0089-EB6A2224461C}"/>
          </ac:spMkLst>
        </pc:spChg>
        <pc:graphicFrameChg chg="add del mod">
          <ac:chgData name="James Redelsheimer" userId="0bc5b4da-4472-4765-be32-514c3730ecac" providerId="ADAL" clId="{F353F9BF-150D-4934-909A-F295A51E38B7}" dt="2023-04-02T15:46:42.267" v="431" actId="478"/>
          <ac:graphicFrameMkLst>
            <pc:docMk/>
            <pc:sldMk cId="1316516341" sldId="319"/>
            <ac:graphicFrameMk id="5" creationId="{761DCBDD-5ECF-8B98-6E3E-C5B445DA2F4A}"/>
          </ac:graphicFrameMkLst>
        </pc:graphicFrameChg>
        <pc:graphicFrameChg chg="add del mod">
          <ac:chgData name="James Redelsheimer" userId="0bc5b4da-4472-4765-be32-514c3730ecac" providerId="ADAL" clId="{F353F9BF-150D-4934-909A-F295A51E38B7}" dt="2023-04-02T15:46:42.267" v="431" actId="478"/>
          <ac:graphicFrameMkLst>
            <pc:docMk/>
            <pc:sldMk cId="1316516341" sldId="319"/>
            <ac:graphicFrameMk id="7" creationId="{DD4BBA99-548B-711F-73DC-727115A8D863}"/>
          </ac:graphicFrameMkLst>
        </pc:graphicFrameChg>
        <pc:graphicFrameChg chg="add del mod">
          <ac:chgData name="James Redelsheimer" userId="0bc5b4da-4472-4765-be32-514c3730ecac" providerId="ADAL" clId="{F353F9BF-150D-4934-909A-F295A51E38B7}" dt="2023-04-02T15:46:39.900" v="430" actId="478"/>
          <ac:graphicFrameMkLst>
            <pc:docMk/>
            <pc:sldMk cId="1316516341" sldId="319"/>
            <ac:graphicFrameMk id="9" creationId="{A29AD25E-3BD2-49D1-2FAD-F3C24007BBB0}"/>
          </ac:graphicFrameMkLst>
        </pc:graphicFrameChg>
        <pc:graphicFrameChg chg="add del mod">
          <ac:chgData name="James Redelsheimer" userId="0bc5b4da-4472-4765-be32-514c3730ecac" providerId="ADAL" clId="{F353F9BF-150D-4934-909A-F295A51E38B7}" dt="2023-04-02T15:46:37.555" v="429" actId="478"/>
          <ac:graphicFrameMkLst>
            <pc:docMk/>
            <pc:sldMk cId="1316516341" sldId="319"/>
            <ac:graphicFrameMk id="11" creationId="{D7BF619F-1E4C-15AB-95C5-02DC5FA4EF80}"/>
          </ac:graphicFrameMkLst>
        </pc:graphicFrameChg>
        <pc:graphicFrameChg chg="add del mod">
          <ac:chgData name="James Redelsheimer" userId="0bc5b4da-4472-4765-be32-514c3730ecac" providerId="ADAL" clId="{F353F9BF-150D-4934-909A-F295A51E38B7}" dt="2023-04-02T15:46:34.802" v="428" actId="478"/>
          <ac:graphicFrameMkLst>
            <pc:docMk/>
            <pc:sldMk cId="1316516341" sldId="319"/>
            <ac:graphicFrameMk id="13" creationId="{B06961FD-979E-5C8A-3E4E-E9EFD79A2FC1}"/>
          </ac:graphicFrameMkLst>
        </pc:graphicFrameChg>
        <pc:picChg chg="add mod ord">
          <ac:chgData name="James Redelsheimer" userId="0bc5b4da-4472-4765-be32-514c3730ecac" providerId="ADAL" clId="{F353F9BF-150D-4934-909A-F295A51E38B7}" dt="2023-04-02T15:46:58.965" v="440" actId="167"/>
          <ac:picMkLst>
            <pc:docMk/>
            <pc:sldMk cId="1316516341" sldId="319"/>
            <ac:picMk id="15" creationId="{2922E25E-2D94-292E-07F3-477FB467EA5B}"/>
          </ac:picMkLst>
        </pc:picChg>
      </pc:sldChg>
      <pc:sldChg chg="addSp modSp new mod modAnim">
        <pc:chgData name="James Redelsheimer" userId="0bc5b4da-4472-4765-be32-514c3730ecac" providerId="ADAL" clId="{F353F9BF-150D-4934-909A-F295A51E38B7}" dt="2023-04-02T15:49:32.852" v="449" actId="1076"/>
        <pc:sldMkLst>
          <pc:docMk/>
          <pc:sldMk cId="2163490611" sldId="320"/>
        </pc:sldMkLst>
        <pc:spChg chg="add mod">
          <ac:chgData name="James Redelsheimer" userId="0bc5b4da-4472-4765-be32-514c3730ecac" providerId="ADAL" clId="{F353F9BF-150D-4934-909A-F295A51E38B7}" dt="2023-04-02T15:49:32.852" v="449" actId="1076"/>
          <ac:spMkLst>
            <pc:docMk/>
            <pc:sldMk cId="2163490611" sldId="320"/>
            <ac:spMk id="4" creationId="{748B1C32-5438-D767-6145-3D43F7862DFD}"/>
          </ac:spMkLst>
        </pc:spChg>
        <pc:picChg chg="add mod">
          <ac:chgData name="James Redelsheimer" userId="0bc5b4da-4472-4765-be32-514c3730ecac" providerId="ADAL" clId="{F353F9BF-150D-4934-909A-F295A51E38B7}" dt="2023-04-02T15:49:16.629" v="447" actId="1076"/>
          <ac:picMkLst>
            <pc:docMk/>
            <pc:sldMk cId="2163490611" sldId="320"/>
            <ac:picMk id="3" creationId="{0992D80C-788D-7038-E075-355073DCBF65}"/>
          </ac:picMkLst>
        </pc:picChg>
      </pc:sldChg>
      <pc:sldChg chg="addSp modSp new mod modAnim">
        <pc:chgData name="James Redelsheimer" userId="0bc5b4da-4472-4765-be32-514c3730ecac" providerId="ADAL" clId="{F353F9BF-150D-4934-909A-F295A51E38B7}" dt="2023-04-02T15:50:33.085" v="455" actId="1076"/>
        <pc:sldMkLst>
          <pc:docMk/>
          <pc:sldMk cId="2617683422" sldId="321"/>
        </pc:sldMkLst>
        <pc:spChg chg="add mod">
          <ac:chgData name="James Redelsheimer" userId="0bc5b4da-4472-4765-be32-514c3730ecac" providerId="ADAL" clId="{F353F9BF-150D-4934-909A-F295A51E38B7}" dt="2023-04-02T15:50:33.085" v="455" actId="1076"/>
          <ac:spMkLst>
            <pc:docMk/>
            <pc:sldMk cId="2617683422" sldId="321"/>
            <ac:spMk id="4" creationId="{F71A445E-4ADB-0B16-9F8E-279417AA5908}"/>
          </ac:spMkLst>
        </pc:spChg>
        <pc:picChg chg="add mod">
          <ac:chgData name="James Redelsheimer" userId="0bc5b4da-4472-4765-be32-514c3730ecac" providerId="ADAL" clId="{F353F9BF-150D-4934-909A-F295A51E38B7}" dt="2023-04-02T15:50:24.710" v="453" actId="1076"/>
          <ac:picMkLst>
            <pc:docMk/>
            <pc:sldMk cId="2617683422" sldId="321"/>
            <ac:picMk id="3" creationId="{A28F1579-A0E7-2363-E762-C5CAC8876892}"/>
          </ac:picMkLst>
        </pc:picChg>
      </pc:sldChg>
      <pc:sldChg chg="addSp modSp new mod modAnim">
        <pc:chgData name="James Redelsheimer" userId="0bc5b4da-4472-4765-be32-514c3730ecac" providerId="ADAL" clId="{F353F9BF-150D-4934-909A-F295A51E38B7}" dt="2023-04-02T15:51:17.670" v="461" actId="1076"/>
        <pc:sldMkLst>
          <pc:docMk/>
          <pc:sldMk cId="3724799781" sldId="322"/>
        </pc:sldMkLst>
        <pc:spChg chg="add mod">
          <ac:chgData name="James Redelsheimer" userId="0bc5b4da-4472-4765-be32-514c3730ecac" providerId="ADAL" clId="{F353F9BF-150D-4934-909A-F295A51E38B7}" dt="2023-04-02T15:51:17.670" v="461" actId="1076"/>
          <ac:spMkLst>
            <pc:docMk/>
            <pc:sldMk cId="3724799781" sldId="322"/>
            <ac:spMk id="4" creationId="{EE0F1D70-87A7-E65E-384E-6A41C516720C}"/>
          </ac:spMkLst>
        </pc:spChg>
        <pc:picChg chg="add mod">
          <ac:chgData name="James Redelsheimer" userId="0bc5b4da-4472-4765-be32-514c3730ecac" providerId="ADAL" clId="{F353F9BF-150D-4934-909A-F295A51E38B7}" dt="2023-04-02T15:51:07.171" v="459" actId="14100"/>
          <ac:picMkLst>
            <pc:docMk/>
            <pc:sldMk cId="3724799781" sldId="322"/>
            <ac:picMk id="3" creationId="{F2AC10DB-74F2-F49B-440A-309F61F4118B}"/>
          </ac:picMkLst>
        </pc:picChg>
      </pc:sldChg>
      <pc:sldChg chg="addSp delSp modSp add mod">
        <pc:chgData name="James Redelsheimer" userId="0bc5b4da-4472-4765-be32-514c3730ecac" providerId="ADAL" clId="{F353F9BF-150D-4934-909A-F295A51E38B7}" dt="2023-04-02T15:51:59.674" v="470" actId="1076"/>
        <pc:sldMkLst>
          <pc:docMk/>
          <pc:sldMk cId="231005864" sldId="323"/>
        </pc:sldMkLst>
        <pc:spChg chg="mod">
          <ac:chgData name="James Redelsheimer" userId="0bc5b4da-4472-4765-be32-514c3730ecac" providerId="ADAL" clId="{F353F9BF-150D-4934-909A-F295A51E38B7}" dt="2023-04-02T15:51:59.674" v="470" actId="1076"/>
          <ac:spMkLst>
            <pc:docMk/>
            <pc:sldMk cId="231005864" sldId="323"/>
            <ac:spMk id="4" creationId="{EE0F1D70-87A7-E65E-384E-6A41C516720C}"/>
          </ac:spMkLst>
        </pc:spChg>
        <pc:picChg chg="del">
          <ac:chgData name="James Redelsheimer" userId="0bc5b4da-4472-4765-be32-514c3730ecac" providerId="ADAL" clId="{F353F9BF-150D-4934-909A-F295A51E38B7}" dt="2023-04-02T15:51:48.714" v="464" actId="478"/>
          <ac:picMkLst>
            <pc:docMk/>
            <pc:sldMk cId="231005864" sldId="323"/>
            <ac:picMk id="3" creationId="{F2AC10DB-74F2-F49B-440A-309F61F4118B}"/>
          </ac:picMkLst>
        </pc:picChg>
        <pc:picChg chg="add mod ord">
          <ac:chgData name="James Redelsheimer" userId="0bc5b4da-4472-4765-be32-514c3730ecac" providerId="ADAL" clId="{F353F9BF-150D-4934-909A-F295A51E38B7}" dt="2023-04-02T15:51:56.403" v="469" actId="1076"/>
          <ac:picMkLst>
            <pc:docMk/>
            <pc:sldMk cId="231005864" sldId="323"/>
            <ac:picMk id="5" creationId="{AE09E63D-FAC8-9728-B814-2D2674651898}"/>
          </ac:picMkLst>
        </pc:picChg>
      </pc:sldChg>
      <pc:sldChg chg="add">
        <pc:chgData name="James Redelsheimer" userId="0bc5b4da-4472-4765-be32-514c3730ecac" providerId="ADAL" clId="{F353F9BF-150D-4934-909A-F295A51E38B7}" dt="2023-04-02T15:51:46.067" v="463" actId="2890"/>
        <pc:sldMkLst>
          <pc:docMk/>
          <pc:sldMk cId="3223747938" sldId="324"/>
        </pc:sldMkLst>
      </pc:sldChg>
      <pc:sldChg chg="addSp delSp modSp add mod">
        <pc:chgData name="James Redelsheimer" userId="0bc5b4da-4472-4765-be32-514c3730ecac" providerId="ADAL" clId="{F353F9BF-150D-4934-909A-F295A51E38B7}" dt="2023-04-02T15:53:21.755" v="478" actId="1076"/>
        <pc:sldMkLst>
          <pc:docMk/>
          <pc:sldMk cId="2746576642" sldId="325"/>
        </pc:sldMkLst>
        <pc:spChg chg="mod">
          <ac:chgData name="James Redelsheimer" userId="0bc5b4da-4472-4765-be32-514c3730ecac" providerId="ADAL" clId="{F353F9BF-150D-4934-909A-F295A51E38B7}" dt="2023-04-02T15:53:21.755" v="478" actId="1076"/>
          <ac:spMkLst>
            <pc:docMk/>
            <pc:sldMk cId="2746576642" sldId="325"/>
            <ac:spMk id="4" creationId="{EE0F1D70-87A7-E65E-384E-6A41C516720C}"/>
          </ac:spMkLst>
        </pc:spChg>
        <pc:picChg chg="del">
          <ac:chgData name="James Redelsheimer" userId="0bc5b4da-4472-4765-be32-514c3730ecac" providerId="ADAL" clId="{F353F9BF-150D-4934-909A-F295A51E38B7}" dt="2023-04-02T15:53:02.219" v="472" actId="478"/>
          <ac:picMkLst>
            <pc:docMk/>
            <pc:sldMk cId="2746576642" sldId="325"/>
            <ac:picMk id="3" creationId="{F2AC10DB-74F2-F49B-440A-309F61F4118B}"/>
          </ac:picMkLst>
        </pc:picChg>
        <pc:picChg chg="add mod ord">
          <ac:chgData name="James Redelsheimer" userId="0bc5b4da-4472-4765-be32-514c3730ecac" providerId="ADAL" clId="{F353F9BF-150D-4934-909A-F295A51E38B7}" dt="2023-04-02T15:53:10.708" v="477" actId="1076"/>
          <ac:picMkLst>
            <pc:docMk/>
            <pc:sldMk cId="2746576642" sldId="325"/>
            <ac:picMk id="5" creationId="{C6A3FFFE-E409-E235-0441-8C8FDB2CCF3C}"/>
          </ac:picMkLst>
        </pc:picChg>
      </pc:sldChg>
      <pc:sldChg chg="addSp delSp modSp add mod">
        <pc:chgData name="James Redelsheimer" userId="0bc5b4da-4472-4765-be32-514c3730ecac" providerId="ADAL" clId="{F353F9BF-150D-4934-909A-F295A51E38B7}" dt="2023-04-02T15:56:25.509" v="486" actId="1076"/>
        <pc:sldMkLst>
          <pc:docMk/>
          <pc:sldMk cId="1555491130" sldId="326"/>
        </pc:sldMkLst>
        <pc:spChg chg="mod">
          <ac:chgData name="James Redelsheimer" userId="0bc5b4da-4472-4765-be32-514c3730ecac" providerId="ADAL" clId="{F353F9BF-150D-4934-909A-F295A51E38B7}" dt="2023-04-02T15:56:25.509" v="486" actId="1076"/>
          <ac:spMkLst>
            <pc:docMk/>
            <pc:sldMk cId="1555491130" sldId="326"/>
            <ac:spMk id="4" creationId="{EE0F1D70-87A7-E65E-384E-6A41C516720C}"/>
          </ac:spMkLst>
        </pc:spChg>
        <pc:picChg chg="add mod ord">
          <ac:chgData name="James Redelsheimer" userId="0bc5b4da-4472-4765-be32-514c3730ecac" providerId="ADAL" clId="{F353F9BF-150D-4934-909A-F295A51E38B7}" dt="2023-04-02T15:54:16.026" v="485" actId="1076"/>
          <ac:picMkLst>
            <pc:docMk/>
            <pc:sldMk cId="1555491130" sldId="326"/>
            <ac:picMk id="3" creationId="{BE62D37C-9700-56DC-381A-3671FD0BAE30}"/>
          </ac:picMkLst>
        </pc:picChg>
        <pc:picChg chg="del">
          <ac:chgData name="James Redelsheimer" userId="0bc5b4da-4472-4765-be32-514c3730ecac" providerId="ADAL" clId="{F353F9BF-150D-4934-909A-F295A51E38B7}" dt="2023-04-02T15:53:30.188" v="480" actId="478"/>
          <ac:picMkLst>
            <pc:docMk/>
            <pc:sldMk cId="1555491130" sldId="326"/>
            <ac:picMk id="5" creationId="{C6A3FFFE-E409-E235-0441-8C8FDB2CCF3C}"/>
          </ac:picMkLst>
        </pc:picChg>
      </pc:sldChg>
      <pc:sldChg chg="addSp modSp new mod">
        <pc:chgData name="James Redelsheimer" userId="0bc5b4da-4472-4765-be32-514c3730ecac" providerId="ADAL" clId="{F353F9BF-150D-4934-909A-F295A51E38B7}" dt="2023-04-02T16:11:47.001" v="611" actId="1076"/>
        <pc:sldMkLst>
          <pc:docMk/>
          <pc:sldMk cId="2014927132" sldId="327"/>
        </pc:sldMkLst>
        <pc:spChg chg="add mod">
          <ac:chgData name="James Redelsheimer" userId="0bc5b4da-4472-4765-be32-514c3730ecac" providerId="ADAL" clId="{F353F9BF-150D-4934-909A-F295A51E38B7}" dt="2023-04-02T16:11:47.001" v="611" actId="1076"/>
          <ac:spMkLst>
            <pc:docMk/>
            <pc:sldMk cId="2014927132" sldId="327"/>
            <ac:spMk id="4" creationId="{96329E42-0751-151C-BDA8-38E098F2F93D}"/>
          </ac:spMkLst>
        </pc:spChg>
        <pc:picChg chg="add mod">
          <ac:chgData name="James Redelsheimer" userId="0bc5b4da-4472-4765-be32-514c3730ecac" providerId="ADAL" clId="{F353F9BF-150D-4934-909A-F295A51E38B7}" dt="2023-04-02T16:11:42.034" v="609" actId="1076"/>
          <ac:picMkLst>
            <pc:docMk/>
            <pc:sldMk cId="2014927132" sldId="327"/>
            <ac:picMk id="3" creationId="{2DB05A06-0D61-8352-3639-CA626A3F73A4}"/>
          </ac:picMkLst>
        </pc:picChg>
      </pc:sldChg>
      <pc:sldChg chg="addSp modSp new mod ord">
        <pc:chgData name="James Redelsheimer" userId="0bc5b4da-4472-4765-be32-514c3730ecac" providerId="ADAL" clId="{F353F9BF-150D-4934-909A-F295A51E38B7}" dt="2023-04-02T16:10:32.099" v="608" actId="14100"/>
        <pc:sldMkLst>
          <pc:docMk/>
          <pc:sldMk cId="2865268746" sldId="328"/>
        </pc:sldMkLst>
        <pc:spChg chg="add mod">
          <ac:chgData name="James Redelsheimer" userId="0bc5b4da-4472-4765-be32-514c3730ecac" providerId="ADAL" clId="{F353F9BF-150D-4934-909A-F295A51E38B7}" dt="2023-04-02T16:04:55.883" v="529" actId="1076"/>
          <ac:spMkLst>
            <pc:docMk/>
            <pc:sldMk cId="2865268746" sldId="328"/>
            <ac:spMk id="4" creationId="{8AF7DACC-6393-AD05-4CBC-54E7CC97E923}"/>
          </ac:spMkLst>
        </pc:spChg>
        <pc:picChg chg="add mod">
          <ac:chgData name="James Redelsheimer" userId="0bc5b4da-4472-4765-be32-514c3730ecac" providerId="ADAL" clId="{F353F9BF-150D-4934-909A-F295A51E38B7}" dt="2023-04-02T16:10:32.099" v="608" actId="14100"/>
          <ac:picMkLst>
            <pc:docMk/>
            <pc:sldMk cId="2865268746" sldId="328"/>
            <ac:picMk id="3" creationId="{4948C670-0B33-401D-EDFB-5AB1F98BDA7A}"/>
          </ac:picMkLst>
        </pc:picChg>
      </pc:sldChg>
      <pc:sldChg chg="new del">
        <pc:chgData name="James Redelsheimer" userId="0bc5b4da-4472-4765-be32-514c3730ecac" providerId="ADAL" clId="{F353F9BF-150D-4934-909A-F295A51E38B7}" dt="2023-04-02T17:42:42.920" v="871" actId="47"/>
        <pc:sldMkLst>
          <pc:docMk/>
          <pc:sldMk cId="3905314848" sldId="329"/>
        </pc:sldMkLst>
      </pc:sldChg>
      <pc:sldChg chg="addSp delSp modSp add mod modAnim">
        <pc:chgData name="James Redelsheimer" userId="0bc5b4da-4472-4765-be32-514c3730ecac" providerId="ADAL" clId="{F353F9BF-150D-4934-909A-F295A51E38B7}" dt="2023-04-02T16:08:01.188" v="562" actId="1076"/>
        <pc:sldMkLst>
          <pc:docMk/>
          <pc:sldMk cId="3309094565" sldId="330"/>
        </pc:sldMkLst>
        <pc:spChg chg="add mod">
          <ac:chgData name="James Redelsheimer" userId="0bc5b4da-4472-4765-be32-514c3730ecac" providerId="ADAL" clId="{F353F9BF-150D-4934-909A-F295A51E38B7}" dt="2023-04-02T16:07:27.468" v="552" actId="14100"/>
          <ac:spMkLst>
            <pc:docMk/>
            <pc:sldMk cId="3309094565" sldId="330"/>
            <ac:spMk id="6" creationId="{BE559356-6828-C05F-F978-51BB7617D45E}"/>
          </ac:spMkLst>
        </pc:spChg>
        <pc:spChg chg="add mod">
          <ac:chgData name="James Redelsheimer" userId="0bc5b4da-4472-4765-be32-514c3730ecac" providerId="ADAL" clId="{F353F9BF-150D-4934-909A-F295A51E38B7}" dt="2023-04-02T16:07:54.573" v="560" actId="14100"/>
          <ac:spMkLst>
            <pc:docMk/>
            <pc:sldMk cId="3309094565" sldId="330"/>
            <ac:spMk id="7" creationId="{8B6273F5-25C7-BB15-D62B-9514D0C171E8}"/>
          </ac:spMkLst>
        </pc:spChg>
        <pc:spChg chg="add mod">
          <ac:chgData name="James Redelsheimer" userId="0bc5b4da-4472-4765-be32-514c3730ecac" providerId="ADAL" clId="{F353F9BF-150D-4934-909A-F295A51E38B7}" dt="2023-04-02T16:08:01.188" v="562" actId="1076"/>
          <ac:spMkLst>
            <pc:docMk/>
            <pc:sldMk cId="3309094565" sldId="330"/>
            <ac:spMk id="8" creationId="{02441ADC-6F20-9158-3017-EDE0CC425AE1}"/>
          </ac:spMkLst>
        </pc:spChg>
        <pc:picChg chg="del">
          <ac:chgData name="James Redelsheimer" userId="0bc5b4da-4472-4765-be32-514c3730ecac" providerId="ADAL" clId="{F353F9BF-150D-4934-909A-F295A51E38B7}" dt="2023-04-02T16:06:17.171" v="542" actId="478"/>
          <ac:picMkLst>
            <pc:docMk/>
            <pc:sldMk cId="3309094565" sldId="330"/>
            <ac:picMk id="3" creationId="{2DB05A06-0D61-8352-3639-CA626A3F73A4}"/>
          </ac:picMkLst>
        </pc:picChg>
        <pc:picChg chg="add mod">
          <ac:chgData name="James Redelsheimer" userId="0bc5b4da-4472-4765-be32-514c3730ecac" providerId="ADAL" clId="{F353F9BF-150D-4934-909A-F295A51E38B7}" dt="2023-04-02T16:06:22.843" v="546" actId="1076"/>
          <ac:picMkLst>
            <pc:docMk/>
            <pc:sldMk cId="3309094565" sldId="330"/>
            <ac:picMk id="5" creationId="{49BF401F-A889-583A-7B80-34165CCCC75C}"/>
          </ac:picMkLst>
        </pc:picChg>
      </pc:sldChg>
      <pc:sldChg chg="addSp delSp modSp add mod delAnim modAnim">
        <pc:chgData name="James Redelsheimer" userId="0bc5b4da-4472-4765-be32-514c3730ecac" providerId="ADAL" clId="{F353F9BF-150D-4934-909A-F295A51E38B7}" dt="2023-04-02T16:10:18.045" v="603" actId="1076"/>
        <pc:sldMkLst>
          <pc:docMk/>
          <pc:sldMk cId="3576295998" sldId="331"/>
        </pc:sldMkLst>
        <pc:spChg chg="mod">
          <ac:chgData name="James Redelsheimer" userId="0bc5b4da-4472-4765-be32-514c3730ecac" providerId="ADAL" clId="{F353F9BF-150D-4934-909A-F295A51E38B7}" dt="2023-04-02T16:10:18.045" v="603" actId="1076"/>
          <ac:spMkLst>
            <pc:docMk/>
            <pc:sldMk cId="3576295998" sldId="331"/>
            <ac:spMk id="4" creationId="{96329E42-0751-151C-BDA8-38E098F2F93D}"/>
          </ac:spMkLst>
        </pc:spChg>
        <pc:spChg chg="mod">
          <ac:chgData name="James Redelsheimer" userId="0bc5b4da-4472-4765-be32-514c3730ecac" providerId="ADAL" clId="{F353F9BF-150D-4934-909A-F295A51E38B7}" dt="2023-04-02T16:09:27.018" v="583" actId="1076"/>
          <ac:spMkLst>
            <pc:docMk/>
            <pc:sldMk cId="3576295998" sldId="331"/>
            <ac:spMk id="6" creationId="{BE559356-6828-C05F-F978-51BB7617D45E}"/>
          </ac:spMkLst>
        </pc:spChg>
        <pc:spChg chg="del mod">
          <ac:chgData name="James Redelsheimer" userId="0bc5b4da-4472-4765-be32-514c3730ecac" providerId="ADAL" clId="{F353F9BF-150D-4934-909A-F295A51E38B7}" dt="2023-04-02T16:09:30.688" v="584" actId="478"/>
          <ac:spMkLst>
            <pc:docMk/>
            <pc:sldMk cId="3576295998" sldId="331"/>
            <ac:spMk id="7" creationId="{8B6273F5-25C7-BB15-D62B-9514D0C171E8}"/>
          </ac:spMkLst>
        </pc:spChg>
        <pc:spChg chg="del mod">
          <ac:chgData name="James Redelsheimer" userId="0bc5b4da-4472-4765-be32-514c3730ecac" providerId="ADAL" clId="{F353F9BF-150D-4934-909A-F295A51E38B7}" dt="2023-04-02T16:09:31.630" v="585" actId="478"/>
          <ac:spMkLst>
            <pc:docMk/>
            <pc:sldMk cId="3576295998" sldId="331"/>
            <ac:spMk id="8" creationId="{02441ADC-6F20-9158-3017-EDE0CC425AE1}"/>
          </ac:spMkLst>
        </pc:spChg>
        <pc:spChg chg="add mod">
          <ac:chgData name="James Redelsheimer" userId="0bc5b4da-4472-4765-be32-514c3730ecac" providerId="ADAL" clId="{F353F9BF-150D-4934-909A-F295A51E38B7}" dt="2023-04-02T16:09:45.594" v="588" actId="14100"/>
          <ac:spMkLst>
            <pc:docMk/>
            <pc:sldMk cId="3576295998" sldId="331"/>
            <ac:spMk id="9" creationId="{07ECA9CB-F1B3-AE20-E055-502BC28AF143}"/>
          </ac:spMkLst>
        </pc:spChg>
        <pc:spChg chg="add mod">
          <ac:chgData name="James Redelsheimer" userId="0bc5b4da-4472-4765-be32-514c3730ecac" providerId="ADAL" clId="{F353F9BF-150D-4934-909A-F295A51E38B7}" dt="2023-04-02T16:09:50.307" v="590" actId="1076"/>
          <ac:spMkLst>
            <pc:docMk/>
            <pc:sldMk cId="3576295998" sldId="331"/>
            <ac:spMk id="10" creationId="{2EF81ADD-35C6-28AD-4CC6-35108E1129F0}"/>
          </ac:spMkLst>
        </pc:spChg>
        <pc:spChg chg="add mod">
          <ac:chgData name="James Redelsheimer" userId="0bc5b4da-4472-4765-be32-514c3730ecac" providerId="ADAL" clId="{F353F9BF-150D-4934-909A-F295A51E38B7}" dt="2023-04-02T16:09:53.091" v="592" actId="1076"/>
          <ac:spMkLst>
            <pc:docMk/>
            <pc:sldMk cId="3576295998" sldId="331"/>
            <ac:spMk id="11" creationId="{16E2A1BE-CB1F-9779-C908-ABFEC7BCCC9D}"/>
          </ac:spMkLst>
        </pc:spChg>
        <pc:spChg chg="add mod">
          <ac:chgData name="James Redelsheimer" userId="0bc5b4da-4472-4765-be32-514c3730ecac" providerId="ADAL" clId="{F353F9BF-150D-4934-909A-F295A51E38B7}" dt="2023-04-02T16:09:57.067" v="594" actId="1076"/>
          <ac:spMkLst>
            <pc:docMk/>
            <pc:sldMk cId="3576295998" sldId="331"/>
            <ac:spMk id="12" creationId="{1A38B197-4B27-1BAD-7112-52E9A30AEA37}"/>
          </ac:spMkLst>
        </pc:spChg>
        <pc:spChg chg="add mod">
          <ac:chgData name="James Redelsheimer" userId="0bc5b4da-4472-4765-be32-514c3730ecac" providerId="ADAL" clId="{F353F9BF-150D-4934-909A-F295A51E38B7}" dt="2023-04-02T16:10:01.436" v="596" actId="1076"/>
          <ac:spMkLst>
            <pc:docMk/>
            <pc:sldMk cId="3576295998" sldId="331"/>
            <ac:spMk id="13" creationId="{B8123FA2-987A-0665-9E55-B87DC62DC42A}"/>
          </ac:spMkLst>
        </pc:spChg>
        <pc:spChg chg="add mod">
          <ac:chgData name="James Redelsheimer" userId="0bc5b4da-4472-4765-be32-514c3730ecac" providerId="ADAL" clId="{F353F9BF-150D-4934-909A-F295A51E38B7}" dt="2023-04-02T16:10:05.250" v="598" actId="1076"/>
          <ac:spMkLst>
            <pc:docMk/>
            <pc:sldMk cId="3576295998" sldId="331"/>
            <ac:spMk id="14" creationId="{16C672EF-F692-D2F6-9A43-36AC082BB90B}"/>
          </ac:spMkLst>
        </pc:spChg>
        <pc:spChg chg="add mod">
          <ac:chgData name="James Redelsheimer" userId="0bc5b4da-4472-4765-be32-514c3730ecac" providerId="ADAL" clId="{F353F9BF-150D-4934-909A-F295A51E38B7}" dt="2023-04-02T16:10:07.923" v="600" actId="1076"/>
          <ac:spMkLst>
            <pc:docMk/>
            <pc:sldMk cId="3576295998" sldId="331"/>
            <ac:spMk id="15" creationId="{A7399E02-F929-A069-8E2C-FDBB0BCF57A7}"/>
          </ac:spMkLst>
        </pc:spChg>
        <pc:spChg chg="add mod">
          <ac:chgData name="James Redelsheimer" userId="0bc5b4da-4472-4765-be32-514c3730ecac" providerId="ADAL" clId="{F353F9BF-150D-4934-909A-F295A51E38B7}" dt="2023-04-02T16:10:11.301" v="602" actId="1076"/>
          <ac:spMkLst>
            <pc:docMk/>
            <pc:sldMk cId="3576295998" sldId="331"/>
            <ac:spMk id="16" creationId="{004DF518-45BA-AE6F-B384-9CEE86B2CF9C}"/>
          </ac:spMkLst>
        </pc:spChg>
        <pc:picChg chg="add mod ord">
          <ac:chgData name="James Redelsheimer" userId="0bc5b4da-4472-4765-be32-514c3730ecac" providerId="ADAL" clId="{F353F9BF-150D-4934-909A-F295A51E38B7}" dt="2023-04-02T16:09:16.235" v="579" actId="167"/>
          <ac:picMkLst>
            <pc:docMk/>
            <pc:sldMk cId="3576295998" sldId="331"/>
            <ac:picMk id="3" creationId="{33EE48BC-2035-E166-6708-99570652FA98}"/>
          </ac:picMkLst>
        </pc:picChg>
        <pc:picChg chg="del">
          <ac:chgData name="James Redelsheimer" userId="0bc5b4da-4472-4765-be32-514c3730ecac" providerId="ADAL" clId="{F353F9BF-150D-4934-909A-F295A51E38B7}" dt="2023-04-02T16:08:25.731" v="564" actId="478"/>
          <ac:picMkLst>
            <pc:docMk/>
            <pc:sldMk cId="3576295998" sldId="331"/>
            <ac:picMk id="5" creationId="{49BF401F-A889-583A-7B80-34165CCCC75C}"/>
          </ac:picMkLst>
        </pc:picChg>
      </pc:sldChg>
      <pc:sldChg chg="modSp add mod modTransition">
        <pc:chgData name="James Redelsheimer" userId="0bc5b4da-4472-4765-be32-514c3730ecac" providerId="ADAL" clId="{F353F9BF-150D-4934-909A-F295A51E38B7}" dt="2023-04-02T17:23:58.441" v="806" actId="1076"/>
        <pc:sldMkLst>
          <pc:docMk/>
          <pc:sldMk cId="3814911741" sldId="337"/>
        </pc:sldMkLst>
        <pc:spChg chg="mod">
          <ac:chgData name="James Redelsheimer" userId="0bc5b4da-4472-4765-be32-514c3730ecac" providerId="ADAL" clId="{F353F9BF-150D-4934-909A-F295A51E38B7}" dt="2023-04-02T17:23:38.938" v="805" actId="404"/>
          <ac:spMkLst>
            <pc:docMk/>
            <pc:sldMk cId="3814911741" sldId="337"/>
            <ac:spMk id="4" creationId="{00000000-0000-0000-0000-000000000000}"/>
          </ac:spMkLst>
        </pc:spChg>
        <pc:picChg chg="mod">
          <ac:chgData name="James Redelsheimer" userId="0bc5b4da-4472-4765-be32-514c3730ecac" providerId="ADAL" clId="{F353F9BF-150D-4934-909A-F295A51E38B7}" dt="2023-04-02T17:23:58.441" v="806" actId="1076"/>
          <ac:picMkLst>
            <pc:docMk/>
            <pc:sldMk cId="3814911741" sldId="337"/>
            <ac:picMk id="1028" creationId="{16FCB865-10C0-4AFD-AA1D-43601BB74A08}"/>
          </ac:picMkLst>
        </pc:picChg>
      </pc:sldChg>
      <pc:sldChg chg="delSp modSp add mod modTransition setBg delDesignElem">
        <pc:chgData name="James Redelsheimer" userId="0bc5b4da-4472-4765-be32-514c3730ecac" providerId="ADAL" clId="{F353F9BF-150D-4934-909A-F295A51E38B7}" dt="2023-04-02T17:21:23.689" v="752" actId="1076"/>
        <pc:sldMkLst>
          <pc:docMk/>
          <pc:sldMk cId="3017471636" sldId="338"/>
        </pc:sldMkLst>
        <pc:spChg chg="del">
          <ac:chgData name="James Redelsheimer" userId="0bc5b4da-4472-4765-be32-514c3730ecac" providerId="ADAL" clId="{F353F9BF-150D-4934-909A-F295A51E38B7}" dt="2023-04-02T17:21:12.198" v="749"/>
          <ac:spMkLst>
            <pc:docMk/>
            <pc:sldMk cId="3017471636" sldId="338"/>
            <ac:spMk id="10" creationId="{32BC26D8-82FB-445E-AA49-62A77D7C1EE0}"/>
          </ac:spMkLst>
        </pc:spChg>
        <pc:spChg chg="del">
          <ac:chgData name="James Redelsheimer" userId="0bc5b4da-4472-4765-be32-514c3730ecac" providerId="ADAL" clId="{F353F9BF-150D-4934-909A-F295A51E38B7}" dt="2023-04-02T17:21:12.198" v="749"/>
          <ac:spMkLst>
            <pc:docMk/>
            <pc:sldMk cId="3017471636" sldId="338"/>
            <ac:spMk id="12" creationId="{CB44330D-EA18-4254-AA95-EB49948539B8}"/>
          </ac:spMkLst>
        </pc:spChg>
        <pc:picChg chg="mod">
          <ac:chgData name="James Redelsheimer" userId="0bc5b4da-4472-4765-be32-514c3730ecac" providerId="ADAL" clId="{F353F9BF-150D-4934-909A-F295A51E38B7}" dt="2023-04-02T17:21:22.049" v="751" actId="1076"/>
          <ac:picMkLst>
            <pc:docMk/>
            <pc:sldMk cId="3017471636" sldId="338"/>
            <ac:picMk id="7" creationId="{0EF1D8DE-E0D2-45D4-9133-1C755E9C151E}"/>
          </ac:picMkLst>
        </pc:picChg>
        <pc:picChg chg="mod">
          <ac:chgData name="James Redelsheimer" userId="0bc5b4da-4472-4765-be32-514c3730ecac" providerId="ADAL" clId="{F353F9BF-150D-4934-909A-F295A51E38B7}" dt="2023-04-02T17:21:23.689" v="752" actId="1076"/>
          <ac:picMkLst>
            <pc:docMk/>
            <pc:sldMk cId="3017471636" sldId="338"/>
            <ac:picMk id="8" creationId="{6AF93FE5-0BC2-4133-81EE-931D2A720FC6}"/>
          </ac:picMkLst>
        </pc:picChg>
      </pc:sldChg>
      <pc:sldChg chg="delSp modSp add mod modTransition setBg delDesignElem">
        <pc:chgData name="James Redelsheimer" userId="0bc5b4da-4472-4765-be32-514c3730ecac" providerId="ADAL" clId="{F353F9BF-150D-4934-909A-F295A51E38B7}" dt="2023-04-02T17:42:08.880" v="863" actId="1076"/>
        <pc:sldMkLst>
          <pc:docMk/>
          <pc:sldMk cId="1200682819" sldId="339"/>
        </pc:sldMkLst>
        <pc:spChg chg="mod">
          <ac:chgData name="James Redelsheimer" userId="0bc5b4da-4472-4765-be32-514c3730ecac" providerId="ADAL" clId="{F353F9BF-150D-4934-909A-F295A51E38B7}" dt="2023-04-02T17:42:08.880" v="863" actId="1076"/>
          <ac:spMkLst>
            <pc:docMk/>
            <pc:sldMk cId="1200682819" sldId="339"/>
            <ac:spMk id="3" creationId="{99A640F9-5A1E-4368-BB7F-BE26C25A00A0}"/>
          </ac:spMkLst>
        </pc:spChg>
        <pc:spChg chg="del">
          <ac:chgData name="James Redelsheimer" userId="0bc5b4da-4472-4765-be32-514c3730ecac" providerId="ADAL" clId="{F353F9BF-150D-4934-909A-F295A51E38B7}" dt="2023-04-02T17:21:12.198" v="749"/>
          <ac:spMkLst>
            <pc:docMk/>
            <pc:sldMk cId="1200682819" sldId="339"/>
            <ac:spMk id="8" creationId="{8D70B121-56F4-4848-B38B-182089D909FA}"/>
          </ac:spMkLst>
        </pc:spChg>
        <pc:cxnChg chg="del">
          <ac:chgData name="James Redelsheimer" userId="0bc5b4da-4472-4765-be32-514c3730ecac" providerId="ADAL" clId="{F353F9BF-150D-4934-909A-F295A51E38B7}" dt="2023-04-02T17:21:12.198" v="749"/>
          <ac:cxnSpMkLst>
            <pc:docMk/>
            <pc:sldMk cId="1200682819" sldId="339"/>
            <ac:cxnSpMk id="10" creationId="{2D72A2C9-F3CA-4216-8BAD-FA4C970C3C4E}"/>
          </ac:cxnSpMkLst>
        </pc:cxnChg>
      </pc:sldChg>
      <pc:sldChg chg="delSp modSp add mod modTransition setBg delDesignElem">
        <pc:chgData name="James Redelsheimer" userId="0bc5b4da-4472-4765-be32-514c3730ecac" providerId="ADAL" clId="{F353F9BF-150D-4934-909A-F295A51E38B7}" dt="2023-04-02T17:41:56.991" v="861" actId="14100"/>
        <pc:sldMkLst>
          <pc:docMk/>
          <pc:sldMk cId="392193151" sldId="343"/>
        </pc:sldMkLst>
        <pc:spChg chg="mod">
          <ac:chgData name="James Redelsheimer" userId="0bc5b4da-4472-4765-be32-514c3730ecac" providerId="ADAL" clId="{F353F9BF-150D-4934-909A-F295A51E38B7}" dt="2023-04-02T17:22:05.914" v="759" actId="14100"/>
          <ac:spMkLst>
            <pc:docMk/>
            <pc:sldMk cId="392193151" sldId="343"/>
            <ac:spMk id="2" creationId="{0092AE99-204E-4FF0-9343-AA11D6A6D545}"/>
          </ac:spMkLst>
        </pc:spChg>
        <pc:spChg chg="mod">
          <ac:chgData name="James Redelsheimer" userId="0bc5b4da-4472-4765-be32-514c3730ecac" providerId="ADAL" clId="{F353F9BF-150D-4934-909A-F295A51E38B7}" dt="2023-04-02T17:41:56.991" v="861" actId="14100"/>
          <ac:spMkLst>
            <pc:docMk/>
            <pc:sldMk cId="392193151" sldId="343"/>
            <ac:spMk id="3" creationId="{99A640F9-5A1E-4368-BB7F-BE26C25A00A0}"/>
          </ac:spMkLst>
        </pc:spChg>
        <pc:spChg chg="del">
          <ac:chgData name="James Redelsheimer" userId="0bc5b4da-4472-4765-be32-514c3730ecac" providerId="ADAL" clId="{F353F9BF-150D-4934-909A-F295A51E38B7}" dt="2023-04-02T17:21:12.198" v="749"/>
          <ac:spMkLst>
            <pc:docMk/>
            <pc:sldMk cId="392193151" sldId="343"/>
            <ac:spMk id="8" creationId="{8CE06232-69FD-453D-8EB2-706087A9021A}"/>
          </ac:spMkLst>
        </pc:spChg>
      </pc:sldChg>
      <pc:sldChg chg="delSp modSp add mod modTransition setBg modAnim delDesignElem">
        <pc:chgData name="James Redelsheimer" userId="0bc5b4da-4472-4765-be32-514c3730ecac" providerId="ADAL" clId="{F353F9BF-150D-4934-909A-F295A51E38B7}" dt="2023-04-02T17:41:52.056" v="860" actId="14100"/>
        <pc:sldMkLst>
          <pc:docMk/>
          <pc:sldMk cId="134721614" sldId="344"/>
        </pc:sldMkLst>
        <pc:spChg chg="mod">
          <ac:chgData name="James Redelsheimer" userId="0bc5b4da-4472-4765-be32-514c3730ecac" providerId="ADAL" clId="{F353F9BF-150D-4934-909A-F295A51E38B7}" dt="2023-04-02T17:22:11.034" v="760" actId="14100"/>
          <ac:spMkLst>
            <pc:docMk/>
            <pc:sldMk cId="134721614" sldId="344"/>
            <ac:spMk id="2" creationId="{0092AE99-204E-4FF0-9343-AA11D6A6D545}"/>
          </ac:spMkLst>
        </pc:spChg>
        <pc:spChg chg="mod">
          <ac:chgData name="James Redelsheimer" userId="0bc5b4da-4472-4765-be32-514c3730ecac" providerId="ADAL" clId="{F353F9BF-150D-4934-909A-F295A51E38B7}" dt="2023-04-02T17:41:52.056" v="860" actId="14100"/>
          <ac:spMkLst>
            <pc:docMk/>
            <pc:sldMk cId="134721614" sldId="344"/>
            <ac:spMk id="3" creationId="{99A640F9-5A1E-4368-BB7F-BE26C25A00A0}"/>
          </ac:spMkLst>
        </pc:spChg>
        <pc:spChg chg="del">
          <ac:chgData name="James Redelsheimer" userId="0bc5b4da-4472-4765-be32-514c3730ecac" providerId="ADAL" clId="{F353F9BF-150D-4934-909A-F295A51E38B7}" dt="2023-04-02T17:21:12.198" v="749"/>
          <ac:spMkLst>
            <pc:docMk/>
            <pc:sldMk cId="134721614" sldId="344"/>
            <ac:spMk id="8" creationId="{8CE06232-69FD-453D-8EB2-706087A9021A}"/>
          </ac:spMkLst>
        </pc:spChg>
      </pc:sldChg>
      <pc:sldChg chg="delSp modSp add mod modTransition setBg modAnim delDesignElem">
        <pc:chgData name="James Redelsheimer" userId="0bc5b4da-4472-4765-be32-514c3730ecac" providerId="ADAL" clId="{F353F9BF-150D-4934-909A-F295A51E38B7}" dt="2023-04-02T17:42:01.764" v="862" actId="403"/>
        <pc:sldMkLst>
          <pc:docMk/>
          <pc:sldMk cId="3075026390" sldId="345"/>
        </pc:sldMkLst>
        <pc:spChg chg="mod">
          <ac:chgData name="James Redelsheimer" userId="0bc5b4da-4472-4765-be32-514c3730ecac" providerId="ADAL" clId="{F353F9BF-150D-4934-909A-F295A51E38B7}" dt="2023-04-02T17:22:20.433" v="762" actId="14100"/>
          <ac:spMkLst>
            <pc:docMk/>
            <pc:sldMk cId="3075026390" sldId="345"/>
            <ac:spMk id="2" creationId="{0092AE99-204E-4FF0-9343-AA11D6A6D545}"/>
          </ac:spMkLst>
        </pc:spChg>
        <pc:spChg chg="mod">
          <ac:chgData name="James Redelsheimer" userId="0bc5b4da-4472-4765-be32-514c3730ecac" providerId="ADAL" clId="{F353F9BF-150D-4934-909A-F295A51E38B7}" dt="2023-04-02T17:42:01.764" v="862" actId="403"/>
          <ac:spMkLst>
            <pc:docMk/>
            <pc:sldMk cId="3075026390" sldId="345"/>
            <ac:spMk id="3" creationId="{99A640F9-5A1E-4368-BB7F-BE26C25A00A0}"/>
          </ac:spMkLst>
        </pc:spChg>
        <pc:spChg chg="del">
          <ac:chgData name="James Redelsheimer" userId="0bc5b4da-4472-4765-be32-514c3730ecac" providerId="ADAL" clId="{F353F9BF-150D-4934-909A-F295A51E38B7}" dt="2023-04-02T17:21:12.198" v="749"/>
          <ac:spMkLst>
            <pc:docMk/>
            <pc:sldMk cId="3075026390" sldId="345"/>
            <ac:spMk id="8" creationId="{8CE06232-69FD-453D-8EB2-706087A9021A}"/>
          </ac:spMkLst>
        </pc:spChg>
      </pc:sldChg>
      <pc:sldChg chg="delSp modSp add mod modTransition setBg modAnim delDesignElem">
        <pc:chgData name="James Redelsheimer" userId="0bc5b4da-4472-4765-be32-514c3730ecac" providerId="ADAL" clId="{F353F9BF-150D-4934-909A-F295A51E38B7}" dt="2023-04-02T17:41:31.473" v="853" actId="1036"/>
        <pc:sldMkLst>
          <pc:docMk/>
          <pc:sldMk cId="1997866180" sldId="346"/>
        </pc:sldMkLst>
        <pc:spChg chg="mod">
          <ac:chgData name="James Redelsheimer" userId="0bc5b4da-4472-4765-be32-514c3730ecac" providerId="ADAL" clId="{F353F9BF-150D-4934-909A-F295A51E38B7}" dt="2023-04-02T17:22:17.402" v="761" actId="14100"/>
          <ac:spMkLst>
            <pc:docMk/>
            <pc:sldMk cId="1997866180" sldId="346"/>
            <ac:spMk id="2" creationId="{92B06BB6-4B8F-40AC-8F88-6EE0B4F192B6}"/>
          </ac:spMkLst>
        </pc:spChg>
        <pc:spChg chg="mod">
          <ac:chgData name="James Redelsheimer" userId="0bc5b4da-4472-4765-be32-514c3730ecac" providerId="ADAL" clId="{F353F9BF-150D-4934-909A-F295A51E38B7}" dt="2023-04-02T17:41:31.473" v="853" actId="1036"/>
          <ac:spMkLst>
            <pc:docMk/>
            <pc:sldMk cId="1997866180" sldId="346"/>
            <ac:spMk id="3" creationId="{945BF42A-86DA-4BFF-ABBF-6F260CCEDA7B}"/>
          </ac:spMkLst>
        </pc:spChg>
        <pc:spChg chg="del">
          <ac:chgData name="James Redelsheimer" userId="0bc5b4da-4472-4765-be32-514c3730ecac" providerId="ADAL" clId="{F353F9BF-150D-4934-909A-F295A51E38B7}" dt="2023-04-02T17:21:12.198" v="749"/>
          <ac:spMkLst>
            <pc:docMk/>
            <pc:sldMk cId="1997866180" sldId="346"/>
            <ac:spMk id="8" creationId="{8CE06232-69FD-453D-8EB2-706087A9021A}"/>
          </ac:spMkLst>
        </pc:spChg>
      </pc:sldChg>
      <pc:sldChg chg="delSp modSp add mod ord modTransition setBg modAnim delDesignElem">
        <pc:chgData name="James Redelsheimer" userId="0bc5b4da-4472-4765-be32-514c3730ecac" providerId="ADAL" clId="{F353F9BF-150D-4934-909A-F295A51E38B7}" dt="2023-04-02T17:42:12.474" v="864" actId="1076"/>
        <pc:sldMkLst>
          <pc:docMk/>
          <pc:sldMk cId="185227344" sldId="347"/>
        </pc:sldMkLst>
        <pc:spChg chg="mod">
          <ac:chgData name="James Redelsheimer" userId="0bc5b4da-4472-4765-be32-514c3730ecac" providerId="ADAL" clId="{F353F9BF-150D-4934-909A-F295A51E38B7}" dt="2023-04-02T17:23:03.730" v="770" actId="14100"/>
          <ac:spMkLst>
            <pc:docMk/>
            <pc:sldMk cId="185227344" sldId="347"/>
            <ac:spMk id="2" creationId="{F30B7AAB-6D06-47FD-B55C-A7E3D5C7D6C7}"/>
          </ac:spMkLst>
        </pc:spChg>
        <pc:spChg chg="mod">
          <ac:chgData name="James Redelsheimer" userId="0bc5b4da-4472-4765-be32-514c3730ecac" providerId="ADAL" clId="{F353F9BF-150D-4934-909A-F295A51E38B7}" dt="2023-04-02T17:42:12.474" v="864" actId="1076"/>
          <ac:spMkLst>
            <pc:docMk/>
            <pc:sldMk cId="185227344" sldId="347"/>
            <ac:spMk id="3" creationId="{1BB567F8-CCF4-4288-9874-A92F9CAC3498}"/>
          </ac:spMkLst>
        </pc:spChg>
        <pc:spChg chg="del">
          <ac:chgData name="James Redelsheimer" userId="0bc5b4da-4472-4765-be32-514c3730ecac" providerId="ADAL" clId="{F353F9BF-150D-4934-909A-F295A51E38B7}" dt="2023-04-02T17:21:12.198" v="749"/>
          <ac:spMkLst>
            <pc:docMk/>
            <pc:sldMk cId="185227344" sldId="347"/>
            <ac:spMk id="13" creationId="{8CE06232-69FD-453D-8EB2-706087A9021A}"/>
          </ac:spMkLst>
        </pc:spChg>
      </pc:sldChg>
      <pc:sldChg chg="delSp modSp add mod modTransition setBg delDesignElem">
        <pc:chgData name="James Redelsheimer" userId="0bc5b4da-4472-4765-be32-514c3730ecac" providerId="ADAL" clId="{F353F9BF-150D-4934-909A-F295A51E38B7}" dt="2023-04-02T17:42:23.721" v="868" actId="1076"/>
        <pc:sldMkLst>
          <pc:docMk/>
          <pc:sldMk cId="3417897407" sldId="349"/>
        </pc:sldMkLst>
        <pc:spChg chg="mod">
          <ac:chgData name="James Redelsheimer" userId="0bc5b4da-4472-4765-be32-514c3730ecac" providerId="ADAL" clId="{F353F9BF-150D-4934-909A-F295A51E38B7}" dt="2023-04-02T17:42:23.721" v="868" actId="1076"/>
          <ac:spMkLst>
            <pc:docMk/>
            <pc:sldMk cId="3417897407" sldId="349"/>
            <ac:spMk id="2" creationId="{4A313A68-6EF4-467C-B61A-46C7B4FF5422}"/>
          </ac:spMkLst>
        </pc:spChg>
        <pc:spChg chg="del">
          <ac:chgData name="James Redelsheimer" userId="0bc5b4da-4472-4765-be32-514c3730ecac" providerId="ADAL" clId="{F353F9BF-150D-4934-909A-F295A51E38B7}" dt="2023-04-02T17:21:12.198" v="749"/>
          <ac:spMkLst>
            <pc:docMk/>
            <pc:sldMk cId="3417897407" sldId="349"/>
            <ac:spMk id="17" creationId="{46C2E80F-49A6-4372-B103-219D417A55ED}"/>
          </ac:spMkLst>
        </pc:spChg>
        <pc:graphicFrameChg chg="mod">
          <ac:chgData name="James Redelsheimer" userId="0bc5b4da-4472-4765-be32-514c3730ecac" providerId="ADAL" clId="{F353F9BF-150D-4934-909A-F295A51E38B7}" dt="2023-04-02T17:42:20.149" v="866" actId="1076"/>
          <ac:graphicFrameMkLst>
            <pc:docMk/>
            <pc:sldMk cId="3417897407" sldId="349"/>
            <ac:graphicFrameMk id="18" creationId="{71E37EC3-110F-4DFF-8852-D38D5CB06656}"/>
          </ac:graphicFrameMkLst>
        </pc:graphicFrameChg>
      </pc:sldChg>
      <pc:sldChg chg="modSp add mod modTransition">
        <pc:chgData name="James Redelsheimer" userId="0bc5b4da-4472-4765-be32-514c3730ecac" providerId="ADAL" clId="{F353F9BF-150D-4934-909A-F295A51E38B7}" dt="2023-04-02T17:27:09.073" v="825" actId="20577"/>
        <pc:sldMkLst>
          <pc:docMk/>
          <pc:sldMk cId="3787361652" sldId="351"/>
        </pc:sldMkLst>
        <pc:spChg chg="mod">
          <ac:chgData name="James Redelsheimer" userId="0bc5b4da-4472-4765-be32-514c3730ecac" providerId="ADAL" clId="{F353F9BF-150D-4934-909A-F295A51E38B7}" dt="2023-04-02T17:27:09.073" v="825" actId="20577"/>
          <ac:spMkLst>
            <pc:docMk/>
            <pc:sldMk cId="3787361652" sldId="351"/>
            <ac:spMk id="4" creationId="{00000000-0000-0000-0000-000000000000}"/>
          </ac:spMkLst>
        </pc:spChg>
      </pc:sldChg>
      <pc:sldChg chg="addSp delSp modSp add mod ord modTransition">
        <pc:chgData name="James Redelsheimer" userId="0bc5b4da-4472-4765-be32-514c3730ecac" providerId="ADAL" clId="{F353F9BF-150D-4934-909A-F295A51E38B7}" dt="2023-04-02T17:42:35.489" v="870"/>
        <pc:sldMkLst>
          <pc:docMk/>
          <pc:sldMk cId="2717019303" sldId="352"/>
        </pc:sldMkLst>
        <pc:spChg chg="mod">
          <ac:chgData name="James Redelsheimer" userId="0bc5b4da-4472-4765-be32-514c3730ecac" providerId="ADAL" clId="{F353F9BF-150D-4934-909A-F295A51E38B7}" dt="2023-04-02T17:24:57.322" v="822" actId="1076"/>
          <ac:spMkLst>
            <pc:docMk/>
            <pc:sldMk cId="2717019303" sldId="352"/>
            <ac:spMk id="2" creationId="{2C161F3B-738F-4DDE-80A7-C4224AD2B3B4}"/>
          </ac:spMkLst>
        </pc:spChg>
        <pc:spChg chg="add del">
          <ac:chgData name="James Redelsheimer" userId="0bc5b4da-4472-4765-be32-514c3730ecac" providerId="ADAL" clId="{F353F9BF-150D-4934-909A-F295A51E38B7}" dt="2023-04-02T17:24:30.990" v="810" actId="22"/>
          <ac:spMkLst>
            <pc:docMk/>
            <pc:sldMk cId="2717019303" sldId="352"/>
            <ac:spMk id="6" creationId="{BCF295EC-E8DF-D8DE-8D2F-71984B706F5A}"/>
          </ac:spMkLst>
        </pc:spChg>
        <pc:picChg chg="mod">
          <ac:chgData name="James Redelsheimer" userId="0bc5b4da-4472-4765-be32-514c3730ecac" providerId="ADAL" clId="{F353F9BF-150D-4934-909A-F295A51E38B7}" dt="2023-04-02T17:24:45.891" v="812" actId="1076"/>
          <ac:picMkLst>
            <pc:docMk/>
            <pc:sldMk cId="2717019303" sldId="352"/>
            <ac:picMk id="5" creationId="{E7246F23-C328-43C7-BCB5-65B835049642}"/>
          </ac:picMkLst>
        </pc:picChg>
      </pc:sldChg>
      <pc:sldChg chg="del">
        <pc:chgData name="James Redelsheimer" userId="0bc5b4da-4472-4765-be32-514c3730ecac" providerId="ADAL" clId="{F353F9BF-150D-4934-909A-F295A51E38B7}" dt="2023-04-02T15:18:00.107" v="144" actId="47"/>
        <pc:sldMkLst>
          <pc:docMk/>
          <pc:sldMk cId="0" sldId="375"/>
        </pc:sldMkLst>
      </pc:sldChg>
      <pc:sldChg chg="modSp add mod setBg modNotes">
        <pc:chgData name="James Redelsheimer" userId="0bc5b4da-4472-4765-be32-514c3730ecac" providerId="ADAL" clId="{F353F9BF-150D-4934-909A-F295A51E38B7}" dt="2023-04-02T17:02:16.560" v="662"/>
        <pc:sldMkLst>
          <pc:docMk/>
          <pc:sldMk cId="0" sldId="391"/>
        </pc:sldMkLst>
        <pc:spChg chg="mod">
          <ac:chgData name="James Redelsheimer" userId="0bc5b4da-4472-4765-be32-514c3730ecac" providerId="ADAL" clId="{F353F9BF-150D-4934-909A-F295A51E38B7}" dt="2023-04-02T17:01:59.050" v="660" actId="207"/>
          <ac:spMkLst>
            <pc:docMk/>
            <pc:sldMk cId="0" sldId="391"/>
            <ac:spMk id="60418" creationId="{FFD72B19-BB6C-4CB3-A9F9-AEB881AD2A50}"/>
          </ac:spMkLst>
        </pc:spChg>
        <pc:spChg chg="mod">
          <ac:chgData name="James Redelsheimer" userId="0bc5b4da-4472-4765-be32-514c3730ecac" providerId="ADAL" clId="{F353F9BF-150D-4934-909A-F295A51E38B7}" dt="2023-04-02T17:02:16.560" v="662"/>
          <ac:spMkLst>
            <pc:docMk/>
            <pc:sldMk cId="0" sldId="391"/>
            <ac:spMk id="60423" creationId="{BCDD373A-874F-4D70-AA8F-FD1BB0404533}"/>
          </ac:spMkLst>
        </pc:spChg>
      </pc:sldChg>
      <pc:sldChg chg="del">
        <pc:chgData name="James Redelsheimer" userId="0bc5b4da-4472-4765-be32-514c3730ecac" providerId="ADAL" clId="{F353F9BF-150D-4934-909A-F295A51E38B7}" dt="2023-04-02T15:18:10.013" v="146" actId="47"/>
        <pc:sldMkLst>
          <pc:docMk/>
          <pc:sldMk cId="323110721" sldId="392"/>
        </pc:sldMkLst>
      </pc:sldChg>
      <pc:sldChg chg="addSp delSp modSp new mod">
        <pc:chgData name="James Redelsheimer" userId="0bc5b4da-4472-4765-be32-514c3730ecac" providerId="ADAL" clId="{F353F9BF-150D-4934-909A-F295A51E38B7}" dt="2023-04-02T17:32:19.948" v="831"/>
        <pc:sldMkLst>
          <pc:docMk/>
          <pc:sldMk cId="323110721" sldId="392"/>
        </pc:sldMkLst>
        <pc:spChg chg="mod">
          <ac:chgData name="James Redelsheimer" userId="0bc5b4da-4472-4765-be32-514c3730ecac" providerId="ADAL" clId="{F353F9BF-150D-4934-909A-F295A51E38B7}" dt="2023-04-02T17:09:27.570" v="731" actId="1076"/>
          <ac:spMkLst>
            <pc:docMk/>
            <pc:sldMk cId="323110721" sldId="392"/>
            <ac:spMk id="2" creationId="{6FA9E6C6-DB12-869F-E3D1-6F4636BDF95C}"/>
          </ac:spMkLst>
        </pc:spChg>
        <pc:spChg chg="add del mod">
          <ac:chgData name="James Redelsheimer" userId="0bc5b4da-4472-4765-be32-514c3730ecac" providerId="ADAL" clId="{F353F9BF-150D-4934-909A-F295A51E38B7}" dt="2023-04-02T17:09:33.211" v="736"/>
          <ac:spMkLst>
            <pc:docMk/>
            <pc:sldMk cId="323110721" sldId="392"/>
            <ac:spMk id="6" creationId="{2EA62943-9B64-63D0-4391-8E97BACD369E}"/>
          </ac:spMkLst>
        </pc:spChg>
        <pc:picChg chg="add mod">
          <ac:chgData name="James Redelsheimer" userId="0bc5b4da-4472-4765-be32-514c3730ecac" providerId="ADAL" clId="{F353F9BF-150D-4934-909A-F295A51E38B7}" dt="2023-04-02T17:32:19.948" v="831"/>
          <ac:picMkLst>
            <pc:docMk/>
            <pc:sldMk cId="323110721" sldId="392"/>
            <ac:picMk id="8" creationId="{9E7E5ACC-7BB0-16BD-30F4-3D7D7988CFEE}"/>
          </ac:picMkLst>
        </pc:picChg>
      </pc:sldChg>
      <pc:sldChg chg="add modTransition">
        <pc:chgData name="James Redelsheimer" userId="0bc5b4da-4472-4765-be32-514c3730ecac" providerId="ADAL" clId="{F353F9BF-150D-4934-909A-F295A51E38B7}" dt="2023-04-02T17:10:44.108" v="739"/>
        <pc:sldMkLst>
          <pc:docMk/>
          <pc:sldMk cId="1447913910" sldId="393"/>
        </pc:sldMkLst>
      </pc:sldChg>
      <pc:sldChg chg="del">
        <pc:chgData name="James Redelsheimer" userId="0bc5b4da-4472-4765-be32-514c3730ecac" providerId="ADAL" clId="{F353F9BF-150D-4934-909A-F295A51E38B7}" dt="2023-04-02T15:18:10.013" v="146" actId="47"/>
        <pc:sldMkLst>
          <pc:docMk/>
          <pc:sldMk cId="0" sldId="394"/>
        </pc:sldMkLst>
      </pc:sldChg>
      <pc:sldChg chg="new del">
        <pc:chgData name="James Redelsheimer" userId="0bc5b4da-4472-4765-be32-514c3730ecac" providerId="ADAL" clId="{F353F9BF-150D-4934-909A-F295A51E38B7}" dt="2023-04-02T17:27:47.569" v="827" actId="47"/>
        <pc:sldMkLst>
          <pc:docMk/>
          <pc:sldMk cId="3696894706" sldId="394"/>
        </pc:sldMkLst>
      </pc:sldChg>
      <pc:sldChg chg="add modTransition">
        <pc:chgData name="James Redelsheimer" userId="0bc5b4da-4472-4765-be32-514c3730ecac" providerId="ADAL" clId="{F353F9BF-150D-4934-909A-F295A51E38B7}" dt="2023-04-02T17:25:17.567" v="823"/>
        <pc:sldMkLst>
          <pc:docMk/>
          <pc:sldMk cId="1260723276" sldId="395"/>
        </pc:sldMkLst>
      </pc:sldChg>
      <pc:sldChg chg="add modTransition">
        <pc:chgData name="James Redelsheimer" userId="0bc5b4da-4472-4765-be32-514c3730ecac" providerId="ADAL" clId="{F353F9BF-150D-4934-909A-F295A51E38B7}" dt="2023-04-02T17:25:17.567" v="823"/>
        <pc:sldMkLst>
          <pc:docMk/>
          <pc:sldMk cId="1000686570" sldId="396"/>
        </pc:sldMkLst>
      </pc:sldChg>
      <pc:sldChg chg="del">
        <pc:chgData name="James Redelsheimer" userId="0bc5b4da-4472-4765-be32-514c3730ecac" providerId="ADAL" clId="{F353F9BF-150D-4934-909A-F295A51E38B7}" dt="2023-04-02T15:18:10.013" v="146" actId="47"/>
        <pc:sldMkLst>
          <pc:docMk/>
          <pc:sldMk cId="144553870" sldId="397"/>
        </pc:sldMkLst>
      </pc:sldChg>
      <pc:sldChg chg="add modTransition">
        <pc:chgData name="James Redelsheimer" userId="0bc5b4da-4472-4765-be32-514c3730ecac" providerId="ADAL" clId="{F353F9BF-150D-4934-909A-F295A51E38B7}" dt="2023-04-02T17:25:17.567" v="823"/>
        <pc:sldMkLst>
          <pc:docMk/>
          <pc:sldMk cId="144553870" sldId="397"/>
        </pc:sldMkLst>
      </pc:sldChg>
      <pc:sldChg chg="add modTransition">
        <pc:chgData name="James Redelsheimer" userId="0bc5b4da-4472-4765-be32-514c3730ecac" providerId="ADAL" clId="{F353F9BF-150D-4934-909A-F295A51E38B7}" dt="2023-04-02T17:25:17.567" v="823"/>
        <pc:sldMkLst>
          <pc:docMk/>
          <pc:sldMk cId="2452967682" sldId="398"/>
        </pc:sldMkLst>
      </pc:sldChg>
      <pc:sldChg chg="del">
        <pc:chgData name="James Redelsheimer" userId="0bc5b4da-4472-4765-be32-514c3730ecac" providerId="ADAL" clId="{F353F9BF-150D-4934-909A-F295A51E38B7}" dt="2023-04-02T15:18:10.013" v="146" actId="47"/>
        <pc:sldMkLst>
          <pc:docMk/>
          <pc:sldMk cId="0" sldId="399"/>
        </pc:sldMkLst>
      </pc:sldChg>
      <pc:sldChg chg="add del modTransition">
        <pc:chgData name="James Redelsheimer" userId="0bc5b4da-4472-4765-be32-514c3730ecac" providerId="ADAL" clId="{F353F9BF-150D-4934-909A-F295A51E38B7}" dt="2023-04-02T17:29:08.386" v="830" actId="47"/>
        <pc:sldMkLst>
          <pc:docMk/>
          <pc:sldMk cId="2975706856" sldId="399"/>
        </pc:sldMkLst>
      </pc:sldChg>
      <pc:sldChg chg="add modTransition">
        <pc:chgData name="James Redelsheimer" userId="0bc5b4da-4472-4765-be32-514c3730ecac" providerId="ADAL" clId="{F353F9BF-150D-4934-909A-F295A51E38B7}" dt="2023-04-02T17:27:20.698" v="826"/>
        <pc:sldMkLst>
          <pc:docMk/>
          <pc:sldMk cId="3913949524" sldId="400"/>
        </pc:sldMkLst>
      </pc:sldChg>
      <pc:sldChg chg="del">
        <pc:chgData name="James Redelsheimer" userId="0bc5b4da-4472-4765-be32-514c3730ecac" providerId="ADAL" clId="{F353F9BF-150D-4934-909A-F295A51E38B7}" dt="2023-04-02T15:18:00.107" v="144" actId="47"/>
        <pc:sldMkLst>
          <pc:docMk/>
          <pc:sldMk cId="0" sldId="402"/>
        </pc:sldMkLst>
      </pc:sldChg>
      <pc:sldChg chg="del">
        <pc:chgData name="James Redelsheimer" userId="0bc5b4da-4472-4765-be32-514c3730ecac" providerId="ADAL" clId="{F353F9BF-150D-4934-909A-F295A51E38B7}" dt="2023-04-02T15:18:00.107" v="144" actId="47"/>
        <pc:sldMkLst>
          <pc:docMk/>
          <pc:sldMk cId="0" sldId="403"/>
        </pc:sldMkLst>
      </pc:sldChg>
      <pc:sldChg chg="del">
        <pc:chgData name="James Redelsheimer" userId="0bc5b4da-4472-4765-be32-514c3730ecac" providerId="ADAL" clId="{F353F9BF-150D-4934-909A-F295A51E38B7}" dt="2023-04-02T15:18:00.107" v="144" actId="47"/>
        <pc:sldMkLst>
          <pc:docMk/>
          <pc:sldMk cId="0" sldId="404"/>
        </pc:sldMkLst>
      </pc:sldChg>
      <pc:sldChg chg="del">
        <pc:chgData name="James Redelsheimer" userId="0bc5b4da-4472-4765-be32-514c3730ecac" providerId="ADAL" clId="{F353F9BF-150D-4934-909A-F295A51E38B7}" dt="2023-04-02T15:18:00.107" v="144" actId="47"/>
        <pc:sldMkLst>
          <pc:docMk/>
          <pc:sldMk cId="0" sldId="405"/>
        </pc:sldMkLst>
      </pc:sldChg>
      <pc:sldChg chg="del">
        <pc:chgData name="James Redelsheimer" userId="0bc5b4da-4472-4765-be32-514c3730ecac" providerId="ADAL" clId="{F353F9BF-150D-4934-909A-F295A51E38B7}" dt="2023-04-02T15:18:00.107" v="144" actId="47"/>
        <pc:sldMkLst>
          <pc:docMk/>
          <pc:sldMk cId="0" sldId="406"/>
        </pc:sldMkLst>
      </pc:sldChg>
      <pc:sldChg chg="del">
        <pc:chgData name="James Redelsheimer" userId="0bc5b4da-4472-4765-be32-514c3730ecac" providerId="ADAL" clId="{F353F9BF-150D-4934-909A-F295A51E38B7}" dt="2023-04-02T15:18:10.013" v="146" actId="47"/>
        <pc:sldMkLst>
          <pc:docMk/>
          <pc:sldMk cId="0" sldId="410"/>
        </pc:sldMkLst>
      </pc:sldChg>
      <pc:sldChg chg="del">
        <pc:chgData name="James Redelsheimer" userId="0bc5b4da-4472-4765-be32-514c3730ecac" providerId="ADAL" clId="{F353F9BF-150D-4934-909A-F295A51E38B7}" dt="2023-04-02T15:18:03.834" v="145" actId="47"/>
        <pc:sldMkLst>
          <pc:docMk/>
          <pc:sldMk cId="0" sldId="414"/>
        </pc:sldMkLst>
      </pc:sldChg>
      <pc:sldChg chg="del">
        <pc:chgData name="James Redelsheimer" userId="0bc5b4da-4472-4765-be32-514c3730ecac" providerId="ADAL" clId="{F353F9BF-150D-4934-909A-F295A51E38B7}" dt="2023-04-02T15:18:03.834" v="145" actId="47"/>
        <pc:sldMkLst>
          <pc:docMk/>
          <pc:sldMk cId="0" sldId="415"/>
        </pc:sldMkLst>
      </pc:sldChg>
      <pc:sldChg chg="del">
        <pc:chgData name="James Redelsheimer" userId="0bc5b4da-4472-4765-be32-514c3730ecac" providerId="ADAL" clId="{F353F9BF-150D-4934-909A-F295A51E38B7}" dt="2023-04-02T15:18:00.107" v="144" actId="47"/>
        <pc:sldMkLst>
          <pc:docMk/>
          <pc:sldMk cId="1663596066" sldId="418"/>
        </pc:sldMkLst>
      </pc:sldChg>
      <pc:sldChg chg="del">
        <pc:chgData name="James Redelsheimer" userId="0bc5b4da-4472-4765-be32-514c3730ecac" providerId="ADAL" clId="{F353F9BF-150D-4934-909A-F295A51E38B7}" dt="2023-04-02T15:18:00.107" v="144" actId="47"/>
        <pc:sldMkLst>
          <pc:docMk/>
          <pc:sldMk cId="157431461" sldId="422"/>
        </pc:sldMkLst>
      </pc:sldChg>
      <pc:sldChg chg="del">
        <pc:chgData name="James Redelsheimer" userId="0bc5b4da-4472-4765-be32-514c3730ecac" providerId="ADAL" clId="{F353F9BF-150D-4934-909A-F295A51E38B7}" dt="2023-04-02T15:18:10.013" v="146" actId="47"/>
        <pc:sldMkLst>
          <pc:docMk/>
          <pc:sldMk cId="2296160680" sldId="424"/>
        </pc:sldMkLst>
      </pc:sldChg>
      <pc:sldChg chg="del">
        <pc:chgData name="James Redelsheimer" userId="0bc5b4da-4472-4765-be32-514c3730ecac" providerId="ADAL" clId="{F353F9BF-150D-4934-909A-F295A51E38B7}" dt="2023-04-02T15:18:03.834" v="145" actId="47"/>
        <pc:sldMkLst>
          <pc:docMk/>
          <pc:sldMk cId="3278813754" sldId="425"/>
        </pc:sldMkLst>
      </pc:sldChg>
      <pc:sldChg chg="del">
        <pc:chgData name="James Redelsheimer" userId="0bc5b4da-4472-4765-be32-514c3730ecac" providerId="ADAL" clId="{F353F9BF-150D-4934-909A-F295A51E38B7}" dt="2023-04-02T15:18:00.107" v="144" actId="47"/>
        <pc:sldMkLst>
          <pc:docMk/>
          <pc:sldMk cId="2271959988" sldId="426"/>
        </pc:sldMkLst>
      </pc:sldChg>
      <pc:sldChg chg="del">
        <pc:chgData name="James Redelsheimer" userId="0bc5b4da-4472-4765-be32-514c3730ecac" providerId="ADAL" clId="{F353F9BF-150D-4934-909A-F295A51E38B7}" dt="2023-04-02T15:18:00.107" v="144" actId="47"/>
        <pc:sldMkLst>
          <pc:docMk/>
          <pc:sldMk cId="1653007794" sldId="427"/>
        </pc:sldMkLst>
      </pc:sldChg>
      <pc:sldChg chg="del">
        <pc:chgData name="James Redelsheimer" userId="0bc5b4da-4472-4765-be32-514c3730ecac" providerId="ADAL" clId="{F353F9BF-150D-4934-909A-F295A51E38B7}" dt="2023-04-02T15:18:00.107" v="144" actId="47"/>
        <pc:sldMkLst>
          <pc:docMk/>
          <pc:sldMk cId="545349774" sldId="513"/>
        </pc:sldMkLst>
      </pc:sldChg>
      <pc:sldChg chg="del">
        <pc:chgData name="James Redelsheimer" userId="0bc5b4da-4472-4765-be32-514c3730ecac" providerId="ADAL" clId="{F353F9BF-150D-4934-909A-F295A51E38B7}" dt="2023-04-02T15:18:00.107" v="144" actId="47"/>
        <pc:sldMkLst>
          <pc:docMk/>
          <pc:sldMk cId="0" sldId="515"/>
        </pc:sldMkLst>
      </pc:sldChg>
      <pc:sldChg chg="del">
        <pc:chgData name="James Redelsheimer" userId="0bc5b4da-4472-4765-be32-514c3730ecac" providerId="ADAL" clId="{F353F9BF-150D-4934-909A-F295A51E38B7}" dt="2023-04-02T15:19:32.956" v="148" actId="47"/>
        <pc:sldMkLst>
          <pc:docMk/>
          <pc:sldMk cId="1844449285" sldId="519"/>
        </pc:sldMkLst>
      </pc:sldChg>
      <pc:sldChg chg="del">
        <pc:chgData name="James Redelsheimer" userId="0bc5b4da-4472-4765-be32-514c3730ecac" providerId="ADAL" clId="{F353F9BF-150D-4934-909A-F295A51E38B7}" dt="2023-04-02T15:18:03.834" v="145" actId="47"/>
        <pc:sldMkLst>
          <pc:docMk/>
          <pc:sldMk cId="0" sldId="520"/>
        </pc:sldMkLst>
      </pc:sldChg>
      <pc:sldChg chg="del">
        <pc:chgData name="James Redelsheimer" userId="0bc5b4da-4472-4765-be32-514c3730ecac" providerId="ADAL" clId="{F353F9BF-150D-4934-909A-F295A51E38B7}" dt="2023-04-02T15:18:00.107" v="144" actId="47"/>
        <pc:sldMkLst>
          <pc:docMk/>
          <pc:sldMk cId="3860745174" sldId="522"/>
        </pc:sldMkLst>
      </pc:sldChg>
      <pc:sldChg chg="del">
        <pc:chgData name="James Redelsheimer" userId="0bc5b4da-4472-4765-be32-514c3730ecac" providerId="ADAL" clId="{F353F9BF-150D-4934-909A-F295A51E38B7}" dt="2023-04-02T15:18:00.107" v="144" actId="47"/>
        <pc:sldMkLst>
          <pc:docMk/>
          <pc:sldMk cId="3670538756" sldId="523"/>
        </pc:sldMkLst>
      </pc:sldChg>
      <pc:sldChg chg="del">
        <pc:chgData name="James Redelsheimer" userId="0bc5b4da-4472-4765-be32-514c3730ecac" providerId="ADAL" clId="{F353F9BF-150D-4934-909A-F295A51E38B7}" dt="2023-04-02T15:18:00.107" v="144" actId="47"/>
        <pc:sldMkLst>
          <pc:docMk/>
          <pc:sldMk cId="4277441341" sldId="524"/>
        </pc:sldMkLst>
      </pc:sldChg>
      <pc:sldChg chg="del">
        <pc:chgData name="James Redelsheimer" userId="0bc5b4da-4472-4765-be32-514c3730ecac" providerId="ADAL" clId="{F353F9BF-150D-4934-909A-F295A51E38B7}" dt="2023-04-02T15:18:00.107" v="144" actId="47"/>
        <pc:sldMkLst>
          <pc:docMk/>
          <pc:sldMk cId="874121634" sldId="525"/>
        </pc:sldMkLst>
      </pc:sldChg>
      <pc:sldChg chg="del">
        <pc:chgData name="James Redelsheimer" userId="0bc5b4da-4472-4765-be32-514c3730ecac" providerId="ADAL" clId="{F353F9BF-150D-4934-909A-F295A51E38B7}" dt="2023-04-02T15:18:00.107" v="144" actId="47"/>
        <pc:sldMkLst>
          <pc:docMk/>
          <pc:sldMk cId="1738992362" sldId="526"/>
        </pc:sldMkLst>
      </pc:sldChg>
      <pc:sldChg chg="del">
        <pc:chgData name="James Redelsheimer" userId="0bc5b4da-4472-4765-be32-514c3730ecac" providerId="ADAL" clId="{F353F9BF-150D-4934-909A-F295A51E38B7}" dt="2023-04-02T15:18:00.107" v="144" actId="47"/>
        <pc:sldMkLst>
          <pc:docMk/>
          <pc:sldMk cId="755750192" sldId="527"/>
        </pc:sldMkLst>
      </pc:sldChg>
      <pc:sldChg chg="del">
        <pc:chgData name="James Redelsheimer" userId="0bc5b4da-4472-4765-be32-514c3730ecac" providerId="ADAL" clId="{F353F9BF-150D-4934-909A-F295A51E38B7}" dt="2023-04-02T15:18:03.834" v="145" actId="47"/>
        <pc:sldMkLst>
          <pc:docMk/>
          <pc:sldMk cId="423883555" sldId="528"/>
        </pc:sldMkLst>
      </pc:sldChg>
      <pc:sldChg chg="del">
        <pc:chgData name="James Redelsheimer" userId="0bc5b4da-4472-4765-be32-514c3730ecac" providerId="ADAL" clId="{F353F9BF-150D-4934-909A-F295A51E38B7}" dt="2023-04-02T15:18:03.834" v="145" actId="47"/>
        <pc:sldMkLst>
          <pc:docMk/>
          <pc:sldMk cId="3707645175" sldId="531"/>
        </pc:sldMkLst>
      </pc:sldChg>
      <pc:sldChg chg="del">
        <pc:chgData name="James Redelsheimer" userId="0bc5b4da-4472-4765-be32-514c3730ecac" providerId="ADAL" clId="{F353F9BF-150D-4934-909A-F295A51E38B7}" dt="2023-04-02T15:18:03.834" v="145" actId="47"/>
        <pc:sldMkLst>
          <pc:docMk/>
          <pc:sldMk cId="1991326551" sldId="532"/>
        </pc:sldMkLst>
      </pc:sldChg>
      <pc:sldChg chg="del">
        <pc:chgData name="James Redelsheimer" userId="0bc5b4da-4472-4765-be32-514c3730ecac" providerId="ADAL" clId="{F353F9BF-150D-4934-909A-F295A51E38B7}" dt="2023-04-02T15:18:03.834" v="145" actId="47"/>
        <pc:sldMkLst>
          <pc:docMk/>
          <pc:sldMk cId="2437112393" sldId="533"/>
        </pc:sldMkLst>
      </pc:sldChg>
      <pc:sldChg chg="del">
        <pc:chgData name="James Redelsheimer" userId="0bc5b4da-4472-4765-be32-514c3730ecac" providerId="ADAL" clId="{F353F9BF-150D-4934-909A-F295A51E38B7}" dt="2023-04-02T15:18:10.013" v="146" actId="47"/>
        <pc:sldMkLst>
          <pc:docMk/>
          <pc:sldMk cId="4163248979" sldId="534"/>
        </pc:sldMkLst>
      </pc:sldChg>
      <pc:sldChg chg="del">
        <pc:chgData name="James Redelsheimer" userId="0bc5b4da-4472-4765-be32-514c3730ecac" providerId="ADAL" clId="{F353F9BF-150D-4934-909A-F295A51E38B7}" dt="2023-04-02T15:18:03.834" v="145" actId="47"/>
        <pc:sldMkLst>
          <pc:docMk/>
          <pc:sldMk cId="2533121969" sldId="536"/>
        </pc:sldMkLst>
      </pc:sldChg>
      <pc:sldChg chg="del">
        <pc:chgData name="James Redelsheimer" userId="0bc5b4da-4472-4765-be32-514c3730ecac" providerId="ADAL" clId="{F353F9BF-150D-4934-909A-F295A51E38B7}" dt="2023-04-02T15:18:03.834" v="145" actId="47"/>
        <pc:sldMkLst>
          <pc:docMk/>
          <pc:sldMk cId="1595628141" sldId="537"/>
        </pc:sldMkLst>
      </pc:sldChg>
      <pc:sldChg chg="del">
        <pc:chgData name="James Redelsheimer" userId="0bc5b4da-4472-4765-be32-514c3730ecac" providerId="ADAL" clId="{F353F9BF-150D-4934-909A-F295A51E38B7}" dt="2023-04-02T15:18:03.834" v="145" actId="47"/>
        <pc:sldMkLst>
          <pc:docMk/>
          <pc:sldMk cId="818270668" sldId="538"/>
        </pc:sldMkLst>
      </pc:sldChg>
      <pc:sldMasterChg chg="delSldLayout">
        <pc:chgData name="James Redelsheimer" userId="0bc5b4da-4472-4765-be32-514c3730ecac" providerId="ADAL" clId="{F353F9BF-150D-4934-909A-F295A51E38B7}" dt="2023-04-02T15:18:10.013" v="146" actId="47"/>
        <pc:sldMasterMkLst>
          <pc:docMk/>
          <pc:sldMasterMk cId="0" sldId="2147483648"/>
        </pc:sldMasterMkLst>
        <pc:sldLayoutChg chg="del">
          <pc:chgData name="James Redelsheimer" userId="0bc5b4da-4472-4765-be32-514c3730ecac" providerId="ADAL" clId="{F353F9BF-150D-4934-909A-F295A51E38B7}" dt="2023-04-02T15:18:10.013" v="146" actId="47"/>
          <pc:sldLayoutMkLst>
            <pc:docMk/>
            <pc:sldMasterMk cId="0" sldId="2147483648"/>
            <pc:sldLayoutMk cId="3432905548" sldId="2147483683"/>
          </pc:sldLayoutMkLst>
        </pc:sldLayoutChg>
        <pc:sldLayoutChg chg="del">
          <pc:chgData name="James Redelsheimer" userId="0bc5b4da-4472-4765-be32-514c3730ecac" providerId="ADAL" clId="{F353F9BF-150D-4934-909A-F295A51E38B7}" dt="2023-04-02T15:18:00.107" v="144" actId="47"/>
          <pc:sldLayoutMkLst>
            <pc:docMk/>
            <pc:sldMasterMk cId="0" sldId="2147483648"/>
            <pc:sldLayoutMk cId="1069732017" sldId="2147483685"/>
          </pc:sldLayoutMkLst>
        </pc:sldLayoutChg>
        <pc:sldLayoutChg chg="del">
          <pc:chgData name="James Redelsheimer" userId="0bc5b4da-4472-4765-be32-514c3730ecac" providerId="ADAL" clId="{F353F9BF-150D-4934-909A-F295A51E38B7}" dt="2023-04-02T15:18:10.013" v="146" actId="47"/>
          <pc:sldLayoutMkLst>
            <pc:docMk/>
            <pc:sldMasterMk cId="0" sldId="2147483648"/>
            <pc:sldLayoutMk cId="2780230809" sldId="2147483686"/>
          </pc:sldLayoutMkLst>
        </pc:sldLayoutChg>
        <pc:sldLayoutChg chg="del">
          <pc:chgData name="James Redelsheimer" userId="0bc5b4da-4472-4765-be32-514c3730ecac" providerId="ADAL" clId="{F353F9BF-150D-4934-909A-F295A51E38B7}" dt="2023-04-02T15:18:00.107" v="144" actId="47"/>
          <pc:sldLayoutMkLst>
            <pc:docMk/>
            <pc:sldMasterMk cId="0" sldId="2147483648"/>
            <pc:sldLayoutMk cId="2630991017" sldId="2147483687"/>
          </pc:sldLayoutMkLst>
        </pc:sldLayoutChg>
        <pc:sldLayoutChg chg="del">
          <pc:chgData name="James Redelsheimer" userId="0bc5b4da-4472-4765-be32-514c3730ecac" providerId="ADAL" clId="{F353F9BF-150D-4934-909A-F295A51E38B7}" dt="2023-04-02T15:18:10.013" v="146" actId="47"/>
          <pc:sldLayoutMkLst>
            <pc:docMk/>
            <pc:sldMasterMk cId="0" sldId="2147483648"/>
            <pc:sldLayoutMk cId="1697199944" sldId="2147483688"/>
          </pc:sldLayoutMkLst>
        </pc:sldLayoutChg>
      </pc:sldMasterChg>
    </pc:docChg>
  </pc:docChgLst>
  <pc:docChgLst>
    <pc:chgData name="James_Redelsheimer@rdale.org" userId="0bc5b4da-4472-4765-be32-514c3730ecac" providerId="ADAL" clId="{F353F9BF-150D-4934-909A-F295A51E38B7}"/>
    <pc:docChg chg="modSld">
      <pc:chgData name="James_Redelsheimer@rdale.org" userId="0bc5b4da-4472-4765-be32-514c3730ecac" providerId="ADAL" clId="{F353F9BF-150D-4934-909A-F295A51E38B7}" dt="2023-04-03T20:14:38.072" v="7" actId="478"/>
      <pc:docMkLst>
        <pc:docMk/>
      </pc:docMkLst>
      <pc:sldChg chg="delSp">
        <pc:chgData name="James_Redelsheimer@rdale.org" userId="0bc5b4da-4472-4765-be32-514c3730ecac" providerId="ADAL" clId="{F353F9BF-150D-4934-909A-F295A51E38B7}" dt="2023-04-03T20:14:38.072" v="7" actId="478"/>
        <pc:sldMkLst>
          <pc:docMk/>
          <pc:sldMk cId="0" sldId="303"/>
        </pc:sldMkLst>
        <pc:spChg chg="del">
          <ac:chgData name="James_Redelsheimer@rdale.org" userId="0bc5b4da-4472-4765-be32-514c3730ecac" providerId="ADAL" clId="{F353F9BF-150D-4934-909A-F295A51E38B7}" dt="2023-04-03T20:14:38.072" v="7" actId="478"/>
          <ac:spMkLst>
            <pc:docMk/>
            <pc:sldMk cId="0" sldId="303"/>
            <ac:spMk id="6152" creationId="{68B72A1D-99F7-295E-85C4-6910353D94D0}"/>
          </ac:spMkLst>
        </pc:spChg>
      </pc:sldChg>
      <pc:sldChg chg="delSp modSp mod">
        <pc:chgData name="James_Redelsheimer@rdale.org" userId="0bc5b4da-4472-4765-be32-514c3730ecac" providerId="ADAL" clId="{F353F9BF-150D-4934-909A-F295A51E38B7}" dt="2023-04-03T14:10:48.313" v="1" actId="478"/>
        <pc:sldMkLst>
          <pc:docMk/>
          <pc:sldMk cId="0" sldId="307"/>
        </pc:sldMkLst>
        <pc:spChg chg="mod">
          <ac:chgData name="James_Redelsheimer@rdale.org" userId="0bc5b4da-4472-4765-be32-514c3730ecac" providerId="ADAL" clId="{F353F9BF-150D-4934-909A-F295A51E38B7}" dt="2023-04-03T14:10:45.520" v="0" actId="1076"/>
          <ac:spMkLst>
            <pc:docMk/>
            <pc:sldMk cId="0" sldId="307"/>
            <ac:spMk id="10242" creationId="{266F7DB9-3B63-036E-02EF-E465E58F8F6D}"/>
          </ac:spMkLst>
        </pc:spChg>
        <pc:spChg chg="del">
          <ac:chgData name="James_Redelsheimer@rdale.org" userId="0bc5b4da-4472-4765-be32-514c3730ecac" providerId="ADAL" clId="{F353F9BF-150D-4934-909A-F295A51E38B7}" dt="2023-04-03T14:10:48.313" v="1" actId="478"/>
          <ac:spMkLst>
            <pc:docMk/>
            <pc:sldMk cId="0" sldId="307"/>
            <ac:spMk id="10247" creationId="{8BF2FA07-1B5B-D20C-CB02-BED50BED534C}"/>
          </ac:spMkLst>
        </pc:spChg>
      </pc:sldChg>
      <pc:sldChg chg="modSp mod">
        <pc:chgData name="James_Redelsheimer@rdale.org" userId="0bc5b4da-4472-4765-be32-514c3730ecac" providerId="ADAL" clId="{F353F9BF-150D-4934-909A-F295A51E38B7}" dt="2023-04-03T14:10:57.402" v="2" actId="6549"/>
        <pc:sldMkLst>
          <pc:docMk/>
          <pc:sldMk cId="0" sldId="313"/>
        </pc:sldMkLst>
        <pc:spChg chg="mod">
          <ac:chgData name="James_Redelsheimer@rdale.org" userId="0bc5b4da-4472-4765-be32-514c3730ecac" providerId="ADAL" clId="{F353F9BF-150D-4934-909A-F295A51E38B7}" dt="2023-04-03T14:10:57.402" v="2" actId="6549"/>
          <ac:spMkLst>
            <pc:docMk/>
            <pc:sldMk cId="0" sldId="313"/>
            <ac:spMk id="16388" creationId="{01A6706F-AC6F-0C97-1EAA-457B3426C278}"/>
          </ac:spMkLst>
        </pc:spChg>
      </pc:sldChg>
      <pc:sldChg chg="modSp">
        <pc:chgData name="James_Redelsheimer@rdale.org" userId="0bc5b4da-4472-4765-be32-514c3730ecac" providerId="ADAL" clId="{F353F9BF-150D-4934-909A-F295A51E38B7}" dt="2023-04-03T14:12:42.094" v="6" actId="207"/>
        <pc:sldMkLst>
          <pc:docMk/>
          <pc:sldMk cId="0" sldId="317"/>
        </pc:sldMkLst>
        <pc:spChg chg="mod">
          <ac:chgData name="James_Redelsheimer@rdale.org" userId="0bc5b4da-4472-4765-be32-514c3730ecac" providerId="ADAL" clId="{F353F9BF-150D-4934-909A-F295A51E38B7}" dt="2023-04-03T14:12:42.094" v="6" actId="207"/>
          <ac:spMkLst>
            <pc:docMk/>
            <pc:sldMk cId="0" sldId="317"/>
            <ac:spMk id="48131" creationId="{46CD2468-23AB-AA33-D98D-34BD4725D68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9794220-84D7-44A2-B033-D5A433C960D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C1EE62-496B-47C0-8537-FBA47C6180D7}">
      <dgm:prSet/>
      <dgm:spPr/>
      <dgm:t>
        <a:bodyPr/>
        <a:lstStyle/>
        <a:p>
          <a:r>
            <a:rPr lang="en-US"/>
            <a:t>The government will need to drastically increase the pay of Cuban baseball players</a:t>
          </a:r>
        </a:p>
      </dgm:t>
    </dgm:pt>
    <dgm:pt modelId="{B5019804-ACAB-41D3-A548-1D845F5F618C}" type="parTrans" cxnId="{6C8F185C-0E06-4781-A9EA-D8949F7583E2}">
      <dgm:prSet/>
      <dgm:spPr/>
      <dgm:t>
        <a:bodyPr/>
        <a:lstStyle/>
        <a:p>
          <a:endParaRPr lang="en-US"/>
        </a:p>
      </dgm:t>
    </dgm:pt>
    <dgm:pt modelId="{C57995E8-2F64-4042-BAB3-9C3C805F77CD}" type="sibTrans" cxnId="{6C8F185C-0E06-4781-A9EA-D8949F7583E2}">
      <dgm:prSet/>
      <dgm:spPr/>
      <dgm:t>
        <a:bodyPr/>
        <a:lstStyle/>
        <a:p>
          <a:endParaRPr lang="en-US"/>
        </a:p>
      </dgm:t>
    </dgm:pt>
    <dgm:pt modelId="{C1A1FAEF-0806-4BEC-BBB1-620E5486C2A8}">
      <dgm:prSet/>
      <dgm:spPr/>
      <dgm:t>
        <a:bodyPr/>
        <a:lstStyle/>
        <a:p>
          <a:r>
            <a:rPr lang="en-US"/>
            <a:t>The Cuban government might eliminate travel restrictions for players, or the Cuban government may need to privatize Cuban professional baseball teams.</a:t>
          </a:r>
        </a:p>
      </dgm:t>
    </dgm:pt>
    <dgm:pt modelId="{3D78C66C-5B5F-43FF-A804-A02BBFAF746B}" type="parTrans" cxnId="{335CE6DD-308A-44C9-A8EE-70BC9689D1AF}">
      <dgm:prSet/>
      <dgm:spPr/>
      <dgm:t>
        <a:bodyPr/>
        <a:lstStyle/>
        <a:p>
          <a:endParaRPr lang="en-US"/>
        </a:p>
      </dgm:t>
    </dgm:pt>
    <dgm:pt modelId="{30616ABC-7F1F-4B96-8FB2-47431D69C797}" type="sibTrans" cxnId="{335CE6DD-308A-44C9-A8EE-70BC9689D1AF}">
      <dgm:prSet/>
      <dgm:spPr/>
      <dgm:t>
        <a:bodyPr/>
        <a:lstStyle/>
        <a:p>
          <a:endParaRPr lang="en-US"/>
        </a:p>
      </dgm:t>
    </dgm:pt>
    <dgm:pt modelId="{D4C1938B-E2E1-4782-A379-C8552DF07987}" type="pres">
      <dgm:prSet presAssocID="{F9794220-84D7-44A2-B033-D5A433C960DD}" presName="root" presStyleCnt="0">
        <dgm:presLayoutVars>
          <dgm:dir/>
          <dgm:resizeHandles val="exact"/>
        </dgm:presLayoutVars>
      </dgm:prSet>
      <dgm:spPr/>
    </dgm:pt>
    <dgm:pt modelId="{F581D5B8-F2CE-4A90-8699-7B1519B6B154}" type="pres">
      <dgm:prSet presAssocID="{69C1EE62-496B-47C0-8537-FBA47C6180D7}" presName="compNode" presStyleCnt="0"/>
      <dgm:spPr/>
    </dgm:pt>
    <dgm:pt modelId="{B526886A-7411-486B-9969-91EFC49F65DB}" type="pres">
      <dgm:prSet presAssocID="{69C1EE62-496B-47C0-8537-FBA47C6180D7}" presName="bgRect" presStyleLbl="bgShp" presStyleIdx="0" presStyleCnt="2"/>
      <dgm:spPr/>
    </dgm:pt>
    <dgm:pt modelId="{2B52288E-401E-4615-BE78-79B414429FAB}" type="pres">
      <dgm:prSet presAssocID="{69C1EE62-496B-47C0-8537-FBA47C6180D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AAEF55BA-9982-4DEB-B1E0-0ED4ACF6CB05}" type="pres">
      <dgm:prSet presAssocID="{69C1EE62-496B-47C0-8537-FBA47C6180D7}" presName="spaceRect" presStyleCnt="0"/>
      <dgm:spPr/>
    </dgm:pt>
    <dgm:pt modelId="{1581E9CE-A8CA-4374-AB9E-B44E8CE4CE1C}" type="pres">
      <dgm:prSet presAssocID="{69C1EE62-496B-47C0-8537-FBA47C6180D7}" presName="parTx" presStyleLbl="revTx" presStyleIdx="0" presStyleCnt="2">
        <dgm:presLayoutVars>
          <dgm:chMax val="0"/>
          <dgm:chPref val="0"/>
        </dgm:presLayoutVars>
      </dgm:prSet>
      <dgm:spPr/>
    </dgm:pt>
    <dgm:pt modelId="{3A5DCB80-C7B1-40AB-9E64-2DFC5B109B97}" type="pres">
      <dgm:prSet presAssocID="{C57995E8-2F64-4042-BAB3-9C3C805F77CD}" presName="sibTrans" presStyleCnt="0"/>
      <dgm:spPr/>
    </dgm:pt>
    <dgm:pt modelId="{DAFF11D8-1021-4722-A90B-459E7C2E5309}" type="pres">
      <dgm:prSet presAssocID="{C1A1FAEF-0806-4BEC-BBB1-620E5486C2A8}" presName="compNode" presStyleCnt="0"/>
      <dgm:spPr/>
    </dgm:pt>
    <dgm:pt modelId="{3A676A0B-D32E-4DCC-8BAC-31BD06AD3ED7}" type="pres">
      <dgm:prSet presAssocID="{C1A1FAEF-0806-4BEC-BBB1-620E5486C2A8}" presName="bgRect" presStyleLbl="bgShp" presStyleIdx="1" presStyleCnt="2"/>
      <dgm:spPr/>
    </dgm:pt>
    <dgm:pt modelId="{4ACD2714-5972-4705-9E6E-ECFCB31B1CA2}" type="pres">
      <dgm:prSet presAssocID="{C1A1FAEF-0806-4BEC-BBB1-620E5486C2A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lot"/>
        </a:ext>
      </dgm:extLst>
    </dgm:pt>
    <dgm:pt modelId="{893EC4CD-2D5D-43EC-A902-26CAA3B55026}" type="pres">
      <dgm:prSet presAssocID="{C1A1FAEF-0806-4BEC-BBB1-620E5486C2A8}" presName="spaceRect" presStyleCnt="0"/>
      <dgm:spPr/>
    </dgm:pt>
    <dgm:pt modelId="{E0262765-007F-4B8C-9227-8CAD2B535D21}" type="pres">
      <dgm:prSet presAssocID="{C1A1FAEF-0806-4BEC-BBB1-620E5486C2A8}" presName="parTx" presStyleLbl="revTx" presStyleIdx="1" presStyleCnt="2">
        <dgm:presLayoutVars>
          <dgm:chMax val="0"/>
          <dgm:chPref val="0"/>
        </dgm:presLayoutVars>
      </dgm:prSet>
      <dgm:spPr/>
    </dgm:pt>
  </dgm:ptLst>
  <dgm:cxnLst>
    <dgm:cxn modelId="{E96ED322-A92A-461E-A872-6E324289B88E}" type="presOf" srcId="{F9794220-84D7-44A2-B033-D5A433C960DD}" destId="{D4C1938B-E2E1-4782-A379-C8552DF07987}" srcOrd="0" destOrd="0" presId="urn:microsoft.com/office/officeart/2018/2/layout/IconVerticalSolidList"/>
    <dgm:cxn modelId="{6C8F185C-0E06-4781-A9EA-D8949F7583E2}" srcId="{F9794220-84D7-44A2-B033-D5A433C960DD}" destId="{69C1EE62-496B-47C0-8537-FBA47C6180D7}" srcOrd="0" destOrd="0" parTransId="{B5019804-ACAB-41D3-A548-1D845F5F618C}" sibTransId="{C57995E8-2F64-4042-BAB3-9C3C805F77CD}"/>
    <dgm:cxn modelId="{82FDCF75-0EF5-4789-82CF-7BBACAE65B17}" type="presOf" srcId="{69C1EE62-496B-47C0-8537-FBA47C6180D7}" destId="{1581E9CE-A8CA-4374-AB9E-B44E8CE4CE1C}" srcOrd="0" destOrd="0" presId="urn:microsoft.com/office/officeart/2018/2/layout/IconVerticalSolidList"/>
    <dgm:cxn modelId="{9E484AA0-1B4E-4B84-9DC6-5910444CB2DA}" type="presOf" srcId="{C1A1FAEF-0806-4BEC-BBB1-620E5486C2A8}" destId="{E0262765-007F-4B8C-9227-8CAD2B535D21}" srcOrd="0" destOrd="0" presId="urn:microsoft.com/office/officeart/2018/2/layout/IconVerticalSolidList"/>
    <dgm:cxn modelId="{335CE6DD-308A-44C9-A8EE-70BC9689D1AF}" srcId="{F9794220-84D7-44A2-B033-D5A433C960DD}" destId="{C1A1FAEF-0806-4BEC-BBB1-620E5486C2A8}" srcOrd="1" destOrd="0" parTransId="{3D78C66C-5B5F-43FF-A804-A02BBFAF746B}" sibTransId="{30616ABC-7F1F-4B96-8FB2-47431D69C797}"/>
    <dgm:cxn modelId="{B5B99C42-8157-43C4-84DB-9366CD15C439}" type="presParOf" srcId="{D4C1938B-E2E1-4782-A379-C8552DF07987}" destId="{F581D5B8-F2CE-4A90-8699-7B1519B6B154}" srcOrd="0" destOrd="0" presId="urn:microsoft.com/office/officeart/2018/2/layout/IconVerticalSolidList"/>
    <dgm:cxn modelId="{3ACE0828-C116-4323-B9EC-8CD99121B0A1}" type="presParOf" srcId="{F581D5B8-F2CE-4A90-8699-7B1519B6B154}" destId="{B526886A-7411-486B-9969-91EFC49F65DB}" srcOrd="0" destOrd="0" presId="urn:microsoft.com/office/officeart/2018/2/layout/IconVerticalSolidList"/>
    <dgm:cxn modelId="{9996A585-6C6A-44E4-B8FA-67E56B48A564}" type="presParOf" srcId="{F581D5B8-F2CE-4A90-8699-7B1519B6B154}" destId="{2B52288E-401E-4615-BE78-79B414429FAB}" srcOrd="1" destOrd="0" presId="urn:microsoft.com/office/officeart/2018/2/layout/IconVerticalSolidList"/>
    <dgm:cxn modelId="{4CC36A3E-FF97-4787-B865-4004AD32FAA4}" type="presParOf" srcId="{F581D5B8-F2CE-4A90-8699-7B1519B6B154}" destId="{AAEF55BA-9982-4DEB-B1E0-0ED4ACF6CB05}" srcOrd="2" destOrd="0" presId="urn:microsoft.com/office/officeart/2018/2/layout/IconVerticalSolidList"/>
    <dgm:cxn modelId="{081610A0-FD10-457D-9930-3595FBDB55D3}" type="presParOf" srcId="{F581D5B8-F2CE-4A90-8699-7B1519B6B154}" destId="{1581E9CE-A8CA-4374-AB9E-B44E8CE4CE1C}" srcOrd="3" destOrd="0" presId="urn:microsoft.com/office/officeart/2018/2/layout/IconVerticalSolidList"/>
    <dgm:cxn modelId="{B77635E0-4701-4076-9F7E-FED98ADC6A93}" type="presParOf" srcId="{D4C1938B-E2E1-4782-A379-C8552DF07987}" destId="{3A5DCB80-C7B1-40AB-9E64-2DFC5B109B97}" srcOrd="1" destOrd="0" presId="urn:microsoft.com/office/officeart/2018/2/layout/IconVerticalSolidList"/>
    <dgm:cxn modelId="{4B8DC32E-96DC-4558-9D21-D24317115992}" type="presParOf" srcId="{D4C1938B-E2E1-4782-A379-C8552DF07987}" destId="{DAFF11D8-1021-4722-A90B-459E7C2E5309}" srcOrd="2" destOrd="0" presId="urn:microsoft.com/office/officeart/2018/2/layout/IconVerticalSolidList"/>
    <dgm:cxn modelId="{C68C32D3-D165-4BF8-8B86-CDE8A43C9588}" type="presParOf" srcId="{DAFF11D8-1021-4722-A90B-459E7C2E5309}" destId="{3A676A0B-D32E-4DCC-8BAC-31BD06AD3ED7}" srcOrd="0" destOrd="0" presId="urn:microsoft.com/office/officeart/2018/2/layout/IconVerticalSolidList"/>
    <dgm:cxn modelId="{D074ECF3-5345-489C-97FD-ED7514DEEF53}" type="presParOf" srcId="{DAFF11D8-1021-4722-A90B-459E7C2E5309}" destId="{4ACD2714-5972-4705-9E6E-ECFCB31B1CA2}" srcOrd="1" destOrd="0" presId="urn:microsoft.com/office/officeart/2018/2/layout/IconVerticalSolidList"/>
    <dgm:cxn modelId="{ABCB58EE-8AAC-4984-BDB6-69EA80020CC1}" type="presParOf" srcId="{DAFF11D8-1021-4722-A90B-459E7C2E5309}" destId="{893EC4CD-2D5D-43EC-A902-26CAA3B55026}" srcOrd="2" destOrd="0" presId="urn:microsoft.com/office/officeart/2018/2/layout/IconVerticalSolidList"/>
    <dgm:cxn modelId="{7732FA9A-EE93-4265-B742-05B2E14E2877}" type="presParOf" srcId="{DAFF11D8-1021-4722-A90B-459E7C2E5309}" destId="{E0262765-007F-4B8C-9227-8CAD2B535D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6886A-7411-486B-9969-91EFC49F65DB}">
      <dsp:nvSpPr>
        <dsp:cNvPr id="0" name=""/>
        <dsp:cNvSpPr/>
      </dsp:nvSpPr>
      <dsp:spPr>
        <a:xfrm>
          <a:off x="0" y="956381"/>
          <a:ext cx="48852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2288E-401E-4615-BE78-79B414429FAB}">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81E9CE-A8CA-4374-AB9E-B44E8CE4CE1C}">
      <dsp:nvSpPr>
        <dsp:cNvPr id="0" name=""/>
        <dsp:cNvSpPr/>
      </dsp:nvSpPr>
      <dsp:spPr>
        <a:xfrm>
          <a:off x="2039300" y="956381"/>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711200">
            <a:lnSpc>
              <a:spcPct val="90000"/>
            </a:lnSpc>
            <a:spcBef>
              <a:spcPct val="0"/>
            </a:spcBef>
            <a:spcAft>
              <a:spcPct val="35000"/>
            </a:spcAft>
            <a:buNone/>
          </a:pPr>
          <a:r>
            <a:rPr lang="en-US" sz="1600" kern="1200"/>
            <a:t>The government will need to drastically increase the pay of Cuban baseball players</a:t>
          </a:r>
        </a:p>
      </dsp:txBody>
      <dsp:txXfrm>
        <a:off x="2039300" y="956381"/>
        <a:ext cx="2845902" cy="1765627"/>
      </dsp:txXfrm>
    </dsp:sp>
    <dsp:sp modelId="{3A676A0B-D32E-4DCC-8BAC-31BD06AD3ED7}">
      <dsp:nvSpPr>
        <dsp:cNvPr id="0" name=""/>
        <dsp:cNvSpPr/>
      </dsp:nvSpPr>
      <dsp:spPr>
        <a:xfrm>
          <a:off x="0" y="3163416"/>
          <a:ext cx="48852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D2714-5972-4705-9E6E-ECFCB31B1CA2}">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262765-007F-4B8C-9227-8CAD2B535D21}">
      <dsp:nvSpPr>
        <dsp:cNvPr id="0" name=""/>
        <dsp:cNvSpPr/>
      </dsp:nvSpPr>
      <dsp:spPr>
        <a:xfrm>
          <a:off x="2039300" y="3163416"/>
          <a:ext cx="2845902"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711200">
            <a:lnSpc>
              <a:spcPct val="90000"/>
            </a:lnSpc>
            <a:spcBef>
              <a:spcPct val="0"/>
            </a:spcBef>
            <a:spcAft>
              <a:spcPct val="35000"/>
            </a:spcAft>
            <a:buNone/>
          </a:pPr>
          <a:r>
            <a:rPr lang="en-US" sz="1600" kern="1200"/>
            <a:t>The Cuban government might eliminate travel restrictions for players, or the Cuban government may need to privatize Cuban professional baseball teams.</a:t>
          </a:r>
        </a:p>
      </dsp:txBody>
      <dsp:txXfrm>
        <a:off x="2039300" y="3163416"/>
        <a:ext cx="2845902"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0e5b326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0e5b326e5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10e5b326e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10e5b326e5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EA7D06E-21F2-0C84-54CA-568CE516F622}"/>
              </a:ext>
            </a:extLst>
          </p:cNvPr>
          <p:cNvSpPr>
            <a:spLocks noGrp="1" noRot="1" noChangeAspect="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36B90CF1-A21B-2AF7-11AC-E0914937FFD7}"/>
              </a:ext>
            </a:extLst>
          </p:cNvPr>
          <p:cNvSpPr>
            <a:spLocks noGrp="1"/>
          </p:cNvSpPr>
          <p:nvPr>
            <p:ph type="body" idx="1"/>
          </p:nvPr>
        </p:nvSpPr>
        <p:spPr>
          <a:noFill/>
        </p:spPr>
        <p:txBody>
          <a:bodyPr/>
          <a:lstStyle/>
          <a:p>
            <a:endParaRPr lang="en-US" altLang="en-US" dirty="0"/>
          </a:p>
        </p:txBody>
      </p:sp>
      <p:sp>
        <p:nvSpPr>
          <p:cNvPr id="22532" name="Slide Number Placeholder 3">
            <a:extLst>
              <a:ext uri="{FF2B5EF4-FFF2-40B4-BE49-F238E27FC236}">
                <a16:creationId xmlns:a16="http://schemas.microsoft.com/office/drawing/2014/main" id="{E6AB87CB-2253-3A6C-FF85-7411FC7B2524}"/>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FA6204E-D036-4659-8588-DA5DA8D4822D}" type="slidenum">
              <a:rPr lang="en-US" altLang="en-US"/>
              <a:pPr eaLnBrk="1" hangingPunct="1">
                <a:spcBef>
                  <a:spcPct val="0"/>
                </a:spcBef>
              </a:pPr>
              <a:t>11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270">
            <a:extLst>
              <a:ext uri="{FF2B5EF4-FFF2-40B4-BE49-F238E27FC236}">
                <a16:creationId xmlns:a16="http://schemas.microsoft.com/office/drawing/2014/main" id="{820B7C92-2FA1-44BC-BFD8-D26DEE9F93EF}"/>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
        <p:nvSpPr>
          <p:cNvPr id="61443" name="Shape 271">
            <a:extLst>
              <a:ext uri="{FF2B5EF4-FFF2-40B4-BE49-F238E27FC236}">
                <a16:creationId xmlns:a16="http://schemas.microsoft.com/office/drawing/2014/main" id="{F7AC6F4B-5692-481F-8FAE-92F6241DC3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11002527" y="6338500"/>
            <a:ext cx="275073" cy="276999"/>
          </a:xfrm>
        </p:spPr>
        <p:txBody>
          <a:bodyPr/>
          <a:lstStyle>
            <a:lvl1pPr>
              <a:defRPr/>
            </a:lvl1pPr>
          </a:lstStyle>
          <a:p>
            <a:fld id="{98C42B25-FECD-4D40-BAD9-77528333E850}" type="slidenum">
              <a:rPr lang="en-US"/>
              <a:pPr/>
              <a:t>‹#›</a:t>
            </a:fld>
            <a:endParaRPr lang="en-US"/>
          </a:p>
        </p:txBody>
      </p:sp>
    </p:spTree>
    <p:extLst>
      <p:ext uri="{BB962C8B-B14F-4D97-AF65-F5344CB8AC3E}">
        <p14:creationId xmlns:p14="http://schemas.microsoft.com/office/powerpoint/2010/main" val="8735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3378E-D03A-43C1-81E9-5CCD6DF265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CD05FF-D03B-42A8-B03D-6F87B1DF8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24CCD9-4860-4CA3-881B-DEFA932FB1C8}"/>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240A956D-4698-4C03-8A19-4AA86CC37136}" type="slidenum">
              <a:rPr lang="en-US" altLang="en-US"/>
              <a:pPr>
                <a:defRPr/>
              </a:pPr>
              <a:t>‹#›</a:t>
            </a:fld>
            <a:endParaRPr lang="en-US" altLang="en-US"/>
          </a:p>
        </p:txBody>
      </p:sp>
    </p:spTree>
    <p:extLst>
      <p:ext uri="{BB962C8B-B14F-4D97-AF65-F5344CB8AC3E}">
        <p14:creationId xmlns:p14="http://schemas.microsoft.com/office/powerpoint/2010/main" val="48303851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45A490-F167-F0E8-FEF5-F6D6762523B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AA9F20-3759-6BC2-B20C-99672372B1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18517BD-7F44-EB32-C402-5E56F50608AE}"/>
              </a:ext>
            </a:extLst>
          </p:cNvPr>
          <p:cNvSpPr>
            <a:spLocks noGrp="1" noChangeArrowheads="1"/>
          </p:cNvSpPr>
          <p:nvPr>
            <p:ph type="sldNum" sz="quarter" idx="12"/>
          </p:nvPr>
        </p:nvSpPr>
        <p:spPr>
          <a:xfrm>
            <a:off x="8462527" y="6217851"/>
            <a:ext cx="275073" cy="276999"/>
          </a:xfrm>
          <a:ln/>
        </p:spPr>
        <p:txBody>
          <a:bodyPr/>
          <a:lstStyle>
            <a:lvl1pPr>
              <a:defRPr/>
            </a:lvl1pPr>
          </a:lstStyle>
          <a:p>
            <a:fld id="{DA0E4DED-D434-41BD-B5A7-9660D7E483DA}" type="slidenum">
              <a:rPr lang="en-US" altLang="en-US"/>
              <a:pPr/>
              <a:t>‹#›</a:t>
            </a:fld>
            <a:endParaRPr lang="en-US" altLang="en-US"/>
          </a:p>
        </p:txBody>
      </p:sp>
    </p:spTree>
    <p:extLst>
      <p:ext uri="{BB962C8B-B14F-4D97-AF65-F5344CB8AC3E}">
        <p14:creationId xmlns:p14="http://schemas.microsoft.com/office/powerpoint/2010/main" val="1464187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B7445B-DD7E-7FF6-438F-59A2109133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D65B4E6-02A9-1564-F5B7-CFFCEC097A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BA6706-17EA-BCDF-36C5-0C104A2E8392}"/>
              </a:ext>
            </a:extLst>
          </p:cNvPr>
          <p:cNvSpPr>
            <a:spLocks noGrp="1" noChangeArrowheads="1"/>
          </p:cNvSpPr>
          <p:nvPr>
            <p:ph type="sldNum" sz="quarter" idx="12"/>
          </p:nvPr>
        </p:nvSpPr>
        <p:spPr>
          <a:xfrm>
            <a:off x="8462527" y="6217851"/>
            <a:ext cx="275073" cy="276999"/>
          </a:xfrm>
          <a:ln/>
        </p:spPr>
        <p:txBody>
          <a:bodyPr/>
          <a:lstStyle>
            <a:lvl1pPr>
              <a:defRPr/>
            </a:lvl1pPr>
          </a:lstStyle>
          <a:p>
            <a:fld id="{C3927312-DADA-43D6-94D2-5756749AB54D}" type="slidenum">
              <a:rPr lang="en-US" altLang="en-US"/>
              <a:pPr/>
              <a:t>‹#›</a:t>
            </a:fld>
            <a:endParaRPr lang="en-US" altLang="en-US"/>
          </a:p>
        </p:txBody>
      </p:sp>
    </p:spTree>
    <p:extLst>
      <p:ext uri="{BB962C8B-B14F-4D97-AF65-F5344CB8AC3E}">
        <p14:creationId xmlns:p14="http://schemas.microsoft.com/office/powerpoint/2010/main" val="359248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2601A2-73D8-0DB6-9DFD-A03B8E4F36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7EDE72E-D191-C767-EA70-A4AEE1A7715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0072E7B-0A2A-7881-E143-987AFB424F46}"/>
              </a:ext>
            </a:extLst>
          </p:cNvPr>
          <p:cNvSpPr>
            <a:spLocks noGrp="1" noChangeArrowheads="1"/>
          </p:cNvSpPr>
          <p:nvPr>
            <p:ph type="sldNum" sz="quarter" idx="12"/>
          </p:nvPr>
        </p:nvSpPr>
        <p:spPr>
          <a:xfrm>
            <a:off x="8462527" y="6217851"/>
            <a:ext cx="275073" cy="276999"/>
          </a:xfrm>
          <a:ln/>
        </p:spPr>
        <p:txBody>
          <a:bodyPr/>
          <a:lstStyle>
            <a:lvl1pPr>
              <a:defRPr/>
            </a:lvl1pPr>
          </a:lstStyle>
          <a:p>
            <a:fld id="{EA6150E5-EBD9-462C-BF0D-4E534232F842}" type="slidenum">
              <a:rPr lang="en-US" altLang="en-US"/>
              <a:pPr/>
              <a:t>‹#›</a:t>
            </a:fld>
            <a:endParaRPr lang="en-US" altLang="en-US"/>
          </a:p>
        </p:txBody>
      </p:sp>
    </p:spTree>
    <p:extLst>
      <p:ext uri="{BB962C8B-B14F-4D97-AF65-F5344CB8AC3E}">
        <p14:creationId xmlns:p14="http://schemas.microsoft.com/office/powerpoint/2010/main" val="1064289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93D326-D33B-2422-F2F6-42085B70D5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B3B7B1-2014-8EE6-9208-B63147F5034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AB08C4-1AB1-B423-2CBE-3E72AFEBDB6C}"/>
              </a:ext>
            </a:extLst>
          </p:cNvPr>
          <p:cNvSpPr>
            <a:spLocks noGrp="1" noChangeArrowheads="1"/>
          </p:cNvSpPr>
          <p:nvPr>
            <p:ph type="sldNum" sz="quarter" idx="12"/>
          </p:nvPr>
        </p:nvSpPr>
        <p:spPr>
          <a:xfrm>
            <a:off x="8462527" y="6217851"/>
            <a:ext cx="275073" cy="276999"/>
          </a:xfrm>
          <a:ln/>
        </p:spPr>
        <p:txBody>
          <a:bodyPr/>
          <a:lstStyle>
            <a:lvl1pPr>
              <a:defRPr/>
            </a:lvl1pPr>
          </a:lstStyle>
          <a:p>
            <a:fld id="{87D149E9-F2F4-4D0D-B830-3E9841F9F5FB}" type="slidenum">
              <a:rPr lang="en-US" altLang="en-US"/>
              <a:pPr/>
              <a:t>‹#›</a:t>
            </a:fld>
            <a:endParaRPr lang="en-US" altLang="en-US"/>
          </a:p>
        </p:txBody>
      </p:sp>
    </p:spTree>
    <p:extLst>
      <p:ext uri="{BB962C8B-B14F-4D97-AF65-F5344CB8AC3E}">
        <p14:creationId xmlns:p14="http://schemas.microsoft.com/office/powerpoint/2010/main" val="3341651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BE5EFC-F018-FD2D-A6BF-92CEB50B4F7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3BB8639-4FEC-BD50-F370-22BC021919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9E29289-3D42-39F4-22E5-C09E162F876B}"/>
              </a:ext>
            </a:extLst>
          </p:cNvPr>
          <p:cNvSpPr>
            <a:spLocks noGrp="1" noChangeArrowheads="1"/>
          </p:cNvSpPr>
          <p:nvPr>
            <p:ph type="sldNum" sz="quarter" idx="12"/>
          </p:nvPr>
        </p:nvSpPr>
        <p:spPr>
          <a:xfrm>
            <a:off x="8462527" y="6217851"/>
            <a:ext cx="275073" cy="276999"/>
          </a:xfrm>
          <a:ln/>
        </p:spPr>
        <p:txBody>
          <a:bodyPr/>
          <a:lstStyle>
            <a:lvl1pPr>
              <a:defRPr/>
            </a:lvl1pPr>
          </a:lstStyle>
          <a:p>
            <a:fld id="{589ED3C3-24AE-4ADA-B125-9A0B39007736}" type="slidenum">
              <a:rPr lang="en-US" altLang="en-US"/>
              <a:pPr/>
              <a:t>‹#›</a:t>
            </a:fld>
            <a:endParaRPr lang="en-US" altLang="en-US"/>
          </a:p>
        </p:txBody>
      </p:sp>
    </p:spTree>
    <p:extLst>
      <p:ext uri="{BB962C8B-B14F-4D97-AF65-F5344CB8AC3E}">
        <p14:creationId xmlns:p14="http://schemas.microsoft.com/office/powerpoint/2010/main" val="122656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200"/>
          </a:xfrm>
          <a:prstGeom prst="rect">
            <a:avLst/>
          </a:prstGeom>
          <a:noFill/>
          <a:ln>
            <a:noFill/>
          </a:ln>
        </p:spPr>
        <p:txBody>
          <a:bodyPr lIns="91425" tIns="91425" rIns="91425" bIns="91425" anchor="t"/>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2" y="1600200"/>
            <a:ext cx="5384799" cy="2186000"/>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13" name="Shape 13"/>
          <p:cNvSpPr txBox="1">
            <a:spLocks noGrp="1"/>
          </p:cNvSpPr>
          <p:nvPr>
            <p:ph type="body" idx="2"/>
          </p:nvPr>
        </p:nvSpPr>
        <p:spPr>
          <a:xfrm>
            <a:off x="6197602" y="1600200"/>
            <a:ext cx="5384799" cy="2186000"/>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14" name="Shape 14"/>
          <p:cNvSpPr txBox="1">
            <a:spLocks noGrp="1"/>
          </p:cNvSpPr>
          <p:nvPr>
            <p:ph type="body" idx="3"/>
          </p:nvPr>
        </p:nvSpPr>
        <p:spPr>
          <a:xfrm>
            <a:off x="609602" y="3938590"/>
            <a:ext cx="5384799" cy="2187599"/>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15" name="Shape 15"/>
          <p:cNvSpPr txBox="1">
            <a:spLocks noGrp="1"/>
          </p:cNvSpPr>
          <p:nvPr>
            <p:ph type="body" idx="4"/>
          </p:nvPr>
        </p:nvSpPr>
        <p:spPr>
          <a:xfrm>
            <a:off x="6197602" y="3938590"/>
            <a:ext cx="5384799" cy="2187599"/>
          </a:xfrm>
          <a:prstGeom prst="rect">
            <a:avLst/>
          </a:prstGeom>
          <a:noFill/>
          <a:ln>
            <a:noFill/>
          </a:ln>
        </p:spPr>
        <p:txBody>
          <a:bodyPr lIns="91425" tIns="91425" rIns="91425" bIns="91425"/>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3573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14"/>
          <p:cNvSpPr/>
          <p:nvPr/>
        </p:nvSpPr>
        <p:spPr>
          <a:xfrm>
            <a:off x="-33" y="0"/>
            <a:ext cx="12192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0" name="Google Shape;60;p1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535859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61"/>
        <p:cNvGrpSpPr/>
        <p:nvPr/>
      </p:nvGrpSpPr>
      <p:grpSpPr>
        <a:xfrm>
          <a:off x="0" y="0"/>
          <a:ext cx="0" cy="0"/>
          <a:chOff x="0" y="0"/>
          <a:chExt cx="0" cy="0"/>
        </a:xfrm>
      </p:grpSpPr>
      <p:sp>
        <p:nvSpPr>
          <p:cNvPr id="62" name="Google Shape;62;p15"/>
          <p:cNvSpPr/>
          <p:nvPr/>
        </p:nvSpPr>
        <p:spPr>
          <a:xfrm>
            <a:off x="0" y="2089800"/>
            <a:ext cx="12192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15"/>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4" name="Google Shape;64;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04262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66"/>
        <p:cNvGrpSpPr/>
        <p:nvPr/>
      </p:nvGrpSpPr>
      <p:grpSpPr>
        <a:xfrm>
          <a:off x="0" y="0"/>
          <a:ext cx="0" cy="0"/>
          <a:chOff x="0" y="0"/>
          <a:chExt cx="0" cy="0"/>
        </a:xfrm>
      </p:grpSpPr>
      <p:cxnSp>
        <p:nvCxnSpPr>
          <p:cNvPr id="67" name="Google Shape;67;p16"/>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9" name="Google Shape;69;p16"/>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70" name="Google Shape;70;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1" name="Google Shape;71;p16"/>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51632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72"/>
        <p:cNvGrpSpPr/>
        <p:nvPr/>
      </p:nvGrpSpPr>
      <p:grpSpPr>
        <a:xfrm>
          <a:off x="0" y="0"/>
          <a:ext cx="0" cy="0"/>
          <a:chOff x="0" y="0"/>
          <a:chExt cx="0" cy="0"/>
        </a:xfrm>
      </p:grpSpPr>
      <p:cxnSp>
        <p:nvCxnSpPr>
          <p:cNvPr id="73" name="Google Shape;73;p17"/>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17"/>
          <p:cNvSpPr txBox="1">
            <a:spLocks noGrp="1"/>
          </p:cNvSpPr>
          <p:nvPr>
            <p:ph type="body" idx="1"/>
          </p:nvPr>
        </p:nvSpPr>
        <p:spPr>
          <a:xfrm>
            <a:off x="4156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6" name="Google Shape;76;p17"/>
          <p:cNvSpPr txBox="1">
            <a:spLocks noGrp="1"/>
          </p:cNvSpPr>
          <p:nvPr>
            <p:ph type="body" idx="2"/>
          </p:nvPr>
        </p:nvSpPr>
        <p:spPr>
          <a:xfrm>
            <a:off x="64432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7" name="Google Shape;7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275561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1" name="Google Shape;8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8"/>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761279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83"/>
        <p:cNvGrpSpPr/>
        <p:nvPr/>
      </p:nvGrpSpPr>
      <p:grpSpPr>
        <a:xfrm>
          <a:off x="0" y="0"/>
          <a:ext cx="0" cy="0"/>
          <a:chOff x="0" y="0"/>
          <a:chExt cx="0" cy="0"/>
        </a:xfrm>
      </p:grpSpPr>
      <p:cxnSp>
        <p:nvCxnSpPr>
          <p:cNvPr id="84" name="Google Shape;84;p19"/>
          <p:cNvCxnSpPr/>
          <p:nvPr/>
        </p:nvCxnSpPr>
        <p:spPr>
          <a:xfrm>
            <a:off x="558233" y="1943716"/>
            <a:ext cx="8188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86" name="Google Shape;86;p19"/>
          <p:cNvSpPr txBox="1">
            <a:spLocks noGrp="1"/>
          </p:cNvSpPr>
          <p:nvPr>
            <p:ph type="body" idx="1"/>
          </p:nvPr>
        </p:nvSpPr>
        <p:spPr>
          <a:xfrm>
            <a:off x="415600" y="2157605"/>
            <a:ext cx="3744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87" name="Google Shape;87;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101746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53667" y="705200"/>
            <a:ext cx="75708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91" name="Google Shape;9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2" name="Google Shape;92;p20"/>
          <p:cNvPicPr preferRelativeResize="0"/>
          <p:nvPr/>
        </p:nvPicPr>
        <p:blipFill>
          <a:blip r:embed="rId2">
            <a:alphaModFix/>
          </a:blip>
          <a:stretch>
            <a:fillRect/>
          </a:stretch>
        </p:blipFill>
        <p:spPr>
          <a:xfrm>
            <a:off x="85435" y="5760468"/>
            <a:ext cx="2679156" cy="981367"/>
          </a:xfrm>
          <a:prstGeom prst="rect">
            <a:avLst/>
          </a:prstGeom>
          <a:noFill/>
          <a:ln>
            <a:noFill/>
          </a:ln>
        </p:spPr>
      </p:pic>
      <p:pic>
        <p:nvPicPr>
          <p:cNvPr id="93" name="Google Shape;93;p20"/>
          <p:cNvPicPr preferRelativeResize="0"/>
          <p:nvPr/>
        </p:nvPicPr>
        <p:blipFill>
          <a:blip r:embed="rId3">
            <a:alphaModFix/>
          </a:blip>
          <a:stretch>
            <a:fillRect/>
          </a:stretch>
        </p:blipFill>
        <p:spPr>
          <a:xfrm>
            <a:off x="85467" y="5760468"/>
            <a:ext cx="2679101" cy="981367"/>
          </a:xfrm>
          <a:prstGeom prst="rect">
            <a:avLst/>
          </a:prstGeom>
          <a:noFill/>
          <a:ln>
            <a:noFill/>
          </a:ln>
        </p:spPr>
      </p:pic>
    </p:spTree>
    <p:extLst>
      <p:ext uri="{BB962C8B-B14F-4D97-AF65-F5344CB8AC3E}">
        <p14:creationId xmlns:p14="http://schemas.microsoft.com/office/powerpoint/2010/main" val="173585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6096000" y="233"/>
            <a:ext cx="6096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96" name="Google Shape;96;p21"/>
          <p:cNvCxnSpPr/>
          <p:nvPr/>
        </p:nvCxnSpPr>
        <p:spPr>
          <a:xfrm>
            <a:off x="6706233" y="5994000"/>
            <a:ext cx="7696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354000" y="1438333"/>
            <a:ext cx="53936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98" name="Google Shape;98;p21"/>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99" name="Google Shape;99;p21"/>
          <p:cNvSpPr txBox="1">
            <a:spLocks noGrp="1"/>
          </p:cNvSpPr>
          <p:nvPr>
            <p:ph type="body" idx="2"/>
          </p:nvPr>
        </p:nvSpPr>
        <p:spPr>
          <a:xfrm>
            <a:off x="6586000" y="965600"/>
            <a:ext cx="5116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00" name="Google Shape;100;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1" name="Google Shape;101;p21"/>
          <p:cNvPicPr preferRelativeResize="0"/>
          <p:nvPr/>
        </p:nvPicPr>
        <p:blipFill>
          <a:blip r:embed="rId2">
            <a:alphaModFix/>
          </a:blip>
          <a:stretch>
            <a:fillRect/>
          </a:stretch>
        </p:blipFill>
        <p:spPr>
          <a:xfrm>
            <a:off x="85435" y="5760468"/>
            <a:ext cx="2679156" cy="981367"/>
          </a:xfrm>
          <a:prstGeom prst="rect">
            <a:avLst/>
          </a:prstGeom>
          <a:noFill/>
          <a:ln>
            <a:noFill/>
          </a:ln>
        </p:spPr>
      </p:pic>
    </p:spTree>
    <p:extLst>
      <p:ext uri="{BB962C8B-B14F-4D97-AF65-F5344CB8AC3E}">
        <p14:creationId xmlns:p14="http://schemas.microsoft.com/office/powerpoint/2010/main" val="1410669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3040300" y="5640767"/>
            <a:ext cx="79984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04" name="Google Shape;104;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2"/>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69812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06"/>
        <p:cNvGrpSpPr/>
        <p:nvPr/>
      </p:nvGrpSpPr>
      <p:grpSpPr>
        <a:xfrm>
          <a:off x="0" y="0"/>
          <a:ext cx="0" cy="0"/>
          <a:chOff x="0" y="0"/>
          <a:chExt cx="0" cy="0"/>
        </a:xfrm>
      </p:grpSpPr>
      <p:cxnSp>
        <p:nvCxnSpPr>
          <p:cNvPr id="107" name="Google Shape;107;p23"/>
          <p:cNvCxnSpPr/>
          <p:nvPr/>
        </p:nvCxnSpPr>
        <p:spPr>
          <a:xfrm>
            <a:off x="551033" y="3984367"/>
            <a:ext cx="12140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415600" y="1474833"/>
            <a:ext cx="113608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10" name="Google Shape;110;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1" name="Google Shape;111;p23"/>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140260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4" name="Google Shape;114;p2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920965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0" name="Google Shape;40;p6"/>
          <p:cNvSpPr txBox="1">
            <a:spLocks noGrp="1"/>
          </p:cNvSpPr>
          <p:nvPr>
            <p:ph type="body" idx="1"/>
          </p:nvPr>
        </p:nvSpPr>
        <p:spPr>
          <a:xfrm>
            <a:off x="9144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
          <p:cNvSpPr txBox="1">
            <a:spLocks noGrp="1"/>
          </p:cNvSpPr>
          <p:nvPr>
            <p:ph type="body" idx="2"/>
          </p:nvPr>
        </p:nvSpPr>
        <p:spPr>
          <a:xfrm>
            <a:off x="61976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8566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B5DD0-5DF2-4F75-B4F2-FBE0677303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2C4D69-7A8E-49FE-83F7-02F7A899B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5DFCD-7A22-447F-AD5C-421F1DA5F16E}"/>
              </a:ext>
            </a:extLst>
          </p:cNvPr>
          <p:cNvSpPr>
            <a:spLocks noGrp="1" noChangeArrowheads="1"/>
          </p:cNvSpPr>
          <p:nvPr>
            <p:ph type="sldNum" sz="quarter" idx="12"/>
          </p:nvPr>
        </p:nvSpPr>
        <p:spPr>
          <a:ln/>
        </p:spPr>
        <p:txBody>
          <a:bodyPr/>
          <a:lstStyle>
            <a:lvl1pPr>
              <a:defRPr/>
            </a:lvl1pPr>
          </a:lstStyle>
          <a:p>
            <a:pPr>
              <a:defRPr/>
            </a:pPr>
            <a:fld id="{2B36FA75-B8F0-41F0-AE6E-3C5969C8E983}" type="slidenum">
              <a:rPr lang="en-US" altLang="en-US"/>
              <a:pPr>
                <a:defRPr/>
              </a:pPr>
              <a:t>‹#›</a:t>
            </a:fld>
            <a:endParaRPr lang="en-US" altLang="en-US"/>
          </a:p>
        </p:txBody>
      </p:sp>
    </p:spTree>
    <p:extLst>
      <p:ext uri="{BB962C8B-B14F-4D97-AF65-F5344CB8AC3E}">
        <p14:creationId xmlns:p14="http://schemas.microsoft.com/office/powerpoint/2010/main" val="355267788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22"/>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8" r:id="rId8"/>
    <p:sldLayoutId id="2147483661" r:id="rId9"/>
    <p:sldLayoutId id="2147483662" r:id="rId10"/>
    <p:sldLayoutId id="2147483664" r:id="rId11"/>
    <p:sldLayoutId id="2147483665" r:id="rId12"/>
    <p:sldLayoutId id="2147483682" r:id="rId13"/>
    <p:sldLayoutId id="2147483684" r:id="rId14"/>
    <p:sldLayoutId id="2147483685" r:id="rId15"/>
    <p:sldLayoutId id="2147483686" r:id="rId16"/>
    <p:sldLayoutId id="2147483687" r:id="rId17"/>
    <p:sldLayoutId id="2147483688" r:id="rId18"/>
    <p:sldLayoutId id="2147483689" r:id="rId19"/>
    <p:sldLayoutId id="2147483690" r:id="rId2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028447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R12m0QHweGg"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KPpmAUk1olA"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bighambrothers.com/one-pass-plow-cotton.htm" TargetMode="External"/><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hyperlink" Target="https://www.heritage.org/index/"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wdKBfXRpNsk?t=38"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s://docs.google.com/document/d/1d5j5YKJeNX_U8o6Af2mCdJRL2W1lfzxU/edit?usp=sharing&amp;ouid=112566492944082144005&amp;rtpof=true&amp;sd=true"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n-mUZRP-fpo"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vR6nEasVGao"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www.mcee.umn.edu/" TargetMode="External"/><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1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112701" y="3961762"/>
            <a:ext cx="10515601"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sz="3200" dirty="0"/>
              <a:t>Presented by:</a:t>
            </a:r>
            <a:r>
              <a:rPr lang="en-US" sz="3200" dirty="0"/>
              <a:t>  James Redelsheimer</a:t>
            </a:r>
            <a:br>
              <a:rPr lang="en-US" sz="3200" dirty="0"/>
            </a:br>
            <a:br>
              <a:rPr sz="3200" dirty="0"/>
            </a:br>
            <a:r>
              <a:rPr sz="3200" dirty="0"/>
              <a:t>Email:</a:t>
            </a:r>
            <a:r>
              <a:rPr lang="en-US" sz="3200" dirty="0"/>
              <a:t> jred40@gmail.com</a:t>
            </a:r>
            <a:br>
              <a:rPr sz="3200" dirty="0"/>
            </a:br>
            <a:br>
              <a:rPr sz="3200" dirty="0"/>
            </a:br>
            <a:r>
              <a:rPr sz="3200" dirty="0"/>
              <a:t>Date:</a:t>
            </a:r>
            <a:r>
              <a:rPr lang="en-US" sz="3200" dirty="0"/>
              <a:t> 04/03/23</a:t>
            </a:r>
            <a:endParaRPr sz="3200" dirty="0"/>
          </a:p>
        </p:txBody>
      </p:sp>
      <p:sp>
        <p:nvSpPr>
          <p:cNvPr id="177" name="Text Placeholder 2"/>
          <p:cNvSpPr txBox="1">
            <a:spLocks noGrp="1"/>
          </p:cNvSpPr>
          <p:nvPr>
            <p:ph type="body" sz="quarter" idx="1"/>
          </p:nvPr>
        </p:nvSpPr>
        <p:spPr>
          <a:xfrm>
            <a:off x="0" y="1909950"/>
            <a:ext cx="7437119" cy="1146424"/>
          </a:xfrm>
          <a:prstGeom prst="rect">
            <a:avLst/>
          </a:prstGeom>
        </p:spPr>
        <p:txBody>
          <a:bodyPr>
            <a:noAutofit/>
          </a:bodyPr>
          <a:lstStyle/>
          <a:p>
            <a:pPr algn="ctr" fontAlgn="base" latinLnBrk="0"/>
            <a:r>
              <a:rPr lang="en-US" sz="3200" b="0" i="0" dirty="0">
                <a:solidFill>
                  <a:srgbClr val="FFFFFF"/>
                </a:solidFill>
                <a:effectLst/>
                <a:latin typeface="effra"/>
              </a:rPr>
              <a:t>AP Micro: Scarcity, </a:t>
            </a:r>
            <a:br>
              <a:rPr lang="en-US" sz="3200" b="0" i="0" dirty="0">
                <a:solidFill>
                  <a:schemeClr val="tx1"/>
                </a:solidFill>
                <a:effectLst/>
                <a:latin typeface="effra"/>
              </a:rPr>
            </a:br>
            <a:r>
              <a:rPr lang="en-US" sz="3200" b="0" i="0" dirty="0">
                <a:solidFill>
                  <a:schemeClr val="tx1"/>
                </a:solidFill>
                <a:effectLst/>
                <a:latin typeface="effra"/>
              </a:rPr>
              <a:t>AP Micro: </a:t>
            </a:r>
            <a:r>
              <a:rPr lang="en-US" sz="3200" dirty="0">
                <a:solidFill>
                  <a:schemeClr val="tx1"/>
                </a:solidFill>
                <a:latin typeface="effra"/>
              </a:rPr>
              <a:t>Economic Systems</a:t>
            </a:r>
            <a:endParaRPr lang="en-US" sz="3200"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8D79C36F-8DC0-03D0-0624-946B62A33E2B}"/>
              </a:ext>
            </a:extLst>
          </p:cNvPr>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8195" name="Rectangle 3">
            <a:extLst>
              <a:ext uri="{FF2B5EF4-FFF2-40B4-BE49-F238E27FC236}">
                <a16:creationId xmlns:a16="http://schemas.microsoft.com/office/drawing/2014/main" id="{D67A6543-6C75-AF60-FDBE-D40F614AF11A}"/>
              </a:ext>
            </a:extLst>
          </p:cNvPr>
          <p:cNvSpPr>
            <a:spLocks noChangeArrowheads="1"/>
          </p:cNvSpPr>
          <p:nvPr/>
        </p:nvSpPr>
        <p:spPr bwMode="auto">
          <a:xfrm>
            <a:off x="1749425" y="1416843"/>
            <a:ext cx="857567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000" b="1" dirty="0">
                <a:cs typeface="Times New Roman" panose="02020603050405020304" pitchFamily="18" charset="0"/>
              </a:rPr>
              <a:t>Centrally-Planned Economies</a:t>
            </a:r>
          </a:p>
          <a:p>
            <a:pPr algn="ctr" eaLnBrk="1" hangingPunct="1">
              <a:spcBef>
                <a:spcPct val="0"/>
              </a:spcBef>
              <a:buFontTx/>
              <a:buNone/>
            </a:pPr>
            <a:r>
              <a:rPr lang="en-US" altLang="en-US" sz="4800" b="1" dirty="0">
                <a:solidFill>
                  <a:srgbClr val="000099"/>
                </a:solidFill>
                <a:cs typeface="Times New Roman" panose="02020603050405020304" pitchFamily="18" charset="0"/>
              </a:rPr>
              <a:t>(aka Communism)</a:t>
            </a:r>
          </a:p>
          <a:p>
            <a:pPr algn="ctr" eaLnBrk="1" hangingPunct="1">
              <a:spcBef>
                <a:spcPct val="50000"/>
              </a:spcBef>
              <a:buFontTx/>
              <a:buNone/>
            </a:pPr>
            <a:endParaRPr lang="en-US" altLang="en-US" sz="6000" b="1" dirty="0">
              <a:cs typeface="Times New Roman" panose="02020603050405020304" pitchFamily="18" charset="0"/>
            </a:endParaRPr>
          </a:p>
        </p:txBody>
      </p:sp>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9F2F858-00E9-79A7-7D79-942F50CF5433}"/>
              </a:ext>
            </a:extLst>
          </p:cNvPr>
          <p:cNvSpPr>
            <a:spLocks noGrp="1" noChangeArrowheads="1"/>
          </p:cNvSpPr>
          <p:nvPr>
            <p:ph type="title" idx="4294967295"/>
          </p:nvPr>
        </p:nvSpPr>
        <p:spPr>
          <a:xfrm>
            <a:off x="2547987" y="183356"/>
            <a:ext cx="7772400" cy="1143000"/>
          </a:xfrm>
        </p:spPr>
        <p:txBody>
          <a:bodyPr/>
          <a:lstStyle/>
          <a:p>
            <a:pPr eaLnBrk="1" hangingPunct="1"/>
            <a:r>
              <a:rPr lang="en-US" altLang="en-US" b="1" dirty="0"/>
              <a:t>Centrally Planned Economies</a:t>
            </a:r>
          </a:p>
        </p:txBody>
      </p:sp>
      <p:sp>
        <p:nvSpPr>
          <p:cNvPr id="82947" name="Rectangle 3">
            <a:extLst>
              <a:ext uri="{FF2B5EF4-FFF2-40B4-BE49-F238E27FC236}">
                <a16:creationId xmlns:a16="http://schemas.microsoft.com/office/drawing/2014/main" id="{31B8F60A-B454-126A-9DDA-12FF8B7CB828}"/>
              </a:ext>
            </a:extLst>
          </p:cNvPr>
          <p:cNvSpPr>
            <a:spLocks noGrp="1" noChangeArrowheads="1"/>
          </p:cNvSpPr>
          <p:nvPr>
            <p:ph type="body" idx="4294967295"/>
          </p:nvPr>
        </p:nvSpPr>
        <p:spPr>
          <a:xfrm>
            <a:off x="1043625" y="1504574"/>
            <a:ext cx="10592587" cy="1639888"/>
          </a:xfrm>
        </p:spPr>
        <p:txBody>
          <a:bodyPr/>
          <a:lstStyle/>
          <a:p>
            <a:pPr marL="533400" indent="-533400">
              <a:lnSpc>
                <a:spcPct val="95000"/>
              </a:lnSpc>
              <a:spcBef>
                <a:spcPct val="0"/>
              </a:spcBef>
              <a:buNone/>
            </a:pPr>
            <a:r>
              <a:rPr lang="en-US" altLang="en-US" b="1" dirty="0"/>
              <a:t>In a centrally planned economy (communism) the government… </a:t>
            </a:r>
            <a:endParaRPr lang="en-US" altLang="en-US" sz="3200" b="1" dirty="0">
              <a:solidFill>
                <a:srgbClr val="000099"/>
              </a:solidFill>
            </a:endParaRPr>
          </a:p>
          <a:p>
            <a:pPr marL="914400" lvl="1" indent="-457200">
              <a:lnSpc>
                <a:spcPct val="95000"/>
              </a:lnSpc>
              <a:spcBef>
                <a:spcPct val="0"/>
              </a:spcBef>
              <a:buFontTx/>
              <a:buAutoNum type="arabicPeriod"/>
            </a:pPr>
            <a:r>
              <a:rPr lang="en-US" altLang="en-US" sz="3200" b="1" dirty="0">
                <a:solidFill>
                  <a:srgbClr val="000099"/>
                </a:solidFill>
              </a:rPr>
              <a:t>Owns all the resources.</a:t>
            </a:r>
            <a:r>
              <a:rPr lang="en-US" altLang="en-US" b="1" dirty="0">
                <a:solidFill>
                  <a:srgbClr val="000099"/>
                </a:solidFill>
              </a:rPr>
              <a:t>  </a:t>
            </a:r>
          </a:p>
          <a:p>
            <a:pPr marL="914400" lvl="1" indent="-457200">
              <a:lnSpc>
                <a:spcPct val="95000"/>
              </a:lnSpc>
              <a:spcBef>
                <a:spcPct val="0"/>
              </a:spcBef>
              <a:buFontTx/>
              <a:buAutoNum type="arabicPeriod"/>
            </a:pPr>
            <a:r>
              <a:rPr lang="en-US" altLang="en-US" sz="3200" b="1" dirty="0">
                <a:solidFill>
                  <a:srgbClr val="000099"/>
                </a:solidFill>
              </a:rPr>
              <a:t>Answers the three economic questions</a:t>
            </a:r>
          </a:p>
          <a:p>
            <a:pPr marL="457200" lvl="1" indent="0">
              <a:lnSpc>
                <a:spcPct val="95000"/>
              </a:lnSpc>
              <a:spcBef>
                <a:spcPct val="0"/>
              </a:spcBef>
              <a:buNone/>
            </a:pPr>
            <a:endParaRPr lang="en-US" altLang="en-US" sz="3200" b="1" dirty="0">
              <a:solidFill>
                <a:srgbClr val="000099"/>
              </a:solidFill>
            </a:endParaRPr>
          </a:p>
          <a:p>
            <a:pPr marL="533400" indent="-533400">
              <a:lnSpc>
                <a:spcPct val="95000"/>
              </a:lnSpc>
              <a:spcBef>
                <a:spcPct val="0"/>
              </a:spcBef>
              <a:buNone/>
            </a:pPr>
            <a:r>
              <a:rPr lang="en-US" altLang="en-US" b="1" dirty="0">
                <a:solidFill>
                  <a:srgbClr val="990000"/>
                </a:solidFill>
              </a:rPr>
              <a:t>Examples: Cuba, North Korea, former Soviet Union, and China?</a:t>
            </a:r>
          </a:p>
        </p:txBody>
      </p:sp>
      <p:sp>
        <p:nvSpPr>
          <p:cNvPr id="82948" name="Rectangle 4">
            <a:extLst>
              <a:ext uri="{FF2B5EF4-FFF2-40B4-BE49-F238E27FC236}">
                <a16:creationId xmlns:a16="http://schemas.microsoft.com/office/drawing/2014/main" id="{32E4014F-653F-1075-5852-BD03D9D92FAB}"/>
              </a:ext>
            </a:extLst>
          </p:cNvPr>
          <p:cNvSpPr>
            <a:spLocks noChangeArrowheads="1"/>
          </p:cNvSpPr>
          <p:nvPr/>
        </p:nvSpPr>
        <p:spPr bwMode="auto">
          <a:xfrm>
            <a:off x="292231" y="4237414"/>
            <a:ext cx="11019934"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buFontTx/>
              <a:buNone/>
            </a:pPr>
            <a:r>
              <a:rPr lang="en-US" altLang="en-US" sz="3600" b="1" dirty="0">
                <a:solidFill>
                  <a:srgbClr val="000099"/>
                </a:solidFill>
              </a:rPr>
              <a:t>Why do centrally planned economies face problems of poor-quality goods, shortages, and unhappy citizens?</a:t>
            </a:r>
            <a:r>
              <a:rPr lang="en-US" altLang="en-US" dirty="0"/>
              <a:t> </a:t>
            </a:r>
          </a:p>
          <a:p>
            <a:pPr algn="ctr" eaLnBrk="1" hangingPunct="1">
              <a:lnSpc>
                <a:spcPct val="90000"/>
              </a:lnSpc>
              <a:buFontTx/>
              <a:buNone/>
            </a:pPr>
            <a:r>
              <a:rPr lang="en-US" altLang="en-US" b="1" dirty="0"/>
              <a:t>Little incentive to work harder and central planners have a hard time predicting preferences</a:t>
            </a:r>
            <a:endParaRPr lang="en-US" altLang="en-US" sz="2800" b="1"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dissolve">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dissolve">
                                      <p:cBhvr>
                                        <p:cTn id="12" dur="500"/>
                                        <p:tgtEl>
                                          <p:spTgt spid="82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dissolve">
                                      <p:cBhvr>
                                        <p:cTn id="17" dur="500"/>
                                        <p:tgtEl>
                                          <p:spTgt spid="82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2947">
                                            <p:txEl>
                                              <p:pRg st="4" end="4"/>
                                            </p:txEl>
                                          </p:spTgt>
                                        </p:tgtEl>
                                        <p:attrNameLst>
                                          <p:attrName>style.visibility</p:attrName>
                                        </p:attrNameLst>
                                      </p:cBhvr>
                                      <p:to>
                                        <p:strVal val="visible"/>
                                      </p:to>
                                    </p:set>
                                    <p:animEffect transition="in" filter="dissolve">
                                      <p:cBhvr>
                                        <p:cTn id="22" dur="500"/>
                                        <p:tgtEl>
                                          <p:spTgt spid="829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2948">
                                            <p:txEl>
                                              <p:pRg st="0" end="0"/>
                                            </p:txEl>
                                          </p:spTgt>
                                        </p:tgtEl>
                                        <p:attrNameLst>
                                          <p:attrName>style.visibility</p:attrName>
                                        </p:attrNameLst>
                                      </p:cBhvr>
                                      <p:to>
                                        <p:strVal val="visible"/>
                                      </p:to>
                                    </p:set>
                                    <p:animEffect transition="in" filter="dissolve">
                                      <p:cBhvr>
                                        <p:cTn id="27" dur="500"/>
                                        <p:tgtEl>
                                          <p:spTgt spid="8294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2948">
                                            <p:txEl>
                                              <p:pRg st="1" end="1"/>
                                            </p:txEl>
                                          </p:spTgt>
                                        </p:tgtEl>
                                        <p:attrNameLst>
                                          <p:attrName>style.visibility</p:attrName>
                                        </p:attrNameLst>
                                      </p:cBhvr>
                                      <p:to>
                                        <p:strVal val="visible"/>
                                      </p:to>
                                    </p:set>
                                    <p:animEffect transition="in" filter="dissolve">
                                      <p:cBhvr>
                                        <p:cTn id="32" dur="500"/>
                                        <p:tgtEl>
                                          <p:spTgt spid="829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bldLvl="2" autoUpdateAnimBg="0"/>
      <p:bldP spid="8294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66F7DB9-3B63-036E-02EF-E465E58F8F6D}"/>
              </a:ext>
            </a:extLst>
          </p:cNvPr>
          <p:cNvSpPr>
            <a:spLocks noGrp="1" noChangeArrowheads="1"/>
          </p:cNvSpPr>
          <p:nvPr>
            <p:ph type="title" idx="4294967295"/>
          </p:nvPr>
        </p:nvSpPr>
        <p:spPr>
          <a:xfrm>
            <a:off x="2459661" y="6287"/>
            <a:ext cx="7772400" cy="1143000"/>
          </a:xfrm>
        </p:spPr>
        <p:txBody>
          <a:bodyPr/>
          <a:lstStyle/>
          <a:p>
            <a:pPr eaLnBrk="1" hangingPunct="1"/>
            <a:r>
              <a:rPr lang="en-US" altLang="en-US" b="1" dirty="0">
                <a:solidFill>
                  <a:schemeClr val="tx1"/>
                </a:solidFill>
              </a:rPr>
              <a:t>Advantages and Disadvantages</a:t>
            </a:r>
          </a:p>
        </p:txBody>
      </p:sp>
      <p:sp>
        <p:nvSpPr>
          <p:cNvPr id="93187" name="Rectangle 3">
            <a:extLst>
              <a:ext uri="{FF2B5EF4-FFF2-40B4-BE49-F238E27FC236}">
                <a16:creationId xmlns:a16="http://schemas.microsoft.com/office/drawing/2014/main" id="{7A08ED26-6528-0151-969A-38DC21E92EF0}"/>
              </a:ext>
            </a:extLst>
          </p:cNvPr>
          <p:cNvSpPr>
            <a:spLocks noGrp="1" noChangeArrowheads="1"/>
          </p:cNvSpPr>
          <p:nvPr>
            <p:ph type="body" idx="4294967295"/>
          </p:nvPr>
        </p:nvSpPr>
        <p:spPr>
          <a:xfrm>
            <a:off x="401763" y="2388297"/>
            <a:ext cx="5273173" cy="1611313"/>
          </a:xfrm>
        </p:spPr>
        <p:txBody>
          <a:bodyPr/>
          <a:lstStyle/>
          <a:p>
            <a:pPr marL="381000" indent="-381000">
              <a:spcBef>
                <a:spcPct val="0"/>
              </a:spcBef>
              <a:buFontTx/>
              <a:buAutoNum type="arabicPeriod"/>
            </a:pPr>
            <a:r>
              <a:rPr lang="en-US" altLang="en-US" sz="3200" b="1" dirty="0"/>
              <a:t>Low unemployment-everyone has a job</a:t>
            </a:r>
          </a:p>
          <a:p>
            <a:pPr marL="381000" indent="-381000">
              <a:spcBef>
                <a:spcPct val="0"/>
              </a:spcBef>
              <a:buFontTx/>
              <a:buAutoNum type="arabicPeriod"/>
            </a:pPr>
            <a:r>
              <a:rPr lang="en-US" altLang="en-US" sz="3200" b="1" dirty="0"/>
              <a:t>Great Job Security-the government doesn’t go out of business</a:t>
            </a:r>
          </a:p>
          <a:p>
            <a:pPr marL="381000" indent="-381000">
              <a:spcBef>
                <a:spcPct val="0"/>
              </a:spcBef>
              <a:buFontTx/>
              <a:buAutoNum type="arabicPeriod"/>
            </a:pPr>
            <a:r>
              <a:rPr lang="en-US" altLang="en-US" sz="3200" b="1" dirty="0"/>
              <a:t>Equal incomes</a:t>
            </a:r>
          </a:p>
          <a:p>
            <a:pPr marL="381000" indent="-381000">
              <a:spcBef>
                <a:spcPct val="0"/>
              </a:spcBef>
              <a:buFontTx/>
              <a:buAutoNum type="arabicPeriod"/>
            </a:pPr>
            <a:r>
              <a:rPr lang="en-US" altLang="en-US" sz="3200" b="1" dirty="0"/>
              <a:t>“Free” Health Care</a:t>
            </a:r>
          </a:p>
        </p:txBody>
      </p:sp>
      <p:sp>
        <p:nvSpPr>
          <p:cNvPr id="93197" name="Rectangle 13">
            <a:extLst>
              <a:ext uri="{FF2B5EF4-FFF2-40B4-BE49-F238E27FC236}">
                <a16:creationId xmlns:a16="http://schemas.microsoft.com/office/drawing/2014/main" id="{53F673B8-AE61-F1FD-5DE0-2368DF7046A8}"/>
              </a:ext>
            </a:extLst>
          </p:cNvPr>
          <p:cNvSpPr>
            <a:spLocks noChangeArrowheads="1"/>
          </p:cNvSpPr>
          <p:nvPr/>
        </p:nvSpPr>
        <p:spPr bwMode="auto">
          <a:xfrm>
            <a:off x="744717" y="1384333"/>
            <a:ext cx="41529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000099"/>
                </a:solidFill>
              </a:rPr>
              <a:t>What is GOOD about Communism?</a:t>
            </a:r>
          </a:p>
        </p:txBody>
      </p:sp>
      <p:sp>
        <p:nvSpPr>
          <p:cNvPr id="93198" name="Rectangle 14">
            <a:extLst>
              <a:ext uri="{FF2B5EF4-FFF2-40B4-BE49-F238E27FC236}">
                <a16:creationId xmlns:a16="http://schemas.microsoft.com/office/drawing/2014/main" id="{6F28A72D-5D02-2514-E5FA-4760D1ED7ACB}"/>
              </a:ext>
            </a:extLst>
          </p:cNvPr>
          <p:cNvSpPr>
            <a:spLocks noChangeArrowheads="1"/>
          </p:cNvSpPr>
          <p:nvPr/>
        </p:nvSpPr>
        <p:spPr bwMode="auto">
          <a:xfrm>
            <a:off x="6345861" y="1473897"/>
            <a:ext cx="43386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000099"/>
                </a:solidFill>
              </a:rPr>
              <a:t>What is BAD about Communism?</a:t>
            </a:r>
          </a:p>
        </p:txBody>
      </p:sp>
      <p:sp>
        <p:nvSpPr>
          <p:cNvPr id="93199" name="Rectangle 15">
            <a:extLst>
              <a:ext uri="{FF2B5EF4-FFF2-40B4-BE49-F238E27FC236}">
                <a16:creationId xmlns:a16="http://schemas.microsoft.com/office/drawing/2014/main" id="{85211BBD-32E7-C222-6CBD-EA8F565DB72E}"/>
              </a:ext>
            </a:extLst>
          </p:cNvPr>
          <p:cNvSpPr>
            <a:spLocks noChangeArrowheads="1"/>
          </p:cNvSpPr>
          <p:nvPr/>
        </p:nvSpPr>
        <p:spPr bwMode="auto">
          <a:xfrm>
            <a:off x="6251593" y="2623343"/>
            <a:ext cx="5538644"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buFontTx/>
              <a:buAutoNum type="arabicPeriod"/>
            </a:pPr>
            <a:r>
              <a:rPr lang="en-US" altLang="en-US" b="1" dirty="0">
                <a:latin typeface="+mn-lt"/>
              </a:rPr>
              <a:t>No incentive to work harder</a:t>
            </a:r>
          </a:p>
          <a:p>
            <a:pPr eaLnBrk="1" hangingPunct="1">
              <a:lnSpc>
                <a:spcPct val="90000"/>
              </a:lnSpc>
              <a:spcBef>
                <a:spcPct val="0"/>
              </a:spcBef>
              <a:buFontTx/>
              <a:buAutoNum type="arabicPeriod"/>
            </a:pPr>
            <a:r>
              <a:rPr lang="en-US" altLang="en-US" b="1" dirty="0">
                <a:latin typeface="+mn-lt"/>
              </a:rPr>
              <a:t>No incentive to innovate or come up with good ideas</a:t>
            </a:r>
          </a:p>
          <a:p>
            <a:pPr eaLnBrk="1" hangingPunct="1">
              <a:lnSpc>
                <a:spcPct val="90000"/>
              </a:lnSpc>
              <a:spcBef>
                <a:spcPct val="0"/>
              </a:spcBef>
              <a:buFontTx/>
              <a:buAutoNum type="arabicPeriod"/>
            </a:pPr>
            <a:r>
              <a:rPr lang="en-US" altLang="en-US" b="1" dirty="0">
                <a:latin typeface="+mn-lt"/>
              </a:rPr>
              <a:t>No Competition keeps quality of goods poor.</a:t>
            </a:r>
          </a:p>
          <a:p>
            <a:pPr eaLnBrk="1" hangingPunct="1">
              <a:lnSpc>
                <a:spcPct val="90000"/>
              </a:lnSpc>
              <a:spcBef>
                <a:spcPct val="0"/>
              </a:spcBef>
              <a:buFontTx/>
              <a:buAutoNum type="arabicPeriod"/>
            </a:pPr>
            <a:r>
              <a:rPr lang="en-US" altLang="en-US" b="1" dirty="0">
                <a:latin typeface="+mn-lt"/>
              </a:rPr>
              <a:t>Corrupt leaders</a:t>
            </a:r>
          </a:p>
          <a:p>
            <a:pPr eaLnBrk="1" hangingPunct="1">
              <a:lnSpc>
                <a:spcPct val="90000"/>
              </a:lnSpc>
              <a:spcBef>
                <a:spcPct val="0"/>
              </a:spcBef>
              <a:buFontTx/>
              <a:buAutoNum type="arabicPeriod"/>
            </a:pPr>
            <a:r>
              <a:rPr lang="en-US" altLang="en-US" b="1" dirty="0">
                <a:latin typeface="+mn-lt"/>
              </a:rPr>
              <a:t>Few individual freedoms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3197"/>
                                        </p:tgtEl>
                                        <p:attrNameLst>
                                          <p:attrName>style.visibility</p:attrName>
                                        </p:attrNameLst>
                                      </p:cBhvr>
                                      <p:to>
                                        <p:strVal val="visible"/>
                                      </p:to>
                                    </p:set>
                                    <p:animEffect transition="in" filter="dissolve">
                                      <p:cBhvr>
                                        <p:cTn id="7" dur="500"/>
                                        <p:tgtEl>
                                          <p:spTgt spid="93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3198"/>
                                        </p:tgtEl>
                                        <p:attrNameLst>
                                          <p:attrName>style.visibility</p:attrName>
                                        </p:attrNameLst>
                                      </p:cBhvr>
                                      <p:to>
                                        <p:strVal val="visible"/>
                                      </p:to>
                                    </p:set>
                                    <p:animEffect transition="in" filter="dissolve">
                                      <p:cBhvr>
                                        <p:cTn id="12" dur="500"/>
                                        <p:tgtEl>
                                          <p:spTgt spid="931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3187">
                                            <p:txEl>
                                              <p:pRg st="0" end="0"/>
                                            </p:txEl>
                                          </p:spTgt>
                                        </p:tgtEl>
                                        <p:attrNameLst>
                                          <p:attrName>style.visibility</p:attrName>
                                        </p:attrNameLst>
                                      </p:cBhvr>
                                      <p:to>
                                        <p:strVal val="visible"/>
                                      </p:to>
                                    </p:set>
                                    <p:animEffect transition="in" filter="dissolve">
                                      <p:cBhvr>
                                        <p:cTn id="17" dur="500"/>
                                        <p:tgtEl>
                                          <p:spTgt spid="9318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3187">
                                            <p:txEl>
                                              <p:pRg st="1" end="1"/>
                                            </p:txEl>
                                          </p:spTgt>
                                        </p:tgtEl>
                                        <p:attrNameLst>
                                          <p:attrName>style.visibility</p:attrName>
                                        </p:attrNameLst>
                                      </p:cBhvr>
                                      <p:to>
                                        <p:strVal val="visible"/>
                                      </p:to>
                                    </p:set>
                                    <p:animEffect transition="in" filter="dissolve">
                                      <p:cBhvr>
                                        <p:cTn id="22" dur="500"/>
                                        <p:tgtEl>
                                          <p:spTgt spid="9318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3187">
                                            <p:txEl>
                                              <p:pRg st="2" end="2"/>
                                            </p:txEl>
                                          </p:spTgt>
                                        </p:tgtEl>
                                        <p:attrNameLst>
                                          <p:attrName>style.visibility</p:attrName>
                                        </p:attrNameLst>
                                      </p:cBhvr>
                                      <p:to>
                                        <p:strVal val="visible"/>
                                      </p:to>
                                    </p:set>
                                    <p:animEffect transition="in" filter="dissolve">
                                      <p:cBhvr>
                                        <p:cTn id="27" dur="500"/>
                                        <p:tgtEl>
                                          <p:spTgt spid="93187">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3187">
                                            <p:txEl>
                                              <p:pRg st="3" end="3"/>
                                            </p:txEl>
                                          </p:spTgt>
                                        </p:tgtEl>
                                        <p:attrNameLst>
                                          <p:attrName>style.visibility</p:attrName>
                                        </p:attrNameLst>
                                      </p:cBhvr>
                                      <p:to>
                                        <p:strVal val="visible"/>
                                      </p:to>
                                    </p:set>
                                    <p:animEffect transition="in" filter="dissolve">
                                      <p:cBhvr>
                                        <p:cTn id="32" dur="500"/>
                                        <p:tgtEl>
                                          <p:spTgt spid="93187">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3199">
                                            <p:txEl>
                                              <p:pRg st="0" end="0"/>
                                            </p:txEl>
                                          </p:spTgt>
                                        </p:tgtEl>
                                        <p:attrNameLst>
                                          <p:attrName>style.visibility</p:attrName>
                                        </p:attrNameLst>
                                      </p:cBhvr>
                                      <p:to>
                                        <p:strVal val="visible"/>
                                      </p:to>
                                    </p:set>
                                    <p:animEffect transition="in" filter="dissolve">
                                      <p:cBhvr>
                                        <p:cTn id="37" dur="500"/>
                                        <p:tgtEl>
                                          <p:spTgt spid="9319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93199">
                                            <p:txEl>
                                              <p:pRg st="1" end="1"/>
                                            </p:txEl>
                                          </p:spTgt>
                                        </p:tgtEl>
                                        <p:attrNameLst>
                                          <p:attrName>style.visibility</p:attrName>
                                        </p:attrNameLst>
                                      </p:cBhvr>
                                      <p:to>
                                        <p:strVal val="visible"/>
                                      </p:to>
                                    </p:set>
                                    <p:animEffect transition="in" filter="dissolve">
                                      <p:cBhvr>
                                        <p:cTn id="42" dur="500"/>
                                        <p:tgtEl>
                                          <p:spTgt spid="93199">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93199">
                                            <p:txEl>
                                              <p:pRg st="2" end="2"/>
                                            </p:txEl>
                                          </p:spTgt>
                                        </p:tgtEl>
                                        <p:attrNameLst>
                                          <p:attrName>style.visibility</p:attrName>
                                        </p:attrNameLst>
                                      </p:cBhvr>
                                      <p:to>
                                        <p:strVal val="visible"/>
                                      </p:to>
                                    </p:set>
                                    <p:animEffect transition="in" filter="dissolve">
                                      <p:cBhvr>
                                        <p:cTn id="47" dur="500"/>
                                        <p:tgtEl>
                                          <p:spTgt spid="93199">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93199">
                                            <p:txEl>
                                              <p:pRg st="3" end="3"/>
                                            </p:txEl>
                                          </p:spTgt>
                                        </p:tgtEl>
                                        <p:attrNameLst>
                                          <p:attrName>style.visibility</p:attrName>
                                        </p:attrNameLst>
                                      </p:cBhvr>
                                      <p:to>
                                        <p:strVal val="visible"/>
                                      </p:to>
                                    </p:set>
                                    <p:animEffect transition="in" filter="dissolve">
                                      <p:cBhvr>
                                        <p:cTn id="52" dur="500"/>
                                        <p:tgtEl>
                                          <p:spTgt spid="93199">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93199">
                                            <p:txEl>
                                              <p:pRg st="4" end="4"/>
                                            </p:txEl>
                                          </p:spTgt>
                                        </p:tgtEl>
                                        <p:attrNameLst>
                                          <p:attrName>style.visibility</p:attrName>
                                        </p:attrNameLst>
                                      </p:cBhvr>
                                      <p:to>
                                        <p:strVal val="visible"/>
                                      </p:to>
                                    </p:set>
                                    <p:animEffect transition="in" filter="dissolve">
                                      <p:cBhvr>
                                        <p:cTn id="57" dur="500"/>
                                        <p:tgtEl>
                                          <p:spTgt spid="931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bldLvl="2" autoUpdateAnimBg="0"/>
      <p:bldP spid="93197" grpId="0" autoUpdateAnimBg="0"/>
      <p:bldP spid="93198" grpId="0" autoUpdateAnimBg="0"/>
      <p:bldP spid="93199"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88413FE0-3F89-E443-13FB-ED300786DB9B}"/>
              </a:ext>
            </a:extLst>
          </p:cNvPr>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2291" name="Rectangle 3">
            <a:extLst>
              <a:ext uri="{FF2B5EF4-FFF2-40B4-BE49-F238E27FC236}">
                <a16:creationId xmlns:a16="http://schemas.microsoft.com/office/drawing/2014/main" id="{212BF773-C91D-EE84-9ED0-B99A54C4EFA8}"/>
              </a:ext>
            </a:extLst>
          </p:cNvPr>
          <p:cNvSpPr>
            <a:spLocks noChangeArrowheads="1"/>
          </p:cNvSpPr>
          <p:nvPr/>
        </p:nvSpPr>
        <p:spPr bwMode="auto">
          <a:xfrm>
            <a:off x="1820862" y="1543051"/>
            <a:ext cx="850423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5400" b="1" dirty="0">
                <a:cs typeface="Times New Roman" panose="02020603050405020304" pitchFamily="18" charset="0"/>
              </a:rPr>
              <a:t>Free Market System</a:t>
            </a:r>
          </a:p>
          <a:p>
            <a:pPr algn="ctr" eaLnBrk="1" hangingPunct="1">
              <a:spcBef>
                <a:spcPct val="0"/>
              </a:spcBef>
              <a:buFontTx/>
              <a:buNone/>
            </a:pPr>
            <a:r>
              <a:rPr lang="en-US" altLang="en-US" sz="4400" b="1" dirty="0">
                <a:solidFill>
                  <a:srgbClr val="000099"/>
                </a:solidFill>
                <a:cs typeface="Times New Roman" panose="02020603050405020304" pitchFamily="18" charset="0"/>
              </a:rPr>
              <a:t>(aka Capitalism)</a:t>
            </a:r>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B255EB6-76D9-E5A6-4072-B96632A92A98}"/>
              </a:ext>
            </a:extLst>
          </p:cNvPr>
          <p:cNvSpPr>
            <a:spLocks noGrp="1" noChangeArrowheads="1"/>
          </p:cNvSpPr>
          <p:nvPr>
            <p:ph type="title" idx="4294967295"/>
          </p:nvPr>
        </p:nvSpPr>
        <p:spPr>
          <a:xfrm>
            <a:off x="1875934" y="216816"/>
            <a:ext cx="7772400" cy="1143000"/>
          </a:xfrm>
        </p:spPr>
        <p:txBody>
          <a:bodyPr/>
          <a:lstStyle/>
          <a:p>
            <a:pPr eaLnBrk="1" hangingPunct="1"/>
            <a:r>
              <a:rPr lang="en-US" altLang="en-US" b="1" dirty="0">
                <a:solidFill>
                  <a:srgbClr val="000099"/>
                </a:solidFill>
              </a:rPr>
              <a:t>Characteristics of The Free Market</a:t>
            </a:r>
          </a:p>
        </p:txBody>
      </p:sp>
      <p:sp>
        <p:nvSpPr>
          <p:cNvPr id="84995" name="Text Box 3">
            <a:extLst>
              <a:ext uri="{FF2B5EF4-FFF2-40B4-BE49-F238E27FC236}">
                <a16:creationId xmlns:a16="http://schemas.microsoft.com/office/drawing/2014/main" id="{750167E8-A7FB-C157-9C5C-4D4A1F66F0CB}"/>
              </a:ext>
            </a:extLst>
          </p:cNvPr>
          <p:cNvSpPr txBox="1">
            <a:spLocks noChangeArrowheads="1"/>
          </p:cNvSpPr>
          <p:nvPr/>
        </p:nvSpPr>
        <p:spPr bwMode="auto">
          <a:xfrm>
            <a:off x="825911" y="1280850"/>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kumimoji="1" lang="en-US" altLang="en-US" b="1" dirty="0"/>
              <a:t>Little government involvement in the economy. </a:t>
            </a:r>
            <a:r>
              <a:rPr kumimoji="1" lang="en-US" altLang="en-US" b="1" dirty="0">
                <a:solidFill>
                  <a:srgbClr val="990000"/>
                </a:solidFill>
              </a:rPr>
              <a:t>(Laissez Faire = Let it be)</a:t>
            </a:r>
            <a:r>
              <a:rPr kumimoji="1" lang="en-US" altLang="en-US" dirty="0"/>
              <a:t>  </a:t>
            </a:r>
          </a:p>
          <a:p>
            <a:pPr>
              <a:spcBef>
                <a:spcPct val="0"/>
              </a:spcBef>
              <a:buFontTx/>
              <a:buAutoNum type="arabicPeriod"/>
            </a:pPr>
            <a:r>
              <a:rPr kumimoji="1" lang="en-US" altLang="en-US" b="1" dirty="0"/>
              <a:t>Individuals OWN resources and answer the three economic questions.</a:t>
            </a:r>
          </a:p>
          <a:p>
            <a:pPr>
              <a:spcBef>
                <a:spcPct val="0"/>
              </a:spcBef>
              <a:buFontTx/>
              <a:buAutoNum type="arabicPeriod"/>
            </a:pPr>
            <a:r>
              <a:rPr kumimoji="1" lang="en-US" altLang="en-US" b="1" dirty="0"/>
              <a:t>The opportunity to make PROFIT gives people INCENTIVE to produce quality items efficiently.</a:t>
            </a:r>
          </a:p>
          <a:p>
            <a:pPr>
              <a:spcBef>
                <a:spcPct val="0"/>
              </a:spcBef>
              <a:buFontTx/>
              <a:buAutoNum type="arabicPeriod"/>
            </a:pPr>
            <a:r>
              <a:rPr kumimoji="1" lang="en-US" altLang="en-US" b="1" dirty="0"/>
              <a:t>Wide variety of goods available to consumers. </a:t>
            </a:r>
          </a:p>
          <a:p>
            <a:pPr>
              <a:spcBef>
                <a:spcPct val="0"/>
              </a:spcBef>
              <a:buFontTx/>
              <a:buAutoNum type="arabicPeriod"/>
            </a:pPr>
            <a:r>
              <a:rPr kumimoji="1" lang="en-US" altLang="en-US" b="1" dirty="0"/>
              <a:t>Competition and Self-Interest work together to regulate the economy (keep prices down and quality up).</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Effect transition="in" filter="dissolve">
                                      <p:cBhvr>
                                        <p:cTn id="7" dur="500"/>
                                        <p:tgtEl>
                                          <p:spTgt spid="84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Effect transition="in" filter="dissolve">
                                      <p:cBhvr>
                                        <p:cTn id="12" dur="500"/>
                                        <p:tgtEl>
                                          <p:spTgt spid="849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Effect transition="in" filter="dissolve">
                                      <p:cBhvr>
                                        <p:cTn id="17" dur="500"/>
                                        <p:tgtEl>
                                          <p:spTgt spid="849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Effect transition="in" filter="dissolve">
                                      <p:cBhvr>
                                        <p:cTn id="22" dur="500"/>
                                        <p:tgtEl>
                                          <p:spTgt spid="849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Effect transition="in" filter="dissolve">
                                      <p:cBhvr>
                                        <p:cTn id="27" dur="500"/>
                                        <p:tgtEl>
                                          <p:spTgt spid="849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Shape 263">
            <a:extLst>
              <a:ext uri="{FF2B5EF4-FFF2-40B4-BE49-F238E27FC236}">
                <a16:creationId xmlns:a16="http://schemas.microsoft.com/office/drawing/2014/main" id="{FFD72B19-BB6C-4CB3-A9F9-AEB881AD2A50}"/>
              </a:ext>
            </a:extLst>
          </p:cNvPr>
          <p:cNvSpPr>
            <a:spLocks noGrp="1" noChangeArrowheads="1"/>
          </p:cNvSpPr>
          <p:nvPr>
            <p:ph type="title"/>
          </p:nvPr>
        </p:nvSpPr>
        <p:spPr>
          <a:xfrm>
            <a:off x="1946275" y="382588"/>
            <a:ext cx="8229600" cy="857250"/>
          </a:xfrm>
        </p:spPr>
        <p:txBody>
          <a:bodyPr/>
          <a:lstStyle/>
          <a:p>
            <a:pPr>
              <a:spcBef>
                <a:spcPct val="0"/>
              </a:spcBef>
              <a:spcAft>
                <a:spcPct val="0"/>
              </a:spcAft>
            </a:pPr>
            <a:r>
              <a:rPr lang="en-US" altLang="en-US" sz="3000" b="1" dirty="0">
                <a:solidFill>
                  <a:srgbClr val="FF0000"/>
                </a:solidFill>
                <a:latin typeface="Arial" panose="020B0604020202020204" pitchFamily="34" charset="0"/>
                <a:cs typeface="Arial" panose="020B0604020202020204" pitchFamily="34" charset="0"/>
                <a:sym typeface="Arial" panose="020B0604020202020204" pitchFamily="34" charset="0"/>
              </a:rPr>
              <a:t>The Invisible Hand of the Market Economy</a:t>
            </a:r>
          </a:p>
        </p:txBody>
      </p:sp>
      <p:sp>
        <p:nvSpPr>
          <p:cNvPr id="60419" name="Shape 264">
            <a:extLst>
              <a:ext uri="{FF2B5EF4-FFF2-40B4-BE49-F238E27FC236}">
                <a16:creationId xmlns:a16="http://schemas.microsoft.com/office/drawing/2014/main" id="{FD8B71FE-0550-4CAD-BBA7-A9FD96BC7E53}"/>
              </a:ext>
            </a:extLst>
          </p:cNvPr>
          <p:cNvSpPr>
            <a:spLocks noGrp="1" noChangeArrowheads="1"/>
          </p:cNvSpPr>
          <p:nvPr>
            <p:ph type="body" idx="1"/>
          </p:nvPr>
        </p:nvSpPr>
        <p:spPr>
          <a:xfrm>
            <a:off x="1981200" y="2057400"/>
            <a:ext cx="4038600" cy="1639888"/>
          </a:xfrm>
        </p:spPr>
        <p:txBody>
          <a:bodyPr/>
          <a:lstStyle/>
          <a:p>
            <a:pPr>
              <a:spcBef>
                <a:spcPct val="0"/>
              </a:spcBef>
              <a:spcAft>
                <a:spcPct val="0"/>
              </a:spcAft>
              <a:buClr>
                <a:srgbClr val="000000"/>
              </a:buClr>
              <a:buFontTx/>
              <a:buNone/>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0420" name="Shape 265">
            <a:extLst>
              <a:ext uri="{FF2B5EF4-FFF2-40B4-BE49-F238E27FC236}">
                <a16:creationId xmlns:a16="http://schemas.microsoft.com/office/drawing/2014/main" id="{9F639EB8-AADC-4AF4-95B8-ADCF4829F081}"/>
              </a:ext>
            </a:extLst>
          </p:cNvPr>
          <p:cNvSpPr>
            <a:spLocks noGrp="1" noChangeArrowheads="1"/>
          </p:cNvSpPr>
          <p:nvPr>
            <p:ph type="body" idx="2"/>
          </p:nvPr>
        </p:nvSpPr>
        <p:spPr>
          <a:xfrm>
            <a:off x="6172200" y="2057400"/>
            <a:ext cx="4038600" cy="1639888"/>
          </a:xfrm>
        </p:spPr>
        <p:txBody>
          <a:bodyPr/>
          <a:lstStyle/>
          <a:p>
            <a:pPr>
              <a:spcBef>
                <a:spcPct val="0"/>
              </a:spcBef>
              <a:spcAft>
                <a:spcPct val="0"/>
              </a:spcAft>
              <a:buClr>
                <a:srgbClr val="000000"/>
              </a:buClr>
              <a:buFontTx/>
              <a:buNone/>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0421" name="Shape 266">
            <a:extLst>
              <a:ext uri="{FF2B5EF4-FFF2-40B4-BE49-F238E27FC236}">
                <a16:creationId xmlns:a16="http://schemas.microsoft.com/office/drawing/2014/main" id="{57D7FEEA-8016-4E82-A260-79077D1903F6}"/>
              </a:ext>
            </a:extLst>
          </p:cNvPr>
          <p:cNvSpPr>
            <a:spLocks noGrp="1" noChangeArrowheads="1"/>
          </p:cNvSpPr>
          <p:nvPr>
            <p:ph type="body" idx="3"/>
          </p:nvPr>
        </p:nvSpPr>
        <p:spPr>
          <a:xfrm>
            <a:off x="1981200" y="3811589"/>
            <a:ext cx="4038600" cy="1639887"/>
          </a:xfrm>
        </p:spPr>
        <p:txBody>
          <a:bodyPr/>
          <a:lstStyle/>
          <a:p>
            <a:pPr>
              <a:spcBef>
                <a:spcPct val="0"/>
              </a:spcBef>
              <a:spcAft>
                <a:spcPct val="0"/>
              </a:spcAft>
              <a:buClr>
                <a:srgbClr val="000000"/>
              </a:buClr>
              <a:buFontTx/>
              <a:buNone/>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0422" name="Shape 267">
            <a:extLst>
              <a:ext uri="{FF2B5EF4-FFF2-40B4-BE49-F238E27FC236}">
                <a16:creationId xmlns:a16="http://schemas.microsoft.com/office/drawing/2014/main" id="{976DD770-4CCC-4031-B4E9-E4C14206EDF8}"/>
              </a:ext>
            </a:extLst>
          </p:cNvPr>
          <p:cNvSpPr>
            <a:spLocks noGrp="1" noChangeArrowheads="1"/>
          </p:cNvSpPr>
          <p:nvPr>
            <p:ph type="body" idx="4"/>
          </p:nvPr>
        </p:nvSpPr>
        <p:spPr>
          <a:xfrm>
            <a:off x="6172200" y="3811589"/>
            <a:ext cx="4038600" cy="1639887"/>
          </a:xfrm>
        </p:spPr>
        <p:txBody>
          <a:bodyPr/>
          <a:lstStyle/>
          <a:p>
            <a:pPr>
              <a:spcBef>
                <a:spcPct val="0"/>
              </a:spcBef>
              <a:spcAft>
                <a:spcPct val="0"/>
              </a:spcAft>
              <a:buClr>
                <a:srgbClr val="000000"/>
              </a:buClr>
              <a:buFontTx/>
              <a:buNone/>
            </a:pPr>
            <a:endParaRPr lang="en-US" alt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60423" name="Shape 268">
            <a:hlinkClick r:id="rId3"/>
            <a:extLst>
              <a:ext uri="{FF2B5EF4-FFF2-40B4-BE49-F238E27FC236}">
                <a16:creationId xmlns:a16="http://schemas.microsoft.com/office/drawing/2014/main" id="{BCDD373A-874F-4D70-AA8F-FD1BB0404533}"/>
              </a:ext>
            </a:extLst>
          </p:cNvPr>
          <p:cNvSpPr>
            <a:spLocks noChangeArrowheads="1"/>
          </p:cNvSpPr>
          <p:nvPr/>
        </p:nvSpPr>
        <p:spPr bwMode="auto">
          <a:xfrm>
            <a:off x="2212975" y="1066800"/>
            <a:ext cx="7962900" cy="56388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B2D13450-A412-27F7-40D4-4632406ABC85}"/>
              </a:ext>
            </a:extLst>
          </p:cNvPr>
          <p:cNvSpPr>
            <a:spLocks noGrp="1" noChangeArrowheads="1"/>
          </p:cNvSpPr>
          <p:nvPr>
            <p:ph type="title" idx="4294967295"/>
          </p:nvPr>
        </p:nvSpPr>
        <p:spPr>
          <a:xfrm>
            <a:off x="2006600" y="214460"/>
            <a:ext cx="7772400" cy="1143000"/>
          </a:xfrm>
        </p:spPr>
        <p:txBody>
          <a:bodyPr/>
          <a:lstStyle/>
          <a:p>
            <a:pPr eaLnBrk="1" hangingPunct="1"/>
            <a:r>
              <a:rPr lang="en-US" altLang="en-US" sz="4800" b="1" dirty="0"/>
              <a:t>Example of The Free Market</a:t>
            </a:r>
          </a:p>
        </p:txBody>
      </p:sp>
      <p:sp>
        <p:nvSpPr>
          <p:cNvPr id="90116" name="Rectangle 4">
            <a:extLst>
              <a:ext uri="{FF2B5EF4-FFF2-40B4-BE49-F238E27FC236}">
                <a16:creationId xmlns:a16="http://schemas.microsoft.com/office/drawing/2014/main" id="{FB2F0E6F-876C-2ED1-654B-7E25D1D7B950}"/>
              </a:ext>
            </a:extLst>
          </p:cNvPr>
          <p:cNvSpPr>
            <a:spLocks noChangeArrowheads="1"/>
          </p:cNvSpPr>
          <p:nvPr/>
        </p:nvSpPr>
        <p:spPr bwMode="auto">
          <a:xfrm>
            <a:off x="210533" y="1255469"/>
            <a:ext cx="11981467" cy="49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5000"/>
              </a:lnSpc>
              <a:spcBef>
                <a:spcPct val="0"/>
              </a:spcBef>
              <a:buFontTx/>
              <a:buNone/>
            </a:pPr>
            <a:r>
              <a:rPr kumimoji="1" lang="en-US" altLang="en-US" sz="3000" b="1" dirty="0"/>
              <a:t>Example of how the free market regulates itself:</a:t>
            </a:r>
          </a:p>
          <a:p>
            <a:pPr>
              <a:lnSpc>
                <a:spcPct val="95000"/>
              </a:lnSpc>
              <a:spcBef>
                <a:spcPct val="0"/>
              </a:spcBef>
              <a:buFontTx/>
              <a:buNone/>
            </a:pPr>
            <a:r>
              <a:rPr kumimoji="1" lang="en-US" altLang="en-US" sz="3000" b="1" dirty="0">
                <a:solidFill>
                  <a:srgbClr val="000099"/>
                </a:solidFill>
              </a:rPr>
              <a:t>If consumers want smartphones and only one company is making them… </a:t>
            </a:r>
          </a:p>
          <a:p>
            <a:pPr>
              <a:lnSpc>
                <a:spcPct val="95000"/>
              </a:lnSpc>
              <a:spcBef>
                <a:spcPct val="0"/>
              </a:spcBef>
            </a:pPr>
            <a:r>
              <a:rPr kumimoji="1" lang="en-US" altLang="en-US" sz="3000" b="1" dirty="0">
                <a:solidFill>
                  <a:srgbClr val="000099"/>
                </a:solidFill>
              </a:rPr>
              <a:t>Other businesses have the INCENTIVE to start making smartphones to earn PROFIT. </a:t>
            </a:r>
          </a:p>
          <a:p>
            <a:pPr>
              <a:lnSpc>
                <a:spcPct val="95000"/>
              </a:lnSpc>
              <a:spcBef>
                <a:spcPct val="0"/>
              </a:spcBef>
            </a:pPr>
            <a:r>
              <a:rPr kumimoji="1" lang="en-US" altLang="en-US" sz="3000" b="1" dirty="0">
                <a:solidFill>
                  <a:srgbClr val="000099"/>
                </a:solidFill>
              </a:rPr>
              <a:t>This leads to more COMPETITION….</a:t>
            </a:r>
          </a:p>
          <a:p>
            <a:pPr>
              <a:lnSpc>
                <a:spcPct val="95000"/>
              </a:lnSpc>
              <a:spcBef>
                <a:spcPct val="0"/>
              </a:spcBef>
            </a:pPr>
            <a:r>
              <a:rPr kumimoji="1" lang="en-US" altLang="en-US" sz="3000" b="1" dirty="0">
                <a:solidFill>
                  <a:srgbClr val="000099"/>
                </a:solidFill>
              </a:rPr>
              <a:t>Which means lower prices, better quality, and more product variety. </a:t>
            </a:r>
          </a:p>
          <a:p>
            <a:pPr>
              <a:lnSpc>
                <a:spcPct val="95000"/>
              </a:lnSpc>
              <a:spcBef>
                <a:spcPct val="0"/>
              </a:spcBef>
            </a:pPr>
            <a:r>
              <a:rPr kumimoji="1" lang="en-US" altLang="en-US" sz="3000" b="1" dirty="0">
                <a:solidFill>
                  <a:srgbClr val="000099"/>
                </a:solidFill>
              </a:rPr>
              <a:t>We produce the goods and services that society wants because “resources follow profits”.</a:t>
            </a:r>
          </a:p>
          <a:p>
            <a:pPr algn="ctr">
              <a:lnSpc>
                <a:spcPct val="95000"/>
              </a:lnSpc>
              <a:spcBef>
                <a:spcPct val="0"/>
              </a:spcBef>
              <a:buFontTx/>
              <a:buNone/>
            </a:pPr>
            <a:r>
              <a:rPr kumimoji="1" lang="en-US" altLang="en-US" sz="3000" b="1" dirty="0">
                <a:solidFill>
                  <a:srgbClr val="990000"/>
                </a:solidFill>
              </a:rPr>
              <a:t>The End Result: Most efficient production of the goods that consumers want, produced at the lowest prices and the highest quality.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Effect transition="in" filter="dissolve">
                                      <p:cBhvr>
                                        <p:cTn id="7" dur="500"/>
                                        <p:tgtEl>
                                          <p:spTgt spid="901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0116">
                                            <p:txEl>
                                              <p:pRg st="1" end="1"/>
                                            </p:txEl>
                                          </p:spTgt>
                                        </p:tgtEl>
                                        <p:attrNameLst>
                                          <p:attrName>style.visibility</p:attrName>
                                        </p:attrNameLst>
                                      </p:cBhvr>
                                      <p:to>
                                        <p:strVal val="visible"/>
                                      </p:to>
                                    </p:set>
                                    <p:animEffect transition="in" filter="dissolve">
                                      <p:cBhvr>
                                        <p:cTn id="12" dur="500"/>
                                        <p:tgtEl>
                                          <p:spTgt spid="901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animEffect transition="in" filter="dissolve">
                                      <p:cBhvr>
                                        <p:cTn id="17" dur="500"/>
                                        <p:tgtEl>
                                          <p:spTgt spid="901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0116">
                                            <p:txEl>
                                              <p:pRg st="3" end="3"/>
                                            </p:txEl>
                                          </p:spTgt>
                                        </p:tgtEl>
                                        <p:attrNameLst>
                                          <p:attrName>style.visibility</p:attrName>
                                        </p:attrNameLst>
                                      </p:cBhvr>
                                      <p:to>
                                        <p:strVal val="visible"/>
                                      </p:to>
                                    </p:set>
                                    <p:animEffect transition="in" filter="dissolve">
                                      <p:cBhvr>
                                        <p:cTn id="22" dur="500"/>
                                        <p:tgtEl>
                                          <p:spTgt spid="901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0116">
                                            <p:txEl>
                                              <p:pRg st="4" end="4"/>
                                            </p:txEl>
                                          </p:spTgt>
                                        </p:tgtEl>
                                        <p:attrNameLst>
                                          <p:attrName>style.visibility</p:attrName>
                                        </p:attrNameLst>
                                      </p:cBhvr>
                                      <p:to>
                                        <p:strVal val="visible"/>
                                      </p:to>
                                    </p:set>
                                    <p:animEffect transition="in" filter="dissolve">
                                      <p:cBhvr>
                                        <p:cTn id="27" dur="500"/>
                                        <p:tgtEl>
                                          <p:spTgt spid="901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0116">
                                            <p:txEl>
                                              <p:pRg st="5" end="5"/>
                                            </p:txEl>
                                          </p:spTgt>
                                        </p:tgtEl>
                                        <p:attrNameLst>
                                          <p:attrName>style.visibility</p:attrName>
                                        </p:attrNameLst>
                                      </p:cBhvr>
                                      <p:to>
                                        <p:strVal val="visible"/>
                                      </p:to>
                                    </p:set>
                                    <p:animEffect transition="in" filter="dissolve">
                                      <p:cBhvr>
                                        <p:cTn id="32" dur="500"/>
                                        <p:tgtEl>
                                          <p:spTgt spid="9011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0116">
                                            <p:txEl>
                                              <p:pRg st="6" end="6"/>
                                            </p:txEl>
                                          </p:spTgt>
                                        </p:tgtEl>
                                        <p:attrNameLst>
                                          <p:attrName>style.visibility</p:attrName>
                                        </p:attrNameLst>
                                      </p:cBhvr>
                                      <p:to>
                                        <p:strVal val="visible"/>
                                      </p:to>
                                    </p:set>
                                    <p:animEffect transition="in" filter="dissolve">
                                      <p:cBhvr>
                                        <p:cTn id="37" dur="500"/>
                                        <p:tgtEl>
                                          <p:spTgt spid="901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9" name="Rectangle 3">
            <a:extLst>
              <a:ext uri="{FF2B5EF4-FFF2-40B4-BE49-F238E27FC236}">
                <a16:creationId xmlns:a16="http://schemas.microsoft.com/office/drawing/2014/main" id="{2736BCB2-1154-D07B-DCAC-43CDF857DB54}"/>
              </a:ext>
            </a:extLst>
          </p:cNvPr>
          <p:cNvSpPr>
            <a:spLocks noGrp="1" noChangeArrowheads="1"/>
          </p:cNvSpPr>
          <p:nvPr>
            <p:ph type="title" idx="4294967295"/>
          </p:nvPr>
        </p:nvSpPr>
        <p:spPr>
          <a:xfrm>
            <a:off x="1960775" y="224672"/>
            <a:ext cx="9144000" cy="1143000"/>
          </a:xfrm>
        </p:spPr>
        <p:txBody>
          <a:bodyPr/>
          <a:lstStyle/>
          <a:p>
            <a:pPr eaLnBrk="1" hangingPunct="1"/>
            <a:r>
              <a:rPr lang="en-US" altLang="en-US" sz="4800" b="1" dirty="0"/>
              <a:t>Example of Central Planners</a:t>
            </a:r>
          </a:p>
        </p:txBody>
      </p:sp>
      <p:sp>
        <p:nvSpPr>
          <p:cNvPr id="91140" name="Rectangle 4">
            <a:extLst>
              <a:ext uri="{FF2B5EF4-FFF2-40B4-BE49-F238E27FC236}">
                <a16:creationId xmlns:a16="http://schemas.microsoft.com/office/drawing/2014/main" id="{07163F1F-2FD9-6B34-2DC9-4941C95542C5}"/>
              </a:ext>
            </a:extLst>
          </p:cNvPr>
          <p:cNvSpPr>
            <a:spLocks noChangeArrowheads="1"/>
          </p:cNvSpPr>
          <p:nvPr/>
        </p:nvSpPr>
        <p:spPr bwMode="auto">
          <a:xfrm>
            <a:off x="226244" y="1498862"/>
            <a:ext cx="11566687"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5000"/>
              </a:lnSpc>
              <a:spcBef>
                <a:spcPct val="0"/>
              </a:spcBef>
              <a:buFontTx/>
              <a:buNone/>
            </a:pPr>
            <a:r>
              <a:rPr kumimoji="1" lang="en-US" altLang="en-US" sz="3000" b="1" dirty="0"/>
              <a:t>Example of why communism failed:</a:t>
            </a:r>
          </a:p>
          <a:p>
            <a:pPr>
              <a:lnSpc>
                <a:spcPct val="95000"/>
              </a:lnSpc>
              <a:spcBef>
                <a:spcPct val="0"/>
              </a:spcBef>
              <a:buFontTx/>
              <a:buNone/>
            </a:pPr>
            <a:r>
              <a:rPr kumimoji="1" lang="en-US" altLang="en-US" sz="3000" b="1" dirty="0">
                <a:solidFill>
                  <a:srgbClr val="000099"/>
                </a:solidFill>
              </a:rPr>
              <a:t>If consumers want smartphones and only one company is making them… </a:t>
            </a:r>
          </a:p>
          <a:p>
            <a:pPr>
              <a:lnSpc>
                <a:spcPct val="95000"/>
              </a:lnSpc>
              <a:spcBef>
                <a:spcPct val="0"/>
              </a:spcBef>
            </a:pPr>
            <a:r>
              <a:rPr kumimoji="1" lang="en-US" altLang="en-US" sz="3000" b="1" dirty="0">
                <a:solidFill>
                  <a:srgbClr val="000099"/>
                </a:solidFill>
              </a:rPr>
              <a:t>Other businesses CANNOT start making computers. </a:t>
            </a:r>
          </a:p>
          <a:p>
            <a:pPr>
              <a:lnSpc>
                <a:spcPct val="95000"/>
              </a:lnSpc>
              <a:spcBef>
                <a:spcPct val="0"/>
              </a:spcBef>
            </a:pPr>
            <a:r>
              <a:rPr kumimoji="1" lang="en-US" altLang="en-US" sz="3000" b="1" dirty="0">
                <a:solidFill>
                  <a:srgbClr val="000099"/>
                </a:solidFill>
              </a:rPr>
              <a:t>There is NO COMPETITION….</a:t>
            </a:r>
          </a:p>
          <a:p>
            <a:pPr>
              <a:lnSpc>
                <a:spcPct val="95000"/>
              </a:lnSpc>
              <a:spcBef>
                <a:spcPct val="0"/>
              </a:spcBef>
            </a:pPr>
            <a:r>
              <a:rPr kumimoji="1" lang="en-US" altLang="en-US" sz="3000" b="1" dirty="0">
                <a:solidFill>
                  <a:srgbClr val="000099"/>
                </a:solidFill>
              </a:rPr>
              <a:t>Which means higher prices, lower quality, and less product variety. </a:t>
            </a:r>
          </a:p>
          <a:p>
            <a:pPr>
              <a:lnSpc>
                <a:spcPct val="95000"/>
              </a:lnSpc>
              <a:spcBef>
                <a:spcPct val="0"/>
              </a:spcBef>
            </a:pPr>
            <a:r>
              <a:rPr kumimoji="1" lang="en-US" altLang="en-US" sz="3000" b="1" dirty="0">
                <a:solidFill>
                  <a:srgbClr val="000099"/>
                </a:solidFill>
              </a:rPr>
              <a:t>More phones will not be made until the government decides to create a new factory.</a:t>
            </a:r>
          </a:p>
          <a:p>
            <a:pPr algn="ctr">
              <a:lnSpc>
                <a:spcPct val="95000"/>
              </a:lnSpc>
              <a:spcBef>
                <a:spcPct val="0"/>
              </a:spcBef>
              <a:buFontTx/>
              <a:buNone/>
            </a:pPr>
            <a:r>
              <a:rPr kumimoji="1" lang="en-US" altLang="en-US" sz="3000" b="1" dirty="0">
                <a:solidFill>
                  <a:srgbClr val="990000"/>
                </a:solidFill>
              </a:rPr>
              <a:t>The End Result: There is a shortage of goods that consumers want, produced at the highest prices and the lowest quality.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1140">
                                            <p:txEl>
                                              <p:pRg st="0" end="0"/>
                                            </p:txEl>
                                          </p:spTgt>
                                        </p:tgtEl>
                                        <p:attrNameLst>
                                          <p:attrName>style.visibility</p:attrName>
                                        </p:attrNameLst>
                                      </p:cBhvr>
                                      <p:to>
                                        <p:strVal val="visible"/>
                                      </p:to>
                                    </p:set>
                                    <p:anim calcmode="lin" valueType="num">
                                      <p:cBhvr additive="base">
                                        <p:cTn id="13" dur="500" fill="hold"/>
                                        <p:tgtEl>
                                          <p:spTgt spid="9114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11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91140">
                                            <p:txEl>
                                              <p:pRg st="1" end="1"/>
                                            </p:txEl>
                                          </p:spTgt>
                                        </p:tgtEl>
                                        <p:attrNameLst>
                                          <p:attrName>style.visibility</p:attrName>
                                        </p:attrNameLst>
                                      </p:cBhvr>
                                      <p:to>
                                        <p:strVal val="visible"/>
                                      </p:to>
                                    </p:set>
                                    <p:anim calcmode="lin" valueType="num">
                                      <p:cBhvr additive="base">
                                        <p:cTn id="19" dur="500" fill="hold"/>
                                        <p:tgtEl>
                                          <p:spTgt spid="91140">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11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91140">
                                            <p:txEl>
                                              <p:pRg st="2" end="2"/>
                                            </p:txEl>
                                          </p:spTgt>
                                        </p:tgtEl>
                                        <p:attrNameLst>
                                          <p:attrName>style.visibility</p:attrName>
                                        </p:attrNameLst>
                                      </p:cBhvr>
                                      <p:to>
                                        <p:strVal val="visible"/>
                                      </p:to>
                                    </p:set>
                                    <p:anim calcmode="lin" valueType="num">
                                      <p:cBhvr additive="base">
                                        <p:cTn id="25" dur="500" fill="hold"/>
                                        <p:tgtEl>
                                          <p:spTgt spid="91140">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1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91140">
                                            <p:txEl>
                                              <p:pRg st="3" end="3"/>
                                            </p:txEl>
                                          </p:spTgt>
                                        </p:tgtEl>
                                        <p:attrNameLst>
                                          <p:attrName>style.visibility</p:attrName>
                                        </p:attrNameLst>
                                      </p:cBhvr>
                                      <p:to>
                                        <p:strVal val="visible"/>
                                      </p:to>
                                    </p:set>
                                    <p:anim calcmode="lin" valueType="num">
                                      <p:cBhvr additive="base">
                                        <p:cTn id="31" dur="500" fill="hold"/>
                                        <p:tgtEl>
                                          <p:spTgt spid="9114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11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91140">
                                            <p:txEl>
                                              <p:pRg st="4" end="4"/>
                                            </p:txEl>
                                          </p:spTgt>
                                        </p:tgtEl>
                                        <p:attrNameLst>
                                          <p:attrName>style.visibility</p:attrName>
                                        </p:attrNameLst>
                                      </p:cBhvr>
                                      <p:to>
                                        <p:strVal val="visible"/>
                                      </p:to>
                                    </p:set>
                                    <p:anim calcmode="lin" valueType="num">
                                      <p:cBhvr additive="base">
                                        <p:cTn id="37" dur="500" fill="hold"/>
                                        <p:tgtEl>
                                          <p:spTgt spid="91140">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11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91140">
                                            <p:txEl>
                                              <p:pRg st="5" end="5"/>
                                            </p:txEl>
                                          </p:spTgt>
                                        </p:tgtEl>
                                        <p:attrNameLst>
                                          <p:attrName>style.visibility</p:attrName>
                                        </p:attrNameLst>
                                      </p:cBhvr>
                                      <p:to>
                                        <p:strVal val="visible"/>
                                      </p:to>
                                    </p:set>
                                    <p:anim calcmode="lin" valueType="num">
                                      <p:cBhvr additive="base">
                                        <p:cTn id="43" dur="500" fill="hold"/>
                                        <p:tgtEl>
                                          <p:spTgt spid="91140">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114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91140">
                                            <p:txEl>
                                              <p:pRg st="6" end="6"/>
                                            </p:txEl>
                                          </p:spTgt>
                                        </p:tgtEl>
                                        <p:attrNameLst>
                                          <p:attrName>style.visibility</p:attrName>
                                        </p:attrNameLst>
                                      </p:cBhvr>
                                      <p:to>
                                        <p:strVal val="visible"/>
                                      </p:to>
                                    </p:set>
                                    <p:anim calcmode="lin" valueType="num">
                                      <p:cBhvr additive="base">
                                        <p:cTn id="49" dur="500" fill="hold"/>
                                        <p:tgtEl>
                                          <p:spTgt spid="91140">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11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autoUpdateAnimBg="0" advAuto="0"/>
      <p:bldP spid="9114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7150B76C-16CF-E79C-5DE0-B85781FCD180}"/>
              </a:ext>
            </a:extLst>
          </p:cNvPr>
          <p:cNvSpPr>
            <a:spLocks noChangeArrowheads="1"/>
          </p:cNvSpPr>
          <p:nvPr/>
        </p:nvSpPr>
        <p:spPr bwMode="auto">
          <a:xfrm>
            <a:off x="1524000" y="0"/>
            <a:ext cx="9144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4400" b="1"/>
          </a:p>
          <a:p>
            <a:pPr>
              <a:spcBef>
                <a:spcPct val="0"/>
              </a:spcBef>
              <a:buFontTx/>
              <a:buNone/>
            </a:pPr>
            <a:endParaRPr lang="en-US" altLang="en-US" sz="3600" b="1">
              <a:cs typeface="Times New Roman" panose="02020603050405020304" pitchFamily="18" charset="0"/>
            </a:endParaRPr>
          </a:p>
        </p:txBody>
      </p:sp>
      <p:sp>
        <p:nvSpPr>
          <p:cNvPr id="76803" name="Text Box 1027">
            <a:extLst>
              <a:ext uri="{FF2B5EF4-FFF2-40B4-BE49-F238E27FC236}">
                <a16:creationId xmlns:a16="http://schemas.microsoft.com/office/drawing/2014/main" id="{7D3299BD-422F-8937-938A-4EAEA5124CE8}"/>
              </a:ext>
            </a:extLst>
          </p:cNvPr>
          <p:cNvSpPr txBox="1">
            <a:spLocks noChangeArrowheads="1"/>
          </p:cNvSpPr>
          <p:nvPr/>
        </p:nvSpPr>
        <p:spPr bwMode="auto">
          <a:xfrm>
            <a:off x="612741" y="627658"/>
            <a:ext cx="11236751"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000" b="1" u="sng" dirty="0"/>
              <a:t>The Invisible Hand</a:t>
            </a:r>
          </a:p>
          <a:p>
            <a:pPr algn="ctr" eaLnBrk="1" hangingPunct="1">
              <a:spcBef>
                <a:spcPct val="0"/>
              </a:spcBef>
              <a:buFontTx/>
              <a:buNone/>
            </a:pPr>
            <a:r>
              <a:rPr lang="en-US" altLang="en-US" b="1" dirty="0">
                <a:cs typeface="Times New Roman" panose="02020603050405020304" pitchFamily="18" charset="0"/>
              </a:rPr>
              <a:t>The concept that society’s goals will be met as individuals seek their own self-interest.</a:t>
            </a:r>
          </a:p>
          <a:p>
            <a:pPr eaLnBrk="1" hangingPunct="1">
              <a:spcBef>
                <a:spcPct val="0"/>
              </a:spcBef>
              <a:buFontTx/>
              <a:buNone/>
            </a:pPr>
            <a:endParaRPr lang="en-US" altLang="en-US" sz="1400" b="1" dirty="0">
              <a:solidFill>
                <a:srgbClr val="990000"/>
              </a:solidFill>
              <a:cs typeface="Times New Roman" panose="02020603050405020304" pitchFamily="18" charset="0"/>
            </a:endParaRPr>
          </a:p>
          <a:p>
            <a:pPr eaLnBrk="1" hangingPunct="1">
              <a:spcBef>
                <a:spcPct val="0"/>
              </a:spcBef>
              <a:buFontTx/>
              <a:buNone/>
            </a:pPr>
            <a:r>
              <a:rPr lang="en-US" altLang="en-US" b="1" dirty="0">
                <a:solidFill>
                  <a:srgbClr val="000099"/>
                </a:solidFill>
                <a:cs typeface="Times New Roman" panose="02020603050405020304" pitchFamily="18" charset="0"/>
              </a:rPr>
              <a:t>Example: Society wants fuel efficient cars…</a:t>
            </a:r>
          </a:p>
          <a:p>
            <a:pPr lvl="1" eaLnBrk="1" hangingPunct="1">
              <a:spcBef>
                <a:spcPct val="0"/>
              </a:spcBef>
              <a:buFontTx/>
              <a:buChar char="•"/>
            </a:pPr>
            <a:r>
              <a:rPr lang="en-US" altLang="en-US" sz="3200" b="1" dirty="0">
                <a:solidFill>
                  <a:srgbClr val="990000"/>
                </a:solidFill>
                <a:cs typeface="Times New Roman" panose="02020603050405020304" pitchFamily="18" charset="0"/>
              </a:rPr>
              <a:t>Profit seeking producers will make more.</a:t>
            </a:r>
          </a:p>
          <a:p>
            <a:pPr lvl="1" eaLnBrk="1" hangingPunct="1">
              <a:spcBef>
                <a:spcPct val="0"/>
              </a:spcBef>
              <a:buFontTx/>
              <a:buChar char="•"/>
            </a:pPr>
            <a:r>
              <a:rPr lang="en-US" altLang="en-US" sz="3200" b="1" dirty="0">
                <a:solidFill>
                  <a:srgbClr val="990000"/>
                </a:solidFill>
                <a:cs typeface="Times New Roman" panose="02020603050405020304" pitchFamily="18" charset="0"/>
              </a:rPr>
              <a:t>Competition between firms results in low prices, high quality, and greater efficiency. </a:t>
            </a:r>
          </a:p>
          <a:p>
            <a:pPr lvl="1" eaLnBrk="1" hangingPunct="1">
              <a:spcBef>
                <a:spcPct val="0"/>
              </a:spcBef>
              <a:buFontTx/>
              <a:buChar char="•"/>
            </a:pPr>
            <a:r>
              <a:rPr lang="en-US" altLang="en-US" sz="3200" b="1" dirty="0">
                <a:solidFill>
                  <a:srgbClr val="990000"/>
                </a:solidFill>
                <a:cs typeface="Times New Roman" panose="02020603050405020304" pitchFamily="18" charset="0"/>
              </a:rPr>
              <a:t>The government doesn’t need to get involved since the needs of society are automatically met. </a:t>
            </a:r>
          </a:p>
          <a:p>
            <a:pPr algn="ctr" eaLnBrk="1" hangingPunct="1">
              <a:spcBef>
                <a:spcPct val="0"/>
              </a:spcBef>
              <a:buFontTx/>
              <a:buNone/>
            </a:pPr>
            <a:r>
              <a:rPr lang="en-US" altLang="en-US" b="1" dirty="0">
                <a:cs typeface="Times New Roman" panose="02020603050405020304" pitchFamily="18" charset="0"/>
              </a:rPr>
              <a:t>Competition and self-interest act as an invisible hand that regulates the free market.</a:t>
            </a:r>
          </a:p>
        </p:txBody>
      </p:sp>
      <p:sp>
        <p:nvSpPr>
          <p:cNvPr id="16388" name="Slide Number Placeholder 3">
            <a:extLst>
              <a:ext uri="{FF2B5EF4-FFF2-40B4-BE49-F238E27FC236}">
                <a16:creationId xmlns:a16="http://schemas.microsoft.com/office/drawing/2014/main" id="{01A6706F-AC6F-0C97-1EAA-457B3426C278}"/>
              </a:ext>
            </a:extLst>
          </p:cNvPr>
          <p:cNvSpPr>
            <a:spLocks noGrp="1"/>
          </p:cNvSpPr>
          <p:nvPr>
            <p:ph type="sldNum" sz="quarter" idx="2"/>
          </p:nvPr>
        </p:nvSpPr>
        <p:spPr>
          <a:xfrm>
            <a:off x="8645204" y="6202462"/>
            <a:ext cx="92396" cy="3077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1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dissolve">
                                      <p:cBhvr>
                                        <p:cTn id="7" dur="500"/>
                                        <p:tgtEl>
                                          <p:spTgt spid="76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dissolve">
                                      <p:cBhvr>
                                        <p:cTn id="12" dur="500"/>
                                        <p:tgtEl>
                                          <p:spTgt spid="768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6803">
                                            <p:txEl>
                                              <p:pRg st="3" end="3"/>
                                            </p:txEl>
                                          </p:spTgt>
                                        </p:tgtEl>
                                        <p:attrNameLst>
                                          <p:attrName>style.visibility</p:attrName>
                                        </p:attrNameLst>
                                      </p:cBhvr>
                                      <p:to>
                                        <p:strVal val="visible"/>
                                      </p:to>
                                    </p:set>
                                    <p:animEffect transition="in" filter="dissolve">
                                      <p:cBhvr>
                                        <p:cTn id="17" dur="500"/>
                                        <p:tgtEl>
                                          <p:spTgt spid="768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6803">
                                            <p:txEl>
                                              <p:pRg st="4" end="4"/>
                                            </p:txEl>
                                          </p:spTgt>
                                        </p:tgtEl>
                                        <p:attrNameLst>
                                          <p:attrName>style.visibility</p:attrName>
                                        </p:attrNameLst>
                                      </p:cBhvr>
                                      <p:to>
                                        <p:strVal val="visible"/>
                                      </p:to>
                                    </p:set>
                                    <p:animEffect transition="in" filter="dissolve">
                                      <p:cBhvr>
                                        <p:cTn id="22" dur="500"/>
                                        <p:tgtEl>
                                          <p:spTgt spid="768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6803">
                                            <p:txEl>
                                              <p:pRg st="5" end="5"/>
                                            </p:txEl>
                                          </p:spTgt>
                                        </p:tgtEl>
                                        <p:attrNameLst>
                                          <p:attrName>style.visibility</p:attrName>
                                        </p:attrNameLst>
                                      </p:cBhvr>
                                      <p:to>
                                        <p:strVal val="visible"/>
                                      </p:to>
                                    </p:set>
                                    <p:animEffect transition="in" filter="dissolve">
                                      <p:cBhvr>
                                        <p:cTn id="27" dur="500"/>
                                        <p:tgtEl>
                                          <p:spTgt spid="7680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6803">
                                            <p:txEl>
                                              <p:pRg st="6" end="6"/>
                                            </p:txEl>
                                          </p:spTgt>
                                        </p:tgtEl>
                                        <p:attrNameLst>
                                          <p:attrName>style.visibility</p:attrName>
                                        </p:attrNameLst>
                                      </p:cBhvr>
                                      <p:to>
                                        <p:strVal val="visible"/>
                                      </p:to>
                                    </p:set>
                                    <p:animEffect transition="in" filter="dissolve">
                                      <p:cBhvr>
                                        <p:cTn id="32" dur="500"/>
                                        <p:tgtEl>
                                          <p:spTgt spid="7680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76803">
                                            <p:txEl>
                                              <p:pRg st="7" end="7"/>
                                            </p:txEl>
                                          </p:spTgt>
                                        </p:tgtEl>
                                        <p:attrNameLst>
                                          <p:attrName>style.visibility</p:attrName>
                                        </p:attrNameLst>
                                      </p:cBhvr>
                                      <p:to>
                                        <p:strVal val="visible"/>
                                      </p:to>
                                    </p:set>
                                    <p:animEffect transition="in" filter="dissolve">
                                      <p:cBhvr>
                                        <p:cTn id="37" dur="500"/>
                                        <p:tgtEl>
                                          <p:spTgt spid="76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79B6FB23-6007-8746-F98D-2174E30F35E5}"/>
              </a:ext>
            </a:extLst>
          </p:cNvPr>
          <p:cNvSpPr txBox="1">
            <a:spLocks noChangeArrowheads="1"/>
          </p:cNvSpPr>
          <p:nvPr/>
        </p:nvSpPr>
        <p:spPr bwMode="auto">
          <a:xfrm>
            <a:off x="3352800" y="1543051"/>
            <a:ext cx="69723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2075" tIns="46038" rIns="92075" bIns="46038">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400">
              <a:cs typeface="Arial" panose="020B0604020202020204" pitchFamily="34" charset="0"/>
            </a:endParaRPr>
          </a:p>
        </p:txBody>
      </p:sp>
      <p:sp>
        <p:nvSpPr>
          <p:cNvPr id="18435" name="Rectangle 3">
            <a:extLst>
              <a:ext uri="{FF2B5EF4-FFF2-40B4-BE49-F238E27FC236}">
                <a16:creationId xmlns:a16="http://schemas.microsoft.com/office/drawing/2014/main" id="{F6AD3E80-9060-B16C-8329-4750903060D6}"/>
              </a:ext>
            </a:extLst>
          </p:cNvPr>
          <p:cNvSpPr>
            <a:spLocks noChangeArrowheads="1"/>
          </p:cNvSpPr>
          <p:nvPr/>
        </p:nvSpPr>
        <p:spPr bwMode="auto">
          <a:xfrm>
            <a:off x="1658938" y="238126"/>
            <a:ext cx="8575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6000" b="1" dirty="0">
                <a:cs typeface="Times New Roman" panose="02020603050405020304" pitchFamily="18" charset="0"/>
              </a:rPr>
              <a:t>Mixed Economies</a:t>
            </a:r>
          </a:p>
        </p:txBody>
      </p:sp>
      <p:sp>
        <p:nvSpPr>
          <p:cNvPr id="6" name="Rectangle 3">
            <a:extLst>
              <a:ext uri="{FF2B5EF4-FFF2-40B4-BE49-F238E27FC236}">
                <a16:creationId xmlns:a16="http://schemas.microsoft.com/office/drawing/2014/main" id="{374E4177-46F4-5DD7-3FBB-101C5BF1D133}"/>
              </a:ext>
            </a:extLst>
          </p:cNvPr>
          <p:cNvSpPr txBox="1">
            <a:spLocks noChangeArrowheads="1"/>
          </p:cNvSpPr>
          <p:nvPr/>
        </p:nvSpPr>
        <p:spPr bwMode="auto">
          <a:xfrm>
            <a:off x="-150829" y="1404937"/>
            <a:ext cx="12556503"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5000"/>
              </a:lnSpc>
              <a:spcBef>
                <a:spcPct val="0"/>
              </a:spcBef>
              <a:buNone/>
              <a:defRPr/>
            </a:pPr>
            <a:r>
              <a:rPr lang="en-US" altLang="en-US" b="1" dirty="0"/>
              <a:t>A system with free markets but also some government intervention. </a:t>
            </a:r>
          </a:p>
          <a:p>
            <a:pPr marL="0" indent="0" algn="ctr" eaLnBrk="1" hangingPunct="1">
              <a:lnSpc>
                <a:spcPct val="95000"/>
              </a:lnSpc>
              <a:spcBef>
                <a:spcPct val="0"/>
              </a:spcBef>
              <a:buNone/>
              <a:defRPr/>
            </a:pPr>
            <a:r>
              <a:rPr lang="en-US" altLang="en-US" sz="2800" b="1" dirty="0">
                <a:solidFill>
                  <a:srgbClr val="000099"/>
                </a:solidFill>
              </a:rPr>
              <a:t>Almost all countries, including the US, have mixed economies</a:t>
            </a:r>
            <a:endParaRPr lang="en-US" altLang="en-US" sz="2400" b="1" dirty="0">
              <a:solidFill>
                <a:srgbClr val="000099"/>
              </a:solidFill>
            </a:endParaRPr>
          </a:p>
        </p:txBody>
      </p:sp>
      <p:pic>
        <p:nvPicPr>
          <p:cNvPr id="3" name="Picture 2">
            <a:hlinkClick r:id="rId2"/>
            <a:extLst>
              <a:ext uri="{FF2B5EF4-FFF2-40B4-BE49-F238E27FC236}">
                <a16:creationId xmlns:a16="http://schemas.microsoft.com/office/drawing/2014/main" id="{4046A76A-E485-D548-CF32-FCBB38E8872C}"/>
              </a:ext>
            </a:extLst>
          </p:cNvPr>
          <p:cNvPicPr>
            <a:picLocks noChangeAspect="1"/>
          </p:cNvPicPr>
          <p:nvPr/>
        </p:nvPicPr>
        <p:blipFill>
          <a:blip r:embed="rId3"/>
          <a:stretch>
            <a:fillRect/>
          </a:stretch>
        </p:blipFill>
        <p:spPr>
          <a:xfrm>
            <a:off x="2126293" y="2375932"/>
            <a:ext cx="7385326" cy="404450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2</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 earn professional development credit for CEE webinars found on EconEdLink, you must:</a:t>
            </a:r>
            <a:endParaRPr sz="2800"/>
          </a:p>
          <a:p>
            <a:endParaRPr sz="2800"/>
          </a:p>
          <a:p>
            <a:pPr marL="285750" indent="-285750">
              <a:buSzPct val="100000"/>
              <a:buFont typeface="Arial"/>
              <a:buChar char="•"/>
            </a:pPr>
            <a:r>
              <a:t>Watch a minimum of 45-minutes and you will automatically receive a professional development </a:t>
            </a:r>
            <a:r>
              <a:rPr b="1">
                <a:solidFill>
                  <a:srgbClr val="7A9900"/>
                </a:solidFill>
              </a:rPr>
              <a:t>certificate </a:t>
            </a:r>
            <a:r>
              <a:t>via e-mail within 24 hours. </a:t>
            </a:r>
            <a:endParaRPr sz="2800"/>
          </a:p>
          <a:p>
            <a:pPr marL="285750" indent="-285750">
              <a:buSzPct val="100000"/>
              <a:buFont typeface="Arial"/>
              <a:buChar char="•"/>
            </a:pPr>
            <a:r>
              <a:t>Attendees can learn how much credit they will earn per workshop. </a:t>
            </a:r>
            <a:endParaRPr sz="2800"/>
          </a:p>
          <a:p>
            <a:endParaRPr sz="2800"/>
          </a:p>
          <a:p>
            <a:pPr>
              <a:defRPr b="1" u="sng"/>
            </a:pPr>
            <a:r>
              <a:t>Accessing resources: </a:t>
            </a:r>
          </a:p>
          <a:p>
            <a:endParaRPr/>
          </a:p>
          <a:p>
            <a:pPr marL="285750" indent="-285750">
              <a:buSzPct val="100000"/>
              <a:buFont typeface="Helvetica"/>
              <a:buChar char="•"/>
            </a:pPr>
            <a:r>
              <a:t>You can now easily download presentations, lesson plan materials, and activities for each webinar from </a:t>
            </a:r>
            <a:r>
              <a:rPr sz="1600" b="1" i="1" u="sng">
                <a:solidFill>
                  <a:srgbClr val="0563C1"/>
                </a:solidFill>
                <a:uFill>
                  <a:solidFill>
                    <a:srgbClr val="0563C1"/>
                  </a:solidFill>
                </a:uFill>
                <a:hlinkClick r:id="rId2"/>
              </a:rPr>
              <a:t>EconEdLink.org/professional-development/</a:t>
            </a:r>
            <a:endParaRPr sz="1600" b="1" i="1">
              <a:solidFill>
                <a:srgbClr val="005CB8"/>
              </a:solidFill>
            </a:endParaRPr>
          </a:p>
          <a:p>
            <a:pPr marL="285750" indent="-285750">
              <a:buSzPct val="100000"/>
              <a:buFont typeface="Helvetica"/>
              <a:buChar char="•"/>
              <a:defRPr sz="1600" b="1" i="1" u="sng">
                <a:solidFill>
                  <a:srgbClr val="005CB8"/>
                </a:solidFill>
              </a:defRPr>
            </a:pPr>
            <a:endParaRPr sz="1600" b="1" i="1">
              <a:solidFill>
                <a:srgbClr val="005CB8"/>
              </a:solidFill>
            </a:endParaRPr>
          </a:p>
          <a:p>
            <a:pPr>
              <a:defRPr sz="1600" b="1" u="sng"/>
            </a:pPr>
            <a:r>
              <a:t>Local resources:</a:t>
            </a:r>
            <a:r>
              <a:rPr b="0" u="none"/>
              <a:t> </a:t>
            </a:r>
          </a:p>
          <a:p>
            <a:pPr>
              <a:defRPr sz="1600"/>
            </a:pPr>
            <a:endParaRPr b="0" u="none"/>
          </a:p>
          <a:p>
            <a:pPr marL="285750" indent="-285750">
              <a:buSzPct val="100000"/>
              <a:buFont typeface="Helvetica"/>
              <a:buChar char="•"/>
              <a:defRPr sz="1600"/>
            </a:pPr>
            <a:r>
              <a:t>Insert your local professional development opportunities (if applicable)</a:t>
            </a:r>
            <a:endParaRPr sz="14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1027">
            <a:extLst>
              <a:ext uri="{FF2B5EF4-FFF2-40B4-BE49-F238E27FC236}">
                <a16:creationId xmlns:a16="http://schemas.microsoft.com/office/drawing/2014/main" id="{9ED4016D-460D-9147-25AD-AFBAD696EF5E}"/>
              </a:ext>
            </a:extLst>
          </p:cNvPr>
          <p:cNvSpPr txBox="1">
            <a:spLocks noChangeArrowheads="1"/>
          </p:cNvSpPr>
          <p:nvPr/>
        </p:nvSpPr>
        <p:spPr bwMode="auto">
          <a:xfrm>
            <a:off x="1905000" y="-46035"/>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b="1"/>
              <a:t>Productivity Creates Wealth</a:t>
            </a:r>
          </a:p>
        </p:txBody>
      </p:sp>
      <p:sp>
        <p:nvSpPr>
          <p:cNvPr id="19460" name="Rectangle 5">
            <a:extLst>
              <a:ext uri="{FF2B5EF4-FFF2-40B4-BE49-F238E27FC236}">
                <a16:creationId xmlns:a16="http://schemas.microsoft.com/office/drawing/2014/main" id="{698E8090-8A67-6043-5514-520A322498AB}"/>
              </a:ext>
            </a:extLst>
          </p:cNvPr>
          <p:cNvSpPr>
            <a:spLocks noChangeArrowheads="1"/>
          </p:cNvSpPr>
          <p:nvPr/>
        </p:nvSpPr>
        <p:spPr bwMode="auto">
          <a:xfrm>
            <a:off x="2019300" y="2209801"/>
            <a:ext cx="373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a:solidFill>
                  <a:srgbClr val="000099"/>
                </a:solidFill>
              </a:rPr>
              <a:t>Developing Countries</a:t>
            </a:r>
          </a:p>
        </p:txBody>
      </p:sp>
      <p:sp>
        <p:nvSpPr>
          <p:cNvPr id="19461" name="Rectangle 6">
            <a:extLst>
              <a:ext uri="{FF2B5EF4-FFF2-40B4-BE49-F238E27FC236}">
                <a16:creationId xmlns:a16="http://schemas.microsoft.com/office/drawing/2014/main" id="{88C8635E-4BF9-52E7-5A9D-C2F86FB5B412}"/>
              </a:ext>
            </a:extLst>
          </p:cNvPr>
          <p:cNvSpPr>
            <a:spLocks noChangeArrowheads="1"/>
          </p:cNvSpPr>
          <p:nvPr/>
        </p:nvSpPr>
        <p:spPr bwMode="auto">
          <a:xfrm>
            <a:off x="6286500" y="2209801"/>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a:solidFill>
                  <a:srgbClr val="000099"/>
                </a:solidFill>
              </a:rPr>
              <a:t>Developed Countries</a:t>
            </a:r>
          </a:p>
        </p:txBody>
      </p:sp>
      <p:pic>
        <p:nvPicPr>
          <p:cNvPr id="19462" name="Picture 11" descr="nepal-ox-plow">
            <a:extLst>
              <a:ext uri="{FF2B5EF4-FFF2-40B4-BE49-F238E27FC236}">
                <a16:creationId xmlns:a16="http://schemas.microsoft.com/office/drawing/2014/main" id="{FDAF63F0-AF47-AD8D-D1A6-0A15C0458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19400"/>
            <a:ext cx="4267200" cy="3200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13" descr="One Pass Plow - Cotton Rows">
            <a:hlinkClick r:id="rId3"/>
            <a:extLst>
              <a:ext uri="{FF2B5EF4-FFF2-40B4-BE49-F238E27FC236}">
                <a16:creationId xmlns:a16="http://schemas.microsoft.com/office/drawing/2014/main" id="{67469DF7-679D-A9F5-AC91-BA9AB1013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09" r="9277" b="11111"/>
          <a:stretch>
            <a:fillRect/>
          </a:stretch>
        </p:blipFill>
        <p:spPr bwMode="auto">
          <a:xfrm>
            <a:off x="6210300" y="2819400"/>
            <a:ext cx="4267200" cy="3200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5" name="Rectangle 5">
            <a:extLst>
              <a:ext uri="{FF2B5EF4-FFF2-40B4-BE49-F238E27FC236}">
                <a16:creationId xmlns:a16="http://schemas.microsoft.com/office/drawing/2014/main" id="{5AF34782-3251-8905-76FF-1FE82A9423F1}"/>
              </a:ext>
            </a:extLst>
          </p:cNvPr>
          <p:cNvSpPr>
            <a:spLocks noChangeArrowheads="1"/>
          </p:cNvSpPr>
          <p:nvPr/>
        </p:nvSpPr>
        <p:spPr bwMode="auto">
          <a:xfrm>
            <a:off x="228599" y="639764"/>
            <a:ext cx="117062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solidFill>
                  <a:srgbClr val="990000"/>
                </a:solidFill>
              </a:rPr>
              <a:t>Countries with free markets, property rights, and The Rule of Law, have historically seen greater economic growth because they are more productive </a:t>
            </a:r>
          </a:p>
        </p:txBody>
      </p:sp>
      <p:sp>
        <p:nvSpPr>
          <p:cNvPr id="19467" name="Rectangle 5">
            <a:extLst>
              <a:ext uri="{FF2B5EF4-FFF2-40B4-BE49-F238E27FC236}">
                <a16:creationId xmlns:a16="http://schemas.microsoft.com/office/drawing/2014/main" id="{FCED950E-E507-E185-7857-DC3818F05FF3}"/>
              </a:ext>
            </a:extLst>
          </p:cNvPr>
          <p:cNvSpPr>
            <a:spLocks noChangeArrowheads="1"/>
          </p:cNvSpPr>
          <p:nvPr/>
        </p:nvSpPr>
        <p:spPr bwMode="auto">
          <a:xfrm>
            <a:off x="3390900" y="6218236"/>
            <a:ext cx="4914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b="1" dirty="0">
                <a:hlinkClick r:id="rId5"/>
              </a:rPr>
              <a:t>Index of Economic Freedom</a:t>
            </a:r>
            <a:endParaRPr lang="en-US" altLang="en-US" sz="2800" b="1"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en-US"/>
          </a:p>
        </p:txBody>
      </p:sp>
      <p:sp>
        <p:nvSpPr>
          <p:cNvPr id="45059" name="Content Placeholder 2"/>
          <p:cNvSpPr>
            <a:spLocks noGrp="1"/>
          </p:cNvSpPr>
          <p:nvPr>
            <p:ph sz="half" idx="1"/>
          </p:nvPr>
        </p:nvSpPr>
        <p:spPr/>
        <p:txBody>
          <a:bodyPr/>
          <a:lstStyle/>
          <a:p>
            <a:endParaRPr lang="en-US" altLang="en-US"/>
          </a:p>
        </p:txBody>
      </p:sp>
      <p:sp>
        <p:nvSpPr>
          <p:cNvPr id="45060" name="Content Placeholder 3"/>
          <p:cNvSpPr>
            <a:spLocks noGrp="1"/>
          </p:cNvSpPr>
          <p:nvPr>
            <p:ph sz="half" idx="2"/>
          </p:nvPr>
        </p:nvSpPr>
        <p:spPr/>
        <p:txBody>
          <a:bodyPr/>
          <a:lstStyle/>
          <a:p>
            <a:endParaRPr lang="en-US" altLang="en-US"/>
          </a:p>
        </p:txBody>
      </p:sp>
      <p:pic>
        <p:nvPicPr>
          <p:cNvPr id="45061" name="Picture 2" descr="http://static.independent.co.uk/s3fs-public/thumbnails/image/2014/02/25/08/v4-North-Korea-at-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8" y="0"/>
            <a:ext cx="9161463"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13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46CD2468-23AB-AA33-D98D-34BD4725D684}"/>
              </a:ext>
            </a:extLst>
          </p:cNvPr>
          <p:cNvSpPr>
            <a:spLocks noChangeArrowheads="1"/>
          </p:cNvSpPr>
          <p:nvPr/>
        </p:nvSpPr>
        <p:spPr bwMode="auto">
          <a:xfrm>
            <a:off x="1676400" y="5480140"/>
            <a:ext cx="88392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en-US" altLang="en-US" sz="2800" b="1" dirty="0"/>
              <a:t>The difference between North and South Korea at night</a:t>
            </a:r>
            <a:r>
              <a:rPr lang="en-US" altLang="en-US" sz="2400" b="1" dirty="0">
                <a:solidFill>
                  <a:srgbClr val="000099"/>
                </a:solidFill>
              </a:rPr>
              <a:t> </a:t>
            </a:r>
            <a:r>
              <a:rPr lang="en-US" sz="2400" b="1" dirty="0">
                <a:solidFill>
                  <a:srgbClr val="FF0000"/>
                </a:solidFill>
              </a:rPr>
              <a:t>South Korea's nominal GDP was around 57 times greater than that of North Korea.</a:t>
            </a:r>
            <a:endParaRPr lang="en-US" altLang="en-US" sz="2400" b="1" dirty="0">
              <a:solidFill>
                <a:srgbClr val="FF0000"/>
              </a:solidFill>
            </a:endParaRPr>
          </a:p>
        </p:txBody>
      </p:sp>
      <p:pic>
        <p:nvPicPr>
          <p:cNvPr id="20484" name="Picture 1">
            <a:extLst>
              <a:ext uri="{FF2B5EF4-FFF2-40B4-BE49-F238E27FC236}">
                <a16:creationId xmlns:a16="http://schemas.microsoft.com/office/drawing/2014/main" id="{1B96D8F6-49E8-28D4-34AE-301D0049F7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115886"/>
            <a:ext cx="78486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9E6C6-DB12-869F-E3D1-6F4636BDF95C}"/>
              </a:ext>
            </a:extLst>
          </p:cNvPr>
          <p:cNvSpPr>
            <a:spLocks noGrp="1"/>
          </p:cNvSpPr>
          <p:nvPr>
            <p:ph type="title"/>
          </p:nvPr>
        </p:nvSpPr>
        <p:spPr>
          <a:xfrm>
            <a:off x="1371481" y="-3731"/>
            <a:ext cx="10972800" cy="1508127"/>
          </a:xfrm>
        </p:spPr>
        <p:txBody>
          <a:bodyPr/>
          <a:lstStyle/>
          <a:p>
            <a:r>
              <a:rPr lang="en-US" dirty="0"/>
              <a:t>Video: The Importance of Institutions</a:t>
            </a:r>
          </a:p>
        </p:txBody>
      </p:sp>
      <p:sp>
        <p:nvSpPr>
          <p:cNvPr id="3" name="Content Placeholder 2">
            <a:extLst>
              <a:ext uri="{FF2B5EF4-FFF2-40B4-BE49-F238E27FC236}">
                <a16:creationId xmlns:a16="http://schemas.microsoft.com/office/drawing/2014/main" id="{16A47553-0A33-3EC2-FF39-EEA341BDFA2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3D9BA85-88C9-8501-BE8E-C891139889AA}"/>
              </a:ext>
            </a:extLst>
          </p:cNvPr>
          <p:cNvSpPr>
            <a:spLocks noGrp="1"/>
          </p:cNvSpPr>
          <p:nvPr>
            <p:ph sz="half" idx="2"/>
          </p:nvPr>
        </p:nvSpPr>
        <p:spPr/>
        <p:txBody>
          <a:bodyPr/>
          <a:lstStyle/>
          <a:p>
            <a:endParaRPr lang="en-US"/>
          </a:p>
        </p:txBody>
      </p:sp>
      <p:pic>
        <p:nvPicPr>
          <p:cNvPr id="8" name="Picture 7">
            <a:hlinkClick r:id="rId2"/>
            <a:extLst>
              <a:ext uri="{FF2B5EF4-FFF2-40B4-BE49-F238E27FC236}">
                <a16:creationId xmlns:a16="http://schemas.microsoft.com/office/drawing/2014/main" id="{9E7E5ACC-7BB0-16BD-30F4-3D7D7988CFEE}"/>
              </a:ext>
            </a:extLst>
          </p:cNvPr>
          <p:cNvPicPr>
            <a:picLocks noChangeAspect="1"/>
          </p:cNvPicPr>
          <p:nvPr/>
        </p:nvPicPr>
        <p:blipFill>
          <a:blip r:embed="rId3"/>
          <a:stretch>
            <a:fillRect/>
          </a:stretch>
        </p:blipFill>
        <p:spPr>
          <a:xfrm>
            <a:off x="721949" y="1215493"/>
            <a:ext cx="10544901" cy="5429762"/>
          </a:xfrm>
          <a:prstGeom prst="rect">
            <a:avLst/>
          </a:prstGeom>
        </p:spPr>
      </p:pic>
    </p:spTree>
    <p:extLst>
      <p:ext uri="{BB962C8B-B14F-4D97-AF65-F5344CB8AC3E}">
        <p14:creationId xmlns:p14="http://schemas.microsoft.com/office/powerpoint/2010/main" val="32311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0" y="0"/>
            <a:ext cx="9296400" cy="3046988"/>
          </a:xfrm>
          <a:prstGeom prst="rect">
            <a:avLst/>
          </a:prstGeom>
        </p:spPr>
        <p:txBody>
          <a:bodyPr wrap="square">
            <a:spAutoFit/>
          </a:bodyPr>
          <a:lstStyle/>
          <a:p>
            <a:pPr algn="ctr"/>
            <a:r>
              <a:rPr lang="en-US" sz="4000" u="sng" dirty="0"/>
              <a:t>Economic Mystery #1</a:t>
            </a:r>
          </a:p>
          <a:p>
            <a:pPr algn="ctr"/>
            <a:r>
              <a:rPr lang="en-US" sz="4000" dirty="0"/>
              <a:t>Why did Yasiel Puig’s salary increase by 2,333,232% in such a short period of time?</a:t>
            </a:r>
          </a:p>
          <a:p>
            <a:pPr algn="ctr"/>
            <a:r>
              <a:rPr lang="en-US" sz="2800" dirty="0">
                <a:hlinkClick r:id="rId2"/>
              </a:rPr>
              <a:t>(Google Doc Activity Link)</a:t>
            </a:r>
            <a:endParaRPr lang="en-US" sz="2800" dirty="0"/>
          </a:p>
          <a:p>
            <a:pPr algn="ctr"/>
            <a:endParaRPr lang="en-US" sz="4000" b="1" dirty="0"/>
          </a:p>
        </p:txBody>
      </p:sp>
      <p:pic>
        <p:nvPicPr>
          <p:cNvPr id="1028" name="Picture 4" descr="yasiel puig GIF">
            <a:extLst>
              <a:ext uri="{FF2B5EF4-FFF2-40B4-BE49-F238E27FC236}">
                <a16:creationId xmlns:a16="http://schemas.microsoft.com/office/drawing/2014/main" id="{16FCB865-10C0-4AFD-AA1D-43601BB74A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6971" y="2491678"/>
            <a:ext cx="7198058" cy="404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117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3" descr="A close up of a person&#10;&#10;Description generated with high confidence">
            <a:extLst>
              <a:ext uri="{FF2B5EF4-FFF2-40B4-BE49-F238E27FC236}">
                <a16:creationId xmlns:a16="http://schemas.microsoft.com/office/drawing/2014/main" id="{0EF1D8DE-E0D2-45D4-9133-1C755E9C151E}"/>
              </a:ext>
            </a:extLst>
          </p:cNvPr>
          <p:cNvPicPr>
            <a:picLocks noGrp="1" noChangeAspect="1"/>
          </p:cNvPicPr>
          <p:nvPr>
            <p:ph idx="1"/>
          </p:nvPr>
        </p:nvPicPr>
        <p:blipFill>
          <a:blip r:embed="rId2"/>
          <a:stretch>
            <a:fillRect/>
          </a:stretch>
        </p:blipFill>
        <p:spPr>
          <a:xfrm>
            <a:off x="931341" y="1177870"/>
            <a:ext cx="8968173" cy="5226034"/>
          </a:xfrm>
          <a:prstGeom prst="rect">
            <a:avLst/>
          </a:prstGeom>
        </p:spPr>
      </p:pic>
      <p:pic>
        <p:nvPicPr>
          <p:cNvPr id="8" name="Picture 2" descr="Dodgers star Yasiel Puig is one of many Cuban baseball players who paid human traffickers to get them to the United States from Cuba. That may all change soon, as the U.S. has announced a renewed relationship with Cuba, ending decades of Cold War hostility.">
            <a:extLst>
              <a:ext uri="{FF2B5EF4-FFF2-40B4-BE49-F238E27FC236}">
                <a16:creationId xmlns:a16="http://schemas.microsoft.com/office/drawing/2014/main" id="{6AF93FE5-0BC2-4133-81EE-931D2A720F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483" y="0"/>
            <a:ext cx="2895600" cy="193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EFF1CF-57B2-4415-B264-24C7C4B296A2}"/>
              </a:ext>
            </a:extLst>
          </p:cNvPr>
          <p:cNvSpPr/>
          <p:nvPr/>
        </p:nvSpPr>
        <p:spPr>
          <a:xfrm>
            <a:off x="2078069" y="454096"/>
            <a:ext cx="5521262" cy="707886"/>
          </a:xfrm>
          <a:prstGeom prst="rect">
            <a:avLst/>
          </a:prstGeom>
        </p:spPr>
        <p:txBody>
          <a:bodyPr wrap="square">
            <a:spAutoFit/>
          </a:bodyPr>
          <a:lstStyle/>
          <a:p>
            <a:pPr algn="ctr"/>
            <a:r>
              <a:rPr lang="en-US" sz="2000" b="1" dirty="0"/>
              <a:t>Why did Yasiel Puig’s salary increase by 2,333,232% in such a short period of time?</a:t>
            </a:r>
          </a:p>
        </p:txBody>
      </p:sp>
    </p:spTree>
    <p:extLst>
      <p:ext uri="{BB962C8B-B14F-4D97-AF65-F5344CB8AC3E}">
        <p14:creationId xmlns:p14="http://schemas.microsoft.com/office/powerpoint/2010/main" val="30174716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6BB6-4B8F-40AC-8F88-6EE0B4F192B6}"/>
              </a:ext>
            </a:extLst>
          </p:cNvPr>
          <p:cNvSpPr>
            <a:spLocks noGrp="1"/>
          </p:cNvSpPr>
          <p:nvPr>
            <p:ph type="title"/>
          </p:nvPr>
        </p:nvSpPr>
        <p:spPr>
          <a:xfrm>
            <a:off x="2146337" y="2745736"/>
            <a:ext cx="2415936" cy="1366528"/>
          </a:xfrm>
          <a:solidFill>
            <a:schemeClr val="bg1">
              <a:alpha val="50000"/>
            </a:schemeClr>
          </a:solidFill>
          <a:ln w="25400" cap="sq">
            <a:solidFill>
              <a:schemeClr val="tx1"/>
            </a:solidFill>
            <a:miter lim="800000"/>
          </a:ln>
        </p:spPr>
        <p:txBody>
          <a:bodyPr>
            <a:normAutofit/>
          </a:bodyPr>
          <a:lstStyle/>
          <a:p>
            <a:r>
              <a:rPr lang="en-US" sz="2800" dirty="0"/>
              <a:t>The Mystery of Yasiel Puig</a:t>
            </a:r>
          </a:p>
        </p:txBody>
      </p:sp>
      <p:sp>
        <p:nvSpPr>
          <p:cNvPr id="3" name="Content Placeholder 2">
            <a:extLst>
              <a:ext uri="{FF2B5EF4-FFF2-40B4-BE49-F238E27FC236}">
                <a16:creationId xmlns:a16="http://schemas.microsoft.com/office/drawing/2014/main" id="{945BF42A-86DA-4BFF-ABBF-6F260CCEDA7B}"/>
              </a:ext>
            </a:extLst>
          </p:cNvPr>
          <p:cNvSpPr>
            <a:spLocks noGrp="1"/>
          </p:cNvSpPr>
          <p:nvPr>
            <p:ph idx="1"/>
          </p:nvPr>
        </p:nvSpPr>
        <p:spPr>
          <a:xfrm>
            <a:off x="6332425" y="-1110962"/>
            <a:ext cx="5157705" cy="5252722"/>
          </a:xfrm>
        </p:spPr>
        <p:txBody>
          <a:bodyPr anchor="ctr">
            <a:normAutofit/>
          </a:bodyPr>
          <a:lstStyle/>
          <a:p>
            <a:r>
              <a:rPr lang="en-US" sz="3600" i="1" dirty="0">
                <a:solidFill>
                  <a:srgbClr val="FF0000"/>
                </a:solidFill>
              </a:rPr>
              <a:t>Clue #1- Yasiel Puig is a very rare talent. He can hit, throw and field at an extremely high level.</a:t>
            </a:r>
            <a:endParaRPr lang="en-US" sz="3600" dirty="0">
              <a:solidFill>
                <a:srgbClr val="FF0000"/>
              </a:solidFill>
            </a:endParaRPr>
          </a:p>
          <a:p>
            <a:endParaRPr lang="en-US" sz="2100" dirty="0">
              <a:solidFill>
                <a:schemeClr val="bg1"/>
              </a:solidFill>
            </a:endParaRPr>
          </a:p>
        </p:txBody>
      </p:sp>
      <p:pic>
        <p:nvPicPr>
          <p:cNvPr id="5" name="Picture 4" descr="yasiel puig GIF">
            <a:extLst>
              <a:ext uri="{FF2B5EF4-FFF2-40B4-BE49-F238E27FC236}">
                <a16:creationId xmlns:a16="http://schemas.microsoft.com/office/drawing/2014/main" id="{EB573A41-46E0-49F8-B046-F797E53B1F1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4118"/>
            <a:ext cx="3986295" cy="22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661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AE99-204E-4FF0-9343-AA11D6A6D545}"/>
              </a:ext>
            </a:extLst>
          </p:cNvPr>
          <p:cNvSpPr>
            <a:spLocks noGrp="1"/>
          </p:cNvSpPr>
          <p:nvPr>
            <p:ph type="title"/>
          </p:nvPr>
        </p:nvSpPr>
        <p:spPr>
          <a:xfrm>
            <a:off x="2146336" y="2745736"/>
            <a:ext cx="2289477" cy="1366528"/>
          </a:xfrm>
          <a:solidFill>
            <a:schemeClr val="bg1">
              <a:alpha val="50000"/>
            </a:schemeClr>
          </a:solidFill>
          <a:ln w="25400" cap="sq">
            <a:solidFill>
              <a:schemeClr val="tx1"/>
            </a:solidFill>
            <a:miter lim="800000"/>
          </a:ln>
        </p:spPr>
        <p:txBody>
          <a:bodyPr>
            <a:normAutofit/>
          </a:bodyPr>
          <a:lstStyle/>
          <a:p>
            <a:r>
              <a:rPr lang="en-US" sz="2800" dirty="0"/>
              <a:t>The Mystery of Yasiel Puig</a:t>
            </a:r>
          </a:p>
        </p:txBody>
      </p:sp>
      <p:sp>
        <p:nvSpPr>
          <p:cNvPr id="3" name="Content Placeholder 2">
            <a:extLst>
              <a:ext uri="{FF2B5EF4-FFF2-40B4-BE49-F238E27FC236}">
                <a16:creationId xmlns:a16="http://schemas.microsoft.com/office/drawing/2014/main" id="{99A640F9-5A1E-4368-BB7F-BE26C25A00A0}"/>
              </a:ext>
            </a:extLst>
          </p:cNvPr>
          <p:cNvSpPr>
            <a:spLocks noGrp="1"/>
          </p:cNvSpPr>
          <p:nvPr>
            <p:ph idx="1"/>
          </p:nvPr>
        </p:nvSpPr>
        <p:spPr>
          <a:xfrm>
            <a:off x="6267379" y="-618769"/>
            <a:ext cx="5570660" cy="5252722"/>
          </a:xfrm>
        </p:spPr>
        <p:txBody>
          <a:bodyPr anchor="ctr">
            <a:normAutofit/>
          </a:bodyPr>
          <a:lstStyle/>
          <a:p>
            <a:r>
              <a:rPr lang="en-US" sz="3600" i="1" dirty="0">
                <a:solidFill>
                  <a:srgbClr val="FF0000"/>
                </a:solidFill>
              </a:rPr>
              <a:t>Clues #2, 5, 7- Cuba has a command economy which results in the government deciding how much players earn. All Cuban baseball players get paid at very similar levels.</a:t>
            </a:r>
            <a:endParaRPr lang="en-US" sz="3600" dirty="0">
              <a:solidFill>
                <a:srgbClr val="FF0000"/>
              </a:solidFill>
            </a:endParaRPr>
          </a:p>
          <a:p>
            <a:endParaRPr lang="en-US" sz="2100" dirty="0">
              <a:solidFill>
                <a:schemeClr val="bg1"/>
              </a:solidFill>
            </a:endParaRPr>
          </a:p>
        </p:txBody>
      </p:sp>
      <p:pic>
        <p:nvPicPr>
          <p:cNvPr id="5" name="Picture 4" descr="yasiel puig GIF">
            <a:extLst>
              <a:ext uri="{FF2B5EF4-FFF2-40B4-BE49-F238E27FC236}">
                <a16:creationId xmlns:a16="http://schemas.microsoft.com/office/drawing/2014/main" id="{484A3EC0-EB83-4525-B11E-8E270042CF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4118"/>
            <a:ext cx="3986295" cy="22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0263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AE99-204E-4FF0-9343-AA11D6A6D545}"/>
              </a:ext>
            </a:extLst>
          </p:cNvPr>
          <p:cNvSpPr>
            <a:spLocks noGrp="1"/>
          </p:cNvSpPr>
          <p:nvPr>
            <p:ph type="title"/>
          </p:nvPr>
        </p:nvSpPr>
        <p:spPr>
          <a:xfrm>
            <a:off x="2146337" y="2745736"/>
            <a:ext cx="2357570" cy="1366528"/>
          </a:xfrm>
          <a:solidFill>
            <a:schemeClr val="bg1">
              <a:alpha val="50000"/>
            </a:schemeClr>
          </a:solidFill>
          <a:ln w="25400" cap="sq">
            <a:solidFill>
              <a:schemeClr val="tx1"/>
            </a:solidFill>
            <a:miter lim="800000"/>
          </a:ln>
        </p:spPr>
        <p:txBody>
          <a:bodyPr>
            <a:normAutofit/>
          </a:bodyPr>
          <a:lstStyle/>
          <a:p>
            <a:r>
              <a:rPr lang="en-US" sz="2800" dirty="0"/>
              <a:t>The Mystery of Yasiel Puig</a:t>
            </a:r>
          </a:p>
        </p:txBody>
      </p:sp>
      <p:sp>
        <p:nvSpPr>
          <p:cNvPr id="3" name="Content Placeholder 2">
            <a:extLst>
              <a:ext uri="{FF2B5EF4-FFF2-40B4-BE49-F238E27FC236}">
                <a16:creationId xmlns:a16="http://schemas.microsoft.com/office/drawing/2014/main" id="{99A640F9-5A1E-4368-BB7F-BE26C25A00A0}"/>
              </a:ext>
            </a:extLst>
          </p:cNvPr>
          <p:cNvSpPr>
            <a:spLocks noGrp="1"/>
          </p:cNvSpPr>
          <p:nvPr>
            <p:ph idx="1"/>
          </p:nvPr>
        </p:nvSpPr>
        <p:spPr>
          <a:xfrm>
            <a:off x="6096000" y="-688258"/>
            <a:ext cx="5997677" cy="5252722"/>
          </a:xfrm>
        </p:spPr>
        <p:txBody>
          <a:bodyPr anchor="ctr">
            <a:normAutofit/>
          </a:bodyPr>
          <a:lstStyle/>
          <a:p>
            <a:r>
              <a:rPr lang="en-US" i="1" dirty="0">
                <a:solidFill>
                  <a:srgbClr val="FF0000"/>
                </a:solidFill>
              </a:rPr>
              <a:t>Clue #6- The Los Angeles Dodgers are a very wealthy team with enormous television revenues coming in each year. Because the Dodgers are in search of a profit, they seek out the best players in hopes that these players will lead them to victory. </a:t>
            </a:r>
            <a:endParaRPr lang="en-US" sz="2100" dirty="0">
              <a:solidFill>
                <a:srgbClr val="FF0000"/>
              </a:solidFill>
            </a:endParaRPr>
          </a:p>
        </p:txBody>
      </p:sp>
      <p:pic>
        <p:nvPicPr>
          <p:cNvPr id="5" name="Picture 4" descr="yasiel puig GIF">
            <a:extLst>
              <a:ext uri="{FF2B5EF4-FFF2-40B4-BE49-F238E27FC236}">
                <a16:creationId xmlns:a16="http://schemas.microsoft.com/office/drawing/2014/main" id="{2269BDF0-4C69-4AF1-9A29-41BA45A530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4118"/>
            <a:ext cx="3986295" cy="22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161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AE99-204E-4FF0-9343-AA11D6A6D545}"/>
              </a:ext>
            </a:extLst>
          </p:cNvPr>
          <p:cNvSpPr>
            <a:spLocks noGrp="1"/>
          </p:cNvSpPr>
          <p:nvPr>
            <p:ph type="title"/>
          </p:nvPr>
        </p:nvSpPr>
        <p:spPr>
          <a:xfrm>
            <a:off x="1903145" y="2745736"/>
            <a:ext cx="2270021" cy="1366528"/>
          </a:xfrm>
          <a:solidFill>
            <a:schemeClr val="bg1">
              <a:alpha val="50000"/>
            </a:schemeClr>
          </a:solidFill>
          <a:ln w="25400" cap="sq">
            <a:solidFill>
              <a:schemeClr val="tx1"/>
            </a:solidFill>
            <a:miter lim="800000"/>
          </a:ln>
        </p:spPr>
        <p:txBody>
          <a:bodyPr>
            <a:normAutofit/>
          </a:bodyPr>
          <a:lstStyle/>
          <a:p>
            <a:r>
              <a:rPr lang="en-US" sz="2800" dirty="0"/>
              <a:t>The Mystery of Yasiel Puig</a:t>
            </a:r>
          </a:p>
        </p:txBody>
      </p:sp>
      <p:sp>
        <p:nvSpPr>
          <p:cNvPr id="3" name="Content Placeholder 2">
            <a:extLst>
              <a:ext uri="{FF2B5EF4-FFF2-40B4-BE49-F238E27FC236}">
                <a16:creationId xmlns:a16="http://schemas.microsoft.com/office/drawing/2014/main" id="{99A640F9-5A1E-4368-BB7F-BE26C25A00A0}"/>
              </a:ext>
            </a:extLst>
          </p:cNvPr>
          <p:cNvSpPr>
            <a:spLocks noGrp="1"/>
          </p:cNvSpPr>
          <p:nvPr>
            <p:ph idx="1"/>
          </p:nvPr>
        </p:nvSpPr>
        <p:spPr>
          <a:xfrm>
            <a:off x="6073301" y="-281945"/>
            <a:ext cx="5990880" cy="5252722"/>
          </a:xfrm>
        </p:spPr>
        <p:txBody>
          <a:bodyPr anchor="ctr">
            <a:normAutofit/>
          </a:bodyPr>
          <a:lstStyle/>
          <a:p>
            <a:r>
              <a:rPr lang="en-US" sz="4000" i="1" dirty="0">
                <a:solidFill>
                  <a:srgbClr val="FF0000"/>
                </a:solidFill>
              </a:rPr>
              <a:t>Clue #8- By leaving his native Cuba, Yasiel Puig was no longer constrained by the state-mandated pay scale in Cuba.  </a:t>
            </a:r>
            <a:endParaRPr lang="en-US" sz="4000" dirty="0">
              <a:solidFill>
                <a:srgbClr val="FF0000"/>
              </a:solidFill>
            </a:endParaRPr>
          </a:p>
          <a:p>
            <a:endParaRPr lang="en-US" sz="2100" dirty="0">
              <a:solidFill>
                <a:schemeClr val="bg1"/>
              </a:solidFill>
            </a:endParaRPr>
          </a:p>
        </p:txBody>
      </p:sp>
      <p:pic>
        <p:nvPicPr>
          <p:cNvPr id="5" name="Picture 4" descr="yasiel puig GIF">
            <a:extLst>
              <a:ext uri="{FF2B5EF4-FFF2-40B4-BE49-F238E27FC236}">
                <a16:creationId xmlns:a16="http://schemas.microsoft.com/office/drawing/2014/main" id="{2FC60EA7-3DCB-4893-868E-F78A1C3188E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4118"/>
            <a:ext cx="3986295" cy="22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31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p:nvPr/>
        </p:nvSpPr>
        <p:spPr>
          <a:xfrm>
            <a:off x="727670" y="516836"/>
            <a:ext cx="104914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3</a:t>
            </a:fld>
            <a:endParaRPr/>
          </a:p>
        </p:txBody>
      </p:sp>
      <p:sp>
        <p:nvSpPr>
          <p:cNvPr id="197" name="Title 1"/>
          <p:cNvSpPr txBox="1"/>
          <p:nvPr/>
        </p:nvSpPr>
        <p:spPr>
          <a:xfrm>
            <a:off x="883919" y="1469529"/>
            <a:ext cx="10424162"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u="sng">
                <a:latin typeface="Helvetica Neue"/>
                <a:ea typeface="Helvetica Neue"/>
                <a:cs typeface="Helvetica Neue"/>
                <a:sym typeface="Helvetica Neue"/>
              </a:defRPr>
            </a:lvl1pPr>
          </a:lstStyle>
          <a:p>
            <a:r>
              <a:rPr lang="en-US" sz="3600" u="none" dirty="0"/>
              <a:t>James Redelsheimer</a:t>
            </a:r>
            <a:endParaRPr sz="3600" u="none" dirty="0"/>
          </a:p>
        </p:txBody>
      </p:sp>
      <p:sp>
        <p:nvSpPr>
          <p:cNvPr id="198" name="Content Placeholder 2"/>
          <p:cNvSpPr txBox="1"/>
          <p:nvPr/>
        </p:nvSpPr>
        <p:spPr>
          <a:xfrm>
            <a:off x="329609" y="3037733"/>
            <a:ext cx="10424162"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39694" indent="0">
              <a:buNone/>
            </a:pPr>
            <a:r>
              <a:rPr lang="en-US" dirty="0">
                <a:solidFill>
                  <a:srgbClr val="212121"/>
                </a:solidFill>
                <a:latin typeface="Arial" panose="020B0604020202020204" pitchFamily="34" charset="0"/>
              </a:rPr>
              <a:t>James Redelsheimer has been an AP and Regular Economics teacher at Robbinsdale Armstrong High School in Plymouth, Minnesota since 2003. James received his Bachelor’s degree from St. Olaf College and his Master's degree at the University of St. Thomas. He received the 3M Economics Educator Excellence Award from the Minnesota Council on Economic Education and was named Visa's Practical Money Skills Innovative Educator of the Month.</a:t>
            </a:r>
            <a:r>
              <a:rPr lang="en-US" sz="1200" dirty="0"/>
              <a:t> </a:t>
            </a:r>
          </a:p>
          <a:p>
            <a:pPr marL="139694" indent="0">
              <a:buNone/>
            </a:pPr>
            <a:endParaRPr lang="en-US" sz="1200" dirty="0"/>
          </a:p>
          <a:p>
            <a:pPr marL="139694" indent="0">
              <a:buNone/>
            </a:pPr>
            <a:r>
              <a:rPr lang="en-US" dirty="0">
                <a:solidFill>
                  <a:srgbClr val="212121"/>
                </a:solidFill>
                <a:latin typeface="Arial" panose="020B0604020202020204" pitchFamily="34" charset="0"/>
              </a:rPr>
              <a:t>James enjoys traveling and has been a guest lecturer in the economics department at the Batumi State University in The Republic of Georgia and has received travel grants and fellowships for study travel to learn about the economies of Japan, China, Turkey, Germany, Korea, among others, and studied economics of the environment in Costa Rica. He currently serves as an AP Economics reader, grading AP Economics exams. He enjoys teaching Economics because it relates to students' everyday lives.</a:t>
            </a:r>
            <a:endParaRPr lang="en-US" sz="1200" dirty="0"/>
          </a:p>
        </p:txBody>
      </p:sp>
      <p:pic>
        <p:nvPicPr>
          <p:cNvPr id="2" name="Picture 2">
            <a:extLst>
              <a:ext uri="{FF2B5EF4-FFF2-40B4-BE49-F238E27FC236}">
                <a16:creationId xmlns:a16="http://schemas.microsoft.com/office/drawing/2014/main" id="{9B7D8168-D77B-B0DA-FB83-3FDCDD2C6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1893" y="1360100"/>
            <a:ext cx="1248540" cy="156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2AE99-204E-4FF0-9343-AA11D6A6D545}"/>
              </a:ext>
            </a:extLst>
          </p:cNvPr>
          <p:cNvSpPr>
            <a:spLocks noGrp="1"/>
          </p:cNvSpPr>
          <p:nvPr>
            <p:ph type="title"/>
          </p:nvPr>
        </p:nvSpPr>
        <p:spPr>
          <a:xfrm>
            <a:off x="1765174" y="320040"/>
            <a:ext cx="3008248" cy="6217920"/>
          </a:xfrm>
        </p:spPr>
        <p:txBody>
          <a:bodyPr>
            <a:normAutofit/>
          </a:bodyPr>
          <a:lstStyle/>
          <a:p>
            <a:pPr algn="r">
              <a:lnSpc>
                <a:spcPct val="90000"/>
              </a:lnSpc>
            </a:pPr>
            <a:r>
              <a:rPr lang="en-US" dirty="0">
                <a:solidFill>
                  <a:schemeClr val="accent1"/>
                </a:solidFill>
              </a:rPr>
              <a:t>Why did Yasiel Puig’s salary increase by 2,333,232% in such a short period of time?</a:t>
            </a:r>
            <a:br>
              <a:rPr lang="en-US" b="1" dirty="0">
                <a:solidFill>
                  <a:schemeClr val="accent1"/>
                </a:solidFill>
              </a:rPr>
            </a:br>
            <a:endParaRPr lang="en-US" dirty="0">
              <a:solidFill>
                <a:schemeClr val="accent1"/>
              </a:solidFill>
            </a:endParaRPr>
          </a:p>
        </p:txBody>
      </p:sp>
      <p:sp>
        <p:nvSpPr>
          <p:cNvPr id="3" name="Content Placeholder 2">
            <a:extLst>
              <a:ext uri="{FF2B5EF4-FFF2-40B4-BE49-F238E27FC236}">
                <a16:creationId xmlns:a16="http://schemas.microsoft.com/office/drawing/2014/main" id="{99A640F9-5A1E-4368-BB7F-BE26C25A00A0}"/>
              </a:ext>
            </a:extLst>
          </p:cNvPr>
          <p:cNvSpPr>
            <a:spLocks noGrp="1"/>
          </p:cNvSpPr>
          <p:nvPr>
            <p:ph idx="1"/>
          </p:nvPr>
        </p:nvSpPr>
        <p:spPr>
          <a:xfrm>
            <a:off x="5736453" y="320040"/>
            <a:ext cx="5653277" cy="4930246"/>
          </a:xfrm>
        </p:spPr>
        <p:txBody>
          <a:bodyPr anchor="ctr">
            <a:normAutofit/>
          </a:bodyPr>
          <a:lstStyle/>
          <a:p>
            <a:pPr marL="0" indent="0">
              <a:buNone/>
            </a:pPr>
            <a:r>
              <a:rPr lang="en-US" sz="4400" i="1" dirty="0"/>
              <a:t>Clues 1, 2, 5, 6, 7, 8 explain the mystery of the 2,333,332% increase in Yasiel Puig’s yearly/monthly salary.</a:t>
            </a:r>
            <a:endParaRPr lang="en-US" sz="4400" dirty="0"/>
          </a:p>
          <a:p>
            <a:endParaRPr lang="en-US" sz="2100" dirty="0"/>
          </a:p>
        </p:txBody>
      </p:sp>
    </p:spTree>
    <p:extLst>
      <p:ext uri="{BB962C8B-B14F-4D97-AF65-F5344CB8AC3E}">
        <p14:creationId xmlns:p14="http://schemas.microsoft.com/office/powerpoint/2010/main" val="120068281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7AAB-6D06-47FD-B55C-A7E3D5C7D6C7}"/>
              </a:ext>
            </a:extLst>
          </p:cNvPr>
          <p:cNvSpPr>
            <a:spLocks noGrp="1"/>
          </p:cNvSpPr>
          <p:nvPr>
            <p:ph type="title"/>
          </p:nvPr>
        </p:nvSpPr>
        <p:spPr>
          <a:xfrm>
            <a:off x="2146336" y="2745736"/>
            <a:ext cx="1773911" cy="1262060"/>
          </a:xfrm>
          <a:solidFill>
            <a:schemeClr val="bg1">
              <a:alpha val="50000"/>
            </a:schemeClr>
          </a:solidFill>
          <a:ln w="25400" cap="sq">
            <a:solidFill>
              <a:schemeClr val="tx1"/>
            </a:solidFill>
            <a:miter lim="800000"/>
          </a:ln>
        </p:spPr>
        <p:txBody>
          <a:bodyPr>
            <a:normAutofit/>
          </a:bodyPr>
          <a:lstStyle/>
          <a:p>
            <a:r>
              <a:rPr lang="en-US" sz="2800"/>
              <a:t>Conclusion</a:t>
            </a:r>
            <a:br>
              <a:rPr lang="en-US" sz="2800"/>
            </a:br>
            <a:endParaRPr lang="en-US" sz="2800"/>
          </a:p>
        </p:txBody>
      </p:sp>
      <p:sp>
        <p:nvSpPr>
          <p:cNvPr id="3" name="Content Placeholder 2">
            <a:extLst>
              <a:ext uri="{FF2B5EF4-FFF2-40B4-BE49-F238E27FC236}">
                <a16:creationId xmlns:a16="http://schemas.microsoft.com/office/drawing/2014/main" id="{1BB567F8-CCF4-4288-9874-A92F9CAC3498}"/>
              </a:ext>
            </a:extLst>
          </p:cNvPr>
          <p:cNvSpPr>
            <a:spLocks noGrp="1"/>
          </p:cNvSpPr>
          <p:nvPr>
            <p:ph idx="1"/>
          </p:nvPr>
        </p:nvSpPr>
        <p:spPr>
          <a:xfrm>
            <a:off x="5756730" y="222105"/>
            <a:ext cx="6435270" cy="6055362"/>
          </a:xfrm>
        </p:spPr>
        <p:txBody>
          <a:bodyPr anchor="ctr">
            <a:normAutofit/>
          </a:bodyPr>
          <a:lstStyle/>
          <a:p>
            <a:pPr marL="0" indent="0">
              <a:buNone/>
            </a:pPr>
            <a:r>
              <a:rPr lang="en-US" dirty="0">
                <a:solidFill>
                  <a:srgbClr val="FF0000"/>
                </a:solidFill>
              </a:rPr>
              <a:t>By deciding to leave his home country of Cuba for the United States of America, baseball player Yasiel Puig was able to sell his labor to the highest bidder in a free market economy. Unlike the command economy he left behind in Cuba in 2012, the free market economy of the United States allowed him to earn a much higher income from his employer, the Los Angeles Dodgers. While playing for Cienfuegos in Cuba, Puig earned a monthly state salary of roughly $25 per month. While playing for the Dodgers in Los Angeles, Puig earns roughly $583,333 per month.</a:t>
            </a:r>
          </a:p>
          <a:p>
            <a:pPr>
              <a:lnSpc>
                <a:spcPct val="90000"/>
              </a:lnSpc>
            </a:pPr>
            <a:endParaRPr lang="en-US" sz="2100" dirty="0">
              <a:solidFill>
                <a:schemeClr val="bg1"/>
              </a:solidFill>
            </a:endParaRPr>
          </a:p>
        </p:txBody>
      </p:sp>
      <p:pic>
        <p:nvPicPr>
          <p:cNvPr id="5" name="Picture 4" descr="yasiel puig GIF">
            <a:extLst>
              <a:ext uri="{FF2B5EF4-FFF2-40B4-BE49-F238E27FC236}">
                <a16:creationId xmlns:a16="http://schemas.microsoft.com/office/drawing/2014/main" id="{72325839-BBC0-417F-A9F2-7FCFFD4D7FC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4118"/>
            <a:ext cx="3986295" cy="22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2734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3A68-6EF4-467C-B61A-46C7B4FF5422}"/>
              </a:ext>
            </a:extLst>
          </p:cNvPr>
          <p:cNvSpPr>
            <a:spLocks noGrp="1"/>
          </p:cNvSpPr>
          <p:nvPr>
            <p:ph type="title"/>
          </p:nvPr>
        </p:nvSpPr>
        <p:spPr>
          <a:xfrm>
            <a:off x="1364278" y="313608"/>
            <a:ext cx="4515412" cy="4795408"/>
          </a:xfrm>
        </p:spPr>
        <p:txBody>
          <a:bodyPr>
            <a:normAutofit/>
          </a:bodyPr>
          <a:lstStyle/>
          <a:p>
            <a:pPr>
              <a:lnSpc>
                <a:spcPct val="90000"/>
              </a:lnSpc>
            </a:pPr>
            <a:r>
              <a:rPr lang="en-US" sz="3100" b="1" dirty="0">
                <a:solidFill>
                  <a:srgbClr val="FF0000"/>
                </a:solidFill>
              </a:rPr>
              <a:t>How can the Cuban government change economic incentive structures to get Cuban baseball players to stay in Cuba?</a:t>
            </a:r>
          </a:p>
        </p:txBody>
      </p:sp>
      <p:graphicFrame>
        <p:nvGraphicFramePr>
          <p:cNvPr id="18" name="Content Placeholder 2">
            <a:extLst>
              <a:ext uri="{FF2B5EF4-FFF2-40B4-BE49-F238E27FC236}">
                <a16:creationId xmlns:a16="http://schemas.microsoft.com/office/drawing/2014/main" id="{71E37EC3-110F-4DFF-8852-D38D5CB06656}"/>
              </a:ext>
            </a:extLst>
          </p:cNvPr>
          <p:cNvGraphicFramePr>
            <a:graphicFrameLocks noGrp="1"/>
          </p:cNvGraphicFramePr>
          <p:nvPr>
            <p:ph idx="1"/>
            <p:extLst>
              <p:ext uri="{D42A27DB-BD31-4B8C-83A1-F6EECF244321}">
                <p14:modId xmlns:p14="http://schemas.microsoft.com/office/powerpoint/2010/main" val="4093765816"/>
              </p:ext>
            </p:extLst>
          </p:nvPr>
        </p:nvGraphicFramePr>
        <p:xfrm>
          <a:off x="5793351" y="146459"/>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89740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2050" name="Picture 2" descr="http://www.mediamanageress.com/cuba/hotels/photos/hotel-nacional-havana-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96717"/>
            <a:ext cx="7022774" cy="46261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0" y="780320"/>
            <a:ext cx="8229600" cy="941796"/>
          </a:xfrm>
          <a:prstGeom prst="rect">
            <a:avLst/>
          </a:prstGeom>
        </p:spPr>
        <p:txBody>
          <a:bodyPr wrap="square">
            <a:spAutoFit/>
          </a:bodyPr>
          <a:lstStyle/>
          <a:p>
            <a:pPr>
              <a:lnSpc>
                <a:spcPct val="115000"/>
              </a:lnSpc>
              <a:spcAft>
                <a:spcPts val="1000"/>
              </a:spcAft>
            </a:pPr>
            <a:r>
              <a:rPr lang="en-US" sz="2400" b="1" dirty="0">
                <a:latin typeface="Calibri" panose="020F0502020204030204" pitchFamily="34" charset="0"/>
                <a:ea typeface="Calibri" panose="020F0502020204030204" pitchFamily="34" charset="0"/>
                <a:cs typeface="Times New Roman" panose="02020603050405020304" pitchFamily="18" charset="0"/>
              </a:rPr>
              <a:t>#1- Up until 2008, Cubans were not allowed to stay in Cuban tourist hotels.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5105400" y="1524000"/>
            <a:ext cx="1676400" cy="707886"/>
          </a:xfrm>
          <a:prstGeom prst="rect">
            <a:avLst/>
          </a:prstGeom>
          <a:noFill/>
        </p:spPr>
        <p:txBody>
          <a:bodyPr wrap="square" rtlCol="0">
            <a:spAutoFit/>
          </a:bodyPr>
          <a:lstStyle/>
          <a:p>
            <a:r>
              <a:rPr lang="en-US" sz="4000" dirty="0"/>
              <a:t>TRUE</a:t>
            </a:r>
          </a:p>
        </p:txBody>
      </p:sp>
    </p:spTree>
    <p:extLst>
      <p:ext uri="{BB962C8B-B14F-4D97-AF65-F5344CB8AC3E}">
        <p14:creationId xmlns:p14="http://schemas.microsoft.com/office/powerpoint/2010/main" val="38392408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676401" y="8207"/>
            <a:ext cx="1826141" cy="461665"/>
          </a:xfrm>
          <a:prstGeom prst="rect">
            <a:avLst/>
          </a:prstGeom>
          <a:noFill/>
        </p:spPr>
        <p:txBody>
          <a:bodyPr wrap="none" rtlCol="0">
            <a:spAutoFit/>
          </a:bodyPr>
          <a:lstStyle/>
          <a:p>
            <a:r>
              <a:rPr lang="en-US" sz="2400" b="1" dirty="0"/>
              <a:t>True or False</a:t>
            </a:r>
          </a:p>
        </p:txBody>
      </p:sp>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502" y="2181664"/>
            <a:ext cx="6050498" cy="45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39038"/>
            <a:ext cx="8153400" cy="1191736"/>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#2- Ration cards are still being used by millions of Cubans on a daily basis.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2272" y="1510120"/>
            <a:ext cx="1154483" cy="707886"/>
          </a:xfrm>
          <a:prstGeom prst="rect">
            <a:avLst/>
          </a:prstGeom>
        </p:spPr>
        <p:txBody>
          <a:bodyPr wrap="none">
            <a:spAutoFit/>
          </a:bodyPr>
          <a:lstStyle/>
          <a:p>
            <a:r>
              <a:rPr lang="en-US" sz="4000" b="1" dirty="0">
                <a:latin typeface="Calibri" panose="020F0502020204030204" pitchFamily="34" charset="0"/>
                <a:ea typeface="Calibri" panose="020F0502020204030204" pitchFamily="34" charset="0"/>
                <a:cs typeface="Times New Roman" panose="02020603050405020304" pitchFamily="18" charset="0"/>
              </a:rPr>
              <a:t>True</a:t>
            </a:r>
            <a:endParaRPr lang="en-US" sz="4000" b="1" dirty="0"/>
          </a:p>
        </p:txBody>
      </p:sp>
    </p:spTree>
    <p:extLst>
      <p:ext uri="{BB962C8B-B14F-4D97-AF65-F5344CB8AC3E}">
        <p14:creationId xmlns:p14="http://schemas.microsoft.com/office/powerpoint/2010/main" val="219824168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2" name="Picture 2" descr="https://scontent.xx.fbcdn.net/hphotos-xaf1/v/t1.0-9/11193362_10205397118500471_4970863333946944832_n.jpg?oh=db713fb14011d8cd7ff0827d943f85f0&amp;oe=566921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95600"/>
            <a:ext cx="5621927" cy="374795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0" y="956805"/>
            <a:ext cx="8305800" cy="1054263"/>
          </a:xfrm>
          <a:prstGeom prst="rect">
            <a:avLst/>
          </a:prstGeom>
        </p:spPr>
        <p:txBody>
          <a:bodyPr wrap="square">
            <a:spAutoFit/>
          </a:bodyPr>
          <a:lstStyle/>
          <a:p>
            <a:pPr>
              <a:lnSpc>
                <a:spcPct val="115000"/>
              </a:lnSpc>
              <a:spcAft>
                <a:spcPts val="1000"/>
              </a:spcAft>
            </a:pPr>
            <a:r>
              <a:rPr lang="en-US" sz="2800" b="1" dirty="0">
                <a:latin typeface="Calibri" panose="020F0502020204030204" pitchFamily="34" charset="0"/>
                <a:ea typeface="Calibri" panose="020F0502020204030204" pitchFamily="34" charset="0"/>
                <a:cs typeface="Times New Roman" panose="02020603050405020304" pitchFamily="18" charset="0"/>
              </a:rPr>
              <a:t>#3- The average age of a house or apartment in Cuba is 75 years old.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05401" y="1835825"/>
            <a:ext cx="1154483" cy="707886"/>
          </a:xfrm>
          <a:prstGeom prst="rect">
            <a:avLst/>
          </a:prstGeom>
        </p:spPr>
        <p:txBody>
          <a:bodyPr wrap="none">
            <a:spAutoFit/>
          </a:bodyPr>
          <a:lstStyle/>
          <a:p>
            <a:r>
              <a:rPr lang="en-US" sz="4000" b="1" dirty="0">
                <a:latin typeface="Calibri" panose="020F0502020204030204" pitchFamily="34" charset="0"/>
                <a:ea typeface="Calibri" panose="020F0502020204030204" pitchFamily="34" charset="0"/>
                <a:cs typeface="Times New Roman" panose="02020603050405020304" pitchFamily="18" charset="0"/>
              </a:rPr>
              <a:t>True</a:t>
            </a:r>
            <a:endParaRPr lang="en-US" b="1" dirty="0"/>
          </a:p>
        </p:txBody>
      </p:sp>
    </p:spTree>
    <p:extLst>
      <p:ext uri="{BB962C8B-B14F-4D97-AF65-F5344CB8AC3E}">
        <p14:creationId xmlns:p14="http://schemas.microsoft.com/office/powerpoint/2010/main" val="35485479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4098" name="Picture 2" descr="http://www.abc.es/Media/201303/04/diaz-canel--644x3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958" y="3390900"/>
            <a:ext cx="6134100" cy="344805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86008" y="4853314"/>
            <a:ext cx="2876108" cy="523220"/>
          </a:xfrm>
          <a:prstGeom prst="rect">
            <a:avLst/>
          </a:prstGeom>
        </p:spPr>
        <p:txBody>
          <a:bodyPr wrap="none">
            <a:spAutoFit/>
          </a:bodyPr>
          <a:lstStyle/>
          <a:p>
            <a:r>
              <a:rPr lang="en-US" sz="2800" b="1" dirty="0">
                <a:solidFill>
                  <a:schemeClr val="bg1"/>
                </a:solidFill>
              </a:rPr>
              <a:t>Miguel </a:t>
            </a:r>
            <a:r>
              <a:rPr lang="en-US" sz="2800" b="1" dirty="0" err="1">
                <a:solidFill>
                  <a:schemeClr val="bg1"/>
                </a:solidFill>
              </a:rPr>
              <a:t>Díaz-Canel</a:t>
            </a:r>
            <a:endParaRPr lang="en-US" sz="2800" b="1" dirty="0">
              <a:solidFill>
                <a:schemeClr val="bg1"/>
              </a:solidFill>
            </a:endParaRPr>
          </a:p>
        </p:txBody>
      </p:sp>
      <p:sp>
        <p:nvSpPr>
          <p:cNvPr id="3" name="Rectangle 2"/>
          <p:cNvSpPr/>
          <p:nvPr/>
        </p:nvSpPr>
        <p:spPr>
          <a:xfrm>
            <a:off x="3304428" y="3429000"/>
            <a:ext cx="1875450" cy="523220"/>
          </a:xfrm>
          <a:prstGeom prst="rect">
            <a:avLst/>
          </a:prstGeom>
        </p:spPr>
        <p:txBody>
          <a:bodyPr wrap="none">
            <a:spAutoFit/>
          </a:bodyPr>
          <a:lstStyle/>
          <a:p>
            <a:r>
              <a:rPr lang="en-US" sz="2800" b="1" dirty="0" err="1">
                <a:solidFill>
                  <a:schemeClr val="bg1"/>
                </a:solidFill>
              </a:rPr>
              <a:t>Raúl</a:t>
            </a:r>
            <a:r>
              <a:rPr lang="en-US" sz="2800" b="1" dirty="0">
                <a:solidFill>
                  <a:schemeClr val="bg1"/>
                </a:solidFill>
              </a:rPr>
              <a:t> Castro</a:t>
            </a:r>
          </a:p>
        </p:txBody>
      </p:sp>
      <p:sp>
        <p:nvSpPr>
          <p:cNvPr id="5" name="Rectangle 4"/>
          <p:cNvSpPr/>
          <p:nvPr/>
        </p:nvSpPr>
        <p:spPr>
          <a:xfrm>
            <a:off x="1775298" y="687216"/>
            <a:ext cx="8534400" cy="1569660"/>
          </a:xfrm>
          <a:prstGeom prst="rect">
            <a:avLst/>
          </a:prstGeom>
        </p:spPr>
        <p:txBody>
          <a:bodyPr wrap="square">
            <a:spAutoFit/>
          </a:bodyPr>
          <a:lstStyle/>
          <a:p>
            <a:r>
              <a:rPr lang="en-US" sz="3200" b="1" dirty="0"/>
              <a:t>#4- Fidel Castro’s oldest son took over as President of Cuba when Raul Castro retired in 2018. </a:t>
            </a:r>
          </a:p>
        </p:txBody>
      </p:sp>
      <p:sp>
        <p:nvSpPr>
          <p:cNvPr id="6" name="Rectangle 5"/>
          <p:cNvSpPr/>
          <p:nvPr/>
        </p:nvSpPr>
        <p:spPr>
          <a:xfrm>
            <a:off x="4343400" y="2392402"/>
            <a:ext cx="4020460" cy="523220"/>
          </a:xfrm>
          <a:prstGeom prst="rect">
            <a:avLst/>
          </a:prstGeom>
        </p:spPr>
        <p:txBody>
          <a:bodyPr wrap="none">
            <a:spAutoFit/>
          </a:bodyPr>
          <a:lstStyle/>
          <a:p>
            <a:r>
              <a:rPr lang="en-US" sz="2800" b="1" dirty="0"/>
              <a:t>(False, Miguel Diaz-</a:t>
            </a:r>
            <a:r>
              <a:rPr lang="en-US" sz="2800" b="1" dirty="0" err="1"/>
              <a:t>Canel</a:t>
            </a:r>
            <a:r>
              <a:rPr lang="en-US" sz="2800" b="1" dirty="0"/>
              <a:t>)</a:t>
            </a:r>
          </a:p>
        </p:txBody>
      </p:sp>
    </p:spTree>
    <p:extLst>
      <p:ext uri="{BB962C8B-B14F-4D97-AF65-F5344CB8AC3E}">
        <p14:creationId xmlns:p14="http://schemas.microsoft.com/office/powerpoint/2010/main" val="26742218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5122" name="Picture 2" descr="http://www.cubawanderer.com/wp-content/uploads/2012/10/Vinales-Valley-photo-by-Romtom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819400"/>
            <a:ext cx="5775035" cy="381152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14800" y="561025"/>
            <a:ext cx="6246582" cy="558743"/>
          </a:xfrm>
          <a:prstGeom prst="rect">
            <a:avLst/>
          </a:prstGeom>
        </p:spPr>
        <p:txBody>
          <a:bodyPr wrap="none">
            <a:spAutoFit/>
          </a:bodyPr>
          <a:lstStyle/>
          <a:p>
            <a:pPr>
              <a:lnSpc>
                <a:spcPct val="115000"/>
              </a:lnSpc>
              <a:spcAft>
                <a:spcPts val="1000"/>
              </a:spcAft>
            </a:pPr>
            <a:r>
              <a:rPr lang="en-US" sz="2800" b="1" dirty="0">
                <a:latin typeface="Calibri" panose="020F0502020204030204" pitchFamily="34" charset="0"/>
                <a:ea typeface="Calibri" panose="020F0502020204030204" pitchFamily="34" charset="0"/>
                <a:cs typeface="Times New Roman" panose="02020603050405020304" pitchFamily="18" charset="0"/>
              </a:rPr>
              <a:t>#5- Cuba imports about 70% of its food?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334001" y="1552861"/>
            <a:ext cx="1058303" cy="646331"/>
          </a:xfrm>
          <a:prstGeom prst="rect">
            <a:avLst/>
          </a:prstGeom>
        </p:spPr>
        <p:txBody>
          <a:bodyPr wrap="non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True</a:t>
            </a:r>
            <a:endParaRPr lang="en-US" sz="3600" b="1" dirty="0"/>
          </a:p>
        </p:txBody>
      </p:sp>
    </p:spTree>
    <p:extLst>
      <p:ext uri="{BB962C8B-B14F-4D97-AF65-F5344CB8AC3E}">
        <p14:creationId xmlns:p14="http://schemas.microsoft.com/office/powerpoint/2010/main" val="632717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6146" name="Picture 2" descr="http://johnbarclayphotography.com/wp-content/uploads/2015/01/DSF0543-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895601"/>
            <a:ext cx="6172200" cy="347789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59527" y="752611"/>
            <a:ext cx="8534400" cy="1054263"/>
          </a:xfrm>
          <a:prstGeom prst="rect">
            <a:avLst/>
          </a:prstGeom>
        </p:spPr>
        <p:txBody>
          <a:bodyPr wrap="square">
            <a:spAutoFit/>
          </a:bodyPr>
          <a:lstStyle/>
          <a:p>
            <a:pPr algn="ctr">
              <a:lnSpc>
                <a:spcPct val="115000"/>
              </a:lnSpc>
              <a:spcAft>
                <a:spcPts val="1000"/>
              </a:spcAft>
            </a:pPr>
            <a:r>
              <a:rPr lang="en-US" sz="2800" b="1" dirty="0">
                <a:latin typeface="Calibri" panose="020F0502020204030204" pitchFamily="34" charset="0"/>
                <a:ea typeface="Calibri" panose="020F0502020204030204" pitchFamily="34" charset="0"/>
                <a:cs typeface="Times New Roman" panose="02020603050405020304" pitchFamily="18" charset="0"/>
              </a:rPr>
              <a:t>#6- Cuban tour guides must get special permission from the government to ride on boats.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257801" y="1954514"/>
            <a:ext cx="1058303" cy="646331"/>
          </a:xfrm>
          <a:prstGeom prst="rect">
            <a:avLst/>
          </a:prstGeom>
        </p:spPr>
        <p:txBody>
          <a:bodyPr wrap="non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True</a:t>
            </a:r>
            <a:endParaRPr lang="en-US" b="1" dirty="0"/>
          </a:p>
        </p:txBody>
      </p:sp>
    </p:spTree>
    <p:extLst>
      <p:ext uri="{BB962C8B-B14F-4D97-AF65-F5344CB8AC3E}">
        <p14:creationId xmlns:p14="http://schemas.microsoft.com/office/powerpoint/2010/main" val="24673572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images.fineartamerica.com/images-medium-large-5/cuban-barber-alfred-schep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19400"/>
            <a:ext cx="5764013" cy="3733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sp>
        <p:nvSpPr>
          <p:cNvPr id="2" name="Rectangle 1"/>
          <p:cNvSpPr/>
          <p:nvPr/>
        </p:nvSpPr>
        <p:spPr>
          <a:xfrm>
            <a:off x="1939636" y="833079"/>
            <a:ext cx="8763000" cy="1224951"/>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#7- Roughly 97% of Cuban workers work for the government.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679739" y="1936835"/>
            <a:ext cx="1845377" cy="584775"/>
          </a:xfrm>
          <a:prstGeom prst="rect">
            <a:avLst/>
          </a:prstGeom>
        </p:spPr>
        <p:txBody>
          <a:bodyPr wrap="none">
            <a:spAutoFit/>
          </a:bodyPr>
          <a:lstStyle/>
          <a:p>
            <a:r>
              <a:rPr lang="en-US" sz="3200" b="1" dirty="0">
                <a:latin typeface="Calibri" panose="020F0502020204030204" pitchFamily="34" charset="0"/>
                <a:ea typeface="Calibri" panose="020F0502020204030204" pitchFamily="34" charset="0"/>
                <a:cs typeface="Times New Roman" panose="02020603050405020304" pitchFamily="18" charset="0"/>
              </a:rPr>
              <a:t>False 72%</a:t>
            </a:r>
            <a:endParaRPr lang="en-US" sz="3200" b="1" dirty="0"/>
          </a:p>
        </p:txBody>
      </p:sp>
    </p:spTree>
    <p:extLst>
      <p:ext uri="{BB962C8B-B14F-4D97-AF65-F5344CB8AC3E}">
        <p14:creationId xmlns:p14="http://schemas.microsoft.com/office/powerpoint/2010/main" val="27563657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0"/>
          <p:cNvSpPr txBox="1">
            <a:spLocks noGrp="1"/>
          </p:cNvSpPr>
          <p:nvPr>
            <p:ph type="body" idx="1"/>
          </p:nvPr>
        </p:nvSpPr>
        <p:spPr>
          <a:xfrm>
            <a:off x="750885" y="1552715"/>
            <a:ext cx="10691700" cy="4752900"/>
          </a:xfrm>
          <a:prstGeom prst="rect">
            <a:avLst/>
          </a:prstGeom>
        </p:spPr>
        <p:txBody>
          <a:bodyPr spcFirstLastPara="1" wrap="square" lIns="45700" tIns="45700" rIns="45700" bIns="45700" anchor="t" anchorCtr="0">
            <a:normAutofit/>
          </a:bodyPr>
          <a:lstStyle/>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Explore different economic systems with real-world examples.</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Practice multiple choice questions similar to  the AP Exam.</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Activities from CEE’s AP Economics Workbook </a:t>
            </a:r>
            <a:endParaRPr sz="40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15" name="Google Shape;215;p40"/>
          <p:cNvSpPr txBox="1"/>
          <p:nvPr/>
        </p:nvSpPr>
        <p:spPr>
          <a:xfrm>
            <a:off x="972000" y="385150"/>
            <a:ext cx="30000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800">
                <a:solidFill>
                  <a:schemeClr val="dk1"/>
                </a:solidFill>
                <a:latin typeface="Calibri"/>
                <a:ea typeface="Calibri"/>
                <a:cs typeface="Calibri"/>
                <a:sym typeface="Calibri"/>
              </a:rPr>
              <a:t>Agenda</a:t>
            </a:r>
            <a:endParaRPr sz="4800">
              <a:solidFill>
                <a:schemeClr val="dk1"/>
              </a:solidFill>
              <a:latin typeface="Calibri"/>
              <a:ea typeface="Calibri"/>
              <a:cs typeface="Calibri"/>
              <a:sym typeface="Calibri"/>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11266" name="Picture 2" descr="http://starrfmonline.com/kitnes/data/2015/08/18/1.61011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2743200"/>
            <a:ext cx="5943599" cy="39624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133599" y="609601"/>
            <a:ext cx="8077200" cy="1224951"/>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#8- The Cuban government often sends Cuban doctors to work in other countries.</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5257800" y="1905000"/>
            <a:ext cx="1311578" cy="707886"/>
          </a:xfrm>
          <a:prstGeom prst="rect">
            <a:avLst/>
          </a:prstGeom>
          <a:noFill/>
        </p:spPr>
        <p:txBody>
          <a:bodyPr wrap="none" rtlCol="0">
            <a:spAutoFit/>
          </a:bodyPr>
          <a:lstStyle/>
          <a:p>
            <a:r>
              <a:rPr lang="en-US" sz="4000" b="1" dirty="0"/>
              <a:t>TRUE</a:t>
            </a:r>
            <a:endParaRPr lang="en-US" b="1" dirty="0"/>
          </a:p>
        </p:txBody>
      </p:sp>
    </p:spTree>
    <p:extLst>
      <p:ext uri="{BB962C8B-B14F-4D97-AF65-F5344CB8AC3E}">
        <p14:creationId xmlns:p14="http://schemas.microsoft.com/office/powerpoint/2010/main" val="385791997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10242" name="Picture 2" descr="http://rack.3.mshcdn.com/media/ZgkyMDE0LzA0LzAzLzk2L2N1YmFpbnRlcm5lLjAxNzJjLmpwZwpwCXRodW1iCTEyMDB4OTYwMD4/7aea22bb/6e0/cuba-intern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1" y="2362200"/>
            <a:ext cx="6750557" cy="379718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133600" y="766465"/>
            <a:ext cx="8153400" cy="625428"/>
          </a:xfrm>
          <a:prstGeom prst="rect">
            <a:avLst/>
          </a:prstGeom>
        </p:spPr>
        <p:txBody>
          <a:bodyPr wrap="squar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#9- 90% of Cubans have access to the Internet.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029201" y="1457059"/>
            <a:ext cx="1951175" cy="625428"/>
          </a:xfrm>
          <a:prstGeom prst="rect">
            <a:avLst/>
          </a:prstGeom>
        </p:spPr>
        <p:txBody>
          <a:bodyPr wrap="none">
            <a:spAutoFit/>
          </a:bodyPr>
          <a:lstStyle/>
          <a:p>
            <a:pP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False, 68%</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090139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752601" y="304801"/>
            <a:ext cx="1826141" cy="461665"/>
          </a:xfrm>
          <a:prstGeom prst="rect">
            <a:avLst/>
          </a:prstGeom>
          <a:noFill/>
        </p:spPr>
        <p:txBody>
          <a:bodyPr wrap="none" rtlCol="0">
            <a:spAutoFit/>
          </a:bodyPr>
          <a:lstStyle/>
          <a:p>
            <a:r>
              <a:rPr lang="en-US" sz="2400" b="1" dirty="0"/>
              <a:t>True or False</a:t>
            </a:r>
          </a:p>
        </p:txBody>
      </p:sp>
      <p:pic>
        <p:nvPicPr>
          <p:cNvPr id="9218" name="Picture 2" descr="https://c1.staticflickr.com/9/8395/8691436911_68d1a5cfc9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467" y="2590800"/>
            <a:ext cx="6841067" cy="38481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514600" y="914782"/>
            <a:ext cx="7924800" cy="558743"/>
          </a:xfrm>
          <a:prstGeom prst="rect">
            <a:avLst/>
          </a:prstGeom>
        </p:spPr>
        <p:txBody>
          <a:bodyPr wrap="square">
            <a:spAutoFit/>
          </a:bodyPr>
          <a:lstStyle/>
          <a:p>
            <a:pPr>
              <a:lnSpc>
                <a:spcPct val="115000"/>
              </a:lnSpc>
              <a:spcAft>
                <a:spcPts val="1000"/>
              </a:spcAft>
            </a:pPr>
            <a:r>
              <a:rPr lang="en-US" sz="2800" b="1" dirty="0">
                <a:latin typeface="Calibri" panose="020F0502020204030204" pitchFamily="34" charset="0"/>
                <a:ea typeface="Calibri" panose="020F0502020204030204" pitchFamily="34" charset="0"/>
                <a:cs typeface="Times New Roman" panose="02020603050405020304" pitchFamily="18" charset="0"/>
              </a:rPr>
              <a:t>#10- It is illegal for a farmer to kill a cow in Cuba.</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530664" y="1816754"/>
            <a:ext cx="1058303" cy="646331"/>
          </a:xfrm>
          <a:prstGeom prst="rect">
            <a:avLst/>
          </a:prstGeom>
        </p:spPr>
        <p:txBody>
          <a:bodyPr wrap="none">
            <a:spAutoFit/>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True</a:t>
            </a:r>
            <a:endParaRPr lang="en-US" b="1" dirty="0"/>
          </a:p>
        </p:txBody>
      </p:sp>
    </p:spTree>
    <p:extLst>
      <p:ext uri="{BB962C8B-B14F-4D97-AF65-F5344CB8AC3E}">
        <p14:creationId xmlns:p14="http://schemas.microsoft.com/office/powerpoint/2010/main" val="2905959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14497" y="228600"/>
            <a:ext cx="8763001" cy="1569660"/>
          </a:xfrm>
          <a:prstGeom prst="rect">
            <a:avLst/>
          </a:prstGeom>
          <a:noFill/>
        </p:spPr>
        <p:txBody>
          <a:bodyPr wrap="square" rtlCol="0">
            <a:spAutoFit/>
          </a:bodyPr>
          <a:lstStyle/>
          <a:p>
            <a:pPr algn="ctr"/>
            <a:r>
              <a:rPr lang="en-US" sz="2400" b="1" dirty="0"/>
              <a:t>MYSTERY: Why are there so many vintage cars on the streets of Cuban cities and towns? </a:t>
            </a:r>
          </a:p>
          <a:p>
            <a:br>
              <a:rPr lang="en-US" sz="2400" dirty="0"/>
            </a:br>
            <a:endParaRPr lang="en-US" sz="2400" b="1" dirty="0"/>
          </a:p>
        </p:txBody>
      </p:sp>
      <p:pic>
        <p:nvPicPr>
          <p:cNvPr id="3" name="Picture 2" descr="https://scontent.xx.fbcdn.net/hphotos-xtp1/v/t1.0-9/11205515_10205376648588736_6079579087449290307_n.jpg?oh=284a7c396b33d388977f3453ed08c55c&amp;oe=566EAB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496" y="1117598"/>
            <a:ext cx="8610600" cy="57404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3358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14497" y="138041"/>
            <a:ext cx="8763001" cy="1569660"/>
          </a:xfrm>
          <a:prstGeom prst="rect">
            <a:avLst/>
          </a:prstGeom>
          <a:noFill/>
        </p:spPr>
        <p:txBody>
          <a:bodyPr wrap="square" rtlCol="0">
            <a:spAutoFit/>
          </a:bodyPr>
          <a:lstStyle/>
          <a:p>
            <a:pPr algn="ctr"/>
            <a:r>
              <a:rPr lang="en-US" sz="2400" b="1" dirty="0"/>
              <a:t>MYSTERY: Why are there so many vintage cars on the streets of Cuban cities and towns? Which numbers explain this?  </a:t>
            </a:r>
          </a:p>
          <a:p>
            <a:br>
              <a:rPr lang="en-US" sz="2400" dirty="0"/>
            </a:br>
            <a:endParaRPr lang="en-US" sz="2400" b="1" dirty="0"/>
          </a:p>
        </p:txBody>
      </p:sp>
      <p:pic>
        <p:nvPicPr>
          <p:cNvPr id="3" name="Picture 2" descr="https://scontent.xx.fbcdn.net/hphotos-xtp1/v/t1.0-9/11205515_10205376648588736_6079579087449290307_n.jpg?oh=284a7c396b33d388977f3453ed08c55c&amp;oe=566EABD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5524" y="3859923"/>
            <a:ext cx="4476332" cy="29842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537855" y="1219201"/>
            <a:ext cx="9144000" cy="2640723"/>
          </a:xfrm>
          <a:prstGeom prst="rect">
            <a:avLst/>
          </a:prstGeom>
        </p:spPr>
        <p:txBody>
          <a:bodyPr wrap="square">
            <a:spAutoFit/>
          </a:bodyPr>
          <a:lstStyle/>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1. Cuban consumers only like vintage vehicles.</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2. The Soviet Union was the #1 financial backer of Cuba in the 1960’s, 70’s and 80’s.</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3. The U.S. government placed a total trade embargo on Cuba in 1962.</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4. After coming to power in 1959, the Cuban government made it illegal to import            	vehicles without government permission.</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5. Between 1959 and 2011, Cubans could not legally buy or sell a vehicle made after 1959.</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6. The climate in Cuba is good for vintage vehicles.</a:t>
            </a:r>
          </a:p>
          <a:p>
            <a:pPr>
              <a:lnSpc>
                <a:spcPct val="115000"/>
              </a:lnSpc>
            </a:pPr>
            <a:r>
              <a:rPr lang="en-US" dirty="0">
                <a:latin typeface="Calibri" panose="020F0502020204030204" pitchFamily="34" charset="0"/>
                <a:ea typeface="Calibri" panose="020F0502020204030204" pitchFamily="34" charset="0"/>
                <a:cs typeface="Times New Roman" panose="02020603050405020304" pitchFamily="18" charset="0"/>
              </a:rPr>
              <a:t>___ 7. Gasoline prices are very low in Cuba.</a:t>
            </a:r>
          </a:p>
        </p:txBody>
      </p:sp>
      <p:sp>
        <p:nvSpPr>
          <p:cNvPr id="5" name="TextBox 4"/>
          <p:cNvSpPr txBox="1"/>
          <p:nvPr/>
        </p:nvSpPr>
        <p:spPr>
          <a:xfrm>
            <a:off x="2057400" y="4191001"/>
            <a:ext cx="3352800" cy="830997"/>
          </a:xfrm>
          <a:prstGeom prst="rect">
            <a:avLst/>
          </a:prstGeom>
          <a:noFill/>
        </p:spPr>
        <p:txBody>
          <a:bodyPr wrap="square" rtlCol="0">
            <a:spAutoFit/>
          </a:bodyPr>
          <a:lstStyle/>
          <a:p>
            <a:r>
              <a:rPr lang="en-US" sz="4800" b="1" dirty="0"/>
              <a:t>3, 4, and 5</a:t>
            </a:r>
          </a:p>
        </p:txBody>
      </p:sp>
    </p:spTree>
    <p:extLst>
      <p:ext uri="{BB962C8B-B14F-4D97-AF65-F5344CB8AC3E}">
        <p14:creationId xmlns:p14="http://schemas.microsoft.com/office/powerpoint/2010/main" val="12607232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0" y="76200"/>
            <a:ext cx="9144000" cy="1569660"/>
          </a:xfrm>
          <a:prstGeom prst="rect">
            <a:avLst/>
          </a:prstGeom>
          <a:noFill/>
        </p:spPr>
        <p:txBody>
          <a:bodyPr wrap="square" rtlCol="0">
            <a:spAutoFit/>
          </a:bodyPr>
          <a:lstStyle/>
          <a:p>
            <a:pPr algn="ctr"/>
            <a:r>
              <a:rPr lang="en-US" sz="4000" b="1" dirty="0"/>
              <a:t>Mystery #2: </a:t>
            </a:r>
            <a:r>
              <a:rPr lang="en-US" sz="3200" b="1" dirty="0"/>
              <a:t>The Mystery of the Cuban Tour Guide With a Law Degree</a:t>
            </a:r>
            <a:endParaRPr lang="en-US" sz="3200" dirty="0"/>
          </a:p>
          <a:p>
            <a:endParaRPr lang="en-US" sz="2400" b="1" dirty="0"/>
          </a:p>
        </p:txBody>
      </p:sp>
      <p:pic>
        <p:nvPicPr>
          <p:cNvPr id="6146" name="Picture 2" descr="https://scontent.xx.fbcdn.net/hphotos-xpf1/v/t1.0-9/11175013_10205369763736619_6232800958646796717_n.jpg?oh=fc4f73b3d8df9ac15646f3f8fb453ea3&amp;oe=566323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76401"/>
            <a:ext cx="7391400" cy="49276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6865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0" y="76200"/>
            <a:ext cx="9144000" cy="2862322"/>
          </a:xfrm>
          <a:prstGeom prst="rect">
            <a:avLst/>
          </a:prstGeom>
          <a:noFill/>
        </p:spPr>
        <p:txBody>
          <a:bodyPr wrap="square" rtlCol="0">
            <a:spAutoFit/>
          </a:bodyPr>
          <a:lstStyle/>
          <a:p>
            <a:r>
              <a:rPr lang="en-US" sz="3600" b="1" dirty="0"/>
              <a:t>Mystery #2: </a:t>
            </a:r>
            <a:r>
              <a:rPr lang="en-US" sz="2000" dirty="0"/>
              <a:t>During a recent stay in Cuba, an American visitor learned that many of the tour guides, bartenders, wait staff, and taxi drivers he met along the way had law or engineering degrees from top Cuban universities. Upon further investigation, the American visitor learned that these service industry workers were not just working these service jobs after their day jobs as lawyers and engineers. They had, in fact, given up successful careers as lawyers and engineers to become full-time tour guides, bartenders, wait staff, and taxi drivers. </a:t>
            </a:r>
          </a:p>
          <a:p>
            <a:pPr algn="ctr"/>
            <a:endParaRPr lang="en-US" sz="2400" b="1" dirty="0"/>
          </a:p>
        </p:txBody>
      </p:sp>
      <p:pic>
        <p:nvPicPr>
          <p:cNvPr id="6146" name="Picture 2" descr="https://scontent.xx.fbcdn.net/hphotos-xpf1/v/t1.0-9/11175013_10205369763736619_6232800958646796717_n.jpg?oh=fc4f73b3d8df9ac15646f3f8fb453ea3&amp;oe=566323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938522"/>
            <a:ext cx="5791200" cy="3860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38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1F3B-738F-4DDE-80A7-C4224AD2B3B4}"/>
              </a:ext>
            </a:extLst>
          </p:cNvPr>
          <p:cNvSpPr>
            <a:spLocks noGrp="1"/>
          </p:cNvSpPr>
          <p:nvPr>
            <p:ph type="title"/>
          </p:nvPr>
        </p:nvSpPr>
        <p:spPr>
          <a:xfrm>
            <a:off x="374514" y="-190029"/>
            <a:ext cx="11442970" cy="1508127"/>
          </a:xfrm>
        </p:spPr>
        <p:txBody>
          <a:bodyPr>
            <a:normAutofit/>
          </a:bodyPr>
          <a:lstStyle/>
          <a:p>
            <a:r>
              <a:rPr lang="en-US" sz="4000" dirty="0"/>
              <a:t>Video: Why Cuban taxi drivers earn more than Doctors</a:t>
            </a:r>
          </a:p>
        </p:txBody>
      </p:sp>
      <p:sp>
        <p:nvSpPr>
          <p:cNvPr id="3" name="Content Placeholder 2">
            <a:extLst>
              <a:ext uri="{FF2B5EF4-FFF2-40B4-BE49-F238E27FC236}">
                <a16:creationId xmlns:a16="http://schemas.microsoft.com/office/drawing/2014/main" id="{CBEACFEF-1E3B-421A-BAA1-12D1D74B49A3}"/>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E7246F23-C328-43C7-BCB5-65B835049642}"/>
              </a:ext>
            </a:extLst>
          </p:cNvPr>
          <p:cNvPicPr>
            <a:picLocks noChangeAspect="1"/>
          </p:cNvPicPr>
          <p:nvPr/>
        </p:nvPicPr>
        <p:blipFill>
          <a:blip r:embed="rId3"/>
          <a:stretch>
            <a:fillRect/>
          </a:stretch>
        </p:blipFill>
        <p:spPr>
          <a:xfrm>
            <a:off x="1649513" y="1241898"/>
            <a:ext cx="8892973" cy="5334000"/>
          </a:xfrm>
          <a:prstGeom prst="rect">
            <a:avLst/>
          </a:prstGeom>
        </p:spPr>
      </p:pic>
    </p:spTree>
    <p:extLst>
      <p:ext uri="{BB962C8B-B14F-4D97-AF65-F5344CB8AC3E}">
        <p14:creationId xmlns:p14="http://schemas.microsoft.com/office/powerpoint/2010/main" val="27170193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0" y="76200"/>
            <a:ext cx="9144000" cy="3416320"/>
          </a:xfrm>
          <a:prstGeom prst="rect">
            <a:avLst/>
          </a:prstGeom>
          <a:noFill/>
        </p:spPr>
        <p:txBody>
          <a:bodyPr wrap="square" rtlCol="0">
            <a:spAutoFit/>
          </a:bodyPr>
          <a:lstStyle/>
          <a:p>
            <a:pPr algn="ctr"/>
            <a:r>
              <a:rPr lang="en-US" sz="3200" b="1" dirty="0"/>
              <a:t>Mystery #2:</a:t>
            </a:r>
            <a:r>
              <a:rPr lang="en-US" sz="1600" b="1" dirty="0"/>
              <a:t>Why do so many service workers in Cuba have advanced college degrees? </a:t>
            </a:r>
          </a:p>
          <a:p>
            <a:pPr algn="ctr"/>
            <a:endParaRPr lang="en-US" sz="1600" dirty="0"/>
          </a:p>
          <a:p>
            <a:r>
              <a:rPr lang="en-US" b="1" dirty="0"/>
              <a:t>The Clues…</a:t>
            </a:r>
            <a:r>
              <a:rPr lang="en-US" dirty="0"/>
              <a:t>Place a check next to the clues that you think explain the mystery.</a:t>
            </a:r>
          </a:p>
          <a:p>
            <a:r>
              <a:rPr lang="en-US" dirty="0"/>
              <a:t>___ 1. The average wage in Cuba for a professional employee is between $20.00 and $40.00 per	 month.</a:t>
            </a:r>
          </a:p>
          <a:p>
            <a:r>
              <a:rPr lang="en-US" dirty="0"/>
              <a:t>___ 2. Education is free in Cuba.</a:t>
            </a:r>
          </a:p>
          <a:p>
            <a:r>
              <a:rPr lang="en-US" dirty="0"/>
              <a:t>___ 3. Roughly 3,000,000 tourists visited Cuba in 2016.</a:t>
            </a:r>
          </a:p>
          <a:p>
            <a:r>
              <a:rPr lang="en-US" dirty="0"/>
              <a:t>___ 4. Service industry workers can accept tips and gratuities from their customers.</a:t>
            </a:r>
          </a:p>
          <a:p>
            <a:r>
              <a:rPr lang="en-US" dirty="0"/>
              <a:t>___ 5. The Cuban government has recently eased travel restrictions for Cuban citizens.</a:t>
            </a:r>
          </a:p>
          <a:p>
            <a:r>
              <a:rPr lang="en-US" dirty="0"/>
              <a:t>___ 6. Many Cuban families receive remittances (money) from family members living abroad. </a:t>
            </a:r>
          </a:p>
          <a:p>
            <a:endParaRPr lang="en-US" sz="2400" b="1" dirty="0"/>
          </a:p>
        </p:txBody>
      </p:sp>
    </p:spTree>
    <p:extLst>
      <p:ext uri="{BB962C8B-B14F-4D97-AF65-F5344CB8AC3E}">
        <p14:creationId xmlns:p14="http://schemas.microsoft.com/office/powerpoint/2010/main" val="24529676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40412" y="3395960"/>
            <a:ext cx="9144000" cy="3416320"/>
          </a:xfrm>
          <a:prstGeom prst="rect">
            <a:avLst/>
          </a:prstGeom>
          <a:noFill/>
        </p:spPr>
        <p:txBody>
          <a:bodyPr wrap="square" rtlCol="0">
            <a:spAutoFit/>
          </a:bodyPr>
          <a:lstStyle/>
          <a:p>
            <a:pPr algn="ctr"/>
            <a:r>
              <a:rPr lang="en-US" sz="3200" b="1" dirty="0" err="1"/>
              <a:t>Mystery:</a:t>
            </a:r>
            <a:r>
              <a:rPr lang="en-US" sz="1600" b="1" dirty="0" err="1"/>
              <a:t>Why</a:t>
            </a:r>
            <a:r>
              <a:rPr lang="en-US" sz="1600" b="1" dirty="0"/>
              <a:t> do so many service workers in Cuba have advanced college degrees? </a:t>
            </a:r>
          </a:p>
          <a:p>
            <a:pPr algn="ctr"/>
            <a:endParaRPr lang="en-US" sz="1600" dirty="0"/>
          </a:p>
          <a:p>
            <a:r>
              <a:rPr lang="en-US" b="1" dirty="0"/>
              <a:t>The Clues…</a:t>
            </a:r>
            <a:r>
              <a:rPr lang="en-US" dirty="0"/>
              <a:t>Place a check next to the clues that you think explain the mystery.</a:t>
            </a:r>
          </a:p>
          <a:p>
            <a:r>
              <a:rPr lang="en-US" dirty="0"/>
              <a:t>___ 1. The average wage in Cuba for a professional employee is between $20.00 and $40.00 per	 month.</a:t>
            </a:r>
          </a:p>
          <a:p>
            <a:r>
              <a:rPr lang="en-US" dirty="0"/>
              <a:t>___ 2. Education is free in Cuba.</a:t>
            </a:r>
          </a:p>
          <a:p>
            <a:r>
              <a:rPr lang="en-US" dirty="0"/>
              <a:t>___ 3. Roughly 3,000,000 tourists visited Cuba in 2016.</a:t>
            </a:r>
          </a:p>
          <a:p>
            <a:r>
              <a:rPr lang="en-US" dirty="0"/>
              <a:t>___ 4. Service industry workers can accept tips and gratuities from their customers.</a:t>
            </a:r>
          </a:p>
          <a:p>
            <a:r>
              <a:rPr lang="en-US" dirty="0"/>
              <a:t>___ 5. The Cuban government has recently eased travel restrictions for Cuban citizens.</a:t>
            </a:r>
          </a:p>
          <a:p>
            <a:r>
              <a:rPr lang="en-US" dirty="0"/>
              <a:t>___ 6. Many Cuban families receive remittances (money) from family members living abroad. </a:t>
            </a:r>
          </a:p>
          <a:p>
            <a:endParaRPr lang="en-US" sz="2400" b="1" dirty="0"/>
          </a:p>
        </p:txBody>
      </p:sp>
      <p:sp>
        <p:nvSpPr>
          <p:cNvPr id="2" name="Rectangle 1"/>
          <p:cNvSpPr/>
          <p:nvPr/>
        </p:nvSpPr>
        <p:spPr>
          <a:xfrm>
            <a:off x="1524000" y="-381000"/>
            <a:ext cx="9220200" cy="3591752"/>
          </a:xfrm>
          <a:prstGeom prst="rect">
            <a:avLst/>
          </a:prstGeom>
        </p:spPr>
        <p:txBody>
          <a:bodyPr wrap="square">
            <a:spAutoFit/>
          </a:bodyPr>
          <a:lstStyle/>
          <a:p>
            <a:pPr>
              <a:lnSpc>
                <a:spcPct val="115000"/>
              </a:lnSpc>
              <a:spcAft>
                <a:spcPts val="1000"/>
              </a:spcAft>
            </a:pPr>
            <a:r>
              <a:rPr lang="en-US" b="1" dirty="0">
                <a:latin typeface="Calibri" panose="020F0502020204030204" pitchFamily="34" charset="0"/>
                <a:ea typeface="Calibri" panose="020F0502020204030204" pitchFamily="34" charset="0"/>
                <a:cs typeface="Times New Roman" panose="02020603050405020304" pitchFamily="18" charset="0"/>
              </a:rPr>
              <a:t>Key: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3200" b="1" dirty="0">
                <a:latin typeface="Calibri" panose="020F0502020204030204" pitchFamily="34" charset="0"/>
                <a:ea typeface="Calibri" panose="020F0502020204030204" pitchFamily="34" charset="0"/>
                <a:cs typeface="Times New Roman" panose="02020603050405020304" pitchFamily="18" charset="0"/>
              </a:rPr>
              <a:t>Clues 1, 3 and 4 explain the mystery. </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A Cuban bartender or taxi driver can often times earn more in one day than he or she could earn working as a lawyer or engineer in an entire month. During a recent visit to Cuba, a group of Americans tipped their tour guide $800.00 for eight days of work. This tour guide, who was formerly a lawyer, would have had to work for 20 months to earn the same amount of money in his previous profession.</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The tourism industry in Cuba is growing. As more tourists arrive, there will be more opportunities for Cubans to work in the lucrative service sector. </a:t>
            </a:r>
          </a:p>
        </p:txBody>
      </p:sp>
    </p:spTree>
    <p:extLst>
      <p:ext uri="{BB962C8B-B14F-4D97-AF65-F5344CB8AC3E}">
        <p14:creationId xmlns:p14="http://schemas.microsoft.com/office/powerpoint/2010/main" val="37873616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1"/>
          <p:cNvSpPr txBox="1">
            <a:spLocks noGrp="1"/>
          </p:cNvSpPr>
          <p:nvPr>
            <p:ph type="body" idx="1"/>
          </p:nvPr>
        </p:nvSpPr>
        <p:spPr>
          <a:xfrm>
            <a:off x="359923" y="1552715"/>
            <a:ext cx="11082662" cy="4752900"/>
          </a:xfrm>
          <a:prstGeom prst="rect">
            <a:avLst/>
          </a:prstGeom>
        </p:spPr>
        <p:txBody>
          <a:bodyPr spcFirstLastPara="1" wrap="square" lIns="45700" tIns="45700" rIns="45700" bIns="45700" anchor="t" anchorCtr="0">
            <a:normAutofit/>
          </a:bodyPr>
          <a:lstStyle/>
          <a:p>
            <a:r>
              <a:rPr lang="en-US" dirty="0"/>
              <a:t>In this webinar teachers will be able to:</a:t>
            </a:r>
          </a:p>
          <a:p>
            <a:pPr marL="342900" indent="-342900">
              <a:buFont typeface="Arial" panose="020B0604020202020204" pitchFamily="34" charset="0"/>
              <a:buChar char="•"/>
            </a:pPr>
            <a:r>
              <a:rPr lang="en-US" dirty="0"/>
              <a:t>Understand resource allocation in relation to the three basic economic questions: what, how, and for whom to produce</a:t>
            </a:r>
          </a:p>
          <a:p>
            <a:pPr marL="342900" indent="-342900">
              <a:buFont typeface="Arial" panose="020B0604020202020204" pitchFamily="34" charset="0"/>
              <a:buChar char="•"/>
            </a:pPr>
            <a:r>
              <a:rPr lang="en-US" dirty="0"/>
              <a:t>Understand the characteristics of market, command, and mixed economies</a:t>
            </a:r>
          </a:p>
          <a:p>
            <a:pPr marL="342900" indent="-342900">
              <a:buFont typeface="Arial" panose="020B0604020202020204" pitchFamily="34" charset="0"/>
              <a:buChar char="•"/>
            </a:pPr>
            <a:r>
              <a:rPr lang="en-US" dirty="0"/>
              <a:t>Effectively review practice multiple choice and free response questions with their students to prepare them for the AP Exam</a:t>
            </a:r>
          </a:p>
          <a:p>
            <a:pPr marL="0" lvl="0" indent="0" algn="l" rtl="0">
              <a:lnSpc>
                <a:spcPct val="115000"/>
              </a:lnSpc>
              <a:spcBef>
                <a:spcPts val="0"/>
              </a:spcBef>
              <a:spcAft>
                <a:spcPts val="0"/>
              </a:spcAft>
              <a:buClr>
                <a:schemeClr val="dk1"/>
              </a:buClr>
              <a:buSzPct val="34375"/>
              <a:buFont typeface="Arial"/>
              <a:buNone/>
            </a:pPr>
            <a:endParaRPr sz="32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21" name="Google Shape;221;p41"/>
          <p:cNvSpPr txBox="1"/>
          <p:nvPr/>
        </p:nvSpPr>
        <p:spPr>
          <a:xfrm>
            <a:off x="1002400" y="387075"/>
            <a:ext cx="30000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000">
                <a:solidFill>
                  <a:schemeClr val="dk1"/>
                </a:solidFill>
                <a:latin typeface="Calibri"/>
                <a:ea typeface="Calibri"/>
                <a:cs typeface="Calibri"/>
                <a:sym typeface="Calibri"/>
              </a:rPr>
              <a:t>Objectives</a:t>
            </a:r>
            <a:endParaRPr sz="4000">
              <a:solidFill>
                <a:schemeClr val="dk1"/>
              </a:solidFill>
              <a:latin typeface="Calibri"/>
              <a:ea typeface="Calibri"/>
              <a:cs typeface="Calibri"/>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876790" y="1981200"/>
            <a:ext cx="8438420" cy="2677656"/>
          </a:xfrm>
          <a:prstGeom prst="rect">
            <a:avLst/>
          </a:prstGeom>
        </p:spPr>
        <p:txBody>
          <a:bodyPr wrap="square">
            <a:spAutoFit/>
          </a:bodyPr>
          <a:lstStyle/>
          <a:p>
            <a:pPr algn="ctr"/>
            <a:r>
              <a:rPr lang="en-US" sz="2400" b="1" dirty="0" err="1"/>
              <a:t>Yasmani</a:t>
            </a:r>
            <a:r>
              <a:rPr lang="en-US" sz="2400" b="1" dirty="0"/>
              <a:t> </a:t>
            </a:r>
            <a:r>
              <a:rPr lang="en-US" sz="2400" b="1" dirty="0" err="1"/>
              <a:t>Bérbes</a:t>
            </a:r>
            <a:r>
              <a:rPr lang="en-US" sz="2400" b="1" dirty="0"/>
              <a:t>, 27, quit his job as a physical education teacher to run a restaurant in his family’s house in </a:t>
            </a:r>
            <a:r>
              <a:rPr lang="en-US" sz="2400" b="1" dirty="0" err="1"/>
              <a:t>Contramaestre</a:t>
            </a:r>
            <a:r>
              <a:rPr lang="en-US" sz="2400" b="1" dirty="0"/>
              <a:t>, a town near Santiago de Cuba. As a teacher, he made 500 pesos a month, or about $21.</a:t>
            </a:r>
          </a:p>
          <a:p>
            <a:pPr algn="ctr"/>
            <a:endParaRPr lang="en-US" sz="2400" b="1" dirty="0"/>
          </a:p>
          <a:p>
            <a:pPr algn="ctr"/>
            <a:r>
              <a:rPr lang="en-US" sz="2400" b="1" dirty="0"/>
              <a:t>“Here, there are days now when I can make 500 pesos,” he said.</a:t>
            </a:r>
          </a:p>
          <a:p>
            <a:pPr algn="ctr"/>
            <a:endParaRPr lang="en-US" sz="1200" b="1" dirty="0"/>
          </a:p>
          <a:p>
            <a:pPr algn="ctr"/>
            <a:r>
              <a:rPr lang="en-US" sz="1200" b="1" dirty="0"/>
              <a:t>-</a:t>
            </a:r>
            <a:r>
              <a:rPr lang="en-US" sz="1200" b="1" dirty="0" err="1"/>
              <a:t>NYTimes</a:t>
            </a:r>
            <a:r>
              <a:rPr lang="en-US" sz="1200" b="1" dirty="0"/>
              <a:t>. January, 2015</a:t>
            </a:r>
          </a:p>
        </p:txBody>
      </p:sp>
    </p:spTree>
    <p:extLst>
      <p:ext uri="{BB962C8B-B14F-4D97-AF65-F5344CB8AC3E}">
        <p14:creationId xmlns:p14="http://schemas.microsoft.com/office/powerpoint/2010/main" val="39139495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22E25E-2D94-292E-07F3-477FB467EA5B}"/>
              </a:ext>
            </a:extLst>
          </p:cNvPr>
          <p:cNvPicPr>
            <a:picLocks noChangeAspect="1"/>
          </p:cNvPicPr>
          <p:nvPr/>
        </p:nvPicPr>
        <p:blipFill>
          <a:blip r:embed="rId2"/>
          <a:stretch>
            <a:fillRect/>
          </a:stretch>
        </p:blipFill>
        <p:spPr>
          <a:xfrm>
            <a:off x="2038755" y="310247"/>
            <a:ext cx="8973017" cy="5578357"/>
          </a:xfrm>
          <a:prstGeom prst="rect">
            <a:avLst/>
          </a:prstGeom>
        </p:spPr>
      </p:pic>
      <p:sp>
        <p:nvSpPr>
          <p:cNvPr id="2" name="Google Shape;471;p60">
            <a:extLst>
              <a:ext uri="{FF2B5EF4-FFF2-40B4-BE49-F238E27FC236}">
                <a16:creationId xmlns:a16="http://schemas.microsoft.com/office/drawing/2014/main" id="{92FCDE54-D95E-78D5-A58B-333ECBE1A341}"/>
              </a:ext>
            </a:extLst>
          </p:cNvPr>
          <p:cNvSpPr/>
          <p:nvPr/>
        </p:nvSpPr>
        <p:spPr>
          <a:xfrm>
            <a:off x="2291675" y="5260104"/>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3165163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2D80C-788D-7038-E075-355073DCBF65}"/>
              </a:ext>
            </a:extLst>
          </p:cNvPr>
          <p:cNvPicPr>
            <a:picLocks noChangeAspect="1"/>
          </p:cNvPicPr>
          <p:nvPr/>
        </p:nvPicPr>
        <p:blipFill>
          <a:blip r:embed="rId2"/>
          <a:stretch>
            <a:fillRect/>
          </a:stretch>
        </p:blipFill>
        <p:spPr>
          <a:xfrm>
            <a:off x="101271" y="211015"/>
            <a:ext cx="11755784" cy="4825967"/>
          </a:xfrm>
          <a:prstGeom prst="rect">
            <a:avLst/>
          </a:prstGeom>
        </p:spPr>
      </p:pic>
      <p:sp>
        <p:nvSpPr>
          <p:cNvPr id="4" name="Google Shape;471;p60">
            <a:extLst>
              <a:ext uri="{FF2B5EF4-FFF2-40B4-BE49-F238E27FC236}">
                <a16:creationId xmlns:a16="http://schemas.microsoft.com/office/drawing/2014/main" id="{748B1C32-5438-D767-6145-3D43F7862DFD}"/>
              </a:ext>
            </a:extLst>
          </p:cNvPr>
          <p:cNvSpPr/>
          <p:nvPr/>
        </p:nvSpPr>
        <p:spPr>
          <a:xfrm>
            <a:off x="221714" y="2623998"/>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63490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F1579-A0E7-2363-E762-C5CAC8876892}"/>
              </a:ext>
            </a:extLst>
          </p:cNvPr>
          <p:cNvPicPr>
            <a:picLocks noChangeAspect="1"/>
          </p:cNvPicPr>
          <p:nvPr/>
        </p:nvPicPr>
        <p:blipFill>
          <a:blip r:embed="rId2"/>
          <a:stretch>
            <a:fillRect/>
          </a:stretch>
        </p:blipFill>
        <p:spPr>
          <a:xfrm>
            <a:off x="2006453" y="340656"/>
            <a:ext cx="7702514" cy="4831112"/>
          </a:xfrm>
          <a:prstGeom prst="rect">
            <a:avLst/>
          </a:prstGeom>
        </p:spPr>
      </p:pic>
      <p:sp>
        <p:nvSpPr>
          <p:cNvPr id="4" name="Google Shape;471;p60">
            <a:extLst>
              <a:ext uri="{FF2B5EF4-FFF2-40B4-BE49-F238E27FC236}">
                <a16:creationId xmlns:a16="http://schemas.microsoft.com/office/drawing/2014/main" id="{F71A445E-4ADB-0B16-9F8E-279417AA5908}"/>
              </a:ext>
            </a:extLst>
          </p:cNvPr>
          <p:cNvSpPr/>
          <p:nvPr/>
        </p:nvSpPr>
        <p:spPr>
          <a:xfrm>
            <a:off x="2140133" y="1807920"/>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17683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C10DB-74F2-F49B-440A-309F61F4118B}"/>
              </a:ext>
            </a:extLst>
          </p:cNvPr>
          <p:cNvPicPr>
            <a:picLocks noChangeAspect="1"/>
          </p:cNvPicPr>
          <p:nvPr/>
        </p:nvPicPr>
        <p:blipFill>
          <a:blip r:embed="rId2"/>
          <a:stretch>
            <a:fillRect/>
          </a:stretch>
        </p:blipFill>
        <p:spPr>
          <a:xfrm>
            <a:off x="1047216" y="441504"/>
            <a:ext cx="10591962" cy="4947619"/>
          </a:xfrm>
          <a:prstGeom prst="rect">
            <a:avLst/>
          </a:prstGeom>
        </p:spPr>
      </p:pic>
      <p:sp>
        <p:nvSpPr>
          <p:cNvPr id="4" name="Google Shape;471;p60">
            <a:extLst>
              <a:ext uri="{FF2B5EF4-FFF2-40B4-BE49-F238E27FC236}">
                <a16:creationId xmlns:a16="http://schemas.microsoft.com/office/drawing/2014/main" id="{EE0F1D70-87A7-E65E-384E-6A41C516720C}"/>
              </a:ext>
            </a:extLst>
          </p:cNvPr>
          <p:cNvSpPr/>
          <p:nvPr/>
        </p:nvSpPr>
        <p:spPr>
          <a:xfrm>
            <a:off x="1147911" y="1078346"/>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247997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9E63D-FAC8-9728-B814-2D2674651898}"/>
              </a:ext>
            </a:extLst>
          </p:cNvPr>
          <p:cNvPicPr>
            <a:picLocks noChangeAspect="1"/>
          </p:cNvPicPr>
          <p:nvPr/>
        </p:nvPicPr>
        <p:blipFill>
          <a:blip r:embed="rId2"/>
          <a:stretch>
            <a:fillRect/>
          </a:stretch>
        </p:blipFill>
        <p:spPr>
          <a:xfrm>
            <a:off x="751058" y="419885"/>
            <a:ext cx="11013797" cy="5154064"/>
          </a:xfrm>
          <a:prstGeom prst="rect">
            <a:avLst/>
          </a:prstGeom>
        </p:spPr>
      </p:pic>
      <p:sp>
        <p:nvSpPr>
          <p:cNvPr id="4" name="Google Shape;471;p60">
            <a:extLst>
              <a:ext uri="{FF2B5EF4-FFF2-40B4-BE49-F238E27FC236}">
                <a16:creationId xmlns:a16="http://schemas.microsoft.com/office/drawing/2014/main" id="{EE0F1D70-87A7-E65E-384E-6A41C516720C}"/>
              </a:ext>
            </a:extLst>
          </p:cNvPr>
          <p:cNvSpPr/>
          <p:nvPr/>
        </p:nvSpPr>
        <p:spPr>
          <a:xfrm>
            <a:off x="924175" y="4833223"/>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1005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C10DB-74F2-F49B-440A-309F61F4118B}"/>
              </a:ext>
            </a:extLst>
          </p:cNvPr>
          <p:cNvPicPr>
            <a:picLocks noChangeAspect="1"/>
          </p:cNvPicPr>
          <p:nvPr/>
        </p:nvPicPr>
        <p:blipFill>
          <a:blip r:embed="rId2"/>
          <a:stretch>
            <a:fillRect/>
          </a:stretch>
        </p:blipFill>
        <p:spPr>
          <a:xfrm>
            <a:off x="1047216" y="441504"/>
            <a:ext cx="10591962" cy="4947619"/>
          </a:xfrm>
          <a:prstGeom prst="rect">
            <a:avLst/>
          </a:prstGeom>
        </p:spPr>
      </p:pic>
      <p:sp>
        <p:nvSpPr>
          <p:cNvPr id="4" name="Google Shape;471;p60">
            <a:extLst>
              <a:ext uri="{FF2B5EF4-FFF2-40B4-BE49-F238E27FC236}">
                <a16:creationId xmlns:a16="http://schemas.microsoft.com/office/drawing/2014/main" id="{EE0F1D70-87A7-E65E-384E-6A41C516720C}"/>
              </a:ext>
            </a:extLst>
          </p:cNvPr>
          <p:cNvSpPr/>
          <p:nvPr/>
        </p:nvSpPr>
        <p:spPr>
          <a:xfrm>
            <a:off x="1147911" y="1078346"/>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237479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A3FFFE-E409-E235-0441-8C8FDB2CCF3C}"/>
              </a:ext>
            </a:extLst>
          </p:cNvPr>
          <p:cNvPicPr>
            <a:picLocks noChangeAspect="1"/>
          </p:cNvPicPr>
          <p:nvPr/>
        </p:nvPicPr>
        <p:blipFill>
          <a:blip r:embed="rId2"/>
          <a:stretch>
            <a:fillRect/>
          </a:stretch>
        </p:blipFill>
        <p:spPr>
          <a:xfrm>
            <a:off x="1246645" y="248424"/>
            <a:ext cx="10085510" cy="5636809"/>
          </a:xfrm>
          <a:prstGeom prst="rect">
            <a:avLst/>
          </a:prstGeom>
        </p:spPr>
      </p:pic>
      <p:sp>
        <p:nvSpPr>
          <p:cNvPr id="4" name="Google Shape;471;p60">
            <a:extLst>
              <a:ext uri="{FF2B5EF4-FFF2-40B4-BE49-F238E27FC236}">
                <a16:creationId xmlns:a16="http://schemas.microsoft.com/office/drawing/2014/main" id="{EE0F1D70-87A7-E65E-384E-6A41C516720C}"/>
              </a:ext>
            </a:extLst>
          </p:cNvPr>
          <p:cNvSpPr/>
          <p:nvPr/>
        </p:nvSpPr>
        <p:spPr>
          <a:xfrm>
            <a:off x="1468924" y="5329333"/>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46576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2D37C-9700-56DC-381A-3671FD0BAE30}"/>
              </a:ext>
            </a:extLst>
          </p:cNvPr>
          <p:cNvPicPr>
            <a:picLocks noChangeAspect="1"/>
          </p:cNvPicPr>
          <p:nvPr/>
        </p:nvPicPr>
        <p:blipFill>
          <a:blip r:embed="rId2"/>
          <a:stretch>
            <a:fillRect/>
          </a:stretch>
        </p:blipFill>
        <p:spPr>
          <a:xfrm>
            <a:off x="1497529" y="145262"/>
            <a:ext cx="9225547" cy="6216628"/>
          </a:xfrm>
          <a:prstGeom prst="rect">
            <a:avLst/>
          </a:prstGeom>
        </p:spPr>
      </p:pic>
      <p:sp>
        <p:nvSpPr>
          <p:cNvPr id="4" name="Google Shape;471;p60">
            <a:extLst>
              <a:ext uri="{FF2B5EF4-FFF2-40B4-BE49-F238E27FC236}">
                <a16:creationId xmlns:a16="http://schemas.microsoft.com/office/drawing/2014/main" id="{EE0F1D70-87A7-E65E-384E-6A41C516720C}"/>
              </a:ext>
            </a:extLst>
          </p:cNvPr>
          <p:cNvSpPr/>
          <p:nvPr/>
        </p:nvSpPr>
        <p:spPr>
          <a:xfrm>
            <a:off x="1624566" y="5805988"/>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554911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01C4A517-5061-BC37-8935-4CCDD16D5560}"/>
              </a:ext>
            </a:extLst>
          </p:cNvPr>
          <p:cNvPicPr>
            <a:picLocks noChangeAspect="1"/>
          </p:cNvPicPr>
          <p:nvPr/>
        </p:nvPicPr>
        <p:blipFill>
          <a:blip r:embed="rId3"/>
          <a:stretch>
            <a:fillRect/>
          </a:stretch>
        </p:blipFill>
        <p:spPr>
          <a:xfrm>
            <a:off x="1695271" y="1561999"/>
            <a:ext cx="8649343" cy="4857851"/>
          </a:xfrm>
          <a:prstGeom prst="rect">
            <a:avLst/>
          </a:prstGeom>
        </p:spPr>
      </p:pic>
      <p:sp>
        <p:nvSpPr>
          <p:cNvPr id="6" name="TextBox 5">
            <a:extLst>
              <a:ext uri="{FF2B5EF4-FFF2-40B4-BE49-F238E27FC236}">
                <a16:creationId xmlns:a16="http://schemas.microsoft.com/office/drawing/2014/main" id="{3BDC6A12-603B-4678-DF5D-CEEF6F599F58}"/>
              </a:ext>
            </a:extLst>
          </p:cNvPr>
          <p:cNvSpPr txBox="1"/>
          <p:nvPr/>
        </p:nvSpPr>
        <p:spPr>
          <a:xfrm>
            <a:off x="3562350" y="523875"/>
            <a:ext cx="58293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mn-lt"/>
                <a:ea typeface="+mn-ea"/>
                <a:cs typeface="+mn-cs"/>
                <a:sym typeface="Calibri"/>
                <a:hlinkClick r:id="rId2"/>
              </a:rPr>
              <a:t>Video: The Invisible Hand </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450001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Slide Number Placeholder 4">
            <a:extLst>
              <a:ext uri="{FF2B5EF4-FFF2-40B4-BE49-F238E27FC236}">
                <a16:creationId xmlns:a16="http://schemas.microsoft.com/office/drawing/2014/main" id="{905036CB-9AB4-7677-A0D3-C84F724E6F16}"/>
              </a:ext>
            </a:extLst>
          </p:cNvPr>
          <p:cNvSpPr>
            <a:spLocks noGrp="1"/>
          </p:cNvSpPr>
          <p:nvPr>
            <p:ph type="sldNum" sz="quarter" idx="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54F1C326-267E-40B6-A317-91825B4B42A6}" type="slidenum">
              <a:rPr lang="en-US" altLang="en-US" sz="1400"/>
              <a:pPr eaLnBrk="1" hangingPunct="1">
                <a:spcBef>
                  <a:spcPct val="0"/>
                </a:spcBef>
                <a:buFontTx/>
                <a:buNone/>
              </a:pPr>
              <a:t>6</a:t>
            </a:fld>
            <a:endParaRPr lang="en-US" altLang="en-US" sz="1400"/>
          </a:p>
        </p:txBody>
      </p:sp>
      <p:sp>
        <p:nvSpPr>
          <p:cNvPr id="4098" name="Rectangle 2" descr="Papyrus">
            <a:extLst>
              <a:ext uri="{FF2B5EF4-FFF2-40B4-BE49-F238E27FC236}">
                <a16:creationId xmlns:a16="http://schemas.microsoft.com/office/drawing/2014/main" id="{C21BAFA1-7CDF-363C-CC32-58278706E3C1}"/>
              </a:ext>
            </a:extLst>
          </p:cNvPr>
          <p:cNvSpPr>
            <a:spLocks noGrp="1" noChangeArrowheads="1"/>
          </p:cNvSpPr>
          <p:nvPr>
            <p:ph type="title" idx="4294967295"/>
          </p:nvPr>
        </p:nvSpPr>
        <p:spPr>
          <a:xfrm>
            <a:off x="678730" y="344489"/>
            <a:ext cx="10322350" cy="914400"/>
          </a:xfrm>
          <a:noFill/>
        </p:spPr>
        <p:txBody>
          <a:bodyPr/>
          <a:lstStyle/>
          <a:p>
            <a:pPr eaLnBrk="1" hangingPunct="1"/>
            <a:r>
              <a:rPr lang="en-US" altLang="en-US" sz="3600" b="1" dirty="0">
                <a:solidFill>
                  <a:schemeClr val="tx1"/>
                </a:solidFill>
              </a:rPr>
              <a:t>Scarcity Means There Is Not Enough For  Everyone</a:t>
            </a:r>
          </a:p>
        </p:txBody>
      </p:sp>
      <p:pic>
        <p:nvPicPr>
          <p:cNvPr id="11267" name="Picture 3" descr="Scarcity">
            <a:extLst>
              <a:ext uri="{FF2B5EF4-FFF2-40B4-BE49-F238E27FC236}">
                <a16:creationId xmlns:a16="http://schemas.microsoft.com/office/drawing/2014/main" id="{F132441B-B52E-971B-B94E-63AA4861C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95401"/>
            <a:ext cx="5715000"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descr="Papyrus">
            <a:extLst>
              <a:ext uri="{FF2B5EF4-FFF2-40B4-BE49-F238E27FC236}">
                <a16:creationId xmlns:a16="http://schemas.microsoft.com/office/drawing/2014/main" id="{F24F09F2-5837-D12B-E77E-7235D65E1F83}"/>
              </a:ext>
            </a:extLst>
          </p:cNvPr>
          <p:cNvSpPr>
            <a:spLocks noChangeArrowheads="1"/>
          </p:cNvSpPr>
          <p:nvPr/>
        </p:nvSpPr>
        <p:spPr bwMode="auto">
          <a:xfrm>
            <a:off x="1267905" y="5754688"/>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b="1" dirty="0"/>
              <a:t>Government must step in to help </a:t>
            </a:r>
            <a:r>
              <a:rPr lang="en-US" altLang="en-US" b="1" dirty="0">
                <a:solidFill>
                  <a:srgbClr val="990000"/>
                </a:solidFill>
              </a:rPr>
              <a:t>allocate </a:t>
            </a:r>
            <a:r>
              <a:rPr lang="en-US" altLang="en-US" b="1" dirty="0"/>
              <a:t>(distribute)</a:t>
            </a:r>
            <a:r>
              <a:rPr lang="en-US" altLang="en-US" b="1" dirty="0">
                <a:solidFill>
                  <a:srgbClr val="990000"/>
                </a:solidFill>
              </a:rPr>
              <a:t> </a:t>
            </a:r>
            <a:r>
              <a:rPr lang="en-US" altLang="en-US" b="1" dirty="0"/>
              <a:t>resources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dissolve">
                                      <p:cBhvr>
                                        <p:cTn id="7" dur="5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dissolve">
                                      <p:cBhvr>
                                        <p:cTn id="1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8C670-0B33-401D-EDFB-5AB1F98BDA7A}"/>
              </a:ext>
            </a:extLst>
          </p:cNvPr>
          <p:cNvPicPr>
            <a:picLocks noChangeAspect="1"/>
          </p:cNvPicPr>
          <p:nvPr/>
        </p:nvPicPr>
        <p:blipFill>
          <a:blip r:embed="rId2"/>
          <a:stretch>
            <a:fillRect/>
          </a:stretch>
        </p:blipFill>
        <p:spPr>
          <a:xfrm>
            <a:off x="2202676" y="216279"/>
            <a:ext cx="8015212" cy="6449398"/>
          </a:xfrm>
          <a:prstGeom prst="rect">
            <a:avLst/>
          </a:prstGeom>
        </p:spPr>
      </p:pic>
      <p:sp>
        <p:nvSpPr>
          <p:cNvPr id="4" name="TextBox 3">
            <a:extLst>
              <a:ext uri="{FF2B5EF4-FFF2-40B4-BE49-F238E27FC236}">
                <a16:creationId xmlns:a16="http://schemas.microsoft.com/office/drawing/2014/main" id="{8AF7DACC-6393-AD05-4CBC-54E7CC97E923}"/>
              </a:ext>
            </a:extLst>
          </p:cNvPr>
          <p:cNvSpPr txBox="1"/>
          <p:nvPr/>
        </p:nvSpPr>
        <p:spPr>
          <a:xfrm>
            <a:off x="5193164" y="31614"/>
            <a:ext cx="26202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CEE AP Micro Activity 1-10</a:t>
            </a:r>
          </a:p>
        </p:txBody>
      </p:sp>
    </p:spTree>
    <p:extLst>
      <p:ext uri="{BB962C8B-B14F-4D97-AF65-F5344CB8AC3E}">
        <p14:creationId xmlns:p14="http://schemas.microsoft.com/office/powerpoint/2010/main" val="286526874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05A06-0D61-8352-3639-CA626A3F73A4}"/>
              </a:ext>
            </a:extLst>
          </p:cNvPr>
          <p:cNvPicPr>
            <a:picLocks noChangeAspect="1"/>
          </p:cNvPicPr>
          <p:nvPr/>
        </p:nvPicPr>
        <p:blipFill>
          <a:blip r:embed="rId2"/>
          <a:stretch>
            <a:fillRect/>
          </a:stretch>
        </p:blipFill>
        <p:spPr>
          <a:xfrm>
            <a:off x="1202609" y="662914"/>
            <a:ext cx="9965486" cy="5247714"/>
          </a:xfrm>
          <a:prstGeom prst="rect">
            <a:avLst/>
          </a:prstGeom>
        </p:spPr>
      </p:pic>
      <p:sp>
        <p:nvSpPr>
          <p:cNvPr id="4" name="TextBox 3">
            <a:extLst>
              <a:ext uri="{FF2B5EF4-FFF2-40B4-BE49-F238E27FC236}">
                <a16:creationId xmlns:a16="http://schemas.microsoft.com/office/drawing/2014/main" id="{96329E42-0751-151C-BDA8-38E098F2F93D}"/>
              </a:ext>
            </a:extLst>
          </p:cNvPr>
          <p:cNvSpPr txBox="1"/>
          <p:nvPr/>
        </p:nvSpPr>
        <p:spPr>
          <a:xfrm>
            <a:off x="4474527" y="82985"/>
            <a:ext cx="271738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CEE AP Micro Activity 1-10</a:t>
            </a:r>
          </a:p>
        </p:txBody>
      </p:sp>
    </p:spTree>
    <p:extLst>
      <p:ext uri="{BB962C8B-B14F-4D97-AF65-F5344CB8AC3E}">
        <p14:creationId xmlns:p14="http://schemas.microsoft.com/office/powerpoint/2010/main" val="201492713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329E42-0751-151C-BDA8-38E098F2F93D}"/>
              </a:ext>
            </a:extLst>
          </p:cNvPr>
          <p:cNvSpPr txBox="1"/>
          <p:nvPr/>
        </p:nvSpPr>
        <p:spPr>
          <a:xfrm>
            <a:off x="4875219" y="93259"/>
            <a:ext cx="26202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CEE AP Micro Activity 1-10</a:t>
            </a:r>
          </a:p>
        </p:txBody>
      </p:sp>
      <p:pic>
        <p:nvPicPr>
          <p:cNvPr id="5" name="Picture 4">
            <a:extLst>
              <a:ext uri="{FF2B5EF4-FFF2-40B4-BE49-F238E27FC236}">
                <a16:creationId xmlns:a16="http://schemas.microsoft.com/office/drawing/2014/main" id="{49BF401F-A889-583A-7B80-34165CCCC75C}"/>
              </a:ext>
            </a:extLst>
          </p:cNvPr>
          <p:cNvPicPr>
            <a:picLocks noChangeAspect="1"/>
          </p:cNvPicPr>
          <p:nvPr/>
        </p:nvPicPr>
        <p:blipFill>
          <a:blip r:embed="rId2"/>
          <a:stretch>
            <a:fillRect/>
          </a:stretch>
        </p:blipFill>
        <p:spPr>
          <a:xfrm>
            <a:off x="1684449" y="840433"/>
            <a:ext cx="9096121" cy="3741841"/>
          </a:xfrm>
          <a:prstGeom prst="rect">
            <a:avLst/>
          </a:prstGeom>
        </p:spPr>
      </p:pic>
      <p:sp>
        <p:nvSpPr>
          <p:cNvPr id="6" name="Rectangle: Rounded Corners 5">
            <a:extLst>
              <a:ext uri="{FF2B5EF4-FFF2-40B4-BE49-F238E27FC236}">
                <a16:creationId xmlns:a16="http://schemas.microsoft.com/office/drawing/2014/main" id="{BE559356-6828-C05F-F978-51BB7617D45E}"/>
              </a:ext>
            </a:extLst>
          </p:cNvPr>
          <p:cNvSpPr/>
          <p:nvPr/>
        </p:nvSpPr>
        <p:spPr>
          <a:xfrm>
            <a:off x="1823909" y="1174761"/>
            <a:ext cx="6448222"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Rectangle: Rounded Corners 6">
            <a:extLst>
              <a:ext uri="{FF2B5EF4-FFF2-40B4-BE49-F238E27FC236}">
                <a16:creationId xmlns:a16="http://schemas.microsoft.com/office/drawing/2014/main" id="{8B6273F5-25C7-BB15-D62B-9514D0C171E8}"/>
              </a:ext>
            </a:extLst>
          </p:cNvPr>
          <p:cNvSpPr/>
          <p:nvPr/>
        </p:nvSpPr>
        <p:spPr>
          <a:xfrm>
            <a:off x="1967022" y="2711353"/>
            <a:ext cx="8718699" cy="45188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Rounded Corners 7">
            <a:extLst>
              <a:ext uri="{FF2B5EF4-FFF2-40B4-BE49-F238E27FC236}">
                <a16:creationId xmlns:a16="http://schemas.microsoft.com/office/drawing/2014/main" id="{02441ADC-6F20-9158-3017-EDE0CC425AE1}"/>
              </a:ext>
            </a:extLst>
          </p:cNvPr>
          <p:cNvSpPr/>
          <p:nvPr/>
        </p:nvSpPr>
        <p:spPr>
          <a:xfrm>
            <a:off x="2061871" y="4079834"/>
            <a:ext cx="8718699" cy="451884"/>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090945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E48BC-2035-E166-6708-99570652FA98}"/>
              </a:ext>
            </a:extLst>
          </p:cNvPr>
          <p:cNvPicPr>
            <a:picLocks noChangeAspect="1"/>
          </p:cNvPicPr>
          <p:nvPr/>
        </p:nvPicPr>
        <p:blipFill>
          <a:blip r:embed="rId2"/>
          <a:stretch>
            <a:fillRect/>
          </a:stretch>
        </p:blipFill>
        <p:spPr>
          <a:xfrm>
            <a:off x="1861916" y="0"/>
            <a:ext cx="9147582" cy="5708282"/>
          </a:xfrm>
          <a:prstGeom prst="rect">
            <a:avLst/>
          </a:prstGeom>
        </p:spPr>
      </p:pic>
      <p:sp>
        <p:nvSpPr>
          <p:cNvPr id="4" name="TextBox 3">
            <a:extLst>
              <a:ext uri="{FF2B5EF4-FFF2-40B4-BE49-F238E27FC236}">
                <a16:creationId xmlns:a16="http://schemas.microsoft.com/office/drawing/2014/main" id="{96329E42-0751-151C-BDA8-38E098F2F93D}"/>
              </a:ext>
            </a:extLst>
          </p:cNvPr>
          <p:cNvSpPr txBox="1"/>
          <p:nvPr/>
        </p:nvSpPr>
        <p:spPr>
          <a:xfrm>
            <a:off x="5608866" y="43908"/>
            <a:ext cx="262026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CEE AP Micro Activity 1-10</a:t>
            </a:r>
          </a:p>
        </p:txBody>
      </p:sp>
      <p:sp>
        <p:nvSpPr>
          <p:cNvPr id="6" name="Rectangle: Rounded Corners 5">
            <a:extLst>
              <a:ext uri="{FF2B5EF4-FFF2-40B4-BE49-F238E27FC236}">
                <a16:creationId xmlns:a16="http://schemas.microsoft.com/office/drawing/2014/main" id="{BE559356-6828-C05F-F978-51BB7617D45E}"/>
              </a:ext>
            </a:extLst>
          </p:cNvPr>
          <p:cNvSpPr/>
          <p:nvPr/>
        </p:nvSpPr>
        <p:spPr>
          <a:xfrm>
            <a:off x="5384796" y="1383405"/>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Rounded Corners 8">
            <a:extLst>
              <a:ext uri="{FF2B5EF4-FFF2-40B4-BE49-F238E27FC236}">
                <a16:creationId xmlns:a16="http://schemas.microsoft.com/office/drawing/2014/main" id="{07ECA9CB-F1B3-AE20-E055-502BC28AF143}"/>
              </a:ext>
            </a:extLst>
          </p:cNvPr>
          <p:cNvSpPr/>
          <p:nvPr/>
        </p:nvSpPr>
        <p:spPr>
          <a:xfrm>
            <a:off x="7249037" y="1383404"/>
            <a:ext cx="1682311"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Rounded Corners 9">
            <a:extLst>
              <a:ext uri="{FF2B5EF4-FFF2-40B4-BE49-F238E27FC236}">
                <a16:creationId xmlns:a16="http://schemas.microsoft.com/office/drawing/2014/main" id="{2EF81ADD-35C6-28AD-4CC6-35108E1129F0}"/>
              </a:ext>
            </a:extLst>
          </p:cNvPr>
          <p:cNvSpPr/>
          <p:nvPr/>
        </p:nvSpPr>
        <p:spPr>
          <a:xfrm>
            <a:off x="9096803" y="1383403"/>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Rounded Corners 10">
            <a:extLst>
              <a:ext uri="{FF2B5EF4-FFF2-40B4-BE49-F238E27FC236}">
                <a16:creationId xmlns:a16="http://schemas.microsoft.com/office/drawing/2014/main" id="{16E2A1BE-CB1F-9779-C908-ABFEC7BCCC9D}"/>
              </a:ext>
            </a:extLst>
          </p:cNvPr>
          <p:cNvSpPr/>
          <p:nvPr/>
        </p:nvSpPr>
        <p:spPr>
          <a:xfrm>
            <a:off x="5384796" y="2854141"/>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Rectangle: Rounded Corners 11">
            <a:extLst>
              <a:ext uri="{FF2B5EF4-FFF2-40B4-BE49-F238E27FC236}">
                <a16:creationId xmlns:a16="http://schemas.microsoft.com/office/drawing/2014/main" id="{1A38B197-4B27-1BAD-7112-52E9A30AEA37}"/>
              </a:ext>
            </a:extLst>
          </p:cNvPr>
          <p:cNvSpPr/>
          <p:nvPr/>
        </p:nvSpPr>
        <p:spPr>
          <a:xfrm>
            <a:off x="7249037" y="2854140"/>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Rectangle: Rounded Corners 12">
            <a:extLst>
              <a:ext uri="{FF2B5EF4-FFF2-40B4-BE49-F238E27FC236}">
                <a16:creationId xmlns:a16="http://schemas.microsoft.com/office/drawing/2014/main" id="{B8123FA2-987A-0665-9E55-B87DC62DC42A}"/>
              </a:ext>
            </a:extLst>
          </p:cNvPr>
          <p:cNvSpPr/>
          <p:nvPr/>
        </p:nvSpPr>
        <p:spPr>
          <a:xfrm>
            <a:off x="9096803" y="2766806"/>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Rectangle: Rounded Corners 13">
            <a:extLst>
              <a:ext uri="{FF2B5EF4-FFF2-40B4-BE49-F238E27FC236}">
                <a16:creationId xmlns:a16="http://schemas.microsoft.com/office/drawing/2014/main" id="{16C672EF-F692-D2F6-9A43-36AC082BB90B}"/>
              </a:ext>
            </a:extLst>
          </p:cNvPr>
          <p:cNvSpPr/>
          <p:nvPr/>
        </p:nvSpPr>
        <p:spPr>
          <a:xfrm>
            <a:off x="5384796" y="4206761"/>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Rectangle: Rounded Corners 14">
            <a:extLst>
              <a:ext uri="{FF2B5EF4-FFF2-40B4-BE49-F238E27FC236}">
                <a16:creationId xmlns:a16="http://schemas.microsoft.com/office/drawing/2014/main" id="{A7399E02-F929-A069-8E2C-FDBB0BCF57A7}"/>
              </a:ext>
            </a:extLst>
          </p:cNvPr>
          <p:cNvSpPr/>
          <p:nvPr/>
        </p:nvSpPr>
        <p:spPr>
          <a:xfrm>
            <a:off x="7235608" y="4214502"/>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 name="Rectangle: Rounded Corners 15">
            <a:extLst>
              <a:ext uri="{FF2B5EF4-FFF2-40B4-BE49-F238E27FC236}">
                <a16:creationId xmlns:a16="http://schemas.microsoft.com/office/drawing/2014/main" id="{004DF518-45BA-AE6F-B384-9CEE86B2CF9C}"/>
              </a:ext>
            </a:extLst>
          </p:cNvPr>
          <p:cNvSpPr/>
          <p:nvPr/>
        </p:nvSpPr>
        <p:spPr>
          <a:xfrm>
            <a:off x="9086420" y="4230808"/>
            <a:ext cx="1422408" cy="1260095"/>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762959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64</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66</a:t>
            </a:fld>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3094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p:nvPr/>
        </p:nvSpPr>
        <p:spPr>
          <a:xfrm>
            <a:off x="1513572" y="335009"/>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2685914" y="3883073"/>
            <a:ext cx="604901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lang="en-US" dirty="0">
                <a:hlinkClick r:id="rId3"/>
              </a:rPr>
              <a:t>Minnesota Council on Economics Education: www.mcee.umn.edu</a:t>
            </a:r>
            <a:endParaRPr dirty="0"/>
          </a:p>
        </p:txBody>
      </p:sp>
      <p:pic>
        <p:nvPicPr>
          <p:cNvPr id="255" name="Picture 4" descr="Picture 4"/>
          <p:cNvPicPr>
            <a:picLocks noChangeAspect="1"/>
          </p:cNvPicPr>
          <p:nvPr/>
        </p:nvPicPr>
        <p:blipFill>
          <a:blip r:embed="rId4"/>
          <a:stretch>
            <a:fillRect/>
          </a:stretch>
        </p:blipFill>
        <p:spPr>
          <a:xfrm>
            <a:off x="2534653" y="1478010"/>
            <a:ext cx="6096000" cy="2405063"/>
          </a:xfrm>
          <a:prstGeom prst="rect">
            <a:avLst/>
          </a:prstGeom>
          <a:ln w="12700">
            <a:miter lim="400000"/>
          </a:ln>
        </p:spPr>
      </p:pic>
      <p:pic>
        <p:nvPicPr>
          <p:cNvPr id="3" name="Picture 2" descr="Text&#10;&#10;Description automatically generated">
            <a:extLst>
              <a:ext uri="{FF2B5EF4-FFF2-40B4-BE49-F238E27FC236}">
                <a16:creationId xmlns:a16="http://schemas.microsoft.com/office/drawing/2014/main" id="{C1296D8B-B520-86DC-A216-C5CD4D3FF80E}"/>
              </a:ext>
            </a:extLst>
          </p:cNvPr>
          <p:cNvPicPr>
            <a:picLocks noChangeAspect="1"/>
          </p:cNvPicPr>
          <p:nvPr/>
        </p:nvPicPr>
        <p:blipFill rotWithShape="1">
          <a:blip r:embed="rId5">
            <a:extLst>
              <a:ext uri="{28A0092B-C50C-407E-A947-70E740481C1C}">
                <a14:useLocalDpi xmlns:a14="http://schemas.microsoft.com/office/drawing/2010/main" val="0"/>
              </a:ext>
            </a:extLst>
          </a:blip>
          <a:srcRect l="78553" t="25143" b="20332"/>
          <a:stretch/>
        </p:blipFill>
        <p:spPr>
          <a:xfrm>
            <a:off x="4275221" y="5136329"/>
            <a:ext cx="2614863" cy="138666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CB778058-E176-7E27-4D95-44100549C952}"/>
              </a:ext>
            </a:extLst>
          </p:cNvPr>
          <p:cNvSpPr txBox="1">
            <a:spLocks noChangeArrowheads="1"/>
          </p:cNvSpPr>
          <p:nvPr/>
        </p:nvSpPr>
        <p:spPr bwMode="auto">
          <a:xfrm>
            <a:off x="1790700" y="2743201"/>
            <a:ext cx="861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SzPct val="150000"/>
            </a:pPr>
            <a:endParaRPr lang="en-US" altLang="en-US" sz="2000">
              <a:latin typeface="Arial" panose="020B0604020202020204" pitchFamily="34" charset="0"/>
            </a:endParaRPr>
          </a:p>
        </p:txBody>
      </p:sp>
      <p:sp>
        <p:nvSpPr>
          <p:cNvPr id="5126" name="Slide Number Placeholder 5">
            <a:extLst>
              <a:ext uri="{FF2B5EF4-FFF2-40B4-BE49-F238E27FC236}">
                <a16:creationId xmlns:a16="http://schemas.microsoft.com/office/drawing/2014/main" id="{AC66BFEC-F957-85C7-4E7D-636C784D627F}"/>
              </a:ext>
            </a:extLst>
          </p:cNvPr>
          <p:cNvSpPr>
            <a:spLocks noGrp="1"/>
          </p:cNvSpPr>
          <p:nvPr>
            <p:ph type="sldNum" sz="quarter" idx="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fld id="{F4D94793-6E87-471F-98E2-0CF68F72BA07}" type="slidenum">
              <a:rPr lang="en-US" altLang="en-US" sz="1400"/>
              <a:pPr eaLnBrk="1" hangingPunct="1">
                <a:spcBef>
                  <a:spcPct val="0"/>
                </a:spcBef>
                <a:buFontTx/>
                <a:buNone/>
              </a:pPr>
              <a:t>7</a:t>
            </a:fld>
            <a:endParaRPr lang="en-US" altLang="en-US" sz="1400"/>
          </a:p>
        </p:txBody>
      </p:sp>
      <p:sp>
        <p:nvSpPr>
          <p:cNvPr id="94212" name="Rectangle 4">
            <a:extLst>
              <a:ext uri="{FF2B5EF4-FFF2-40B4-BE49-F238E27FC236}">
                <a16:creationId xmlns:a16="http://schemas.microsoft.com/office/drawing/2014/main" id="{6D7E0E2F-457B-88D8-29FE-50957C7C31C6}"/>
              </a:ext>
            </a:extLst>
          </p:cNvPr>
          <p:cNvSpPr>
            <a:spLocks noGrp="1" noChangeArrowheads="1"/>
          </p:cNvSpPr>
          <p:nvPr>
            <p:ph type="title" idx="4294967295"/>
          </p:nvPr>
        </p:nvSpPr>
        <p:spPr>
          <a:xfrm>
            <a:off x="3902697" y="294346"/>
            <a:ext cx="7772400" cy="1143000"/>
          </a:xfrm>
        </p:spPr>
        <p:txBody>
          <a:bodyPr/>
          <a:lstStyle/>
          <a:p>
            <a:pPr eaLnBrk="1" hangingPunct="1"/>
            <a:r>
              <a:rPr lang="en-US" altLang="en-US" b="1" dirty="0">
                <a:solidFill>
                  <a:srgbClr val="990000"/>
                </a:solidFill>
              </a:rPr>
              <a:t>Scarcity Bus Ride</a:t>
            </a:r>
          </a:p>
        </p:txBody>
      </p:sp>
      <p:sp>
        <p:nvSpPr>
          <p:cNvPr id="94214" name="Text Box 6">
            <a:extLst>
              <a:ext uri="{FF2B5EF4-FFF2-40B4-BE49-F238E27FC236}">
                <a16:creationId xmlns:a16="http://schemas.microsoft.com/office/drawing/2014/main" id="{B4BB08C1-71DF-1B98-9EF7-75217FF694B4}"/>
              </a:ext>
            </a:extLst>
          </p:cNvPr>
          <p:cNvSpPr txBox="1">
            <a:spLocks noChangeArrowheads="1"/>
          </p:cNvSpPr>
          <p:nvPr/>
        </p:nvSpPr>
        <p:spPr bwMode="auto">
          <a:xfrm>
            <a:off x="1752600" y="1194073"/>
            <a:ext cx="8686800" cy="342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95000"/>
              </a:lnSpc>
              <a:spcBef>
                <a:spcPct val="0"/>
              </a:spcBef>
              <a:buFontTx/>
              <a:buNone/>
            </a:pPr>
            <a:r>
              <a:rPr kumimoji="1" lang="en-US" altLang="en-US" sz="2800" b="1" dirty="0"/>
              <a:t>S</a:t>
            </a:r>
            <a:r>
              <a:rPr kumimoji="1" lang="en-US" altLang="en-US" b="1" dirty="0"/>
              <a:t>cenario:</a:t>
            </a:r>
          </a:p>
          <a:p>
            <a:pPr algn="ctr">
              <a:lnSpc>
                <a:spcPct val="95000"/>
              </a:lnSpc>
              <a:spcBef>
                <a:spcPct val="0"/>
              </a:spcBef>
              <a:buFontTx/>
              <a:buNone/>
            </a:pPr>
            <a:r>
              <a:rPr kumimoji="1" lang="en-US" altLang="en-US" sz="2800" b="1" dirty="0">
                <a:solidFill>
                  <a:srgbClr val="000099"/>
                </a:solidFill>
              </a:rPr>
              <a:t>A group of 40 college students get on a bus to go to a dance 30 miles away. </a:t>
            </a:r>
          </a:p>
          <a:p>
            <a:pPr algn="ctr">
              <a:lnSpc>
                <a:spcPct val="95000"/>
              </a:lnSpc>
              <a:spcBef>
                <a:spcPct val="0"/>
              </a:spcBef>
              <a:buFontTx/>
              <a:buNone/>
            </a:pPr>
            <a:r>
              <a:rPr kumimoji="1" lang="en-US" altLang="en-US" sz="2800" b="1" dirty="0">
                <a:solidFill>
                  <a:srgbClr val="000099"/>
                </a:solidFill>
              </a:rPr>
              <a:t>Shortly after leaving, the bus finds that it is too heavy to go over a large hill</a:t>
            </a:r>
          </a:p>
          <a:p>
            <a:pPr algn="ctr">
              <a:lnSpc>
                <a:spcPct val="95000"/>
              </a:lnSpc>
              <a:spcBef>
                <a:spcPct val="0"/>
              </a:spcBef>
              <a:buFontTx/>
              <a:buNone/>
            </a:pPr>
            <a:r>
              <a:rPr kumimoji="1" lang="en-US" altLang="en-US" sz="2800" b="1" dirty="0">
                <a:solidFill>
                  <a:srgbClr val="000099"/>
                </a:solidFill>
              </a:rPr>
              <a:t>10 students need to get off the bus</a:t>
            </a:r>
          </a:p>
          <a:p>
            <a:pPr algn="ctr">
              <a:lnSpc>
                <a:spcPct val="95000"/>
              </a:lnSpc>
              <a:spcBef>
                <a:spcPct val="0"/>
              </a:spcBef>
              <a:buFontTx/>
              <a:buNone/>
            </a:pPr>
            <a:r>
              <a:rPr kumimoji="1" lang="en-US" altLang="en-US" sz="2800" b="1" dirty="0">
                <a:solidFill>
                  <a:srgbClr val="990000"/>
                </a:solidFill>
              </a:rPr>
              <a:t>You and your partner need to find 5 different ways to decide who should get off the bus.</a:t>
            </a:r>
            <a:endParaRPr kumimoji="1" lang="en-US" altLang="en-US" sz="2800" b="1" dirty="0">
              <a:solidFill>
                <a:srgbClr val="000099"/>
              </a:solidFill>
            </a:endParaRPr>
          </a:p>
        </p:txBody>
      </p:sp>
      <p:sp>
        <p:nvSpPr>
          <p:cNvPr id="94215" name="Rectangle 7">
            <a:extLst>
              <a:ext uri="{FF2B5EF4-FFF2-40B4-BE49-F238E27FC236}">
                <a16:creationId xmlns:a16="http://schemas.microsoft.com/office/drawing/2014/main" id="{A7826466-B358-D7FD-C374-B8D44D7C0891}"/>
              </a:ext>
            </a:extLst>
          </p:cNvPr>
          <p:cNvSpPr>
            <a:spLocks noChangeArrowheads="1"/>
          </p:cNvSpPr>
          <p:nvPr/>
        </p:nvSpPr>
        <p:spPr bwMode="auto">
          <a:xfrm>
            <a:off x="2459610" y="4619626"/>
            <a:ext cx="8915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AutoNum type="arabicPeriod"/>
            </a:pPr>
            <a:r>
              <a:rPr lang="en-US" altLang="en-US" sz="3000" b="1" dirty="0"/>
              <a:t>Are any of the solutions fair?</a:t>
            </a:r>
          </a:p>
          <a:p>
            <a:pPr>
              <a:spcBef>
                <a:spcPct val="0"/>
              </a:spcBef>
              <a:buFontTx/>
              <a:buAutoNum type="arabicPeriod"/>
            </a:pPr>
            <a:r>
              <a:rPr lang="en-US" altLang="en-US" sz="3000" b="1" dirty="0"/>
              <a:t>How are resources allocated in communism?</a:t>
            </a:r>
          </a:p>
          <a:p>
            <a:pPr>
              <a:spcBef>
                <a:spcPct val="0"/>
              </a:spcBef>
              <a:buFontTx/>
              <a:buAutoNum type="arabicPeriod"/>
            </a:pPr>
            <a:r>
              <a:rPr lang="en-US" altLang="en-US" sz="3000" b="1" dirty="0"/>
              <a:t>How are resources allocated in capitalism?</a:t>
            </a:r>
          </a:p>
          <a:p>
            <a:pPr>
              <a:spcBef>
                <a:spcPct val="0"/>
              </a:spcBef>
              <a:buFontTx/>
              <a:buAutoNum type="arabicPeriod"/>
            </a:pPr>
            <a:r>
              <a:rPr lang="en-US" altLang="en-US" sz="3000" b="1" dirty="0"/>
              <a:t>What role do prices play in capitalism?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4214">
                                            <p:txEl>
                                              <p:pRg st="0" end="0"/>
                                            </p:txEl>
                                          </p:spTgt>
                                        </p:tgtEl>
                                        <p:attrNameLst>
                                          <p:attrName>style.visibility</p:attrName>
                                        </p:attrNameLst>
                                      </p:cBhvr>
                                      <p:to>
                                        <p:strVal val="visible"/>
                                      </p:to>
                                    </p:set>
                                    <p:animEffect transition="in" filter="dissolve">
                                      <p:cBhvr>
                                        <p:cTn id="12" dur="500"/>
                                        <p:tgtEl>
                                          <p:spTgt spid="942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4214">
                                            <p:txEl>
                                              <p:pRg st="1" end="1"/>
                                            </p:txEl>
                                          </p:spTgt>
                                        </p:tgtEl>
                                        <p:attrNameLst>
                                          <p:attrName>style.visibility</p:attrName>
                                        </p:attrNameLst>
                                      </p:cBhvr>
                                      <p:to>
                                        <p:strVal val="visible"/>
                                      </p:to>
                                    </p:set>
                                    <p:animEffect transition="in" filter="dissolve">
                                      <p:cBhvr>
                                        <p:cTn id="17" dur="500"/>
                                        <p:tgtEl>
                                          <p:spTgt spid="9421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4214">
                                            <p:txEl>
                                              <p:pRg st="2" end="2"/>
                                            </p:txEl>
                                          </p:spTgt>
                                        </p:tgtEl>
                                        <p:attrNameLst>
                                          <p:attrName>style.visibility</p:attrName>
                                        </p:attrNameLst>
                                      </p:cBhvr>
                                      <p:to>
                                        <p:strVal val="visible"/>
                                      </p:to>
                                    </p:set>
                                    <p:animEffect transition="in" filter="dissolve">
                                      <p:cBhvr>
                                        <p:cTn id="22" dur="500"/>
                                        <p:tgtEl>
                                          <p:spTgt spid="9421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94214">
                                            <p:txEl>
                                              <p:pRg st="3" end="3"/>
                                            </p:txEl>
                                          </p:spTgt>
                                        </p:tgtEl>
                                        <p:attrNameLst>
                                          <p:attrName>style.visibility</p:attrName>
                                        </p:attrNameLst>
                                      </p:cBhvr>
                                      <p:to>
                                        <p:strVal val="visible"/>
                                      </p:to>
                                    </p:set>
                                    <p:animEffect transition="in" filter="dissolve">
                                      <p:cBhvr>
                                        <p:cTn id="27" dur="500"/>
                                        <p:tgtEl>
                                          <p:spTgt spid="9421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4214">
                                            <p:txEl>
                                              <p:pRg st="4" end="4"/>
                                            </p:txEl>
                                          </p:spTgt>
                                        </p:tgtEl>
                                        <p:attrNameLst>
                                          <p:attrName>style.visibility</p:attrName>
                                        </p:attrNameLst>
                                      </p:cBhvr>
                                      <p:to>
                                        <p:strVal val="visible"/>
                                      </p:to>
                                    </p:set>
                                    <p:animEffect transition="in" filter="dissolve">
                                      <p:cBhvr>
                                        <p:cTn id="32" dur="500"/>
                                        <p:tgtEl>
                                          <p:spTgt spid="9421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4215">
                                            <p:txEl>
                                              <p:pRg st="0" end="0"/>
                                            </p:txEl>
                                          </p:spTgt>
                                        </p:tgtEl>
                                        <p:attrNameLst>
                                          <p:attrName>style.visibility</p:attrName>
                                        </p:attrNameLst>
                                      </p:cBhvr>
                                      <p:to>
                                        <p:strVal val="visible"/>
                                      </p:to>
                                    </p:set>
                                    <p:animEffect transition="in" filter="dissolve">
                                      <p:cBhvr>
                                        <p:cTn id="37" dur="500"/>
                                        <p:tgtEl>
                                          <p:spTgt spid="9421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94215">
                                            <p:txEl>
                                              <p:pRg st="1" end="1"/>
                                            </p:txEl>
                                          </p:spTgt>
                                        </p:tgtEl>
                                        <p:attrNameLst>
                                          <p:attrName>style.visibility</p:attrName>
                                        </p:attrNameLst>
                                      </p:cBhvr>
                                      <p:to>
                                        <p:strVal val="visible"/>
                                      </p:to>
                                    </p:set>
                                    <p:animEffect transition="in" filter="dissolve">
                                      <p:cBhvr>
                                        <p:cTn id="42" dur="500"/>
                                        <p:tgtEl>
                                          <p:spTgt spid="94215">
                                            <p:txEl>
                                              <p:pRg st="1" end="1"/>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94215">
                                            <p:txEl>
                                              <p:pRg st="2" end="2"/>
                                            </p:txEl>
                                          </p:spTgt>
                                        </p:tgtEl>
                                        <p:attrNameLst>
                                          <p:attrName>style.visibility</p:attrName>
                                        </p:attrNameLst>
                                      </p:cBhvr>
                                      <p:to>
                                        <p:strVal val="visible"/>
                                      </p:to>
                                    </p:set>
                                    <p:animEffect transition="in" filter="dissolve">
                                      <p:cBhvr>
                                        <p:cTn id="47" dur="500"/>
                                        <p:tgtEl>
                                          <p:spTgt spid="94215">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94215">
                                            <p:txEl>
                                              <p:pRg st="3" end="3"/>
                                            </p:txEl>
                                          </p:spTgt>
                                        </p:tgtEl>
                                        <p:attrNameLst>
                                          <p:attrName>style.visibility</p:attrName>
                                        </p:attrNameLst>
                                      </p:cBhvr>
                                      <p:to>
                                        <p:strVal val="visible"/>
                                      </p:to>
                                    </p:set>
                                    <p:animEffect transition="in" filter="dissolve">
                                      <p:cBhvr>
                                        <p:cTn id="52" dur="500"/>
                                        <p:tgtEl>
                                          <p:spTgt spid="942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utoUpdateAnimBg="0"/>
      <p:bldP spid="94214" grpId="0" build="p" autoUpdateAnimBg="0"/>
      <p:bldP spid="94215"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308345" y="577619"/>
            <a:ext cx="9224022" cy="82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70</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lang="en-US" dirty="0"/>
              <a:t>James Redelsheimer</a:t>
            </a:r>
            <a:br>
              <a:rPr lang="en-US" dirty="0"/>
            </a:br>
            <a:r>
              <a:rPr lang="en-US" dirty="0"/>
              <a:t>jred40@gmail.com</a:t>
            </a:r>
            <a:endParaRPr dirty="0"/>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7765002D-E60B-6573-3C11-2955B5AD6AFC}"/>
              </a:ext>
            </a:extLst>
          </p:cNvPr>
          <p:cNvSpPr txBox="1">
            <a:spLocks noChangeArrowheads="1"/>
          </p:cNvSpPr>
          <p:nvPr/>
        </p:nvSpPr>
        <p:spPr bwMode="auto">
          <a:xfrm>
            <a:off x="1790700" y="2743201"/>
            <a:ext cx="861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SzPct val="150000"/>
            </a:pPr>
            <a:endParaRPr lang="en-US" altLang="en-US" sz="2000">
              <a:latin typeface="Arial" panose="020B0604020202020204" pitchFamily="34" charset="0"/>
            </a:endParaRPr>
          </a:p>
        </p:txBody>
      </p:sp>
      <p:sp>
        <p:nvSpPr>
          <p:cNvPr id="79875" name="Text Box 3">
            <a:extLst>
              <a:ext uri="{FF2B5EF4-FFF2-40B4-BE49-F238E27FC236}">
                <a16:creationId xmlns:a16="http://schemas.microsoft.com/office/drawing/2014/main" id="{0D402E85-B1FC-8F99-317C-9AF02CBEAFD7}"/>
              </a:ext>
            </a:extLst>
          </p:cNvPr>
          <p:cNvSpPr txBox="1">
            <a:spLocks noChangeArrowheads="1"/>
          </p:cNvSpPr>
          <p:nvPr/>
        </p:nvSpPr>
        <p:spPr bwMode="auto">
          <a:xfrm>
            <a:off x="882977" y="426336"/>
            <a:ext cx="891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kumimoji="1" lang="en-US" altLang="en-US" sz="4000" dirty="0"/>
              <a:t> </a:t>
            </a:r>
            <a:r>
              <a:rPr kumimoji="1" lang="en-US" altLang="en-US" sz="3600" b="1" dirty="0"/>
              <a:t>Every society must answer three questions:</a:t>
            </a:r>
          </a:p>
        </p:txBody>
      </p:sp>
      <p:sp>
        <p:nvSpPr>
          <p:cNvPr id="79876" name="Rectangle 4">
            <a:extLst>
              <a:ext uri="{FF2B5EF4-FFF2-40B4-BE49-F238E27FC236}">
                <a16:creationId xmlns:a16="http://schemas.microsoft.com/office/drawing/2014/main" id="{FB8CF47C-5FB2-BCB3-C4B6-2849EB51094A}"/>
              </a:ext>
            </a:extLst>
          </p:cNvPr>
          <p:cNvSpPr>
            <a:spLocks noGrp="1" noChangeArrowheads="1"/>
          </p:cNvSpPr>
          <p:nvPr>
            <p:ph type="title" idx="4294967295"/>
          </p:nvPr>
        </p:nvSpPr>
        <p:spPr>
          <a:xfrm>
            <a:off x="2095500" y="1218663"/>
            <a:ext cx="7772400" cy="1143000"/>
          </a:xfrm>
        </p:spPr>
        <p:txBody>
          <a:bodyPr/>
          <a:lstStyle/>
          <a:p>
            <a:pPr eaLnBrk="1" hangingPunct="1"/>
            <a:r>
              <a:rPr lang="en-US" altLang="en-US" b="1" dirty="0">
                <a:solidFill>
                  <a:srgbClr val="000099"/>
                </a:solidFill>
              </a:rPr>
              <a:t>The Three Economic Questions</a:t>
            </a:r>
          </a:p>
        </p:txBody>
      </p:sp>
      <p:sp>
        <p:nvSpPr>
          <p:cNvPr id="79877" name="Rectangle 5">
            <a:extLst>
              <a:ext uri="{FF2B5EF4-FFF2-40B4-BE49-F238E27FC236}">
                <a16:creationId xmlns:a16="http://schemas.microsoft.com/office/drawing/2014/main" id="{9D959206-6179-87B0-DA0D-7F03AEC9E1F7}"/>
              </a:ext>
            </a:extLst>
          </p:cNvPr>
          <p:cNvSpPr>
            <a:spLocks noGrp="1" noChangeArrowheads="1"/>
          </p:cNvSpPr>
          <p:nvPr>
            <p:ph type="body" idx="4294967295"/>
          </p:nvPr>
        </p:nvSpPr>
        <p:spPr>
          <a:xfrm>
            <a:off x="1828800" y="2326230"/>
            <a:ext cx="8610600" cy="2362200"/>
          </a:xfrm>
        </p:spPr>
        <p:txBody>
          <a:bodyPr/>
          <a:lstStyle/>
          <a:p>
            <a:pPr marL="990600" lvl="1" indent="-533400">
              <a:buClr>
                <a:srgbClr val="000099"/>
              </a:buClr>
              <a:buFontTx/>
              <a:buAutoNum type="arabicPeriod"/>
            </a:pPr>
            <a:r>
              <a:rPr lang="en-US" altLang="en-US" sz="2400" b="1" dirty="0">
                <a:solidFill>
                  <a:srgbClr val="000099"/>
                </a:solidFill>
              </a:rPr>
              <a:t>What goods and services should be produced? </a:t>
            </a:r>
          </a:p>
          <a:p>
            <a:pPr marL="990600" lvl="1" indent="-533400">
              <a:buClr>
                <a:srgbClr val="000099"/>
              </a:buClr>
              <a:buFontTx/>
              <a:buAutoNum type="arabicPeriod"/>
            </a:pPr>
            <a:r>
              <a:rPr lang="en-US" altLang="en-US" sz="2400" b="1" dirty="0">
                <a:solidFill>
                  <a:srgbClr val="000099"/>
                </a:solidFill>
              </a:rPr>
              <a:t>How should these goods and services be produced? </a:t>
            </a:r>
          </a:p>
          <a:p>
            <a:pPr marL="990600" lvl="1" indent="-533400">
              <a:buClr>
                <a:srgbClr val="000099"/>
              </a:buClr>
              <a:buFontTx/>
              <a:buAutoNum type="arabicPeriod"/>
            </a:pPr>
            <a:r>
              <a:rPr lang="en-US" altLang="en-US" sz="2400" b="1" dirty="0">
                <a:solidFill>
                  <a:srgbClr val="000099"/>
                </a:solidFill>
              </a:rPr>
              <a:t>Who consumes these goods and services?</a:t>
            </a:r>
            <a:r>
              <a:rPr lang="en-US" altLang="en-US" sz="3200" b="1" dirty="0">
                <a:solidFill>
                  <a:srgbClr val="990000"/>
                </a:solidFill>
              </a:rPr>
              <a:t>	</a:t>
            </a:r>
          </a:p>
        </p:txBody>
      </p:sp>
      <p:sp>
        <p:nvSpPr>
          <p:cNvPr id="79878" name="Text Box 6">
            <a:extLst>
              <a:ext uri="{FF2B5EF4-FFF2-40B4-BE49-F238E27FC236}">
                <a16:creationId xmlns:a16="http://schemas.microsoft.com/office/drawing/2014/main" id="{0CA236EC-B017-DA1D-F326-E2D558F5D3BD}"/>
              </a:ext>
            </a:extLst>
          </p:cNvPr>
          <p:cNvSpPr txBox="1">
            <a:spLocks noChangeArrowheads="1"/>
          </p:cNvSpPr>
          <p:nvPr/>
        </p:nvSpPr>
        <p:spPr bwMode="auto">
          <a:xfrm>
            <a:off x="-83794" y="3724423"/>
            <a:ext cx="11953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kumimoji="1" lang="en-US" altLang="en-US" sz="2800" b="1" dirty="0">
                <a:solidFill>
                  <a:srgbClr val="990000"/>
                </a:solidFill>
              </a:rPr>
              <a:t>The way these questions are answered determines the economic system</a:t>
            </a:r>
            <a:endParaRPr kumimoji="1" lang="en-US" altLang="en-US" sz="2400" b="1" dirty="0">
              <a:solidFill>
                <a:srgbClr val="990000"/>
              </a:solidFill>
            </a:endParaRPr>
          </a:p>
        </p:txBody>
      </p:sp>
      <p:sp>
        <p:nvSpPr>
          <p:cNvPr id="79879" name="Rectangle 7">
            <a:extLst>
              <a:ext uri="{FF2B5EF4-FFF2-40B4-BE49-F238E27FC236}">
                <a16:creationId xmlns:a16="http://schemas.microsoft.com/office/drawing/2014/main" id="{CD599AD3-7E08-F8A6-E7CE-437957F0A91C}"/>
              </a:ext>
            </a:extLst>
          </p:cNvPr>
          <p:cNvSpPr>
            <a:spLocks noChangeArrowheads="1"/>
          </p:cNvSpPr>
          <p:nvPr/>
        </p:nvSpPr>
        <p:spPr bwMode="auto">
          <a:xfrm>
            <a:off x="678731" y="4488714"/>
            <a:ext cx="984798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3400" b="1" dirty="0"/>
              <a:t>An </a:t>
            </a:r>
            <a:r>
              <a:rPr lang="en-US" altLang="en-US" sz="3400" b="1" dirty="0">
                <a:solidFill>
                  <a:srgbClr val="FF0000"/>
                </a:solidFill>
              </a:rPr>
              <a:t>economic system </a:t>
            </a:r>
            <a:r>
              <a:rPr lang="en-US" altLang="en-US" sz="3400" b="1" dirty="0"/>
              <a:t>is the method used by a society to produce and distribute goods and services.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p:cTn id="7" dur="500" fill="hold"/>
                                        <p:tgtEl>
                                          <p:spTgt spid="79875"/>
                                        </p:tgtEl>
                                        <p:attrNameLst>
                                          <p:attrName>ppt_w</p:attrName>
                                        </p:attrNameLst>
                                      </p:cBhvr>
                                      <p:tavLst>
                                        <p:tav tm="0">
                                          <p:val>
                                            <p:fltVal val="0"/>
                                          </p:val>
                                        </p:tav>
                                        <p:tav tm="100000">
                                          <p:val>
                                            <p:strVal val="#ppt_w"/>
                                          </p:val>
                                        </p:tav>
                                      </p:tavLst>
                                    </p:anim>
                                    <p:anim calcmode="lin" valueType="num">
                                      <p:cBhvr>
                                        <p:cTn id="8" dur="500" fill="hold"/>
                                        <p:tgtEl>
                                          <p:spTgt spid="79875"/>
                                        </p:tgtEl>
                                        <p:attrNameLst>
                                          <p:attrName>ppt_h</p:attrName>
                                        </p:attrNameLst>
                                      </p:cBhvr>
                                      <p:tavLst>
                                        <p:tav tm="0">
                                          <p:val>
                                            <p:fltVal val="0"/>
                                          </p:val>
                                        </p:tav>
                                        <p:tav tm="100000">
                                          <p:val>
                                            <p:strVal val="#ppt_h"/>
                                          </p:val>
                                        </p:tav>
                                      </p:tavLst>
                                    </p:anim>
                                    <p:anim calcmode="lin" valueType="num">
                                      <p:cBhvr>
                                        <p:cTn id="9" dur="500" fill="hold"/>
                                        <p:tgtEl>
                                          <p:spTgt spid="79875"/>
                                        </p:tgtEl>
                                        <p:attrNameLst>
                                          <p:attrName>ppt_x</p:attrName>
                                        </p:attrNameLst>
                                      </p:cBhvr>
                                      <p:tavLst>
                                        <p:tav tm="0">
                                          <p:val>
                                            <p:fltVal val="0.5"/>
                                          </p:val>
                                        </p:tav>
                                        <p:tav tm="100000">
                                          <p:val>
                                            <p:strVal val="#ppt_x"/>
                                          </p:val>
                                        </p:tav>
                                      </p:tavLst>
                                    </p:anim>
                                    <p:anim calcmode="lin" valueType="num">
                                      <p:cBhvr>
                                        <p:cTn id="10" dur="500" fill="hold"/>
                                        <p:tgtEl>
                                          <p:spTgt spid="79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9876"/>
                                        </p:tgtEl>
                                        <p:attrNameLst>
                                          <p:attrName>style.visibility</p:attrName>
                                        </p:attrNameLst>
                                      </p:cBhvr>
                                      <p:to>
                                        <p:strVal val="visible"/>
                                      </p:to>
                                    </p:set>
                                    <p:animEffect transition="in" filter="dissolve">
                                      <p:cBhvr>
                                        <p:cTn id="15" dur="500"/>
                                        <p:tgtEl>
                                          <p:spTgt spid="7987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6" fill="hold" nodeType="clickEffect">
                                  <p:stCondLst>
                                    <p:cond delay="0"/>
                                  </p:stCondLst>
                                  <p:childTnLst>
                                    <p:set>
                                      <p:cBhvr>
                                        <p:cTn id="19" dur="1" fill="hold">
                                          <p:stCondLst>
                                            <p:cond delay="0"/>
                                          </p:stCondLst>
                                        </p:cTn>
                                        <p:tgtEl>
                                          <p:spTgt spid="79877">
                                            <p:txEl>
                                              <p:pRg st="0" end="0"/>
                                            </p:txEl>
                                          </p:spTgt>
                                        </p:tgtEl>
                                        <p:attrNameLst>
                                          <p:attrName>style.visibility</p:attrName>
                                        </p:attrNameLst>
                                      </p:cBhvr>
                                      <p:to>
                                        <p:strVal val="visible"/>
                                      </p:to>
                                    </p:set>
                                    <p:animEffect transition="in" filter="strips(downRight)">
                                      <p:cBhvr>
                                        <p:cTn id="20" dur="500"/>
                                        <p:tgtEl>
                                          <p:spTgt spid="7987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6" fill="hold" nodeType="clickEffect">
                                  <p:stCondLst>
                                    <p:cond delay="0"/>
                                  </p:stCondLst>
                                  <p:childTnLst>
                                    <p:set>
                                      <p:cBhvr>
                                        <p:cTn id="24" dur="1" fill="hold">
                                          <p:stCondLst>
                                            <p:cond delay="0"/>
                                          </p:stCondLst>
                                        </p:cTn>
                                        <p:tgtEl>
                                          <p:spTgt spid="79877">
                                            <p:txEl>
                                              <p:pRg st="1" end="1"/>
                                            </p:txEl>
                                          </p:spTgt>
                                        </p:tgtEl>
                                        <p:attrNameLst>
                                          <p:attrName>style.visibility</p:attrName>
                                        </p:attrNameLst>
                                      </p:cBhvr>
                                      <p:to>
                                        <p:strVal val="visible"/>
                                      </p:to>
                                    </p:set>
                                    <p:animEffect transition="in" filter="strips(downRight)">
                                      <p:cBhvr>
                                        <p:cTn id="25" dur="500"/>
                                        <p:tgtEl>
                                          <p:spTgt spid="79877">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6" fill="hold" nodeType="clickEffect">
                                  <p:stCondLst>
                                    <p:cond delay="0"/>
                                  </p:stCondLst>
                                  <p:childTnLst>
                                    <p:set>
                                      <p:cBhvr>
                                        <p:cTn id="29" dur="1" fill="hold">
                                          <p:stCondLst>
                                            <p:cond delay="0"/>
                                          </p:stCondLst>
                                        </p:cTn>
                                        <p:tgtEl>
                                          <p:spTgt spid="79877">
                                            <p:txEl>
                                              <p:pRg st="2" end="2"/>
                                            </p:txEl>
                                          </p:spTgt>
                                        </p:tgtEl>
                                        <p:attrNameLst>
                                          <p:attrName>style.visibility</p:attrName>
                                        </p:attrNameLst>
                                      </p:cBhvr>
                                      <p:to>
                                        <p:strVal val="visible"/>
                                      </p:to>
                                    </p:set>
                                    <p:animEffect transition="in" filter="strips(downRight)">
                                      <p:cBhvr>
                                        <p:cTn id="30" dur="500"/>
                                        <p:tgtEl>
                                          <p:spTgt spid="79877">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79878"/>
                                        </p:tgtEl>
                                        <p:attrNameLst>
                                          <p:attrName>style.visibility</p:attrName>
                                        </p:attrNameLst>
                                      </p:cBhvr>
                                      <p:to>
                                        <p:strVal val="visible"/>
                                      </p:to>
                                    </p:set>
                                    <p:anim calcmode="lin" valueType="num">
                                      <p:cBhvr>
                                        <p:cTn id="35" dur="500" fill="hold"/>
                                        <p:tgtEl>
                                          <p:spTgt spid="79878"/>
                                        </p:tgtEl>
                                        <p:attrNameLst>
                                          <p:attrName>ppt_w</p:attrName>
                                        </p:attrNameLst>
                                      </p:cBhvr>
                                      <p:tavLst>
                                        <p:tav tm="0">
                                          <p:val>
                                            <p:fltVal val="0"/>
                                          </p:val>
                                        </p:tav>
                                        <p:tav tm="100000">
                                          <p:val>
                                            <p:strVal val="#ppt_w"/>
                                          </p:val>
                                        </p:tav>
                                      </p:tavLst>
                                    </p:anim>
                                    <p:anim calcmode="lin" valueType="num">
                                      <p:cBhvr>
                                        <p:cTn id="36" dur="500" fill="hold"/>
                                        <p:tgtEl>
                                          <p:spTgt spid="79878"/>
                                        </p:tgtEl>
                                        <p:attrNameLst>
                                          <p:attrName>ppt_h</p:attrName>
                                        </p:attrNameLst>
                                      </p:cBhvr>
                                      <p:tavLst>
                                        <p:tav tm="0">
                                          <p:val>
                                            <p:fltVal val="0"/>
                                          </p:val>
                                        </p:tav>
                                        <p:tav tm="100000">
                                          <p:val>
                                            <p:strVal val="#ppt_h"/>
                                          </p:val>
                                        </p:tav>
                                      </p:tavLst>
                                    </p:anim>
                                    <p:anim calcmode="lin" valueType="num">
                                      <p:cBhvr>
                                        <p:cTn id="37" dur="500" fill="hold"/>
                                        <p:tgtEl>
                                          <p:spTgt spid="79878"/>
                                        </p:tgtEl>
                                        <p:attrNameLst>
                                          <p:attrName>ppt_x</p:attrName>
                                        </p:attrNameLst>
                                      </p:cBhvr>
                                      <p:tavLst>
                                        <p:tav tm="0">
                                          <p:val>
                                            <p:fltVal val="0.5"/>
                                          </p:val>
                                        </p:tav>
                                        <p:tav tm="100000">
                                          <p:val>
                                            <p:strVal val="#ppt_x"/>
                                          </p:val>
                                        </p:tav>
                                      </p:tavLst>
                                    </p:anim>
                                    <p:anim calcmode="lin" valueType="num">
                                      <p:cBhvr>
                                        <p:cTn id="38" dur="500" fill="hold"/>
                                        <p:tgtEl>
                                          <p:spTgt spid="79878"/>
                                        </p:tgtEl>
                                        <p:attrNameLst>
                                          <p:attrName>ppt_y</p:attrName>
                                        </p:attrNameLst>
                                      </p:cBhvr>
                                      <p:tavLst>
                                        <p:tav tm="0">
                                          <p:val>
                                            <p:fltVal val="0.5"/>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79879"/>
                                        </p:tgtEl>
                                        <p:attrNameLst>
                                          <p:attrName>style.visibility</p:attrName>
                                        </p:attrNameLst>
                                      </p:cBhvr>
                                      <p:to>
                                        <p:strVal val="visible"/>
                                      </p:to>
                                    </p:set>
                                    <p:animEffect transition="in" filter="dissolve">
                                      <p:cBhvr>
                                        <p:cTn id="43" dur="5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utoUpdateAnimBg="0"/>
      <p:bldP spid="79876" grpId="0" autoUpdateAnimBg="0"/>
      <p:bldP spid="79877" grpId="0" build="p" bldLvl="3" autoUpdateAnimBg="0"/>
      <p:bldP spid="79878" grpId="0" autoUpdateAnimBg="0"/>
      <p:bldP spid="7987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BE8088-38C5-E91D-BAED-83EED0E423AA}"/>
              </a:ext>
            </a:extLst>
          </p:cNvPr>
          <p:cNvSpPr>
            <a:spLocks noGrp="1" noChangeArrowheads="1"/>
          </p:cNvSpPr>
          <p:nvPr>
            <p:ph type="ctrTitle" idx="4294967295"/>
          </p:nvPr>
        </p:nvSpPr>
        <p:spPr>
          <a:xfrm>
            <a:off x="2677213" y="247454"/>
            <a:ext cx="7772400" cy="1143000"/>
          </a:xfrm>
        </p:spPr>
        <p:txBody>
          <a:bodyPr/>
          <a:lstStyle/>
          <a:p>
            <a:pPr eaLnBrk="1" hangingPunct="1"/>
            <a:r>
              <a:rPr lang="en-US" altLang="en-US" sz="6000" b="1" dirty="0"/>
              <a:t>Economic Systems</a:t>
            </a:r>
          </a:p>
        </p:txBody>
      </p:sp>
      <p:sp>
        <p:nvSpPr>
          <p:cNvPr id="7171" name="Rectangle 3">
            <a:extLst>
              <a:ext uri="{FF2B5EF4-FFF2-40B4-BE49-F238E27FC236}">
                <a16:creationId xmlns:a16="http://schemas.microsoft.com/office/drawing/2014/main" id="{35E55F97-55A8-518E-E19C-B999E4021821}"/>
              </a:ext>
            </a:extLst>
          </p:cNvPr>
          <p:cNvSpPr>
            <a:spLocks noGrp="1" noChangeArrowheads="1"/>
          </p:cNvSpPr>
          <p:nvPr>
            <p:ph type="subTitle" idx="4294967295"/>
          </p:nvPr>
        </p:nvSpPr>
        <p:spPr>
          <a:xfrm>
            <a:off x="538899" y="1676400"/>
            <a:ext cx="11114201" cy="1752600"/>
          </a:xfrm>
        </p:spPr>
        <p:txBody>
          <a:bodyPr/>
          <a:lstStyle/>
          <a:p>
            <a:pPr marL="609600" indent="-609600" algn="l">
              <a:spcBef>
                <a:spcPct val="0"/>
              </a:spcBef>
              <a:buFontTx/>
              <a:buAutoNum type="arabicPeriod"/>
            </a:pPr>
            <a:r>
              <a:rPr lang="en-US" altLang="en-US" sz="4800" b="1" dirty="0">
                <a:solidFill>
                  <a:srgbClr val="000099"/>
                </a:solidFill>
              </a:rPr>
              <a:t>Centrally-Planned (Command) Economy</a:t>
            </a:r>
          </a:p>
          <a:p>
            <a:pPr marL="609600" indent="-609600" algn="l">
              <a:spcBef>
                <a:spcPct val="0"/>
              </a:spcBef>
              <a:buFontTx/>
              <a:buAutoNum type="arabicPeriod"/>
            </a:pPr>
            <a:r>
              <a:rPr lang="en-US" altLang="en-US" sz="4800" b="1" dirty="0">
                <a:solidFill>
                  <a:srgbClr val="000099"/>
                </a:solidFill>
              </a:rPr>
              <a:t>Free Market Economy</a:t>
            </a:r>
          </a:p>
          <a:p>
            <a:pPr marL="609600" indent="-609600" algn="l">
              <a:spcBef>
                <a:spcPct val="0"/>
              </a:spcBef>
              <a:buFontTx/>
              <a:buAutoNum type="arabicPeriod"/>
            </a:pPr>
            <a:r>
              <a:rPr lang="en-US" altLang="en-US" sz="4800" b="1" dirty="0">
                <a:solidFill>
                  <a:srgbClr val="000099"/>
                </a:solidFill>
              </a:rPr>
              <a:t>Mixed Economy</a:t>
            </a:r>
          </a:p>
        </p:txBody>
      </p:sp>
    </p:spTree>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922946F3-C44E-4247-BB00-A6834A8DC065}"/>
    </a:ext>
  </a:extLst>
</a:theme>
</file>

<file path=ppt/theme/theme3.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3664</TotalTime>
  <Words>2682</Words>
  <Application>Microsoft Office PowerPoint</Application>
  <PresentationFormat>Widescreen</PresentationFormat>
  <Paragraphs>246</Paragraphs>
  <Slides>71</Slides>
  <Notes>4</Notes>
  <HiddenSlides>1</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71</vt:i4>
      </vt:variant>
    </vt:vector>
  </HeadingPairs>
  <TitlesOfParts>
    <vt:vector size="85" baseType="lpstr">
      <vt:lpstr>Arial</vt:lpstr>
      <vt:lpstr>Calibri</vt:lpstr>
      <vt:lpstr>Calibri Light</vt:lpstr>
      <vt:lpstr>effra</vt:lpstr>
      <vt:lpstr>Helvetica</vt:lpstr>
      <vt:lpstr>Helvetica Neue</vt:lpstr>
      <vt:lpstr>Inter</vt:lpstr>
      <vt:lpstr>Inter Light</vt:lpstr>
      <vt:lpstr>Inter SemiBold</vt:lpstr>
      <vt:lpstr>Oswald</vt:lpstr>
      <vt:lpstr>Source Code Pro</vt:lpstr>
      <vt:lpstr>Times New Roman</vt:lpstr>
      <vt:lpstr>1_Office Theme</vt:lpstr>
      <vt:lpstr>Modern Writer</vt:lpstr>
      <vt:lpstr>Presented by:  James Redelsheimer  Email: jred40@gmail.com  Date: 04/03/23</vt:lpstr>
      <vt:lpstr>PowerPoint Presentation</vt:lpstr>
      <vt:lpstr>PowerPoint Presentation</vt:lpstr>
      <vt:lpstr>PowerPoint Presentation</vt:lpstr>
      <vt:lpstr>PowerPoint Presentation</vt:lpstr>
      <vt:lpstr>Scarcity Means There Is Not Enough For  Everyone</vt:lpstr>
      <vt:lpstr>Scarcity Bus Ride</vt:lpstr>
      <vt:lpstr>The Three Economic Questions</vt:lpstr>
      <vt:lpstr>Economic Systems</vt:lpstr>
      <vt:lpstr>PowerPoint Presentation</vt:lpstr>
      <vt:lpstr>Centrally Planned Economies</vt:lpstr>
      <vt:lpstr>Advantages and Disadvantages</vt:lpstr>
      <vt:lpstr>PowerPoint Presentation</vt:lpstr>
      <vt:lpstr>Characteristics of The Free Market</vt:lpstr>
      <vt:lpstr>The Invisible Hand of the Market Economy</vt:lpstr>
      <vt:lpstr>Example of The Free Market</vt:lpstr>
      <vt:lpstr>Example of Central Planners</vt:lpstr>
      <vt:lpstr>PowerPoint Presentation</vt:lpstr>
      <vt:lpstr>PowerPoint Presentation</vt:lpstr>
      <vt:lpstr>PowerPoint Presentation</vt:lpstr>
      <vt:lpstr>PowerPoint Presentation</vt:lpstr>
      <vt:lpstr>PowerPoint Presentation</vt:lpstr>
      <vt:lpstr>Video: The Importance of Institutions</vt:lpstr>
      <vt:lpstr>PowerPoint Presentation</vt:lpstr>
      <vt:lpstr>PowerPoint Presentation</vt:lpstr>
      <vt:lpstr>The Mystery of Yasiel Puig</vt:lpstr>
      <vt:lpstr>The Mystery of Yasiel Puig</vt:lpstr>
      <vt:lpstr>The Mystery of Yasiel Puig</vt:lpstr>
      <vt:lpstr>The Mystery of Yasiel Puig</vt:lpstr>
      <vt:lpstr>Why did Yasiel Puig’s salary increase by 2,333,232% in such a short period of time? </vt:lpstr>
      <vt:lpstr>Conclusion </vt:lpstr>
      <vt:lpstr>How can the Cuban government change economic incentive structures to get Cuban baseball players to stay in Cuba?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Why Cuban taxi drivers earn more than Doctors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Redelsheimer jred40@gmail.com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James Redelsheimer</dc:creator>
  <cp:lastModifiedBy>James_Redelsheimer@rdale.org</cp:lastModifiedBy>
  <cp:revision>12</cp:revision>
  <dcterms:modified xsi:type="dcterms:W3CDTF">2023-04-03T20:14:46Z</dcterms:modified>
</cp:coreProperties>
</file>