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71.xml"/>
  <Override ContentType="application/vnd.openxmlformats-officedocument.presentationml.slideLayout+xml" PartName="/ppt/slideLayouts/slideLayout129.xml"/>
  <Override ContentType="application/vnd.openxmlformats-officedocument.presentationml.slideLayout+xml" PartName="/ppt/slideLayouts/slideLayout29.xml"/>
  <Override ContentType="application/vnd.openxmlformats-officedocument.presentationml.slideLayout+xml" PartName="/ppt/slideLayouts/slideLayout137.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163.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153.xml"/>
  <Override ContentType="application/vnd.openxmlformats-officedocument.presentationml.slideLayout+xml" PartName="/ppt/slideLayouts/slideLayout61.xml"/>
  <Override ContentType="application/vnd.openxmlformats-officedocument.presentationml.slideLayout+xml" PartName="/ppt/slideLayouts/slideLayout145.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165.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78.xml"/>
  <Override ContentType="application/vnd.openxmlformats-officedocument.presentationml.slideLayout+xml" PartName="/ppt/slideLayouts/slideLayout1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47.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15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159.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150.xml"/>
  <Override ContentType="application/vnd.openxmlformats-officedocument.presentationml.slideLayout+xml" PartName="/ppt/slideLayouts/slideLayout40.xml"/>
  <Override ContentType="application/vnd.openxmlformats-officedocument.presentationml.slideLayout+xml" PartName="/ppt/slideLayouts/slideLayout133.xml"/>
  <Override ContentType="application/vnd.openxmlformats-officedocument.presentationml.slideLayout+xml" PartName="/ppt/slideLayouts/slideLayout176.xml"/>
  <Override ContentType="application/vnd.openxmlformats-officedocument.presentationml.slideLayout+xml" PartName="/ppt/slideLayouts/slideLayout17.xml"/>
  <Override ContentType="application/vnd.openxmlformats-officedocument.presentationml.slideLayout+xml" PartName="/ppt/slideLayouts/slideLayout166.xml"/>
  <Override ContentType="application/vnd.openxmlformats-officedocument.presentationml.slideLayout+xml" PartName="/ppt/slideLayouts/slideLayout140.xml"/>
  <Override ContentType="application/vnd.openxmlformats-officedocument.presentationml.slideLayout+xml" PartName="/ppt/slideLayouts/slideLayout34.xml"/>
  <Override ContentType="application/vnd.openxmlformats-officedocument.presentationml.slideLayout+xml" PartName="/ppt/slideLayouts/slideLayout149.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127.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57.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174.xml"/>
  <Override ContentType="application/vnd.openxmlformats-officedocument.presentationml.slideLayout+xml" PartName="/ppt/slideLayouts/slideLayout39.xml"/>
  <Override ContentType="application/vnd.openxmlformats-officedocument.presentationml.slideLayout+xml" PartName="/ppt/slideLayouts/slideLayout144.xml"/>
  <Override ContentType="application/vnd.openxmlformats-officedocument.presentationml.slideLayout+xml" PartName="/ppt/slideLayouts/slideLayout131.xml"/>
  <Override ContentType="application/vnd.openxmlformats-officedocument.presentationml.slideLayout+xml" PartName="/ppt/slideLayouts/slideLayout161.xml"/>
  <Override ContentType="application/vnd.openxmlformats-officedocument.presentationml.slideLayout+xml" PartName="/ppt/slideLayouts/slideLayout172.xml"/>
  <Override ContentType="application/vnd.openxmlformats-officedocument.presentationml.slideLayout+xml" PartName="/ppt/slideLayouts/slideLayout28.xml"/>
  <Override ContentType="application/vnd.openxmlformats-officedocument.presentationml.slideLayout+xml" PartName="/ppt/slideLayouts/slideLayout155.xml"/>
  <Override ContentType="application/vnd.openxmlformats-officedocument.presentationml.slideLayout+xml" PartName="/ppt/slideLayouts/slideLayout142.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6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138.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146.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54.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128.xml"/>
  <Override ContentType="application/vnd.openxmlformats-officedocument.presentationml.slideLayout+xml" PartName="/ppt/slideLayouts/slideLayout38.xml"/>
  <Override ContentType="application/vnd.openxmlformats-officedocument.presentationml.slideLayout+xml" PartName="/ppt/slideLayouts/slideLayout170.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162.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36.xml"/>
  <Override ContentType="application/vnd.openxmlformats-officedocument.presentationml.slideLayout+xml" PartName="/ppt/slideLayouts/slideLayout152.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14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177.xml"/>
  <Override ContentType="application/vnd.openxmlformats-officedocument.presentationml.slideLayout+xml" PartName="/ppt/slideLayouts/slideLayout79.xml"/>
  <Override ContentType="application/vnd.openxmlformats-officedocument.presentationml.slideLayout+xml" PartName="/ppt/slideLayouts/slideLayout134.xml"/>
  <Override ContentType="application/vnd.openxmlformats-officedocument.presentationml.slideLayout+xml" PartName="/ppt/slideLayouts/slideLayout36.xml"/>
  <Override ContentType="application/vnd.openxmlformats-officedocument.presentationml.slideLayout+xml" PartName="/ppt/slideLayouts/slideLayout164.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14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167.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158.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32.xml"/>
  <Override ContentType="application/vnd.openxmlformats-officedocument.presentationml.slideLayout+xml" PartName="/ppt/slideLayouts/slideLayout175.xml"/>
  <Override ContentType="application/vnd.openxmlformats-officedocument.presentationml.slideLayout+xml" PartName="/ppt/slideLayouts/slideLayout100.xml"/>
  <Override ContentType="application/vnd.openxmlformats-officedocument.presentationml.slideLayout+xml" PartName="/ppt/slideLayouts/slideLayout130.xml"/>
  <Override ContentType="application/vnd.openxmlformats-officedocument.presentationml.slideLayout+xml" PartName="/ppt/slideLayouts/slideLayout143.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39.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169.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Layout+xml" PartName="/ppt/slideLayouts/slideLayout156.xml"/>
  <Override ContentType="application/vnd.openxmlformats-officedocument.presentationml.slideLayout+xml" PartName="/ppt/slideLayouts/slideLayout173.xml"/>
  <Override ContentType="application/vnd.openxmlformats-officedocument.presentationml.slideLayout+xml" PartName="/ppt/slideLayouts/slideLayout160.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826" r:id="rId5"/>
    <p:sldMasterId id="2147483827" r:id="rId6"/>
    <p:sldMasterId id="2147483828" r:id="rId7"/>
    <p:sldMasterId id="2147483829" r:id="rId8"/>
    <p:sldMasterId id="2147483830" r:id="rId9"/>
    <p:sldMasterId id="2147483831"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Lst>
  <p:sldSz cy="6858000" cx="12188825"/>
  <p:notesSz cx="9144000" cy="6858000"/>
  <p:embeddedFontLst>
    <p:embeddedFont>
      <p:font typeface="AvenirNext forINTUIT W05 Thin"/>
      <p:regular r:id="rId35"/>
      <p:bold r:id="rId36"/>
      <p:italic r:id="rId37"/>
      <p:boldItalic r:id="rId38"/>
    </p:embeddedFont>
    <p:embeddedFont>
      <p:font typeface="AvenirNext forINTUIT W05 Medium"/>
      <p:regular r:id="rId39"/>
      <p:bold r:id="rId40"/>
      <p:italic r:id="rId41"/>
      <p:boldItalic r:id="rId42"/>
    </p:embeddedFont>
    <p:embeddedFont>
      <p:font typeface="Avenir Next For Intuit"/>
      <p:regular r:id="rId43"/>
      <p:bold r:id="rId44"/>
      <p:italic r:id="rId45"/>
      <p:boldItalic r:id="rId46"/>
    </p:embeddedFont>
    <p:embeddedFont>
      <p:font typeface="Helvetica Neue"/>
      <p:regular r:id="rId47"/>
      <p:bold r:id="rId48"/>
      <p:italic r:id="rId49"/>
      <p:boldItalic r:id="rId50"/>
    </p:embeddedFont>
    <p:embeddedFont>
      <p:font typeface="AvenirNext forINTUIT W05 Demi"/>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2">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D102FB-E1D6-483E-A1B3-EE07D8278D49}">
  <a:tblStyle styleId="{76D102FB-E1D6-483E-A1B3-EE07D8278D4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2" orient="horz"/>
        <p:guide pos="383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AvenirNextforINTUITW05Medium-bold.fntdata"/><Relationship Id="rId42" Type="http://schemas.openxmlformats.org/officeDocument/2006/relationships/font" Target="fonts/AvenirNextforINTUITW05Medium-boldItalic.fntdata"/><Relationship Id="rId41" Type="http://schemas.openxmlformats.org/officeDocument/2006/relationships/font" Target="fonts/AvenirNextforINTUITW05Medium-italic.fntdata"/><Relationship Id="rId44" Type="http://schemas.openxmlformats.org/officeDocument/2006/relationships/font" Target="fonts/AvenirNextForIntuit-bold.fntdata"/><Relationship Id="rId43" Type="http://schemas.openxmlformats.org/officeDocument/2006/relationships/font" Target="fonts/AvenirNextForIntuit-regular.fntdata"/><Relationship Id="rId46" Type="http://schemas.openxmlformats.org/officeDocument/2006/relationships/font" Target="fonts/AvenirNextForIntuit-boldItalic.fntdata"/><Relationship Id="rId45" Type="http://schemas.openxmlformats.org/officeDocument/2006/relationships/font" Target="fonts/AvenirNextForIntuit-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font" Target="fonts/AvenirNextforINTUITW05Thin-regular.fntdata"/><Relationship Id="rId34" Type="http://schemas.openxmlformats.org/officeDocument/2006/relationships/slide" Target="slides/slide23.xml"/><Relationship Id="rId37" Type="http://schemas.openxmlformats.org/officeDocument/2006/relationships/font" Target="fonts/AvenirNextforINTUITW05Thin-italic.fntdata"/><Relationship Id="rId36" Type="http://schemas.openxmlformats.org/officeDocument/2006/relationships/font" Target="fonts/AvenirNextforINTUITW05Thin-bold.fntdata"/><Relationship Id="rId39" Type="http://schemas.openxmlformats.org/officeDocument/2006/relationships/font" Target="fonts/AvenirNextforINTUITW05Medium-regular.fntdata"/><Relationship Id="rId38" Type="http://schemas.openxmlformats.org/officeDocument/2006/relationships/font" Target="fonts/AvenirNextforINTUITW05Thin-boldItalic.fntdata"/><Relationship Id="rId20" Type="http://schemas.openxmlformats.org/officeDocument/2006/relationships/slide" Target="slides/slide9.xml"/><Relationship Id="rId22" Type="http://schemas.openxmlformats.org/officeDocument/2006/relationships/slide" Target="slides/slide11.xml"/><Relationship Id="rId21" Type="http://schemas.openxmlformats.org/officeDocument/2006/relationships/slide" Target="slides/slide10.xml"/><Relationship Id="rId24" Type="http://schemas.openxmlformats.org/officeDocument/2006/relationships/slide" Target="slides/slide13.xml"/><Relationship Id="rId23" Type="http://schemas.openxmlformats.org/officeDocument/2006/relationships/slide" Target="slides/slide12.xml"/><Relationship Id="rId26" Type="http://schemas.openxmlformats.org/officeDocument/2006/relationships/slide" Target="slides/slide15.xml"/><Relationship Id="rId25" Type="http://schemas.openxmlformats.org/officeDocument/2006/relationships/slide" Target="slides/slide14.xml"/><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font" Target="fonts/AvenirNextforINTUITW05Demi-regular.fntdata"/><Relationship Id="rId50" Type="http://schemas.openxmlformats.org/officeDocument/2006/relationships/font" Target="fonts/HelveticaNeue-boldItalic.fntdata"/><Relationship Id="rId53" Type="http://schemas.openxmlformats.org/officeDocument/2006/relationships/font" Target="fonts/AvenirNextforINTUITW05Demi-italic.fntdata"/><Relationship Id="rId52" Type="http://schemas.openxmlformats.org/officeDocument/2006/relationships/font" Target="fonts/AvenirNextforINTUITW05Demi-bold.fntdata"/><Relationship Id="rId11" Type="http://schemas.openxmlformats.org/officeDocument/2006/relationships/notesMaster" Target="notesMasters/notesMaster1.xml"/><Relationship Id="rId10" Type="http://schemas.openxmlformats.org/officeDocument/2006/relationships/slideMaster" Target="slideMasters/slideMaster6.xml"/><Relationship Id="rId54" Type="http://schemas.openxmlformats.org/officeDocument/2006/relationships/font" Target="fonts/AvenirNextforINTUITW05Demi-boldItalic.fntdata"/><Relationship Id="rId13" Type="http://schemas.openxmlformats.org/officeDocument/2006/relationships/slide" Target="slides/slide2.xml"/><Relationship Id="rId12" Type="http://schemas.openxmlformats.org/officeDocument/2006/relationships/slide" Target="slides/slide1.xml"/><Relationship Id="rId15" Type="http://schemas.openxmlformats.org/officeDocument/2006/relationships/slide" Target="slides/slide4.xml"/><Relationship Id="rId14" Type="http://schemas.openxmlformats.org/officeDocument/2006/relationships/slide" Target="slides/slide3.xml"/><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1100" u="none" cap="none" strike="noStrike">
                <a:latin typeface="Avenir Next For Intuit"/>
                <a:ea typeface="Avenir Next For Intuit"/>
                <a:cs typeface="Avenir Next For Intuit"/>
                <a:sym typeface="Avenir Next For Intuit"/>
              </a:defRPr>
            </a:lvl1pPr>
            <a:lvl2pPr indent="-228600" lvl="1" marL="9144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11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urbotax.everfi.com/"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4" name="Shape 2984"/>
        <p:cNvGrpSpPr/>
        <p:nvPr/>
      </p:nvGrpSpPr>
      <p:grpSpPr>
        <a:xfrm>
          <a:off x="0" y="0"/>
          <a:ext cx="0" cy="0"/>
          <a:chOff x="0" y="0"/>
          <a:chExt cx="0" cy="0"/>
        </a:xfrm>
      </p:grpSpPr>
      <p:sp>
        <p:nvSpPr>
          <p:cNvPr id="2985" name="Google Shape;2985;g117e53f2308_0_2343: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86" name="Google Shape;2986;g117e53f2308_0_2343: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1" name="Shape 3051"/>
        <p:cNvGrpSpPr/>
        <p:nvPr/>
      </p:nvGrpSpPr>
      <p:grpSpPr>
        <a:xfrm>
          <a:off x="0" y="0"/>
          <a:ext cx="0" cy="0"/>
          <a:chOff x="0" y="0"/>
          <a:chExt cx="0" cy="0"/>
        </a:xfrm>
      </p:grpSpPr>
      <p:sp>
        <p:nvSpPr>
          <p:cNvPr id="3052" name="Google Shape;3052;g156f5797e80_0_4: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3053" name="Google Shape;3053;g156f5797e80_0_4: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6" name="Shape 3056"/>
        <p:cNvGrpSpPr/>
        <p:nvPr/>
      </p:nvGrpSpPr>
      <p:grpSpPr>
        <a:xfrm>
          <a:off x="0" y="0"/>
          <a:ext cx="0" cy="0"/>
          <a:chOff x="0" y="0"/>
          <a:chExt cx="0" cy="0"/>
        </a:xfrm>
      </p:grpSpPr>
      <p:sp>
        <p:nvSpPr>
          <p:cNvPr id="3057" name="Google Shape;3057;g13c9eb8e6b2_0_205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58" name="Google Shape;3058;g13c9eb8e6b2_0_205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Use this divider when using Title Option 2</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6" name="Shape 3066"/>
        <p:cNvGrpSpPr/>
        <p:nvPr/>
      </p:nvGrpSpPr>
      <p:grpSpPr>
        <a:xfrm>
          <a:off x="0" y="0"/>
          <a:ext cx="0" cy="0"/>
          <a:chOff x="0" y="0"/>
          <a:chExt cx="0" cy="0"/>
        </a:xfrm>
      </p:grpSpPr>
      <p:sp>
        <p:nvSpPr>
          <p:cNvPr id="3067" name="Google Shape;3067;g13c9eb8e6b2_0_2057: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8" name="Google Shape;3068;g13c9eb8e6b2_0_2057: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Use this divider when using Title Option 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4" name="Shape 3074"/>
        <p:cNvGrpSpPr/>
        <p:nvPr/>
      </p:nvGrpSpPr>
      <p:grpSpPr>
        <a:xfrm>
          <a:off x="0" y="0"/>
          <a:ext cx="0" cy="0"/>
          <a:chOff x="0" y="0"/>
          <a:chExt cx="0" cy="0"/>
        </a:xfrm>
      </p:grpSpPr>
      <p:sp>
        <p:nvSpPr>
          <p:cNvPr id="3075" name="Google Shape;3075;g13c9eb8e6b2_0_2064: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76" name="Google Shape;3076;g13c9eb8e6b2_0_2064: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After slide 7, show direct access change screen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4" name="Shape 3084"/>
        <p:cNvGrpSpPr/>
        <p:nvPr/>
      </p:nvGrpSpPr>
      <p:grpSpPr>
        <a:xfrm>
          <a:off x="0" y="0"/>
          <a:ext cx="0" cy="0"/>
          <a:chOff x="0" y="0"/>
          <a:chExt cx="0" cy="0"/>
        </a:xfrm>
      </p:grpSpPr>
      <p:sp>
        <p:nvSpPr>
          <p:cNvPr id="3085" name="Google Shape;3085;g13c9eb8e6b2_0_683: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3086" name="Google Shape;3086;g13c9eb8e6b2_0_683: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9" name="Shape 3089"/>
        <p:cNvGrpSpPr/>
        <p:nvPr/>
      </p:nvGrpSpPr>
      <p:grpSpPr>
        <a:xfrm>
          <a:off x="0" y="0"/>
          <a:ext cx="0" cy="0"/>
          <a:chOff x="0" y="0"/>
          <a:chExt cx="0" cy="0"/>
        </a:xfrm>
      </p:grpSpPr>
      <p:sp>
        <p:nvSpPr>
          <p:cNvPr id="3090" name="Google Shape;3090;g156f5797e80_0_17: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1" name="Google Shape;3091;g156f5797e80_0_17: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Use this divider when using Title Option 2</a:t>
            </a:r>
            <a:endParaRPr/>
          </a:p>
          <a:p>
            <a:pPr indent="0" lvl="0" marL="0" rtl="0" algn="l">
              <a:lnSpc>
                <a:spcPct val="117999"/>
              </a:lnSpc>
              <a:spcBef>
                <a:spcPts val="0"/>
              </a:spcBef>
              <a:spcAft>
                <a:spcPts val="0"/>
              </a:spcAft>
              <a:buNone/>
            </a:pPr>
            <a:r>
              <a:rPr lang="en-US"/>
              <a:t>Spring</a:t>
            </a:r>
            <a:endParaRPr/>
          </a:p>
          <a:p>
            <a:pPr indent="0" lvl="0" marL="0" rtl="0" algn="l">
              <a:lnSpc>
                <a:spcPct val="117999"/>
              </a:lnSpc>
              <a:spcBef>
                <a:spcPts val="0"/>
              </a:spcBef>
              <a:spcAft>
                <a:spcPts val="0"/>
              </a:spcAft>
              <a:buNone/>
            </a:pPr>
            <a:r>
              <a:rPr lang="en-US"/>
              <a:t>$2500</a:t>
            </a:r>
            <a:endParaRPr/>
          </a:p>
          <a:p>
            <a:pPr indent="0" lvl="0" marL="0" rtl="0" algn="l">
              <a:lnSpc>
                <a:spcPct val="117999"/>
              </a:lnSpc>
              <a:spcBef>
                <a:spcPts val="0"/>
              </a:spcBef>
              <a:spcAft>
                <a:spcPts val="0"/>
              </a:spcAft>
              <a:buNone/>
            </a:pPr>
            <a:r>
              <a:rPr lang="en-US"/>
              <a:t>More info coming soon.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5" name="Shape 3095"/>
        <p:cNvGrpSpPr/>
        <p:nvPr/>
      </p:nvGrpSpPr>
      <p:grpSpPr>
        <a:xfrm>
          <a:off x="0" y="0"/>
          <a:ext cx="0" cy="0"/>
          <a:chOff x="0" y="0"/>
          <a:chExt cx="0" cy="0"/>
        </a:xfrm>
      </p:grpSpPr>
      <p:sp>
        <p:nvSpPr>
          <p:cNvPr id="3096" name="Google Shape;3096;g117e53f2308_0_3855: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3097" name="Google Shape;3097;g117e53f2308_0_3855: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1" name="Shape 3101"/>
        <p:cNvGrpSpPr/>
        <p:nvPr/>
      </p:nvGrpSpPr>
      <p:grpSpPr>
        <a:xfrm>
          <a:off x="0" y="0"/>
          <a:ext cx="0" cy="0"/>
          <a:chOff x="0" y="0"/>
          <a:chExt cx="0" cy="0"/>
        </a:xfrm>
      </p:grpSpPr>
      <p:sp>
        <p:nvSpPr>
          <p:cNvPr id="3102" name="Google Shape;3102;g1571625b7c5_1_4:notes"/>
          <p:cNvSpPr/>
          <p:nvPr>
            <p:ph idx="2" type="sldImg"/>
          </p:nvPr>
        </p:nvSpPr>
        <p:spPr>
          <a:xfrm>
            <a:off x="509458" y="514350"/>
            <a:ext cx="8125800" cy="2571900"/>
          </a:xfrm>
          <a:custGeom>
            <a:rect b="b" l="l" r="r" t="t"/>
            <a:pathLst>
              <a:path extrusionOk="0" h="120000" w="120000">
                <a:moveTo>
                  <a:pt x="0" y="0"/>
                </a:moveTo>
                <a:lnTo>
                  <a:pt x="120000" y="0"/>
                </a:lnTo>
                <a:lnTo>
                  <a:pt x="120000" y="120000"/>
                </a:lnTo>
                <a:lnTo>
                  <a:pt x="0" y="120000"/>
                </a:lnTo>
                <a:close/>
              </a:path>
            </a:pathLst>
          </a:custGeom>
        </p:spPr>
      </p:sp>
      <p:sp>
        <p:nvSpPr>
          <p:cNvPr id="3103" name="Google Shape;3103;g1571625b7c5_1_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3" name="Shape 3113"/>
        <p:cNvGrpSpPr/>
        <p:nvPr/>
      </p:nvGrpSpPr>
      <p:grpSpPr>
        <a:xfrm>
          <a:off x="0" y="0"/>
          <a:ext cx="0" cy="0"/>
          <a:chOff x="0" y="0"/>
          <a:chExt cx="0" cy="0"/>
        </a:xfrm>
      </p:grpSpPr>
      <p:sp>
        <p:nvSpPr>
          <p:cNvPr id="3114" name="Google Shape;3114;g1571625b7c5_1_415:notes"/>
          <p:cNvSpPr/>
          <p:nvPr>
            <p:ph idx="2" type="sldImg"/>
          </p:nvPr>
        </p:nvSpPr>
        <p:spPr>
          <a:xfrm>
            <a:off x="509458" y="514350"/>
            <a:ext cx="8125800" cy="2571900"/>
          </a:xfrm>
          <a:custGeom>
            <a:rect b="b" l="l" r="r" t="t"/>
            <a:pathLst>
              <a:path extrusionOk="0" h="120000" w="120000">
                <a:moveTo>
                  <a:pt x="0" y="0"/>
                </a:moveTo>
                <a:lnTo>
                  <a:pt x="120000" y="0"/>
                </a:lnTo>
                <a:lnTo>
                  <a:pt x="120000" y="120000"/>
                </a:lnTo>
                <a:lnTo>
                  <a:pt x="0" y="120000"/>
                </a:lnTo>
                <a:close/>
              </a:path>
            </a:pathLst>
          </a:custGeom>
        </p:spPr>
      </p:sp>
      <p:sp>
        <p:nvSpPr>
          <p:cNvPr id="3115" name="Google Shape;3115;g1571625b7c5_1_41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1" name="Shape 3121"/>
        <p:cNvGrpSpPr/>
        <p:nvPr/>
      </p:nvGrpSpPr>
      <p:grpSpPr>
        <a:xfrm>
          <a:off x="0" y="0"/>
          <a:ext cx="0" cy="0"/>
          <a:chOff x="0" y="0"/>
          <a:chExt cx="0" cy="0"/>
        </a:xfrm>
      </p:grpSpPr>
      <p:sp>
        <p:nvSpPr>
          <p:cNvPr id="3122" name="Google Shape;3122;g1571625b7c5_1_616:notes"/>
          <p:cNvSpPr/>
          <p:nvPr>
            <p:ph idx="2" type="sldImg"/>
          </p:nvPr>
        </p:nvSpPr>
        <p:spPr>
          <a:xfrm>
            <a:off x="509458" y="514350"/>
            <a:ext cx="8125800" cy="2571900"/>
          </a:xfrm>
          <a:custGeom>
            <a:rect b="b" l="l" r="r" t="t"/>
            <a:pathLst>
              <a:path extrusionOk="0" h="120000" w="120000">
                <a:moveTo>
                  <a:pt x="0" y="0"/>
                </a:moveTo>
                <a:lnTo>
                  <a:pt x="120000" y="0"/>
                </a:lnTo>
                <a:lnTo>
                  <a:pt x="120000" y="120000"/>
                </a:lnTo>
                <a:lnTo>
                  <a:pt x="0" y="120000"/>
                </a:lnTo>
                <a:close/>
              </a:path>
            </a:pathLst>
          </a:custGeom>
        </p:spPr>
      </p:sp>
      <p:sp>
        <p:nvSpPr>
          <p:cNvPr id="3123" name="Google Shape;3123;g1571625b7c5_1_61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1" name="Shape 2991"/>
        <p:cNvGrpSpPr/>
        <p:nvPr/>
      </p:nvGrpSpPr>
      <p:grpSpPr>
        <a:xfrm>
          <a:off x="0" y="0"/>
          <a:ext cx="0" cy="0"/>
          <a:chOff x="0" y="0"/>
          <a:chExt cx="0" cy="0"/>
        </a:xfrm>
      </p:grpSpPr>
      <p:sp>
        <p:nvSpPr>
          <p:cNvPr id="2992" name="Google Shape;2992;g13c9eb8e6b2_0_4138:notes"/>
          <p:cNvSpPr/>
          <p:nvPr>
            <p:ph idx="2" type="sldImg"/>
          </p:nvPr>
        </p:nvSpPr>
        <p:spPr>
          <a:xfrm>
            <a:off x="509058" y="514350"/>
            <a:ext cx="8125800" cy="25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93" name="Google Shape;2993;g13c9eb8e6b2_0_4138:notes"/>
          <p:cNvSpPr txBox="1"/>
          <p:nvPr>
            <p:ph idx="1" type="body"/>
          </p:nvPr>
        </p:nvSpPr>
        <p:spPr>
          <a:xfrm>
            <a:off x="1219200" y="3257550"/>
            <a:ext cx="67056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6" name="Shape 3126"/>
        <p:cNvGrpSpPr/>
        <p:nvPr/>
      </p:nvGrpSpPr>
      <p:grpSpPr>
        <a:xfrm>
          <a:off x="0" y="0"/>
          <a:ext cx="0" cy="0"/>
          <a:chOff x="0" y="0"/>
          <a:chExt cx="0" cy="0"/>
        </a:xfrm>
      </p:grpSpPr>
      <p:sp>
        <p:nvSpPr>
          <p:cNvPr id="3127" name="Google Shape;3127;g13ca047f90c_0_3: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3128" name="Google Shape;3128;g13ca047f90c_0_3: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2" name="Shape 3132"/>
        <p:cNvGrpSpPr/>
        <p:nvPr/>
      </p:nvGrpSpPr>
      <p:grpSpPr>
        <a:xfrm>
          <a:off x="0" y="0"/>
          <a:ext cx="0" cy="0"/>
          <a:chOff x="0" y="0"/>
          <a:chExt cx="0" cy="0"/>
        </a:xfrm>
      </p:grpSpPr>
      <p:sp>
        <p:nvSpPr>
          <p:cNvPr id="3133" name="Google Shape;3133;g13c9eb8e6b2_0_208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3134" name="Google Shape;3134;g13c9eb8e6b2_0_2080: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u="sng">
                <a:solidFill>
                  <a:schemeClr val="hlink"/>
                </a:solidFill>
                <a:hlinkClick r:id="rId2"/>
              </a:rPr>
              <a:t>https://turbotax.everfi.com/</a:t>
            </a:r>
            <a:endParaRPr/>
          </a:p>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8" name="Shape 3138"/>
        <p:cNvGrpSpPr/>
        <p:nvPr/>
      </p:nvGrpSpPr>
      <p:grpSpPr>
        <a:xfrm>
          <a:off x="0" y="0"/>
          <a:ext cx="0" cy="0"/>
          <a:chOff x="0" y="0"/>
          <a:chExt cx="0" cy="0"/>
        </a:xfrm>
      </p:grpSpPr>
      <p:sp>
        <p:nvSpPr>
          <p:cNvPr id="3139" name="Google Shape;3139;g13c9eb8e6b2_0_5876: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3140" name="Google Shape;3140;g13c9eb8e6b2_0_5876: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3" name="Shape 3143"/>
        <p:cNvGrpSpPr/>
        <p:nvPr/>
      </p:nvGrpSpPr>
      <p:grpSpPr>
        <a:xfrm>
          <a:off x="0" y="0"/>
          <a:ext cx="0" cy="0"/>
          <a:chOff x="0" y="0"/>
          <a:chExt cx="0" cy="0"/>
        </a:xfrm>
      </p:grpSpPr>
      <p:sp>
        <p:nvSpPr>
          <p:cNvPr id="3144" name="Google Shape;3144;g8d1b65606d_22_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45" name="Google Shape;3145;g8d1b65606d_22_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Use this divider when using Title Option 2</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6" name="Shape 2996"/>
        <p:cNvGrpSpPr/>
        <p:nvPr/>
      </p:nvGrpSpPr>
      <p:grpSpPr>
        <a:xfrm>
          <a:off x="0" y="0"/>
          <a:ext cx="0" cy="0"/>
          <a:chOff x="0" y="0"/>
          <a:chExt cx="0" cy="0"/>
        </a:xfrm>
      </p:grpSpPr>
      <p:sp>
        <p:nvSpPr>
          <p:cNvPr id="2997" name="Google Shape;2997;g117e53f2308_0_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98" name="Google Shape;2998;g117e53f2308_0_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solidFill>
                  <a:schemeClr val="dk1"/>
                </a:solidFill>
              </a:rPr>
              <a:t>Mission: power prosperity for all</a:t>
            </a:r>
            <a:endParaRPr>
              <a:solidFill>
                <a:schemeClr val="dk1"/>
              </a:solidFill>
            </a:endParaRPr>
          </a:p>
          <a:p>
            <a:pPr indent="0" lvl="0" marL="0" rtl="0" algn="l">
              <a:spcBef>
                <a:spcPts val="0"/>
              </a:spcBef>
              <a:spcAft>
                <a:spcPts val="0"/>
              </a:spcAft>
              <a:buClr>
                <a:schemeClr val="dk1"/>
              </a:buClr>
              <a:buFont typeface="Arial"/>
              <a:buNone/>
            </a:pPr>
            <a:r>
              <a:rPr lang="en-US">
                <a:solidFill>
                  <a:schemeClr val="dk1"/>
                </a:solidFill>
              </a:rPr>
              <a:t>Values: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1" name="Shape 3001"/>
        <p:cNvGrpSpPr/>
        <p:nvPr/>
      </p:nvGrpSpPr>
      <p:grpSpPr>
        <a:xfrm>
          <a:off x="0" y="0"/>
          <a:ext cx="0" cy="0"/>
          <a:chOff x="0" y="0"/>
          <a:chExt cx="0" cy="0"/>
        </a:xfrm>
      </p:grpSpPr>
      <p:sp>
        <p:nvSpPr>
          <p:cNvPr id="3002" name="Google Shape;3002;g117e53f2308_0_4: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03" name="Google Shape;3003;g117e53f2308_0_4: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298450" lvl="0" marL="457200" rtl="0" algn="l">
              <a:lnSpc>
                <a:spcPct val="115000"/>
              </a:lnSpc>
              <a:spcBef>
                <a:spcPts val="0"/>
              </a:spcBef>
              <a:spcAft>
                <a:spcPts val="0"/>
              </a:spcAft>
              <a:buClr>
                <a:schemeClr val="dk1"/>
              </a:buClr>
              <a:buSzPts val="1100"/>
              <a:buFont typeface="Avenir Next For Intuit"/>
              <a:buChar char="●"/>
            </a:pPr>
            <a:r>
              <a:rPr lang="en-US">
                <a:solidFill>
                  <a:schemeClr val="dk1"/>
                </a:solidFill>
              </a:rPr>
              <a:t>As we’ve supported our customers, individuals, entrepreneurs and small business owners, as well as built up and supported thousands of Intuit employees, we’ve seen firsthand the role education plays in preparing people, or not preparing people, to enter the workforce and manage their financial futures. </a:t>
            </a:r>
            <a:endParaRPr>
              <a:solidFill>
                <a:schemeClr val="dk1"/>
              </a:solidFill>
            </a:endParaRPr>
          </a:p>
          <a:p>
            <a:pPr indent="-298450" lvl="0" marL="457200" rtl="0" algn="l">
              <a:lnSpc>
                <a:spcPct val="115000"/>
              </a:lnSpc>
              <a:spcBef>
                <a:spcPts val="0"/>
              </a:spcBef>
              <a:spcAft>
                <a:spcPts val="0"/>
              </a:spcAft>
              <a:buClr>
                <a:schemeClr val="dk1"/>
              </a:buClr>
              <a:buSzPts val="1100"/>
              <a:buFont typeface="Avenir Next For Intuit"/>
              <a:buChar char="●"/>
            </a:pPr>
            <a:r>
              <a:rPr lang="en-US">
                <a:solidFill>
                  <a:schemeClr val="dk1"/>
                </a:solidFill>
              </a:rPr>
              <a:t>Whether it’s understanding the in’s and out’s of tax, or building a functional budget, or learning accounting for a small business, or using critical thinking to address life’s challenges head-on, these are skills that have to be developed over time. </a:t>
            </a:r>
            <a:endParaRPr>
              <a:solidFill>
                <a:schemeClr val="dk1"/>
              </a:solidFill>
            </a:endParaRPr>
          </a:p>
          <a:p>
            <a:pPr indent="-298450" lvl="0" marL="457200" rtl="0" algn="l">
              <a:lnSpc>
                <a:spcPct val="115000"/>
              </a:lnSpc>
              <a:spcBef>
                <a:spcPts val="0"/>
              </a:spcBef>
              <a:spcAft>
                <a:spcPts val="0"/>
              </a:spcAft>
              <a:buClr>
                <a:schemeClr val="dk1"/>
              </a:buClr>
              <a:buSzPts val="1100"/>
              <a:buFont typeface="Avenir Next For Intuit"/>
              <a:buChar char="●"/>
            </a:pPr>
            <a:r>
              <a:rPr lang="en-US">
                <a:solidFill>
                  <a:schemeClr val="dk1"/>
                </a:solidFill>
              </a:rPr>
              <a:t>We call this </a:t>
            </a:r>
            <a:r>
              <a:rPr b="1" lang="en-US">
                <a:solidFill>
                  <a:schemeClr val="dk1"/>
                </a:solidFill>
              </a:rPr>
              <a:t>job readiness</a:t>
            </a:r>
            <a:r>
              <a:rPr lang="en-US">
                <a:solidFill>
                  <a:schemeClr val="dk1"/>
                </a:solidFill>
              </a:rPr>
              <a:t>. And, we believe this should start before an individual enters adulthood to develop the habits they’ll need well before they’ll have to make smart financial decisions in the future. </a:t>
            </a:r>
            <a:endParaRPr>
              <a:solidFill>
                <a:schemeClr val="dk1"/>
              </a:solidFill>
            </a:endParaRPr>
          </a:p>
          <a:p>
            <a:pPr indent="-298450" lvl="0" marL="457200" rtl="0" algn="l">
              <a:lnSpc>
                <a:spcPct val="115000"/>
              </a:lnSpc>
              <a:spcBef>
                <a:spcPts val="0"/>
              </a:spcBef>
              <a:spcAft>
                <a:spcPts val="0"/>
              </a:spcAft>
              <a:buClr>
                <a:schemeClr val="dk1"/>
              </a:buClr>
              <a:buSzPts val="1100"/>
              <a:buFont typeface="Avenir Next For Intuit"/>
              <a:buChar char="●"/>
            </a:pPr>
            <a:r>
              <a:rPr lang="en-US">
                <a:solidFill>
                  <a:schemeClr val="dk1"/>
                </a:solidFill>
              </a:rPr>
              <a:t>Intuit is </a:t>
            </a:r>
            <a:r>
              <a:rPr b="1" lang="en-US">
                <a:solidFill>
                  <a:schemeClr val="dk1"/>
                </a:solidFill>
              </a:rPr>
              <a:t>uniquely positioned to address this inequity and education gap</a:t>
            </a:r>
            <a:r>
              <a:rPr lang="en-US">
                <a:solidFill>
                  <a:schemeClr val="dk1"/>
                </a:solidFill>
              </a:rPr>
              <a:t> through its products, QuickBooks, TurboTax, Mint, Credit Karma, and Mailchimp, and its unique design thinking approach to problem solving, called Design for Delight.</a:t>
            </a:r>
            <a:endParaRPr>
              <a:solidFill>
                <a:schemeClr val="dk1"/>
              </a:solidFill>
            </a:endParaRPr>
          </a:p>
          <a:p>
            <a:pPr indent="-298450" lvl="0" marL="457200" rtl="0" algn="l">
              <a:lnSpc>
                <a:spcPct val="115000"/>
              </a:lnSpc>
              <a:spcBef>
                <a:spcPts val="0"/>
              </a:spcBef>
              <a:spcAft>
                <a:spcPts val="0"/>
              </a:spcAft>
              <a:buClr>
                <a:schemeClr val="dk1"/>
              </a:buClr>
              <a:buSzPts val="1100"/>
              <a:buFont typeface="Avenir Next For Intuit"/>
              <a:buChar char="●"/>
            </a:pPr>
            <a:r>
              <a:rPr lang="en-US">
                <a:solidFill>
                  <a:schemeClr val="dk1"/>
                </a:solidFill>
              </a:rPr>
              <a:t>Together, these </a:t>
            </a:r>
            <a:r>
              <a:rPr b="1" lang="en-US">
                <a:solidFill>
                  <a:schemeClr val="dk1"/>
                </a:solidFill>
              </a:rPr>
              <a:t>real-world financial tools and skills</a:t>
            </a:r>
            <a:r>
              <a:rPr lang="en-US">
                <a:solidFill>
                  <a:schemeClr val="dk1"/>
                </a:solidFill>
              </a:rPr>
              <a:t> empower students to enter adulthood with the toolkit they’ll need to manage their money well and approach challenges head-on, regardless of their starting place. </a:t>
            </a:r>
            <a:endParaRPr>
              <a:solidFill>
                <a:schemeClr val="dk1"/>
              </a:solidFill>
            </a:endParaRPr>
          </a:p>
          <a:p>
            <a:pPr indent="0" lvl="0" marL="0" rtl="0" algn="l">
              <a:lnSpc>
                <a:spcPct val="117999"/>
              </a:lnSpc>
              <a:spcBef>
                <a:spcPts val="0"/>
              </a:spcBef>
              <a:spcAft>
                <a:spcPts val="0"/>
              </a:spcAft>
              <a:buNone/>
            </a:pPr>
            <a:r>
              <a:t/>
            </a:r>
            <a:endParaRPr/>
          </a:p>
          <a:p>
            <a:pPr indent="0" lvl="0" marL="0" rtl="0" algn="l">
              <a:lnSpc>
                <a:spcPct val="117999"/>
              </a:lnSpc>
              <a:spcBef>
                <a:spcPts val="0"/>
              </a:spcBef>
              <a:spcAft>
                <a:spcPts val="0"/>
              </a:spcAft>
              <a:buNone/>
            </a:pPr>
            <a:r>
              <a:t/>
            </a:r>
            <a:endParaRPr/>
          </a:p>
        </p:txBody>
      </p:sp>
      <p:sp>
        <p:nvSpPr>
          <p:cNvPr id="3004" name="Google Shape;3004;g117e53f2308_0_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Helvetica Neue"/>
              <a:buNone/>
            </a:pPr>
            <a:fld id="{00000000-1234-1234-1234-123412341234}" type="slidenum">
              <a:rPr b="1" i="0" lang="en-US" sz="800" u="none" cap="none" strike="noStrike">
                <a:solidFill>
                  <a:srgbClr val="FFFFFF"/>
                </a:solidFill>
                <a:latin typeface="Helvetica Neue"/>
                <a:ea typeface="Helvetica Neue"/>
                <a:cs typeface="Helvetica Neue"/>
                <a:sym typeface="Helvetica Neue"/>
              </a:rPr>
              <a:t>‹#›</a:t>
            </a:fld>
            <a:endParaRPr b="1" i="0" sz="800" u="none" cap="none" strike="noStrik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0" name="Shape 3010"/>
        <p:cNvGrpSpPr/>
        <p:nvPr/>
      </p:nvGrpSpPr>
      <p:grpSpPr>
        <a:xfrm>
          <a:off x="0" y="0"/>
          <a:ext cx="0" cy="0"/>
          <a:chOff x="0" y="0"/>
          <a:chExt cx="0" cy="0"/>
        </a:xfrm>
      </p:grpSpPr>
      <p:sp>
        <p:nvSpPr>
          <p:cNvPr id="3011" name="Google Shape;3011;g13c9eb8e6b2_0_5512:notes"/>
          <p:cNvSpPr/>
          <p:nvPr>
            <p:ph idx="2" type="sldImg"/>
          </p:nvPr>
        </p:nvSpPr>
        <p:spPr>
          <a:xfrm>
            <a:off x="509058" y="514350"/>
            <a:ext cx="8125800" cy="25719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12" name="Google Shape;3012;g13c9eb8e6b2_0_5512: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solidFill>
                  <a:schemeClr val="dk1"/>
                </a:solidFill>
              </a:rPr>
              <a:t>Spend roughly 2 minutes on this slide</a:t>
            </a:r>
            <a:endParaRPr b="1">
              <a:solidFill>
                <a:schemeClr val="dk1"/>
              </a:solidFill>
            </a:endParaRPr>
          </a:p>
          <a:p>
            <a:pPr indent="0" lvl="0" marL="0" rtl="0" algn="l">
              <a:lnSpc>
                <a:spcPct val="100000"/>
              </a:lnSpc>
              <a:spcBef>
                <a:spcPts val="0"/>
              </a:spcBef>
              <a:spcAft>
                <a:spcPts val="0"/>
              </a:spcAft>
              <a:buSzPts val="1400"/>
              <a:buNone/>
            </a:pPr>
            <a:r>
              <a:t/>
            </a:r>
            <a:endParaRPr b="1">
              <a:solidFill>
                <a:schemeClr val="dk1"/>
              </a:solidFill>
            </a:endParaRPr>
          </a:p>
          <a:p>
            <a:pPr indent="-317500" lvl="0" marL="457200" rtl="0" algn="l">
              <a:lnSpc>
                <a:spcPct val="100000"/>
              </a:lnSpc>
              <a:spcBef>
                <a:spcPts val="0"/>
              </a:spcBef>
              <a:spcAft>
                <a:spcPts val="0"/>
              </a:spcAft>
              <a:buClr>
                <a:schemeClr val="dk1"/>
              </a:buClr>
              <a:buSzPts val="1400"/>
              <a:buChar char="-"/>
            </a:pPr>
            <a:r>
              <a:rPr lang="en-US">
                <a:solidFill>
                  <a:schemeClr val="dk1"/>
                </a:solidFill>
              </a:rPr>
              <a:t>this slide will change based on the days lecture</a:t>
            </a:r>
            <a:endParaRPr>
              <a:solidFill>
                <a:schemeClr val="dk1"/>
              </a:solidFill>
            </a:endParaRPr>
          </a:p>
          <a:p>
            <a:pPr indent="-317500" lvl="0" marL="457200" rtl="0" algn="l">
              <a:lnSpc>
                <a:spcPct val="100000"/>
              </a:lnSpc>
              <a:spcBef>
                <a:spcPts val="0"/>
              </a:spcBef>
              <a:spcAft>
                <a:spcPts val="0"/>
              </a:spcAft>
              <a:buClr>
                <a:schemeClr val="dk1"/>
              </a:buClr>
              <a:buSzPts val="1400"/>
              <a:buChar char="-"/>
            </a:pPr>
            <a:r>
              <a:rPr lang="en-US">
                <a:solidFill>
                  <a:schemeClr val="dk1"/>
                </a:solidFill>
              </a:rPr>
              <a:t>after each bullet state why each of these are important in a quick 1-2 sentences. </a:t>
            </a:r>
            <a:endParaRPr>
              <a:solidFill>
                <a:schemeClr val="dk1"/>
              </a:solidFill>
            </a:endParaRPr>
          </a:p>
          <a:p>
            <a:pPr indent="0" lvl="0" marL="0" rtl="0" algn="l">
              <a:lnSpc>
                <a:spcPct val="100000"/>
              </a:lnSpc>
              <a:spcBef>
                <a:spcPts val="0"/>
              </a:spcBef>
              <a:spcAft>
                <a:spcPts val="0"/>
              </a:spcAft>
              <a:buSzPts val="1200"/>
              <a:buNone/>
            </a:pPr>
            <a:r>
              <a:t/>
            </a:r>
            <a:endParaRPr sz="1200">
              <a:latin typeface="Calibri"/>
              <a:ea typeface="Calibri"/>
              <a:cs typeface="Calibri"/>
              <a:sym typeface="Calibri"/>
            </a:endParaRPr>
          </a:p>
        </p:txBody>
      </p:sp>
      <p:sp>
        <p:nvSpPr>
          <p:cNvPr id="3013" name="Google Shape;3013;g13c9eb8e6b2_0_55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800"/>
              <a:buFont typeface="Helvetica Neue"/>
              <a:buNone/>
            </a:pPr>
            <a:fld id="{00000000-1234-1234-1234-123412341234}" type="slidenum">
              <a:rPr b="1" i="0" lang="en-US" sz="800" u="none" cap="none" strike="noStrike">
                <a:solidFill>
                  <a:srgbClr val="FFFFFF"/>
                </a:solidFill>
                <a:latin typeface="Helvetica Neue"/>
                <a:ea typeface="Helvetica Neue"/>
                <a:cs typeface="Helvetica Neue"/>
                <a:sym typeface="Helvetica Neue"/>
              </a:rPr>
              <a:t>‹#›</a:t>
            </a:fld>
            <a:endParaRPr b="1" i="0" sz="800" u="none" cap="none" strike="noStrike">
              <a:solidFill>
                <a:srgbClr val="FFFFFF"/>
              </a:solidFill>
              <a:latin typeface="Helvetica Neue"/>
              <a:ea typeface="Helvetica Neue"/>
              <a:cs typeface="Helvetica Neue"/>
              <a:sym typeface="Helvetica Neue"/>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0" name="Shape 3020"/>
        <p:cNvGrpSpPr/>
        <p:nvPr/>
      </p:nvGrpSpPr>
      <p:grpSpPr>
        <a:xfrm>
          <a:off x="0" y="0"/>
          <a:ext cx="0" cy="0"/>
          <a:chOff x="0" y="0"/>
          <a:chExt cx="0" cy="0"/>
        </a:xfrm>
      </p:grpSpPr>
      <p:sp>
        <p:nvSpPr>
          <p:cNvPr id="3021" name="Google Shape;3021;g117e53f2308_0_1993: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2" name="Google Shape;3022;g117e53f2308_0_1993: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This is a blank slide layout to be used when other master layouts do not fit your content.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7" name="Shape 3027"/>
        <p:cNvGrpSpPr/>
        <p:nvPr/>
      </p:nvGrpSpPr>
      <p:grpSpPr>
        <a:xfrm>
          <a:off x="0" y="0"/>
          <a:ext cx="0" cy="0"/>
          <a:chOff x="0" y="0"/>
          <a:chExt cx="0" cy="0"/>
        </a:xfrm>
      </p:grpSpPr>
      <p:sp>
        <p:nvSpPr>
          <p:cNvPr id="3028" name="Google Shape;3028;gf9eac30495_0_25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29" name="Google Shape;3029;gf9eac30495_0_25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None/>
            </a:pPr>
            <a:r>
              <a:rPr lang="en-US"/>
              <a:t>Use this divider when using Title Option 2</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6" name="Shape 3036"/>
        <p:cNvGrpSpPr/>
        <p:nvPr/>
      </p:nvGrpSpPr>
      <p:grpSpPr>
        <a:xfrm>
          <a:off x="0" y="0"/>
          <a:ext cx="0" cy="0"/>
          <a:chOff x="0" y="0"/>
          <a:chExt cx="0" cy="0"/>
        </a:xfrm>
      </p:grpSpPr>
      <p:sp>
        <p:nvSpPr>
          <p:cNvPr id="3037" name="Google Shape;3037;gf95bed3986_2_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p:spPr>
      </p:sp>
      <p:sp>
        <p:nvSpPr>
          <p:cNvPr id="3038" name="Google Shape;3038;gf95bed3986_2_0:notes"/>
          <p:cNvSpPr txBox="1"/>
          <p:nvPr>
            <p:ph idx="1" type="body"/>
          </p:nvPr>
        </p:nvSpPr>
        <p:spPr>
          <a:xfrm>
            <a:off x="1219200" y="3257550"/>
            <a:ext cx="67056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https://intuit-financial-literacy-foundations.everfi-next.net/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1" name="Shape 3041"/>
        <p:cNvGrpSpPr/>
        <p:nvPr/>
      </p:nvGrpSpPr>
      <p:grpSpPr>
        <a:xfrm>
          <a:off x="0" y="0"/>
          <a:ext cx="0" cy="0"/>
          <a:chOff x="0" y="0"/>
          <a:chExt cx="0" cy="0"/>
        </a:xfrm>
      </p:grpSpPr>
      <p:sp>
        <p:nvSpPr>
          <p:cNvPr id="3042" name="Google Shape;3042;g117e53f2308_0_2480:notes"/>
          <p:cNvSpPr/>
          <p:nvPr>
            <p:ph idx="2" type="sldImg"/>
          </p:nvPr>
        </p:nvSpPr>
        <p:spPr>
          <a:xfrm>
            <a:off x="2286000" y="514350"/>
            <a:ext cx="4572000" cy="25716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43" name="Google Shape;3043;g117e53f2308_0_2480:notes"/>
          <p:cNvSpPr txBox="1"/>
          <p:nvPr>
            <p:ph idx="1" type="body"/>
          </p:nvPr>
        </p:nvSpPr>
        <p:spPr>
          <a:xfrm>
            <a:off x="1219200" y="3257550"/>
            <a:ext cx="6705600" cy="3086100"/>
          </a:xfrm>
          <a:prstGeom prst="rect">
            <a:avLst/>
          </a:prstGeom>
          <a:noFill/>
          <a:ln>
            <a:noFill/>
          </a:ln>
        </p:spPr>
        <p:txBody>
          <a:bodyPr anchorCtr="0" anchor="t" bIns="45700" lIns="91425" spcFirstLastPara="1" rIns="91425" wrap="square" tIns="45700">
            <a:noAutofit/>
          </a:bodyPr>
          <a:lstStyle/>
          <a:p>
            <a:pPr indent="-304800" lvl="0" marL="457200" rtl="0" algn="l">
              <a:lnSpc>
                <a:spcPct val="115000"/>
              </a:lnSpc>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Logging In: Students upon logging in they will no longer need to connect to Isaiah’s Bank of Intuit Account or his Credit Score. This is all done manually on the backend. </a:t>
            </a:r>
            <a:endParaRPr>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Activities: Each question is now validated and students cannot progress through the simulation without getting the questions correct. </a:t>
            </a:r>
            <a:endParaRPr>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Quiz/Assessments: At the end of each activity students are prompted to take a quiz. </a:t>
            </a:r>
            <a:endParaRPr>
              <a:solidFill>
                <a:schemeClr val="dk1"/>
              </a:solidFill>
              <a:latin typeface="Calibri"/>
              <a:ea typeface="Calibri"/>
              <a:cs typeface="Calibri"/>
              <a:sym typeface="Calibri"/>
            </a:endParaRPr>
          </a:p>
          <a:p>
            <a:pPr indent="-304800" lvl="0" marL="457200" rtl="0" algn="l">
              <a:lnSpc>
                <a:spcPct val="115000"/>
              </a:lnSpc>
              <a:spcBef>
                <a:spcPts val="0"/>
              </a:spcBef>
              <a:spcAft>
                <a:spcPts val="0"/>
              </a:spcAft>
              <a:buClr>
                <a:schemeClr val="dk1"/>
              </a:buClr>
              <a:buSzPts val="1200"/>
              <a:buFont typeface="Calibri"/>
              <a:buAutoNum type="arabicPeriod"/>
            </a:pPr>
            <a:r>
              <a:rPr lang="en-US">
                <a:solidFill>
                  <a:schemeClr val="dk1"/>
                </a:solidFill>
                <a:latin typeface="Calibri"/>
                <a:ea typeface="Calibri"/>
                <a:cs typeface="Calibri"/>
                <a:sym typeface="Calibri"/>
              </a:rPr>
              <a:t>Progress Bar: At the top of each activity and on the homepage students can track their progress.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indent="0" lvl="0" marL="0" rtl="0" algn="l">
              <a:lnSpc>
                <a:spcPct val="117999"/>
              </a:lnSpc>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8.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9.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1.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36.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4.jpg"/><Relationship Id="rId3"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9.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0.pn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4.png"/><Relationship Id="rId3" Type="http://schemas.openxmlformats.org/officeDocument/2006/relationships/image" Target="../media/image2.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1.png"/><Relationship Id="rId3" Type="http://schemas.openxmlformats.org/officeDocument/2006/relationships/image" Target="../media/image2.png"/></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4.png"/><Relationship Id="rId3"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1.png"/><Relationship Id="rId3" Type="http://schemas.openxmlformats.org/officeDocument/2006/relationships/image" Target="../media/image2.png"/></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png"/></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jpg"/><Relationship Id="rId3" Type="http://schemas.openxmlformats.org/officeDocument/2006/relationships/image" Target="../media/image16.png"/><Relationship Id="rId4" Type="http://schemas.openxmlformats.org/officeDocument/2006/relationships/image" Target="../media/image2.pn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2.png"/><Relationship Id="rId3"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4.jp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16.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1.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4.png"/><Relationship Id="rId3" Type="http://schemas.openxmlformats.org/officeDocument/2006/relationships/image" Target="../media/image2.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1.png"/><Relationship Id="rId3"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4.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1.png"/><Relationship Id="rId3" Type="http://schemas.openxmlformats.org/officeDocument/2006/relationships/image" Target="../media/image2.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 Id="rId3" Type="http://schemas.openxmlformats.org/officeDocument/2006/relationships/image" Target="../media/image2.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16.png"/><Relationship Id="rId4"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png"/><Relationship Id="rId4" Type="http://schemas.openxmlformats.org/officeDocument/2006/relationships/image" Target="../media/image16.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jpg"/><Relationship Id="rId3" Type="http://schemas.openxmlformats.org/officeDocument/2006/relationships/image" Target="../media/image23.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3.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bg>
      <p:bgPr>
        <a:solidFill>
          <a:schemeClr val="lt1"/>
        </a:solidFill>
      </p:bgPr>
    </p:bg>
    <p:spTree>
      <p:nvGrpSpPr>
        <p:cNvPr id="155" name="Shape 155"/>
        <p:cNvGrpSpPr/>
        <p:nvPr/>
      </p:nvGrpSpPr>
      <p:grpSpPr>
        <a:xfrm>
          <a:off x="0" y="0"/>
          <a:ext cx="0" cy="0"/>
          <a:chOff x="0" y="0"/>
          <a:chExt cx="0" cy="0"/>
        </a:xfrm>
      </p:grpSpPr>
      <p:sp>
        <p:nvSpPr>
          <p:cNvPr id="156" name="Google Shape;156;p2"/>
          <p:cNvSpPr txBox="1"/>
          <p:nvPr>
            <p:ph idx="1" type="body"/>
          </p:nvPr>
        </p:nvSpPr>
        <p:spPr>
          <a:xfrm>
            <a:off x="502920"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chemeClr val="dk1"/>
              </a:buClr>
              <a:buSzPts val="2298"/>
              <a:buFont typeface="Avenir Next For Intuit"/>
              <a:buNone/>
              <a:defRPr b="0" i="0" sz="2298" cap="none">
                <a:solidFill>
                  <a:schemeClr val="dk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157" name="Google Shape;157;p2"/>
          <p:cNvSpPr txBox="1"/>
          <p:nvPr>
            <p:ph type="title"/>
          </p:nvPr>
        </p:nvSpPr>
        <p:spPr>
          <a:xfrm>
            <a:off x="502920" y="1974971"/>
            <a:ext cx="87129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0000"/>
              </a:buClr>
              <a:buSzPts val="7000"/>
              <a:buFont typeface="Avenir Next For Intuit"/>
              <a:buNone/>
              <a:defRPr b="1" i="0" sz="7000" cap="none">
                <a:solidFill>
                  <a:srgbClr val="000000"/>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8" name="Google Shape;158;p2"/>
          <p:cNvSpPr txBox="1"/>
          <p:nvPr>
            <p:ph idx="10" type="dt"/>
          </p:nvPr>
        </p:nvSpPr>
        <p:spPr>
          <a:xfrm>
            <a:off x="502920" y="4544568"/>
            <a:ext cx="7083300" cy="335100"/>
          </a:xfrm>
          <a:prstGeom prst="rect">
            <a:avLst/>
          </a:prstGeom>
          <a:noFill/>
          <a:ln>
            <a:noFill/>
          </a:ln>
        </p:spPr>
        <p:txBody>
          <a:bodyPr anchorCtr="0" anchor="t" bIns="45700" lIns="91425" spcFirstLastPara="1" rIns="91400" wrap="square" tIns="45700">
            <a:noAutofit/>
          </a:bodyPr>
          <a:lstStyle>
            <a:lvl1pPr lvl="0" marR="0" rtl="0" algn="l">
              <a:lnSpc>
                <a:spcPct val="100000"/>
              </a:lnSpc>
              <a:spcBef>
                <a:spcPts val="0"/>
              </a:spcBef>
              <a:spcAft>
                <a:spcPts val="0"/>
              </a:spcAft>
              <a:buClr>
                <a:srgbClr val="000000"/>
              </a:buClr>
              <a:buSzPts val="1600"/>
              <a:buFont typeface="Avenir Next For Intuit"/>
              <a:buNone/>
              <a:defRPr b="0" i="0" sz="1600" u="none" cap="none" strike="noStrike">
                <a:solidFill>
                  <a:srgbClr val="000000"/>
                </a:solidFill>
                <a:latin typeface="Avenir Next For Intuit"/>
                <a:ea typeface="Avenir Next For Intuit"/>
                <a:cs typeface="Avenir Next For Intuit"/>
                <a:sym typeface="Avenir Next For Intuit"/>
              </a:defRPr>
            </a:lvl1pPr>
            <a:lvl2pPr lvl="1"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9pPr>
          </a:lstStyle>
          <a:p/>
        </p:txBody>
      </p:sp>
      <p:pic>
        <p:nvPicPr>
          <p:cNvPr id="159" name="Google Shape;159;p2"/>
          <p:cNvPicPr preferRelativeResize="0"/>
          <p:nvPr/>
        </p:nvPicPr>
        <p:blipFill rotWithShape="1">
          <a:blip r:embed="rId2">
            <a:alphaModFix/>
          </a:blip>
          <a:srcRect b="0" l="0" r="0" t="0"/>
          <a:stretch/>
        </p:blipFill>
        <p:spPr>
          <a:xfrm>
            <a:off x="468630" y="455178"/>
            <a:ext cx="4543862" cy="603894"/>
          </a:xfrm>
          <a:prstGeom prst="rect">
            <a:avLst/>
          </a:prstGeom>
          <a:noFill/>
          <a:ln>
            <a:noFill/>
          </a:ln>
        </p:spPr>
      </p:pic>
      <p:grpSp>
        <p:nvGrpSpPr>
          <p:cNvPr id="160" name="Google Shape;160;p2"/>
          <p:cNvGrpSpPr/>
          <p:nvPr/>
        </p:nvGrpSpPr>
        <p:grpSpPr>
          <a:xfrm>
            <a:off x="607995" y="-384971"/>
            <a:ext cx="10976721" cy="340523"/>
            <a:chOff x="641881" y="-847090"/>
            <a:chExt cx="10917765" cy="800100"/>
          </a:xfrm>
        </p:grpSpPr>
        <p:grpSp>
          <p:nvGrpSpPr>
            <p:cNvPr id="161" name="Google Shape;161;p2"/>
            <p:cNvGrpSpPr/>
            <p:nvPr/>
          </p:nvGrpSpPr>
          <p:grpSpPr>
            <a:xfrm>
              <a:off x="1423636" y="-847090"/>
              <a:ext cx="139700" cy="800100"/>
              <a:chOff x="1416580" y="455930"/>
              <a:chExt cx="139700" cy="800100"/>
            </a:xfrm>
          </p:grpSpPr>
          <p:cxnSp>
            <p:nvCxnSpPr>
              <p:cNvPr id="162" name="Google Shape;162;p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3" name="Google Shape;163;p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4" name="Google Shape;164;p2"/>
            <p:cNvGrpSpPr/>
            <p:nvPr/>
          </p:nvGrpSpPr>
          <p:grpSpPr>
            <a:xfrm>
              <a:off x="2345091" y="-847090"/>
              <a:ext cx="139700" cy="800100"/>
              <a:chOff x="2339446" y="455930"/>
              <a:chExt cx="139700" cy="800100"/>
            </a:xfrm>
          </p:grpSpPr>
          <p:cxnSp>
            <p:nvCxnSpPr>
              <p:cNvPr id="165" name="Google Shape;165;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6" name="Google Shape;166;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7" name="Google Shape;167;p2"/>
            <p:cNvGrpSpPr/>
            <p:nvPr/>
          </p:nvGrpSpPr>
          <p:grpSpPr>
            <a:xfrm>
              <a:off x="3266546" y="-847090"/>
              <a:ext cx="139700" cy="800100"/>
              <a:chOff x="2339446" y="455930"/>
              <a:chExt cx="139700" cy="800100"/>
            </a:xfrm>
          </p:grpSpPr>
          <p:cxnSp>
            <p:nvCxnSpPr>
              <p:cNvPr id="168" name="Google Shape;168;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9" name="Google Shape;169;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0" name="Google Shape;170;p2"/>
            <p:cNvGrpSpPr/>
            <p:nvPr/>
          </p:nvGrpSpPr>
          <p:grpSpPr>
            <a:xfrm>
              <a:off x="4188001" y="-847090"/>
              <a:ext cx="139700" cy="800100"/>
              <a:chOff x="2339446" y="455930"/>
              <a:chExt cx="139700" cy="800100"/>
            </a:xfrm>
          </p:grpSpPr>
          <p:cxnSp>
            <p:nvCxnSpPr>
              <p:cNvPr id="171" name="Google Shape;171;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2" name="Google Shape;172;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3" name="Google Shape;173;p2"/>
            <p:cNvGrpSpPr/>
            <p:nvPr/>
          </p:nvGrpSpPr>
          <p:grpSpPr>
            <a:xfrm>
              <a:off x="5109456" y="-847090"/>
              <a:ext cx="139700" cy="800100"/>
              <a:chOff x="2339446" y="455930"/>
              <a:chExt cx="139700" cy="800100"/>
            </a:xfrm>
          </p:grpSpPr>
          <p:cxnSp>
            <p:nvCxnSpPr>
              <p:cNvPr id="174" name="Google Shape;174;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5" name="Google Shape;175;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6" name="Google Shape;176;p2"/>
            <p:cNvGrpSpPr/>
            <p:nvPr/>
          </p:nvGrpSpPr>
          <p:grpSpPr>
            <a:xfrm>
              <a:off x="6030911" y="-847090"/>
              <a:ext cx="139700" cy="800100"/>
              <a:chOff x="2339446" y="455930"/>
              <a:chExt cx="139700" cy="800100"/>
            </a:xfrm>
          </p:grpSpPr>
          <p:cxnSp>
            <p:nvCxnSpPr>
              <p:cNvPr id="177" name="Google Shape;177;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8" name="Google Shape;178;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9" name="Google Shape;179;p2"/>
            <p:cNvGrpSpPr/>
            <p:nvPr/>
          </p:nvGrpSpPr>
          <p:grpSpPr>
            <a:xfrm>
              <a:off x="6952366" y="-847090"/>
              <a:ext cx="139700" cy="800100"/>
              <a:chOff x="2339446" y="455930"/>
              <a:chExt cx="139700" cy="800100"/>
            </a:xfrm>
          </p:grpSpPr>
          <p:cxnSp>
            <p:nvCxnSpPr>
              <p:cNvPr id="180" name="Google Shape;180;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1" name="Google Shape;181;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2" name="Google Shape;182;p2"/>
            <p:cNvGrpSpPr/>
            <p:nvPr/>
          </p:nvGrpSpPr>
          <p:grpSpPr>
            <a:xfrm>
              <a:off x="7873821" y="-847090"/>
              <a:ext cx="139700" cy="800100"/>
              <a:chOff x="2339446" y="455930"/>
              <a:chExt cx="139700" cy="800100"/>
            </a:xfrm>
          </p:grpSpPr>
          <p:cxnSp>
            <p:nvCxnSpPr>
              <p:cNvPr id="183" name="Google Shape;183;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4" name="Google Shape;184;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5" name="Google Shape;185;p2"/>
            <p:cNvGrpSpPr/>
            <p:nvPr/>
          </p:nvGrpSpPr>
          <p:grpSpPr>
            <a:xfrm>
              <a:off x="8795276" y="-847090"/>
              <a:ext cx="139700" cy="800100"/>
              <a:chOff x="2339446" y="455930"/>
              <a:chExt cx="139700" cy="800100"/>
            </a:xfrm>
          </p:grpSpPr>
          <p:cxnSp>
            <p:nvCxnSpPr>
              <p:cNvPr id="186" name="Google Shape;186;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7" name="Google Shape;187;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8" name="Google Shape;188;p2"/>
            <p:cNvGrpSpPr/>
            <p:nvPr/>
          </p:nvGrpSpPr>
          <p:grpSpPr>
            <a:xfrm>
              <a:off x="9716731" y="-847090"/>
              <a:ext cx="139700" cy="800100"/>
              <a:chOff x="2339446" y="455930"/>
              <a:chExt cx="139700" cy="800100"/>
            </a:xfrm>
          </p:grpSpPr>
          <p:cxnSp>
            <p:nvCxnSpPr>
              <p:cNvPr id="189" name="Google Shape;189;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0" name="Google Shape;190;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1" name="Google Shape;191;p2"/>
            <p:cNvGrpSpPr/>
            <p:nvPr/>
          </p:nvGrpSpPr>
          <p:grpSpPr>
            <a:xfrm>
              <a:off x="10638186" y="-847090"/>
              <a:ext cx="139700" cy="800100"/>
              <a:chOff x="2339446" y="455930"/>
              <a:chExt cx="139700" cy="800100"/>
            </a:xfrm>
          </p:grpSpPr>
          <p:cxnSp>
            <p:nvCxnSpPr>
              <p:cNvPr id="192" name="Google Shape;192;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3" name="Google Shape;193;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94" name="Google Shape;194;p2"/>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95" name="Google Shape;195;p2"/>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6" name="Google Shape;196;p2"/>
          <p:cNvGrpSpPr/>
          <p:nvPr/>
        </p:nvGrpSpPr>
        <p:grpSpPr>
          <a:xfrm>
            <a:off x="607995" y="6946864"/>
            <a:ext cx="10976721" cy="340603"/>
            <a:chOff x="641881" y="-847090"/>
            <a:chExt cx="10917765" cy="800100"/>
          </a:xfrm>
        </p:grpSpPr>
        <p:grpSp>
          <p:nvGrpSpPr>
            <p:cNvPr id="197" name="Google Shape;197;p2"/>
            <p:cNvGrpSpPr/>
            <p:nvPr/>
          </p:nvGrpSpPr>
          <p:grpSpPr>
            <a:xfrm>
              <a:off x="1423636" y="-847090"/>
              <a:ext cx="139700" cy="800100"/>
              <a:chOff x="1416580" y="455930"/>
              <a:chExt cx="139700" cy="800100"/>
            </a:xfrm>
          </p:grpSpPr>
          <p:cxnSp>
            <p:nvCxnSpPr>
              <p:cNvPr id="198" name="Google Shape;198;p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9" name="Google Shape;199;p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00" name="Google Shape;200;p2"/>
            <p:cNvGrpSpPr/>
            <p:nvPr/>
          </p:nvGrpSpPr>
          <p:grpSpPr>
            <a:xfrm>
              <a:off x="2345091" y="-847090"/>
              <a:ext cx="139700" cy="800100"/>
              <a:chOff x="2339446" y="455930"/>
              <a:chExt cx="139700" cy="800100"/>
            </a:xfrm>
          </p:grpSpPr>
          <p:cxnSp>
            <p:nvCxnSpPr>
              <p:cNvPr id="201" name="Google Shape;201;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02" name="Google Shape;202;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03" name="Google Shape;203;p2"/>
            <p:cNvGrpSpPr/>
            <p:nvPr/>
          </p:nvGrpSpPr>
          <p:grpSpPr>
            <a:xfrm>
              <a:off x="3266546" y="-847090"/>
              <a:ext cx="139700" cy="800100"/>
              <a:chOff x="2339446" y="455930"/>
              <a:chExt cx="139700" cy="800100"/>
            </a:xfrm>
          </p:grpSpPr>
          <p:cxnSp>
            <p:nvCxnSpPr>
              <p:cNvPr id="204" name="Google Shape;204;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05" name="Google Shape;205;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06" name="Google Shape;206;p2"/>
            <p:cNvGrpSpPr/>
            <p:nvPr/>
          </p:nvGrpSpPr>
          <p:grpSpPr>
            <a:xfrm>
              <a:off x="4188001" y="-847090"/>
              <a:ext cx="139700" cy="800100"/>
              <a:chOff x="2339446" y="455930"/>
              <a:chExt cx="139700" cy="800100"/>
            </a:xfrm>
          </p:grpSpPr>
          <p:cxnSp>
            <p:nvCxnSpPr>
              <p:cNvPr id="207" name="Google Shape;207;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08" name="Google Shape;208;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09" name="Google Shape;209;p2"/>
            <p:cNvGrpSpPr/>
            <p:nvPr/>
          </p:nvGrpSpPr>
          <p:grpSpPr>
            <a:xfrm>
              <a:off x="5109456" y="-847090"/>
              <a:ext cx="139700" cy="800100"/>
              <a:chOff x="2339446" y="455930"/>
              <a:chExt cx="139700" cy="800100"/>
            </a:xfrm>
          </p:grpSpPr>
          <p:cxnSp>
            <p:nvCxnSpPr>
              <p:cNvPr id="210" name="Google Shape;210;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11" name="Google Shape;211;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12" name="Google Shape;212;p2"/>
            <p:cNvGrpSpPr/>
            <p:nvPr/>
          </p:nvGrpSpPr>
          <p:grpSpPr>
            <a:xfrm>
              <a:off x="6030911" y="-847090"/>
              <a:ext cx="139700" cy="800100"/>
              <a:chOff x="2339446" y="455930"/>
              <a:chExt cx="139700" cy="800100"/>
            </a:xfrm>
          </p:grpSpPr>
          <p:cxnSp>
            <p:nvCxnSpPr>
              <p:cNvPr id="213" name="Google Shape;213;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14" name="Google Shape;214;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15" name="Google Shape;215;p2"/>
            <p:cNvGrpSpPr/>
            <p:nvPr/>
          </p:nvGrpSpPr>
          <p:grpSpPr>
            <a:xfrm>
              <a:off x="6952366" y="-847090"/>
              <a:ext cx="139700" cy="800100"/>
              <a:chOff x="2339446" y="455930"/>
              <a:chExt cx="139700" cy="800100"/>
            </a:xfrm>
          </p:grpSpPr>
          <p:cxnSp>
            <p:nvCxnSpPr>
              <p:cNvPr id="216" name="Google Shape;216;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17" name="Google Shape;217;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18" name="Google Shape;218;p2"/>
            <p:cNvGrpSpPr/>
            <p:nvPr/>
          </p:nvGrpSpPr>
          <p:grpSpPr>
            <a:xfrm>
              <a:off x="7873821" y="-847090"/>
              <a:ext cx="139700" cy="800100"/>
              <a:chOff x="2339446" y="455930"/>
              <a:chExt cx="139700" cy="800100"/>
            </a:xfrm>
          </p:grpSpPr>
          <p:cxnSp>
            <p:nvCxnSpPr>
              <p:cNvPr id="219" name="Google Shape;219;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20" name="Google Shape;220;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21" name="Google Shape;221;p2"/>
            <p:cNvGrpSpPr/>
            <p:nvPr/>
          </p:nvGrpSpPr>
          <p:grpSpPr>
            <a:xfrm>
              <a:off x="8795276" y="-847090"/>
              <a:ext cx="139700" cy="800100"/>
              <a:chOff x="2339446" y="455930"/>
              <a:chExt cx="139700" cy="800100"/>
            </a:xfrm>
          </p:grpSpPr>
          <p:cxnSp>
            <p:nvCxnSpPr>
              <p:cNvPr id="222" name="Google Shape;222;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23" name="Google Shape;223;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24" name="Google Shape;224;p2"/>
            <p:cNvGrpSpPr/>
            <p:nvPr/>
          </p:nvGrpSpPr>
          <p:grpSpPr>
            <a:xfrm>
              <a:off x="9716731" y="-847090"/>
              <a:ext cx="139700" cy="800100"/>
              <a:chOff x="2339446" y="455930"/>
              <a:chExt cx="139700" cy="800100"/>
            </a:xfrm>
          </p:grpSpPr>
          <p:cxnSp>
            <p:nvCxnSpPr>
              <p:cNvPr id="225" name="Google Shape;225;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26" name="Google Shape;226;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27" name="Google Shape;227;p2"/>
            <p:cNvGrpSpPr/>
            <p:nvPr/>
          </p:nvGrpSpPr>
          <p:grpSpPr>
            <a:xfrm>
              <a:off x="10638186" y="-847090"/>
              <a:ext cx="139700" cy="800100"/>
              <a:chOff x="2339446" y="455930"/>
              <a:chExt cx="139700" cy="800100"/>
            </a:xfrm>
          </p:grpSpPr>
          <p:cxnSp>
            <p:nvCxnSpPr>
              <p:cNvPr id="228" name="Google Shape;228;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29" name="Google Shape;229;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30" name="Google Shape;230;p2"/>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231" name="Google Shape;231;p2"/>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32" name="Google Shape;232;p2"/>
          <p:cNvGrpSpPr/>
          <p:nvPr/>
        </p:nvGrpSpPr>
        <p:grpSpPr>
          <a:xfrm>
            <a:off x="-470014" y="647702"/>
            <a:ext cx="409026" cy="5524498"/>
            <a:chOff x="-718569" y="647702"/>
            <a:chExt cx="645558" cy="5524498"/>
          </a:xfrm>
        </p:grpSpPr>
        <p:grpSp>
          <p:nvGrpSpPr>
            <p:cNvPr id="233" name="Google Shape;233;p2"/>
            <p:cNvGrpSpPr/>
            <p:nvPr/>
          </p:nvGrpSpPr>
          <p:grpSpPr>
            <a:xfrm rot="-5400000">
              <a:off x="-421394" y="5495992"/>
              <a:ext cx="70688" cy="626078"/>
              <a:chOff x="1416580" y="455930"/>
              <a:chExt cx="139700" cy="800100"/>
            </a:xfrm>
          </p:grpSpPr>
          <p:cxnSp>
            <p:nvCxnSpPr>
              <p:cNvPr id="234" name="Google Shape;234;p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35" name="Google Shape;235;p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36" name="Google Shape;236;p2"/>
            <p:cNvGrpSpPr/>
            <p:nvPr/>
          </p:nvGrpSpPr>
          <p:grpSpPr>
            <a:xfrm rot="-5400000">
              <a:off x="-440874" y="5020427"/>
              <a:ext cx="70688" cy="626078"/>
              <a:chOff x="2339446" y="455930"/>
              <a:chExt cx="139700" cy="800100"/>
            </a:xfrm>
          </p:grpSpPr>
          <p:cxnSp>
            <p:nvCxnSpPr>
              <p:cNvPr id="237" name="Google Shape;237;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38" name="Google Shape;238;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39" name="Google Shape;239;p2"/>
            <p:cNvGrpSpPr/>
            <p:nvPr/>
          </p:nvGrpSpPr>
          <p:grpSpPr>
            <a:xfrm rot="-5400000">
              <a:off x="-440874" y="4544848"/>
              <a:ext cx="70688" cy="626078"/>
              <a:chOff x="2339446" y="455930"/>
              <a:chExt cx="139700" cy="800100"/>
            </a:xfrm>
          </p:grpSpPr>
          <p:cxnSp>
            <p:nvCxnSpPr>
              <p:cNvPr id="240" name="Google Shape;240;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1" name="Google Shape;241;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2" name="Google Shape;242;p2"/>
            <p:cNvGrpSpPr/>
            <p:nvPr/>
          </p:nvGrpSpPr>
          <p:grpSpPr>
            <a:xfrm rot="-5400000">
              <a:off x="-440874" y="4069269"/>
              <a:ext cx="70688" cy="626078"/>
              <a:chOff x="2339446" y="455930"/>
              <a:chExt cx="139700" cy="800100"/>
            </a:xfrm>
          </p:grpSpPr>
          <p:cxnSp>
            <p:nvCxnSpPr>
              <p:cNvPr id="243" name="Google Shape;243;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4" name="Google Shape;244;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5" name="Google Shape;245;p2"/>
            <p:cNvGrpSpPr/>
            <p:nvPr/>
          </p:nvGrpSpPr>
          <p:grpSpPr>
            <a:xfrm rot="-5400000">
              <a:off x="-440874" y="3593690"/>
              <a:ext cx="70688" cy="626078"/>
              <a:chOff x="2339446" y="455930"/>
              <a:chExt cx="139700" cy="800100"/>
            </a:xfrm>
          </p:grpSpPr>
          <p:cxnSp>
            <p:nvCxnSpPr>
              <p:cNvPr id="246" name="Google Shape;246;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7" name="Google Shape;247;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8" name="Google Shape;248;p2"/>
            <p:cNvGrpSpPr/>
            <p:nvPr/>
          </p:nvGrpSpPr>
          <p:grpSpPr>
            <a:xfrm rot="-5400000">
              <a:off x="-440874" y="3118111"/>
              <a:ext cx="70688" cy="626078"/>
              <a:chOff x="2339446" y="455930"/>
              <a:chExt cx="139700" cy="800100"/>
            </a:xfrm>
          </p:grpSpPr>
          <p:cxnSp>
            <p:nvCxnSpPr>
              <p:cNvPr id="249" name="Google Shape;249;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0" name="Google Shape;250;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1" name="Google Shape;251;p2"/>
            <p:cNvGrpSpPr/>
            <p:nvPr/>
          </p:nvGrpSpPr>
          <p:grpSpPr>
            <a:xfrm rot="-5400000">
              <a:off x="-440874" y="2642532"/>
              <a:ext cx="70688" cy="626078"/>
              <a:chOff x="2339446" y="455930"/>
              <a:chExt cx="139700" cy="800100"/>
            </a:xfrm>
          </p:grpSpPr>
          <p:cxnSp>
            <p:nvCxnSpPr>
              <p:cNvPr id="252" name="Google Shape;252;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3" name="Google Shape;253;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4" name="Google Shape;254;p2"/>
            <p:cNvGrpSpPr/>
            <p:nvPr/>
          </p:nvGrpSpPr>
          <p:grpSpPr>
            <a:xfrm rot="-5400000">
              <a:off x="-440874" y="2166953"/>
              <a:ext cx="70688" cy="626078"/>
              <a:chOff x="2339446" y="455930"/>
              <a:chExt cx="139700" cy="800100"/>
            </a:xfrm>
          </p:grpSpPr>
          <p:cxnSp>
            <p:nvCxnSpPr>
              <p:cNvPr id="255" name="Google Shape;255;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6" name="Google Shape;256;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7" name="Google Shape;257;p2"/>
            <p:cNvGrpSpPr/>
            <p:nvPr/>
          </p:nvGrpSpPr>
          <p:grpSpPr>
            <a:xfrm rot="-5400000">
              <a:off x="-440874" y="1691374"/>
              <a:ext cx="70688" cy="626078"/>
              <a:chOff x="2339446" y="455930"/>
              <a:chExt cx="139700" cy="800100"/>
            </a:xfrm>
          </p:grpSpPr>
          <p:cxnSp>
            <p:nvCxnSpPr>
              <p:cNvPr id="258" name="Google Shape;258;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9" name="Google Shape;259;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0" name="Google Shape;260;p2"/>
            <p:cNvGrpSpPr/>
            <p:nvPr/>
          </p:nvGrpSpPr>
          <p:grpSpPr>
            <a:xfrm rot="-5400000">
              <a:off x="-440874" y="1215795"/>
              <a:ext cx="70688" cy="626078"/>
              <a:chOff x="2339446" y="455930"/>
              <a:chExt cx="139700" cy="800100"/>
            </a:xfrm>
          </p:grpSpPr>
          <p:cxnSp>
            <p:nvCxnSpPr>
              <p:cNvPr id="261" name="Google Shape;261;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2" name="Google Shape;262;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3" name="Google Shape;263;p2"/>
            <p:cNvGrpSpPr/>
            <p:nvPr/>
          </p:nvGrpSpPr>
          <p:grpSpPr>
            <a:xfrm rot="-5400000">
              <a:off x="-440873" y="740216"/>
              <a:ext cx="70688" cy="626078"/>
              <a:chOff x="2339446" y="455930"/>
              <a:chExt cx="139700" cy="800100"/>
            </a:xfrm>
          </p:grpSpPr>
          <p:cxnSp>
            <p:nvCxnSpPr>
              <p:cNvPr id="264" name="Google Shape;264;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5" name="Google Shape;265;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66" name="Google Shape;266;p2"/>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267" name="Google Shape;267;p2"/>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268" name="Google Shape;268;p2"/>
          <p:cNvGrpSpPr/>
          <p:nvPr/>
        </p:nvGrpSpPr>
        <p:grpSpPr>
          <a:xfrm>
            <a:off x="12303201" y="647702"/>
            <a:ext cx="402118" cy="5524498"/>
            <a:chOff x="-718569" y="647702"/>
            <a:chExt cx="645558" cy="5524498"/>
          </a:xfrm>
        </p:grpSpPr>
        <p:grpSp>
          <p:nvGrpSpPr>
            <p:cNvPr id="269" name="Google Shape;269;p2"/>
            <p:cNvGrpSpPr/>
            <p:nvPr/>
          </p:nvGrpSpPr>
          <p:grpSpPr>
            <a:xfrm rot="-5400000">
              <a:off x="-421394" y="5495992"/>
              <a:ext cx="70688" cy="626078"/>
              <a:chOff x="1416580" y="455930"/>
              <a:chExt cx="139700" cy="800100"/>
            </a:xfrm>
          </p:grpSpPr>
          <p:cxnSp>
            <p:nvCxnSpPr>
              <p:cNvPr id="270" name="Google Shape;270;p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1" name="Google Shape;271;p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2" name="Google Shape;272;p2"/>
            <p:cNvGrpSpPr/>
            <p:nvPr/>
          </p:nvGrpSpPr>
          <p:grpSpPr>
            <a:xfrm rot="-5400000">
              <a:off x="-440874" y="5020427"/>
              <a:ext cx="70688" cy="626078"/>
              <a:chOff x="2339446" y="455930"/>
              <a:chExt cx="139700" cy="800100"/>
            </a:xfrm>
          </p:grpSpPr>
          <p:cxnSp>
            <p:nvCxnSpPr>
              <p:cNvPr id="273" name="Google Shape;273;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4" name="Google Shape;274;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5" name="Google Shape;275;p2"/>
            <p:cNvGrpSpPr/>
            <p:nvPr/>
          </p:nvGrpSpPr>
          <p:grpSpPr>
            <a:xfrm rot="-5400000">
              <a:off x="-440874" y="4544848"/>
              <a:ext cx="70688" cy="626078"/>
              <a:chOff x="2339446" y="455930"/>
              <a:chExt cx="139700" cy="800100"/>
            </a:xfrm>
          </p:grpSpPr>
          <p:cxnSp>
            <p:nvCxnSpPr>
              <p:cNvPr id="276" name="Google Shape;276;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7" name="Google Shape;277;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8" name="Google Shape;278;p2"/>
            <p:cNvGrpSpPr/>
            <p:nvPr/>
          </p:nvGrpSpPr>
          <p:grpSpPr>
            <a:xfrm rot="-5400000">
              <a:off x="-440874" y="4069269"/>
              <a:ext cx="70688" cy="626078"/>
              <a:chOff x="2339446" y="455930"/>
              <a:chExt cx="139700" cy="800100"/>
            </a:xfrm>
          </p:grpSpPr>
          <p:cxnSp>
            <p:nvCxnSpPr>
              <p:cNvPr id="279" name="Google Shape;279;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80" name="Google Shape;280;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81" name="Google Shape;281;p2"/>
            <p:cNvGrpSpPr/>
            <p:nvPr/>
          </p:nvGrpSpPr>
          <p:grpSpPr>
            <a:xfrm rot="-5400000">
              <a:off x="-440874" y="3593690"/>
              <a:ext cx="70688" cy="626078"/>
              <a:chOff x="2339446" y="455930"/>
              <a:chExt cx="139700" cy="800100"/>
            </a:xfrm>
          </p:grpSpPr>
          <p:cxnSp>
            <p:nvCxnSpPr>
              <p:cNvPr id="282" name="Google Shape;282;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83" name="Google Shape;283;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84" name="Google Shape;284;p2"/>
            <p:cNvGrpSpPr/>
            <p:nvPr/>
          </p:nvGrpSpPr>
          <p:grpSpPr>
            <a:xfrm rot="-5400000">
              <a:off x="-440874" y="3118111"/>
              <a:ext cx="70688" cy="626078"/>
              <a:chOff x="2339446" y="455930"/>
              <a:chExt cx="139700" cy="800100"/>
            </a:xfrm>
          </p:grpSpPr>
          <p:cxnSp>
            <p:nvCxnSpPr>
              <p:cNvPr id="285" name="Google Shape;285;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86" name="Google Shape;286;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87" name="Google Shape;287;p2"/>
            <p:cNvGrpSpPr/>
            <p:nvPr/>
          </p:nvGrpSpPr>
          <p:grpSpPr>
            <a:xfrm rot="-5400000">
              <a:off x="-440874" y="2642532"/>
              <a:ext cx="70688" cy="626078"/>
              <a:chOff x="2339446" y="455930"/>
              <a:chExt cx="139700" cy="800100"/>
            </a:xfrm>
          </p:grpSpPr>
          <p:cxnSp>
            <p:nvCxnSpPr>
              <p:cNvPr id="288" name="Google Shape;288;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89" name="Google Shape;289;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90" name="Google Shape;290;p2"/>
            <p:cNvGrpSpPr/>
            <p:nvPr/>
          </p:nvGrpSpPr>
          <p:grpSpPr>
            <a:xfrm rot="-5400000">
              <a:off x="-440874" y="2166953"/>
              <a:ext cx="70688" cy="626078"/>
              <a:chOff x="2339446" y="455930"/>
              <a:chExt cx="139700" cy="800100"/>
            </a:xfrm>
          </p:grpSpPr>
          <p:cxnSp>
            <p:nvCxnSpPr>
              <p:cNvPr id="291" name="Google Shape;291;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92" name="Google Shape;292;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93" name="Google Shape;293;p2"/>
            <p:cNvGrpSpPr/>
            <p:nvPr/>
          </p:nvGrpSpPr>
          <p:grpSpPr>
            <a:xfrm rot="-5400000">
              <a:off x="-440874" y="1691374"/>
              <a:ext cx="70688" cy="626078"/>
              <a:chOff x="2339446" y="455930"/>
              <a:chExt cx="139700" cy="800100"/>
            </a:xfrm>
          </p:grpSpPr>
          <p:cxnSp>
            <p:nvCxnSpPr>
              <p:cNvPr id="294" name="Google Shape;294;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95" name="Google Shape;295;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96" name="Google Shape;296;p2"/>
            <p:cNvGrpSpPr/>
            <p:nvPr/>
          </p:nvGrpSpPr>
          <p:grpSpPr>
            <a:xfrm rot="-5400000">
              <a:off x="-440874" y="1215795"/>
              <a:ext cx="70688" cy="626078"/>
              <a:chOff x="2339446" y="455930"/>
              <a:chExt cx="139700" cy="800100"/>
            </a:xfrm>
          </p:grpSpPr>
          <p:cxnSp>
            <p:nvCxnSpPr>
              <p:cNvPr id="297" name="Google Shape;297;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98" name="Google Shape;298;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99" name="Google Shape;299;p2"/>
            <p:cNvGrpSpPr/>
            <p:nvPr/>
          </p:nvGrpSpPr>
          <p:grpSpPr>
            <a:xfrm rot="-5400000">
              <a:off x="-440873" y="740216"/>
              <a:ext cx="70688" cy="626078"/>
              <a:chOff x="2339446" y="455930"/>
              <a:chExt cx="139700" cy="800100"/>
            </a:xfrm>
          </p:grpSpPr>
          <p:cxnSp>
            <p:nvCxnSpPr>
              <p:cNvPr id="300" name="Google Shape;300;p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01" name="Google Shape;301;p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302" name="Google Shape;302;p2"/>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303" name="Google Shape;303;p2"/>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with subtitle ">
  <p:cSld name="3-Column with subtitle ">
    <p:spTree>
      <p:nvGrpSpPr>
        <p:cNvPr id="477" name="Shape 477"/>
        <p:cNvGrpSpPr/>
        <p:nvPr/>
      </p:nvGrpSpPr>
      <p:grpSpPr>
        <a:xfrm>
          <a:off x="0" y="0"/>
          <a:ext cx="0" cy="0"/>
          <a:chOff x="0" y="0"/>
          <a:chExt cx="0" cy="0"/>
        </a:xfrm>
      </p:grpSpPr>
      <p:sp>
        <p:nvSpPr>
          <p:cNvPr id="478" name="Google Shape;478;p11"/>
          <p:cNvSpPr txBox="1"/>
          <p:nvPr>
            <p:ph idx="1" type="body"/>
          </p:nvPr>
        </p:nvSpPr>
        <p:spPr>
          <a:xfrm>
            <a:off x="8366266" y="1562100"/>
            <a:ext cx="3253500" cy="4610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2000"/>
              <a:buFont typeface="Avenir Next For Intuit"/>
              <a:buNone/>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Font typeface="Arial"/>
              <a:buNone/>
              <a:defRPr sz="1800"/>
            </a:lvl2pPr>
            <a:lvl3pPr indent="-320039" lvl="2" marL="1371600" rtl="0" algn="l">
              <a:lnSpc>
                <a:spcPct val="95000"/>
              </a:lnSpc>
              <a:spcBef>
                <a:spcPts val="400"/>
              </a:spcBef>
              <a:spcAft>
                <a:spcPts val="0"/>
              </a:spcAft>
              <a:buClr>
                <a:srgbClr val="000000"/>
              </a:buClr>
              <a:buSzPts val="1440"/>
              <a:buChar char="•"/>
              <a:defRPr sz="1600"/>
            </a:lvl3pPr>
            <a:lvl4pPr indent="-330200" lvl="3" marL="1828800" rtl="0" algn="l">
              <a:lnSpc>
                <a:spcPct val="95000"/>
              </a:lnSpc>
              <a:spcBef>
                <a:spcPts val="400"/>
              </a:spcBef>
              <a:spcAft>
                <a:spcPts val="0"/>
              </a:spcAft>
              <a:buClr>
                <a:srgbClr val="000000"/>
              </a:buClr>
              <a:buSzPts val="1600"/>
              <a:buChar char="–"/>
              <a:defRPr sz="1600"/>
            </a:lvl4pPr>
            <a:lvl5pPr indent="-308610" lvl="4" marL="2286000" rtl="0" algn="l">
              <a:lnSpc>
                <a:spcPct val="108571"/>
              </a:lnSpc>
              <a:spcBef>
                <a:spcPts val="400"/>
              </a:spcBef>
              <a:spcAft>
                <a:spcPts val="0"/>
              </a:spcAft>
              <a:buClr>
                <a:srgbClr val="000000"/>
              </a:buClr>
              <a:buSzPts val="1260"/>
              <a:buFont typeface="Arial"/>
              <a:buChar char="•"/>
              <a:defRPr sz="14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79" name="Google Shape;479;p11"/>
          <p:cNvSpPr txBox="1"/>
          <p:nvPr>
            <p:ph idx="2" type="body"/>
          </p:nvPr>
        </p:nvSpPr>
        <p:spPr>
          <a:xfrm>
            <a:off x="4441125" y="1562100"/>
            <a:ext cx="3253500" cy="4610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2000"/>
              <a:buFont typeface="Avenir Next For Intuit"/>
              <a:buNone/>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Font typeface="Arial"/>
              <a:buNone/>
              <a:defRPr sz="1800"/>
            </a:lvl2pPr>
            <a:lvl3pPr indent="-320039" lvl="2" marL="1371600" rtl="0" algn="l">
              <a:lnSpc>
                <a:spcPct val="95000"/>
              </a:lnSpc>
              <a:spcBef>
                <a:spcPts val="400"/>
              </a:spcBef>
              <a:spcAft>
                <a:spcPts val="0"/>
              </a:spcAft>
              <a:buClr>
                <a:srgbClr val="000000"/>
              </a:buClr>
              <a:buSzPts val="1440"/>
              <a:buChar char="•"/>
              <a:defRPr sz="1600"/>
            </a:lvl3pPr>
            <a:lvl4pPr indent="-330200" lvl="3" marL="1828800" rtl="0" algn="l">
              <a:lnSpc>
                <a:spcPct val="95000"/>
              </a:lnSpc>
              <a:spcBef>
                <a:spcPts val="400"/>
              </a:spcBef>
              <a:spcAft>
                <a:spcPts val="0"/>
              </a:spcAft>
              <a:buClr>
                <a:srgbClr val="000000"/>
              </a:buClr>
              <a:buSzPts val="1600"/>
              <a:buChar char="–"/>
              <a:defRPr sz="1600"/>
            </a:lvl4pPr>
            <a:lvl5pPr indent="-308610" lvl="4" marL="2286000" rtl="0" algn="l">
              <a:lnSpc>
                <a:spcPct val="108571"/>
              </a:lnSpc>
              <a:spcBef>
                <a:spcPts val="400"/>
              </a:spcBef>
              <a:spcAft>
                <a:spcPts val="0"/>
              </a:spcAft>
              <a:buClr>
                <a:srgbClr val="000000"/>
              </a:buClr>
              <a:buSzPts val="1260"/>
              <a:buFont typeface="Arial"/>
              <a:buChar char="•"/>
              <a:defRPr sz="14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80" name="Google Shape;480;p11"/>
          <p:cNvSpPr txBox="1"/>
          <p:nvPr>
            <p:ph idx="3" type="body"/>
          </p:nvPr>
        </p:nvSpPr>
        <p:spPr>
          <a:xfrm>
            <a:off x="515983" y="1562100"/>
            <a:ext cx="3253500" cy="4610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2000"/>
              <a:buFont typeface="Avenir Next For Intuit"/>
              <a:buNone/>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Font typeface="Arial"/>
              <a:buNone/>
              <a:defRPr sz="1800"/>
            </a:lvl2pPr>
            <a:lvl3pPr indent="-320039" lvl="2" marL="1371600" rtl="0" algn="l">
              <a:lnSpc>
                <a:spcPct val="95000"/>
              </a:lnSpc>
              <a:spcBef>
                <a:spcPts val="400"/>
              </a:spcBef>
              <a:spcAft>
                <a:spcPts val="0"/>
              </a:spcAft>
              <a:buClr>
                <a:srgbClr val="000000"/>
              </a:buClr>
              <a:buSzPts val="1440"/>
              <a:buChar char="•"/>
              <a:defRPr sz="1600"/>
            </a:lvl3pPr>
            <a:lvl4pPr indent="-330200" lvl="3" marL="1828800" rtl="0" algn="l">
              <a:lnSpc>
                <a:spcPct val="95000"/>
              </a:lnSpc>
              <a:spcBef>
                <a:spcPts val="400"/>
              </a:spcBef>
              <a:spcAft>
                <a:spcPts val="0"/>
              </a:spcAft>
              <a:buClr>
                <a:srgbClr val="000000"/>
              </a:buClr>
              <a:buSzPts val="1600"/>
              <a:buChar char="–"/>
              <a:defRPr sz="1600"/>
            </a:lvl4pPr>
            <a:lvl5pPr indent="-308610" lvl="4" marL="2286000" rtl="0" algn="l">
              <a:lnSpc>
                <a:spcPct val="108571"/>
              </a:lnSpc>
              <a:spcBef>
                <a:spcPts val="400"/>
              </a:spcBef>
              <a:spcAft>
                <a:spcPts val="0"/>
              </a:spcAft>
              <a:buClr>
                <a:srgbClr val="000000"/>
              </a:buClr>
              <a:buSzPts val="1260"/>
              <a:buFont typeface="Arial"/>
              <a:buChar char="•"/>
              <a:defRPr sz="14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cxnSp>
        <p:nvCxnSpPr>
          <p:cNvPr id="481" name="Google Shape;481;p11"/>
          <p:cNvCxnSpPr/>
          <p:nvPr/>
        </p:nvCxnSpPr>
        <p:spPr>
          <a:xfrm>
            <a:off x="4101737"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482" name="Google Shape;482;p11"/>
          <p:cNvCxnSpPr/>
          <p:nvPr/>
        </p:nvCxnSpPr>
        <p:spPr>
          <a:xfrm>
            <a:off x="8042366" y="1562100"/>
            <a:ext cx="0" cy="4610100"/>
          </a:xfrm>
          <a:prstGeom prst="straightConnector1">
            <a:avLst/>
          </a:prstGeom>
          <a:noFill/>
          <a:ln cap="flat" cmpd="sng" w="19050">
            <a:solidFill>
              <a:srgbClr val="C7CAD0"/>
            </a:solidFill>
            <a:prstDash val="solid"/>
            <a:round/>
            <a:headEnd len="sm" w="sm" type="none"/>
            <a:tailEnd len="sm" w="sm" type="none"/>
          </a:ln>
        </p:spPr>
      </p:cxnSp>
      <p:sp>
        <p:nvSpPr>
          <p:cNvPr id="483" name="Google Shape;483;p11"/>
          <p:cNvSpPr txBox="1"/>
          <p:nvPr>
            <p:ph idx="4"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84" name="Google Shape;484;p11"/>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 Light Blue" showMasterSp="0">
  <p:cSld name="2_Divider - Light Blue">
    <p:bg>
      <p:bgPr>
        <a:solidFill>
          <a:srgbClr val="00B4B4"/>
        </a:solidFill>
      </p:bgPr>
    </p:bg>
    <p:spTree>
      <p:nvGrpSpPr>
        <p:cNvPr id="2346" name="Shape 2346"/>
        <p:cNvGrpSpPr/>
        <p:nvPr/>
      </p:nvGrpSpPr>
      <p:grpSpPr>
        <a:xfrm>
          <a:off x="0" y="0"/>
          <a:ext cx="0" cy="0"/>
          <a:chOff x="0" y="0"/>
          <a:chExt cx="0" cy="0"/>
        </a:xfrm>
      </p:grpSpPr>
      <p:sp>
        <p:nvSpPr>
          <p:cNvPr id="2347" name="Google Shape;2347;p104"/>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 Light Blue" showMasterSp="0">
  <p:cSld name="3_Divider - Light Blue">
    <p:bg>
      <p:bgPr>
        <a:solidFill>
          <a:srgbClr val="00A9EC"/>
        </a:solidFill>
      </p:bgPr>
    </p:bg>
    <p:spTree>
      <p:nvGrpSpPr>
        <p:cNvPr id="2348" name="Shape 2348"/>
        <p:cNvGrpSpPr/>
        <p:nvPr/>
      </p:nvGrpSpPr>
      <p:grpSpPr>
        <a:xfrm>
          <a:off x="0" y="0"/>
          <a:ext cx="0" cy="0"/>
          <a:chOff x="0" y="0"/>
          <a:chExt cx="0" cy="0"/>
        </a:xfrm>
      </p:grpSpPr>
      <p:sp>
        <p:nvSpPr>
          <p:cNvPr id="2349" name="Google Shape;2349;p105"/>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lt for Q&amp;A Slido and Big Statement" showMasterSp="0">
  <p:cSld name="1_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350" name="Shape 2350"/>
        <p:cNvGrpSpPr/>
        <p:nvPr/>
      </p:nvGrpSpPr>
      <p:grpSpPr>
        <a:xfrm>
          <a:off x="0" y="0"/>
          <a:ext cx="0" cy="0"/>
          <a:chOff x="0" y="0"/>
          <a:chExt cx="0" cy="0"/>
        </a:xfrm>
      </p:grpSpPr>
      <p:sp>
        <p:nvSpPr>
          <p:cNvPr id="2351" name="Google Shape;2351;p106"/>
          <p:cNvSpPr txBox="1"/>
          <p:nvPr>
            <p:ph type="title"/>
          </p:nvPr>
        </p:nvSpPr>
        <p:spPr>
          <a:xfrm>
            <a:off x="320039"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Intuit Blue Type" showMasterSp="0">
  <p:cSld name="1_Divider - Intuit Blue Type">
    <p:bg>
      <p:bgPr>
        <a:solidFill>
          <a:srgbClr val="FCFDFC"/>
        </a:solidFill>
      </p:bgPr>
    </p:bg>
    <p:spTree>
      <p:nvGrpSpPr>
        <p:cNvPr id="2352" name="Shape 2352"/>
        <p:cNvGrpSpPr/>
        <p:nvPr/>
      </p:nvGrpSpPr>
      <p:grpSpPr>
        <a:xfrm>
          <a:off x="0" y="0"/>
          <a:ext cx="0" cy="0"/>
          <a:chOff x="0" y="0"/>
          <a:chExt cx="0" cy="0"/>
        </a:xfrm>
      </p:grpSpPr>
      <p:sp>
        <p:nvSpPr>
          <p:cNvPr id="2353" name="Google Shape;2353;p107"/>
          <p:cNvSpPr txBox="1"/>
          <p:nvPr>
            <p:ph type="title"/>
          </p:nvPr>
        </p:nvSpPr>
        <p:spPr>
          <a:xfrm>
            <a:off x="320040" y="2746962"/>
            <a:ext cx="10977000" cy="13551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rgbClr val="0068A4"/>
              </a:buClr>
              <a:buSzPts val="5000"/>
              <a:buFont typeface="AvenirNext forINTUIT W05 Thin"/>
              <a:buNone/>
              <a:defRPr b="0" i="0" sz="5000" cap="non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title">
  <p:cSld name="Blank slide with title">
    <p:spTree>
      <p:nvGrpSpPr>
        <p:cNvPr id="2354" name="Shape 2354"/>
        <p:cNvGrpSpPr/>
        <p:nvPr/>
      </p:nvGrpSpPr>
      <p:grpSpPr>
        <a:xfrm>
          <a:off x="0" y="0"/>
          <a:ext cx="0" cy="0"/>
          <a:chOff x="0" y="0"/>
          <a:chExt cx="0" cy="0"/>
        </a:xfrm>
      </p:grpSpPr>
      <p:sp>
        <p:nvSpPr>
          <p:cNvPr id="2355" name="Google Shape;2355;p108"/>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3500"/>
              <a:buFont typeface="AvenirNext forINTUIT W05 Thin"/>
              <a:buNone/>
              <a:defRPr b="0" i="0">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2356" name="Shape 2356"/>
        <p:cNvGrpSpPr/>
        <p:nvPr/>
      </p:nvGrpSpPr>
      <p:grpSpPr>
        <a:xfrm>
          <a:off x="0" y="0"/>
          <a:ext cx="0" cy="0"/>
          <a:chOff x="0" y="0"/>
          <a:chExt cx="0" cy="0"/>
        </a:xfrm>
      </p:grpSpPr>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with subtitle ">
  <p:cSld name="2-Column with subtitle ">
    <p:spTree>
      <p:nvGrpSpPr>
        <p:cNvPr id="2357" name="Shape 2357"/>
        <p:cNvGrpSpPr/>
        <p:nvPr/>
      </p:nvGrpSpPr>
      <p:grpSpPr>
        <a:xfrm>
          <a:off x="0" y="0"/>
          <a:ext cx="0" cy="0"/>
          <a:chOff x="0" y="0"/>
          <a:chExt cx="0" cy="0"/>
        </a:xfrm>
      </p:grpSpPr>
      <p:sp>
        <p:nvSpPr>
          <p:cNvPr id="2358" name="Google Shape;2358;p110"/>
          <p:cNvSpPr txBox="1"/>
          <p:nvPr>
            <p:ph idx="1" type="body"/>
          </p:nvPr>
        </p:nvSpPr>
        <p:spPr>
          <a:xfrm>
            <a:off x="6416540" y="1572767"/>
            <a:ext cx="53034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latin typeface="Avenir Next For Intuit"/>
                <a:ea typeface="Avenir Next For Intuit"/>
                <a:cs typeface="Avenir Next For Intuit"/>
                <a:sym typeface="Avenir Next For Intuit"/>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latin typeface="Avenir Next For Intuit"/>
                <a:ea typeface="Avenir Next For Intuit"/>
                <a:cs typeface="Avenir Next For Intuit"/>
                <a:sym typeface="Avenir Next For Intuit"/>
              </a:defRPr>
            </a:lvl4pPr>
            <a:lvl5pPr indent="-297179" lvl="4" marL="2286000" rtl="0" algn="l">
              <a:lnSpc>
                <a:spcPct val="126666"/>
              </a:lnSpc>
              <a:spcBef>
                <a:spcPts val="400"/>
              </a:spcBef>
              <a:spcAft>
                <a:spcPts val="0"/>
              </a:spcAft>
              <a:buSzPts val="1080"/>
              <a:buFont typeface="Arial"/>
              <a:buChar char="•"/>
              <a:defRPr sz="1200">
                <a:solidFill>
                  <a:srgbClr val="494A4E"/>
                </a:solidFill>
                <a:latin typeface="Avenir Next For Intuit"/>
                <a:ea typeface="Avenir Next For Intuit"/>
                <a:cs typeface="Avenir Next For Intuit"/>
                <a:sym typeface="Avenir Next For Intuit"/>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59" name="Google Shape;2359;p110"/>
          <p:cNvSpPr txBox="1"/>
          <p:nvPr>
            <p:ph idx="2" type="body"/>
          </p:nvPr>
        </p:nvSpPr>
        <p:spPr>
          <a:xfrm>
            <a:off x="365760" y="1572767"/>
            <a:ext cx="53034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297179" lvl="4" marL="2286000" rtl="0" algn="l">
              <a:lnSpc>
                <a:spcPct val="126666"/>
              </a:lnSpc>
              <a:spcBef>
                <a:spcPts val="400"/>
              </a:spcBef>
              <a:spcAft>
                <a:spcPts val="0"/>
              </a:spcAft>
              <a:buSzPts val="1080"/>
              <a:buFont typeface="Arial"/>
              <a:buChar char="•"/>
              <a:defRPr sz="12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60" name="Google Shape;2360;p110"/>
          <p:cNvSpPr txBox="1"/>
          <p:nvPr>
            <p:ph type="title"/>
          </p:nvPr>
        </p:nvSpPr>
        <p:spPr>
          <a:xfrm>
            <a:off x="338328" y="667512"/>
            <a:ext cx="11381700" cy="546600"/>
          </a:xfrm>
          <a:prstGeom prst="rect">
            <a:avLst/>
          </a:prstGeom>
          <a:noFill/>
          <a:ln>
            <a:noFill/>
          </a:ln>
        </p:spPr>
        <p:txBody>
          <a:bodyPr anchorCtr="0" anchor="b" bIns="45700" lIns="91425"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arrow">
  <p:cSld name="2-Column arrow">
    <p:spTree>
      <p:nvGrpSpPr>
        <p:cNvPr id="2361" name="Shape 2361"/>
        <p:cNvGrpSpPr/>
        <p:nvPr/>
      </p:nvGrpSpPr>
      <p:grpSpPr>
        <a:xfrm>
          <a:off x="0" y="0"/>
          <a:ext cx="0" cy="0"/>
          <a:chOff x="0" y="0"/>
          <a:chExt cx="0" cy="0"/>
        </a:xfrm>
      </p:grpSpPr>
      <p:pic>
        <p:nvPicPr>
          <p:cNvPr id="2362" name="Google Shape;2362;p111"/>
          <p:cNvPicPr preferRelativeResize="0"/>
          <p:nvPr/>
        </p:nvPicPr>
        <p:blipFill rotWithShape="1">
          <a:blip r:embed="rId2">
            <a:alphaModFix amt="45000"/>
          </a:blip>
          <a:srcRect b="0" l="0" r="0" t="0"/>
          <a:stretch/>
        </p:blipFill>
        <p:spPr>
          <a:xfrm>
            <a:off x="4140783" y="1193384"/>
            <a:ext cx="1767028" cy="5245515"/>
          </a:xfrm>
          <a:prstGeom prst="rect">
            <a:avLst/>
          </a:prstGeom>
          <a:noFill/>
          <a:ln>
            <a:noFill/>
          </a:ln>
        </p:spPr>
      </p:pic>
      <p:sp>
        <p:nvSpPr>
          <p:cNvPr id="2363" name="Google Shape;2363;p111"/>
          <p:cNvSpPr txBox="1"/>
          <p:nvPr>
            <p:ph idx="1" type="body"/>
          </p:nvPr>
        </p:nvSpPr>
        <p:spPr>
          <a:xfrm>
            <a:off x="6416540" y="1572767"/>
            <a:ext cx="53034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latin typeface="Avenir Next For Intuit"/>
                <a:ea typeface="Avenir Next For Intuit"/>
                <a:cs typeface="Avenir Next For Intuit"/>
                <a:sym typeface="Avenir Next For Intuit"/>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latin typeface="Avenir Next For Intuit"/>
                <a:ea typeface="Avenir Next For Intuit"/>
                <a:cs typeface="Avenir Next For Intuit"/>
                <a:sym typeface="Avenir Next For Intuit"/>
              </a:defRPr>
            </a:lvl4pPr>
            <a:lvl5pPr indent="-297179" lvl="4" marL="2286000" rtl="0" algn="l">
              <a:lnSpc>
                <a:spcPct val="126666"/>
              </a:lnSpc>
              <a:spcBef>
                <a:spcPts val="400"/>
              </a:spcBef>
              <a:spcAft>
                <a:spcPts val="0"/>
              </a:spcAft>
              <a:buSzPts val="1080"/>
              <a:buFont typeface="Arial"/>
              <a:buChar char="•"/>
              <a:defRPr sz="1200">
                <a:solidFill>
                  <a:srgbClr val="494A4E"/>
                </a:solidFill>
                <a:latin typeface="Avenir Next For Intuit"/>
                <a:ea typeface="Avenir Next For Intuit"/>
                <a:cs typeface="Avenir Next For Intuit"/>
                <a:sym typeface="Avenir Next For Intuit"/>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64" name="Google Shape;2364;p111"/>
          <p:cNvSpPr txBox="1"/>
          <p:nvPr>
            <p:ph idx="2" type="body"/>
          </p:nvPr>
        </p:nvSpPr>
        <p:spPr>
          <a:xfrm>
            <a:off x="365760" y="1572767"/>
            <a:ext cx="36576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97179" lvl="4" marL="2286000" rtl="0" algn="l">
              <a:lnSpc>
                <a:spcPct val="126666"/>
              </a:lnSpc>
              <a:spcBef>
                <a:spcPts val="400"/>
              </a:spcBef>
              <a:spcAft>
                <a:spcPts val="0"/>
              </a:spcAft>
              <a:buSzPts val="1080"/>
              <a:buFont typeface="Arial"/>
              <a:buChar char="•"/>
              <a:defRPr sz="12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65" name="Google Shape;2365;p111"/>
          <p:cNvSpPr txBox="1"/>
          <p:nvPr>
            <p:ph type="title"/>
          </p:nvPr>
        </p:nvSpPr>
        <p:spPr>
          <a:xfrm>
            <a:off x="338328" y="667512"/>
            <a:ext cx="11384400" cy="546600"/>
          </a:xfrm>
          <a:prstGeom prst="rect">
            <a:avLst/>
          </a:prstGeom>
          <a:noFill/>
          <a:ln>
            <a:noFill/>
          </a:ln>
        </p:spPr>
        <p:txBody>
          <a:bodyPr anchorCtr="0" anchor="b" bIns="45700" lIns="91425"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with subtitle ">
  <p:cSld name="3-Column with subtitle ">
    <p:spTree>
      <p:nvGrpSpPr>
        <p:cNvPr id="2366" name="Shape 2366"/>
        <p:cNvGrpSpPr/>
        <p:nvPr/>
      </p:nvGrpSpPr>
      <p:grpSpPr>
        <a:xfrm>
          <a:off x="0" y="0"/>
          <a:ext cx="0" cy="0"/>
          <a:chOff x="0" y="0"/>
          <a:chExt cx="0" cy="0"/>
        </a:xfrm>
      </p:grpSpPr>
      <p:sp>
        <p:nvSpPr>
          <p:cNvPr id="2367" name="Google Shape;2367;p112"/>
          <p:cNvSpPr txBox="1"/>
          <p:nvPr>
            <p:ph idx="1" type="body"/>
          </p:nvPr>
        </p:nvSpPr>
        <p:spPr>
          <a:xfrm>
            <a:off x="8477098" y="1572768"/>
            <a:ext cx="3253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8610" lvl="4" marL="2286000" rtl="0" algn="l">
              <a:lnSpc>
                <a:spcPct val="108571"/>
              </a:lnSpc>
              <a:spcBef>
                <a:spcPts val="400"/>
              </a:spcBef>
              <a:spcAft>
                <a:spcPts val="0"/>
              </a:spcAft>
              <a:buClr>
                <a:srgbClr val="000000"/>
              </a:buClr>
              <a:buSzPts val="1260"/>
              <a:buFont typeface="Arial"/>
              <a:buChar char="•"/>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68" name="Google Shape;2368;p112"/>
          <p:cNvSpPr txBox="1"/>
          <p:nvPr>
            <p:ph idx="2" type="body"/>
          </p:nvPr>
        </p:nvSpPr>
        <p:spPr>
          <a:xfrm>
            <a:off x="4421429" y="1572768"/>
            <a:ext cx="3253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8610" lvl="4" marL="2286000" rtl="0" algn="l">
              <a:lnSpc>
                <a:spcPct val="108571"/>
              </a:lnSpc>
              <a:spcBef>
                <a:spcPts val="400"/>
              </a:spcBef>
              <a:spcAft>
                <a:spcPts val="0"/>
              </a:spcAft>
              <a:buClr>
                <a:srgbClr val="000000"/>
              </a:buClr>
              <a:buSzPts val="1260"/>
              <a:buFont typeface="Arial"/>
              <a:buChar char="•"/>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69" name="Google Shape;2369;p112"/>
          <p:cNvSpPr txBox="1"/>
          <p:nvPr>
            <p:ph idx="3" type="body"/>
          </p:nvPr>
        </p:nvSpPr>
        <p:spPr>
          <a:xfrm>
            <a:off x="365760" y="1572768"/>
            <a:ext cx="3253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8610" lvl="4" marL="2286000" rtl="0" algn="l">
              <a:lnSpc>
                <a:spcPct val="108571"/>
              </a:lnSpc>
              <a:spcBef>
                <a:spcPts val="400"/>
              </a:spcBef>
              <a:spcAft>
                <a:spcPts val="0"/>
              </a:spcAft>
              <a:buClr>
                <a:srgbClr val="000000"/>
              </a:buClr>
              <a:buSzPts val="1260"/>
              <a:buFont typeface="Arial"/>
              <a:buChar char="•"/>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cxnSp>
        <p:nvCxnSpPr>
          <p:cNvPr id="2370" name="Google Shape;2370;p112"/>
          <p:cNvCxnSpPr/>
          <p:nvPr/>
        </p:nvCxnSpPr>
        <p:spPr>
          <a:xfrm>
            <a:off x="4064793"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2371" name="Google Shape;2371;p112"/>
          <p:cNvCxnSpPr/>
          <p:nvPr/>
        </p:nvCxnSpPr>
        <p:spPr>
          <a:xfrm>
            <a:off x="8070074" y="1562100"/>
            <a:ext cx="0" cy="4610100"/>
          </a:xfrm>
          <a:prstGeom prst="straightConnector1">
            <a:avLst/>
          </a:prstGeom>
          <a:noFill/>
          <a:ln cap="flat" cmpd="sng" w="19050">
            <a:solidFill>
              <a:srgbClr val="C7CAD0"/>
            </a:solidFill>
            <a:prstDash val="solid"/>
            <a:round/>
            <a:headEnd len="sm" w="sm" type="none"/>
            <a:tailEnd len="sm" w="sm" type="none"/>
          </a:ln>
        </p:spPr>
      </p:cxnSp>
      <p:sp>
        <p:nvSpPr>
          <p:cNvPr id="2372" name="Google Shape;2372;p112"/>
          <p:cNvSpPr txBox="1"/>
          <p:nvPr>
            <p:ph type="title"/>
          </p:nvPr>
        </p:nvSpPr>
        <p:spPr>
          <a:xfrm>
            <a:off x="338328" y="667512"/>
            <a:ext cx="113844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Big statement">
    <p:spTree>
      <p:nvGrpSpPr>
        <p:cNvPr id="2373" name="Shape 2373"/>
        <p:cNvGrpSpPr/>
        <p:nvPr/>
      </p:nvGrpSpPr>
      <p:grpSpPr>
        <a:xfrm>
          <a:off x="0" y="0"/>
          <a:ext cx="0" cy="0"/>
          <a:chOff x="0" y="0"/>
          <a:chExt cx="0" cy="0"/>
        </a:xfrm>
      </p:grpSpPr>
      <p:sp>
        <p:nvSpPr>
          <p:cNvPr id="2374" name="Google Shape;2374;p113"/>
          <p:cNvSpPr txBox="1"/>
          <p:nvPr>
            <p:ph idx="1" type="body"/>
          </p:nvPr>
        </p:nvSpPr>
        <p:spPr>
          <a:xfrm>
            <a:off x="320040" y="1097280"/>
            <a:ext cx="9966900" cy="4663500"/>
          </a:xfrm>
          <a:prstGeom prst="rect">
            <a:avLst/>
          </a:prstGeom>
          <a:noFill/>
          <a:ln>
            <a:noFill/>
          </a:ln>
        </p:spPr>
        <p:txBody>
          <a:bodyPr anchorCtr="0" anchor="ctr" bIns="91425" lIns="91425" spcFirstLastPara="1" rIns="91425" wrap="square" tIns="91425">
            <a:noAutofit/>
          </a:bodyPr>
          <a:lstStyle>
            <a:lvl1pPr indent="-228600" lvl="0" marL="457200" rtl="0" algn="l">
              <a:lnSpc>
                <a:spcPct val="114285"/>
              </a:lnSpc>
              <a:spcBef>
                <a:spcPts val="2949"/>
              </a:spcBef>
              <a:spcAft>
                <a:spcPts val="0"/>
              </a:spcAft>
              <a:buClr>
                <a:srgbClr val="055393"/>
              </a:buClr>
              <a:buSzPts val="7000"/>
              <a:buFont typeface="AvenirNext forINTUIT W05 Thin"/>
              <a:buNone/>
              <a:defRPr b="0" i="0" sz="7000">
                <a:solidFill>
                  <a:srgbClr val="055393"/>
                </a:solidFill>
                <a:latin typeface="AvenirNext forINTUIT W05 Thin"/>
                <a:ea typeface="AvenirNext forINTUIT W05 Thin"/>
                <a:cs typeface="AvenirNext forINTUIT W05 Thin"/>
                <a:sym typeface="AvenirNext forINTUIT W05 Thin"/>
              </a:defRPr>
            </a:lvl1pPr>
            <a:lvl2pPr indent="-228600" lvl="1" marL="914400" rtl="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2pPr>
            <a:lvl3pPr indent="-228600" lvl="2" marL="1371600" rtl="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3pPr>
            <a:lvl4pPr indent="-228600" lvl="3" marL="1828800" rtl="0" algn="l">
              <a:lnSpc>
                <a:spcPct val="95000"/>
              </a:lnSpc>
              <a:spcBef>
                <a:spcPts val="400"/>
              </a:spcBef>
              <a:spcAft>
                <a:spcPts val="0"/>
              </a:spcAft>
              <a:buClr>
                <a:srgbClr val="494A4E"/>
              </a:buClr>
              <a:buSzPts val="1600"/>
              <a:buFont typeface="AvenirNext forINTUIT W05 Medium"/>
              <a:buNone/>
              <a:defRPr b="0" i="0" sz="1600">
                <a:latin typeface="AvenirNext forINTUIT W05 Medium"/>
                <a:ea typeface="AvenirNext forINTUIT W05 Medium"/>
                <a:cs typeface="AvenirNext forINTUIT W05 Medium"/>
                <a:sym typeface="AvenirNext forINTUIT W05 Medium"/>
              </a:defRPr>
            </a:lvl4pPr>
            <a:lvl5pPr indent="-228600" lvl="4" marL="2286000" rtl="0" algn="l">
              <a:lnSpc>
                <a:spcPct val="95000"/>
              </a:lnSpc>
              <a:spcBef>
                <a:spcPts val="400"/>
              </a:spcBef>
              <a:spcAft>
                <a:spcPts val="0"/>
              </a:spcAft>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extLst>
    <p:ext uri="{DCECCB84-F9BA-43D5-87BE-67443E8EF086}">
      <p15:sldGuideLst>
        <p15:guide id="1" orient="horz" pos="10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Big statement">
    <p:spTree>
      <p:nvGrpSpPr>
        <p:cNvPr id="485" name="Shape 485"/>
        <p:cNvGrpSpPr/>
        <p:nvPr/>
      </p:nvGrpSpPr>
      <p:grpSpPr>
        <a:xfrm>
          <a:off x="0" y="0"/>
          <a:ext cx="0" cy="0"/>
          <a:chOff x="0" y="0"/>
          <a:chExt cx="0" cy="0"/>
        </a:xfrm>
      </p:grpSpPr>
      <p:sp>
        <p:nvSpPr>
          <p:cNvPr id="486" name="Google Shape;486;p12"/>
          <p:cNvSpPr txBox="1"/>
          <p:nvPr>
            <p:ph idx="1" type="body"/>
          </p:nvPr>
        </p:nvSpPr>
        <p:spPr>
          <a:xfrm>
            <a:off x="569913" y="838200"/>
            <a:ext cx="11049000" cy="5226900"/>
          </a:xfrm>
          <a:prstGeom prst="rect">
            <a:avLst/>
          </a:prstGeom>
          <a:noFill/>
          <a:ln>
            <a:noFill/>
          </a:ln>
        </p:spPr>
        <p:txBody>
          <a:bodyPr anchorCtr="0" anchor="ctr" bIns="0" lIns="0" spcFirstLastPara="1" rIns="0" wrap="square" tIns="0">
            <a:noAutofit/>
          </a:bodyPr>
          <a:lstStyle>
            <a:lvl1pPr indent="-228600" lvl="0" marL="457200" rtl="0" algn="l">
              <a:lnSpc>
                <a:spcPct val="114285"/>
              </a:lnSpc>
              <a:spcBef>
                <a:spcPts val="2949"/>
              </a:spcBef>
              <a:spcAft>
                <a:spcPts val="0"/>
              </a:spcAft>
              <a:buClr>
                <a:srgbClr val="000000"/>
              </a:buClr>
              <a:buSzPts val="7000"/>
              <a:buFont typeface="Avenir Next For Intuit"/>
              <a:buNone/>
              <a:defRPr b="1" i="0" sz="7000">
                <a:solidFill>
                  <a:srgbClr val="000000"/>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2pPr>
            <a:lvl3pPr indent="-228600" lvl="2" marL="1371600" rtl="0" algn="l">
              <a:lnSpc>
                <a:spcPct val="95000"/>
              </a:lnSpc>
              <a:spcBef>
                <a:spcPts val="400"/>
              </a:spcBef>
              <a:spcAft>
                <a:spcPts val="0"/>
              </a:spcAft>
              <a:buClr>
                <a:srgbClr val="000000"/>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3pPr>
            <a:lvl4pPr indent="-228600" lvl="3" marL="1828800" rtl="0" algn="l">
              <a:lnSpc>
                <a:spcPct val="95000"/>
              </a:lnSpc>
              <a:spcBef>
                <a:spcPts val="400"/>
              </a:spcBef>
              <a:spcAft>
                <a:spcPts val="0"/>
              </a:spcAft>
              <a:buClr>
                <a:srgbClr val="000000"/>
              </a:buClr>
              <a:buSzPts val="1600"/>
              <a:buFont typeface="AvenirNext forINTUIT W05 Medium"/>
              <a:buNone/>
              <a:defRPr b="0" i="0" sz="1600">
                <a:latin typeface="AvenirNext forINTUIT W05 Medium"/>
                <a:ea typeface="AvenirNext forINTUIT W05 Medium"/>
                <a:cs typeface="AvenirNext forINTUIT W05 Medium"/>
                <a:sym typeface="AvenirNext forINTUIT W05 Medium"/>
              </a:defRPr>
            </a:lvl4pPr>
            <a:lvl5pPr indent="-228600" lvl="4" marL="2286000" rtl="0" algn="l">
              <a:lnSpc>
                <a:spcPct val="95000"/>
              </a:lnSpc>
              <a:spcBef>
                <a:spcPts val="400"/>
              </a:spcBef>
              <a:spcAft>
                <a:spcPts val="0"/>
              </a:spcAft>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transition>
    <p:fade thruBlk="1"/>
  </p:transition>
  <p:extLst>
    <p:ext uri="{DCECCB84-F9BA-43D5-87BE-67443E8EF086}">
      <p15:sldGuideLst>
        <p15:guide id="1" orient="horz" pos="10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 for Q&amp;A Slido and Big Statement" showMasterSp="0">
  <p:cSld name="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375" name="Shape 2375"/>
        <p:cNvGrpSpPr/>
        <p:nvPr/>
      </p:nvGrpSpPr>
      <p:grpSpPr>
        <a:xfrm>
          <a:off x="0" y="0"/>
          <a:ext cx="0" cy="0"/>
          <a:chOff x="0" y="0"/>
          <a:chExt cx="0" cy="0"/>
        </a:xfrm>
      </p:grpSpPr>
      <p:sp>
        <p:nvSpPr>
          <p:cNvPr id="2376" name="Google Shape;2376;p114"/>
          <p:cNvSpPr txBox="1"/>
          <p:nvPr>
            <p:ph type="title"/>
          </p:nvPr>
        </p:nvSpPr>
        <p:spPr>
          <a:xfrm>
            <a:off x="320040" y="1050938"/>
            <a:ext cx="9237300" cy="47550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7000"/>
              <a:buFont typeface="AvenirNext forINTUIT W05 Thin"/>
              <a:buNone/>
              <a:defRPr b="0" i="0" sz="7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x 3">
  <p:cSld name="Quotes x 3">
    <p:spTree>
      <p:nvGrpSpPr>
        <p:cNvPr id="2377" name="Shape 2377"/>
        <p:cNvGrpSpPr/>
        <p:nvPr/>
      </p:nvGrpSpPr>
      <p:grpSpPr>
        <a:xfrm>
          <a:off x="0" y="0"/>
          <a:ext cx="0" cy="0"/>
          <a:chOff x="0" y="0"/>
          <a:chExt cx="0" cy="0"/>
        </a:xfrm>
      </p:grpSpPr>
      <p:sp>
        <p:nvSpPr>
          <p:cNvPr id="2378" name="Google Shape;2378;p115"/>
          <p:cNvSpPr txBox="1"/>
          <p:nvPr>
            <p:ph idx="1" type="body"/>
          </p:nvPr>
        </p:nvSpPr>
        <p:spPr>
          <a:xfrm>
            <a:off x="365760" y="3601842"/>
            <a:ext cx="35031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rgbClr val="00A9EC"/>
              </a:buClr>
              <a:buSzPts val="1800"/>
              <a:buFont typeface="AvenirNext forINTUIT W05 Medium"/>
              <a:buNone/>
              <a:defRPr b="0" i="0" sz="18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44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8610" lvl="2" marL="1371600" rtl="0" algn="l">
              <a:lnSpc>
                <a:spcPct val="95000"/>
              </a:lnSpc>
              <a:spcBef>
                <a:spcPts val="400"/>
              </a:spcBef>
              <a:spcAft>
                <a:spcPts val="0"/>
              </a:spcAft>
              <a:buClr>
                <a:srgbClr val="494A4E"/>
              </a:buClr>
              <a:buSzPts val="1260"/>
              <a:buChar char="•"/>
              <a:defRPr sz="14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79" name="Google Shape;2379;p115"/>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80" name="Google Shape;2380;p115"/>
          <p:cNvSpPr/>
          <p:nvPr>
            <p:ph idx="2" type="pic"/>
          </p:nvPr>
        </p:nvSpPr>
        <p:spPr>
          <a:xfrm>
            <a:off x="4402256"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381" name="Google Shape;2381;p115"/>
          <p:cNvSpPr/>
          <p:nvPr>
            <p:ph idx="3" type="pic"/>
          </p:nvPr>
        </p:nvSpPr>
        <p:spPr>
          <a:xfrm>
            <a:off x="457845"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382" name="Google Shape;2382;p115"/>
          <p:cNvSpPr/>
          <p:nvPr>
            <p:ph idx="4" type="pic"/>
          </p:nvPr>
        </p:nvSpPr>
        <p:spPr>
          <a:xfrm>
            <a:off x="8346667"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383" name="Google Shape;2383;p115"/>
          <p:cNvSpPr txBox="1"/>
          <p:nvPr>
            <p:ph idx="5" type="body"/>
          </p:nvPr>
        </p:nvSpPr>
        <p:spPr>
          <a:xfrm>
            <a:off x="4320924" y="3601842"/>
            <a:ext cx="35031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rgbClr val="00A9EC"/>
              </a:buClr>
              <a:buSzPts val="1800"/>
              <a:buFont typeface="AvenirNext forINTUIT W05 Medium"/>
              <a:buNone/>
              <a:defRPr sz="1800"/>
            </a:lvl1pPr>
            <a:lvl2pPr indent="-228600" lvl="1" marL="914400" rtl="0" algn="l">
              <a:lnSpc>
                <a:spcPct val="95000"/>
              </a:lnSpc>
              <a:spcBef>
                <a:spcPts val="400"/>
              </a:spcBef>
              <a:spcAft>
                <a:spcPts val="0"/>
              </a:spcAft>
              <a:buClr>
                <a:srgbClr val="494A4E"/>
              </a:buClr>
              <a:buSzPts val="144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8610" lvl="2" marL="1371600" rtl="0" algn="l">
              <a:lnSpc>
                <a:spcPct val="95000"/>
              </a:lnSpc>
              <a:spcBef>
                <a:spcPts val="400"/>
              </a:spcBef>
              <a:spcAft>
                <a:spcPts val="0"/>
              </a:spcAft>
              <a:buClr>
                <a:srgbClr val="494A4E"/>
              </a:buClr>
              <a:buSzPts val="1260"/>
              <a:buChar char="•"/>
              <a:defRPr sz="14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84" name="Google Shape;2384;p115"/>
          <p:cNvSpPr txBox="1"/>
          <p:nvPr>
            <p:ph idx="6" type="body"/>
          </p:nvPr>
        </p:nvSpPr>
        <p:spPr>
          <a:xfrm>
            <a:off x="8260654" y="3601842"/>
            <a:ext cx="34509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rgbClr val="00A9EC"/>
              </a:buClr>
              <a:buSzPts val="1800"/>
              <a:buFont typeface="AvenirNext forINTUIT W05 Medium"/>
              <a:buNone/>
              <a:defRPr sz="1800"/>
            </a:lvl1pPr>
            <a:lvl2pPr indent="-228600" lvl="1" marL="914400" rtl="0" algn="l">
              <a:lnSpc>
                <a:spcPct val="95000"/>
              </a:lnSpc>
              <a:spcBef>
                <a:spcPts val="400"/>
              </a:spcBef>
              <a:spcAft>
                <a:spcPts val="0"/>
              </a:spcAft>
              <a:buClr>
                <a:srgbClr val="494A4E"/>
              </a:buClr>
              <a:buSzPts val="144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8610" lvl="2" marL="1371600" rtl="0" algn="l">
              <a:lnSpc>
                <a:spcPct val="95000"/>
              </a:lnSpc>
              <a:spcBef>
                <a:spcPts val="400"/>
              </a:spcBef>
              <a:spcAft>
                <a:spcPts val="0"/>
              </a:spcAft>
              <a:buClr>
                <a:srgbClr val="494A4E"/>
              </a:buClr>
              <a:buSzPts val="1260"/>
              <a:buChar char="•"/>
              <a:defRPr sz="14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cxnSp>
        <p:nvCxnSpPr>
          <p:cNvPr id="2385" name="Google Shape;2385;p115"/>
          <p:cNvCxnSpPr/>
          <p:nvPr/>
        </p:nvCxnSpPr>
        <p:spPr>
          <a:xfrm>
            <a:off x="4144787"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2386" name="Google Shape;2386;p115"/>
          <p:cNvCxnSpPr/>
          <p:nvPr/>
        </p:nvCxnSpPr>
        <p:spPr>
          <a:xfrm>
            <a:off x="8062170" y="1562100"/>
            <a:ext cx="0" cy="4610100"/>
          </a:xfrm>
          <a:prstGeom prst="straightConnector1">
            <a:avLst/>
          </a:prstGeom>
          <a:noFill/>
          <a:ln cap="flat" cmpd="sng" w="19050">
            <a:solidFill>
              <a:srgbClr val="C7CAD0"/>
            </a:solidFill>
            <a:prstDash val="solid"/>
            <a:round/>
            <a:headEnd len="sm" w="sm" type="none"/>
            <a:tailEnd len="sm" w="sm" type="none"/>
          </a:ln>
        </p:spPr>
      </p:cxnSp>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Round Photo-Right Facing">
  <p:cSld name="Quote + Round Photo-Right Facing">
    <p:spTree>
      <p:nvGrpSpPr>
        <p:cNvPr id="2387" name="Shape 2387"/>
        <p:cNvGrpSpPr/>
        <p:nvPr/>
      </p:nvGrpSpPr>
      <p:grpSpPr>
        <a:xfrm>
          <a:off x="0" y="0"/>
          <a:ext cx="0" cy="0"/>
          <a:chOff x="0" y="0"/>
          <a:chExt cx="0" cy="0"/>
        </a:xfrm>
      </p:grpSpPr>
      <p:sp>
        <p:nvSpPr>
          <p:cNvPr id="2388" name="Google Shape;2388;p116"/>
          <p:cNvSpPr/>
          <p:nvPr>
            <p:ph idx="2" type="pic"/>
          </p:nvPr>
        </p:nvSpPr>
        <p:spPr>
          <a:xfrm>
            <a:off x="653142" y="860294"/>
            <a:ext cx="5290200" cy="5290200"/>
          </a:xfrm>
          <a:prstGeom prst="ellipse">
            <a:avLst/>
          </a:prstGeom>
          <a:no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Next forINTUIT W05 Medium"/>
              <a:buNone/>
              <a:defRPr b="0" i="0" sz="1800" u="none" cap="none" strike="noStrike">
                <a:solidFill>
                  <a:schemeClr val="dk2"/>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389" name="Google Shape;2389;p116"/>
          <p:cNvSpPr txBox="1"/>
          <p:nvPr>
            <p:ph idx="1" type="body"/>
          </p:nvPr>
        </p:nvSpPr>
        <p:spPr>
          <a:xfrm>
            <a:off x="61388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rgbClr val="494A4E"/>
              </a:buClr>
              <a:buSzPts val="2400"/>
              <a:buFont typeface="AvenirNext forINTUIT W05 Medium"/>
              <a:buNone/>
              <a:defRPr b="0" i="0" sz="24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2880"/>
              <a:buFont typeface="Avenir Next For Intuit"/>
              <a:buNone/>
              <a:defRPr sz="3200"/>
            </a:lvl2pPr>
            <a:lvl3pPr indent="-388619" lvl="2" marL="1371600" rtl="0" algn="l">
              <a:lnSpc>
                <a:spcPct val="95000"/>
              </a:lnSpc>
              <a:spcBef>
                <a:spcPts val="400"/>
              </a:spcBef>
              <a:spcAft>
                <a:spcPts val="0"/>
              </a:spcAft>
              <a:buClr>
                <a:srgbClr val="494A4E"/>
              </a:buClr>
              <a:buSzPts val="2520"/>
              <a:buChar char="•"/>
              <a:defRPr sz="2800"/>
            </a:lvl3pPr>
            <a:lvl4pPr indent="-381000" lvl="3" marL="1828800" rtl="0" algn="l">
              <a:lnSpc>
                <a:spcPct val="63333"/>
              </a:lnSpc>
              <a:spcBef>
                <a:spcPts val="400"/>
              </a:spcBef>
              <a:spcAft>
                <a:spcPts val="0"/>
              </a:spcAft>
              <a:buClr>
                <a:srgbClr val="494A4E"/>
              </a:buClr>
              <a:buSzPts val="2400"/>
              <a:buChar char="–"/>
              <a:defRPr sz="2400"/>
            </a:lvl4pPr>
            <a:lvl5pPr indent="-228600" lvl="4" marL="2286000" rtl="0" algn="l">
              <a:lnSpc>
                <a:spcPct val="76000"/>
              </a:lnSpc>
              <a:spcBef>
                <a:spcPts val="400"/>
              </a:spcBef>
              <a:spcAft>
                <a:spcPts val="0"/>
              </a:spcAft>
              <a:buSzPts val="1800"/>
              <a:buFont typeface="Avenir Next For Intuit"/>
              <a:buNone/>
              <a:defRPr sz="20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p:cSld name="Quote + Square Photo-Left Facing">
    <p:spTree>
      <p:nvGrpSpPr>
        <p:cNvPr id="2390" name="Shape 2390"/>
        <p:cNvGrpSpPr/>
        <p:nvPr/>
      </p:nvGrpSpPr>
      <p:grpSpPr>
        <a:xfrm>
          <a:off x="0" y="0"/>
          <a:ext cx="0" cy="0"/>
          <a:chOff x="0" y="0"/>
          <a:chExt cx="0" cy="0"/>
        </a:xfrm>
      </p:grpSpPr>
      <p:sp>
        <p:nvSpPr>
          <p:cNvPr id="2391" name="Google Shape;2391;p117"/>
          <p:cNvSpPr txBox="1"/>
          <p:nvPr>
            <p:ph idx="1" type="body"/>
          </p:nvPr>
        </p:nvSpPr>
        <p:spPr>
          <a:xfrm>
            <a:off x="4873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rgbClr val="494A4E"/>
              </a:buClr>
              <a:buSzPts val="2400"/>
              <a:buFont typeface="AvenirNext forINTUIT W05 Medium"/>
              <a:buNone/>
              <a:defRPr b="0" i="0" sz="24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2880"/>
              <a:buFont typeface="Avenir Next For Intuit"/>
              <a:buNone/>
              <a:defRPr sz="3200"/>
            </a:lvl2pPr>
            <a:lvl3pPr indent="-388619" lvl="2" marL="1371600" rtl="0" algn="l">
              <a:lnSpc>
                <a:spcPct val="95000"/>
              </a:lnSpc>
              <a:spcBef>
                <a:spcPts val="400"/>
              </a:spcBef>
              <a:spcAft>
                <a:spcPts val="0"/>
              </a:spcAft>
              <a:buClr>
                <a:srgbClr val="494A4E"/>
              </a:buClr>
              <a:buSzPts val="2520"/>
              <a:buChar char="•"/>
              <a:defRPr sz="2800"/>
            </a:lvl3pPr>
            <a:lvl4pPr indent="-381000" lvl="3" marL="1828800" rtl="0" algn="l">
              <a:lnSpc>
                <a:spcPct val="63333"/>
              </a:lnSpc>
              <a:spcBef>
                <a:spcPts val="400"/>
              </a:spcBef>
              <a:spcAft>
                <a:spcPts val="0"/>
              </a:spcAft>
              <a:buClr>
                <a:srgbClr val="494A4E"/>
              </a:buClr>
              <a:buSzPts val="2400"/>
              <a:buChar char="–"/>
              <a:defRPr sz="2400"/>
            </a:lvl4pPr>
            <a:lvl5pPr indent="-228600" lvl="4" marL="2286000" rtl="0" algn="l">
              <a:lnSpc>
                <a:spcPct val="76000"/>
              </a:lnSpc>
              <a:spcBef>
                <a:spcPts val="400"/>
              </a:spcBef>
              <a:spcAft>
                <a:spcPts val="0"/>
              </a:spcAft>
              <a:buSzPts val="1800"/>
              <a:buFont typeface="Avenir Next For Intuit"/>
              <a:buNone/>
              <a:defRPr sz="20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92" name="Google Shape;2392;p117"/>
          <p:cNvSpPr/>
          <p:nvPr>
            <p:ph idx="2" type="pic"/>
          </p:nvPr>
        </p:nvSpPr>
        <p:spPr>
          <a:xfrm>
            <a:off x="6094412" y="0"/>
            <a:ext cx="6094500" cy="6858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p:cSld name="Full photo">
    <p:bg>
      <p:bgPr>
        <a:solidFill>
          <a:schemeClr val="dk1"/>
        </a:solidFill>
      </p:bgPr>
    </p:bg>
    <p:spTree>
      <p:nvGrpSpPr>
        <p:cNvPr id="2393" name="Shape 2393"/>
        <p:cNvGrpSpPr/>
        <p:nvPr/>
      </p:nvGrpSpPr>
      <p:grpSpPr>
        <a:xfrm>
          <a:off x="0" y="0"/>
          <a:ext cx="0" cy="0"/>
          <a:chOff x="0" y="0"/>
          <a:chExt cx="0" cy="0"/>
        </a:xfrm>
      </p:grpSpPr>
      <p:sp>
        <p:nvSpPr>
          <p:cNvPr id="2394" name="Google Shape;2394;p118"/>
          <p:cNvSpPr/>
          <p:nvPr>
            <p:ph idx="2" type="pic"/>
          </p:nvPr>
        </p:nvSpPr>
        <p:spPr>
          <a:xfrm>
            <a:off x="0" y="0"/>
            <a:ext cx="12188700" cy="6858000"/>
          </a:xfrm>
          <a:prstGeom prst="rect">
            <a:avLst/>
          </a:prstGeom>
          <a:solidFill>
            <a:schemeClr val="dk1"/>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686B71"/>
              </a:buClr>
              <a:buSzPts val="1800"/>
              <a:buFont typeface="Avenir Next For Intuit"/>
              <a:buNone/>
              <a:defRPr b="1" i="0" sz="1800" u="none" cap="none" strike="noStrike">
                <a:solidFill>
                  <a:srgbClr val="686B7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395" name="Google Shape;2395;p118"/>
          <p:cNvPicPr preferRelativeResize="0"/>
          <p:nvPr/>
        </p:nvPicPr>
        <p:blipFill rotWithShape="1">
          <a:blip r:embed="rId2">
            <a:alphaModFix/>
          </a:blip>
          <a:srcRect b="0" l="0" r="0" t="0"/>
          <a:stretch/>
        </p:blipFill>
        <p:spPr>
          <a:xfrm>
            <a:off x="351503" y="6368127"/>
            <a:ext cx="740752" cy="363736"/>
          </a:xfrm>
          <a:prstGeom prst="rect">
            <a:avLst/>
          </a:prstGeom>
          <a:noFill/>
          <a:ln>
            <a:noFill/>
          </a:ln>
        </p:spPr>
      </p:pic>
      <p:sp>
        <p:nvSpPr>
          <p:cNvPr id="2396" name="Google Shape;2396;p118"/>
          <p:cNvSpPr txBox="1"/>
          <p:nvPr/>
        </p:nvSpPr>
        <p:spPr>
          <a:xfrm>
            <a:off x="8931174" y="6347147"/>
            <a:ext cx="2443800" cy="4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2397" name="Google Shape;2397;p118"/>
          <p:cNvSpPr txBox="1"/>
          <p:nvPr/>
        </p:nvSpPr>
        <p:spPr>
          <a:xfrm>
            <a:off x="11392636" y="6501161"/>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bg>
      <p:bgPr>
        <a:solidFill>
          <a:schemeClr val="lt1"/>
        </a:solidFill>
      </p:bgPr>
    </p:bg>
    <p:spTree>
      <p:nvGrpSpPr>
        <p:cNvPr id="2398" name="Shape 2398"/>
        <p:cNvGrpSpPr/>
        <p:nvPr/>
      </p:nvGrpSpPr>
      <p:grpSpPr>
        <a:xfrm>
          <a:off x="0" y="0"/>
          <a:ext cx="0" cy="0"/>
          <a:chOff x="0" y="0"/>
          <a:chExt cx="0" cy="0"/>
        </a:xfrm>
      </p:grpSpPr>
      <p:pic>
        <p:nvPicPr>
          <p:cNvPr descr="Intuit_2016_RGB.eps" id="2399" name="Google Shape;2399;p119"/>
          <p:cNvPicPr preferRelativeResize="0"/>
          <p:nvPr/>
        </p:nvPicPr>
        <p:blipFill rotWithShape="1">
          <a:blip r:embed="rId2">
            <a:alphaModFix/>
          </a:blip>
          <a:srcRect b="0" l="0" r="0" t="0"/>
          <a:stretch/>
        </p:blipFill>
        <p:spPr>
          <a:xfrm>
            <a:off x="516603" y="6364952"/>
            <a:ext cx="740752" cy="363736"/>
          </a:xfrm>
          <a:prstGeom prst="rect">
            <a:avLst/>
          </a:prstGeom>
          <a:noFill/>
          <a:ln>
            <a:noFill/>
          </a:ln>
        </p:spPr>
      </p:pic>
      <p:sp>
        <p:nvSpPr>
          <p:cNvPr id="2400" name="Google Shape;2400;p119"/>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2401" name="Google Shape;2401;p119"/>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402" name="Google Shape;2402;p119"/>
          <p:cNvSpPr/>
          <p:nvPr>
            <p:ph idx="2" type="pic"/>
          </p:nvPr>
        </p:nvSpPr>
        <p:spPr>
          <a:xfrm>
            <a:off x="4204552" y="0"/>
            <a:ext cx="7984200" cy="68580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403" name="Google Shape;2403;p119"/>
          <p:cNvSpPr/>
          <p:nvPr>
            <p:ph idx="3" type="pic"/>
          </p:nvPr>
        </p:nvSpPr>
        <p:spPr>
          <a:xfrm>
            <a:off x="0" y="0"/>
            <a:ext cx="4003800" cy="22971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404" name="Google Shape;2404;p119"/>
          <p:cNvSpPr/>
          <p:nvPr>
            <p:ph idx="4" type="pic"/>
          </p:nvPr>
        </p:nvSpPr>
        <p:spPr>
          <a:xfrm>
            <a:off x="0" y="2516458"/>
            <a:ext cx="4003800" cy="43416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product view">
  <p:cSld name="Mobile product view">
    <p:bg>
      <p:bgPr>
        <a:solidFill>
          <a:schemeClr val="lt1"/>
        </a:solidFill>
      </p:bgPr>
    </p:bg>
    <p:spTree>
      <p:nvGrpSpPr>
        <p:cNvPr id="2405" name="Shape 2405"/>
        <p:cNvGrpSpPr/>
        <p:nvPr/>
      </p:nvGrpSpPr>
      <p:grpSpPr>
        <a:xfrm>
          <a:off x="0" y="0"/>
          <a:ext cx="0" cy="0"/>
          <a:chOff x="0" y="0"/>
          <a:chExt cx="0" cy="0"/>
        </a:xfrm>
      </p:grpSpPr>
      <p:sp>
        <p:nvSpPr>
          <p:cNvPr id="2406" name="Google Shape;2406;p120"/>
          <p:cNvSpPr txBox="1"/>
          <p:nvPr>
            <p:ph type="title"/>
          </p:nvPr>
        </p:nvSpPr>
        <p:spPr>
          <a:xfrm>
            <a:off x="338327" y="621792"/>
            <a:ext cx="4023300" cy="24597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407" name="Google Shape;2407;p120"/>
          <p:cNvPicPr preferRelativeResize="0"/>
          <p:nvPr/>
        </p:nvPicPr>
        <p:blipFill rotWithShape="1">
          <a:blip r:embed="rId2">
            <a:alphaModFix/>
          </a:blip>
          <a:srcRect b="0" l="0" r="0" t="0"/>
          <a:stretch/>
        </p:blipFill>
        <p:spPr>
          <a:xfrm>
            <a:off x="4728695" y="130011"/>
            <a:ext cx="3543357" cy="6597976"/>
          </a:xfrm>
          <a:prstGeom prst="rect">
            <a:avLst/>
          </a:prstGeom>
          <a:noFill/>
          <a:ln>
            <a:noFill/>
          </a:ln>
        </p:spPr>
      </p:pic>
      <p:sp>
        <p:nvSpPr>
          <p:cNvPr id="2408" name="Google Shape;2408;p120"/>
          <p:cNvSpPr/>
          <p:nvPr>
            <p:ph idx="2" type="pic"/>
          </p:nvPr>
        </p:nvSpPr>
        <p:spPr>
          <a:xfrm>
            <a:off x="5062648" y="311528"/>
            <a:ext cx="28755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product view">
  <p:cSld name="Half Mobile device product view">
    <p:bg>
      <p:bgPr>
        <a:solidFill>
          <a:schemeClr val="lt1"/>
        </a:solidFill>
      </p:bgPr>
    </p:bg>
    <p:spTree>
      <p:nvGrpSpPr>
        <p:cNvPr id="2409" name="Shape 2409"/>
        <p:cNvGrpSpPr/>
        <p:nvPr/>
      </p:nvGrpSpPr>
      <p:grpSpPr>
        <a:xfrm>
          <a:off x="0" y="0"/>
          <a:ext cx="0" cy="0"/>
          <a:chOff x="0" y="0"/>
          <a:chExt cx="0" cy="0"/>
        </a:xfrm>
      </p:grpSpPr>
      <p:sp>
        <p:nvSpPr>
          <p:cNvPr id="2410" name="Google Shape;2410;p121"/>
          <p:cNvSpPr txBox="1"/>
          <p:nvPr>
            <p:ph type="title"/>
          </p:nvPr>
        </p:nvSpPr>
        <p:spPr>
          <a:xfrm>
            <a:off x="338326" y="621792"/>
            <a:ext cx="4023300" cy="24597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411" name="Google Shape;2411;p121"/>
          <p:cNvPicPr preferRelativeResize="0"/>
          <p:nvPr/>
        </p:nvPicPr>
        <p:blipFill rotWithShape="1">
          <a:blip r:embed="rId2">
            <a:alphaModFix/>
          </a:blip>
          <a:srcRect b="0" l="0" r="0" t="0"/>
          <a:stretch/>
        </p:blipFill>
        <p:spPr>
          <a:xfrm>
            <a:off x="4155889" y="320041"/>
            <a:ext cx="5622714" cy="10469883"/>
          </a:xfrm>
          <a:prstGeom prst="rect">
            <a:avLst/>
          </a:prstGeom>
          <a:noFill/>
          <a:ln>
            <a:noFill/>
          </a:ln>
        </p:spPr>
      </p:pic>
      <p:sp>
        <p:nvSpPr>
          <p:cNvPr id="2412" name="Google Shape;2412;p121"/>
          <p:cNvSpPr/>
          <p:nvPr>
            <p:ph idx="2" type="pic"/>
          </p:nvPr>
        </p:nvSpPr>
        <p:spPr>
          <a:xfrm>
            <a:off x="4681245" y="603471"/>
            <a:ext cx="45630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mobile device on Dk gray" showMasterSp="0">
  <p:cSld name="Full mobile device on Dk gray">
    <p:bg>
      <p:bgPr>
        <a:solidFill>
          <a:srgbClr val="494A4E"/>
        </a:solidFill>
      </p:bgPr>
    </p:bg>
    <p:spTree>
      <p:nvGrpSpPr>
        <p:cNvPr id="2413" name="Shape 2413"/>
        <p:cNvGrpSpPr/>
        <p:nvPr/>
      </p:nvGrpSpPr>
      <p:grpSpPr>
        <a:xfrm>
          <a:off x="0" y="0"/>
          <a:ext cx="0" cy="0"/>
          <a:chOff x="0" y="0"/>
          <a:chExt cx="0" cy="0"/>
        </a:xfrm>
      </p:grpSpPr>
      <p:sp>
        <p:nvSpPr>
          <p:cNvPr id="2414" name="Google Shape;2414;p122"/>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2415" name="Google Shape;2415;p122"/>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416" name="Google Shape;2416;p122"/>
          <p:cNvSpPr txBox="1"/>
          <p:nvPr>
            <p:ph type="title"/>
          </p:nvPr>
        </p:nvSpPr>
        <p:spPr>
          <a:xfrm>
            <a:off x="338328" y="621792"/>
            <a:ext cx="40233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A picture containing table&#10;&#10;Description automatically generated" id="2417" name="Google Shape;2417;p122"/>
          <p:cNvPicPr preferRelativeResize="0"/>
          <p:nvPr/>
        </p:nvPicPr>
        <p:blipFill rotWithShape="1">
          <a:blip r:embed="rId2">
            <a:alphaModFix/>
          </a:blip>
          <a:srcRect b="0" l="0" r="0" t="0"/>
          <a:stretch/>
        </p:blipFill>
        <p:spPr>
          <a:xfrm>
            <a:off x="4728694" y="130011"/>
            <a:ext cx="3543360" cy="6597976"/>
          </a:xfrm>
          <a:prstGeom prst="rect">
            <a:avLst/>
          </a:prstGeom>
          <a:noFill/>
          <a:ln>
            <a:noFill/>
          </a:ln>
        </p:spPr>
      </p:pic>
      <p:sp>
        <p:nvSpPr>
          <p:cNvPr id="2418" name="Google Shape;2418;p122"/>
          <p:cNvSpPr/>
          <p:nvPr>
            <p:ph idx="2" type="pic"/>
          </p:nvPr>
        </p:nvSpPr>
        <p:spPr>
          <a:xfrm>
            <a:off x="5062648" y="311528"/>
            <a:ext cx="28755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419" name="Google Shape;2419;p122"/>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Dk gray" showMasterSp="0">
  <p:cSld name="Half mobile device on Dk gray">
    <p:bg>
      <p:bgPr>
        <a:solidFill>
          <a:srgbClr val="494A4E"/>
        </a:solidFill>
      </p:bgPr>
    </p:bg>
    <p:spTree>
      <p:nvGrpSpPr>
        <p:cNvPr id="2420" name="Shape 2420"/>
        <p:cNvGrpSpPr/>
        <p:nvPr/>
      </p:nvGrpSpPr>
      <p:grpSpPr>
        <a:xfrm>
          <a:off x="0" y="0"/>
          <a:ext cx="0" cy="0"/>
          <a:chOff x="0" y="0"/>
          <a:chExt cx="0" cy="0"/>
        </a:xfrm>
      </p:grpSpPr>
      <p:sp>
        <p:nvSpPr>
          <p:cNvPr id="2421" name="Google Shape;2421;p123"/>
          <p:cNvSpPr txBox="1"/>
          <p:nvPr>
            <p:ph type="title"/>
          </p:nvPr>
        </p:nvSpPr>
        <p:spPr>
          <a:xfrm>
            <a:off x="338328" y="621792"/>
            <a:ext cx="40233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A picture containing table&#10;&#10;Description automatically generated" id="2422" name="Google Shape;2422;p123"/>
          <p:cNvPicPr preferRelativeResize="0"/>
          <p:nvPr/>
        </p:nvPicPr>
        <p:blipFill rotWithShape="1">
          <a:blip r:embed="rId2">
            <a:alphaModFix/>
          </a:blip>
          <a:srcRect b="0" l="0" r="0" t="0"/>
          <a:stretch/>
        </p:blipFill>
        <p:spPr>
          <a:xfrm>
            <a:off x="4155888" y="320041"/>
            <a:ext cx="5622714" cy="10469883"/>
          </a:xfrm>
          <a:prstGeom prst="rect">
            <a:avLst/>
          </a:prstGeom>
          <a:noFill/>
          <a:ln>
            <a:noFill/>
          </a:ln>
        </p:spPr>
      </p:pic>
      <p:sp>
        <p:nvSpPr>
          <p:cNvPr id="2423" name="Google Shape;2423;p123"/>
          <p:cNvSpPr/>
          <p:nvPr>
            <p:ph idx="2" type="pic"/>
          </p:nvPr>
        </p:nvSpPr>
        <p:spPr>
          <a:xfrm>
            <a:off x="4681245" y="603470"/>
            <a:ext cx="45630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424" name="Google Shape;2424;p123"/>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2425" name="Google Shape;2425;p123"/>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426" name="Google Shape;2426;p123"/>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x 3" showMasterSp="0">
  <p:cSld name="Quotes x 3">
    <p:spTree>
      <p:nvGrpSpPr>
        <p:cNvPr id="487" name="Shape 487"/>
        <p:cNvGrpSpPr/>
        <p:nvPr/>
      </p:nvGrpSpPr>
      <p:grpSpPr>
        <a:xfrm>
          <a:off x="0" y="0"/>
          <a:ext cx="0" cy="0"/>
          <a:chOff x="0" y="0"/>
          <a:chExt cx="0" cy="0"/>
        </a:xfrm>
      </p:grpSpPr>
      <p:sp>
        <p:nvSpPr>
          <p:cNvPr id="488" name="Google Shape;488;p13"/>
          <p:cNvSpPr txBox="1"/>
          <p:nvPr>
            <p:ph idx="1" type="body"/>
          </p:nvPr>
        </p:nvSpPr>
        <p:spPr>
          <a:xfrm>
            <a:off x="605471" y="3601842"/>
            <a:ext cx="35031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chemeClr val="accent1"/>
              </a:buClr>
              <a:buSzPts val="1800"/>
              <a:buFont typeface="Avenir Next For Intuit"/>
              <a:buNone/>
              <a:defRPr sz="1800">
                <a:solidFill>
                  <a:schemeClr val="accent1"/>
                </a:solidFill>
              </a:defRPr>
            </a:lvl1pPr>
            <a:lvl2pPr indent="-228600" lvl="1" marL="914400" rtl="0" algn="l">
              <a:lnSpc>
                <a:spcPct val="95000"/>
              </a:lnSpc>
              <a:spcBef>
                <a:spcPts val="400"/>
              </a:spcBef>
              <a:spcAft>
                <a:spcPts val="0"/>
              </a:spcAft>
              <a:buClr>
                <a:srgbClr val="000000"/>
              </a:buClr>
              <a:buSzPts val="1440"/>
              <a:buFont typeface="Avenir Next For Intuit"/>
              <a:buNone/>
              <a:defRPr sz="1600"/>
            </a:lvl2pPr>
            <a:lvl3pPr indent="-308610" lvl="2" marL="1371600" rtl="0" algn="l">
              <a:lnSpc>
                <a:spcPct val="95000"/>
              </a:lnSpc>
              <a:spcBef>
                <a:spcPts val="400"/>
              </a:spcBef>
              <a:spcAft>
                <a:spcPts val="0"/>
              </a:spcAft>
              <a:buClr>
                <a:srgbClr val="000000"/>
              </a:buClr>
              <a:buSzPts val="1260"/>
              <a:buChar char="•"/>
              <a:defRPr sz="1400"/>
            </a:lvl3pPr>
            <a:lvl4pPr indent="-317500" lvl="3" marL="1828800" rtl="0" algn="l">
              <a:lnSpc>
                <a:spcPct val="108571"/>
              </a:lnSpc>
              <a:spcBef>
                <a:spcPts val="400"/>
              </a:spcBef>
              <a:spcAft>
                <a:spcPts val="0"/>
              </a:spcAft>
              <a:buClr>
                <a:srgbClr val="000000"/>
              </a:buClr>
              <a:buSzPts val="1400"/>
              <a:buChar char="–"/>
              <a:defRPr sz="1400"/>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89" name="Google Shape;489;p13"/>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Intuit_2016_RGB.eps" id="490" name="Google Shape;490;p13"/>
          <p:cNvPicPr preferRelativeResize="0"/>
          <p:nvPr/>
        </p:nvPicPr>
        <p:blipFill rotWithShape="1">
          <a:blip r:embed="rId2">
            <a:alphaModFix/>
          </a:blip>
          <a:srcRect b="0" l="0" r="0" t="0"/>
          <a:stretch/>
        </p:blipFill>
        <p:spPr>
          <a:xfrm>
            <a:off x="516603" y="6364952"/>
            <a:ext cx="740752" cy="363736"/>
          </a:xfrm>
          <a:prstGeom prst="rect">
            <a:avLst/>
          </a:prstGeom>
          <a:noFill/>
          <a:ln>
            <a:noFill/>
          </a:ln>
        </p:spPr>
      </p:pic>
      <p:sp>
        <p:nvSpPr>
          <p:cNvPr id="491" name="Google Shape;491;p13"/>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700"/>
              <a:buFont typeface="Avenir Next For Intuit"/>
              <a:buNone/>
            </a:pPr>
            <a:r>
              <a:rPr b="0" i="0" lang="en-US" sz="700" u="none" cap="none" strike="noStrike">
                <a:solidFill>
                  <a:schemeClr val="dk1"/>
                </a:solidFill>
                <a:latin typeface="Avenir Next For Intuit"/>
                <a:ea typeface="Avenir Next For Intuit"/>
                <a:cs typeface="Avenir Next For Intuit"/>
                <a:sym typeface="Avenir Next For Intuit"/>
              </a:rPr>
              <a:t>Intuit Confidential and Proprietary</a:t>
            </a:r>
            <a:endParaRPr/>
          </a:p>
        </p:txBody>
      </p:sp>
      <p:sp>
        <p:nvSpPr>
          <p:cNvPr id="492" name="Google Shape;492;p13"/>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700"/>
              <a:buFont typeface="Avenir Next For Intuit"/>
              <a:buNone/>
            </a:pPr>
            <a:fld id="{00000000-1234-1234-1234-123412341234}" type="slidenum">
              <a:rPr b="1" i="0" lang="en-US" sz="700" u="none" cap="none" strike="noStrike">
                <a:solidFill>
                  <a:schemeClr val="dk1"/>
                </a:solidFill>
                <a:latin typeface="Avenir Next For Intuit"/>
                <a:ea typeface="Avenir Next For Intuit"/>
                <a:cs typeface="Avenir Next For Intuit"/>
                <a:sym typeface="Avenir Next For Intuit"/>
              </a:rPr>
              <a:t>‹#›</a:t>
            </a:fld>
            <a:endParaRPr b="1" i="0" sz="700" u="none" cap="none" strike="noStrike">
              <a:solidFill>
                <a:schemeClr val="dk1"/>
              </a:solidFill>
              <a:latin typeface="Avenir Next For Intuit"/>
              <a:ea typeface="Avenir Next For Intuit"/>
              <a:cs typeface="Avenir Next For Intuit"/>
              <a:sym typeface="Avenir Next For Intuit"/>
            </a:endParaRPr>
          </a:p>
        </p:txBody>
      </p:sp>
      <p:sp>
        <p:nvSpPr>
          <p:cNvPr id="493" name="Google Shape;493;p13"/>
          <p:cNvSpPr/>
          <p:nvPr>
            <p:ph idx="2" type="pic"/>
          </p:nvPr>
        </p:nvSpPr>
        <p:spPr>
          <a:xfrm>
            <a:off x="4418116"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000000"/>
              </a:buClr>
              <a:buSzPts val="1620"/>
              <a:buFont typeface="Avenir Next For Intuit"/>
              <a:buNone/>
              <a:defRPr b="0" i="0" sz="1800" u="none" cap="none" strike="noStrike">
                <a:solidFill>
                  <a:srgbClr val="000000"/>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000000"/>
              </a:buClr>
              <a:buSzPts val="1440"/>
              <a:buFont typeface="Arial"/>
              <a:buChar char="•"/>
              <a:defRPr b="0" i="0" sz="1600" u="none" cap="none" strike="noStrike">
                <a:solidFill>
                  <a:srgbClr val="000000"/>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000000"/>
              </a:buClr>
              <a:buSzPts val="1400"/>
              <a:buFont typeface="Merriweather Sans"/>
              <a:buChar char="–"/>
              <a:defRPr b="0" i="0" sz="1400" u="none" cap="none" strike="noStrike">
                <a:solidFill>
                  <a:srgbClr val="000000"/>
                </a:solidFill>
                <a:latin typeface="Avenir Next For Intuit"/>
                <a:ea typeface="Avenir Next For Intuit"/>
                <a:cs typeface="Avenir Next For Intuit"/>
                <a:sym typeface="Avenir Next For Intuit"/>
              </a:defRPr>
            </a:lvl4pPr>
            <a:lvl5pPr lvl="4" marR="0" rtl="0" algn="l">
              <a:lnSpc>
                <a:spcPct val="108571"/>
              </a:lnSpc>
              <a:spcBef>
                <a:spcPts val="400"/>
              </a:spcBef>
              <a:spcAft>
                <a:spcPts val="0"/>
              </a:spcAft>
              <a:buClr>
                <a:schemeClr val="dk1"/>
              </a:buClr>
              <a:buSzPts val="1260"/>
              <a:buFont typeface="Avenir Next For Intuit"/>
              <a:buNone/>
              <a:defRPr b="0" i="0" sz="1400" u="none" cap="none" strike="noStrike">
                <a:solidFill>
                  <a:srgbClr val="000000"/>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494" name="Google Shape;494;p13"/>
          <p:cNvSpPr/>
          <p:nvPr>
            <p:ph idx="3" type="pic"/>
          </p:nvPr>
        </p:nvSpPr>
        <p:spPr>
          <a:xfrm>
            <a:off x="621076"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000000"/>
              </a:buClr>
              <a:buSzPts val="1620"/>
              <a:buFont typeface="Avenir Next For Intuit"/>
              <a:buNone/>
              <a:defRPr b="0" i="0" sz="1800" u="none" cap="none" strike="noStrike">
                <a:solidFill>
                  <a:srgbClr val="000000"/>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000000"/>
              </a:buClr>
              <a:buSzPts val="1440"/>
              <a:buFont typeface="Arial"/>
              <a:buChar char="•"/>
              <a:defRPr b="0" i="0" sz="1600" u="none" cap="none" strike="noStrike">
                <a:solidFill>
                  <a:srgbClr val="000000"/>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000000"/>
              </a:buClr>
              <a:buSzPts val="1400"/>
              <a:buFont typeface="Merriweather Sans"/>
              <a:buChar char="–"/>
              <a:defRPr b="0" i="0" sz="1400" u="none" cap="none" strike="noStrike">
                <a:solidFill>
                  <a:srgbClr val="000000"/>
                </a:solidFill>
                <a:latin typeface="Avenir Next For Intuit"/>
                <a:ea typeface="Avenir Next For Intuit"/>
                <a:cs typeface="Avenir Next For Intuit"/>
                <a:sym typeface="Avenir Next For Intuit"/>
              </a:defRPr>
            </a:lvl4pPr>
            <a:lvl5pPr lvl="4" marR="0" rtl="0" algn="l">
              <a:lnSpc>
                <a:spcPct val="108571"/>
              </a:lnSpc>
              <a:spcBef>
                <a:spcPts val="400"/>
              </a:spcBef>
              <a:spcAft>
                <a:spcPts val="0"/>
              </a:spcAft>
              <a:buClr>
                <a:schemeClr val="dk1"/>
              </a:buClr>
              <a:buSzPts val="1260"/>
              <a:buFont typeface="Avenir Next For Intuit"/>
              <a:buNone/>
              <a:defRPr b="0" i="0" sz="1400" u="none" cap="none" strike="noStrike">
                <a:solidFill>
                  <a:srgbClr val="000000"/>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495" name="Google Shape;495;p13"/>
          <p:cNvSpPr/>
          <p:nvPr>
            <p:ph idx="4" type="pic"/>
          </p:nvPr>
        </p:nvSpPr>
        <p:spPr>
          <a:xfrm>
            <a:off x="8201622"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000000"/>
              </a:buClr>
              <a:buSzPts val="1620"/>
              <a:buFont typeface="Avenir Next For Intuit"/>
              <a:buNone/>
              <a:defRPr b="0" i="0" sz="1800" u="none" cap="none" strike="noStrike">
                <a:solidFill>
                  <a:srgbClr val="000000"/>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000000"/>
              </a:buClr>
              <a:buSzPts val="1440"/>
              <a:buFont typeface="Arial"/>
              <a:buChar char="•"/>
              <a:defRPr b="0" i="0" sz="1600" u="none" cap="none" strike="noStrike">
                <a:solidFill>
                  <a:srgbClr val="000000"/>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000000"/>
              </a:buClr>
              <a:buSzPts val="1400"/>
              <a:buFont typeface="Merriweather Sans"/>
              <a:buChar char="–"/>
              <a:defRPr b="0" i="0" sz="1400" u="none" cap="none" strike="noStrike">
                <a:solidFill>
                  <a:srgbClr val="000000"/>
                </a:solidFill>
                <a:latin typeface="Avenir Next For Intuit"/>
                <a:ea typeface="Avenir Next For Intuit"/>
                <a:cs typeface="Avenir Next For Intuit"/>
                <a:sym typeface="Avenir Next For Intuit"/>
              </a:defRPr>
            </a:lvl4pPr>
            <a:lvl5pPr lvl="4" marR="0" rtl="0" algn="l">
              <a:lnSpc>
                <a:spcPct val="108571"/>
              </a:lnSpc>
              <a:spcBef>
                <a:spcPts val="400"/>
              </a:spcBef>
              <a:spcAft>
                <a:spcPts val="0"/>
              </a:spcAft>
              <a:buClr>
                <a:schemeClr val="dk1"/>
              </a:buClr>
              <a:buSzPts val="1260"/>
              <a:buFont typeface="Avenir Next For Intuit"/>
              <a:buNone/>
              <a:defRPr b="0" i="0" sz="1400" u="none" cap="none" strike="noStrike">
                <a:solidFill>
                  <a:srgbClr val="000000"/>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496" name="Google Shape;496;p13"/>
          <p:cNvSpPr txBox="1"/>
          <p:nvPr>
            <p:ph idx="5" type="body"/>
          </p:nvPr>
        </p:nvSpPr>
        <p:spPr>
          <a:xfrm>
            <a:off x="4367104" y="3601842"/>
            <a:ext cx="35031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chemeClr val="accent1"/>
              </a:buClr>
              <a:buSzPts val="1800"/>
              <a:buFont typeface="Avenir Next For Intuit"/>
              <a:buNone/>
              <a:defRPr sz="1800"/>
            </a:lvl1pPr>
            <a:lvl2pPr indent="-228600" lvl="1" marL="914400" rtl="0" algn="l">
              <a:lnSpc>
                <a:spcPct val="95000"/>
              </a:lnSpc>
              <a:spcBef>
                <a:spcPts val="400"/>
              </a:spcBef>
              <a:spcAft>
                <a:spcPts val="0"/>
              </a:spcAft>
              <a:buClr>
                <a:srgbClr val="000000"/>
              </a:buClr>
              <a:buSzPts val="1440"/>
              <a:buFont typeface="Avenir Next For Intuit"/>
              <a:buNone/>
              <a:defRPr sz="1600"/>
            </a:lvl2pPr>
            <a:lvl3pPr indent="-308610" lvl="2" marL="1371600" rtl="0" algn="l">
              <a:lnSpc>
                <a:spcPct val="95000"/>
              </a:lnSpc>
              <a:spcBef>
                <a:spcPts val="400"/>
              </a:spcBef>
              <a:spcAft>
                <a:spcPts val="0"/>
              </a:spcAft>
              <a:buClr>
                <a:srgbClr val="000000"/>
              </a:buClr>
              <a:buSzPts val="1260"/>
              <a:buChar char="•"/>
              <a:defRPr sz="1400"/>
            </a:lvl3pPr>
            <a:lvl4pPr indent="-317500" lvl="3" marL="1828800" rtl="0" algn="l">
              <a:lnSpc>
                <a:spcPct val="108571"/>
              </a:lnSpc>
              <a:spcBef>
                <a:spcPts val="400"/>
              </a:spcBef>
              <a:spcAft>
                <a:spcPts val="0"/>
              </a:spcAft>
              <a:buClr>
                <a:srgbClr val="000000"/>
              </a:buClr>
              <a:buSzPts val="1400"/>
              <a:buChar char="–"/>
              <a:defRPr sz="1400"/>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97" name="Google Shape;497;p13"/>
          <p:cNvSpPr txBox="1"/>
          <p:nvPr>
            <p:ph idx="6" type="body"/>
          </p:nvPr>
        </p:nvSpPr>
        <p:spPr>
          <a:xfrm>
            <a:off x="8175991" y="3601842"/>
            <a:ext cx="34509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chemeClr val="accent1"/>
              </a:buClr>
              <a:buSzPts val="1800"/>
              <a:buFont typeface="Avenir Next For Intuit"/>
              <a:buNone/>
              <a:defRPr sz="1800"/>
            </a:lvl1pPr>
            <a:lvl2pPr indent="-228600" lvl="1" marL="914400" rtl="0" algn="l">
              <a:lnSpc>
                <a:spcPct val="95000"/>
              </a:lnSpc>
              <a:spcBef>
                <a:spcPts val="400"/>
              </a:spcBef>
              <a:spcAft>
                <a:spcPts val="0"/>
              </a:spcAft>
              <a:buClr>
                <a:srgbClr val="000000"/>
              </a:buClr>
              <a:buSzPts val="1440"/>
              <a:buFont typeface="Avenir Next For Intuit"/>
              <a:buNone/>
              <a:defRPr sz="1600"/>
            </a:lvl2pPr>
            <a:lvl3pPr indent="-308610" lvl="2" marL="1371600" rtl="0" algn="l">
              <a:lnSpc>
                <a:spcPct val="95000"/>
              </a:lnSpc>
              <a:spcBef>
                <a:spcPts val="400"/>
              </a:spcBef>
              <a:spcAft>
                <a:spcPts val="0"/>
              </a:spcAft>
              <a:buClr>
                <a:srgbClr val="000000"/>
              </a:buClr>
              <a:buSzPts val="1260"/>
              <a:buChar char="•"/>
              <a:defRPr sz="1400"/>
            </a:lvl3pPr>
            <a:lvl4pPr indent="-317500" lvl="3" marL="1828800" rtl="0" algn="l">
              <a:lnSpc>
                <a:spcPct val="108571"/>
              </a:lnSpc>
              <a:spcBef>
                <a:spcPts val="400"/>
              </a:spcBef>
              <a:spcAft>
                <a:spcPts val="0"/>
              </a:spcAft>
              <a:buClr>
                <a:srgbClr val="000000"/>
              </a:buClr>
              <a:buSzPts val="1400"/>
              <a:buChar char="–"/>
              <a:defRPr sz="1400"/>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grpSp>
        <p:nvGrpSpPr>
          <p:cNvPr id="498" name="Google Shape;498;p13"/>
          <p:cNvGrpSpPr/>
          <p:nvPr/>
        </p:nvGrpSpPr>
        <p:grpSpPr>
          <a:xfrm>
            <a:off x="607995" y="-384971"/>
            <a:ext cx="10976721" cy="340523"/>
            <a:chOff x="641881" y="-847090"/>
            <a:chExt cx="10917765" cy="800100"/>
          </a:xfrm>
        </p:grpSpPr>
        <p:grpSp>
          <p:nvGrpSpPr>
            <p:cNvPr id="499" name="Google Shape;499;p13"/>
            <p:cNvGrpSpPr/>
            <p:nvPr/>
          </p:nvGrpSpPr>
          <p:grpSpPr>
            <a:xfrm>
              <a:off x="1423636" y="-847090"/>
              <a:ext cx="139700" cy="800100"/>
              <a:chOff x="1416580" y="455930"/>
              <a:chExt cx="139700" cy="800100"/>
            </a:xfrm>
          </p:grpSpPr>
          <p:cxnSp>
            <p:nvCxnSpPr>
              <p:cNvPr id="500" name="Google Shape;500;p1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01" name="Google Shape;501;p1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02" name="Google Shape;502;p13"/>
            <p:cNvGrpSpPr/>
            <p:nvPr/>
          </p:nvGrpSpPr>
          <p:grpSpPr>
            <a:xfrm>
              <a:off x="2345091" y="-847090"/>
              <a:ext cx="139700" cy="800100"/>
              <a:chOff x="2339446" y="455930"/>
              <a:chExt cx="139700" cy="800100"/>
            </a:xfrm>
          </p:grpSpPr>
          <p:cxnSp>
            <p:nvCxnSpPr>
              <p:cNvPr id="503" name="Google Shape;503;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04" name="Google Shape;504;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05" name="Google Shape;505;p13"/>
            <p:cNvGrpSpPr/>
            <p:nvPr/>
          </p:nvGrpSpPr>
          <p:grpSpPr>
            <a:xfrm>
              <a:off x="3266546" y="-847090"/>
              <a:ext cx="139700" cy="800100"/>
              <a:chOff x="2339446" y="455930"/>
              <a:chExt cx="139700" cy="800100"/>
            </a:xfrm>
          </p:grpSpPr>
          <p:cxnSp>
            <p:nvCxnSpPr>
              <p:cNvPr id="506" name="Google Shape;506;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07" name="Google Shape;507;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08" name="Google Shape;508;p13"/>
            <p:cNvGrpSpPr/>
            <p:nvPr/>
          </p:nvGrpSpPr>
          <p:grpSpPr>
            <a:xfrm>
              <a:off x="4188001" y="-847090"/>
              <a:ext cx="139700" cy="800100"/>
              <a:chOff x="2339446" y="455930"/>
              <a:chExt cx="139700" cy="800100"/>
            </a:xfrm>
          </p:grpSpPr>
          <p:cxnSp>
            <p:nvCxnSpPr>
              <p:cNvPr id="509" name="Google Shape;509;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10" name="Google Shape;510;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11" name="Google Shape;511;p13"/>
            <p:cNvGrpSpPr/>
            <p:nvPr/>
          </p:nvGrpSpPr>
          <p:grpSpPr>
            <a:xfrm>
              <a:off x="5109456" y="-847090"/>
              <a:ext cx="139700" cy="800100"/>
              <a:chOff x="2339446" y="455930"/>
              <a:chExt cx="139700" cy="800100"/>
            </a:xfrm>
          </p:grpSpPr>
          <p:cxnSp>
            <p:nvCxnSpPr>
              <p:cNvPr id="512" name="Google Shape;512;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13" name="Google Shape;513;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14" name="Google Shape;514;p13"/>
            <p:cNvGrpSpPr/>
            <p:nvPr/>
          </p:nvGrpSpPr>
          <p:grpSpPr>
            <a:xfrm>
              <a:off x="6030911" y="-847090"/>
              <a:ext cx="139700" cy="800100"/>
              <a:chOff x="2339446" y="455930"/>
              <a:chExt cx="139700" cy="800100"/>
            </a:xfrm>
          </p:grpSpPr>
          <p:cxnSp>
            <p:nvCxnSpPr>
              <p:cNvPr id="515" name="Google Shape;515;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16" name="Google Shape;516;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17" name="Google Shape;517;p13"/>
            <p:cNvGrpSpPr/>
            <p:nvPr/>
          </p:nvGrpSpPr>
          <p:grpSpPr>
            <a:xfrm>
              <a:off x="6952366" y="-847090"/>
              <a:ext cx="139700" cy="800100"/>
              <a:chOff x="2339446" y="455930"/>
              <a:chExt cx="139700" cy="800100"/>
            </a:xfrm>
          </p:grpSpPr>
          <p:cxnSp>
            <p:nvCxnSpPr>
              <p:cNvPr id="518" name="Google Shape;518;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19" name="Google Shape;519;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20" name="Google Shape;520;p13"/>
            <p:cNvGrpSpPr/>
            <p:nvPr/>
          </p:nvGrpSpPr>
          <p:grpSpPr>
            <a:xfrm>
              <a:off x="7873821" y="-847090"/>
              <a:ext cx="139700" cy="800100"/>
              <a:chOff x="2339446" y="455930"/>
              <a:chExt cx="139700" cy="800100"/>
            </a:xfrm>
          </p:grpSpPr>
          <p:cxnSp>
            <p:nvCxnSpPr>
              <p:cNvPr id="521" name="Google Shape;521;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22" name="Google Shape;522;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23" name="Google Shape;523;p13"/>
            <p:cNvGrpSpPr/>
            <p:nvPr/>
          </p:nvGrpSpPr>
          <p:grpSpPr>
            <a:xfrm>
              <a:off x="8795276" y="-847090"/>
              <a:ext cx="139700" cy="800100"/>
              <a:chOff x="2339446" y="455930"/>
              <a:chExt cx="139700" cy="800100"/>
            </a:xfrm>
          </p:grpSpPr>
          <p:cxnSp>
            <p:nvCxnSpPr>
              <p:cNvPr id="524" name="Google Shape;524;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25" name="Google Shape;525;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26" name="Google Shape;526;p13"/>
            <p:cNvGrpSpPr/>
            <p:nvPr/>
          </p:nvGrpSpPr>
          <p:grpSpPr>
            <a:xfrm>
              <a:off x="9716731" y="-847090"/>
              <a:ext cx="139700" cy="800100"/>
              <a:chOff x="2339446" y="455930"/>
              <a:chExt cx="139700" cy="800100"/>
            </a:xfrm>
          </p:grpSpPr>
          <p:cxnSp>
            <p:nvCxnSpPr>
              <p:cNvPr id="527" name="Google Shape;527;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28" name="Google Shape;528;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29" name="Google Shape;529;p13"/>
            <p:cNvGrpSpPr/>
            <p:nvPr/>
          </p:nvGrpSpPr>
          <p:grpSpPr>
            <a:xfrm>
              <a:off x="10638186" y="-847090"/>
              <a:ext cx="139700" cy="800100"/>
              <a:chOff x="2339446" y="455930"/>
              <a:chExt cx="139700" cy="800100"/>
            </a:xfrm>
          </p:grpSpPr>
          <p:cxnSp>
            <p:nvCxnSpPr>
              <p:cNvPr id="530" name="Google Shape;530;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31" name="Google Shape;531;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532" name="Google Shape;532;p13"/>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533" name="Google Shape;533;p13"/>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34" name="Google Shape;534;p13"/>
          <p:cNvGrpSpPr/>
          <p:nvPr/>
        </p:nvGrpSpPr>
        <p:grpSpPr>
          <a:xfrm>
            <a:off x="607995" y="6946864"/>
            <a:ext cx="10976721" cy="340603"/>
            <a:chOff x="641881" y="-847090"/>
            <a:chExt cx="10917765" cy="800100"/>
          </a:xfrm>
        </p:grpSpPr>
        <p:grpSp>
          <p:nvGrpSpPr>
            <p:cNvPr id="535" name="Google Shape;535;p13"/>
            <p:cNvGrpSpPr/>
            <p:nvPr/>
          </p:nvGrpSpPr>
          <p:grpSpPr>
            <a:xfrm>
              <a:off x="1423636" y="-847090"/>
              <a:ext cx="139700" cy="800100"/>
              <a:chOff x="1416580" y="455930"/>
              <a:chExt cx="139700" cy="800100"/>
            </a:xfrm>
          </p:grpSpPr>
          <p:cxnSp>
            <p:nvCxnSpPr>
              <p:cNvPr id="536" name="Google Shape;536;p1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37" name="Google Shape;537;p1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38" name="Google Shape;538;p13"/>
            <p:cNvGrpSpPr/>
            <p:nvPr/>
          </p:nvGrpSpPr>
          <p:grpSpPr>
            <a:xfrm>
              <a:off x="2345091" y="-847090"/>
              <a:ext cx="139700" cy="800100"/>
              <a:chOff x="2339446" y="455930"/>
              <a:chExt cx="139700" cy="800100"/>
            </a:xfrm>
          </p:grpSpPr>
          <p:cxnSp>
            <p:nvCxnSpPr>
              <p:cNvPr id="539" name="Google Shape;539;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40" name="Google Shape;540;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41" name="Google Shape;541;p13"/>
            <p:cNvGrpSpPr/>
            <p:nvPr/>
          </p:nvGrpSpPr>
          <p:grpSpPr>
            <a:xfrm>
              <a:off x="3266546" y="-847090"/>
              <a:ext cx="139700" cy="800100"/>
              <a:chOff x="2339446" y="455930"/>
              <a:chExt cx="139700" cy="800100"/>
            </a:xfrm>
          </p:grpSpPr>
          <p:cxnSp>
            <p:nvCxnSpPr>
              <p:cNvPr id="542" name="Google Shape;542;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43" name="Google Shape;543;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44" name="Google Shape;544;p13"/>
            <p:cNvGrpSpPr/>
            <p:nvPr/>
          </p:nvGrpSpPr>
          <p:grpSpPr>
            <a:xfrm>
              <a:off x="4188001" y="-847090"/>
              <a:ext cx="139700" cy="800100"/>
              <a:chOff x="2339446" y="455930"/>
              <a:chExt cx="139700" cy="800100"/>
            </a:xfrm>
          </p:grpSpPr>
          <p:cxnSp>
            <p:nvCxnSpPr>
              <p:cNvPr id="545" name="Google Shape;545;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46" name="Google Shape;546;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47" name="Google Shape;547;p13"/>
            <p:cNvGrpSpPr/>
            <p:nvPr/>
          </p:nvGrpSpPr>
          <p:grpSpPr>
            <a:xfrm>
              <a:off x="5109456" y="-847090"/>
              <a:ext cx="139700" cy="800100"/>
              <a:chOff x="2339446" y="455930"/>
              <a:chExt cx="139700" cy="800100"/>
            </a:xfrm>
          </p:grpSpPr>
          <p:cxnSp>
            <p:nvCxnSpPr>
              <p:cNvPr id="548" name="Google Shape;548;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49" name="Google Shape;549;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50" name="Google Shape;550;p13"/>
            <p:cNvGrpSpPr/>
            <p:nvPr/>
          </p:nvGrpSpPr>
          <p:grpSpPr>
            <a:xfrm>
              <a:off x="6030911" y="-847090"/>
              <a:ext cx="139700" cy="800100"/>
              <a:chOff x="2339446" y="455930"/>
              <a:chExt cx="139700" cy="800100"/>
            </a:xfrm>
          </p:grpSpPr>
          <p:cxnSp>
            <p:nvCxnSpPr>
              <p:cNvPr id="551" name="Google Shape;551;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52" name="Google Shape;552;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53" name="Google Shape;553;p13"/>
            <p:cNvGrpSpPr/>
            <p:nvPr/>
          </p:nvGrpSpPr>
          <p:grpSpPr>
            <a:xfrm>
              <a:off x="6952366" y="-847090"/>
              <a:ext cx="139700" cy="800100"/>
              <a:chOff x="2339446" y="455930"/>
              <a:chExt cx="139700" cy="800100"/>
            </a:xfrm>
          </p:grpSpPr>
          <p:cxnSp>
            <p:nvCxnSpPr>
              <p:cNvPr id="554" name="Google Shape;554;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55" name="Google Shape;555;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56" name="Google Shape;556;p13"/>
            <p:cNvGrpSpPr/>
            <p:nvPr/>
          </p:nvGrpSpPr>
          <p:grpSpPr>
            <a:xfrm>
              <a:off x="7873821" y="-847090"/>
              <a:ext cx="139700" cy="800100"/>
              <a:chOff x="2339446" y="455930"/>
              <a:chExt cx="139700" cy="800100"/>
            </a:xfrm>
          </p:grpSpPr>
          <p:cxnSp>
            <p:nvCxnSpPr>
              <p:cNvPr id="557" name="Google Shape;557;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58" name="Google Shape;558;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59" name="Google Shape;559;p13"/>
            <p:cNvGrpSpPr/>
            <p:nvPr/>
          </p:nvGrpSpPr>
          <p:grpSpPr>
            <a:xfrm>
              <a:off x="8795276" y="-847090"/>
              <a:ext cx="139700" cy="800100"/>
              <a:chOff x="2339446" y="455930"/>
              <a:chExt cx="139700" cy="800100"/>
            </a:xfrm>
          </p:grpSpPr>
          <p:cxnSp>
            <p:nvCxnSpPr>
              <p:cNvPr id="560" name="Google Shape;560;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61" name="Google Shape;561;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62" name="Google Shape;562;p13"/>
            <p:cNvGrpSpPr/>
            <p:nvPr/>
          </p:nvGrpSpPr>
          <p:grpSpPr>
            <a:xfrm>
              <a:off x="9716731" y="-847090"/>
              <a:ext cx="139700" cy="800100"/>
              <a:chOff x="2339446" y="455930"/>
              <a:chExt cx="139700" cy="800100"/>
            </a:xfrm>
          </p:grpSpPr>
          <p:cxnSp>
            <p:nvCxnSpPr>
              <p:cNvPr id="563" name="Google Shape;563;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64" name="Google Shape;564;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65" name="Google Shape;565;p13"/>
            <p:cNvGrpSpPr/>
            <p:nvPr/>
          </p:nvGrpSpPr>
          <p:grpSpPr>
            <a:xfrm>
              <a:off x="10638186" y="-847090"/>
              <a:ext cx="139700" cy="800100"/>
              <a:chOff x="2339446" y="455930"/>
              <a:chExt cx="139700" cy="800100"/>
            </a:xfrm>
          </p:grpSpPr>
          <p:cxnSp>
            <p:nvCxnSpPr>
              <p:cNvPr id="566" name="Google Shape;566;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67" name="Google Shape;567;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568" name="Google Shape;568;p13"/>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569" name="Google Shape;569;p13"/>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70" name="Google Shape;570;p13"/>
          <p:cNvGrpSpPr/>
          <p:nvPr/>
        </p:nvGrpSpPr>
        <p:grpSpPr>
          <a:xfrm>
            <a:off x="-470014" y="647702"/>
            <a:ext cx="409026" cy="5524498"/>
            <a:chOff x="-718569" y="647702"/>
            <a:chExt cx="645558" cy="5524498"/>
          </a:xfrm>
        </p:grpSpPr>
        <p:grpSp>
          <p:nvGrpSpPr>
            <p:cNvPr id="571" name="Google Shape;571;p13"/>
            <p:cNvGrpSpPr/>
            <p:nvPr/>
          </p:nvGrpSpPr>
          <p:grpSpPr>
            <a:xfrm rot="-5400000">
              <a:off x="-421394" y="5495992"/>
              <a:ext cx="70688" cy="626078"/>
              <a:chOff x="1416580" y="455930"/>
              <a:chExt cx="139700" cy="800100"/>
            </a:xfrm>
          </p:grpSpPr>
          <p:cxnSp>
            <p:nvCxnSpPr>
              <p:cNvPr id="572" name="Google Shape;572;p1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73" name="Google Shape;573;p1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74" name="Google Shape;574;p13"/>
            <p:cNvGrpSpPr/>
            <p:nvPr/>
          </p:nvGrpSpPr>
          <p:grpSpPr>
            <a:xfrm rot="-5400000">
              <a:off x="-440874" y="5020427"/>
              <a:ext cx="70688" cy="626078"/>
              <a:chOff x="2339446" y="455930"/>
              <a:chExt cx="139700" cy="800100"/>
            </a:xfrm>
          </p:grpSpPr>
          <p:cxnSp>
            <p:nvCxnSpPr>
              <p:cNvPr id="575" name="Google Shape;575;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76" name="Google Shape;576;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77" name="Google Shape;577;p13"/>
            <p:cNvGrpSpPr/>
            <p:nvPr/>
          </p:nvGrpSpPr>
          <p:grpSpPr>
            <a:xfrm rot="-5400000">
              <a:off x="-440874" y="4544848"/>
              <a:ext cx="70688" cy="626078"/>
              <a:chOff x="2339446" y="455930"/>
              <a:chExt cx="139700" cy="800100"/>
            </a:xfrm>
          </p:grpSpPr>
          <p:cxnSp>
            <p:nvCxnSpPr>
              <p:cNvPr id="578" name="Google Shape;578;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79" name="Google Shape;579;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80" name="Google Shape;580;p13"/>
            <p:cNvGrpSpPr/>
            <p:nvPr/>
          </p:nvGrpSpPr>
          <p:grpSpPr>
            <a:xfrm rot="-5400000">
              <a:off x="-440874" y="4069269"/>
              <a:ext cx="70688" cy="626078"/>
              <a:chOff x="2339446" y="455930"/>
              <a:chExt cx="139700" cy="800100"/>
            </a:xfrm>
          </p:grpSpPr>
          <p:cxnSp>
            <p:nvCxnSpPr>
              <p:cNvPr id="581" name="Google Shape;581;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82" name="Google Shape;582;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83" name="Google Shape;583;p13"/>
            <p:cNvGrpSpPr/>
            <p:nvPr/>
          </p:nvGrpSpPr>
          <p:grpSpPr>
            <a:xfrm rot="-5400000">
              <a:off x="-440874" y="3593690"/>
              <a:ext cx="70688" cy="626078"/>
              <a:chOff x="2339446" y="455930"/>
              <a:chExt cx="139700" cy="800100"/>
            </a:xfrm>
          </p:grpSpPr>
          <p:cxnSp>
            <p:nvCxnSpPr>
              <p:cNvPr id="584" name="Google Shape;584;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85" name="Google Shape;585;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86" name="Google Shape;586;p13"/>
            <p:cNvGrpSpPr/>
            <p:nvPr/>
          </p:nvGrpSpPr>
          <p:grpSpPr>
            <a:xfrm rot="-5400000">
              <a:off x="-440874" y="3118111"/>
              <a:ext cx="70688" cy="626078"/>
              <a:chOff x="2339446" y="455930"/>
              <a:chExt cx="139700" cy="800100"/>
            </a:xfrm>
          </p:grpSpPr>
          <p:cxnSp>
            <p:nvCxnSpPr>
              <p:cNvPr id="587" name="Google Shape;587;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88" name="Google Shape;588;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89" name="Google Shape;589;p13"/>
            <p:cNvGrpSpPr/>
            <p:nvPr/>
          </p:nvGrpSpPr>
          <p:grpSpPr>
            <a:xfrm rot="-5400000">
              <a:off x="-440874" y="2642532"/>
              <a:ext cx="70688" cy="626078"/>
              <a:chOff x="2339446" y="455930"/>
              <a:chExt cx="139700" cy="800100"/>
            </a:xfrm>
          </p:grpSpPr>
          <p:cxnSp>
            <p:nvCxnSpPr>
              <p:cNvPr id="590" name="Google Shape;590;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91" name="Google Shape;591;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92" name="Google Shape;592;p13"/>
            <p:cNvGrpSpPr/>
            <p:nvPr/>
          </p:nvGrpSpPr>
          <p:grpSpPr>
            <a:xfrm rot="-5400000">
              <a:off x="-440874" y="2166953"/>
              <a:ext cx="70688" cy="626078"/>
              <a:chOff x="2339446" y="455930"/>
              <a:chExt cx="139700" cy="800100"/>
            </a:xfrm>
          </p:grpSpPr>
          <p:cxnSp>
            <p:nvCxnSpPr>
              <p:cNvPr id="593" name="Google Shape;593;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94" name="Google Shape;594;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95" name="Google Shape;595;p13"/>
            <p:cNvGrpSpPr/>
            <p:nvPr/>
          </p:nvGrpSpPr>
          <p:grpSpPr>
            <a:xfrm rot="-5400000">
              <a:off x="-440874" y="1691374"/>
              <a:ext cx="70688" cy="626078"/>
              <a:chOff x="2339446" y="455930"/>
              <a:chExt cx="139700" cy="800100"/>
            </a:xfrm>
          </p:grpSpPr>
          <p:cxnSp>
            <p:nvCxnSpPr>
              <p:cNvPr id="596" name="Google Shape;596;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97" name="Google Shape;597;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98" name="Google Shape;598;p13"/>
            <p:cNvGrpSpPr/>
            <p:nvPr/>
          </p:nvGrpSpPr>
          <p:grpSpPr>
            <a:xfrm rot="-5400000">
              <a:off x="-440874" y="1215795"/>
              <a:ext cx="70688" cy="626078"/>
              <a:chOff x="2339446" y="455930"/>
              <a:chExt cx="139700" cy="800100"/>
            </a:xfrm>
          </p:grpSpPr>
          <p:cxnSp>
            <p:nvCxnSpPr>
              <p:cNvPr id="599" name="Google Shape;599;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00" name="Google Shape;600;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01" name="Google Shape;601;p13"/>
            <p:cNvGrpSpPr/>
            <p:nvPr/>
          </p:nvGrpSpPr>
          <p:grpSpPr>
            <a:xfrm rot="-5400000">
              <a:off x="-440873" y="740216"/>
              <a:ext cx="70688" cy="626078"/>
              <a:chOff x="2339446" y="455930"/>
              <a:chExt cx="139700" cy="800100"/>
            </a:xfrm>
          </p:grpSpPr>
          <p:cxnSp>
            <p:nvCxnSpPr>
              <p:cNvPr id="602" name="Google Shape;602;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03" name="Google Shape;603;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604" name="Google Shape;604;p13"/>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605" name="Google Shape;605;p13"/>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606" name="Google Shape;606;p13"/>
          <p:cNvGrpSpPr/>
          <p:nvPr/>
        </p:nvGrpSpPr>
        <p:grpSpPr>
          <a:xfrm>
            <a:off x="12303201" y="647702"/>
            <a:ext cx="402118" cy="5524498"/>
            <a:chOff x="-718569" y="647702"/>
            <a:chExt cx="645558" cy="5524498"/>
          </a:xfrm>
        </p:grpSpPr>
        <p:grpSp>
          <p:nvGrpSpPr>
            <p:cNvPr id="607" name="Google Shape;607;p13"/>
            <p:cNvGrpSpPr/>
            <p:nvPr/>
          </p:nvGrpSpPr>
          <p:grpSpPr>
            <a:xfrm rot="-5400000">
              <a:off x="-421394" y="5495992"/>
              <a:ext cx="70688" cy="626078"/>
              <a:chOff x="1416580" y="455930"/>
              <a:chExt cx="139700" cy="800100"/>
            </a:xfrm>
          </p:grpSpPr>
          <p:cxnSp>
            <p:nvCxnSpPr>
              <p:cNvPr id="608" name="Google Shape;608;p1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09" name="Google Shape;609;p1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10" name="Google Shape;610;p13"/>
            <p:cNvGrpSpPr/>
            <p:nvPr/>
          </p:nvGrpSpPr>
          <p:grpSpPr>
            <a:xfrm rot="-5400000">
              <a:off x="-440874" y="5020427"/>
              <a:ext cx="70688" cy="626078"/>
              <a:chOff x="2339446" y="455930"/>
              <a:chExt cx="139700" cy="800100"/>
            </a:xfrm>
          </p:grpSpPr>
          <p:cxnSp>
            <p:nvCxnSpPr>
              <p:cNvPr id="611" name="Google Shape;611;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12" name="Google Shape;612;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13" name="Google Shape;613;p13"/>
            <p:cNvGrpSpPr/>
            <p:nvPr/>
          </p:nvGrpSpPr>
          <p:grpSpPr>
            <a:xfrm rot="-5400000">
              <a:off x="-440874" y="4544848"/>
              <a:ext cx="70688" cy="626078"/>
              <a:chOff x="2339446" y="455930"/>
              <a:chExt cx="139700" cy="800100"/>
            </a:xfrm>
          </p:grpSpPr>
          <p:cxnSp>
            <p:nvCxnSpPr>
              <p:cNvPr id="614" name="Google Shape;614;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15" name="Google Shape;615;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16" name="Google Shape;616;p13"/>
            <p:cNvGrpSpPr/>
            <p:nvPr/>
          </p:nvGrpSpPr>
          <p:grpSpPr>
            <a:xfrm rot="-5400000">
              <a:off x="-440874" y="4069269"/>
              <a:ext cx="70688" cy="626078"/>
              <a:chOff x="2339446" y="455930"/>
              <a:chExt cx="139700" cy="800100"/>
            </a:xfrm>
          </p:grpSpPr>
          <p:cxnSp>
            <p:nvCxnSpPr>
              <p:cNvPr id="617" name="Google Shape;617;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18" name="Google Shape;618;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19" name="Google Shape;619;p13"/>
            <p:cNvGrpSpPr/>
            <p:nvPr/>
          </p:nvGrpSpPr>
          <p:grpSpPr>
            <a:xfrm rot="-5400000">
              <a:off x="-440874" y="3593690"/>
              <a:ext cx="70688" cy="626078"/>
              <a:chOff x="2339446" y="455930"/>
              <a:chExt cx="139700" cy="800100"/>
            </a:xfrm>
          </p:grpSpPr>
          <p:cxnSp>
            <p:nvCxnSpPr>
              <p:cNvPr id="620" name="Google Shape;620;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21" name="Google Shape;621;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22" name="Google Shape;622;p13"/>
            <p:cNvGrpSpPr/>
            <p:nvPr/>
          </p:nvGrpSpPr>
          <p:grpSpPr>
            <a:xfrm rot="-5400000">
              <a:off x="-440874" y="3118111"/>
              <a:ext cx="70688" cy="626078"/>
              <a:chOff x="2339446" y="455930"/>
              <a:chExt cx="139700" cy="800100"/>
            </a:xfrm>
          </p:grpSpPr>
          <p:cxnSp>
            <p:nvCxnSpPr>
              <p:cNvPr id="623" name="Google Shape;623;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24" name="Google Shape;624;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25" name="Google Shape;625;p13"/>
            <p:cNvGrpSpPr/>
            <p:nvPr/>
          </p:nvGrpSpPr>
          <p:grpSpPr>
            <a:xfrm rot="-5400000">
              <a:off x="-440874" y="2642532"/>
              <a:ext cx="70688" cy="626078"/>
              <a:chOff x="2339446" y="455930"/>
              <a:chExt cx="139700" cy="800100"/>
            </a:xfrm>
          </p:grpSpPr>
          <p:cxnSp>
            <p:nvCxnSpPr>
              <p:cNvPr id="626" name="Google Shape;626;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27" name="Google Shape;627;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28" name="Google Shape;628;p13"/>
            <p:cNvGrpSpPr/>
            <p:nvPr/>
          </p:nvGrpSpPr>
          <p:grpSpPr>
            <a:xfrm rot="-5400000">
              <a:off x="-440874" y="2166953"/>
              <a:ext cx="70688" cy="626078"/>
              <a:chOff x="2339446" y="455930"/>
              <a:chExt cx="139700" cy="800100"/>
            </a:xfrm>
          </p:grpSpPr>
          <p:cxnSp>
            <p:nvCxnSpPr>
              <p:cNvPr id="629" name="Google Shape;629;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30" name="Google Shape;630;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31" name="Google Shape;631;p13"/>
            <p:cNvGrpSpPr/>
            <p:nvPr/>
          </p:nvGrpSpPr>
          <p:grpSpPr>
            <a:xfrm rot="-5400000">
              <a:off x="-440874" y="1691374"/>
              <a:ext cx="70688" cy="626078"/>
              <a:chOff x="2339446" y="455930"/>
              <a:chExt cx="139700" cy="800100"/>
            </a:xfrm>
          </p:grpSpPr>
          <p:cxnSp>
            <p:nvCxnSpPr>
              <p:cNvPr id="632" name="Google Shape;632;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33" name="Google Shape;633;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34" name="Google Shape;634;p13"/>
            <p:cNvGrpSpPr/>
            <p:nvPr/>
          </p:nvGrpSpPr>
          <p:grpSpPr>
            <a:xfrm rot="-5400000">
              <a:off x="-440874" y="1215795"/>
              <a:ext cx="70688" cy="626078"/>
              <a:chOff x="2339446" y="455930"/>
              <a:chExt cx="139700" cy="800100"/>
            </a:xfrm>
          </p:grpSpPr>
          <p:cxnSp>
            <p:nvCxnSpPr>
              <p:cNvPr id="635" name="Google Shape;635;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36" name="Google Shape;636;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37" name="Google Shape;637;p13"/>
            <p:cNvGrpSpPr/>
            <p:nvPr/>
          </p:nvGrpSpPr>
          <p:grpSpPr>
            <a:xfrm rot="-5400000">
              <a:off x="-440873" y="740216"/>
              <a:ext cx="70688" cy="626078"/>
              <a:chOff x="2339446" y="455930"/>
              <a:chExt cx="139700" cy="800100"/>
            </a:xfrm>
          </p:grpSpPr>
          <p:cxnSp>
            <p:nvCxnSpPr>
              <p:cNvPr id="638" name="Google Shape;638;p1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39" name="Google Shape;639;p1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640" name="Google Shape;640;p13"/>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641" name="Google Shape;641;p13"/>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cxnSp>
        <p:nvCxnSpPr>
          <p:cNvPr id="642" name="Google Shape;642;p13"/>
          <p:cNvCxnSpPr/>
          <p:nvPr/>
        </p:nvCxnSpPr>
        <p:spPr>
          <a:xfrm>
            <a:off x="4190967"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643" name="Google Shape;643;p13"/>
          <p:cNvCxnSpPr/>
          <p:nvPr/>
        </p:nvCxnSpPr>
        <p:spPr>
          <a:xfrm>
            <a:off x="8015990" y="1562100"/>
            <a:ext cx="0" cy="4610100"/>
          </a:xfrm>
          <a:prstGeom prst="straightConnector1">
            <a:avLst/>
          </a:prstGeom>
          <a:noFill/>
          <a:ln cap="flat" cmpd="sng" w="19050">
            <a:solidFill>
              <a:srgbClr val="C7CAD0"/>
            </a:solidFill>
            <a:prstDash val="solid"/>
            <a:round/>
            <a:headEnd len="sm" w="sm" type="none"/>
            <a:tailEnd len="sm" w="sm" type="none"/>
          </a:ln>
        </p:spPr>
      </p:cxnSp>
    </p:spTree>
  </p:cSld>
  <p:clrMapOvr>
    <a:masterClrMapping/>
  </p:clrMapOvr>
  <p:transition spd="med">
    <p:fade thruBlk="1"/>
  </p:transition>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lf mobile device on blue gradation" showMasterSp="0">
  <p:cSld name="1_Half mobile device on blue gradation">
    <p:bg>
      <p:bgPr>
        <a:gradFill>
          <a:gsLst>
            <a:gs pos="0">
              <a:srgbClr val="003B62"/>
            </a:gs>
            <a:gs pos="35000">
              <a:srgbClr val="005993"/>
            </a:gs>
            <a:gs pos="75000">
              <a:srgbClr val="0377A8"/>
            </a:gs>
            <a:gs pos="100000">
              <a:srgbClr val="00DDDF"/>
            </a:gs>
          </a:gsLst>
          <a:lin ang="19200160" scaled="0"/>
        </a:gradFill>
      </p:bgPr>
    </p:bg>
    <p:spTree>
      <p:nvGrpSpPr>
        <p:cNvPr id="2427" name="Shape 2427"/>
        <p:cNvGrpSpPr/>
        <p:nvPr/>
      </p:nvGrpSpPr>
      <p:grpSpPr>
        <a:xfrm>
          <a:off x="0" y="0"/>
          <a:ext cx="0" cy="0"/>
          <a:chOff x="0" y="0"/>
          <a:chExt cx="0" cy="0"/>
        </a:xfrm>
      </p:grpSpPr>
      <p:pic>
        <p:nvPicPr>
          <p:cNvPr descr="A picture containing table&#10;&#10;Description automatically generated" id="2428" name="Google Shape;2428;p124"/>
          <p:cNvPicPr preferRelativeResize="0"/>
          <p:nvPr/>
        </p:nvPicPr>
        <p:blipFill rotWithShape="1">
          <a:blip r:embed="rId2">
            <a:alphaModFix/>
          </a:blip>
          <a:srcRect b="0" l="0" r="0" t="0"/>
          <a:stretch/>
        </p:blipFill>
        <p:spPr>
          <a:xfrm>
            <a:off x="4728694" y="130011"/>
            <a:ext cx="3543360" cy="6597976"/>
          </a:xfrm>
          <a:prstGeom prst="rect">
            <a:avLst/>
          </a:prstGeom>
          <a:noFill/>
          <a:ln>
            <a:noFill/>
          </a:ln>
        </p:spPr>
      </p:pic>
      <p:sp>
        <p:nvSpPr>
          <p:cNvPr id="2429" name="Google Shape;2429;p124"/>
          <p:cNvSpPr/>
          <p:nvPr>
            <p:ph idx="2" type="pic"/>
          </p:nvPr>
        </p:nvSpPr>
        <p:spPr>
          <a:xfrm>
            <a:off x="5062648" y="311528"/>
            <a:ext cx="28755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430" name="Google Shape;2430;p124"/>
          <p:cNvSpPr txBox="1"/>
          <p:nvPr>
            <p:ph type="title"/>
          </p:nvPr>
        </p:nvSpPr>
        <p:spPr>
          <a:xfrm>
            <a:off x="338328" y="621792"/>
            <a:ext cx="4023300" cy="2971800"/>
          </a:xfrm>
          <a:prstGeom prst="rect">
            <a:avLst/>
          </a:prstGeom>
          <a:noFill/>
          <a:ln>
            <a:noFill/>
          </a:ln>
        </p:spPr>
        <p:txBody>
          <a:bodyPr anchorCtr="0" anchor="t" bIns="45700" lIns="91425" spcFirstLastPara="1" rIns="91400" wrap="square" tIns="45700">
            <a:noAutofit/>
          </a:bodyPr>
          <a:lstStyle>
            <a:lvl1pPr lvl="0" rt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31" name="Google Shape;2431;p124"/>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2432" name="Google Shape;2432;p124"/>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433" name="Google Shape;2433;p124"/>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p:cSld name="Quote + Square Photo-Left Facing">
    <p:spTree>
      <p:nvGrpSpPr>
        <p:cNvPr id="2438" name="Shape 2438"/>
        <p:cNvGrpSpPr/>
        <p:nvPr/>
      </p:nvGrpSpPr>
      <p:grpSpPr>
        <a:xfrm>
          <a:off x="0" y="0"/>
          <a:ext cx="0" cy="0"/>
          <a:chOff x="0" y="0"/>
          <a:chExt cx="0" cy="0"/>
        </a:xfrm>
      </p:grpSpPr>
      <p:sp>
        <p:nvSpPr>
          <p:cNvPr id="2439" name="Google Shape;2439;p126"/>
          <p:cNvSpPr txBox="1"/>
          <p:nvPr>
            <p:ph idx="1" type="body"/>
          </p:nvPr>
        </p:nvSpPr>
        <p:spPr>
          <a:xfrm>
            <a:off x="487362" y="2645228"/>
            <a:ext cx="5411700" cy="2150700"/>
          </a:xfrm>
          <a:prstGeom prst="rect">
            <a:avLst/>
          </a:prstGeom>
          <a:noFill/>
          <a:ln>
            <a:noFill/>
          </a:ln>
        </p:spPr>
        <p:txBody>
          <a:bodyPr anchorCtr="0" anchor="ctr" bIns="45700" lIns="91375" spcFirstLastPara="1" rIns="91375" wrap="square" tIns="45700">
            <a:normAutofit/>
          </a:bodyPr>
          <a:lstStyle>
            <a:lvl1pPr indent="-228600" lvl="0" marL="457200" rtl="0" algn="l">
              <a:lnSpc>
                <a:spcPct val="95000"/>
              </a:lnSpc>
              <a:spcBef>
                <a:spcPts val="1900"/>
              </a:spcBef>
              <a:spcAft>
                <a:spcPts val="0"/>
              </a:spcAft>
              <a:buClr>
                <a:schemeClr val="dk1"/>
              </a:buClr>
              <a:buSzPts val="2400"/>
              <a:buFont typeface="AvenirNext forINTUIT W05 Medium"/>
              <a:buNone/>
              <a:defRPr b="0" i="0" sz="2400">
                <a:solidFill>
                  <a:schemeClr val="dk1"/>
                </a:solidFill>
                <a:latin typeface="AvenirNext forINTUIT W05 Medium"/>
                <a:ea typeface="AvenirNext forINTUIT W05 Medium"/>
                <a:cs typeface="AvenirNext forINTUIT W05 Medium"/>
                <a:sym typeface="AvenirNext forINTUIT W05 Medium"/>
              </a:defRPr>
            </a:lvl1pPr>
            <a:lvl2pPr indent="-412750" lvl="1" marL="914400" rtl="0" algn="l">
              <a:lnSpc>
                <a:spcPct val="95000"/>
              </a:lnSpc>
              <a:spcBef>
                <a:spcPts val="1600"/>
              </a:spcBef>
              <a:spcAft>
                <a:spcPts val="0"/>
              </a:spcAft>
              <a:buClr>
                <a:srgbClr val="000000"/>
              </a:buClr>
              <a:buSzPts val="2900"/>
              <a:buFont typeface="Avenir Next For Intuit"/>
              <a:buChar char="○"/>
              <a:defRPr sz="3200"/>
            </a:lvl2pPr>
            <a:lvl3pPr indent="-387350" lvl="2" marL="1371600" rtl="0" algn="l">
              <a:lnSpc>
                <a:spcPct val="95000"/>
              </a:lnSpc>
              <a:spcBef>
                <a:spcPts val="400"/>
              </a:spcBef>
              <a:spcAft>
                <a:spcPts val="0"/>
              </a:spcAft>
              <a:buClr>
                <a:srgbClr val="000000"/>
              </a:buClr>
              <a:buSzPts val="2500"/>
              <a:buChar char="■"/>
              <a:defRPr sz="2800"/>
            </a:lvl3pPr>
            <a:lvl4pPr indent="-381000" lvl="3" marL="1828800" rtl="0" algn="l">
              <a:lnSpc>
                <a:spcPct val="63333"/>
              </a:lnSpc>
              <a:spcBef>
                <a:spcPts val="400"/>
              </a:spcBef>
              <a:spcAft>
                <a:spcPts val="0"/>
              </a:spcAft>
              <a:buClr>
                <a:srgbClr val="000000"/>
              </a:buClr>
              <a:buSzPts val="2400"/>
              <a:buChar char="●"/>
              <a:defRPr sz="2400"/>
            </a:lvl4pPr>
            <a:lvl5pPr indent="-349250" lvl="4" marL="2286000" rtl="0" algn="l">
              <a:lnSpc>
                <a:spcPct val="76000"/>
              </a:lnSpc>
              <a:spcBef>
                <a:spcPts val="400"/>
              </a:spcBef>
              <a:spcAft>
                <a:spcPts val="0"/>
              </a:spcAft>
              <a:buSzPts val="1900"/>
              <a:buFont typeface="Avenir Next For Intuit"/>
              <a:buChar char="○"/>
              <a:defRPr sz="2000"/>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440" name="Google Shape;2440;p126"/>
          <p:cNvSpPr/>
          <p:nvPr>
            <p:ph idx="2" type="pic"/>
          </p:nvPr>
        </p:nvSpPr>
        <p:spPr>
          <a:xfrm>
            <a:off x="6094413" y="0"/>
            <a:ext cx="6094500" cy="6858000"/>
          </a:xfrm>
          <a:prstGeom prst="rect">
            <a:avLst/>
          </a:prstGeom>
          <a:solidFill>
            <a:srgbClr val="D0D2D4"/>
          </a:solidFill>
          <a:ln>
            <a:noFill/>
          </a:ln>
        </p:spPr>
      </p:sp>
    </p:spTree>
  </p:cSld>
  <p:clrMapOvr>
    <a:masterClrMapping/>
  </p:clrMapOvr>
  <p:transition spd="med">
    <p:fade thruBlk="1"/>
  </p:transition>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with subtitle ">
  <p:cSld name="2-Column with subtitle ">
    <p:spTree>
      <p:nvGrpSpPr>
        <p:cNvPr id="2441" name="Shape 2441"/>
        <p:cNvGrpSpPr/>
        <p:nvPr/>
      </p:nvGrpSpPr>
      <p:grpSpPr>
        <a:xfrm>
          <a:off x="0" y="0"/>
          <a:ext cx="0" cy="0"/>
          <a:chOff x="0" y="0"/>
          <a:chExt cx="0" cy="0"/>
        </a:xfrm>
      </p:grpSpPr>
      <p:pic>
        <p:nvPicPr>
          <p:cNvPr id="2442" name="Google Shape;2442;p127"/>
          <p:cNvPicPr preferRelativeResize="0"/>
          <p:nvPr/>
        </p:nvPicPr>
        <p:blipFill rotWithShape="1">
          <a:blip r:embed="rId2">
            <a:alphaModFix/>
          </a:blip>
          <a:srcRect b="0" l="0" r="0" t="0"/>
          <a:stretch/>
        </p:blipFill>
        <p:spPr>
          <a:xfrm>
            <a:off x="0" y="0"/>
            <a:ext cx="5110279" cy="2874532"/>
          </a:xfrm>
          <a:prstGeom prst="rect">
            <a:avLst/>
          </a:prstGeom>
          <a:noFill/>
          <a:ln>
            <a:noFill/>
          </a:ln>
        </p:spPr>
      </p:pic>
      <p:sp>
        <p:nvSpPr>
          <p:cNvPr id="2443" name="Google Shape;2443;p127"/>
          <p:cNvSpPr txBox="1"/>
          <p:nvPr>
            <p:ph idx="1" type="body"/>
          </p:nvPr>
        </p:nvSpPr>
        <p:spPr>
          <a:xfrm>
            <a:off x="6416539" y="1562100"/>
            <a:ext cx="5189700" cy="4538700"/>
          </a:xfrm>
          <a:prstGeom prst="rect">
            <a:avLst/>
          </a:prstGeom>
          <a:noFill/>
          <a:ln>
            <a:noFill/>
          </a:ln>
        </p:spPr>
        <p:txBody>
          <a:bodyPr anchorCtr="0" anchor="t" bIns="45700" lIns="91375" spcFirstLastPara="1" rIns="91375" wrap="square" tIns="45700">
            <a:normAutofit/>
          </a:bodyPr>
          <a:lstStyle>
            <a:lvl1pPr indent="-355600" lvl="0" marL="457200" rtl="0" algn="l">
              <a:lnSpc>
                <a:spcPct val="95000"/>
              </a:lnSpc>
              <a:spcBef>
                <a:spcPts val="1900"/>
              </a:spcBef>
              <a:spcAft>
                <a:spcPts val="0"/>
              </a:spcAft>
              <a:buClr>
                <a:schemeClr val="accent1"/>
              </a:buClr>
              <a:buSzPts val="2000"/>
              <a:buFont typeface="Avenir Next For Intuit"/>
              <a:buChar char="●"/>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1600"/>
              </a:spcBef>
              <a:spcAft>
                <a:spcPts val="0"/>
              </a:spcAft>
              <a:buClr>
                <a:srgbClr val="000000"/>
              </a:buClr>
              <a:buSzPts val="1600"/>
              <a:buFont typeface="Arial"/>
              <a:buNone/>
              <a:defRPr sz="1900">
                <a:solidFill>
                  <a:srgbClr val="000000"/>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000000"/>
              </a:buClr>
              <a:buSzPts val="1500"/>
              <a:buChar char="■"/>
              <a:defRPr sz="1600">
                <a:solidFill>
                  <a:srgbClr val="000000"/>
                </a:solidFill>
                <a:latin typeface="Avenir Next For Intuit"/>
                <a:ea typeface="Avenir Next For Intuit"/>
                <a:cs typeface="Avenir Next For Intuit"/>
                <a:sym typeface="Avenir Next For Intuit"/>
              </a:defRPr>
            </a:lvl3pPr>
            <a:lvl4pPr indent="-330200" lvl="3" marL="1828800" rtl="0" algn="l">
              <a:lnSpc>
                <a:spcPct val="95000"/>
              </a:lnSpc>
              <a:spcBef>
                <a:spcPts val="400"/>
              </a:spcBef>
              <a:spcAft>
                <a:spcPts val="0"/>
              </a:spcAft>
              <a:buClr>
                <a:srgbClr val="000000"/>
              </a:buClr>
              <a:buSzPts val="1600"/>
              <a:buChar char="●"/>
              <a:defRPr sz="1600">
                <a:solidFill>
                  <a:srgbClr val="000000"/>
                </a:solidFill>
                <a:latin typeface="Avenir Next For Intuit"/>
                <a:ea typeface="Avenir Next For Intuit"/>
                <a:cs typeface="Avenir Next For Intuit"/>
                <a:sym typeface="Avenir Next For Intuit"/>
              </a:defRPr>
            </a:lvl4pPr>
            <a:lvl5pPr indent="-323850" lvl="4" marL="2286000" rtl="0" algn="l">
              <a:lnSpc>
                <a:spcPct val="95000"/>
              </a:lnSpc>
              <a:spcBef>
                <a:spcPts val="400"/>
              </a:spcBef>
              <a:spcAft>
                <a:spcPts val="0"/>
              </a:spcAft>
              <a:buSzPts val="1500"/>
              <a:buFont typeface="Arial"/>
              <a:buChar char="•"/>
              <a:defRPr sz="1600">
                <a:solidFill>
                  <a:srgbClr val="000000"/>
                </a:solidFill>
                <a:latin typeface="Avenir Next For Intuit"/>
                <a:ea typeface="Avenir Next For Intuit"/>
                <a:cs typeface="Avenir Next For Intuit"/>
                <a:sym typeface="Avenir Next For Intuit"/>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444" name="Google Shape;2444;p127"/>
          <p:cNvSpPr txBox="1"/>
          <p:nvPr>
            <p:ph idx="2" type="body"/>
          </p:nvPr>
        </p:nvSpPr>
        <p:spPr>
          <a:xfrm>
            <a:off x="519547" y="1562100"/>
            <a:ext cx="5271000" cy="4538700"/>
          </a:xfrm>
          <a:prstGeom prst="rect">
            <a:avLst/>
          </a:prstGeom>
          <a:noFill/>
          <a:ln>
            <a:noFill/>
          </a:ln>
        </p:spPr>
        <p:txBody>
          <a:bodyPr anchorCtr="0" anchor="t" bIns="45700" lIns="91375" spcFirstLastPara="1" rIns="91375" wrap="square" tIns="45700">
            <a:normAutofit/>
          </a:bodyPr>
          <a:lstStyle>
            <a:lvl1pPr indent="-355600" lvl="0" marL="457200" rtl="0" algn="l">
              <a:lnSpc>
                <a:spcPct val="95000"/>
              </a:lnSpc>
              <a:spcBef>
                <a:spcPts val="1900"/>
              </a:spcBef>
              <a:spcAft>
                <a:spcPts val="0"/>
              </a:spcAft>
              <a:buClr>
                <a:schemeClr val="accent1"/>
              </a:buClr>
              <a:buSzPts val="2000"/>
              <a:buFont typeface="Avenir Next For Intuit"/>
              <a:buChar char="●"/>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1600"/>
              </a:spcBef>
              <a:spcAft>
                <a:spcPts val="0"/>
              </a:spcAft>
              <a:buClr>
                <a:srgbClr val="000000"/>
              </a:buClr>
              <a:buSzPts val="1600"/>
              <a:buFont typeface="Arial"/>
              <a:buNone/>
              <a:defRPr sz="1900"/>
            </a:lvl2pPr>
            <a:lvl3pPr indent="-323850" lvl="2" marL="1371600" rtl="0" algn="l">
              <a:lnSpc>
                <a:spcPct val="95000"/>
              </a:lnSpc>
              <a:spcBef>
                <a:spcPts val="400"/>
              </a:spcBef>
              <a:spcAft>
                <a:spcPts val="0"/>
              </a:spcAft>
              <a:buClr>
                <a:srgbClr val="000000"/>
              </a:buClr>
              <a:buSzPts val="1500"/>
              <a:buChar char="■"/>
              <a:defRPr sz="1600"/>
            </a:lvl3pPr>
            <a:lvl4pPr indent="-330200" lvl="3" marL="1828800" rtl="0" algn="l">
              <a:lnSpc>
                <a:spcPct val="95000"/>
              </a:lnSpc>
              <a:spcBef>
                <a:spcPts val="400"/>
              </a:spcBef>
              <a:spcAft>
                <a:spcPts val="0"/>
              </a:spcAft>
              <a:buClr>
                <a:srgbClr val="000000"/>
              </a:buClr>
              <a:buSzPts val="1600"/>
              <a:buChar char="●"/>
              <a:defRPr sz="1600"/>
            </a:lvl4pPr>
            <a:lvl5pPr indent="-323850" lvl="4" marL="2286000" rtl="0" algn="l">
              <a:lnSpc>
                <a:spcPct val="95000"/>
              </a:lnSpc>
              <a:spcBef>
                <a:spcPts val="400"/>
              </a:spcBef>
              <a:spcAft>
                <a:spcPts val="0"/>
              </a:spcAft>
              <a:buSzPts val="1500"/>
              <a:buFont typeface="Arial"/>
              <a:buChar char="•"/>
              <a:defRPr sz="1600"/>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445" name="Google Shape;2445;p127"/>
          <p:cNvSpPr txBox="1"/>
          <p:nvPr>
            <p:ph idx="3" type="body"/>
          </p:nvPr>
        </p:nvSpPr>
        <p:spPr>
          <a:xfrm>
            <a:off x="501173" y="969816"/>
            <a:ext cx="11105400" cy="457200"/>
          </a:xfrm>
          <a:prstGeom prst="rect">
            <a:avLst/>
          </a:prstGeom>
          <a:noFill/>
          <a:ln>
            <a:noFill/>
          </a:ln>
        </p:spPr>
        <p:txBody>
          <a:bodyPr anchorCtr="0" anchor="t" bIns="45700" lIns="91375" spcFirstLastPara="1" rIns="91375" wrap="square" tIns="45700">
            <a:normAutofit/>
          </a:bodyPr>
          <a:lstStyle>
            <a:lvl1pPr indent="-355600" lvl="0" marL="457200" rtl="0" algn="l">
              <a:lnSpc>
                <a:spcPct val="95000"/>
              </a:lnSpc>
              <a:spcBef>
                <a:spcPts val="0"/>
              </a:spcBef>
              <a:spcAft>
                <a:spcPts val="0"/>
              </a:spcAft>
              <a:buClr>
                <a:srgbClr val="686B71"/>
              </a:buClr>
              <a:buSzPts val="2000"/>
              <a:buFont typeface="Avenir Next For Intuit"/>
              <a:buChar char="●"/>
              <a:defRPr b="0" i="0" sz="2000">
                <a:solidFill>
                  <a:srgbClr val="686B71"/>
                </a:solidFill>
                <a:latin typeface="Avenir Next For Intuit"/>
                <a:ea typeface="Avenir Next For Intuit"/>
                <a:cs typeface="Avenir Next For Intuit"/>
                <a:sym typeface="Avenir Next For Intuit"/>
              </a:defRPr>
            </a:lvl1pPr>
            <a:lvl2pPr indent="-323850" lvl="1" marL="914400" rtl="0" algn="l">
              <a:lnSpc>
                <a:spcPct val="95000"/>
              </a:lnSpc>
              <a:spcBef>
                <a:spcPts val="1600"/>
              </a:spcBef>
              <a:spcAft>
                <a:spcPts val="0"/>
              </a:spcAft>
              <a:buClr>
                <a:schemeClr val="lt2"/>
              </a:buClr>
              <a:buSzPts val="1500"/>
              <a:buFont typeface="Avenir Next For Intuit"/>
              <a:buChar char="○"/>
              <a:defRPr b="0" i="0" sz="1600">
                <a:solidFill>
                  <a:schemeClr val="lt2"/>
                </a:solidFill>
              </a:defRPr>
            </a:lvl2pPr>
            <a:lvl3pPr indent="-323850" lvl="2" marL="1371600" rtl="0" algn="l">
              <a:lnSpc>
                <a:spcPct val="95000"/>
              </a:lnSpc>
              <a:spcBef>
                <a:spcPts val="400"/>
              </a:spcBef>
              <a:spcAft>
                <a:spcPts val="0"/>
              </a:spcAft>
              <a:buClr>
                <a:schemeClr val="lt2"/>
              </a:buClr>
              <a:buSzPts val="150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323850" lvl="4" marL="2286000" rtl="0" algn="l">
              <a:lnSpc>
                <a:spcPct val="95000"/>
              </a:lnSpc>
              <a:spcBef>
                <a:spcPts val="400"/>
              </a:spcBef>
              <a:spcAft>
                <a:spcPts val="0"/>
              </a:spcAft>
              <a:buSzPts val="1500"/>
              <a:buFont typeface="Avenir Next For Intuit"/>
              <a:buChar char="○"/>
              <a:defRPr b="0" i="0" sz="1600">
                <a:solidFill>
                  <a:schemeClr val="lt2"/>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446" name="Google Shape;2446;p127"/>
          <p:cNvSpPr txBox="1"/>
          <p:nvPr>
            <p:ph type="title"/>
          </p:nvPr>
        </p:nvSpPr>
        <p:spPr>
          <a:xfrm>
            <a:off x="501173" y="457200"/>
            <a:ext cx="11105400" cy="546900"/>
          </a:xfrm>
          <a:prstGeom prst="rect">
            <a:avLst/>
          </a:prstGeom>
          <a:noFill/>
          <a:ln>
            <a:noFill/>
          </a:ln>
        </p:spPr>
        <p:txBody>
          <a:bodyPr anchorCtr="0" anchor="t" bIns="45700" lIns="91375" spcFirstLastPara="1" rIns="91375" wrap="square" tIns="45700">
            <a:normAutofit/>
          </a:bodyPr>
          <a:lstStyle>
            <a:lvl1pPr lvl="0" rtl="0" algn="l">
              <a:lnSpc>
                <a:spcPct val="95000"/>
              </a:lnSpc>
              <a:spcBef>
                <a:spcPts val="0"/>
              </a:spcBef>
              <a:spcAft>
                <a:spcPts val="0"/>
              </a:spcAft>
              <a:buClr>
                <a:srgbClr val="000000"/>
              </a:buClr>
              <a:buSzPts val="19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Tree>
  </p:cSld>
  <p:clrMapOvr>
    <a:masterClrMapping/>
  </p:clrMapOvr>
  <p:transition>
    <p:fade thruBlk="1"/>
  </p:transition>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Light Blue" showMasterSp="0">
  <p:cSld name="Divider - Light Blue">
    <p:bg>
      <p:bgPr>
        <a:solidFill>
          <a:srgbClr val="0077C5"/>
        </a:solidFill>
      </p:bgPr>
    </p:bg>
    <p:spTree>
      <p:nvGrpSpPr>
        <p:cNvPr id="2447" name="Shape 2447"/>
        <p:cNvGrpSpPr/>
        <p:nvPr/>
      </p:nvGrpSpPr>
      <p:grpSpPr>
        <a:xfrm>
          <a:off x="0" y="0"/>
          <a:ext cx="0" cy="0"/>
          <a:chOff x="0" y="0"/>
          <a:chExt cx="0" cy="0"/>
        </a:xfrm>
      </p:grpSpPr>
      <p:sp>
        <p:nvSpPr>
          <p:cNvPr id="2448" name="Google Shape;2448;p128"/>
          <p:cNvSpPr txBox="1"/>
          <p:nvPr>
            <p:ph type="title"/>
          </p:nvPr>
        </p:nvSpPr>
        <p:spPr>
          <a:xfrm>
            <a:off x="506253" y="2746961"/>
            <a:ext cx="10977000" cy="1355100"/>
          </a:xfrm>
          <a:prstGeom prst="rect">
            <a:avLst/>
          </a:prstGeom>
          <a:noFill/>
          <a:ln>
            <a:noFill/>
          </a:ln>
        </p:spPr>
        <p:txBody>
          <a:bodyPr anchorCtr="0" anchor="ctr" bIns="45700" lIns="91375" spcFirstLastPara="1" rIns="91375" wrap="square" tIns="45700">
            <a:normAutofit/>
          </a:bodyPr>
          <a:lstStyle>
            <a:lvl1pPr lvl="0" rtl="0" algn="l">
              <a:lnSpc>
                <a:spcPct val="90000"/>
              </a:lnSpc>
              <a:spcBef>
                <a:spcPts val="0"/>
              </a:spcBef>
              <a:spcAft>
                <a:spcPts val="0"/>
              </a:spcAft>
              <a:buClr>
                <a:schemeClr val="lt1"/>
              </a:buClr>
              <a:buSzPts val="6000"/>
              <a:buFont typeface="Avenir Next For Intuit"/>
              <a:buNone/>
              <a:defRPr b="1" i="0" sz="6000" cap="none">
                <a:solidFill>
                  <a:schemeClr val="lt1"/>
                </a:solidFill>
                <a:latin typeface="Avenir Next For Intuit"/>
                <a:ea typeface="Avenir Next For Intuit"/>
                <a:cs typeface="Avenir Next For Intuit"/>
                <a:sym typeface="Avenir Next For Intuit"/>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grpSp>
        <p:nvGrpSpPr>
          <p:cNvPr id="2449" name="Google Shape;2449;p128"/>
          <p:cNvGrpSpPr/>
          <p:nvPr/>
        </p:nvGrpSpPr>
        <p:grpSpPr>
          <a:xfrm>
            <a:off x="607931" y="-384971"/>
            <a:ext cx="10975629" cy="340523"/>
            <a:chOff x="641881" y="-847090"/>
            <a:chExt cx="10917765" cy="800100"/>
          </a:xfrm>
        </p:grpSpPr>
        <p:grpSp>
          <p:nvGrpSpPr>
            <p:cNvPr id="2450" name="Google Shape;2450;p128"/>
            <p:cNvGrpSpPr/>
            <p:nvPr/>
          </p:nvGrpSpPr>
          <p:grpSpPr>
            <a:xfrm>
              <a:off x="1423636" y="-847090"/>
              <a:ext cx="139700" cy="800100"/>
              <a:chOff x="1416580" y="455930"/>
              <a:chExt cx="139700" cy="800100"/>
            </a:xfrm>
          </p:grpSpPr>
          <p:cxnSp>
            <p:nvCxnSpPr>
              <p:cNvPr id="2451" name="Google Shape;2451;p1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52" name="Google Shape;2452;p1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53" name="Google Shape;2453;p128"/>
            <p:cNvGrpSpPr/>
            <p:nvPr/>
          </p:nvGrpSpPr>
          <p:grpSpPr>
            <a:xfrm>
              <a:off x="2345091" y="-847090"/>
              <a:ext cx="139700" cy="800100"/>
              <a:chOff x="2339446" y="455930"/>
              <a:chExt cx="139700" cy="800100"/>
            </a:xfrm>
          </p:grpSpPr>
          <p:cxnSp>
            <p:nvCxnSpPr>
              <p:cNvPr id="2454" name="Google Shape;2454;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55" name="Google Shape;2455;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56" name="Google Shape;2456;p128"/>
            <p:cNvGrpSpPr/>
            <p:nvPr/>
          </p:nvGrpSpPr>
          <p:grpSpPr>
            <a:xfrm>
              <a:off x="3266546" y="-847090"/>
              <a:ext cx="139700" cy="800100"/>
              <a:chOff x="2339446" y="455930"/>
              <a:chExt cx="139700" cy="800100"/>
            </a:xfrm>
          </p:grpSpPr>
          <p:cxnSp>
            <p:nvCxnSpPr>
              <p:cNvPr id="2457" name="Google Shape;2457;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58" name="Google Shape;2458;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59" name="Google Shape;2459;p128"/>
            <p:cNvGrpSpPr/>
            <p:nvPr/>
          </p:nvGrpSpPr>
          <p:grpSpPr>
            <a:xfrm>
              <a:off x="4188001" y="-847090"/>
              <a:ext cx="139700" cy="800100"/>
              <a:chOff x="2339446" y="455930"/>
              <a:chExt cx="139700" cy="800100"/>
            </a:xfrm>
          </p:grpSpPr>
          <p:cxnSp>
            <p:nvCxnSpPr>
              <p:cNvPr id="2460" name="Google Shape;2460;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61" name="Google Shape;2461;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62" name="Google Shape;2462;p128"/>
            <p:cNvGrpSpPr/>
            <p:nvPr/>
          </p:nvGrpSpPr>
          <p:grpSpPr>
            <a:xfrm>
              <a:off x="5109456" y="-847090"/>
              <a:ext cx="139700" cy="800100"/>
              <a:chOff x="2339446" y="455930"/>
              <a:chExt cx="139700" cy="800100"/>
            </a:xfrm>
          </p:grpSpPr>
          <p:cxnSp>
            <p:nvCxnSpPr>
              <p:cNvPr id="2463" name="Google Shape;2463;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64" name="Google Shape;2464;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65" name="Google Shape;2465;p128"/>
            <p:cNvGrpSpPr/>
            <p:nvPr/>
          </p:nvGrpSpPr>
          <p:grpSpPr>
            <a:xfrm>
              <a:off x="6030911" y="-847090"/>
              <a:ext cx="139700" cy="800100"/>
              <a:chOff x="2339446" y="455930"/>
              <a:chExt cx="139700" cy="800100"/>
            </a:xfrm>
          </p:grpSpPr>
          <p:cxnSp>
            <p:nvCxnSpPr>
              <p:cNvPr id="2466" name="Google Shape;2466;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67" name="Google Shape;2467;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68" name="Google Shape;2468;p128"/>
            <p:cNvGrpSpPr/>
            <p:nvPr/>
          </p:nvGrpSpPr>
          <p:grpSpPr>
            <a:xfrm>
              <a:off x="6952366" y="-847090"/>
              <a:ext cx="139700" cy="800100"/>
              <a:chOff x="2339446" y="455930"/>
              <a:chExt cx="139700" cy="800100"/>
            </a:xfrm>
          </p:grpSpPr>
          <p:cxnSp>
            <p:nvCxnSpPr>
              <p:cNvPr id="2469" name="Google Shape;2469;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70" name="Google Shape;2470;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71" name="Google Shape;2471;p128"/>
            <p:cNvGrpSpPr/>
            <p:nvPr/>
          </p:nvGrpSpPr>
          <p:grpSpPr>
            <a:xfrm>
              <a:off x="7873821" y="-847090"/>
              <a:ext cx="139700" cy="800100"/>
              <a:chOff x="2339446" y="455930"/>
              <a:chExt cx="139700" cy="800100"/>
            </a:xfrm>
          </p:grpSpPr>
          <p:cxnSp>
            <p:nvCxnSpPr>
              <p:cNvPr id="2472" name="Google Shape;2472;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73" name="Google Shape;2473;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74" name="Google Shape;2474;p128"/>
            <p:cNvGrpSpPr/>
            <p:nvPr/>
          </p:nvGrpSpPr>
          <p:grpSpPr>
            <a:xfrm>
              <a:off x="8795276" y="-847090"/>
              <a:ext cx="139700" cy="800100"/>
              <a:chOff x="2339446" y="455930"/>
              <a:chExt cx="139700" cy="800100"/>
            </a:xfrm>
          </p:grpSpPr>
          <p:cxnSp>
            <p:nvCxnSpPr>
              <p:cNvPr id="2475" name="Google Shape;2475;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76" name="Google Shape;2476;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77" name="Google Shape;2477;p128"/>
            <p:cNvGrpSpPr/>
            <p:nvPr/>
          </p:nvGrpSpPr>
          <p:grpSpPr>
            <a:xfrm>
              <a:off x="9716731" y="-847090"/>
              <a:ext cx="139700" cy="800100"/>
              <a:chOff x="2339446" y="455930"/>
              <a:chExt cx="139700" cy="800100"/>
            </a:xfrm>
          </p:grpSpPr>
          <p:cxnSp>
            <p:nvCxnSpPr>
              <p:cNvPr id="2478" name="Google Shape;2478;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79" name="Google Shape;2479;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80" name="Google Shape;2480;p128"/>
            <p:cNvGrpSpPr/>
            <p:nvPr/>
          </p:nvGrpSpPr>
          <p:grpSpPr>
            <a:xfrm>
              <a:off x="10638186" y="-847090"/>
              <a:ext cx="139700" cy="800100"/>
              <a:chOff x="2339446" y="455930"/>
              <a:chExt cx="139700" cy="800100"/>
            </a:xfrm>
          </p:grpSpPr>
          <p:cxnSp>
            <p:nvCxnSpPr>
              <p:cNvPr id="2481" name="Google Shape;2481;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82" name="Google Shape;2482;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483" name="Google Shape;2483;p128"/>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2484" name="Google Shape;2484;p128"/>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85" name="Google Shape;2485;p128"/>
          <p:cNvGrpSpPr/>
          <p:nvPr/>
        </p:nvGrpSpPr>
        <p:grpSpPr>
          <a:xfrm>
            <a:off x="607931" y="6946864"/>
            <a:ext cx="10975629" cy="340603"/>
            <a:chOff x="641881" y="-847090"/>
            <a:chExt cx="10917765" cy="800100"/>
          </a:xfrm>
        </p:grpSpPr>
        <p:grpSp>
          <p:nvGrpSpPr>
            <p:cNvPr id="2486" name="Google Shape;2486;p128"/>
            <p:cNvGrpSpPr/>
            <p:nvPr/>
          </p:nvGrpSpPr>
          <p:grpSpPr>
            <a:xfrm>
              <a:off x="1423636" y="-847090"/>
              <a:ext cx="139700" cy="800100"/>
              <a:chOff x="1416580" y="455930"/>
              <a:chExt cx="139700" cy="800100"/>
            </a:xfrm>
          </p:grpSpPr>
          <p:cxnSp>
            <p:nvCxnSpPr>
              <p:cNvPr id="2487" name="Google Shape;2487;p1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88" name="Google Shape;2488;p1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89" name="Google Shape;2489;p128"/>
            <p:cNvGrpSpPr/>
            <p:nvPr/>
          </p:nvGrpSpPr>
          <p:grpSpPr>
            <a:xfrm>
              <a:off x="2345091" y="-847090"/>
              <a:ext cx="139700" cy="800100"/>
              <a:chOff x="2339446" y="455930"/>
              <a:chExt cx="139700" cy="800100"/>
            </a:xfrm>
          </p:grpSpPr>
          <p:cxnSp>
            <p:nvCxnSpPr>
              <p:cNvPr id="2490" name="Google Shape;2490;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91" name="Google Shape;2491;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92" name="Google Shape;2492;p128"/>
            <p:cNvGrpSpPr/>
            <p:nvPr/>
          </p:nvGrpSpPr>
          <p:grpSpPr>
            <a:xfrm>
              <a:off x="3266546" y="-847090"/>
              <a:ext cx="139700" cy="800100"/>
              <a:chOff x="2339446" y="455930"/>
              <a:chExt cx="139700" cy="800100"/>
            </a:xfrm>
          </p:grpSpPr>
          <p:cxnSp>
            <p:nvCxnSpPr>
              <p:cNvPr id="2493" name="Google Shape;2493;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94" name="Google Shape;2494;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95" name="Google Shape;2495;p128"/>
            <p:cNvGrpSpPr/>
            <p:nvPr/>
          </p:nvGrpSpPr>
          <p:grpSpPr>
            <a:xfrm>
              <a:off x="4188001" y="-847090"/>
              <a:ext cx="139700" cy="800100"/>
              <a:chOff x="2339446" y="455930"/>
              <a:chExt cx="139700" cy="800100"/>
            </a:xfrm>
          </p:grpSpPr>
          <p:cxnSp>
            <p:nvCxnSpPr>
              <p:cNvPr id="2496" name="Google Shape;2496;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497" name="Google Shape;2497;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98" name="Google Shape;2498;p128"/>
            <p:cNvGrpSpPr/>
            <p:nvPr/>
          </p:nvGrpSpPr>
          <p:grpSpPr>
            <a:xfrm>
              <a:off x="5109456" y="-847090"/>
              <a:ext cx="139700" cy="800100"/>
              <a:chOff x="2339446" y="455930"/>
              <a:chExt cx="139700" cy="800100"/>
            </a:xfrm>
          </p:grpSpPr>
          <p:cxnSp>
            <p:nvCxnSpPr>
              <p:cNvPr id="2499" name="Google Shape;2499;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00" name="Google Shape;2500;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01" name="Google Shape;2501;p128"/>
            <p:cNvGrpSpPr/>
            <p:nvPr/>
          </p:nvGrpSpPr>
          <p:grpSpPr>
            <a:xfrm>
              <a:off x="6030911" y="-847090"/>
              <a:ext cx="139700" cy="800100"/>
              <a:chOff x="2339446" y="455930"/>
              <a:chExt cx="139700" cy="800100"/>
            </a:xfrm>
          </p:grpSpPr>
          <p:cxnSp>
            <p:nvCxnSpPr>
              <p:cNvPr id="2502" name="Google Shape;2502;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03" name="Google Shape;2503;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04" name="Google Shape;2504;p128"/>
            <p:cNvGrpSpPr/>
            <p:nvPr/>
          </p:nvGrpSpPr>
          <p:grpSpPr>
            <a:xfrm>
              <a:off x="6952366" y="-847090"/>
              <a:ext cx="139700" cy="800100"/>
              <a:chOff x="2339446" y="455930"/>
              <a:chExt cx="139700" cy="800100"/>
            </a:xfrm>
          </p:grpSpPr>
          <p:cxnSp>
            <p:nvCxnSpPr>
              <p:cNvPr id="2505" name="Google Shape;2505;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06" name="Google Shape;2506;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07" name="Google Shape;2507;p128"/>
            <p:cNvGrpSpPr/>
            <p:nvPr/>
          </p:nvGrpSpPr>
          <p:grpSpPr>
            <a:xfrm>
              <a:off x="7873821" y="-847090"/>
              <a:ext cx="139700" cy="800100"/>
              <a:chOff x="2339446" y="455930"/>
              <a:chExt cx="139700" cy="800100"/>
            </a:xfrm>
          </p:grpSpPr>
          <p:cxnSp>
            <p:nvCxnSpPr>
              <p:cNvPr id="2508" name="Google Shape;2508;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09" name="Google Shape;2509;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10" name="Google Shape;2510;p128"/>
            <p:cNvGrpSpPr/>
            <p:nvPr/>
          </p:nvGrpSpPr>
          <p:grpSpPr>
            <a:xfrm>
              <a:off x="8795276" y="-847090"/>
              <a:ext cx="139700" cy="800100"/>
              <a:chOff x="2339446" y="455930"/>
              <a:chExt cx="139700" cy="800100"/>
            </a:xfrm>
          </p:grpSpPr>
          <p:cxnSp>
            <p:nvCxnSpPr>
              <p:cNvPr id="2511" name="Google Shape;2511;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12" name="Google Shape;2512;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13" name="Google Shape;2513;p128"/>
            <p:cNvGrpSpPr/>
            <p:nvPr/>
          </p:nvGrpSpPr>
          <p:grpSpPr>
            <a:xfrm>
              <a:off x="9716731" y="-847090"/>
              <a:ext cx="139700" cy="800100"/>
              <a:chOff x="2339446" y="455930"/>
              <a:chExt cx="139700" cy="800100"/>
            </a:xfrm>
          </p:grpSpPr>
          <p:cxnSp>
            <p:nvCxnSpPr>
              <p:cNvPr id="2514" name="Google Shape;2514;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15" name="Google Shape;2515;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16" name="Google Shape;2516;p128"/>
            <p:cNvGrpSpPr/>
            <p:nvPr/>
          </p:nvGrpSpPr>
          <p:grpSpPr>
            <a:xfrm>
              <a:off x="10638186" y="-847090"/>
              <a:ext cx="139700" cy="800100"/>
              <a:chOff x="2339446" y="455930"/>
              <a:chExt cx="139700" cy="800100"/>
            </a:xfrm>
          </p:grpSpPr>
          <p:cxnSp>
            <p:nvCxnSpPr>
              <p:cNvPr id="2517" name="Google Shape;2517;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18" name="Google Shape;2518;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519" name="Google Shape;2519;p128"/>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2520" name="Google Shape;2520;p128"/>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21" name="Google Shape;2521;p128"/>
          <p:cNvGrpSpPr/>
          <p:nvPr/>
        </p:nvGrpSpPr>
        <p:grpSpPr>
          <a:xfrm>
            <a:off x="-470013" y="334653"/>
            <a:ext cx="409026" cy="6150598"/>
            <a:chOff x="-718569" y="334652"/>
            <a:chExt cx="645558" cy="6150598"/>
          </a:xfrm>
        </p:grpSpPr>
        <p:grpSp>
          <p:nvGrpSpPr>
            <p:cNvPr id="2522" name="Google Shape;2522;p128"/>
            <p:cNvGrpSpPr/>
            <p:nvPr/>
          </p:nvGrpSpPr>
          <p:grpSpPr>
            <a:xfrm rot="-5400000">
              <a:off x="-421394" y="5495990"/>
              <a:ext cx="70688" cy="626078"/>
              <a:chOff x="1416580" y="455930"/>
              <a:chExt cx="139700" cy="800100"/>
            </a:xfrm>
          </p:grpSpPr>
          <p:cxnSp>
            <p:nvCxnSpPr>
              <p:cNvPr id="2523" name="Google Shape;2523;p1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24" name="Google Shape;2524;p1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25" name="Google Shape;2525;p128"/>
            <p:cNvGrpSpPr/>
            <p:nvPr/>
          </p:nvGrpSpPr>
          <p:grpSpPr>
            <a:xfrm rot="-5400000">
              <a:off x="-440874" y="5020423"/>
              <a:ext cx="70688" cy="626078"/>
              <a:chOff x="2339446" y="455930"/>
              <a:chExt cx="139700" cy="800100"/>
            </a:xfrm>
          </p:grpSpPr>
          <p:cxnSp>
            <p:nvCxnSpPr>
              <p:cNvPr id="2526" name="Google Shape;2526;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27" name="Google Shape;2527;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28" name="Google Shape;2528;p128"/>
            <p:cNvGrpSpPr/>
            <p:nvPr/>
          </p:nvGrpSpPr>
          <p:grpSpPr>
            <a:xfrm rot="-5400000">
              <a:off x="-440874" y="4544844"/>
              <a:ext cx="70688" cy="626078"/>
              <a:chOff x="2339446" y="455930"/>
              <a:chExt cx="139700" cy="800100"/>
            </a:xfrm>
          </p:grpSpPr>
          <p:cxnSp>
            <p:nvCxnSpPr>
              <p:cNvPr id="2529" name="Google Shape;2529;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30" name="Google Shape;2530;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31" name="Google Shape;2531;p128"/>
            <p:cNvGrpSpPr/>
            <p:nvPr/>
          </p:nvGrpSpPr>
          <p:grpSpPr>
            <a:xfrm rot="-5400000">
              <a:off x="-440874" y="4069265"/>
              <a:ext cx="70688" cy="626078"/>
              <a:chOff x="2339446" y="455930"/>
              <a:chExt cx="139700" cy="800100"/>
            </a:xfrm>
          </p:grpSpPr>
          <p:cxnSp>
            <p:nvCxnSpPr>
              <p:cNvPr id="2532" name="Google Shape;2532;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33" name="Google Shape;2533;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34" name="Google Shape;2534;p128"/>
            <p:cNvGrpSpPr/>
            <p:nvPr/>
          </p:nvGrpSpPr>
          <p:grpSpPr>
            <a:xfrm rot="-5400000">
              <a:off x="-440874" y="3593686"/>
              <a:ext cx="70688" cy="626078"/>
              <a:chOff x="2339446" y="455930"/>
              <a:chExt cx="139700" cy="800100"/>
            </a:xfrm>
          </p:grpSpPr>
          <p:cxnSp>
            <p:nvCxnSpPr>
              <p:cNvPr id="2535" name="Google Shape;2535;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36" name="Google Shape;2536;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37" name="Google Shape;2537;p128"/>
            <p:cNvGrpSpPr/>
            <p:nvPr/>
          </p:nvGrpSpPr>
          <p:grpSpPr>
            <a:xfrm rot="-5400000">
              <a:off x="-440874" y="3118107"/>
              <a:ext cx="70688" cy="626078"/>
              <a:chOff x="2339446" y="455930"/>
              <a:chExt cx="139700" cy="800100"/>
            </a:xfrm>
          </p:grpSpPr>
          <p:cxnSp>
            <p:nvCxnSpPr>
              <p:cNvPr id="2538" name="Google Shape;2538;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39" name="Google Shape;2539;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40" name="Google Shape;2540;p128"/>
            <p:cNvGrpSpPr/>
            <p:nvPr/>
          </p:nvGrpSpPr>
          <p:grpSpPr>
            <a:xfrm rot="-5400000">
              <a:off x="-440874" y="2642528"/>
              <a:ext cx="70688" cy="626078"/>
              <a:chOff x="2339446" y="455930"/>
              <a:chExt cx="139700" cy="800100"/>
            </a:xfrm>
          </p:grpSpPr>
          <p:cxnSp>
            <p:nvCxnSpPr>
              <p:cNvPr id="2541" name="Google Shape;2541;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42" name="Google Shape;2542;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43" name="Google Shape;2543;p128"/>
            <p:cNvGrpSpPr/>
            <p:nvPr/>
          </p:nvGrpSpPr>
          <p:grpSpPr>
            <a:xfrm rot="-5400000">
              <a:off x="-440874" y="2166949"/>
              <a:ext cx="70688" cy="626078"/>
              <a:chOff x="2339446" y="455930"/>
              <a:chExt cx="139700" cy="800100"/>
            </a:xfrm>
          </p:grpSpPr>
          <p:cxnSp>
            <p:nvCxnSpPr>
              <p:cNvPr id="2544" name="Google Shape;2544;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45" name="Google Shape;2545;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46" name="Google Shape;2546;p128"/>
            <p:cNvGrpSpPr/>
            <p:nvPr/>
          </p:nvGrpSpPr>
          <p:grpSpPr>
            <a:xfrm rot="-5400000">
              <a:off x="-440874" y="1691370"/>
              <a:ext cx="70688" cy="626078"/>
              <a:chOff x="2339446" y="455930"/>
              <a:chExt cx="139700" cy="800100"/>
            </a:xfrm>
          </p:grpSpPr>
          <p:cxnSp>
            <p:nvCxnSpPr>
              <p:cNvPr id="2547" name="Google Shape;2547;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48" name="Google Shape;2548;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49" name="Google Shape;2549;p128"/>
            <p:cNvGrpSpPr/>
            <p:nvPr/>
          </p:nvGrpSpPr>
          <p:grpSpPr>
            <a:xfrm rot="-5400000">
              <a:off x="-440874" y="1215791"/>
              <a:ext cx="70688" cy="626078"/>
              <a:chOff x="2339446" y="455930"/>
              <a:chExt cx="139700" cy="800100"/>
            </a:xfrm>
          </p:grpSpPr>
          <p:cxnSp>
            <p:nvCxnSpPr>
              <p:cNvPr id="2550" name="Google Shape;2550;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51" name="Google Shape;2551;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52" name="Google Shape;2552;p128"/>
            <p:cNvGrpSpPr/>
            <p:nvPr/>
          </p:nvGrpSpPr>
          <p:grpSpPr>
            <a:xfrm rot="-5400000">
              <a:off x="-440873" y="740212"/>
              <a:ext cx="70688" cy="626078"/>
              <a:chOff x="2339446" y="455930"/>
              <a:chExt cx="139700" cy="800100"/>
            </a:xfrm>
          </p:grpSpPr>
          <p:cxnSp>
            <p:nvCxnSpPr>
              <p:cNvPr id="2553" name="Google Shape;2553;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54" name="Google Shape;2554;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555" name="Google Shape;2555;p128"/>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2556" name="Google Shape;2556;p128"/>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2557" name="Google Shape;2557;p128"/>
          <p:cNvGrpSpPr/>
          <p:nvPr/>
        </p:nvGrpSpPr>
        <p:grpSpPr>
          <a:xfrm>
            <a:off x="12303201" y="334653"/>
            <a:ext cx="402118" cy="6150598"/>
            <a:chOff x="-718569" y="334652"/>
            <a:chExt cx="645558" cy="6150598"/>
          </a:xfrm>
        </p:grpSpPr>
        <p:grpSp>
          <p:nvGrpSpPr>
            <p:cNvPr id="2558" name="Google Shape;2558;p128"/>
            <p:cNvGrpSpPr/>
            <p:nvPr/>
          </p:nvGrpSpPr>
          <p:grpSpPr>
            <a:xfrm rot="-5400000">
              <a:off x="-421394" y="5495990"/>
              <a:ext cx="70688" cy="626078"/>
              <a:chOff x="1416580" y="455930"/>
              <a:chExt cx="139700" cy="800100"/>
            </a:xfrm>
          </p:grpSpPr>
          <p:cxnSp>
            <p:nvCxnSpPr>
              <p:cNvPr id="2559" name="Google Shape;2559;p1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60" name="Google Shape;2560;p1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61" name="Google Shape;2561;p128"/>
            <p:cNvGrpSpPr/>
            <p:nvPr/>
          </p:nvGrpSpPr>
          <p:grpSpPr>
            <a:xfrm rot="-5400000">
              <a:off x="-440874" y="5020423"/>
              <a:ext cx="70688" cy="626078"/>
              <a:chOff x="2339446" y="455930"/>
              <a:chExt cx="139700" cy="800100"/>
            </a:xfrm>
          </p:grpSpPr>
          <p:cxnSp>
            <p:nvCxnSpPr>
              <p:cNvPr id="2562" name="Google Shape;2562;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63" name="Google Shape;2563;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64" name="Google Shape;2564;p128"/>
            <p:cNvGrpSpPr/>
            <p:nvPr/>
          </p:nvGrpSpPr>
          <p:grpSpPr>
            <a:xfrm rot="-5400000">
              <a:off x="-440874" y="4544844"/>
              <a:ext cx="70688" cy="626078"/>
              <a:chOff x="2339446" y="455930"/>
              <a:chExt cx="139700" cy="800100"/>
            </a:xfrm>
          </p:grpSpPr>
          <p:cxnSp>
            <p:nvCxnSpPr>
              <p:cNvPr id="2565" name="Google Shape;2565;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66" name="Google Shape;2566;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67" name="Google Shape;2567;p128"/>
            <p:cNvGrpSpPr/>
            <p:nvPr/>
          </p:nvGrpSpPr>
          <p:grpSpPr>
            <a:xfrm rot="-5400000">
              <a:off x="-440874" y="4069265"/>
              <a:ext cx="70688" cy="626078"/>
              <a:chOff x="2339446" y="455930"/>
              <a:chExt cx="139700" cy="800100"/>
            </a:xfrm>
          </p:grpSpPr>
          <p:cxnSp>
            <p:nvCxnSpPr>
              <p:cNvPr id="2568" name="Google Shape;2568;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69" name="Google Shape;2569;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70" name="Google Shape;2570;p128"/>
            <p:cNvGrpSpPr/>
            <p:nvPr/>
          </p:nvGrpSpPr>
          <p:grpSpPr>
            <a:xfrm rot="-5400000">
              <a:off x="-440874" y="3593686"/>
              <a:ext cx="70688" cy="626078"/>
              <a:chOff x="2339446" y="455930"/>
              <a:chExt cx="139700" cy="800100"/>
            </a:xfrm>
          </p:grpSpPr>
          <p:cxnSp>
            <p:nvCxnSpPr>
              <p:cNvPr id="2571" name="Google Shape;2571;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72" name="Google Shape;2572;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73" name="Google Shape;2573;p128"/>
            <p:cNvGrpSpPr/>
            <p:nvPr/>
          </p:nvGrpSpPr>
          <p:grpSpPr>
            <a:xfrm rot="-5400000">
              <a:off x="-440874" y="3118107"/>
              <a:ext cx="70688" cy="626078"/>
              <a:chOff x="2339446" y="455930"/>
              <a:chExt cx="139700" cy="800100"/>
            </a:xfrm>
          </p:grpSpPr>
          <p:cxnSp>
            <p:nvCxnSpPr>
              <p:cNvPr id="2574" name="Google Shape;2574;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75" name="Google Shape;2575;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76" name="Google Shape;2576;p128"/>
            <p:cNvGrpSpPr/>
            <p:nvPr/>
          </p:nvGrpSpPr>
          <p:grpSpPr>
            <a:xfrm rot="-5400000">
              <a:off x="-440874" y="2642528"/>
              <a:ext cx="70688" cy="626078"/>
              <a:chOff x="2339446" y="455930"/>
              <a:chExt cx="139700" cy="800100"/>
            </a:xfrm>
          </p:grpSpPr>
          <p:cxnSp>
            <p:nvCxnSpPr>
              <p:cNvPr id="2577" name="Google Shape;2577;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78" name="Google Shape;2578;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79" name="Google Shape;2579;p128"/>
            <p:cNvGrpSpPr/>
            <p:nvPr/>
          </p:nvGrpSpPr>
          <p:grpSpPr>
            <a:xfrm rot="-5400000">
              <a:off x="-440874" y="2166949"/>
              <a:ext cx="70688" cy="626078"/>
              <a:chOff x="2339446" y="455930"/>
              <a:chExt cx="139700" cy="800100"/>
            </a:xfrm>
          </p:grpSpPr>
          <p:cxnSp>
            <p:nvCxnSpPr>
              <p:cNvPr id="2580" name="Google Shape;2580;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81" name="Google Shape;2581;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82" name="Google Shape;2582;p128"/>
            <p:cNvGrpSpPr/>
            <p:nvPr/>
          </p:nvGrpSpPr>
          <p:grpSpPr>
            <a:xfrm rot="-5400000">
              <a:off x="-440874" y="1691370"/>
              <a:ext cx="70688" cy="626078"/>
              <a:chOff x="2339446" y="455930"/>
              <a:chExt cx="139700" cy="800100"/>
            </a:xfrm>
          </p:grpSpPr>
          <p:cxnSp>
            <p:nvCxnSpPr>
              <p:cNvPr id="2583" name="Google Shape;2583;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84" name="Google Shape;2584;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85" name="Google Shape;2585;p128"/>
            <p:cNvGrpSpPr/>
            <p:nvPr/>
          </p:nvGrpSpPr>
          <p:grpSpPr>
            <a:xfrm rot="-5400000">
              <a:off x="-440874" y="1215791"/>
              <a:ext cx="70688" cy="626078"/>
              <a:chOff x="2339446" y="455930"/>
              <a:chExt cx="139700" cy="800100"/>
            </a:xfrm>
          </p:grpSpPr>
          <p:cxnSp>
            <p:nvCxnSpPr>
              <p:cNvPr id="2586" name="Google Shape;2586;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87" name="Google Shape;2587;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588" name="Google Shape;2588;p128"/>
            <p:cNvGrpSpPr/>
            <p:nvPr/>
          </p:nvGrpSpPr>
          <p:grpSpPr>
            <a:xfrm rot="-5400000">
              <a:off x="-440873" y="740212"/>
              <a:ext cx="70688" cy="626078"/>
              <a:chOff x="2339446" y="455930"/>
              <a:chExt cx="139700" cy="800100"/>
            </a:xfrm>
          </p:grpSpPr>
          <p:cxnSp>
            <p:nvCxnSpPr>
              <p:cNvPr id="2589" name="Google Shape;2589;p1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590" name="Google Shape;2590;p1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591" name="Google Shape;2591;p128"/>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2592" name="Google Shape;2592;p128"/>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93" name="Shape 2593"/>
        <p:cNvGrpSpPr/>
        <p:nvPr/>
      </p:nvGrpSpPr>
      <p:grpSpPr>
        <a:xfrm>
          <a:off x="0" y="0"/>
          <a:ext cx="0" cy="0"/>
          <a:chOff x="0" y="0"/>
          <a:chExt cx="0" cy="0"/>
        </a:xfrm>
      </p:grpSpPr>
      <p:sp>
        <p:nvSpPr>
          <p:cNvPr id="2594" name="Google Shape;2594;p129"/>
          <p:cNvSpPr txBox="1"/>
          <p:nvPr>
            <p:ph type="title"/>
          </p:nvPr>
        </p:nvSpPr>
        <p:spPr>
          <a:xfrm>
            <a:off x="415492" y="593367"/>
            <a:ext cx="11357700" cy="763500"/>
          </a:xfrm>
          <a:prstGeom prst="rect">
            <a:avLst/>
          </a:prstGeom>
          <a:noFill/>
          <a:ln>
            <a:noFill/>
          </a:ln>
        </p:spPr>
        <p:txBody>
          <a:bodyPr anchorCtr="0" anchor="t" bIns="121875" lIns="121875" spcFirstLastPara="1" rIns="121875" wrap="square" tIns="121875">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595" name="Google Shape;2595;p129"/>
          <p:cNvSpPr txBox="1"/>
          <p:nvPr>
            <p:ph idx="1" type="body"/>
          </p:nvPr>
        </p:nvSpPr>
        <p:spPr>
          <a:xfrm>
            <a:off x="415492" y="1536633"/>
            <a:ext cx="11357700" cy="4555200"/>
          </a:xfrm>
          <a:prstGeom prst="rect">
            <a:avLst/>
          </a:prstGeom>
          <a:noFill/>
          <a:ln>
            <a:noFill/>
          </a:ln>
        </p:spPr>
        <p:txBody>
          <a:bodyPr anchorCtr="0" anchor="t" bIns="121875" lIns="121875" spcFirstLastPara="1" rIns="121875" wrap="square" tIns="121875">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596" name="Google Shape;2596;p129"/>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597" name="Google Shape;2597;p129"/>
          <p:cNvPicPr preferRelativeResize="0"/>
          <p:nvPr/>
        </p:nvPicPr>
        <p:blipFill rotWithShape="1">
          <a:blip r:embed="rId2">
            <a:alphaModFix/>
          </a:blip>
          <a:srcRect b="0" l="0" r="0" t="0"/>
          <a:stretch/>
        </p:blipFill>
        <p:spPr>
          <a:xfrm>
            <a:off x="4367662" y="0"/>
            <a:ext cx="7821163" cy="6856214"/>
          </a:xfrm>
          <a:prstGeom prst="rect">
            <a:avLst/>
          </a:prstGeom>
          <a:noFill/>
          <a:ln>
            <a:noFill/>
          </a:ln>
        </p:spPr>
      </p:pic>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98" name="Shape 2598"/>
        <p:cNvGrpSpPr/>
        <p:nvPr/>
      </p:nvGrpSpPr>
      <p:grpSpPr>
        <a:xfrm>
          <a:off x="0" y="0"/>
          <a:ext cx="0" cy="0"/>
          <a:chOff x="0" y="0"/>
          <a:chExt cx="0" cy="0"/>
        </a:xfrm>
      </p:grpSpPr>
      <p:sp>
        <p:nvSpPr>
          <p:cNvPr id="2599" name="Google Shape;2599;p130"/>
          <p:cNvSpPr txBox="1"/>
          <p:nvPr>
            <p:ph type="ctrTitle"/>
          </p:nvPr>
        </p:nvSpPr>
        <p:spPr>
          <a:xfrm>
            <a:off x="415502" y="992767"/>
            <a:ext cx="11357700" cy="2736900"/>
          </a:xfrm>
          <a:prstGeom prst="rect">
            <a:avLst/>
          </a:prstGeom>
          <a:noFill/>
          <a:ln>
            <a:noFill/>
          </a:ln>
        </p:spPr>
        <p:txBody>
          <a:bodyPr anchorCtr="0" anchor="b" bIns="121875" lIns="121875" spcFirstLastPara="1" rIns="121875" wrap="square" tIns="121875">
            <a:normAutofit/>
          </a:bodyPr>
          <a:lstStyle>
            <a:lvl1pPr lvl="0" rtl="0" algn="ctr">
              <a:lnSpc>
                <a:spcPct val="100000"/>
              </a:lnSpc>
              <a:spcBef>
                <a:spcPts val="0"/>
              </a:spcBef>
              <a:spcAft>
                <a:spcPts val="0"/>
              </a:spcAft>
              <a:buSzPts val="6900"/>
              <a:buNone/>
              <a:defRPr sz="6900"/>
            </a:lvl1pPr>
            <a:lvl2pPr lvl="1" rtl="0" algn="ctr">
              <a:lnSpc>
                <a:spcPct val="100000"/>
              </a:lnSpc>
              <a:spcBef>
                <a:spcPts val="0"/>
              </a:spcBef>
              <a:spcAft>
                <a:spcPts val="0"/>
              </a:spcAft>
              <a:buSzPts val="6900"/>
              <a:buNone/>
              <a:defRPr sz="6900"/>
            </a:lvl2pPr>
            <a:lvl3pPr lvl="2" rtl="0" algn="ctr">
              <a:lnSpc>
                <a:spcPct val="100000"/>
              </a:lnSpc>
              <a:spcBef>
                <a:spcPts val="0"/>
              </a:spcBef>
              <a:spcAft>
                <a:spcPts val="0"/>
              </a:spcAft>
              <a:buSzPts val="6900"/>
              <a:buNone/>
              <a:defRPr sz="6900"/>
            </a:lvl3pPr>
            <a:lvl4pPr lvl="3" rtl="0" algn="ctr">
              <a:lnSpc>
                <a:spcPct val="100000"/>
              </a:lnSpc>
              <a:spcBef>
                <a:spcPts val="0"/>
              </a:spcBef>
              <a:spcAft>
                <a:spcPts val="0"/>
              </a:spcAft>
              <a:buSzPts val="6900"/>
              <a:buNone/>
              <a:defRPr sz="6900"/>
            </a:lvl4pPr>
            <a:lvl5pPr lvl="4" rtl="0" algn="ctr">
              <a:lnSpc>
                <a:spcPct val="100000"/>
              </a:lnSpc>
              <a:spcBef>
                <a:spcPts val="0"/>
              </a:spcBef>
              <a:spcAft>
                <a:spcPts val="0"/>
              </a:spcAft>
              <a:buSzPts val="6900"/>
              <a:buNone/>
              <a:defRPr sz="6900"/>
            </a:lvl5pPr>
            <a:lvl6pPr lvl="5" rtl="0" algn="ctr">
              <a:lnSpc>
                <a:spcPct val="100000"/>
              </a:lnSpc>
              <a:spcBef>
                <a:spcPts val="0"/>
              </a:spcBef>
              <a:spcAft>
                <a:spcPts val="0"/>
              </a:spcAft>
              <a:buSzPts val="6900"/>
              <a:buNone/>
              <a:defRPr sz="6900"/>
            </a:lvl6pPr>
            <a:lvl7pPr lvl="6" rtl="0" algn="ctr">
              <a:lnSpc>
                <a:spcPct val="100000"/>
              </a:lnSpc>
              <a:spcBef>
                <a:spcPts val="0"/>
              </a:spcBef>
              <a:spcAft>
                <a:spcPts val="0"/>
              </a:spcAft>
              <a:buSzPts val="6900"/>
              <a:buNone/>
              <a:defRPr sz="6900"/>
            </a:lvl7pPr>
            <a:lvl8pPr lvl="7" rtl="0" algn="ctr">
              <a:lnSpc>
                <a:spcPct val="100000"/>
              </a:lnSpc>
              <a:spcBef>
                <a:spcPts val="0"/>
              </a:spcBef>
              <a:spcAft>
                <a:spcPts val="0"/>
              </a:spcAft>
              <a:buSzPts val="6900"/>
              <a:buNone/>
              <a:defRPr sz="6900"/>
            </a:lvl8pPr>
            <a:lvl9pPr lvl="8" rtl="0" algn="ctr">
              <a:lnSpc>
                <a:spcPct val="100000"/>
              </a:lnSpc>
              <a:spcBef>
                <a:spcPts val="0"/>
              </a:spcBef>
              <a:spcAft>
                <a:spcPts val="0"/>
              </a:spcAft>
              <a:buSzPts val="6900"/>
              <a:buNone/>
              <a:defRPr sz="6900"/>
            </a:lvl9pPr>
          </a:lstStyle>
          <a:p/>
        </p:txBody>
      </p:sp>
      <p:sp>
        <p:nvSpPr>
          <p:cNvPr id="2600" name="Google Shape;2600;p130"/>
          <p:cNvSpPr txBox="1"/>
          <p:nvPr>
            <p:ph idx="1" type="subTitle"/>
          </p:nvPr>
        </p:nvSpPr>
        <p:spPr>
          <a:xfrm>
            <a:off x="415492" y="3778833"/>
            <a:ext cx="11357700" cy="1056900"/>
          </a:xfrm>
          <a:prstGeom prst="rect">
            <a:avLst/>
          </a:prstGeom>
          <a:noFill/>
          <a:ln>
            <a:noFill/>
          </a:ln>
        </p:spPr>
        <p:txBody>
          <a:bodyPr anchorCtr="0" anchor="t" bIns="121875" lIns="121875" spcFirstLastPara="1" rIns="121875" wrap="square" tIns="121875">
            <a:normAutofit/>
          </a:bodyPr>
          <a:lstStyle>
            <a:lvl1pPr lvl="0" rtl="0" algn="ctr">
              <a:lnSpc>
                <a:spcPct val="100000"/>
              </a:lnSpc>
              <a:spcBef>
                <a:spcPts val="0"/>
              </a:spcBef>
              <a:spcAft>
                <a:spcPts val="0"/>
              </a:spcAft>
              <a:buSzPts val="3700"/>
              <a:buNone/>
              <a:defRPr sz="3700"/>
            </a:lvl1pPr>
            <a:lvl2pPr lvl="1" rtl="0" algn="ctr">
              <a:lnSpc>
                <a:spcPct val="100000"/>
              </a:lnSpc>
              <a:spcBef>
                <a:spcPts val="0"/>
              </a:spcBef>
              <a:spcAft>
                <a:spcPts val="0"/>
              </a:spcAft>
              <a:buSzPts val="3700"/>
              <a:buNone/>
              <a:defRPr sz="3700"/>
            </a:lvl2pPr>
            <a:lvl3pPr lvl="2" rtl="0" algn="ctr">
              <a:lnSpc>
                <a:spcPct val="100000"/>
              </a:lnSpc>
              <a:spcBef>
                <a:spcPts val="0"/>
              </a:spcBef>
              <a:spcAft>
                <a:spcPts val="0"/>
              </a:spcAft>
              <a:buSzPts val="3700"/>
              <a:buNone/>
              <a:defRPr sz="3700"/>
            </a:lvl3pPr>
            <a:lvl4pPr lvl="3" rtl="0" algn="ctr">
              <a:lnSpc>
                <a:spcPct val="100000"/>
              </a:lnSpc>
              <a:spcBef>
                <a:spcPts val="0"/>
              </a:spcBef>
              <a:spcAft>
                <a:spcPts val="0"/>
              </a:spcAft>
              <a:buSzPts val="3700"/>
              <a:buNone/>
              <a:defRPr sz="3700"/>
            </a:lvl4pPr>
            <a:lvl5pPr lvl="4" rtl="0" algn="ctr">
              <a:lnSpc>
                <a:spcPct val="100000"/>
              </a:lnSpc>
              <a:spcBef>
                <a:spcPts val="0"/>
              </a:spcBef>
              <a:spcAft>
                <a:spcPts val="0"/>
              </a:spcAft>
              <a:buSzPts val="3700"/>
              <a:buNone/>
              <a:defRPr sz="3700"/>
            </a:lvl5pPr>
            <a:lvl6pPr lvl="5" rtl="0" algn="ctr">
              <a:lnSpc>
                <a:spcPct val="100000"/>
              </a:lnSpc>
              <a:spcBef>
                <a:spcPts val="0"/>
              </a:spcBef>
              <a:spcAft>
                <a:spcPts val="0"/>
              </a:spcAft>
              <a:buSzPts val="3700"/>
              <a:buNone/>
              <a:defRPr sz="3700"/>
            </a:lvl6pPr>
            <a:lvl7pPr lvl="6" rtl="0" algn="ctr">
              <a:lnSpc>
                <a:spcPct val="100000"/>
              </a:lnSpc>
              <a:spcBef>
                <a:spcPts val="0"/>
              </a:spcBef>
              <a:spcAft>
                <a:spcPts val="0"/>
              </a:spcAft>
              <a:buSzPts val="3700"/>
              <a:buNone/>
              <a:defRPr sz="3700"/>
            </a:lvl7pPr>
            <a:lvl8pPr lvl="7" rtl="0" algn="ctr">
              <a:lnSpc>
                <a:spcPct val="100000"/>
              </a:lnSpc>
              <a:spcBef>
                <a:spcPts val="0"/>
              </a:spcBef>
              <a:spcAft>
                <a:spcPts val="0"/>
              </a:spcAft>
              <a:buSzPts val="3700"/>
              <a:buNone/>
              <a:defRPr sz="3700"/>
            </a:lvl8pPr>
            <a:lvl9pPr lvl="8" rtl="0" algn="ctr">
              <a:lnSpc>
                <a:spcPct val="100000"/>
              </a:lnSpc>
              <a:spcBef>
                <a:spcPts val="0"/>
              </a:spcBef>
              <a:spcAft>
                <a:spcPts val="0"/>
              </a:spcAft>
              <a:buSzPts val="3700"/>
              <a:buNone/>
              <a:defRPr sz="3700"/>
            </a:lvl9pPr>
          </a:lstStyle>
          <a:p/>
        </p:txBody>
      </p:sp>
      <p:sp>
        <p:nvSpPr>
          <p:cNvPr id="2601" name="Google Shape;2601;p130"/>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2602" name="Google Shape;2602;p130"/>
          <p:cNvPicPr preferRelativeResize="0"/>
          <p:nvPr/>
        </p:nvPicPr>
        <p:blipFill rotWithShape="1">
          <a:blip r:embed="rId2">
            <a:alphaModFix/>
          </a:blip>
          <a:srcRect b="0" l="0" r="0" t="0"/>
          <a:stretch/>
        </p:blipFill>
        <p:spPr>
          <a:xfrm>
            <a:off x="0" y="0"/>
            <a:ext cx="12188825" cy="6856214"/>
          </a:xfrm>
          <a:prstGeom prst="rect">
            <a:avLst/>
          </a:prstGeom>
          <a:noFill/>
          <a:ln>
            <a:noFill/>
          </a:ln>
        </p:spPr>
      </p:pic>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603" name="Shape 2603"/>
        <p:cNvGrpSpPr/>
        <p:nvPr/>
      </p:nvGrpSpPr>
      <p:grpSpPr>
        <a:xfrm>
          <a:off x="0" y="0"/>
          <a:ext cx="0" cy="0"/>
          <a:chOff x="0" y="0"/>
          <a:chExt cx="0" cy="0"/>
        </a:xfrm>
      </p:grpSpPr>
      <p:pic>
        <p:nvPicPr>
          <p:cNvPr id="2604" name="Google Shape;2604;p13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2605" name="Google Shape;2605;p131"/>
          <p:cNvSpPr txBox="1"/>
          <p:nvPr>
            <p:ph idx="10" type="dt"/>
          </p:nvPr>
        </p:nvSpPr>
        <p:spPr>
          <a:xfrm>
            <a:off x="837982" y="6356351"/>
            <a:ext cx="2742600" cy="366000"/>
          </a:xfrm>
          <a:prstGeom prst="rect">
            <a:avLst/>
          </a:prstGeom>
          <a:noFill/>
          <a:ln>
            <a:noFill/>
          </a:ln>
        </p:spPr>
        <p:txBody>
          <a:bodyPr anchorCtr="0" anchor="t" bIns="60925" lIns="121875" spcFirstLastPara="1" rIns="121875" wrap="square" tIns="60925">
            <a:noAutofit/>
          </a:bodyPr>
          <a:lstStyle>
            <a:lvl1pPr lvl="0"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9pPr>
          </a:lstStyle>
          <a:p/>
        </p:txBody>
      </p:sp>
      <p:sp>
        <p:nvSpPr>
          <p:cNvPr id="2606" name="Google Shape;2606;p131"/>
          <p:cNvSpPr txBox="1"/>
          <p:nvPr>
            <p:ph idx="11" type="ftr"/>
          </p:nvPr>
        </p:nvSpPr>
        <p:spPr>
          <a:xfrm>
            <a:off x="4037548" y="6356351"/>
            <a:ext cx="4113600" cy="366000"/>
          </a:xfrm>
          <a:prstGeom prst="rect">
            <a:avLst/>
          </a:prstGeom>
          <a:noFill/>
          <a:ln>
            <a:noFill/>
          </a:ln>
        </p:spPr>
        <p:txBody>
          <a:bodyPr anchorCtr="0" anchor="t" bIns="60925" lIns="121875" spcFirstLastPara="1" rIns="121875" wrap="square" tIns="60925">
            <a:noAutofit/>
          </a:bodyPr>
          <a:lstStyle>
            <a:lvl1pPr lvl="0"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900"/>
              <a:buNone/>
              <a:defRPr b="0" i="0" sz="1900" u="none" cap="none" strike="noStrike">
                <a:solidFill>
                  <a:srgbClr val="000000"/>
                </a:solidFill>
                <a:latin typeface="Arial"/>
                <a:ea typeface="Arial"/>
                <a:cs typeface="Arial"/>
                <a:sym typeface="Arial"/>
              </a:defRPr>
            </a:lvl9pPr>
          </a:lstStyle>
          <a:p/>
        </p:txBody>
      </p:sp>
      <p:sp>
        <p:nvSpPr>
          <p:cNvPr id="2607" name="Google Shape;2607;p131"/>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rtl="0" algn="r">
              <a:lnSpc>
                <a:spcPct val="100000"/>
              </a:lnSpc>
              <a:spcBef>
                <a:spcPts val="0"/>
              </a:spcBef>
              <a:spcAft>
                <a:spcPts val="0"/>
              </a:spcAft>
              <a:buSzPts val="1300"/>
              <a:buNone/>
              <a:defRPr/>
            </a:lvl1pPr>
            <a:lvl2pPr indent="0" lvl="1" marL="0" rtl="0" algn="r">
              <a:lnSpc>
                <a:spcPct val="100000"/>
              </a:lnSpc>
              <a:spcBef>
                <a:spcPts val="0"/>
              </a:spcBef>
              <a:spcAft>
                <a:spcPts val="0"/>
              </a:spcAft>
              <a:buSzPts val="1300"/>
              <a:buNone/>
              <a:defRPr/>
            </a:lvl2pPr>
            <a:lvl3pPr indent="0" lvl="2" marL="0" rtl="0" algn="r">
              <a:lnSpc>
                <a:spcPct val="100000"/>
              </a:lnSpc>
              <a:spcBef>
                <a:spcPts val="0"/>
              </a:spcBef>
              <a:spcAft>
                <a:spcPts val="0"/>
              </a:spcAft>
              <a:buSzPts val="1300"/>
              <a:buNone/>
              <a:defRPr/>
            </a:lvl3pPr>
            <a:lvl4pPr indent="0" lvl="3" marL="0" rtl="0" algn="r">
              <a:lnSpc>
                <a:spcPct val="100000"/>
              </a:lnSpc>
              <a:spcBef>
                <a:spcPts val="0"/>
              </a:spcBef>
              <a:spcAft>
                <a:spcPts val="0"/>
              </a:spcAft>
              <a:buSzPts val="1300"/>
              <a:buNone/>
              <a:defRPr/>
            </a:lvl4pPr>
            <a:lvl5pPr indent="0" lvl="4" marL="0" rtl="0" algn="r">
              <a:lnSpc>
                <a:spcPct val="100000"/>
              </a:lnSpc>
              <a:spcBef>
                <a:spcPts val="0"/>
              </a:spcBef>
              <a:spcAft>
                <a:spcPts val="0"/>
              </a:spcAft>
              <a:buSzPts val="1300"/>
              <a:buNone/>
              <a:defRPr/>
            </a:lvl5pPr>
            <a:lvl6pPr indent="0" lvl="5" marL="0" rtl="0" algn="r">
              <a:lnSpc>
                <a:spcPct val="100000"/>
              </a:lnSpc>
              <a:spcBef>
                <a:spcPts val="0"/>
              </a:spcBef>
              <a:spcAft>
                <a:spcPts val="0"/>
              </a:spcAft>
              <a:buSzPts val="1300"/>
              <a:buNone/>
              <a:defRPr/>
            </a:lvl6pPr>
            <a:lvl7pPr indent="0" lvl="6" marL="0" rtl="0" algn="r">
              <a:lnSpc>
                <a:spcPct val="100000"/>
              </a:lnSpc>
              <a:spcBef>
                <a:spcPts val="0"/>
              </a:spcBef>
              <a:spcAft>
                <a:spcPts val="0"/>
              </a:spcAft>
              <a:buSzPts val="1300"/>
              <a:buNone/>
              <a:defRPr/>
            </a:lvl7pPr>
            <a:lvl8pPr indent="0" lvl="7" marL="0" rtl="0" algn="r">
              <a:lnSpc>
                <a:spcPct val="100000"/>
              </a:lnSpc>
              <a:spcBef>
                <a:spcPts val="0"/>
              </a:spcBef>
              <a:spcAft>
                <a:spcPts val="0"/>
              </a:spcAft>
              <a:buSzPts val="1300"/>
              <a:buNone/>
              <a:defRPr/>
            </a:lvl8pPr>
            <a:lvl9pPr indent="0" lvl="8" marL="0" rtl="0" algn="r">
              <a:lnSpc>
                <a:spcPct val="100000"/>
              </a:lnSpc>
              <a:spcBef>
                <a:spcPts val="0"/>
              </a:spcBef>
              <a:spcAft>
                <a:spcPts val="0"/>
              </a:spcAft>
              <a:buSzPts val="1300"/>
              <a:buNone/>
              <a:defRPr/>
            </a:lvl9pPr>
          </a:lstStyle>
          <a:p>
            <a:pPr indent="0" lvl="0" marL="0" rtl="0" algn="r">
              <a:spcBef>
                <a:spcPts val="0"/>
              </a:spcBef>
              <a:spcAft>
                <a:spcPts val="0"/>
              </a:spcAft>
              <a:buNone/>
            </a:pPr>
            <a:fld id="{00000000-1234-1234-1234-123412341234}" type="slidenum">
              <a:rPr lang="en-US"/>
              <a:t>‹#›</a:t>
            </a:fld>
            <a:endParaRPr/>
          </a:p>
        </p:txBody>
      </p:sp>
      <p:sp>
        <p:nvSpPr>
          <p:cNvPr id="2608" name="Google Shape;2608;p131"/>
          <p:cNvSpPr txBox="1"/>
          <p:nvPr>
            <p:ph type="title"/>
          </p:nvPr>
        </p:nvSpPr>
        <p:spPr>
          <a:xfrm>
            <a:off x="485939" y="2137361"/>
            <a:ext cx="10977000" cy="1355100"/>
          </a:xfrm>
          <a:prstGeom prst="rect">
            <a:avLst/>
          </a:prstGeom>
          <a:noFill/>
          <a:ln>
            <a:noFill/>
          </a:ln>
        </p:spPr>
        <p:txBody>
          <a:bodyPr anchorCtr="0" anchor="ctr" bIns="45700" lIns="91375" spcFirstLastPara="1" rIns="91375" wrap="square" tIns="45700">
            <a:normAutofit/>
          </a:bodyPr>
          <a:lstStyle>
            <a:lvl1pPr lvl="0" rtl="0" algn="l">
              <a:lnSpc>
                <a:spcPct val="90000"/>
              </a:lnSpc>
              <a:spcBef>
                <a:spcPts val="0"/>
              </a:spcBef>
              <a:spcAft>
                <a:spcPts val="0"/>
              </a:spcAft>
              <a:buClr>
                <a:schemeClr val="lt1"/>
              </a:buClr>
              <a:buSzPts val="6000"/>
              <a:buFont typeface="Avenir Next For Intuit"/>
              <a:buNone/>
              <a:defRPr b="1" i="0" sz="6000" cap="none">
                <a:solidFill>
                  <a:schemeClr val="lt1"/>
                </a:solidFill>
                <a:latin typeface="Avenir Next For Intuit"/>
                <a:ea typeface="Avenir Next For Intuit"/>
                <a:cs typeface="Avenir Next For Intuit"/>
                <a:sym typeface="Avenir Next For Intuit"/>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Dark Gray with Eyebrow" showMasterSp="0">
  <p:cSld name="Divider- Dark Gray with Eyebrow">
    <p:bg>
      <p:bgPr>
        <a:solidFill>
          <a:srgbClr val="45474B"/>
        </a:solidFill>
      </p:bgPr>
    </p:bg>
    <p:spTree>
      <p:nvGrpSpPr>
        <p:cNvPr id="2609" name="Shape 2609"/>
        <p:cNvGrpSpPr/>
        <p:nvPr/>
      </p:nvGrpSpPr>
      <p:grpSpPr>
        <a:xfrm>
          <a:off x="0" y="0"/>
          <a:ext cx="0" cy="0"/>
          <a:chOff x="0" y="0"/>
          <a:chExt cx="0" cy="0"/>
        </a:xfrm>
      </p:grpSpPr>
      <p:sp>
        <p:nvSpPr>
          <p:cNvPr id="2610" name="Google Shape;2610;p132"/>
          <p:cNvSpPr txBox="1"/>
          <p:nvPr>
            <p:ph type="title"/>
          </p:nvPr>
        </p:nvSpPr>
        <p:spPr>
          <a:xfrm>
            <a:off x="497562" y="2858472"/>
            <a:ext cx="9227700" cy="1355100"/>
          </a:xfrm>
          <a:prstGeom prst="rect">
            <a:avLst/>
          </a:prstGeom>
          <a:noFill/>
          <a:ln>
            <a:noFill/>
          </a:ln>
        </p:spPr>
        <p:txBody>
          <a:bodyPr anchorCtr="0" anchor="ctr" bIns="45700" lIns="91375" spcFirstLastPara="1" rIns="91375" wrap="square" tIns="45700">
            <a:normAutofit/>
          </a:bodyPr>
          <a:lstStyle>
            <a:lvl1pPr lvl="0" rtl="0" algn="l">
              <a:lnSpc>
                <a:spcPct val="90000"/>
              </a:lnSpc>
              <a:spcBef>
                <a:spcPts val="0"/>
              </a:spcBef>
              <a:spcAft>
                <a:spcPts val="0"/>
              </a:spcAft>
              <a:buClr>
                <a:schemeClr val="lt1"/>
              </a:buClr>
              <a:buSzPts val="6000"/>
              <a:buFont typeface="Avenir Next For Intuit"/>
              <a:buNone/>
              <a:defRPr sz="6000">
                <a:solidFill>
                  <a:schemeClr val="lt1"/>
                </a:solidFill>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611" name="Google Shape;2611;p132"/>
          <p:cNvSpPr txBox="1"/>
          <p:nvPr>
            <p:ph idx="1" type="body"/>
          </p:nvPr>
        </p:nvSpPr>
        <p:spPr>
          <a:xfrm>
            <a:off x="531811" y="2699253"/>
            <a:ext cx="7644000" cy="489900"/>
          </a:xfrm>
          <a:prstGeom prst="rect">
            <a:avLst/>
          </a:prstGeom>
          <a:noFill/>
          <a:ln>
            <a:noFill/>
          </a:ln>
        </p:spPr>
        <p:txBody>
          <a:bodyPr anchorCtr="0" anchor="t" bIns="45700" lIns="91375" spcFirstLastPara="1" rIns="91375" wrap="square" tIns="45700">
            <a:normAutofit/>
          </a:bodyPr>
          <a:lstStyle>
            <a:lvl1pPr indent="-349250" lvl="0" marL="457200" rtl="0" algn="l">
              <a:lnSpc>
                <a:spcPct val="95000"/>
              </a:lnSpc>
              <a:spcBef>
                <a:spcPts val="1900"/>
              </a:spcBef>
              <a:spcAft>
                <a:spcPts val="0"/>
              </a:spcAft>
              <a:buClr>
                <a:schemeClr val="lt1"/>
              </a:buClr>
              <a:buSzPts val="1900"/>
              <a:buFont typeface="Avenir Next For Intuit"/>
              <a:buChar char="●"/>
              <a:defRPr sz="1900">
                <a:solidFill>
                  <a:schemeClr val="lt1"/>
                </a:solidFill>
              </a:defRPr>
            </a:lvl1pPr>
            <a:lvl2pPr indent="-330200" lvl="1" marL="914400" rtl="0" algn="l">
              <a:lnSpc>
                <a:spcPct val="95000"/>
              </a:lnSpc>
              <a:spcBef>
                <a:spcPts val="1600"/>
              </a:spcBef>
              <a:spcAft>
                <a:spcPts val="0"/>
              </a:spcAft>
              <a:buClr>
                <a:schemeClr val="lt1"/>
              </a:buClr>
              <a:buSzPts val="1600"/>
              <a:buFont typeface="Avenir Next For Intuit"/>
              <a:buChar char="○"/>
              <a:defRPr sz="1900">
                <a:solidFill>
                  <a:schemeClr val="lt1"/>
                </a:solidFill>
              </a:defRPr>
            </a:lvl2pPr>
            <a:lvl3pPr indent="-330200" lvl="2" marL="1371600" rtl="0" algn="l">
              <a:lnSpc>
                <a:spcPct val="95000"/>
              </a:lnSpc>
              <a:spcBef>
                <a:spcPts val="1600"/>
              </a:spcBef>
              <a:spcAft>
                <a:spcPts val="0"/>
              </a:spcAft>
              <a:buClr>
                <a:schemeClr val="lt1"/>
              </a:buClr>
              <a:buSzPts val="1600"/>
              <a:buChar char="■"/>
              <a:defRPr sz="1900">
                <a:solidFill>
                  <a:schemeClr val="lt1"/>
                </a:solidFill>
              </a:defRPr>
            </a:lvl3pPr>
            <a:lvl4pPr indent="-349250" lvl="3" marL="1828800" rtl="0" algn="l">
              <a:lnSpc>
                <a:spcPct val="90000"/>
              </a:lnSpc>
              <a:spcBef>
                <a:spcPts val="400"/>
              </a:spcBef>
              <a:spcAft>
                <a:spcPts val="0"/>
              </a:spcAft>
              <a:buClr>
                <a:schemeClr val="lt1"/>
              </a:buClr>
              <a:buSzPts val="1900"/>
              <a:buChar char="●"/>
              <a:defRPr sz="1900">
                <a:solidFill>
                  <a:schemeClr val="lt1"/>
                </a:solidFill>
              </a:defRPr>
            </a:lvl4pPr>
            <a:lvl5pPr indent="-330200" lvl="4" marL="2286000" rtl="0" algn="l">
              <a:lnSpc>
                <a:spcPct val="90000"/>
              </a:lnSpc>
              <a:spcBef>
                <a:spcPts val="400"/>
              </a:spcBef>
              <a:spcAft>
                <a:spcPts val="0"/>
              </a:spcAft>
              <a:buSzPts val="1600"/>
              <a:buFont typeface="Avenir Next For Intuit"/>
              <a:buChar char="○"/>
              <a:defRPr sz="1900">
                <a:solidFill>
                  <a:schemeClr val="lt1"/>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grpSp>
        <p:nvGrpSpPr>
          <p:cNvPr id="2612" name="Google Shape;2612;p132"/>
          <p:cNvGrpSpPr/>
          <p:nvPr/>
        </p:nvGrpSpPr>
        <p:grpSpPr>
          <a:xfrm>
            <a:off x="607931" y="-384971"/>
            <a:ext cx="10975629" cy="340523"/>
            <a:chOff x="641881" y="-847090"/>
            <a:chExt cx="10917765" cy="800100"/>
          </a:xfrm>
        </p:grpSpPr>
        <p:grpSp>
          <p:nvGrpSpPr>
            <p:cNvPr id="2613" name="Google Shape;2613;p132"/>
            <p:cNvGrpSpPr/>
            <p:nvPr/>
          </p:nvGrpSpPr>
          <p:grpSpPr>
            <a:xfrm>
              <a:off x="1423636" y="-847090"/>
              <a:ext cx="139700" cy="800100"/>
              <a:chOff x="1416580" y="455930"/>
              <a:chExt cx="139700" cy="800100"/>
            </a:xfrm>
          </p:grpSpPr>
          <p:cxnSp>
            <p:nvCxnSpPr>
              <p:cNvPr id="2614" name="Google Shape;2614;p13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15" name="Google Shape;2615;p13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16" name="Google Shape;2616;p132"/>
            <p:cNvGrpSpPr/>
            <p:nvPr/>
          </p:nvGrpSpPr>
          <p:grpSpPr>
            <a:xfrm>
              <a:off x="2345091" y="-847090"/>
              <a:ext cx="139700" cy="800100"/>
              <a:chOff x="2339446" y="455930"/>
              <a:chExt cx="139700" cy="800100"/>
            </a:xfrm>
          </p:grpSpPr>
          <p:cxnSp>
            <p:nvCxnSpPr>
              <p:cNvPr id="2617" name="Google Shape;2617;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18" name="Google Shape;2618;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19" name="Google Shape;2619;p132"/>
            <p:cNvGrpSpPr/>
            <p:nvPr/>
          </p:nvGrpSpPr>
          <p:grpSpPr>
            <a:xfrm>
              <a:off x="3266546" y="-847090"/>
              <a:ext cx="139700" cy="800100"/>
              <a:chOff x="2339446" y="455930"/>
              <a:chExt cx="139700" cy="800100"/>
            </a:xfrm>
          </p:grpSpPr>
          <p:cxnSp>
            <p:nvCxnSpPr>
              <p:cNvPr id="2620" name="Google Shape;2620;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21" name="Google Shape;2621;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22" name="Google Shape;2622;p132"/>
            <p:cNvGrpSpPr/>
            <p:nvPr/>
          </p:nvGrpSpPr>
          <p:grpSpPr>
            <a:xfrm>
              <a:off x="4188001" y="-847090"/>
              <a:ext cx="139700" cy="800100"/>
              <a:chOff x="2339446" y="455930"/>
              <a:chExt cx="139700" cy="800100"/>
            </a:xfrm>
          </p:grpSpPr>
          <p:cxnSp>
            <p:nvCxnSpPr>
              <p:cNvPr id="2623" name="Google Shape;2623;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24" name="Google Shape;2624;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25" name="Google Shape;2625;p132"/>
            <p:cNvGrpSpPr/>
            <p:nvPr/>
          </p:nvGrpSpPr>
          <p:grpSpPr>
            <a:xfrm>
              <a:off x="5109456" y="-847090"/>
              <a:ext cx="139700" cy="800100"/>
              <a:chOff x="2339446" y="455930"/>
              <a:chExt cx="139700" cy="800100"/>
            </a:xfrm>
          </p:grpSpPr>
          <p:cxnSp>
            <p:nvCxnSpPr>
              <p:cNvPr id="2626" name="Google Shape;2626;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27" name="Google Shape;2627;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28" name="Google Shape;2628;p132"/>
            <p:cNvGrpSpPr/>
            <p:nvPr/>
          </p:nvGrpSpPr>
          <p:grpSpPr>
            <a:xfrm>
              <a:off x="6030911" y="-847090"/>
              <a:ext cx="139700" cy="800100"/>
              <a:chOff x="2339446" y="455930"/>
              <a:chExt cx="139700" cy="800100"/>
            </a:xfrm>
          </p:grpSpPr>
          <p:cxnSp>
            <p:nvCxnSpPr>
              <p:cNvPr id="2629" name="Google Shape;2629;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30" name="Google Shape;2630;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31" name="Google Shape;2631;p132"/>
            <p:cNvGrpSpPr/>
            <p:nvPr/>
          </p:nvGrpSpPr>
          <p:grpSpPr>
            <a:xfrm>
              <a:off x="6952366" y="-847090"/>
              <a:ext cx="139700" cy="800100"/>
              <a:chOff x="2339446" y="455930"/>
              <a:chExt cx="139700" cy="800100"/>
            </a:xfrm>
          </p:grpSpPr>
          <p:cxnSp>
            <p:nvCxnSpPr>
              <p:cNvPr id="2632" name="Google Shape;2632;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33" name="Google Shape;2633;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34" name="Google Shape;2634;p132"/>
            <p:cNvGrpSpPr/>
            <p:nvPr/>
          </p:nvGrpSpPr>
          <p:grpSpPr>
            <a:xfrm>
              <a:off x="7873821" y="-847090"/>
              <a:ext cx="139700" cy="800100"/>
              <a:chOff x="2339446" y="455930"/>
              <a:chExt cx="139700" cy="800100"/>
            </a:xfrm>
          </p:grpSpPr>
          <p:cxnSp>
            <p:nvCxnSpPr>
              <p:cNvPr id="2635" name="Google Shape;2635;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36" name="Google Shape;2636;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37" name="Google Shape;2637;p132"/>
            <p:cNvGrpSpPr/>
            <p:nvPr/>
          </p:nvGrpSpPr>
          <p:grpSpPr>
            <a:xfrm>
              <a:off x="8795276" y="-847090"/>
              <a:ext cx="139700" cy="800100"/>
              <a:chOff x="2339446" y="455930"/>
              <a:chExt cx="139700" cy="800100"/>
            </a:xfrm>
          </p:grpSpPr>
          <p:cxnSp>
            <p:nvCxnSpPr>
              <p:cNvPr id="2638" name="Google Shape;2638;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39" name="Google Shape;2639;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40" name="Google Shape;2640;p132"/>
            <p:cNvGrpSpPr/>
            <p:nvPr/>
          </p:nvGrpSpPr>
          <p:grpSpPr>
            <a:xfrm>
              <a:off x="9716731" y="-847090"/>
              <a:ext cx="139700" cy="800100"/>
              <a:chOff x="2339446" y="455930"/>
              <a:chExt cx="139700" cy="800100"/>
            </a:xfrm>
          </p:grpSpPr>
          <p:cxnSp>
            <p:nvCxnSpPr>
              <p:cNvPr id="2641" name="Google Shape;2641;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42" name="Google Shape;2642;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43" name="Google Shape;2643;p132"/>
            <p:cNvGrpSpPr/>
            <p:nvPr/>
          </p:nvGrpSpPr>
          <p:grpSpPr>
            <a:xfrm>
              <a:off x="10638186" y="-847090"/>
              <a:ext cx="139700" cy="800100"/>
              <a:chOff x="2339446" y="455930"/>
              <a:chExt cx="139700" cy="800100"/>
            </a:xfrm>
          </p:grpSpPr>
          <p:cxnSp>
            <p:nvCxnSpPr>
              <p:cNvPr id="2644" name="Google Shape;2644;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45" name="Google Shape;2645;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646" name="Google Shape;2646;p132"/>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2647" name="Google Shape;2647;p132"/>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48" name="Google Shape;2648;p132"/>
          <p:cNvGrpSpPr/>
          <p:nvPr/>
        </p:nvGrpSpPr>
        <p:grpSpPr>
          <a:xfrm>
            <a:off x="607931" y="6946864"/>
            <a:ext cx="10975629" cy="340603"/>
            <a:chOff x="641881" y="-847090"/>
            <a:chExt cx="10917765" cy="800100"/>
          </a:xfrm>
        </p:grpSpPr>
        <p:grpSp>
          <p:nvGrpSpPr>
            <p:cNvPr id="2649" name="Google Shape;2649;p132"/>
            <p:cNvGrpSpPr/>
            <p:nvPr/>
          </p:nvGrpSpPr>
          <p:grpSpPr>
            <a:xfrm>
              <a:off x="1423636" y="-847090"/>
              <a:ext cx="139700" cy="800100"/>
              <a:chOff x="1416580" y="455930"/>
              <a:chExt cx="139700" cy="800100"/>
            </a:xfrm>
          </p:grpSpPr>
          <p:cxnSp>
            <p:nvCxnSpPr>
              <p:cNvPr id="2650" name="Google Shape;2650;p13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51" name="Google Shape;2651;p13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52" name="Google Shape;2652;p132"/>
            <p:cNvGrpSpPr/>
            <p:nvPr/>
          </p:nvGrpSpPr>
          <p:grpSpPr>
            <a:xfrm>
              <a:off x="2345091" y="-847090"/>
              <a:ext cx="139700" cy="800100"/>
              <a:chOff x="2339446" y="455930"/>
              <a:chExt cx="139700" cy="800100"/>
            </a:xfrm>
          </p:grpSpPr>
          <p:cxnSp>
            <p:nvCxnSpPr>
              <p:cNvPr id="2653" name="Google Shape;2653;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54" name="Google Shape;2654;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55" name="Google Shape;2655;p132"/>
            <p:cNvGrpSpPr/>
            <p:nvPr/>
          </p:nvGrpSpPr>
          <p:grpSpPr>
            <a:xfrm>
              <a:off x="3266546" y="-847090"/>
              <a:ext cx="139700" cy="800100"/>
              <a:chOff x="2339446" y="455930"/>
              <a:chExt cx="139700" cy="800100"/>
            </a:xfrm>
          </p:grpSpPr>
          <p:cxnSp>
            <p:nvCxnSpPr>
              <p:cNvPr id="2656" name="Google Shape;2656;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57" name="Google Shape;2657;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58" name="Google Shape;2658;p132"/>
            <p:cNvGrpSpPr/>
            <p:nvPr/>
          </p:nvGrpSpPr>
          <p:grpSpPr>
            <a:xfrm>
              <a:off x="4188001" y="-847090"/>
              <a:ext cx="139700" cy="800100"/>
              <a:chOff x="2339446" y="455930"/>
              <a:chExt cx="139700" cy="800100"/>
            </a:xfrm>
          </p:grpSpPr>
          <p:cxnSp>
            <p:nvCxnSpPr>
              <p:cNvPr id="2659" name="Google Shape;2659;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60" name="Google Shape;2660;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61" name="Google Shape;2661;p132"/>
            <p:cNvGrpSpPr/>
            <p:nvPr/>
          </p:nvGrpSpPr>
          <p:grpSpPr>
            <a:xfrm>
              <a:off x="5109456" y="-847090"/>
              <a:ext cx="139700" cy="800100"/>
              <a:chOff x="2339446" y="455930"/>
              <a:chExt cx="139700" cy="800100"/>
            </a:xfrm>
          </p:grpSpPr>
          <p:cxnSp>
            <p:nvCxnSpPr>
              <p:cNvPr id="2662" name="Google Shape;2662;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63" name="Google Shape;2663;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64" name="Google Shape;2664;p132"/>
            <p:cNvGrpSpPr/>
            <p:nvPr/>
          </p:nvGrpSpPr>
          <p:grpSpPr>
            <a:xfrm>
              <a:off x="6030911" y="-847090"/>
              <a:ext cx="139700" cy="800100"/>
              <a:chOff x="2339446" y="455930"/>
              <a:chExt cx="139700" cy="800100"/>
            </a:xfrm>
          </p:grpSpPr>
          <p:cxnSp>
            <p:nvCxnSpPr>
              <p:cNvPr id="2665" name="Google Shape;2665;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66" name="Google Shape;2666;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67" name="Google Shape;2667;p132"/>
            <p:cNvGrpSpPr/>
            <p:nvPr/>
          </p:nvGrpSpPr>
          <p:grpSpPr>
            <a:xfrm>
              <a:off x="6952366" y="-847090"/>
              <a:ext cx="139700" cy="800100"/>
              <a:chOff x="2339446" y="455930"/>
              <a:chExt cx="139700" cy="800100"/>
            </a:xfrm>
          </p:grpSpPr>
          <p:cxnSp>
            <p:nvCxnSpPr>
              <p:cNvPr id="2668" name="Google Shape;2668;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69" name="Google Shape;2669;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70" name="Google Shape;2670;p132"/>
            <p:cNvGrpSpPr/>
            <p:nvPr/>
          </p:nvGrpSpPr>
          <p:grpSpPr>
            <a:xfrm>
              <a:off x="7873821" y="-847090"/>
              <a:ext cx="139700" cy="800100"/>
              <a:chOff x="2339446" y="455930"/>
              <a:chExt cx="139700" cy="800100"/>
            </a:xfrm>
          </p:grpSpPr>
          <p:cxnSp>
            <p:nvCxnSpPr>
              <p:cNvPr id="2671" name="Google Shape;2671;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72" name="Google Shape;2672;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73" name="Google Shape;2673;p132"/>
            <p:cNvGrpSpPr/>
            <p:nvPr/>
          </p:nvGrpSpPr>
          <p:grpSpPr>
            <a:xfrm>
              <a:off x="8795276" y="-847090"/>
              <a:ext cx="139700" cy="800100"/>
              <a:chOff x="2339446" y="455930"/>
              <a:chExt cx="139700" cy="800100"/>
            </a:xfrm>
          </p:grpSpPr>
          <p:cxnSp>
            <p:nvCxnSpPr>
              <p:cNvPr id="2674" name="Google Shape;2674;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75" name="Google Shape;2675;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76" name="Google Shape;2676;p132"/>
            <p:cNvGrpSpPr/>
            <p:nvPr/>
          </p:nvGrpSpPr>
          <p:grpSpPr>
            <a:xfrm>
              <a:off x="9716731" y="-847090"/>
              <a:ext cx="139700" cy="800100"/>
              <a:chOff x="2339446" y="455930"/>
              <a:chExt cx="139700" cy="800100"/>
            </a:xfrm>
          </p:grpSpPr>
          <p:cxnSp>
            <p:nvCxnSpPr>
              <p:cNvPr id="2677" name="Google Shape;2677;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78" name="Google Shape;2678;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79" name="Google Shape;2679;p132"/>
            <p:cNvGrpSpPr/>
            <p:nvPr/>
          </p:nvGrpSpPr>
          <p:grpSpPr>
            <a:xfrm>
              <a:off x="10638186" y="-847090"/>
              <a:ext cx="139700" cy="800100"/>
              <a:chOff x="2339446" y="455930"/>
              <a:chExt cx="139700" cy="800100"/>
            </a:xfrm>
          </p:grpSpPr>
          <p:cxnSp>
            <p:nvCxnSpPr>
              <p:cNvPr id="2680" name="Google Shape;2680;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81" name="Google Shape;2681;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682" name="Google Shape;2682;p132"/>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2683" name="Google Shape;2683;p132"/>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84" name="Google Shape;2684;p132"/>
          <p:cNvGrpSpPr/>
          <p:nvPr/>
        </p:nvGrpSpPr>
        <p:grpSpPr>
          <a:xfrm>
            <a:off x="-470013" y="334653"/>
            <a:ext cx="409026" cy="6150598"/>
            <a:chOff x="-718569" y="334652"/>
            <a:chExt cx="645558" cy="6150598"/>
          </a:xfrm>
        </p:grpSpPr>
        <p:grpSp>
          <p:nvGrpSpPr>
            <p:cNvPr id="2685" name="Google Shape;2685;p132"/>
            <p:cNvGrpSpPr/>
            <p:nvPr/>
          </p:nvGrpSpPr>
          <p:grpSpPr>
            <a:xfrm rot="-5400000">
              <a:off x="-421394" y="5495990"/>
              <a:ext cx="70688" cy="626078"/>
              <a:chOff x="1416580" y="455930"/>
              <a:chExt cx="139700" cy="800100"/>
            </a:xfrm>
          </p:grpSpPr>
          <p:cxnSp>
            <p:nvCxnSpPr>
              <p:cNvPr id="2686" name="Google Shape;2686;p13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87" name="Google Shape;2687;p13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88" name="Google Shape;2688;p132"/>
            <p:cNvGrpSpPr/>
            <p:nvPr/>
          </p:nvGrpSpPr>
          <p:grpSpPr>
            <a:xfrm rot="-5400000">
              <a:off x="-440874" y="5020423"/>
              <a:ext cx="70688" cy="626078"/>
              <a:chOff x="2339446" y="455930"/>
              <a:chExt cx="139700" cy="800100"/>
            </a:xfrm>
          </p:grpSpPr>
          <p:cxnSp>
            <p:nvCxnSpPr>
              <p:cNvPr id="2689" name="Google Shape;2689;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90" name="Google Shape;2690;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91" name="Google Shape;2691;p132"/>
            <p:cNvGrpSpPr/>
            <p:nvPr/>
          </p:nvGrpSpPr>
          <p:grpSpPr>
            <a:xfrm rot="-5400000">
              <a:off x="-440874" y="4544844"/>
              <a:ext cx="70688" cy="626078"/>
              <a:chOff x="2339446" y="455930"/>
              <a:chExt cx="139700" cy="800100"/>
            </a:xfrm>
          </p:grpSpPr>
          <p:cxnSp>
            <p:nvCxnSpPr>
              <p:cNvPr id="2692" name="Google Shape;2692;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93" name="Google Shape;2693;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94" name="Google Shape;2694;p132"/>
            <p:cNvGrpSpPr/>
            <p:nvPr/>
          </p:nvGrpSpPr>
          <p:grpSpPr>
            <a:xfrm rot="-5400000">
              <a:off x="-440874" y="4069265"/>
              <a:ext cx="70688" cy="626078"/>
              <a:chOff x="2339446" y="455930"/>
              <a:chExt cx="139700" cy="800100"/>
            </a:xfrm>
          </p:grpSpPr>
          <p:cxnSp>
            <p:nvCxnSpPr>
              <p:cNvPr id="2695" name="Google Shape;2695;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96" name="Google Shape;2696;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697" name="Google Shape;2697;p132"/>
            <p:cNvGrpSpPr/>
            <p:nvPr/>
          </p:nvGrpSpPr>
          <p:grpSpPr>
            <a:xfrm rot="-5400000">
              <a:off x="-440874" y="3593686"/>
              <a:ext cx="70688" cy="626078"/>
              <a:chOff x="2339446" y="455930"/>
              <a:chExt cx="139700" cy="800100"/>
            </a:xfrm>
          </p:grpSpPr>
          <p:cxnSp>
            <p:nvCxnSpPr>
              <p:cNvPr id="2698" name="Google Shape;2698;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99" name="Google Shape;2699;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00" name="Google Shape;2700;p132"/>
            <p:cNvGrpSpPr/>
            <p:nvPr/>
          </p:nvGrpSpPr>
          <p:grpSpPr>
            <a:xfrm rot="-5400000">
              <a:off x="-440874" y="3118107"/>
              <a:ext cx="70688" cy="626078"/>
              <a:chOff x="2339446" y="455930"/>
              <a:chExt cx="139700" cy="800100"/>
            </a:xfrm>
          </p:grpSpPr>
          <p:cxnSp>
            <p:nvCxnSpPr>
              <p:cNvPr id="2701" name="Google Shape;2701;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02" name="Google Shape;2702;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03" name="Google Shape;2703;p132"/>
            <p:cNvGrpSpPr/>
            <p:nvPr/>
          </p:nvGrpSpPr>
          <p:grpSpPr>
            <a:xfrm rot="-5400000">
              <a:off x="-440874" y="2642528"/>
              <a:ext cx="70688" cy="626078"/>
              <a:chOff x="2339446" y="455930"/>
              <a:chExt cx="139700" cy="800100"/>
            </a:xfrm>
          </p:grpSpPr>
          <p:cxnSp>
            <p:nvCxnSpPr>
              <p:cNvPr id="2704" name="Google Shape;2704;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05" name="Google Shape;2705;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06" name="Google Shape;2706;p132"/>
            <p:cNvGrpSpPr/>
            <p:nvPr/>
          </p:nvGrpSpPr>
          <p:grpSpPr>
            <a:xfrm rot="-5400000">
              <a:off x="-440874" y="2166949"/>
              <a:ext cx="70688" cy="626078"/>
              <a:chOff x="2339446" y="455930"/>
              <a:chExt cx="139700" cy="800100"/>
            </a:xfrm>
          </p:grpSpPr>
          <p:cxnSp>
            <p:nvCxnSpPr>
              <p:cNvPr id="2707" name="Google Shape;2707;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08" name="Google Shape;2708;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09" name="Google Shape;2709;p132"/>
            <p:cNvGrpSpPr/>
            <p:nvPr/>
          </p:nvGrpSpPr>
          <p:grpSpPr>
            <a:xfrm rot="-5400000">
              <a:off x="-440874" y="1691370"/>
              <a:ext cx="70688" cy="626078"/>
              <a:chOff x="2339446" y="455930"/>
              <a:chExt cx="139700" cy="800100"/>
            </a:xfrm>
          </p:grpSpPr>
          <p:cxnSp>
            <p:nvCxnSpPr>
              <p:cNvPr id="2710" name="Google Shape;2710;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11" name="Google Shape;2711;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12" name="Google Shape;2712;p132"/>
            <p:cNvGrpSpPr/>
            <p:nvPr/>
          </p:nvGrpSpPr>
          <p:grpSpPr>
            <a:xfrm rot="-5400000">
              <a:off x="-440874" y="1215791"/>
              <a:ext cx="70688" cy="626078"/>
              <a:chOff x="2339446" y="455930"/>
              <a:chExt cx="139700" cy="800100"/>
            </a:xfrm>
          </p:grpSpPr>
          <p:cxnSp>
            <p:nvCxnSpPr>
              <p:cNvPr id="2713" name="Google Shape;2713;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14" name="Google Shape;2714;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15" name="Google Shape;2715;p132"/>
            <p:cNvGrpSpPr/>
            <p:nvPr/>
          </p:nvGrpSpPr>
          <p:grpSpPr>
            <a:xfrm rot="-5400000">
              <a:off x="-440873" y="740212"/>
              <a:ext cx="70688" cy="626078"/>
              <a:chOff x="2339446" y="455930"/>
              <a:chExt cx="139700" cy="800100"/>
            </a:xfrm>
          </p:grpSpPr>
          <p:cxnSp>
            <p:nvCxnSpPr>
              <p:cNvPr id="2716" name="Google Shape;2716;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17" name="Google Shape;2717;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718" name="Google Shape;2718;p132"/>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2719" name="Google Shape;2719;p132"/>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2720" name="Google Shape;2720;p132"/>
          <p:cNvGrpSpPr/>
          <p:nvPr/>
        </p:nvGrpSpPr>
        <p:grpSpPr>
          <a:xfrm>
            <a:off x="12303201" y="334653"/>
            <a:ext cx="402118" cy="6150598"/>
            <a:chOff x="-718569" y="334652"/>
            <a:chExt cx="645558" cy="6150598"/>
          </a:xfrm>
        </p:grpSpPr>
        <p:grpSp>
          <p:nvGrpSpPr>
            <p:cNvPr id="2721" name="Google Shape;2721;p132"/>
            <p:cNvGrpSpPr/>
            <p:nvPr/>
          </p:nvGrpSpPr>
          <p:grpSpPr>
            <a:xfrm rot="-5400000">
              <a:off x="-421394" y="5495990"/>
              <a:ext cx="70688" cy="626078"/>
              <a:chOff x="1416580" y="455930"/>
              <a:chExt cx="139700" cy="800100"/>
            </a:xfrm>
          </p:grpSpPr>
          <p:cxnSp>
            <p:nvCxnSpPr>
              <p:cNvPr id="2722" name="Google Shape;2722;p132"/>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23" name="Google Shape;2723;p132"/>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24" name="Google Shape;2724;p132"/>
            <p:cNvGrpSpPr/>
            <p:nvPr/>
          </p:nvGrpSpPr>
          <p:grpSpPr>
            <a:xfrm rot="-5400000">
              <a:off x="-440874" y="5020423"/>
              <a:ext cx="70688" cy="626078"/>
              <a:chOff x="2339446" y="455930"/>
              <a:chExt cx="139700" cy="800100"/>
            </a:xfrm>
          </p:grpSpPr>
          <p:cxnSp>
            <p:nvCxnSpPr>
              <p:cNvPr id="2725" name="Google Shape;2725;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26" name="Google Shape;2726;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27" name="Google Shape;2727;p132"/>
            <p:cNvGrpSpPr/>
            <p:nvPr/>
          </p:nvGrpSpPr>
          <p:grpSpPr>
            <a:xfrm rot="-5400000">
              <a:off x="-440874" y="4544844"/>
              <a:ext cx="70688" cy="626078"/>
              <a:chOff x="2339446" y="455930"/>
              <a:chExt cx="139700" cy="800100"/>
            </a:xfrm>
          </p:grpSpPr>
          <p:cxnSp>
            <p:nvCxnSpPr>
              <p:cNvPr id="2728" name="Google Shape;2728;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29" name="Google Shape;2729;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30" name="Google Shape;2730;p132"/>
            <p:cNvGrpSpPr/>
            <p:nvPr/>
          </p:nvGrpSpPr>
          <p:grpSpPr>
            <a:xfrm rot="-5400000">
              <a:off x="-440874" y="4069265"/>
              <a:ext cx="70688" cy="626078"/>
              <a:chOff x="2339446" y="455930"/>
              <a:chExt cx="139700" cy="800100"/>
            </a:xfrm>
          </p:grpSpPr>
          <p:cxnSp>
            <p:nvCxnSpPr>
              <p:cNvPr id="2731" name="Google Shape;2731;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32" name="Google Shape;2732;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33" name="Google Shape;2733;p132"/>
            <p:cNvGrpSpPr/>
            <p:nvPr/>
          </p:nvGrpSpPr>
          <p:grpSpPr>
            <a:xfrm rot="-5400000">
              <a:off x="-440874" y="3593686"/>
              <a:ext cx="70688" cy="626078"/>
              <a:chOff x="2339446" y="455930"/>
              <a:chExt cx="139700" cy="800100"/>
            </a:xfrm>
          </p:grpSpPr>
          <p:cxnSp>
            <p:nvCxnSpPr>
              <p:cNvPr id="2734" name="Google Shape;2734;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35" name="Google Shape;2735;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36" name="Google Shape;2736;p132"/>
            <p:cNvGrpSpPr/>
            <p:nvPr/>
          </p:nvGrpSpPr>
          <p:grpSpPr>
            <a:xfrm rot="-5400000">
              <a:off x="-440874" y="3118107"/>
              <a:ext cx="70688" cy="626078"/>
              <a:chOff x="2339446" y="455930"/>
              <a:chExt cx="139700" cy="800100"/>
            </a:xfrm>
          </p:grpSpPr>
          <p:cxnSp>
            <p:nvCxnSpPr>
              <p:cNvPr id="2737" name="Google Shape;2737;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38" name="Google Shape;2738;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39" name="Google Shape;2739;p132"/>
            <p:cNvGrpSpPr/>
            <p:nvPr/>
          </p:nvGrpSpPr>
          <p:grpSpPr>
            <a:xfrm rot="-5400000">
              <a:off x="-440874" y="2642528"/>
              <a:ext cx="70688" cy="626078"/>
              <a:chOff x="2339446" y="455930"/>
              <a:chExt cx="139700" cy="800100"/>
            </a:xfrm>
          </p:grpSpPr>
          <p:cxnSp>
            <p:nvCxnSpPr>
              <p:cNvPr id="2740" name="Google Shape;2740;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41" name="Google Shape;2741;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42" name="Google Shape;2742;p132"/>
            <p:cNvGrpSpPr/>
            <p:nvPr/>
          </p:nvGrpSpPr>
          <p:grpSpPr>
            <a:xfrm rot="-5400000">
              <a:off x="-440874" y="2166949"/>
              <a:ext cx="70688" cy="626078"/>
              <a:chOff x="2339446" y="455930"/>
              <a:chExt cx="139700" cy="800100"/>
            </a:xfrm>
          </p:grpSpPr>
          <p:cxnSp>
            <p:nvCxnSpPr>
              <p:cNvPr id="2743" name="Google Shape;2743;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44" name="Google Shape;2744;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45" name="Google Shape;2745;p132"/>
            <p:cNvGrpSpPr/>
            <p:nvPr/>
          </p:nvGrpSpPr>
          <p:grpSpPr>
            <a:xfrm rot="-5400000">
              <a:off x="-440874" y="1691370"/>
              <a:ext cx="70688" cy="626078"/>
              <a:chOff x="2339446" y="455930"/>
              <a:chExt cx="139700" cy="800100"/>
            </a:xfrm>
          </p:grpSpPr>
          <p:cxnSp>
            <p:nvCxnSpPr>
              <p:cNvPr id="2746" name="Google Shape;2746;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47" name="Google Shape;2747;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48" name="Google Shape;2748;p132"/>
            <p:cNvGrpSpPr/>
            <p:nvPr/>
          </p:nvGrpSpPr>
          <p:grpSpPr>
            <a:xfrm rot="-5400000">
              <a:off x="-440874" y="1215791"/>
              <a:ext cx="70688" cy="626078"/>
              <a:chOff x="2339446" y="455930"/>
              <a:chExt cx="139700" cy="800100"/>
            </a:xfrm>
          </p:grpSpPr>
          <p:cxnSp>
            <p:nvCxnSpPr>
              <p:cNvPr id="2749" name="Google Shape;2749;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50" name="Google Shape;2750;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51" name="Google Shape;2751;p132"/>
            <p:cNvGrpSpPr/>
            <p:nvPr/>
          </p:nvGrpSpPr>
          <p:grpSpPr>
            <a:xfrm rot="-5400000">
              <a:off x="-440873" y="740212"/>
              <a:ext cx="70688" cy="626078"/>
              <a:chOff x="2339446" y="455930"/>
              <a:chExt cx="139700" cy="800100"/>
            </a:xfrm>
          </p:grpSpPr>
          <p:cxnSp>
            <p:nvCxnSpPr>
              <p:cNvPr id="2752" name="Google Shape;2752;p132"/>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753" name="Google Shape;2753;p132"/>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2754" name="Google Shape;2754;p132"/>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2755" name="Google Shape;2755;p132"/>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56" name="Shape 2756"/>
        <p:cNvGrpSpPr/>
        <p:nvPr/>
      </p:nvGrpSpPr>
      <p:grpSpPr>
        <a:xfrm>
          <a:off x="0" y="0"/>
          <a:ext cx="0" cy="0"/>
          <a:chOff x="0" y="0"/>
          <a:chExt cx="0" cy="0"/>
        </a:xfrm>
      </p:grpSpPr>
      <p:sp>
        <p:nvSpPr>
          <p:cNvPr id="2757" name="Google Shape;2757;p133"/>
          <p:cNvSpPr txBox="1"/>
          <p:nvPr>
            <p:ph type="title"/>
          </p:nvPr>
        </p:nvSpPr>
        <p:spPr>
          <a:xfrm>
            <a:off x="415492" y="2867800"/>
            <a:ext cx="11357700" cy="1122300"/>
          </a:xfrm>
          <a:prstGeom prst="rect">
            <a:avLst/>
          </a:prstGeom>
          <a:noFill/>
          <a:ln>
            <a:noFill/>
          </a:ln>
        </p:spPr>
        <p:txBody>
          <a:bodyPr anchorCtr="0" anchor="ctr" bIns="121875" lIns="121875" spcFirstLastPara="1" rIns="121875" wrap="square" tIns="121875">
            <a:normAutofit/>
          </a:bodyPr>
          <a:lstStyle>
            <a:lvl1pPr lvl="0" rtl="0" algn="ctr">
              <a:lnSpc>
                <a:spcPct val="100000"/>
              </a:lnSpc>
              <a:spcBef>
                <a:spcPts val="0"/>
              </a:spcBef>
              <a:spcAft>
                <a:spcPts val="0"/>
              </a:spcAft>
              <a:buSzPts val="4800"/>
              <a:buNone/>
              <a:defRPr sz="48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2758" name="Google Shape;2758;p133"/>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59" name="Shape 2759"/>
        <p:cNvGrpSpPr/>
        <p:nvPr/>
      </p:nvGrpSpPr>
      <p:grpSpPr>
        <a:xfrm>
          <a:off x="0" y="0"/>
          <a:ext cx="0" cy="0"/>
          <a:chOff x="0" y="0"/>
          <a:chExt cx="0" cy="0"/>
        </a:xfrm>
      </p:grpSpPr>
      <p:sp>
        <p:nvSpPr>
          <p:cNvPr id="2760" name="Google Shape;2760;p134"/>
          <p:cNvSpPr txBox="1"/>
          <p:nvPr>
            <p:ph type="title"/>
          </p:nvPr>
        </p:nvSpPr>
        <p:spPr>
          <a:xfrm>
            <a:off x="415492" y="593367"/>
            <a:ext cx="11357700" cy="763500"/>
          </a:xfrm>
          <a:prstGeom prst="rect">
            <a:avLst/>
          </a:prstGeom>
          <a:noFill/>
          <a:ln>
            <a:noFill/>
          </a:ln>
        </p:spPr>
        <p:txBody>
          <a:bodyPr anchorCtr="0" anchor="t" bIns="121875" lIns="121875" spcFirstLastPara="1" rIns="121875" wrap="square" tIns="121875">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761" name="Google Shape;2761;p134"/>
          <p:cNvSpPr txBox="1"/>
          <p:nvPr>
            <p:ph idx="1" type="body"/>
          </p:nvPr>
        </p:nvSpPr>
        <p:spPr>
          <a:xfrm>
            <a:off x="415492" y="1536633"/>
            <a:ext cx="5331900" cy="4555200"/>
          </a:xfrm>
          <a:prstGeom prst="rect">
            <a:avLst/>
          </a:prstGeom>
          <a:noFill/>
          <a:ln>
            <a:noFill/>
          </a:ln>
        </p:spPr>
        <p:txBody>
          <a:bodyPr anchorCtr="0" anchor="t" bIns="121875" lIns="121875" spcFirstLastPara="1" rIns="121875" wrap="square" tIns="121875">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2762" name="Google Shape;2762;p134"/>
          <p:cNvSpPr txBox="1"/>
          <p:nvPr>
            <p:ph idx="2" type="body"/>
          </p:nvPr>
        </p:nvSpPr>
        <p:spPr>
          <a:xfrm>
            <a:off x="6441522" y="1536633"/>
            <a:ext cx="5331900" cy="4555200"/>
          </a:xfrm>
          <a:prstGeom prst="rect">
            <a:avLst/>
          </a:prstGeom>
          <a:noFill/>
          <a:ln>
            <a:noFill/>
          </a:ln>
        </p:spPr>
        <p:txBody>
          <a:bodyPr anchorCtr="0" anchor="t" bIns="121875" lIns="121875" spcFirstLastPara="1" rIns="121875" wrap="square" tIns="121875">
            <a:normAutofit/>
          </a:bodyPr>
          <a:lstStyle>
            <a:lvl1pPr indent="-349250" lvl="0" marL="457200" rtl="0" algn="l">
              <a:lnSpc>
                <a:spcPct val="115000"/>
              </a:lnSpc>
              <a:spcBef>
                <a:spcPts val="0"/>
              </a:spcBef>
              <a:spcAft>
                <a:spcPts val="0"/>
              </a:spcAft>
              <a:buSzPts val="1900"/>
              <a:buChar char="●"/>
              <a:defRPr sz="19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2763" name="Google Shape;2763;p134"/>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Round Photo-Right Facing">
  <p:cSld name="Quote + Round Photo-Right Facing">
    <p:spTree>
      <p:nvGrpSpPr>
        <p:cNvPr id="644" name="Shape 644"/>
        <p:cNvGrpSpPr/>
        <p:nvPr/>
      </p:nvGrpSpPr>
      <p:grpSpPr>
        <a:xfrm>
          <a:off x="0" y="0"/>
          <a:ext cx="0" cy="0"/>
          <a:chOff x="0" y="0"/>
          <a:chExt cx="0" cy="0"/>
        </a:xfrm>
      </p:grpSpPr>
      <p:sp>
        <p:nvSpPr>
          <p:cNvPr id="645" name="Google Shape;645;p14"/>
          <p:cNvSpPr/>
          <p:nvPr>
            <p:ph idx="2" type="pic"/>
          </p:nvPr>
        </p:nvSpPr>
        <p:spPr>
          <a:xfrm>
            <a:off x="653142" y="860294"/>
            <a:ext cx="5290200" cy="5290200"/>
          </a:xfrm>
          <a:prstGeom prst="ellipse">
            <a:avLst/>
          </a:prstGeom>
          <a:no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 Next For Intuit"/>
              <a:buNone/>
              <a:defRPr b="1" i="0" sz="18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000000"/>
              </a:buClr>
              <a:buSzPts val="1620"/>
              <a:buFont typeface="Avenir Next For Intuit"/>
              <a:buNone/>
              <a:defRPr b="0" i="0" sz="1800" u="none" cap="none" strike="noStrike">
                <a:solidFill>
                  <a:srgbClr val="000000"/>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000000"/>
              </a:buClr>
              <a:buSzPts val="1440"/>
              <a:buFont typeface="Arial"/>
              <a:buChar char="•"/>
              <a:defRPr b="0" i="0" sz="1600" u="none" cap="none" strike="noStrike">
                <a:solidFill>
                  <a:srgbClr val="000000"/>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000000"/>
              </a:buClr>
              <a:buSzPts val="1400"/>
              <a:buFont typeface="Merriweather Sans"/>
              <a:buChar char="–"/>
              <a:defRPr b="0" i="0" sz="1400" u="none" cap="none" strike="noStrike">
                <a:solidFill>
                  <a:srgbClr val="000000"/>
                </a:solidFill>
                <a:latin typeface="Avenir Next For Intuit"/>
                <a:ea typeface="Avenir Next For Intuit"/>
                <a:cs typeface="Avenir Next For Intuit"/>
                <a:sym typeface="Avenir Next For Intuit"/>
              </a:defRPr>
            </a:lvl4pPr>
            <a:lvl5pPr lvl="4" marR="0" rtl="0" algn="l">
              <a:lnSpc>
                <a:spcPct val="108571"/>
              </a:lnSpc>
              <a:spcBef>
                <a:spcPts val="400"/>
              </a:spcBef>
              <a:spcAft>
                <a:spcPts val="0"/>
              </a:spcAft>
              <a:buClr>
                <a:schemeClr val="dk1"/>
              </a:buClr>
              <a:buSzPts val="1260"/>
              <a:buFont typeface="Avenir Next For Intuit"/>
              <a:buNone/>
              <a:defRPr b="0" i="0" sz="1400" u="none" cap="none" strike="noStrike">
                <a:solidFill>
                  <a:srgbClr val="000000"/>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646" name="Google Shape;646;p14"/>
          <p:cNvSpPr txBox="1"/>
          <p:nvPr>
            <p:ph idx="1" type="body"/>
          </p:nvPr>
        </p:nvSpPr>
        <p:spPr>
          <a:xfrm>
            <a:off x="61388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dk1"/>
              </a:buClr>
              <a:buSzPts val="2400"/>
              <a:buFont typeface="AvenirNext forINTUIT W05 Medium"/>
              <a:buNone/>
              <a:defRPr b="0" i="0" sz="2400">
                <a:solidFill>
                  <a:schemeClr val="dk1"/>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000000"/>
              </a:buClr>
              <a:buSzPts val="2880"/>
              <a:buFont typeface="Avenir Next For Intuit"/>
              <a:buNone/>
              <a:defRPr sz="3200"/>
            </a:lvl2pPr>
            <a:lvl3pPr indent="-388619" lvl="2" marL="1371600" rtl="0" algn="l">
              <a:lnSpc>
                <a:spcPct val="95000"/>
              </a:lnSpc>
              <a:spcBef>
                <a:spcPts val="400"/>
              </a:spcBef>
              <a:spcAft>
                <a:spcPts val="0"/>
              </a:spcAft>
              <a:buClr>
                <a:srgbClr val="000000"/>
              </a:buClr>
              <a:buSzPts val="2520"/>
              <a:buChar char="•"/>
              <a:defRPr sz="2800"/>
            </a:lvl3pPr>
            <a:lvl4pPr indent="-381000" lvl="3" marL="1828800" rtl="0" algn="l">
              <a:lnSpc>
                <a:spcPct val="63333"/>
              </a:lnSpc>
              <a:spcBef>
                <a:spcPts val="400"/>
              </a:spcBef>
              <a:spcAft>
                <a:spcPts val="0"/>
              </a:spcAft>
              <a:buClr>
                <a:srgbClr val="000000"/>
              </a:buClr>
              <a:buSzPts val="2400"/>
              <a:buChar char="–"/>
              <a:defRPr sz="2400"/>
            </a:lvl4pPr>
            <a:lvl5pPr indent="-228600" lvl="4" marL="2286000" rtl="0" algn="l">
              <a:lnSpc>
                <a:spcPct val="76000"/>
              </a:lnSpc>
              <a:spcBef>
                <a:spcPts val="400"/>
              </a:spcBef>
              <a:spcAft>
                <a:spcPts val="0"/>
              </a:spcAft>
              <a:buSzPts val="1800"/>
              <a:buFont typeface="Avenir Next For Intuit"/>
              <a:buNone/>
              <a:defRPr sz="20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transition spd="med">
    <p:fade thruBlk="1"/>
  </p:transition>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64" name="Shape 2764"/>
        <p:cNvGrpSpPr/>
        <p:nvPr/>
      </p:nvGrpSpPr>
      <p:grpSpPr>
        <a:xfrm>
          <a:off x="0" y="0"/>
          <a:ext cx="0" cy="0"/>
          <a:chOff x="0" y="0"/>
          <a:chExt cx="0" cy="0"/>
        </a:xfrm>
      </p:grpSpPr>
      <p:sp>
        <p:nvSpPr>
          <p:cNvPr id="2765" name="Google Shape;2765;p135"/>
          <p:cNvSpPr txBox="1"/>
          <p:nvPr>
            <p:ph type="title"/>
          </p:nvPr>
        </p:nvSpPr>
        <p:spPr>
          <a:xfrm>
            <a:off x="415492" y="593367"/>
            <a:ext cx="11357700" cy="763500"/>
          </a:xfrm>
          <a:prstGeom prst="rect">
            <a:avLst/>
          </a:prstGeom>
          <a:noFill/>
          <a:ln>
            <a:noFill/>
          </a:ln>
        </p:spPr>
        <p:txBody>
          <a:bodyPr anchorCtr="0" anchor="t" bIns="121875" lIns="121875" spcFirstLastPara="1" rIns="121875" wrap="square" tIns="121875">
            <a:normAutofit/>
          </a:bodyPr>
          <a:lstStyle>
            <a:lvl1pPr lvl="0" rtl="0" algn="l">
              <a:lnSpc>
                <a:spcPct val="100000"/>
              </a:lnSpc>
              <a:spcBef>
                <a:spcPts val="0"/>
              </a:spcBef>
              <a:spcAft>
                <a:spcPts val="0"/>
              </a:spcAft>
              <a:buSzPts val="3700"/>
              <a:buNone/>
              <a:defRPr/>
            </a:lvl1pPr>
            <a:lvl2pPr lvl="1" rtl="0" algn="l">
              <a:lnSpc>
                <a:spcPct val="100000"/>
              </a:lnSpc>
              <a:spcBef>
                <a:spcPts val="0"/>
              </a:spcBef>
              <a:spcAft>
                <a:spcPts val="0"/>
              </a:spcAft>
              <a:buSzPts val="3700"/>
              <a:buNone/>
              <a:defRPr/>
            </a:lvl2pPr>
            <a:lvl3pPr lvl="2" rtl="0" algn="l">
              <a:lnSpc>
                <a:spcPct val="100000"/>
              </a:lnSpc>
              <a:spcBef>
                <a:spcPts val="0"/>
              </a:spcBef>
              <a:spcAft>
                <a:spcPts val="0"/>
              </a:spcAft>
              <a:buSzPts val="3700"/>
              <a:buNone/>
              <a:defRPr/>
            </a:lvl3pPr>
            <a:lvl4pPr lvl="3" rtl="0" algn="l">
              <a:lnSpc>
                <a:spcPct val="100000"/>
              </a:lnSpc>
              <a:spcBef>
                <a:spcPts val="0"/>
              </a:spcBef>
              <a:spcAft>
                <a:spcPts val="0"/>
              </a:spcAft>
              <a:buSzPts val="3700"/>
              <a:buNone/>
              <a:defRPr/>
            </a:lvl4pPr>
            <a:lvl5pPr lvl="4" rtl="0" algn="l">
              <a:lnSpc>
                <a:spcPct val="100000"/>
              </a:lnSpc>
              <a:spcBef>
                <a:spcPts val="0"/>
              </a:spcBef>
              <a:spcAft>
                <a:spcPts val="0"/>
              </a:spcAft>
              <a:buSzPts val="3700"/>
              <a:buNone/>
              <a:defRPr/>
            </a:lvl5pPr>
            <a:lvl6pPr lvl="5" rtl="0" algn="l">
              <a:lnSpc>
                <a:spcPct val="100000"/>
              </a:lnSpc>
              <a:spcBef>
                <a:spcPts val="0"/>
              </a:spcBef>
              <a:spcAft>
                <a:spcPts val="0"/>
              </a:spcAft>
              <a:buSzPts val="3700"/>
              <a:buNone/>
              <a:defRPr/>
            </a:lvl6pPr>
            <a:lvl7pPr lvl="6" rtl="0" algn="l">
              <a:lnSpc>
                <a:spcPct val="100000"/>
              </a:lnSpc>
              <a:spcBef>
                <a:spcPts val="0"/>
              </a:spcBef>
              <a:spcAft>
                <a:spcPts val="0"/>
              </a:spcAft>
              <a:buSzPts val="3700"/>
              <a:buNone/>
              <a:defRPr/>
            </a:lvl7pPr>
            <a:lvl8pPr lvl="7" rtl="0" algn="l">
              <a:lnSpc>
                <a:spcPct val="100000"/>
              </a:lnSpc>
              <a:spcBef>
                <a:spcPts val="0"/>
              </a:spcBef>
              <a:spcAft>
                <a:spcPts val="0"/>
              </a:spcAft>
              <a:buSzPts val="3700"/>
              <a:buNone/>
              <a:defRPr/>
            </a:lvl8pPr>
            <a:lvl9pPr lvl="8" rtl="0" algn="l">
              <a:lnSpc>
                <a:spcPct val="100000"/>
              </a:lnSpc>
              <a:spcBef>
                <a:spcPts val="0"/>
              </a:spcBef>
              <a:spcAft>
                <a:spcPts val="0"/>
              </a:spcAft>
              <a:buSzPts val="3700"/>
              <a:buNone/>
              <a:defRPr/>
            </a:lvl9pPr>
          </a:lstStyle>
          <a:p/>
        </p:txBody>
      </p:sp>
      <p:sp>
        <p:nvSpPr>
          <p:cNvPr id="2766" name="Google Shape;2766;p135"/>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67" name="Shape 2767"/>
        <p:cNvGrpSpPr/>
        <p:nvPr/>
      </p:nvGrpSpPr>
      <p:grpSpPr>
        <a:xfrm>
          <a:off x="0" y="0"/>
          <a:ext cx="0" cy="0"/>
          <a:chOff x="0" y="0"/>
          <a:chExt cx="0" cy="0"/>
        </a:xfrm>
      </p:grpSpPr>
      <p:sp>
        <p:nvSpPr>
          <p:cNvPr id="2768" name="Google Shape;2768;p136"/>
          <p:cNvSpPr txBox="1"/>
          <p:nvPr>
            <p:ph type="title"/>
          </p:nvPr>
        </p:nvSpPr>
        <p:spPr>
          <a:xfrm>
            <a:off x="415492" y="740800"/>
            <a:ext cx="3743100" cy="1007700"/>
          </a:xfrm>
          <a:prstGeom prst="rect">
            <a:avLst/>
          </a:prstGeom>
          <a:noFill/>
          <a:ln>
            <a:noFill/>
          </a:ln>
        </p:spPr>
        <p:txBody>
          <a:bodyPr anchorCtr="0" anchor="b" bIns="121875" lIns="121875" spcFirstLastPara="1" rIns="121875" wrap="square" tIns="121875">
            <a:normAutofit/>
          </a:bodyPr>
          <a:lstStyle>
            <a:lvl1pPr lvl="0" rtl="0" algn="l">
              <a:lnSpc>
                <a:spcPct val="100000"/>
              </a:lnSpc>
              <a:spcBef>
                <a:spcPts val="0"/>
              </a:spcBef>
              <a:spcAft>
                <a:spcPts val="0"/>
              </a:spcAft>
              <a:buSzPts val="3200"/>
              <a:buNone/>
              <a:defRPr sz="3200"/>
            </a:lvl1pPr>
            <a:lvl2pPr lvl="1" rtl="0" algn="l">
              <a:lnSpc>
                <a:spcPct val="100000"/>
              </a:lnSpc>
              <a:spcBef>
                <a:spcPts val="0"/>
              </a:spcBef>
              <a:spcAft>
                <a:spcPts val="0"/>
              </a:spcAft>
              <a:buSzPts val="3200"/>
              <a:buNone/>
              <a:defRPr sz="3200"/>
            </a:lvl2pPr>
            <a:lvl3pPr lvl="2" rtl="0" algn="l">
              <a:lnSpc>
                <a:spcPct val="100000"/>
              </a:lnSpc>
              <a:spcBef>
                <a:spcPts val="0"/>
              </a:spcBef>
              <a:spcAft>
                <a:spcPts val="0"/>
              </a:spcAft>
              <a:buSzPts val="3200"/>
              <a:buNone/>
              <a:defRPr sz="3200"/>
            </a:lvl3pPr>
            <a:lvl4pPr lvl="3" rtl="0" algn="l">
              <a:lnSpc>
                <a:spcPct val="100000"/>
              </a:lnSpc>
              <a:spcBef>
                <a:spcPts val="0"/>
              </a:spcBef>
              <a:spcAft>
                <a:spcPts val="0"/>
              </a:spcAft>
              <a:buSzPts val="3200"/>
              <a:buNone/>
              <a:defRPr sz="3200"/>
            </a:lvl4pPr>
            <a:lvl5pPr lvl="4" rtl="0" algn="l">
              <a:lnSpc>
                <a:spcPct val="100000"/>
              </a:lnSpc>
              <a:spcBef>
                <a:spcPts val="0"/>
              </a:spcBef>
              <a:spcAft>
                <a:spcPts val="0"/>
              </a:spcAft>
              <a:buSzPts val="3200"/>
              <a:buNone/>
              <a:defRPr sz="3200"/>
            </a:lvl5pPr>
            <a:lvl6pPr lvl="5" rtl="0" algn="l">
              <a:lnSpc>
                <a:spcPct val="100000"/>
              </a:lnSpc>
              <a:spcBef>
                <a:spcPts val="0"/>
              </a:spcBef>
              <a:spcAft>
                <a:spcPts val="0"/>
              </a:spcAft>
              <a:buSzPts val="3200"/>
              <a:buNone/>
              <a:defRPr sz="3200"/>
            </a:lvl6pPr>
            <a:lvl7pPr lvl="6" rtl="0" algn="l">
              <a:lnSpc>
                <a:spcPct val="100000"/>
              </a:lnSpc>
              <a:spcBef>
                <a:spcPts val="0"/>
              </a:spcBef>
              <a:spcAft>
                <a:spcPts val="0"/>
              </a:spcAft>
              <a:buSzPts val="3200"/>
              <a:buNone/>
              <a:defRPr sz="3200"/>
            </a:lvl7pPr>
            <a:lvl8pPr lvl="7" rtl="0" algn="l">
              <a:lnSpc>
                <a:spcPct val="100000"/>
              </a:lnSpc>
              <a:spcBef>
                <a:spcPts val="0"/>
              </a:spcBef>
              <a:spcAft>
                <a:spcPts val="0"/>
              </a:spcAft>
              <a:buSzPts val="3200"/>
              <a:buNone/>
              <a:defRPr sz="3200"/>
            </a:lvl8pPr>
            <a:lvl9pPr lvl="8" rtl="0" algn="l">
              <a:lnSpc>
                <a:spcPct val="100000"/>
              </a:lnSpc>
              <a:spcBef>
                <a:spcPts val="0"/>
              </a:spcBef>
              <a:spcAft>
                <a:spcPts val="0"/>
              </a:spcAft>
              <a:buSzPts val="3200"/>
              <a:buNone/>
              <a:defRPr sz="3200"/>
            </a:lvl9pPr>
          </a:lstStyle>
          <a:p/>
        </p:txBody>
      </p:sp>
      <p:sp>
        <p:nvSpPr>
          <p:cNvPr id="2769" name="Google Shape;2769;p136"/>
          <p:cNvSpPr txBox="1"/>
          <p:nvPr>
            <p:ph idx="1" type="body"/>
          </p:nvPr>
        </p:nvSpPr>
        <p:spPr>
          <a:xfrm>
            <a:off x="415492" y="1852800"/>
            <a:ext cx="3743100" cy="4239300"/>
          </a:xfrm>
          <a:prstGeom prst="rect">
            <a:avLst/>
          </a:prstGeom>
          <a:noFill/>
          <a:ln>
            <a:noFill/>
          </a:ln>
        </p:spPr>
        <p:txBody>
          <a:bodyPr anchorCtr="0" anchor="t" bIns="121875" lIns="121875" spcFirstLastPara="1" rIns="121875" wrap="square" tIns="121875">
            <a:normAutofit/>
          </a:bodyPr>
          <a:lstStyle>
            <a:lvl1pPr indent="-330200" lvl="0" marL="457200" rtl="0" algn="l">
              <a:lnSpc>
                <a:spcPct val="115000"/>
              </a:lnSpc>
              <a:spcBef>
                <a:spcPts val="0"/>
              </a:spcBef>
              <a:spcAft>
                <a:spcPts val="0"/>
              </a:spcAft>
              <a:buSzPts val="1600"/>
              <a:buChar char="●"/>
              <a:defRPr sz="1600"/>
            </a:lvl1pPr>
            <a:lvl2pPr indent="-330200" lvl="1" marL="914400" rtl="0" algn="l">
              <a:lnSpc>
                <a:spcPct val="115000"/>
              </a:lnSpc>
              <a:spcBef>
                <a:spcPts val="0"/>
              </a:spcBef>
              <a:spcAft>
                <a:spcPts val="0"/>
              </a:spcAft>
              <a:buSzPts val="1600"/>
              <a:buChar char="○"/>
              <a:defRPr sz="1600"/>
            </a:lvl2pPr>
            <a:lvl3pPr indent="-330200" lvl="2" marL="1371600" rtl="0" algn="l">
              <a:lnSpc>
                <a:spcPct val="115000"/>
              </a:lnSpc>
              <a:spcBef>
                <a:spcPts val="0"/>
              </a:spcBef>
              <a:spcAft>
                <a:spcPts val="0"/>
              </a:spcAft>
              <a:buSzPts val="1600"/>
              <a:buChar char="■"/>
              <a:defRPr sz="1600"/>
            </a:lvl3pPr>
            <a:lvl4pPr indent="-330200" lvl="3" marL="1828800" rtl="0" algn="l">
              <a:lnSpc>
                <a:spcPct val="115000"/>
              </a:lnSpc>
              <a:spcBef>
                <a:spcPts val="0"/>
              </a:spcBef>
              <a:spcAft>
                <a:spcPts val="0"/>
              </a:spcAft>
              <a:buSzPts val="1600"/>
              <a:buChar char="●"/>
              <a:defRPr sz="1600"/>
            </a:lvl4pPr>
            <a:lvl5pPr indent="-330200" lvl="4" marL="2286000" rtl="0" algn="l">
              <a:lnSpc>
                <a:spcPct val="115000"/>
              </a:lnSpc>
              <a:spcBef>
                <a:spcPts val="0"/>
              </a:spcBef>
              <a:spcAft>
                <a:spcPts val="0"/>
              </a:spcAft>
              <a:buSzPts val="1600"/>
              <a:buChar char="○"/>
              <a:defRPr sz="1600"/>
            </a:lvl5pPr>
            <a:lvl6pPr indent="-330200" lvl="5" marL="2743200" rtl="0" algn="l">
              <a:lnSpc>
                <a:spcPct val="115000"/>
              </a:lnSpc>
              <a:spcBef>
                <a:spcPts val="0"/>
              </a:spcBef>
              <a:spcAft>
                <a:spcPts val="0"/>
              </a:spcAft>
              <a:buSzPts val="1600"/>
              <a:buChar char="■"/>
              <a:defRPr sz="1600"/>
            </a:lvl6pPr>
            <a:lvl7pPr indent="-330200" lvl="6" marL="3200400" rtl="0" algn="l">
              <a:lnSpc>
                <a:spcPct val="115000"/>
              </a:lnSpc>
              <a:spcBef>
                <a:spcPts val="0"/>
              </a:spcBef>
              <a:spcAft>
                <a:spcPts val="0"/>
              </a:spcAft>
              <a:buSzPts val="1600"/>
              <a:buChar char="●"/>
              <a:defRPr sz="1600"/>
            </a:lvl7pPr>
            <a:lvl8pPr indent="-330200" lvl="7" marL="3657600" rtl="0" algn="l">
              <a:lnSpc>
                <a:spcPct val="115000"/>
              </a:lnSpc>
              <a:spcBef>
                <a:spcPts val="0"/>
              </a:spcBef>
              <a:spcAft>
                <a:spcPts val="0"/>
              </a:spcAft>
              <a:buSzPts val="1600"/>
              <a:buChar char="○"/>
              <a:defRPr sz="1600"/>
            </a:lvl8pPr>
            <a:lvl9pPr indent="-330200" lvl="8" marL="4114800" rtl="0" algn="l">
              <a:lnSpc>
                <a:spcPct val="115000"/>
              </a:lnSpc>
              <a:spcBef>
                <a:spcPts val="0"/>
              </a:spcBef>
              <a:spcAft>
                <a:spcPts val="0"/>
              </a:spcAft>
              <a:buSzPts val="1600"/>
              <a:buChar char="■"/>
              <a:defRPr sz="1600"/>
            </a:lvl9pPr>
          </a:lstStyle>
          <a:p/>
        </p:txBody>
      </p:sp>
      <p:sp>
        <p:nvSpPr>
          <p:cNvPr id="2770" name="Google Shape;2770;p136"/>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771" name="Shape 2771"/>
        <p:cNvGrpSpPr/>
        <p:nvPr/>
      </p:nvGrpSpPr>
      <p:grpSpPr>
        <a:xfrm>
          <a:off x="0" y="0"/>
          <a:ext cx="0" cy="0"/>
          <a:chOff x="0" y="0"/>
          <a:chExt cx="0" cy="0"/>
        </a:xfrm>
      </p:grpSpPr>
      <p:sp>
        <p:nvSpPr>
          <p:cNvPr id="2772" name="Google Shape;2772;p137"/>
          <p:cNvSpPr txBox="1"/>
          <p:nvPr>
            <p:ph type="title"/>
          </p:nvPr>
        </p:nvSpPr>
        <p:spPr>
          <a:xfrm>
            <a:off x="653496" y="600200"/>
            <a:ext cx="8488200" cy="5454300"/>
          </a:xfrm>
          <a:prstGeom prst="rect">
            <a:avLst/>
          </a:prstGeom>
          <a:noFill/>
          <a:ln>
            <a:noFill/>
          </a:ln>
        </p:spPr>
        <p:txBody>
          <a:bodyPr anchorCtr="0" anchor="ctr" bIns="121875" lIns="121875" spcFirstLastPara="1" rIns="121875" wrap="square" tIns="121875">
            <a:normAutofit/>
          </a:bodyPr>
          <a:lstStyle>
            <a:lvl1pPr lvl="0" rtl="0" algn="l">
              <a:lnSpc>
                <a:spcPct val="100000"/>
              </a:lnSpc>
              <a:spcBef>
                <a:spcPts val="0"/>
              </a:spcBef>
              <a:spcAft>
                <a:spcPts val="0"/>
              </a:spcAft>
              <a:buSzPts val="6400"/>
              <a:buNone/>
              <a:defRPr sz="6400"/>
            </a:lvl1pPr>
            <a:lvl2pPr lvl="1" rtl="0" algn="l">
              <a:lnSpc>
                <a:spcPct val="100000"/>
              </a:lnSpc>
              <a:spcBef>
                <a:spcPts val="0"/>
              </a:spcBef>
              <a:spcAft>
                <a:spcPts val="0"/>
              </a:spcAft>
              <a:buSzPts val="6400"/>
              <a:buNone/>
              <a:defRPr sz="6400"/>
            </a:lvl2pPr>
            <a:lvl3pPr lvl="2" rtl="0" algn="l">
              <a:lnSpc>
                <a:spcPct val="100000"/>
              </a:lnSpc>
              <a:spcBef>
                <a:spcPts val="0"/>
              </a:spcBef>
              <a:spcAft>
                <a:spcPts val="0"/>
              </a:spcAft>
              <a:buSzPts val="6400"/>
              <a:buNone/>
              <a:defRPr sz="6400"/>
            </a:lvl3pPr>
            <a:lvl4pPr lvl="3" rtl="0" algn="l">
              <a:lnSpc>
                <a:spcPct val="100000"/>
              </a:lnSpc>
              <a:spcBef>
                <a:spcPts val="0"/>
              </a:spcBef>
              <a:spcAft>
                <a:spcPts val="0"/>
              </a:spcAft>
              <a:buSzPts val="6400"/>
              <a:buNone/>
              <a:defRPr sz="6400"/>
            </a:lvl4pPr>
            <a:lvl5pPr lvl="4" rtl="0" algn="l">
              <a:lnSpc>
                <a:spcPct val="100000"/>
              </a:lnSpc>
              <a:spcBef>
                <a:spcPts val="0"/>
              </a:spcBef>
              <a:spcAft>
                <a:spcPts val="0"/>
              </a:spcAft>
              <a:buSzPts val="6400"/>
              <a:buNone/>
              <a:defRPr sz="6400"/>
            </a:lvl5pPr>
            <a:lvl6pPr lvl="5" rtl="0" algn="l">
              <a:lnSpc>
                <a:spcPct val="100000"/>
              </a:lnSpc>
              <a:spcBef>
                <a:spcPts val="0"/>
              </a:spcBef>
              <a:spcAft>
                <a:spcPts val="0"/>
              </a:spcAft>
              <a:buSzPts val="6400"/>
              <a:buNone/>
              <a:defRPr sz="6400"/>
            </a:lvl6pPr>
            <a:lvl7pPr lvl="6" rtl="0" algn="l">
              <a:lnSpc>
                <a:spcPct val="100000"/>
              </a:lnSpc>
              <a:spcBef>
                <a:spcPts val="0"/>
              </a:spcBef>
              <a:spcAft>
                <a:spcPts val="0"/>
              </a:spcAft>
              <a:buSzPts val="6400"/>
              <a:buNone/>
              <a:defRPr sz="6400"/>
            </a:lvl7pPr>
            <a:lvl8pPr lvl="7" rtl="0" algn="l">
              <a:lnSpc>
                <a:spcPct val="100000"/>
              </a:lnSpc>
              <a:spcBef>
                <a:spcPts val="0"/>
              </a:spcBef>
              <a:spcAft>
                <a:spcPts val="0"/>
              </a:spcAft>
              <a:buSzPts val="6400"/>
              <a:buNone/>
              <a:defRPr sz="6400"/>
            </a:lvl8pPr>
            <a:lvl9pPr lvl="8" rtl="0" algn="l">
              <a:lnSpc>
                <a:spcPct val="100000"/>
              </a:lnSpc>
              <a:spcBef>
                <a:spcPts val="0"/>
              </a:spcBef>
              <a:spcAft>
                <a:spcPts val="0"/>
              </a:spcAft>
              <a:buSzPts val="6400"/>
              <a:buNone/>
              <a:defRPr sz="6400"/>
            </a:lvl9pPr>
          </a:lstStyle>
          <a:p/>
        </p:txBody>
      </p:sp>
      <p:sp>
        <p:nvSpPr>
          <p:cNvPr id="2773" name="Google Shape;2773;p137"/>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74" name="Shape 2774"/>
        <p:cNvGrpSpPr/>
        <p:nvPr/>
      </p:nvGrpSpPr>
      <p:grpSpPr>
        <a:xfrm>
          <a:off x="0" y="0"/>
          <a:ext cx="0" cy="0"/>
          <a:chOff x="0" y="0"/>
          <a:chExt cx="0" cy="0"/>
        </a:xfrm>
      </p:grpSpPr>
      <p:sp>
        <p:nvSpPr>
          <p:cNvPr id="2775" name="Google Shape;2775;p138"/>
          <p:cNvSpPr/>
          <p:nvPr/>
        </p:nvSpPr>
        <p:spPr>
          <a:xfrm>
            <a:off x="6094413" y="-167"/>
            <a:ext cx="6094500" cy="6858000"/>
          </a:xfrm>
          <a:prstGeom prst="rect">
            <a:avLst/>
          </a:prstGeom>
          <a:solidFill>
            <a:schemeClr val="lt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sp>
        <p:nvSpPr>
          <p:cNvPr id="2776" name="Google Shape;2776;p138"/>
          <p:cNvSpPr txBox="1"/>
          <p:nvPr>
            <p:ph type="title"/>
          </p:nvPr>
        </p:nvSpPr>
        <p:spPr>
          <a:xfrm>
            <a:off x="353908" y="1644233"/>
            <a:ext cx="5392200" cy="1976400"/>
          </a:xfrm>
          <a:prstGeom prst="rect">
            <a:avLst/>
          </a:prstGeom>
          <a:noFill/>
          <a:ln>
            <a:noFill/>
          </a:ln>
        </p:spPr>
        <p:txBody>
          <a:bodyPr anchorCtr="0" anchor="b" bIns="121875" lIns="121875" spcFirstLastPara="1" rIns="121875" wrap="square" tIns="121875">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2777" name="Google Shape;2777;p138"/>
          <p:cNvSpPr txBox="1"/>
          <p:nvPr>
            <p:ph idx="1" type="subTitle"/>
          </p:nvPr>
        </p:nvSpPr>
        <p:spPr>
          <a:xfrm>
            <a:off x="353908" y="3737433"/>
            <a:ext cx="5392200" cy="1646700"/>
          </a:xfrm>
          <a:prstGeom prst="rect">
            <a:avLst/>
          </a:prstGeom>
          <a:noFill/>
          <a:ln>
            <a:noFill/>
          </a:ln>
        </p:spPr>
        <p:txBody>
          <a:bodyPr anchorCtr="0" anchor="t" bIns="121875" lIns="121875" spcFirstLastPara="1" rIns="121875" wrap="square" tIns="12187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778" name="Google Shape;2778;p138"/>
          <p:cNvSpPr txBox="1"/>
          <p:nvPr>
            <p:ph idx="2" type="body"/>
          </p:nvPr>
        </p:nvSpPr>
        <p:spPr>
          <a:xfrm>
            <a:off x="6584285" y="965433"/>
            <a:ext cx="5114700" cy="4926900"/>
          </a:xfrm>
          <a:prstGeom prst="rect">
            <a:avLst/>
          </a:prstGeom>
          <a:noFill/>
          <a:ln>
            <a:noFill/>
          </a:ln>
        </p:spPr>
        <p:txBody>
          <a:bodyPr anchorCtr="0" anchor="ctr" bIns="121875" lIns="121875" spcFirstLastPara="1" rIns="121875" wrap="square" tIns="121875">
            <a:normAutofit/>
          </a:bodyPr>
          <a:lstStyle>
            <a:lvl1pPr indent="-381000" lvl="0" marL="457200" rtl="0" algn="l">
              <a:lnSpc>
                <a:spcPct val="115000"/>
              </a:lnSpc>
              <a:spcBef>
                <a:spcPts val="0"/>
              </a:spcBef>
              <a:spcAft>
                <a:spcPts val="0"/>
              </a:spcAft>
              <a:buSzPts val="2400"/>
              <a:buChar char="●"/>
              <a:defRPr/>
            </a:lvl1pPr>
            <a:lvl2pPr indent="-349250" lvl="1" marL="914400" rtl="0" algn="l">
              <a:lnSpc>
                <a:spcPct val="115000"/>
              </a:lnSpc>
              <a:spcBef>
                <a:spcPts val="0"/>
              </a:spcBef>
              <a:spcAft>
                <a:spcPts val="0"/>
              </a:spcAft>
              <a:buSzPts val="1900"/>
              <a:buChar char="○"/>
              <a:defRPr/>
            </a:lvl2pPr>
            <a:lvl3pPr indent="-349250" lvl="2" marL="1371600" rtl="0" algn="l">
              <a:lnSpc>
                <a:spcPct val="115000"/>
              </a:lnSpc>
              <a:spcBef>
                <a:spcPts val="0"/>
              </a:spcBef>
              <a:spcAft>
                <a:spcPts val="0"/>
              </a:spcAft>
              <a:buSzPts val="1900"/>
              <a:buChar char="■"/>
              <a:defRPr/>
            </a:lvl3pPr>
            <a:lvl4pPr indent="-349250" lvl="3" marL="1828800" rtl="0" algn="l">
              <a:lnSpc>
                <a:spcPct val="115000"/>
              </a:lnSpc>
              <a:spcBef>
                <a:spcPts val="0"/>
              </a:spcBef>
              <a:spcAft>
                <a:spcPts val="0"/>
              </a:spcAft>
              <a:buSzPts val="1900"/>
              <a:buChar char="●"/>
              <a:defRPr/>
            </a:lvl4pPr>
            <a:lvl5pPr indent="-349250" lvl="4" marL="2286000" rtl="0" algn="l">
              <a:lnSpc>
                <a:spcPct val="115000"/>
              </a:lnSpc>
              <a:spcBef>
                <a:spcPts val="0"/>
              </a:spcBef>
              <a:spcAft>
                <a:spcPts val="0"/>
              </a:spcAft>
              <a:buSzPts val="1900"/>
              <a:buChar char="○"/>
              <a:defRPr/>
            </a:lvl5pPr>
            <a:lvl6pPr indent="-349250" lvl="5" marL="2743200" rtl="0" algn="l">
              <a:lnSpc>
                <a:spcPct val="115000"/>
              </a:lnSpc>
              <a:spcBef>
                <a:spcPts val="0"/>
              </a:spcBef>
              <a:spcAft>
                <a:spcPts val="0"/>
              </a:spcAft>
              <a:buSzPts val="1900"/>
              <a:buChar char="■"/>
              <a:defRPr/>
            </a:lvl6pPr>
            <a:lvl7pPr indent="-349250" lvl="6" marL="3200400" rtl="0" algn="l">
              <a:lnSpc>
                <a:spcPct val="115000"/>
              </a:lnSpc>
              <a:spcBef>
                <a:spcPts val="0"/>
              </a:spcBef>
              <a:spcAft>
                <a:spcPts val="0"/>
              </a:spcAft>
              <a:buSzPts val="1900"/>
              <a:buChar char="●"/>
              <a:defRPr/>
            </a:lvl7pPr>
            <a:lvl8pPr indent="-349250" lvl="7" marL="3657600" rtl="0" algn="l">
              <a:lnSpc>
                <a:spcPct val="115000"/>
              </a:lnSpc>
              <a:spcBef>
                <a:spcPts val="0"/>
              </a:spcBef>
              <a:spcAft>
                <a:spcPts val="0"/>
              </a:spcAft>
              <a:buSzPts val="1900"/>
              <a:buChar char="○"/>
              <a:defRPr/>
            </a:lvl8pPr>
            <a:lvl9pPr indent="-349250" lvl="8" marL="4114800" rtl="0" algn="l">
              <a:lnSpc>
                <a:spcPct val="115000"/>
              </a:lnSpc>
              <a:spcBef>
                <a:spcPts val="0"/>
              </a:spcBef>
              <a:spcAft>
                <a:spcPts val="0"/>
              </a:spcAft>
              <a:buSzPts val="1900"/>
              <a:buChar char="■"/>
              <a:defRPr/>
            </a:lvl9pPr>
          </a:lstStyle>
          <a:p/>
        </p:txBody>
      </p:sp>
      <p:sp>
        <p:nvSpPr>
          <p:cNvPr id="2779" name="Google Shape;2779;p138"/>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80" name="Shape 2780"/>
        <p:cNvGrpSpPr/>
        <p:nvPr/>
      </p:nvGrpSpPr>
      <p:grpSpPr>
        <a:xfrm>
          <a:off x="0" y="0"/>
          <a:ext cx="0" cy="0"/>
          <a:chOff x="0" y="0"/>
          <a:chExt cx="0" cy="0"/>
        </a:xfrm>
      </p:grpSpPr>
      <p:sp>
        <p:nvSpPr>
          <p:cNvPr id="2781" name="Google Shape;2781;p139"/>
          <p:cNvSpPr txBox="1"/>
          <p:nvPr>
            <p:ph idx="1" type="body"/>
          </p:nvPr>
        </p:nvSpPr>
        <p:spPr>
          <a:xfrm>
            <a:off x="415492" y="5640767"/>
            <a:ext cx="7996200" cy="806700"/>
          </a:xfrm>
          <a:prstGeom prst="rect">
            <a:avLst/>
          </a:prstGeom>
          <a:noFill/>
          <a:ln>
            <a:noFill/>
          </a:ln>
        </p:spPr>
        <p:txBody>
          <a:bodyPr anchorCtr="0" anchor="ctr" bIns="121875" lIns="121875" spcFirstLastPara="1" rIns="121875" wrap="square" tIns="121875">
            <a:normAutofit/>
          </a:bodyPr>
          <a:lstStyle>
            <a:lvl1pPr indent="-228600" lvl="0" marL="457200" rtl="0" algn="l">
              <a:lnSpc>
                <a:spcPct val="100000"/>
              </a:lnSpc>
              <a:spcBef>
                <a:spcPts val="0"/>
              </a:spcBef>
              <a:spcAft>
                <a:spcPts val="0"/>
              </a:spcAft>
              <a:buSzPts val="2400"/>
              <a:buNone/>
              <a:defRPr/>
            </a:lvl1pPr>
          </a:lstStyle>
          <a:p/>
        </p:txBody>
      </p:sp>
      <p:sp>
        <p:nvSpPr>
          <p:cNvPr id="2782" name="Google Shape;2782;p139"/>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83" name="Shape 2783"/>
        <p:cNvGrpSpPr/>
        <p:nvPr/>
      </p:nvGrpSpPr>
      <p:grpSpPr>
        <a:xfrm>
          <a:off x="0" y="0"/>
          <a:ext cx="0" cy="0"/>
          <a:chOff x="0" y="0"/>
          <a:chExt cx="0" cy="0"/>
        </a:xfrm>
      </p:grpSpPr>
      <p:sp>
        <p:nvSpPr>
          <p:cNvPr id="2784" name="Google Shape;2784;p140"/>
          <p:cNvSpPr txBox="1"/>
          <p:nvPr>
            <p:ph hasCustomPrompt="1" type="title"/>
          </p:nvPr>
        </p:nvSpPr>
        <p:spPr>
          <a:xfrm>
            <a:off x="415492" y="1474833"/>
            <a:ext cx="11357700" cy="2618100"/>
          </a:xfrm>
          <a:prstGeom prst="rect">
            <a:avLst/>
          </a:prstGeom>
          <a:noFill/>
          <a:ln>
            <a:noFill/>
          </a:ln>
        </p:spPr>
        <p:txBody>
          <a:bodyPr anchorCtr="0" anchor="b" bIns="121875" lIns="121875" spcFirstLastPara="1" rIns="121875" wrap="square" tIns="121875">
            <a:normAutofit/>
          </a:bodyPr>
          <a:lstStyle>
            <a:lvl1pPr lvl="0" rtl="0" algn="ctr">
              <a:lnSpc>
                <a:spcPct val="100000"/>
              </a:lnSpc>
              <a:spcBef>
                <a:spcPts val="0"/>
              </a:spcBef>
              <a:spcAft>
                <a:spcPts val="0"/>
              </a:spcAft>
              <a:buSzPts val="16000"/>
              <a:buNone/>
              <a:defRPr sz="16000"/>
            </a:lvl1pPr>
            <a:lvl2pPr lvl="1" rtl="0" algn="ctr">
              <a:lnSpc>
                <a:spcPct val="100000"/>
              </a:lnSpc>
              <a:spcBef>
                <a:spcPts val="0"/>
              </a:spcBef>
              <a:spcAft>
                <a:spcPts val="0"/>
              </a:spcAft>
              <a:buSzPts val="16000"/>
              <a:buNone/>
              <a:defRPr sz="16000"/>
            </a:lvl2pPr>
            <a:lvl3pPr lvl="2" rtl="0" algn="ctr">
              <a:lnSpc>
                <a:spcPct val="100000"/>
              </a:lnSpc>
              <a:spcBef>
                <a:spcPts val="0"/>
              </a:spcBef>
              <a:spcAft>
                <a:spcPts val="0"/>
              </a:spcAft>
              <a:buSzPts val="16000"/>
              <a:buNone/>
              <a:defRPr sz="16000"/>
            </a:lvl3pPr>
            <a:lvl4pPr lvl="3" rtl="0" algn="ctr">
              <a:lnSpc>
                <a:spcPct val="100000"/>
              </a:lnSpc>
              <a:spcBef>
                <a:spcPts val="0"/>
              </a:spcBef>
              <a:spcAft>
                <a:spcPts val="0"/>
              </a:spcAft>
              <a:buSzPts val="16000"/>
              <a:buNone/>
              <a:defRPr sz="16000"/>
            </a:lvl4pPr>
            <a:lvl5pPr lvl="4" rtl="0" algn="ctr">
              <a:lnSpc>
                <a:spcPct val="100000"/>
              </a:lnSpc>
              <a:spcBef>
                <a:spcPts val="0"/>
              </a:spcBef>
              <a:spcAft>
                <a:spcPts val="0"/>
              </a:spcAft>
              <a:buSzPts val="16000"/>
              <a:buNone/>
              <a:defRPr sz="16000"/>
            </a:lvl5pPr>
            <a:lvl6pPr lvl="5" rtl="0" algn="ctr">
              <a:lnSpc>
                <a:spcPct val="100000"/>
              </a:lnSpc>
              <a:spcBef>
                <a:spcPts val="0"/>
              </a:spcBef>
              <a:spcAft>
                <a:spcPts val="0"/>
              </a:spcAft>
              <a:buSzPts val="16000"/>
              <a:buNone/>
              <a:defRPr sz="16000"/>
            </a:lvl6pPr>
            <a:lvl7pPr lvl="6" rtl="0" algn="ctr">
              <a:lnSpc>
                <a:spcPct val="100000"/>
              </a:lnSpc>
              <a:spcBef>
                <a:spcPts val="0"/>
              </a:spcBef>
              <a:spcAft>
                <a:spcPts val="0"/>
              </a:spcAft>
              <a:buSzPts val="16000"/>
              <a:buNone/>
              <a:defRPr sz="16000"/>
            </a:lvl7pPr>
            <a:lvl8pPr lvl="7" rtl="0" algn="ctr">
              <a:lnSpc>
                <a:spcPct val="100000"/>
              </a:lnSpc>
              <a:spcBef>
                <a:spcPts val="0"/>
              </a:spcBef>
              <a:spcAft>
                <a:spcPts val="0"/>
              </a:spcAft>
              <a:buSzPts val="16000"/>
              <a:buNone/>
              <a:defRPr sz="16000"/>
            </a:lvl8pPr>
            <a:lvl9pPr lvl="8" rtl="0" algn="ctr">
              <a:lnSpc>
                <a:spcPct val="100000"/>
              </a:lnSpc>
              <a:spcBef>
                <a:spcPts val="0"/>
              </a:spcBef>
              <a:spcAft>
                <a:spcPts val="0"/>
              </a:spcAft>
              <a:buSzPts val="16000"/>
              <a:buNone/>
              <a:defRPr sz="16000"/>
            </a:lvl9pPr>
          </a:lstStyle>
          <a:p>
            <a:r>
              <a:t>xx%</a:t>
            </a:r>
          </a:p>
        </p:txBody>
      </p:sp>
      <p:sp>
        <p:nvSpPr>
          <p:cNvPr id="2785" name="Google Shape;2785;p140"/>
          <p:cNvSpPr txBox="1"/>
          <p:nvPr>
            <p:ph idx="1" type="body"/>
          </p:nvPr>
        </p:nvSpPr>
        <p:spPr>
          <a:xfrm>
            <a:off x="415492" y="4202967"/>
            <a:ext cx="11357700" cy="1734300"/>
          </a:xfrm>
          <a:prstGeom prst="rect">
            <a:avLst/>
          </a:prstGeom>
          <a:noFill/>
          <a:ln>
            <a:noFill/>
          </a:ln>
        </p:spPr>
        <p:txBody>
          <a:bodyPr anchorCtr="0" anchor="t" bIns="121875" lIns="121875" spcFirstLastPara="1" rIns="121875" wrap="square" tIns="121875">
            <a:normAutofit/>
          </a:bodyPr>
          <a:lstStyle>
            <a:lvl1pPr indent="-381000" lvl="0" marL="457200" rtl="0" algn="ctr">
              <a:lnSpc>
                <a:spcPct val="115000"/>
              </a:lnSpc>
              <a:spcBef>
                <a:spcPts val="0"/>
              </a:spcBef>
              <a:spcAft>
                <a:spcPts val="0"/>
              </a:spcAft>
              <a:buSzPts val="2400"/>
              <a:buChar char="●"/>
              <a:defRPr/>
            </a:lvl1pPr>
            <a:lvl2pPr indent="-349250" lvl="1" marL="914400" rtl="0" algn="ctr">
              <a:lnSpc>
                <a:spcPct val="115000"/>
              </a:lnSpc>
              <a:spcBef>
                <a:spcPts val="0"/>
              </a:spcBef>
              <a:spcAft>
                <a:spcPts val="0"/>
              </a:spcAft>
              <a:buSzPts val="1900"/>
              <a:buChar char="○"/>
              <a:defRPr/>
            </a:lvl2pPr>
            <a:lvl3pPr indent="-349250" lvl="2" marL="1371600" rtl="0" algn="ctr">
              <a:lnSpc>
                <a:spcPct val="115000"/>
              </a:lnSpc>
              <a:spcBef>
                <a:spcPts val="0"/>
              </a:spcBef>
              <a:spcAft>
                <a:spcPts val="0"/>
              </a:spcAft>
              <a:buSzPts val="1900"/>
              <a:buChar char="■"/>
              <a:defRPr/>
            </a:lvl3pPr>
            <a:lvl4pPr indent="-349250" lvl="3" marL="1828800" rtl="0" algn="ctr">
              <a:lnSpc>
                <a:spcPct val="115000"/>
              </a:lnSpc>
              <a:spcBef>
                <a:spcPts val="0"/>
              </a:spcBef>
              <a:spcAft>
                <a:spcPts val="0"/>
              </a:spcAft>
              <a:buSzPts val="1900"/>
              <a:buChar char="●"/>
              <a:defRPr/>
            </a:lvl4pPr>
            <a:lvl5pPr indent="-349250" lvl="4" marL="2286000" rtl="0" algn="ctr">
              <a:lnSpc>
                <a:spcPct val="115000"/>
              </a:lnSpc>
              <a:spcBef>
                <a:spcPts val="0"/>
              </a:spcBef>
              <a:spcAft>
                <a:spcPts val="0"/>
              </a:spcAft>
              <a:buSzPts val="1900"/>
              <a:buChar char="○"/>
              <a:defRPr/>
            </a:lvl5pPr>
            <a:lvl6pPr indent="-349250" lvl="5" marL="2743200" rtl="0" algn="ctr">
              <a:lnSpc>
                <a:spcPct val="115000"/>
              </a:lnSpc>
              <a:spcBef>
                <a:spcPts val="0"/>
              </a:spcBef>
              <a:spcAft>
                <a:spcPts val="0"/>
              </a:spcAft>
              <a:buSzPts val="1900"/>
              <a:buChar char="■"/>
              <a:defRPr/>
            </a:lvl6pPr>
            <a:lvl7pPr indent="-349250" lvl="6" marL="3200400" rtl="0" algn="ctr">
              <a:lnSpc>
                <a:spcPct val="115000"/>
              </a:lnSpc>
              <a:spcBef>
                <a:spcPts val="0"/>
              </a:spcBef>
              <a:spcAft>
                <a:spcPts val="0"/>
              </a:spcAft>
              <a:buSzPts val="1900"/>
              <a:buChar char="●"/>
              <a:defRPr/>
            </a:lvl7pPr>
            <a:lvl8pPr indent="-349250" lvl="7" marL="3657600" rtl="0" algn="ctr">
              <a:lnSpc>
                <a:spcPct val="115000"/>
              </a:lnSpc>
              <a:spcBef>
                <a:spcPts val="0"/>
              </a:spcBef>
              <a:spcAft>
                <a:spcPts val="0"/>
              </a:spcAft>
              <a:buSzPts val="1900"/>
              <a:buChar char="○"/>
              <a:defRPr/>
            </a:lvl8pPr>
            <a:lvl9pPr indent="-349250" lvl="8" marL="4114800" rtl="0" algn="ctr">
              <a:lnSpc>
                <a:spcPct val="115000"/>
              </a:lnSpc>
              <a:spcBef>
                <a:spcPts val="0"/>
              </a:spcBef>
              <a:spcAft>
                <a:spcPts val="0"/>
              </a:spcAft>
              <a:buSzPts val="1900"/>
              <a:buChar char="■"/>
              <a:defRPr/>
            </a:lvl9pPr>
          </a:lstStyle>
          <a:p/>
        </p:txBody>
      </p:sp>
      <p:sp>
        <p:nvSpPr>
          <p:cNvPr id="2786" name="Google Shape;2786;p140"/>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87" name="Shape 2787"/>
        <p:cNvGrpSpPr/>
        <p:nvPr/>
      </p:nvGrpSpPr>
      <p:grpSpPr>
        <a:xfrm>
          <a:off x="0" y="0"/>
          <a:ext cx="0" cy="0"/>
          <a:chOff x="0" y="0"/>
          <a:chExt cx="0" cy="0"/>
        </a:xfrm>
      </p:grpSpPr>
      <p:sp>
        <p:nvSpPr>
          <p:cNvPr id="2788" name="Google Shape;2788;p141"/>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showMasterSp="0">
  <p:cSld name="1_Title Slide 1">
    <p:bg>
      <p:bgPr>
        <a:solidFill>
          <a:schemeClr val="lt1"/>
        </a:solidFill>
      </p:bgPr>
    </p:bg>
    <p:spTree>
      <p:nvGrpSpPr>
        <p:cNvPr id="2795" name="Shape 2795"/>
        <p:cNvGrpSpPr/>
        <p:nvPr/>
      </p:nvGrpSpPr>
      <p:grpSpPr>
        <a:xfrm>
          <a:off x="0" y="0"/>
          <a:ext cx="0" cy="0"/>
          <a:chOff x="0" y="0"/>
          <a:chExt cx="0" cy="0"/>
        </a:xfrm>
      </p:grpSpPr>
      <p:pic>
        <p:nvPicPr>
          <p:cNvPr id="2796" name="Google Shape;2796;p143"/>
          <p:cNvPicPr preferRelativeResize="0"/>
          <p:nvPr/>
        </p:nvPicPr>
        <p:blipFill>
          <a:blip r:embed="rId2">
            <a:alphaModFix/>
          </a:blip>
          <a:stretch>
            <a:fillRect/>
          </a:stretch>
        </p:blipFill>
        <p:spPr>
          <a:xfrm>
            <a:off x="255843" y="581157"/>
            <a:ext cx="5667804" cy="674739"/>
          </a:xfrm>
          <a:prstGeom prst="rect">
            <a:avLst/>
          </a:prstGeom>
          <a:noFill/>
          <a:ln>
            <a:noFill/>
          </a:ln>
        </p:spPr>
      </p:pic>
      <p:sp>
        <p:nvSpPr>
          <p:cNvPr id="2797" name="Google Shape;2797;p143"/>
          <p:cNvSpPr txBox="1"/>
          <p:nvPr>
            <p:ph idx="1" type="body"/>
          </p:nvPr>
        </p:nvSpPr>
        <p:spPr>
          <a:xfrm>
            <a:off x="338328" y="5065775"/>
            <a:ext cx="7086600" cy="1179600"/>
          </a:xfrm>
          <a:prstGeom prst="rect">
            <a:avLst/>
          </a:prstGeom>
          <a:noFill/>
          <a:ln>
            <a:noFill/>
          </a:ln>
        </p:spPr>
        <p:txBody>
          <a:bodyPr anchorCtr="0" anchor="t" bIns="45700" lIns="91425" spcFirstLastPara="1" rIns="91375" wrap="square" tIns="45700">
            <a:normAutofit/>
          </a:bodyPr>
          <a:lstStyle>
            <a:lvl1pPr indent="-228600" lvl="0" marL="457200" rtl="0" algn="l">
              <a:lnSpc>
                <a:spcPct val="90000"/>
              </a:lnSpc>
              <a:spcBef>
                <a:spcPts val="2300"/>
              </a:spcBef>
              <a:spcAft>
                <a:spcPts val="0"/>
              </a:spcAft>
              <a:buClr>
                <a:srgbClr val="494A4E"/>
              </a:buClr>
              <a:buSzPts val="20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0000"/>
              </a:lnSpc>
              <a:spcBef>
                <a:spcPts val="2300"/>
              </a:spcBef>
              <a:spcAft>
                <a:spcPts val="0"/>
              </a:spcAft>
              <a:buClr>
                <a:srgbClr val="494A4E"/>
              </a:buClr>
              <a:buSzPts val="19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2pPr>
            <a:lvl3pPr indent="-228600" lvl="2" marL="1371600" rtl="0" algn="l">
              <a:lnSpc>
                <a:spcPct val="90000"/>
              </a:lnSpc>
              <a:spcBef>
                <a:spcPts val="2300"/>
              </a:spcBef>
              <a:spcAft>
                <a:spcPts val="0"/>
              </a:spcAft>
              <a:buClr>
                <a:srgbClr val="494A4E"/>
              </a:buClr>
              <a:buSzPts val="2000"/>
              <a:buNone/>
              <a:defRPr b="0" i="0" sz="2000">
                <a:solidFill>
                  <a:srgbClr val="494A4E"/>
                </a:solidFill>
                <a:latin typeface="AvenirNext forINTUIT W05 Medium"/>
                <a:ea typeface="AvenirNext forINTUIT W05 Medium"/>
                <a:cs typeface="AvenirNext forINTUIT W05 Medium"/>
                <a:sym typeface="AvenirNext forINTUIT W05 Medium"/>
              </a:defRPr>
            </a:lvl3pPr>
            <a:lvl4pPr indent="-228600" lvl="3" marL="1828800" rtl="0" algn="l">
              <a:lnSpc>
                <a:spcPct val="90000"/>
              </a:lnSpc>
              <a:spcBef>
                <a:spcPts val="2300"/>
              </a:spcBef>
              <a:spcAft>
                <a:spcPts val="0"/>
              </a:spcAft>
              <a:buClr>
                <a:srgbClr val="494A4E"/>
              </a:buClr>
              <a:buSzPts val="2000"/>
              <a:buNone/>
              <a:defRPr b="0" i="0" sz="2000">
                <a:solidFill>
                  <a:srgbClr val="494A4E"/>
                </a:solidFill>
                <a:latin typeface="AvenirNext forINTUIT W05 Medium"/>
                <a:ea typeface="AvenirNext forINTUIT W05 Medium"/>
                <a:cs typeface="AvenirNext forINTUIT W05 Medium"/>
                <a:sym typeface="AvenirNext forINTUIT W05 Medium"/>
              </a:defRPr>
            </a:lvl4pPr>
            <a:lvl5pPr indent="-228600" lvl="4" marL="2286000" rtl="0" algn="l">
              <a:lnSpc>
                <a:spcPct val="90000"/>
              </a:lnSpc>
              <a:spcBef>
                <a:spcPts val="2300"/>
              </a:spcBef>
              <a:spcAft>
                <a:spcPts val="0"/>
              </a:spcAft>
              <a:buSzPts val="19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798" name="Google Shape;2798;p143"/>
          <p:cNvSpPr txBox="1"/>
          <p:nvPr>
            <p:ph type="title"/>
          </p:nvPr>
        </p:nvSpPr>
        <p:spPr>
          <a:xfrm>
            <a:off x="299999" y="1975104"/>
            <a:ext cx="8686800" cy="2437200"/>
          </a:xfrm>
          <a:prstGeom prst="rect">
            <a:avLst/>
          </a:prstGeom>
          <a:noFill/>
          <a:ln>
            <a:noFill/>
          </a:ln>
        </p:spPr>
        <p:txBody>
          <a:bodyPr anchorCtr="0" anchor="b" bIns="45700" lIns="91425" spcFirstLastPara="1" rIns="91375" wrap="square" tIns="45700">
            <a:noAutofit/>
          </a:bodyPr>
          <a:lstStyle>
            <a:lvl1pPr lvl="0" rtl="0" algn="l">
              <a:lnSpc>
                <a:spcPct val="102703"/>
              </a:lnSpc>
              <a:spcBef>
                <a:spcPts val="0"/>
              </a:spcBef>
              <a:spcAft>
                <a:spcPts val="0"/>
              </a:spcAft>
              <a:buClr>
                <a:srgbClr val="494A4E"/>
              </a:buClr>
              <a:buSzPts val="7300"/>
              <a:buFont typeface="AvenirNext forINTUIT W05 Thin"/>
              <a:buNone/>
              <a:defRPr b="0" i="0" sz="7300" cap="none">
                <a:solidFill>
                  <a:srgbClr val="494A4E"/>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799" name="Google Shape;2799;p143"/>
          <p:cNvSpPr txBox="1"/>
          <p:nvPr>
            <p:ph idx="2" type="body"/>
          </p:nvPr>
        </p:nvSpPr>
        <p:spPr>
          <a:xfrm>
            <a:off x="338328" y="4690872"/>
            <a:ext cx="5486700" cy="335100"/>
          </a:xfrm>
          <a:prstGeom prst="rect">
            <a:avLst/>
          </a:prstGeom>
          <a:noFill/>
          <a:ln>
            <a:noFill/>
          </a:ln>
        </p:spPr>
        <p:txBody>
          <a:bodyPr anchorCtr="0" anchor="ctr" bIns="45700" lIns="91375" spcFirstLastPara="1" rIns="91375" wrap="square" tIns="45700">
            <a:noAutofit/>
          </a:bodyPr>
          <a:lstStyle>
            <a:lvl1pPr indent="-228600" lvl="0" marL="457200" rtl="0" algn="l">
              <a:lnSpc>
                <a:spcPct val="95000"/>
              </a:lnSpc>
              <a:spcBef>
                <a:spcPts val="1900"/>
              </a:spcBef>
              <a:spcAft>
                <a:spcPts val="0"/>
              </a:spcAft>
              <a:buClr>
                <a:srgbClr val="393A3D"/>
              </a:buClr>
              <a:buSzPts val="1600"/>
              <a:buFont typeface="Avenir Next For Intuit"/>
              <a:buNone/>
              <a:defRPr b="0" i="0" sz="1600">
                <a:solidFill>
                  <a:srgbClr val="393A3D"/>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00"/>
              <a:buNone/>
              <a:defRPr/>
            </a:lvl2pPr>
            <a:lvl3pPr indent="-330200" lvl="2" marL="1371600" rtl="0" algn="l">
              <a:lnSpc>
                <a:spcPct val="95000"/>
              </a:lnSpc>
              <a:spcBef>
                <a:spcPts val="400"/>
              </a:spcBef>
              <a:spcAft>
                <a:spcPts val="0"/>
              </a:spcAft>
              <a:buClr>
                <a:srgbClr val="494A4E"/>
              </a:buClr>
              <a:buSzPts val="1600"/>
              <a:buChar char="•"/>
              <a:defRPr/>
            </a:lvl3pPr>
            <a:lvl4pPr indent="-349250" lvl="3" marL="1828800" rtl="0" algn="l">
              <a:lnSpc>
                <a:spcPct val="84444"/>
              </a:lnSpc>
              <a:spcBef>
                <a:spcPts val="400"/>
              </a:spcBef>
              <a:spcAft>
                <a:spcPts val="0"/>
              </a:spcAft>
              <a:buClr>
                <a:srgbClr val="494A4E"/>
              </a:buClr>
              <a:buSzPts val="1900"/>
              <a:buChar char="–"/>
              <a:defRPr/>
            </a:lvl4pPr>
            <a:lvl5pPr indent="-228600" lvl="4" marL="2286000" rtl="0" algn="l">
              <a:lnSpc>
                <a:spcPct val="84444"/>
              </a:lnSpc>
              <a:spcBef>
                <a:spcPts val="400"/>
              </a:spcBef>
              <a:spcAft>
                <a:spcPts val="0"/>
              </a:spcAft>
              <a:buSzPts val="1600"/>
              <a:buNone/>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800" name="Shape 2800"/>
        <p:cNvGrpSpPr/>
        <p:nvPr/>
      </p:nvGrpSpPr>
      <p:grpSpPr>
        <a:xfrm>
          <a:off x="0" y="0"/>
          <a:ext cx="0" cy="0"/>
          <a:chOff x="0" y="0"/>
          <a:chExt cx="0" cy="0"/>
        </a:xfrm>
      </p:grpSpPr>
      <p:sp>
        <p:nvSpPr>
          <p:cNvPr id="2801" name="Google Shape;2801;p144"/>
          <p:cNvSpPr txBox="1"/>
          <p:nvPr>
            <p:ph idx="1" type="body"/>
          </p:nvPr>
        </p:nvSpPr>
        <p:spPr>
          <a:xfrm>
            <a:off x="338328" y="5063693"/>
            <a:ext cx="7083300" cy="1176300"/>
          </a:xfrm>
          <a:prstGeom prst="rect">
            <a:avLst/>
          </a:prstGeom>
          <a:noFill/>
          <a:ln>
            <a:noFill/>
          </a:ln>
        </p:spPr>
        <p:txBody>
          <a:bodyPr anchorCtr="0" anchor="t" bIns="45700" lIns="91425" spcFirstLastPara="1" rIns="91375" wrap="square" tIns="45700">
            <a:noAutofit/>
          </a:bodyPr>
          <a:lstStyle>
            <a:lvl1pPr indent="-228600" lvl="0" marL="457200" rtl="0" algn="l">
              <a:lnSpc>
                <a:spcPct val="95000"/>
              </a:lnSpc>
              <a:spcBef>
                <a:spcPts val="19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0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0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00"/>
              <a:buFont typeface="Avenir Next For Intuit"/>
              <a:buNone/>
              <a:defRPr sz="1500">
                <a:solidFill>
                  <a:schemeClr val="lt1"/>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02" name="Google Shape;2802;p144"/>
          <p:cNvSpPr txBox="1"/>
          <p:nvPr>
            <p:ph type="title"/>
          </p:nvPr>
        </p:nvSpPr>
        <p:spPr>
          <a:xfrm>
            <a:off x="301752" y="1974971"/>
            <a:ext cx="8686800" cy="24372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chemeClr val="lt1"/>
              </a:buClr>
              <a:buSzPts val="7300"/>
              <a:buFont typeface="AvenirNext forINTUIT W05 Thin"/>
              <a:buNone/>
              <a:defRPr b="0" i="0" sz="73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803" name="Google Shape;2803;p144"/>
          <p:cNvSpPr txBox="1"/>
          <p:nvPr>
            <p:ph idx="2" type="body"/>
          </p:nvPr>
        </p:nvSpPr>
        <p:spPr>
          <a:xfrm>
            <a:off x="338328" y="4690872"/>
            <a:ext cx="5486700" cy="335100"/>
          </a:xfrm>
          <a:prstGeom prst="rect">
            <a:avLst/>
          </a:prstGeom>
          <a:noFill/>
          <a:ln>
            <a:noFill/>
          </a:ln>
        </p:spPr>
        <p:txBody>
          <a:bodyPr anchorCtr="0" anchor="ctr" bIns="45700" lIns="91375" spcFirstLastPara="1" rIns="91375" wrap="square" tIns="45700">
            <a:noAutofit/>
          </a:bodyPr>
          <a:lstStyle>
            <a:lvl1pPr indent="-228600" lvl="0" marL="457200" rtl="0" algn="l">
              <a:lnSpc>
                <a:spcPct val="95000"/>
              </a:lnSpc>
              <a:spcBef>
                <a:spcPts val="19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00"/>
              <a:buNone/>
              <a:defRPr/>
            </a:lvl2pPr>
            <a:lvl3pPr indent="-330200" lvl="2" marL="1371600" rtl="0" algn="l">
              <a:lnSpc>
                <a:spcPct val="95000"/>
              </a:lnSpc>
              <a:spcBef>
                <a:spcPts val="400"/>
              </a:spcBef>
              <a:spcAft>
                <a:spcPts val="0"/>
              </a:spcAft>
              <a:buClr>
                <a:srgbClr val="494A4E"/>
              </a:buClr>
              <a:buSzPts val="1600"/>
              <a:buChar char="•"/>
              <a:defRPr/>
            </a:lvl3pPr>
            <a:lvl4pPr indent="-349250" lvl="3" marL="1828800" rtl="0" algn="l">
              <a:lnSpc>
                <a:spcPct val="84444"/>
              </a:lnSpc>
              <a:spcBef>
                <a:spcPts val="400"/>
              </a:spcBef>
              <a:spcAft>
                <a:spcPts val="0"/>
              </a:spcAft>
              <a:buClr>
                <a:srgbClr val="494A4E"/>
              </a:buClr>
              <a:buSzPts val="1900"/>
              <a:buChar char="–"/>
              <a:defRPr/>
            </a:lvl4pPr>
            <a:lvl5pPr indent="-228600" lvl="4" marL="2286000" rtl="0" algn="l">
              <a:lnSpc>
                <a:spcPct val="84444"/>
              </a:lnSpc>
              <a:spcBef>
                <a:spcPts val="400"/>
              </a:spcBef>
              <a:spcAft>
                <a:spcPts val="0"/>
              </a:spcAft>
              <a:buSzPts val="1600"/>
              <a:buNone/>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pic>
        <p:nvPicPr>
          <p:cNvPr id="2804" name="Google Shape;2804;p144"/>
          <p:cNvPicPr preferRelativeResize="0"/>
          <p:nvPr/>
        </p:nvPicPr>
        <p:blipFill rotWithShape="1">
          <a:blip r:embed="rId2">
            <a:alphaModFix/>
          </a:blip>
          <a:srcRect b="0" l="169" r="159" t="0"/>
          <a:stretch/>
        </p:blipFill>
        <p:spPr>
          <a:xfrm>
            <a:off x="255843" y="581157"/>
            <a:ext cx="5667804" cy="674739"/>
          </a:xfrm>
          <a:prstGeom prst="rect">
            <a:avLst/>
          </a:prstGeom>
          <a:noFill/>
          <a:ln>
            <a:noFill/>
          </a:ln>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howMasterSp="0">
  <p:cSld name="Title Slide 4">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805" name="Shape 2805"/>
        <p:cNvGrpSpPr/>
        <p:nvPr/>
      </p:nvGrpSpPr>
      <p:grpSpPr>
        <a:xfrm>
          <a:off x="0" y="0"/>
          <a:ext cx="0" cy="0"/>
          <a:chOff x="0" y="0"/>
          <a:chExt cx="0" cy="0"/>
        </a:xfrm>
      </p:grpSpPr>
      <p:pic>
        <p:nvPicPr>
          <p:cNvPr id="2806" name="Google Shape;2806;p145"/>
          <p:cNvPicPr preferRelativeResize="0"/>
          <p:nvPr/>
        </p:nvPicPr>
        <p:blipFill rotWithShape="1">
          <a:blip r:embed="rId2">
            <a:alphaModFix/>
          </a:blip>
          <a:srcRect b="0" l="0" r="0" t="0"/>
          <a:stretch/>
        </p:blipFill>
        <p:spPr>
          <a:xfrm>
            <a:off x="0" y="0"/>
            <a:ext cx="12185650" cy="6856215"/>
          </a:xfrm>
          <a:prstGeom prst="rect">
            <a:avLst/>
          </a:prstGeom>
          <a:noFill/>
          <a:ln>
            <a:noFill/>
          </a:ln>
        </p:spPr>
      </p:pic>
      <p:sp>
        <p:nvSpPr>
          <p:cNvPr id="2807" name="Google Shape;2807;p145"/>
          <p:cNvSpPr txBox="1"/>
          <p:nvPr>
            <p:ph idx="1" type="body"/>
          </p:nvPr>
        </p:nvSpPr>
        <p:spPr>
          <a:xfrm>
            <a:off x="338328" y="5065776"/>
            <a:ext cx="7083300" cy="1176300"/>
          </a:xfrm>
          <a:prstGeom prst="rect">
            <a:avLst/>
          </a:prstGeom>
          <a:noFill/>
          <a:ln>
            <a:noFill/>
          </a:ln>
        </p:spPr>
        <p:txBody>
          <a:bodyPr anchorCtr="0" anchor="t" bIns="45700" lIns="91425" spcFirstLastPara="1" rIns="91375" wrap="square" tIns="45700">
            <a:noAutofit/>
          </a:bodyPr>
          <a:lstStyle>
            <a:lvl1pPr indent="-228600" lvl="0" marL="457200" rtl="0" algn="l">
              <a:lnSpc>
                <a:spcPct val="95000"/>
              </a:lnSpc>
              <a:spcBef>
                <a:spcPts val="19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0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0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00"/>
              <a:buFont typeface="Avenir Next For Intuit"/>
              <a:buNone/>
              <a:defRPr sz="1500">
                <a:solidFill>
                  <a:schemeClr val="lt1"/>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08" name="Google Shape;2808;p145"/>
          <p:cNvSpPr txBox="1"/>
          <p:nvPr>
            <p:ph type="title"/>
          </p:nvPr>
        </p:nvSpPr>
        <p:spPr>
          <a:xfrm>
            <a:off x="301752" y="1974971"/>
            <a:ext cx="8686800" cy="24372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chemeClr val="lt1"/>
              </a:buClr>
              <a:buSzPts val="7300"/>
              <a:buFont typeface="AvenirNext forINTUIT W05 Thin"/>
              <a:buNone/>
              <a:defRPr b="0" i="0" sz="73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809" name="Google Shape;2809;p145"/>
          <p:cNvSpPr txBox="1"/>
          <p:nvPr>
            <p:ph idx="2" type="body"/>
          </p:nvPr>
        </p:nvSpPr>
        <p:spPr>
          <a:xfrm>
            <a:off x="338328" y="4690872"/>
            <a:ext cx="5486700" cy="335100"/>
          </a:xfrm>
          <a:prstGeom prst="rect">
            <a:avLst/>
          </a:prstGeom>
          <a:noFill/>
          <a:ln>
            <a:noFill/>
          </a:ln>
        </p:spPr>
        <p:txBody>
          <a:bodyPr anchorCtr="0" anchor="ctr" bIns="45700" lIns="91375" spcFirstLastPara="1" rIns="91375" wrap="square" tIns="45700">
            <a:noAutofit/>
          </a:bodyPr>
          <a:lstStyle>
            <a:lvl1pPr indent="-228600" lvl="0" marL="457200" rtl="0" algn="l">
              <a:lnSpc>
                <a:spcPct val="95000"/>
              </a:lnSpc>
              <a:spcBef>
                <a:spcPts val="19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00"/>
              <a:buNone/>
              <a:defRPr/>
            </a:lvl2pPr>
            <a:lvl3pPr indent="-330200" lvl="2" marL="1371600" rtl="0" algn="l">
              <a:lnSpc>
                <a:spcPct val="95000"/>
              </a:lnSpc>
              <a:spcBef>
                <a:spcPts val="400"/>
              </a:spcBef>
              <a:spcAft>
                <a:spcPts val="0"/>
              </a:spcAft>
              <a:buClr>
                <a:srgbClr val="494A4E"/>
              </a:buClr>
              <a:buSzPts val="1600"/>
              <a:buChar char="•"/>
              <a:defRPr/>
            </a:lvl3pPr>
            <a:lvl4pPr indent="-349250" lvl="3" marL="1828800" rtl="0" algn="l">
              <a:lnSpc>
                <a:spcPct val="84444"/>
              </a:lnSpc>
              <a:spcBef>
                <a:spcPts val="400"/>
              </a:spcBef>
              <a:spcAft>
                <a:spcPts val="0"/>
              </a:spcAft>
              <a:buClr>
                <a:srgbClr val="494A4E"/>
              </a:buClr>
              <a:buSzPts val="1900"/>
              <a:buChar char="–"/>
              <a:defRPr/>
            </a:lvl4pPr>
            <a:lvl5pPr indent="-228600" lvl="4" marL="2286000" rtl="0" algn="l">
              <a:lnSpc>
                <a:spcPct val="84444"/>
              </a:lnSpc>
              <a:spcBef>
                <a:spcPts val="400"/>
              </a:spcBef>
              <a:spcAft>
                <a:spcPts val="0"/>
              </a:spcAft>
              <a:buSzPts val="1600"/>
              <a:buNone/>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pic>
        <p:nvPicPr>
          <p:cNvPr id="2810" name="Google Shape;2810;p145"/>
          <p:cNvPicPr preferRelativeResize="0"/>
          <p:nvPr/>
        </p:nvPicPr>
        <p:blipFill rotWithShape="1">
          <a:blip r:embed="rId3">
            <a:alphaModFix/>
          </a:blip>
          <a:srcRect b="0" l="169" r="159" t="0"/>
          <a:stretch/>
        </p:blipFill>
        <p:spPr>
          <a:xfrm>
            <a:off x="255843" y="581157"/>
            <a:ext cx="5667804" cy="67473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p:cSld name="Quote + Square Photo-Left Facing">
    <p:spTree>
      <p:nvGrpSpPr>
        <p:cNvPr id="647" name="Shape 647"/>
        <p:cNvGrpSpPr/>
        <p:nvPr/>
      </p:nvGrpSpPr>
      <p:grpSpPr>
        <a:xfrm>
          <a:off x="0" y="0"/>
          <a:ext cx="0" cy="0"/>
          <a:chOff x="0" y="0"/>
          <a:chExt cx="0" cy="0"/>
        </a:xfrm>
      </p:grpSpPr>
      <p:sp>
        <p:nvSpPr>
          <p:cNvPr id="648" name="Google Shape;648;p15"/>
          <p:cNvSpPr txBox="1"/>
          <p:nvPr>
            <p:ph idx="1" type="body"/>
          </p:nvPr>
        </p:nvSpPr>
        <p:spPr>
          <a:xfrm>
            <a:off x="4873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dk1"/>
              </a:buClr>
              <a:buSzPts val="2400"/>
              <a:buFont typeface="AvenirNext forINTUIT W05 Medium"/>
              <a:buNone/>
              <a:defRPr b="0" i="0" sz="2400">
                <a:solidFill>
                  <a:schemeClr val="dk1"/>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000000"/>
              </a:buClr>
              <a:buSzPts val="2880"/>
              <a:buFont typeface="Avenir Next For Intuit"/>
              <a:buNone/>
              <a:defRPr sz="3200"/>
            </a:lvl2pPr>
            <a:lvl3pPr indent="-388619" lvl="2" marL="1371600" rtl="0" algn="l">
              <a:lnSpc>
                <a:spcPct val="95000"/>
              </a:lnSpc>
              <a:spcBef>
                <a:spcPts val="400"/>
              </a:spcBef>
              <a:spcAft>
                <a:spcPts val="0"/>
              </a:spcAft>
              <a:buClr>
                <a:srgbClr val="000000"/>
              </a:buClr>
              <a:buSzPts val="2520"/>
              <a:buChar char="•"/>
              <a:defRPr sz="2800"/>
            </a:lvl3pPr>
            <a:lvl4pPr indent="-381000" lvl="3" marL="1828800" rtl="0" algn="l">
              <a:lnSpc>
                <a:spcPct val="63333"/>
              </a:lnSpc>
              <a:spcBef>
                <a:spcPts val="400"/>
              </a:spcBef>
              <a:spcAft>
                <a:spcPts val="0"/>
              </a:spcAft>
              <a:buClr>
                <a:srgbClr val="000000"/>
              </a:buClr>
              <a:buSzPts val="2400"/>
              <a:buChar char="–"/>
              <a:defRPr sz="2400"/>
            </a:lvl4pPr>
            <a:lvl5pPr indent="-228600" lvl="4" marL="2286000" rtl="0" algn="l">
              <a:lnSpc>
                <a:spcPct val="76000"/>
              </a:lnSpc>
              <a:spcBef>
                <a:spcPts val="400"/>
              </a:spcBef>
              <a:spcAft>
                <a:spcPts val="0"/>
              </a:spcAft>
              <a:buSzPts val="1800"/>
              <a:buFont typeface="Avenir Next For Intuit"/>
              <a:buNone/>
              <a:defRPr sz="20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49" name="Google Shape;649;p15"/>
          <p:cNvSpPr/>
          <p:nvPr>
            <p:ph idx="2" type="pic"/>
          </p:nvPr>
        </p:nvSpPr>
        <p:spPr>
          <a:xfrm>
            <a:off x="6094412" y="0"/>
            <a:ext cx="6094500" cy="6858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000000"/>
              </a:buClr>
              <a:buSzPts val="1620"/>
              <a:buFont typeface="Avenir Next For Intuit"/>
              <a:buNone/>
              <a:defRPr b="0" i="0" sz="1800" u="none" cap="none" strike="noStrike">
                <a:solidFill>
                  <a:srgbClr val="000000"/>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000000"/>
              </a:buClr>
              <a:buSzPts val="1440"/>
              <a:buFont typeface="Arial"/>
              <a:buChar char="•"/>
              <a:defRPr b="0" i="0" sz="1600" u="none" cap="none" strike="noStrike">
                <a:solidFill>
                  <a:srgbClr val="000000"/>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000000"/>
              </a:buClr>
              <a:buSzPts val="1400"/>
              <a:buFont typeface="Merriweather Sans"/>
              <a:buChar char="–"/>
              <a:defRPr b="0" i="0" sz="1400" u="none" cap="none" strike="noStrike">
                <a:solidFill>
                  <a:srgbClr val="000000"/>
                </a:solidFill>
                <a:latin typeface="Avenir Next For Intuit"/>
                <a:ea typeface="Avenir Next For Intuit"/>
                <a:cs typeface="Avenir Next For Intuit"/>
                <a:sym typeface="Avenir Next For Intuit"/>
              </a:defRPr>
            </a:lvl4pPr>
            <a:lvl5pPr lvl="4" marR="0" rtl="0" algn="l">
              <a:lnSpc>
                <a:spcPct val="108571"/>
              </a:lnSpc>
              <a:spcBef>
                <a:spcPts val="400"/>
              </a:spcBef>
              <a:spcAft>
                <a:spcPts val="0"/>
              </a:spcAft>
              <a:buClr>
                <a:schemeClr val="dk1"/>
              </a:buClr>
              <a:buSzPts val="1260"/>
              <a:buFont typeface="Avenir Next For Intuit"/>
              <a:buNone/>
              <a:defRPr b="0" i="0" sz="1400" u="none" cap="none" strike="noStrike">
                <a:solidFill>
                  <a:srgbClr val="000000"/>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transition spd="med">
    <p:fade thruBlk="1"/>
  </p:transition>
</p:sldLayout>
</file>

<file path=ppt/slideLayouts/slideLayout1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bg>
      <p:bgPr>
        <a:gradFill>
          <a:gsLst>
            <a:gs pos="0">
              <a:srgbClr val="003B62"/>
            </a:gs>
            <a:gs pos="1000">
              <a:srgbClr val="003B62"/>
            </a:gs>
            <a:gs pos="39000">
              <a:srgbClr val="005993"/>
            </a:gs>
            <a:gs pos="64000">
              <a:srgbClr val="0377A8"/>
            </a:gs>
            <a:gs pos="100000">
              <a:srgbClr val="00A9EC"/>
            </a:gs>
          </a:gsLst>
          <a:lin ang="19200160" scaled="0"/>
        </a:gradFill>
      </p:bgPr>
    </p:bg>
    <p:spTree>
      <p:nvGrpSpPr>
        <p:cNvPr id="2811" name="Shape 2811"/>
        <p:cNvGrpSpPr/>
        <p:nvPr/>
      </p:nvGrpSpPr>
      <p:grpSpPr>
        <a:xfrm>
          <a:off x="0" y="0"/>
          <a:ext cx="0" cy="0"/>
          <a:chOff x="0" y="0"/>
          <a:chExt cx="0" cy="0"/>
        </a:xfrm>
      </p:grpSpPr>
      <p:sp>
        <p:nvSpPr>
          <p:cNvPr id="2812" name="Google Shape;2812;p146"/>
          <p:cNvSpPr txBox="1"/>
          <p:nvPr>
            <p:ph idx="1" type="body"/>
          </p:nvPr>
        </p:nvSpPr>
        <p:spPr>
          <a:xfrm>
            <a:off x="338328" y="5063693"/>
            <a:ext cx="7083300" cy="1176300"/>
          </a:xfrm>
          <a:prstGeom prst="rect">
            <a:avLst/>
          </a:prstGeom>
          <a:noFill/>
          <a:ln>
            <a:noFill/>
          </a:ln>
        </p:spPr>
        <p:txBody>
          <a:bodyPr anchorCtr="0" anchor="t" bIns="45700" lIns="91425" spcFirstLastPara="1" rIns="91375" wrap="square" tIns="45700">
            <a:noAutofit/>
          </a:bodyPr>
          <a:lstStyle>
            <a:lvl1pPr indent="-228600" lvl="0" marL="457200" rtl="0" algn="l">
              <a:lnSpc>
                <a:spcPct val="95000"/>
              </a:lnSpc>
              <a:spcBef>
                <a:spcPts val="19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0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0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00"/>
              <a:buFont typeface="Avenir Next For Intuit"/>
              <a:buNone/>
              <a:defRPr sz="1500">
                <a:solidFill>
                  <a:schemeClr val="lt1"/>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13" name="Google Shape;2813;p146"/>
          <p:cNvSpPr txBox="1"/>
          <p:nvPr>
            <p:ph type="title"/>
          </p:nvPr>
        </p:nvSpPr>
        <p:spPr>
          <a:xfrm>
            <a:off x="301752" y="1974971"/>
            <a:ext cx="8686800" cy="24372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chemeClr val="lt1"/>
              </a:buClr>
              <a:buSzPts val="7300"/>
              <a:buFont typeface="AvenirNext forINTUIT W05 Thin"/>
              <a:buNone/>
              <a:defRPr b="0" i="0" sz="73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814" name="Google Shape;2814;p146"/>
          <p:cNvSpPr txBox="1"/>
          <p:nvPr>
            <p:ph idx="2" type="body"/>
          </p:nvPr>
        </p:nvSpPr>
        <p:spPr>
          <a:xfrm>
            <a:off x="338328" y="4690872"/>
            <a:ext cx="5486700" cy="335100"/>
          </a:xfrm>
          <a:prstGeom prst="rect">
            <a:avLst/>
          </a:prstGeom>
          <a:noFill/>
          <a:ln>
            <a:noFill/>
          </a:ln>
        </p:spPr>
        <p:txBody>
          <a:bodyPr anchorCtr="0" anchor="ctr" bIns="45700" lIns="91375" spcFirstLastPara="1" rIns="91375" wrap="square" tIns="45700">
            <a:noAutofit/>
          </a:bodyPr>
          <a:lstStyle>
            <a:lvl1pPr indent="-228600" lvl="0" marL="457200" rtl="0" algn="l">
              <a:lnSpc>
                <a:spcPct val="95000"/>
              </a:lnSpc>
              <a:spcBef>
                <a:spcPts val="19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00"/>
              <a:buNone/>
              <a:defRPr/>
            </a:lvl2pPr>
            <a:lvl3pPr indent="-330200" lvl="2" marL="1371600" rtl="0" algn="l">
              <a:lnSpc>
                <a:spcPct val="95000"/>
              </a:lnSpc>
              <a:spcBef>
                <a:spcPts val="400"/>
              </a:spcBef>
              <a:spcAft>
                <a:spcPts val="0"/>
              </a:spcAft>
              <a:buClr>
                <a:srgbClr val="494A4E"/>
              </a:buClr>
              <a:buSzPts val="1600"/>
              <a:buChar char="•"/>
              <a:defRPr/>
            </a:lvl3pPr>
            <a:lvl4pPr indent="-349250" lvl="3" marL="1828800" rtl="0" algn="l">
              <a:lnSpc>
                <a:spcPct val="84444"/>
              </a:lnSpc>
              <a:spcBef>
                <a:spcPts val="400"/>
              </a:spcBef>
              <a:spcAft>
                <a:spcPts val="0"/>
              </a:spcAft>
              <a:buClr>
                <a:srgbClr val="494A4E"/>
              </a:buClr>
              <a:buSzPts val="1900"/>
              <a:buChar char="–"/>
              <a:defRPr/>
            </a:lvl4pPr>
            <a:lvl5pPr indent="-228600" lvl="4" marL="2286000" rtl="0" algn="l">
              <a:lnSpc>
                <a:spcPct val="84444"/>
              </a:lnSpc>
              <a:spcBef>
                <a:spcPts val="400"/>
              </a:spcBef>
              <a:spcAft>
                <a:spcPts val="0"/>
              </a:spcAft>
              <a:buSzPts val="1600"/>
              <a:buNone/>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pic>
        <p:nvPicPr>
          <p:cNvPr id="2815" name="Google Shape;2815;p146"/>
          <p:cNvPicPr preferRelativeResize="0"/>
          <p:nvPr/>
        </p:nvPicPr>
        <p:blipFill rotWithShape="1">
          <a:blip r:embed="rId2">
            <a:alphaModFix/>
          </a:blip>
          <a:srcRect b="0" l="169" r="159" t="0"/>
          <a:stretch/>
        </p:blipFill>
        <p:spPr>
          <a:xfrm>
            <a:off x="255843" y="581157"/>
            <a:ext cx="5667804" cy="674739"/>
          </a:xfrm>
          <a:prstGeom prst="rect">
            <a:avLst/>
          </a:prstGeom>
          <a:noFill/>
          <a:ln>
            <a:noFill/>
          </a:ln>
        </p:spPr>
      </p:pic>
    </p:spTree>
  </p:cSld>
  <p:clrMapOvr>
    <a:masterClrMapping/>
  </p:clrMapOvr>
</p:sldLayout>
</file>

<file path=ppt/slideLayouts/slideLayout1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Dark Gray" showMasterSp="0">
  <p:cSld name="1_Divider - Dark Gray">
    <p:bg>
      <p:bgPr>
        <a:solidFill>
          <a:srgbClr val="46484C"/>
        </a:solidFill>
      </p:bgPr>
    </p:bg>
    <p:spTree>
      <p:nvGrpSpPr>
        <p:cNvPr id="2816" name="Shape 2816"/>
        <p:cNvGrpSpPr/>
        <p:nvPr/>
      </p:nvGrpSpPr>
      <p:grpSpPr>
        <a:xfrm>
          <a:off x="0" y="0"/>
          <a:ext cx="0" cy="0"/>
          <a:chOff x="0" y="0"/>
          <a:chExt cx="0" cy="0"/>
        </a:xfrm>
      </p:grpSpPr>
      <p:sp>
        <p:nvSpPr>
          <p:cNvPr id="2817" name="Google Shape;2817;p147"/>
          <p:cNvSpPr txBox="1"/>
          <p:nvPr>
            <p:ph type="title"/>
          </p:nvPr>
        </p:nvSpPr>
        <p:spPr>
          <a:xfrm>
            <a:off x="320040" y="2057400"/>
            <a:ext cx="9327300" cy="27432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chemeClr val="lt1"/>
              </a:buClr>
              <a:buSzPts val="5100"/>
              <a:buFont typeface="AvenirNext forINTUIT W05 Thin"/>
              <a:buNone/>
              <a:defRPr b="0" i="0" sz="51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Light Blue" showMasterSp="0">
  <p:cSld name="1_Divider - Light Blue">
    <p:bg>
      <p:bgPr>
        <a:solidFill>
          <a:srgbClr val="0068A4"/>
        </a:solidFill>
      </p:bgPr>
    </p:bg>
    <p:spTree>
      <p:nvGrpSpPr>
        <p:cNvPr id="2818" name="Shape 2818"/>
        <p:cNvGrpSpPr/>
        <p:nvPr/>
      </p:nvGrpSpPr>
      <p:grpSpPr>
        <a:xfrm>
          <a:off x="0" y="0"/>
          <a:ext cx="0" cy="0"/>
          <a:chOff x="0" y="0"/>
          <a:chExt cx="0" cy="0"/>
        </a:xfrm>
      </p:grpSpPr>
      <p:sp>
        <p:nvSpPr>
          <p:cNvPr id="2819" name="Google Shape;2819;p148"/>
          <p:cNvSpPr txBox="1"/>
          <p:nvPr>
            <p:ph type="title"/>
          </p:nvPr>
        </p:nvSpPr>
        <p:spPr>
          <a:xfrm>
            <a:off x="320040" y="2057400"/>
            <a:ext cx="9327300" cy="27432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chemeClr val="lt1"/>
              </a:buClr>
              <a:buSzPts val="5100"/>
              <a:buFont typeface="AvenirNext forINTUIT W05 Thin"/>
              <a:buNone/>
              <a:defRPr b="0" i="0" sz="51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 Light Blue" showMasterSp="0">
  <p:cSld name="2_Divider - Light Blue">
    <p:bg>
      <p:bgPr>
        <a:solidFill>
          <a:srgbClr val="00B4B4"/>
        </a:solidFill>
      </p:bgPr>
    </p:bg>
    <p:spTree>
      <p:nvGrpSpPr>
        <p:cNvPr id="2820" name="Shape 2820"/>
        <p:cNvGrpSpPr/>
        <p:nvPr/>
      </p:nvGrpSpPr>
      <p:grpSpPr>
        <a:xfrm>
          <a:off x="0" y="0"/>
          <a:ext cx="0" cy="0"/>
          <a:chOff x="0" y="0"/>
          <a:chExt cx="0" cy="0"/>
        </a:xfrm>
      </p:grpSpPr>
      <p:sp>
        <p:nvSpPr>
          <p:cNvPr id="2821" name="Google Shape;2821;p149"/>
          <p:cNvSpPr txBox="1"/>
          <p:nvPr>
            <p:ph type="title"/>
          </p:nvPr>
        </p:nvSpPr>
        <p:spPr>
          <a:xfrm>
            <a:off x="320040" y="2057400"/>
            <a:ext cx="9327300" cy="27432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chemeClr val="lt1"/>
              </a:buClr>
              <a:buSzPts val="5100"/>
              <a:buFont typeface="AvenirNext forINTUIT W05 Thin"/>
              <a:buNone/>
              <a:defRPr b="0" i="0" sz="51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 Light Blue" showMasterSp="0">
  <p:cSld name="3_Divider - Light Blue">
    <p:bg>
      <p:bgPr>
        <a:solidFill>
          <a:srgbClr val="00A9EC"/>
        </a:solidFill>
      </p:bgPr>
    </p:bg>
    <p:spTree>
      <p:nvGrpSpPr>
        <p:cNvPr id="2822" name="Shape 2822"/>
        <p:cNvGrpSpPr/>
        <p:nvPr/>
      </p:nvGrpSpPr>
      <p:grpSpPr>
        <a:xfrm>
          <a:off x="0" y="0"/>
          <a:ext cx="0" cy="0"/>
          <a:chOff x="0" y="0"/>
          <a:chExt cx="0" cy="0"/>
        </a:xfrm>
      </p:grpSpPr>
      <p:sp>
        <p:nvSpPr>
          <p:cNvPr id="2823" name="Google Shape;2823;p150"/>
          <p:cNvSpPr txBox="1"/>
          <p:nvPr>
            <p:ph type="title"/>
          </p:nvPr>
        </p:nvSpPr>
        <p:spPr>
          <a:xfrm>
            <a:off x="320040" y="2057400"/>
            <a:ext cx="9327300" cy="27432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chemeClr val="lt1"/>
              </a:buClr>
              <a:buSzPts val="5100"/>
              <a:buFont typeface="AvenirNext forINTUIT W05 Thin"/>
              <a:buNone/>
              <a:defRPr b="0" i="0" sz="51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lt for Q&amp;A Slido and Big Statement" showMasterSp="0">
  <p:cSld name="1_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824" name="Shape 2824"/>
        <p:cNvGrpSpPr/>
        <p:nvPr/>
      </p:nvGrpSpPr>
      <p:grpSpPr>
        <a:xfrm>
          <a:off x="0" y="0"/>
          <a:ext cx="0" cy="0"/>
          <a:chOff x="0" y="0"/>
          <a:chExt cx="0" cy="0"/>
        </a:xfrm>
      </p:grpSpPr>
      <p:sp>
        <p:nvSpPr>
          <p:cNvPr id="2825" name="Google Shape;2825;p151"/>
          <p:cNvSpPr txBox="1"/>
          <p:nvPr>
            <p:ph type="title"/>
          </p:nvPr>
        </p:nvSpPr>
        <p:spPr>
          <a:xfrm>
            <a:off x="320039" y="2057400"/>
            <a:ext cx="9327300" cy="27432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chemeClr val="lt1"/>
              </a:buClr>
              <a:buSzPts val="5100"/>
              <a:buFont typeface="AvenirNext forINTUIT W05 Thin"/>
              <a:buNone/>
              <a:defRPr b="0" i="0" sz="51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Intuit Blue Type" showMasterSp="0">
  <p:cSld name="1_Divider - Intuit Blue Type">
    <p:bg>
      <p:bgPr>
        <a:solidFill>
          <a:srgbClr val="FCFDFC"/>
        </a:solidFill>
      </p:bgPr>
    </p:bg>
    <p:spTree>
      <p:nvGrpSpPr>
        <p:cNvPr id="2826" name="Shape 2826"/>
        <p:cNvGrpSpPr/>
        <p:nvPr/>
      </p:nvGrpSpPr>
      <p:grpSpPr>
        <a:xfrm>
          <a:off x="0" y="0"/>
          <a:ext cx="0" cy="0"/>
          <a:chOff x="0" y="0"/>
          <a:chExt cx="0" cy="0"/>
        </a:xfrm>
      </p:grpSpPr>
      <p:sp>
        <p:nvSpPr>
          <p:cNvPr id="2827" name="Google Shape;2827;p152"/>
          <p:cNvSpPr txBox="1"/>
          <p:nvPr>
            <p:ph type="title"/>
          </p:nvPr>
        </p:nvSpPr>
        <p:spPr>
          <a:xfrm>
            <a:off x="320040" y="2746962"/>
            <a:ext cx="10977000" cy="13551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rgbClr val="0068A4"/>
              </a:buClr>
              <a:buSzPts val="5100"/>
              <a:buFont typeface="AvenirNext forINTUIT W05 Thin"/>
              <a:buNone/>
              <a:defRPr b="0" i="0" sz="5100" cap="non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title">
  <p:cSld name="Blank slide with title">
    <p:spTree>
      <p:nvGrpSpPr>
        <p:cNvPr id="2828" name="Shape 2828"/>
        <p:cNvGrpSpPr/>
        <p:nvPr/>
      </p:nvGrpSpPr>
      <p:grpSpPr>
        <a:xfrm>
          <a:off x="0" y="0"/>
          <a:ext cx="0" cy="0"/>
          <a:chOff x="0" y="0"/>
          <a:chExt cx="0" cy="0"/>
        </a:xfrm>
      </p:grpSpPr>
      <p:sp>
        <p:nvSpPr>
          <p:cNvPr id="2829" name="Google Shape;2829;p153"/>
          <p:cNvSpPr txBox="1"/>
          <p:nvPr>
            <p:ph type="title"/>
          </p:nvPr>
        </p:nvSpPr>
        <p:spPr>
          <a:xfrm>
            <a:off x="339807" y="667512"/>
            <a:ext cx="11388600" cy="5469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rgbClr val="0068A4"/>
              </a:buClr>
              <a:buSzPts val="3500"/>
              <a:buFont typeface="AvenirNext forINTUIT W05 Thin"/>
              <a:buNone/>
              <a:defRPr b="0" i="0">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2830" name="Shape 2830"/>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with subtitle ">
  <p:cSld name="2-Column with subtitle ">
    <p:spTree>
      <p:nvGrpSpPr>
        <p:cNvPr id="2831" name="Shape 2831"/>
        <p:cNvGrpSpPr/>
        <p:nvPr/>
      </p:nvGrpSpPr>
      <p:grpSpPr>
        <a:xfrm>
          <a:off x="0" y="0"/>
          <a:ext cx="0" cy="0"/>
          <a:chOff x="0" y="0"/>
          <a:chExt cx="0" cy="0"/>
        </a:xfrm>
      </p:grpSpPr>
      <p:sp>
        <p:nvSpPr>
          <p:cNvPr id="2832" name="Google Shape;2832;p155"/>
          <p:cNvSpPr txBox="1"/>
          <p:nvPr>
            <p:ph idx="1" type="body"/>
          </p:nvPr>
        </p:nvSpPr>
        <p:spPr>
          <a:xfrm>
            <a:off x="6416540" y="1572767"/>
            <a:ext cx="53034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rial"/>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latin typeface="Avenir Next For Intuit"/>
                <a:ea typeface="Avenir Next For Intuit"/>
                <a:cs typeface="Avenir Next For Intuit"/>
                <a:sym typeface="Avenir Next For Intuit"/>
              </a:defRPr>
            </a:lvl3pPr>
            <a:lvl4pPr indent="-323850" lvl="3" marL="1828800" rtl="0" algn="l">
              <a:lnSpc>
                <a:spcPct val="108571"/>
              </a:lnSpc>
              <a:spcBef>
                <a:spcPts val="400"/>
              </a:spcBef>
              <a:spcAft>
                <a:spcPts val="0"/>
              </a:spcAft>
              <a:buClr>
                <a:srgbClr val="494A4E"/>
              </a:buClr>
              <a:buSzPts val="1500"/>
              <a:buChar char="–"/>
              <a:defRPr sz="1500">
                <a:solidFill>
                  <a:srgbClr val="494A4E"/>
                </a:solidFill>
                <a:latin typeface="Avenir Next For Intuit"/>
                <a:ea typeface="Avenir Next For Intuit"/>
                <a:cs typeface="Avenir Next For Intuit"/>
                <a:sym typeface="Avenir Next For Intuit"/>
              </a:defRPr>
            </a:lvl4pPr>
            <a:lvl5pPr indent="-298450" lvl="4" marL="2286000" rtl="0" algn="l">
              <a:lnSpc>
                <a:spcPct val="126666"/>
              </a:lnSpc>
              <a:spcBef>
                <a:spcPts val="400"/>
              </a:spcBef>
              <a:spcAft>
                <a:spcPts val="0"/>
              </a:spcAft>
              <a:buSzPts val="1100"/>
              <a:buFont typeface="Arial"/>
              <a:buChar char="•"/>
              <a:defRPr sz="1200">
                <a:solidFill>
                  <a:srgbClr val="494A4E"/>
                </a:solidFill>
                <a:latin typeface="Avenir Next For Intuit"/>
                <a:ea typeface="Avenir Next For Intuit"/>
                <a:cs typeface="Avenir Next For Intuit"/>
                <a:sym typeface="Avenir Next For Intuit"/>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33" name="Google Shape;2833;p155"/>
          <p:cNvSpPr txBox="1"/>
          <p:nvPr>
            <p:ph idx="2" type="body"/>
          </p:nvPr>
        </p:nvSpPr>
        <p:spPr>
          <a:xfrm>
            <a:off x="365760" y="1572767"/>
            <a:ext cx="53034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rial"/>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298450" lvl="4" marL="2286000" rtl="0" algn="l">
              <a:lnSpc>
                <a:spcPct val="126666"/>
              </a:lnSpc>
              <a:spcBef>
                <a:spcPts val="400"/>
              </a:spcBef>
              <a:spcAft>
                <a:spcPts val="0"/>
              </a:spcAft>
              <a:buSzPts val="1100"/>
              <a:buFont typeface="Arial"/>
              <a:buChar char="•"/>
              <a:defRPr sz="1200">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34" name="Google Shape;2834;p155"/>
          <p:cNvSpPr txBox="1"/>
          <p:nvPr>
            <p:ph type="title"/>
          </p:nvPr>
        </p:nvSpPr>
        <p:spPr>
          <a:xfrm>
            <a:off x="338328" y="667512"/>
            <a:ext cx="11381700" cy="546900"/>
          </a:xfrm>
          <a:prstGeom prst="rect">
            <a:avLst/>
          </a:prstGeom>
          <a:noFill/>
          <a:ln>
            <a:noFill/>
          </a:ln>
        </p:spPr>
        <p:txBody>
          <a:bodyPr anchorCtr="0" anchor="b" bIns="45700" lIns="91425" spcFirstLastPara="1" rIns="91375" wrap="square" tIns="45700">
            <a:noAutofit/>
          </a:bodyPr>
          <a:lstStyle>
            <a:lvl1pPr lvl="0" rtl="0" algn="l">
              <a:lnSpc>
                <a:spcPct val="95000"/>
              </a:lnSpc>
              <a:spcBef>
                <a:spcPts val="0"/>
              </a:spcBef>
              <a:spcAft>
                <a:spcPts val="0"/>
              </a:spcAft>
              <a:buClr>
                <a:srgbClr val="0068A4"/>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white">
  <p:cSld name="Desktop product view - white">
    <p:bg>
      <p:bgPr>
        <a:solidFill>
          <a:schemeClr val="lt1"/>
        </a:solidFill>
      </p:bgPr>
    </p:bg>
    <p:spTree>
      <p:nvGrpSpPr>
        <p:cNvPr id="650" name="Shape 650"/>
        <p:cNvGrpSpPr/>
        <p:nvPr/>
      </p:nvGrpSpPr>
      <p:grpSpPr>
        <a:xfrm>
          <a:off x="0" y="0"/>
          <a:ext cx="0" cy="0"/>
          <a:chOff x="0" y="0"/>
          <a:chExt cx="0" cy="0"/>
        </a:xfrm>
      </p:grpSpPr>
      <p:sp>
        <p:nvSpPr>
          <p:cNvPr id="651" name="Google Shape;651;p16"/>
          <p:cNvSpPr txBox="1"/>
          <p:nvPr>
            <p:ph type="title"/>
          </p:nvPr>
        </p:nvSpPr>
        <p:spPr>
          <a:xfrm>
            <a:off x="-1" y="457200"/>
            <a:ext cx="12188700" cy="546600"/>
          </a:xfrm>
          <a:prstGeom prst="rect">
            <a:avLst/>
          </a:prstGeom>
          <a:noFill/>
          <a:ln>
            <a:noFill/>
          </a:ln>
        </p:spPr>
        <p:txBody>
          <a:bodyPr anchorCtr="0" anchor="t" bIns="45700" lIns="91400" spcFirstLastPara="1" rIns="91400" wrap="square" tIns="45700">
            <a:noAutofit/>
          </a:bodyPr>
          <a:lstStyle>
            <a:lvl1pPr lvl="0" rtl="0" algn="ctr">
              <a:lnSpc>
                <a:spcPct val="95000"/>
              </a:lnSpc>
              <a:spcBef>
                <a:spcPts val="0"/>
              </a:spcBef>
              <a:spcAft>
                <a:spcPts val="0"/>
              </a:spcAft>
              <a:buClr>
                <a:schemeClr val="dk1"/>
              </a:buClr>
              <a:buSzPts val="3000"/>
              <a:buFont typeface="Avenir Next For Intuit"/>
              <a:buNone/>
              <a:defRPr>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2" name="Google Shape;652;p16"/>
          <p:cNvSpPr/>
          <p:nvPr/>
        </p:nvSpPr>
        <p:spPr>
          <a:xfrm>
            <a:off x="1480747" y="1359554"/>
            <a:ext cx="9220200" cy="57810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Avenir Next For Intuit"/>
              <a:ea typeface="Avenir Next For Intuit"/>
              <a:cs typeface="Avenir Next For Intuit"/>
              <a:sym typeface="Avenir Next For Intuit"/>
            </a:endParaRPr>
          </a:p>
        </p:txBody>
      </p:sp>
      <p:pic>
        <p:nvPicPr>
          <p:cNvPr id="653" name="Google Shape;653;p16"/>
          <p:cNvPicPr preferRelativeResize="0"/>
          <p:nvPr/>
        </p:nvPicPr>
        <p:blipFill rotWithShape="1">
          <a:blip r:embed="rId2">
            <a:alphaModFix/>
          </a:blip>
          <a:srcRect b="0" l="0" r="0" t="0"/>
          <a:stretch/>
        </p:blipFill>
        <p:spPr>
          <a:xfrm>
            <a:off x="1262218" y="1215294"/>
            <a:ext cx="9622593" cy="6472339"/>
          </a:xfrm>
          <a:prstGeom prst="rect">
            <a:avLst/>
          </a:prstGeom>
          <a:noFill/>
          <a:ln>
            <a:noFill/>
          </a:ln>
          <a:effectLst>
            <a:outerShdw blurRad="127000" rotWithShape="0" dir="16200000" dist="12700">
              <a:srgbClr val="000000">
                <a:alpha val="29800"/>
              </a:srgbClr>
            </a:outerShdw>
          </a:effectLst>
        </p:spPr>
      </p:pic>
      <p:sp>
        <p:nvSpPr>
          <p:cNvPr id="654" name="Google Shape;654;p16"/>
          <p:cNvSpPr/>
          <p:nvPr>
            <p:ph idx="2" type="pic"/>
          </p:nvPr>
        </p:nvSpPr>
        <p:spPr>
          <a:xfrm>
            <a:off x="1512901" y="1571527"/>
            <a:ext cx="9130800" cy="5687700"/>
          </a:xfrm>
          <a:prstGeom prst="rect">
            <a:avLst/>
          </a:prstGeom>
          <a:solidFill>
            <a:srgbClr val="FCFDFC"/>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C7CAD0"/>
              </a:buClr>
              <a:buSzPts val="1800"/>
              <a:buFont typeface="Avenir Next For Intuit"/>
              <a:buNone/>
              <a:defRPr b="1" i="0" sz="18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000000"/>
              </a:buClr>
              <a:buSzPts val="1620"/>
              <a:buFont typeface="Avenir Next For Intuit"/>
              <a:buNone/>
              <a:defRPr b="0" i="0" sz="1800" u="none" cap="none" strike="noStrike">
                <a:solidFill>
                  <a:srgbClr val="000000"/>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000000"/>
              </a:buClr>
              <a:buSzPts val="1440"/>
              <a:buFont typeface="Arial"/>
              <a:buChar char="•"/>
              <a:defRPr b="0" i="0" sz="1600" u="none" cap="none" strike="noStrike">
                <a:solidFill>
                  <a:srgbClr val="000000"/>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000000"/>
              </a:buClr>
              <a:buSzPts val="1400"/>
              <a:buFont typeface="Merriweather Sans"/>
              <a:buChar char="–"/>
              <a:defRPr b="0" i="0" sz="1400" u="none" cap="none" strike="noStrike">
                <a:solidFill>
                  <a:srgbClr val="000000"/>
                </a:solidFill>
                <a:latin typeface="Avenir Next For Intuit"/>
                <a:ea typeface="Avenir Next For Intuit"/>
                <a:cs typeface="Avenir Next For Intuit"/>
                <a:sym typeface="Avenir Next For Intuit"/>
              </a:defRPr>
            </a:lvl4pPr>
            <a:lvl5pPr lvl="4" marR="0" rtl="0" algn="l">
              <a:lnSpc>
                <a:spcPct val="108571"/>
              </a:lnSpc>
              <a:spcBef>
                <a:spcPts val="400"/>
              </a:spcBef>
              <a:spcAft>
                <a:spcPts val="0"/>
              </a:spcAft>
              <a:buClr>
                <a:schemeClr val="dk1"/>
              </a:buClr>
              <a:buSzPts val="1260"/>
              <a:buFont typeface="Avenir Next For Intuit"/>
              <a:buNone/>
              <a:defRPr b="0" i="0" sz="1400" u="none" cap="none" strike="noStrike">
                <a:solidFill>
                  <a:srgbClr val="000000"/>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transition>
    <p:fade thruBlk="1"/>
  </p:transition>
</p:sldLayout>
</file>

<file path=ppt/slideLayouts/slideLayout1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arrow">
  <p:cSld name="2-Column arrow">
    <p:spTree>
      <p:nvGrpSpPr>
        <p:cNvPr id="2835" name="Shape 2835"/>
        <p:cNvGrpSpPr/>
        <p:nvPr/>
      </p:nvGrpSpPr>
      <p:grpSpPr>
        <a:xfrm>
          <a:off x="0" y="0"/>
          <a:ext cx="0" cy="0"/>
          <a:chOff x="0" y="0"/>
          <a:chExt cx="0" cy="0"/>
        </a:xfrm>
      </p:grpSpPr>
      <p:pic>
        <p:nvPicPr>
          <p:cNvPr id="2836" name="Google Shape;2836;p156"/>
          <p:cNvPicPr preferRelativeResize="0"/>
          <p:nvPr/>
        </p:nvPicPr>
        <p:blipFill rotWithShape="1">
          <a:blip r:embed="rId2">
            <a:alphaModFix amt="45000"/>
          </a:blip>
          <a:srcRect b="0" l="0" r="0" t="0"/>
          <a:stretch/>
        </p:blipFill>
        <p:spPr>
          <a:xfrm>
            <a:off x="4140783" y="1193384"/>
            <a:ext cx="1766569" cy="5244149"/>
          </a:xfrm>
          <a:prstGeom prst="rect">
            <a:avLst/>
          </a:prstGeom>
          <a:noFill/>
          <a:ln>
            <a:noFill/>
          </a:ln>
        </p:spPr>
      </p:pic>
      <p:sp>
        <p:nvSpPr>
          <p:cNvPr id="2837" name="Google Shape;2837;p156"/>
          <p:cNvSpPr txBox="1"/>
          <p:nvPr>
            <p:ph idx="1" type="body"/>
          </p:nvPr>
        </p:nvSpPr>
        <p:spPr>
          <a:xfrm>
            <a:off x="6416540" y="1572767"/>
            <a:ext cx="53034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rial"/>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latin typeface="Avenir Next For Intuit"/>
                <a:ea typeface="Avenir Next For Intuit"/>
                <a:cs typeface="Avenir Next For Intuit"/>
                <a:sym typeface="Avenir Next For Intuit"/>
              </a:defRPr>
            </a:lvl3pPr>
            <a:lvl4pPr indent="-323850" lvl="3" marL="1828800" rtl="0" algn="l">
              <a:lnSpc>
                <a:spcPct val="108571"/>
              </a:lnSpc>
              <a:spcBef>
                <a:spcPts val="400"/>
              </a:spcBef>
              <a:spcAft>
                <a:spcPts val="0"/>
              </a:spcAft>
              <a:buClr>
                <a:srgbClr val="494A4E"/>
              </a:buClr>
              <a:buSzPts val="1500"/>
              <a:buChar char="–"/>
              <a:defRPr sz="1500">
                <a:solidFill>
                  <a:srgbClr val="494A4E"/>
                </a:solidFill>
                <a:latin typeface="Avenir Next For Intuit"/>
                <a:ea typeface="Avenir Next For Intuit"/>
                <a:cs typeface="Avenir Next For Intuit"/>
                <a:sym typeface="Avenir Next For Intuit"/>
              </a:defRPr>
            </a:lvl4pPr>
            <a:lvl5pPr indent="-298450" lvl="4" marL="2286000" rtl="0" algn="l">
              <a:lnSpc>
                <a:spcPct val="126666"/>
              </a:lnSpc>
              <a:spcBef>
                <a:spcPts val="400"/>
              </a:spcBef>
              <a:spcAft>
                <a:spcPts val="0"/>
              </a:spcAft>
              <a:buSzPts val="1100"/>
              <a:buFont typeface="Arial"/>
              <a:buChar char="•"/>
              <a:defRPr sz="1200">
                <a:solidFill>
                  <a:srgbClr val="494A4E"/>
                </a:solidFill>
                <a:latin typeface="Avenir Next For Intuit"/>
                <a:ea typeface="Avenir Next For Intuit"/>
                <a:cs typeface="Avenir Next For Intuit"/>
                <a:sym typeface="Avenir Next For Intuit"/>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38" name="Google Shape;2838;p156"/>
          <p:cNvSpPr txBox="1"/>
          <p:nvPr>
            <p:ph idx="2" type="body"/>
          </p:nvPr>
        </p:nvSpPr>
        <p:spPr>
          <a:xfrm>
            <a:off x="365760" y="1572767"/>
            <a:ext cx="36573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rial"/>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defRPr>
            </a:lvl3pPr>
            <a:lvl4pPr indent="-323850" lvl="3" marL="1828800" rtl="0" algn="l">
              <a:lnSpc>
                <a:spcPct val="108571"/>
              </a:lnSpc>
              <a:spcBef>
                <a:spcPts val="400"/>
              </a:spcBef>
              <a:spcAft>
                <a:spcPts val="0"/>
              </a:spcAft>
              <a:buClr>
                <a:srgbClr val="494A4E"/>
              </a:buClr>
              <a:buSzPts val="1500"/>
              <a:buChar char="–"/>
              <a:defRPr sz="1500">
                <a:solidFill>
                  <a:srgbClr val="494A4E"/>
                </a:solidFill>
              </a:defRPr>
            </a:lvl4pPr>
            <a:lvl5pPr indent="-298450" lvl="4" marL="2286000" rtl="0" algn="l">
              <a:lnSpc>
                <a:spcPct val="126666"/>
              </a:lnSpc>
              <a:spcBef>
                <a:spcPts val="400"/>
              </a:spcBef>
              <a:spcAft>
                <a:spcPts val="0"/>
              </a:spcAft>
              <a:buSzPts val="1100"/>
              <a:buFont typeface="Arial"/>
              <a:buChar char="•"/>
              <a:defRPr sz="1200">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39" name="Google Shape;2839;p156"/>
          <p:cNvSpPr txBox="1"/>
          <p:nvPr>
            <p:ph type="title"/>
          </p:nvPr>
        </p:nvSpPr>
        <p:spPr>
          <a:xfrm>
            <a:off x="338328" y="667512"/>
            <a:ext cx="11384100" cy="546900"/>
          </a:xfrm>
          <a:prstGeom prst="rect">
            <a:avLst/>
          </a:prstGeom>
          <a:noFill/>
          <a:ln>
            <a:noFill/>
          </a:ln>
        </p:spPr>
        <p:txBody>
          <a:bodyPr anchorCtr="0" anchor="b" bIns="45700" lIns="91425" spcFirstLastPara="1" rIns="91375" wrap="square" tIns="45700">
            <a:noAutofit/>
          </a:bodyPr>
          <a:lstStyle>
            <a:lvl1pPr lvl="0" rtl="0" algn="l">
              <a:lnSpc>
                <a:spcPct val="95000"/>
              </a:lnSpc>
              <a:spcBef>
                <a:spcPts val="0"/>
              </a:spcBef>
              <a:spcAft>
                <a:spcPts val="0"/>
              </a:spcAft>
              <a:buClr>
                <a:srgbClr val="0068A4"/>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with subtitle ">
  <p:cSld name="3-Column with subtitle ">
    <p:spTree>
      <p:nvGrpSpPr>
        <p:cNvPr id="2840" name="Shape 2840"/>
        <p:cNvGrpSpPr/>
        <p:nvPr/>
      </p:nvGrpSpPr>
      <p:grpSpPr>
        <a:xfrm>
          <a:off x="0" y="0"/>
          <a:ext cx="0" cy="0"/>
          <a:chOff x="0" y="0"/>
          <a:chExt cx="0" cy="0"/>
        </a:xfrm>
      </p:grpSpPr>
      <p:sp>
        <p:nvSpPr>
          <p:cNvPr id="2841" name="Google Shape;2841;p157"/>
          <p:cNvSpPr txBox="1"/>
          <p:nvPr>
            <p:ph idx="1" type="body"/>
          </p:nvPr>
        </p:nvSpPr>
        <p:spPr>
          <a:xfrm>
            <a:off x="8477098" y="1572768"/>
            <a:ext cx="32535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rial"/>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4800" lvl="4" marL="2286000" rtl="0" algn="l">
              <a:lnSpc>
                <a:spcPct val="108571"/>
              </a:lnSpc>
              <a:spcBef>
                <a:spcPts val="400"/>
              </a:spcBef>
              <a:spcAft>
                <a:spcPts val="0"/>
              </a:spcAft>
              <a:buClr>
                <a:srgbClr val="000000"/>
              </a:buClr>
              <a:buSzPts val="1200"/>
              <a:buFont typeface="Arial"/>
              <a:buChar char="•"/>
              <a:defRPr sz="1500">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42" name="Google Shape;2842;p157"/>
          <p:cNvSpPr txBox="1"/>
          <p:nvPr>
            <p:ph idx="2" type="body"/>
          </p:nvPr>
        </p:nvSpPr>
        <p:spPr>
          <a:xfrm>
            <a:off x="4421429" y="1572768"/>
            <a:ext cx="32535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rial"/>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4800" lvl="4" marL="2286000" rtl="0" algn="l">
              <a:lnSpc>
                <a:spcPct val="108571"/>
              </a:lnSpc>
              <a:spcBef>
                <a:spcPts val="400"/>
              </a:spcBef>
              <a:spcAft>
                <a:spcPts val="0"/>
              </a:spcAft>
              <a:buClr>
                <a:srgbClr val="000000"/>
              </a:buClr>
              <a:buSzPts val="1200"/>
              <a:buFont typeface="Arial"/>
              <a:buChar char="•"/>
              <a:defRPr sz="1500">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43" name="Google Shape;2843;p157"/>
          <p:cNvSpPr txBox="1"/>
          <p:nvPr>
            <p:ph idx="3" type="body"/>
          </p:nvPr>
        </p:nvSpPr>
        <p:spPr>
          <a:xfrm>
            <a:off x="365760" y="1572768"/>
            <a:ext cx="32535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rial"/>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4800" lvl="4" marL="2286000" rtl="0" algn="l">
              <a:lnSpc>
                <a:spcPct val="108571"/>
              </a:lnSpc>
              <a:spcBef>
                <a:spcPts val="400"/>
              </a:spcBef>
              <a:spcAft>
                <a:spcPts val="0"/>
              </a:spcAft>
              <a:buClr>
                <a:srgbClr val="000000"/>
              </a:buClr>
              <a:buSzPts val="1200"/>
              <a:buFont typeface="Arial"/>
              <a:buChar char="•"/>
              <a:defRPr sz="1500">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cxnSp>
        <p:nvCxnSpPr>
          <p:cNvPr id="2844" name="Google Shape;2844;p157"/>
          <p:cNvCxnSpPr/>
          <p:nvPr/>
        </p:nvCxnSpPr>
        <p:spPr>
          <a:xfrm>
            <a:off x="4064793"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2845" name="Google Shape;2845;p157"/>
          <p:cNvCxnSpPr/>
          <p:nvPr/>
        </p:nvCxnSpPr>
        <p:spPr>
          <a:xfrm>
            <a:off x="8070074" y="1562100"/>
            <a:ext cx="0" cy="4610100"/>
          </a:xfrm>
          <a:prstGeom prst="straightConnector1">
            <a:avLst/>
          </a:prstGeom>
          <a:noFill/>
          <a:ln cap="flat" cmpd="sng" w="19050">
            <a:solidFill>
              <a:srgbClr val="C7CAD0"/>
            </a:solidFill>
            <a:prstDash val="solid"/>
            <a:round/>
            <a:headEnd len="sm" w="sm" type="none"/>
            <a:tailEnd len="sm" w="sm" type="none"/>
          </a:ln>
        </p:spPr>
      </p:cxnSp>
      <p:sp>
        <p:nvSpPr>
          <p:cNvPr id="2846" name="Google Shape;2846;p157"/>
          <p:cNvSpPr txBox="1"/>
          <p:nvPr>
            <p:ph type="title"/>
          </p:nvPr>
        </p:nvSpPr>
        <p:spPr>
          <a:xfrm>
            <a:off x="338328" y="667512"/>
            <a:ext cx="11384100" cy="5469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rgbClr val="0068A4"/>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Big statement">
    <p:spTree>
      <p:nvGrpSpPr>
        <p:cNvPr id="2847" name="Shape 2847"/>
        <p:cNvGrpSpPr/>
        <p:nvPr/>
      </p:nvGrpSpPr>
      <p:grpSpPr>
        <a:xfrm>
          <a:off x="0" y="0"/>
          <a:ext cx="0" cy="0"/>
          <a:chOff x="0" y="0"/>
          <a:chExt cx="0" cy="0"/>
        </a:xfrm>
      </p:grpSpPr>
      <p:sp>
        <p:nvSpPr>
          <p:cNvPr id="2848" name="Google Shape;2848;p158"/>
          <p:cNvSpPr txBox="1"/>
          <p:nvPr>
            <p:ph idx="1" type="body"/>
          </p:nvPr>
        </p:nvSpPr>
        <p:spPr>
          <a:xfrm>
            <a:off x="320040" y="1097280"/>
            <a:ext cx="9966900" cy="4663500"/>
          </a:xfrm>
          <a:prstGeom prst="rect">
            <a:avLst/>
          </a:prstGeom>
          <a:noFill/>
          <a:ln>
            <a:noFill/>
          </a:ln>
        </p:spPr>
        <p:txBody>
          <a:bodyPr anchorCtr="0" anchor="ctr" bIns="91425" lIns="91425" spcFirstLastPara="1" rIns="91425" wrap="square" tIns="91425">
            <a:noAutofit/>
          </a:bodyPr>
          <a:lstStyle>
            <a:lvl1pPr indent="-228600" lvl="0" marL="457200" rtl="0" algn="l">
              <a:lnSpc>
                <a:spcPct val="114285"/>
              </a:lnSpc>
              <a:spcBef>
                <a:spcPts val="2900"/>
              </a:spcBef>
              <a:spcAft>
                <a:spcPts val="0"/>
              </a:spcAft>
              <a:buClr>
                <a:srgbClr val="055393"/>
              </a:buClr>
              <a:buSzPts val="7100"/>
              <a:buFont typeface="AvenirNext forINTUIT W05 Thin"/>
              <a:buNone/>
              <a:defRPr b="0" i="0" sz="7100">
                <a:solidFill>
                  <a:srgbClr val="055393"/>
                </a:solidFill>
                <a:latin typeface="AvenirNext forINTUIT W05 Thin"/>
                <a:ea typeface="AvenirNext forINTUIT W05 Thin"/>
                <a:cs typeface="AvenirNext forINTUIT W05 Thin"/>
                <a:sym typeface="AvenirNext forINTUIT W05 Thin"/>
              </a:defRPr>
            </a:lvl1pPr>
            <a:lvl2pPr indent="-228600" lvl="1" marL="914400" rtl="0" algn="l">
              <a:lnSpc>
                <a:spcPct val="95000"/>
              </a:lnSpc>
              <a:spcBef>
                <a:spcPts val="400"/>
              </a:spcBef>
              <a:spcAft>
                <a:spcPts val="0"/>
              </a:spcAft>
              <a:buClr>
                <a:srgbClr val="494A4E"/>
              </a:buClr>
              <a:buSzPts val="1500"/>
              <a:buFont typeface="AvenirNext forINTUIT W05 Medium"/>
              <a:buNone/>
              <a:defRPr b="0" i="0" sz="1600">
                <a:latin typeface="AvenirNext forINTUIT W05 Medium"/>
                <a:ea typeface="AvenirNext forINTUIT W05 Medium"/>
                <a:cs typeface="AvenirNext forINTUIT W05 Medium"/>
                <a:sym typeface="AvenirNext forINTUIT W05 Medium"/>
              </a:defRPr>
            </a:lvl2pPr>
            <a:lvl3pPr indent="-228600" lvl="2" marL="1371600" rtl="0" algn="l">
              <a:lnSpc>
                <a:spcPct val="95000"/>
              </a:lnSpc>
              <a:spcBef>
                <a:spcPts val="400"/>
              </a:spcBef>
              <a:spcAft>
                <a:spcPts val="0"/>
              </a:spcAft>
              <a:buClr>
                <a:srgbClr val="494A4E"/>
              </a:buClr>
              <a:buSzPts val="1500"/>
              <a:buFont typeface="AvenirNext forINTUIT W05 Medium"/>
              <a:buNone/>
              <a:defRPr b="0" i="0" sz="1600">
                <a:latin typeface="AvenirNext forINTUIT W05 Medium"/>
                <a:ea typeface="AvenirNext forINTUIT W05 Medium"/>
                <a:cs typeface="AvenirNext forINTUIT W05 Medium"/>
                <a:sym typeface="AvenirNext forINTUIT W05 Medium"/>
              </a:defRPr>
            </a:lvl3pPr>
            <a:lvl4pPr indent="-228600" lvl="3" marL="1828800" rtl="0" algn="l">
              <a:lnSpc>
                <a:spcPct val="95000"/>
              </a:lnSpc>
              <a:spcBef>
                <a:spcPts val="400"/>
              </a:spcBef>
              <a:spcAft>
                <a:spcPts val="0"/>
              </a:spcAft>
              <a:buClr>
                <a:srgbClr val="494A4E"/>
              </a:buClr>
              <a:buSzPts val="1600"/>
              <a:buFont typeface="AvenirNext forINTUIT W05 Medium"/>
              <a:buNone/>
              <a:defRPr b="0" i="0" sz="1600">
                <a:latin typeface="AvenirNext forINTUIT W05 Medium"/>
                <a:ea typeface="AvenirNext forINTUIT W05 Medium"/>
                <a:cs typeface="AvenirNext forINTUIT W05 Medium"/>
                <a:sym typeface="AvenirNext forINTUIT W05 Medium"/>
              </a:defRPr>
            </a:lvl4pPr>
            <a:lvl5pPr indent="-228600" lvl="4" marL="2286000" rtl="0" algn="l">
              <a:lnSpc>
                <a:spcPct val="95000"/>
              </a:lnSpc>
              <a:spcBef>
                <a:spcPts val="400"/>
              </a:spcBef>
              <a:spcAft>
                <a:spcPts val="0"/>
              </a:spcAft>
              <a:buSzPts val="1500"/>
              <a:buFont typeface="AvenirNext forINTUIT W05 Medium"/>
              <a:buNone/>
              <a:defRPr b="0" i="0" sz="1600">
                <a:latin typeface="AvenirNext forINTUIT W05 Medium"/>
                <a:ea typeface="AvenirNext forINTUIT W05 Medium"/>
                <a:cs typeface="AvenirNext forINTUIT W05 Medium"/>
                <a:sym typeface="AvenirNext forINTUIT W05 Medium"/>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Tree>
  </p:cSld>
  <p:clrMapOvr>
    <a:masterClrMapping/>
  </p:clrMapOvr>
  <p:extLst>
    <p:ext uri="{DCECCB84-F9BA-43D5-87BE-67443E8EF086}">
      <p15:sldGuideLst>
        <p15:guide id="1" orient="horz" pos="1080">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 for Q&amp;A Slido and Big Statement" showMasterSp="0">
  <p:cSld name="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849" name="Shape 2849"/>
        <p:cNvGrpSpPr/>
        <p:nvPr/>
      </p:nvGrpSpPr>
      <p:grpSpPr>
        <a:xfrm>
          <a:off x="0" y="0"/>
          <a:ext cx="0" cy="0"/>
          <a:chOff x="0" y="0"/>
          <a:chExt cx="0" cy="0"/>
        </a:xfrm>
      </p:grpSpPr>
      <p:sp>
        <p:nvSpPr>
          <p:cNvPr id="2850" name="Google Shape;2850;p159"/>
          <p:cNvSpPr txBox="1"/>
          <p:nvPr>
            <p:ph type="title"/>
          </p:nvPr>
        </p:nvSpPr>
        <p:spPr>
          <a:xfrm>
            <a:off x="320040" y="1050938"/>
            <a:ext cx="9237300" cy="47553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chemeClr val="lt1"/>
              </a:buClr>
              <a:buSzPts val="7100"/>
              <a:buFont typeface="AvenirNext forINTUIT W05 Thin"/>
              <a:buNone/>
              <a:defRPr b="0" i="0" sz="71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x 3">
  <p:cSld name="Quotes x 3">
    <p:spTree>
      <p:nvGrpSpPr>
        <p:cNvPr id="2851" name="Shape 2851"/>
        <p:cNvGrpSpPr/>
        <p:nvPr/>
      </p:nvGrpSpPr>
      <p:grpSpPr>
        <a:xfrm>
          <a:off x="0" y="0"/>
          <a:ext cx="0" cy="0"/>
          <a:chOff x="0" y="0"/>
          <a:chExt cx="0" cy="0"/>
        </a:xfrm>
      </p:grpSpPr>
      <p:sp>
        <p:nvSpPr>
          <p:cNvPr id="2852" name="Google Shape;2852;p160"/>
          <p:cNvSpPr txBox="1"/>
          <p:nvPr>
            <p:ph idx="1" type="body"/>
          </p:nvPr>
        </p:nvSpPr>
        <p:spPr>
          <a:xfrm>
            <a:off x="365760" y="3601842"/>
            <a:ext cx="3503100" cy="2570400"/>
          </a:xfrm>
          <a:prstGeom prst="rect">
            <a:avLst/>
          </a:prstGeom>
          <a:noFill/>
          <a:ln>
            <a:noFill/>
          </a:ln>
        </p:spPr>
        <p:txBody>
          <a:bodyPr anchorCtr="0" anchor="t" bIns="45700" lIns="91375" spcFirstLastPara="1" rIns="182875" wrap="square" tIns="45700">
            <a:noAutofit/>
          </a:bodyPr>
          <a:lstStyle>
            <a:lvl1pPr indent="-228600" lvl="0" marL="457200" rtl="0" algn="l">
              <a:lnSpc>
                <a:spcPct val="95000"/>
              </a:lnSpc>
              <a:spcBef>
                <a:spcPts val="1900"/>
              </a:spcBef>
              <a:spcAft>
                <a:spcPts val="0"/>
              </a:spcAft>
              <a:buClr>
                <a:srgbClr val="00A9EC"/>
              </a:buClr>
              <a:buSzPts val="1900"/>
              <a:buFont typeface="AvenirNext forINTUIT W05 Medium"/>
              <a:buNone/>
              <a:defRPr b="0" i="0" sz="19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50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4800" lvl="2" marL="1371600" rtl="0" algn="l">
              <a:lnSpc>
                <a:spcPct val="95000"/>
              </a:lnSpc>
              <a:spcBef>
                <a:spcPts val="400"/>
              </a:spcBef>
              <a:spcAft>
                <a:spcPts val="0"/>
              </a:spcAft>
              <a:buClr>
                <a:srgbClr val="494A4E"/>
              </a:buClr>
              <a:buSzPts val="1200"/>
              <a:buChar char="•"/>
              <a:defRPr sz="1500">
                <a:solidFill>
                  <a:srgbClr val="494A4E"/>
                </a:solidFill>
              </a:defRPr>
            </a:lvl3pPr>
            <a:lvl4pPr indent="-323850" lvl="3" marL="1828800" rtl="0" algn="l">
              <a:lnSpc>
                <a:spcPct val="108571"/>
              </a:lnSpc>
              <a:spcBef>
                <a:spcPts val="400"/>
              </a:spcBef>
              <a:spcAft>
                <a:spcPts val="0"/>
              </a:spcAft>
              <a:buClr>
                <a:srgbClr val="494A4E"/>
              </a:buClr>
              <a:buSzPts val="1500"/>
              <a:buChar char="–"/>
              <a:defRPr sz="1500">
                <a:solidFill>
                  <a:srgbClr val="494A4E"/>
                </a:solidFill>
              </a:defRPr>
            </a:lvl4pPr>
            <a:lvl5pPr indent="-228600" lvl="4" marL="2286000" rtl="0" algn="l">
              <a:lnSpc>
                <a:spcPct val="108571"/>
              </a:lnSpc>
              <a:spcBef>
                <a:spcPts val="400"/>
              </a:spcBef>
              <a:spcAft>
                <a:spcPts val="0"/>
              </a:spcAft>
              <a:buSzPts val="1200"/>
              <a:buFont typeface="Avenir Next For Intuit"/>
              <a:buNone/>
              <a:defRPr sz="1500">
                <a:solidFill>
                  <a:schemeClr val="accent3"/>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53" name="Google Shape;2853;p160"/>
          <p:cNvSpPr txBox="1"/>
          <p:nvPr>
            <p:ph type="title"/>
          </p:nvPr>
        </p:nvSpPr>
        <p:spPr>
          <a:xfrm>
            <a:off x="339807" y="667512"/>
            <a:ext cx="11388600" cy="5469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rgbClr val="0068A4"/>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854" name="Google Shape;2854;p160"/>
          <p:cNvSpPr/>
          <p:nvPr>
            <p:ph idx="2" type="pic"/>
          </p:nvPr>
        </p:nvSpPr>
        <p:spPr>
          <a:xfrm>
            <a:off x="4402256" y="1589955"/>
            <a:ext cx="3383400" cy="1839300"/>
          </a:xfrm>
          <a:prstGeom prst="rect">
            <a:avLst/>
          </a:prstGeom>
          <a:solidFill>
            <a:srgbClr val="D0D2D4"/>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lt1"/>
              </a:buClr>
              <a:buSzPts val="1900"/>
              <a:buFont typeface="Avenir Next For Intuit"/>
              <a:buNone/>
              <a:defRPr b="1" i="0" sz="19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855" name="Google Shape;2855;p160"/>
          <p:cNvSpPr/>
          <p:nvPr>
            <p:ph idx="3" type="pic"/>
          </p:nvPr>
        </p:nvSpPr>
        <p:spPr>
          <a:xfrm>
            <a:off x="457845" y="1589955"/>
            <a:ext cx="3383400" cy="1839300"/>
          </a:xfrm>
          <a:prstGeom prst="rect">
            <a:avLst/>
          </a:prstGeom>
          <a:solidFill>
            <a:srgbClr val="D0D2D4"/>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lt1"/>
              </a:buClr>
              <a:buSzPts val="1900"/>
              <a:buFont typeface="Avenir Next For Intuit"/>
              <a:buNone/>
              <a:defRPr b="1" i="0" sz="19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856" name="Google Shape;2856;p160"/>
          <p:cNvSpPr/>
          <p:nvPr>
            <p:ph idx="4" type="pic"/>
          </p:nvPr>
        </p:nvSpPr>
        <p:spPr>
          <a:xfrm>
            <a:off x="8346667" y="1589955"/>
            <a:ext cx="3383400" cy="1839300"/>
          </a:xfrm>
          <a:prstGeom prst="rect">
            <a:avLst/>
          </a:prstGeom>
          <a:solidFill>
            <a:srgbClr val="D0D2D4"/>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lt1"/>
              </a:buClr>
              <a:buSzPts val="1900"/>
              <a:buFont typeface="Avenir Next For Intuit"/>
              <a:buNone/>
              <a:defRPr b="1" i="0" sz="19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857" name="Google Shape;2857;p160"/>
          <p:cNvSpPr txBox="1"/>
          <p:nvPr>
            <p:ph idx="5" type="body"/>
          </p:nvPr>
        </p:nvSpPr>
        <p:spPr>
          <a:xfrm>
            <a:off x="4320924" y="3601842"/>
            <a:ext cx="3503100" cy="2570400"/>
          </a:xfrm>
          <a:prstGeom prst="rect">
            <a:avLst/>
          </a:prstGeom>
          <a:noFill/>
          <a:ln>
            <a:noFill/>
          </a:ln>
        </p:spPr>
        <p:txBody>
          <a:bodyPr anchorCtr="0" anchor="t" bIns="45700" lIns="91375" spcFirstLastPara="1" rIns="182875" wrap="square" tIns="45700">
            <a:noAutofit/>
          </a:bodyPr>
          <a:lstStyle>
            <a:lvl1pPr indent="-228600" lvl="0" marL="457200" rtl="0" algn="l">
              <a:lnSpc>
                <a:spcPct val="95000"/>
              </a:lnSpc>
              <a:spcBef>
                <a:spcPts val="1900"/>
              </a:spcBef>
              <a:spcAft>
                <a:spcPts val="0"/>
              </a:spcAft>
              <a:buClr>
                <a:srgbClr val="00A9EC"/>
              </a:buClr>
              <a:buSzPts val="1900"/>
              <a:buFont typeface="AvenirNext forINTUIT W05 Medium"/>
              <a:buNone/>
              <a:defRPr sz="1900"/>
            </a:lvl1pPr>
            <a:lvl2pPr indent="-228600" lvl="1" marL="914400" rtl="0" algn="l">
              <a:lnSpc>
                <a:spcPct val="95000"/>
              </a:lnSpc>
              <a:spcBef>
                <a:spcPts val="400"/>
              </a:spcBef>
              <a:spcAft>
                <a:spcPts val="0"/>
              </a:spcAft>
              <a:buClr>
                <a:srgbClr val="494A4E"/>
              </a:buClr>
              <a:buSzPts val="150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4800" lvl="2" marL="1371600" rtl="0" algn="l">
              <a:lnSpc>
                <a:spcPct val="95000"/>
              </a:lnSpc>
              <a:spcBef>
                <a:spcPts val="400"/>
              </a:spcBef>
              <a:spcAft>
                <a:spcPts val="0"/>
              </a:spcAft>
              <a:buClr>
                <a:srgbClr val="494A4E"/>
              </a:buClr>
              <a:buSzPts val="1200"/>
              <a:buChar char="•"/>
              <a:defRPr sz="1500">
                <a:solidFill>
                  <a:srgbClr val="494A4E"/>
                </a:solidFill>
              </a:defRPr>
            </a:lvl3pPr>
            <a:lvl4pPr indent="-323850" lvl="3" marL="1828800" rtl="0" algn="l">
              <a:lnSpc>
                <a:spcPct val="108571"/>
              </a:lnSpc>
              <a:spcBef>
                <a:spcPts val="400"/>
              </a:spcBef>
              <a:spcAft>
                <a:spcPts val="0"/>
              </a:spcAft>
              <a:buClr>
                <a:srgbClr val="494A4E"/>
              </a:buClr>
              <a:buSzPts val="1500"/>
              <a:buChar char="–"/>
              <a:defRPr sz="1500">
                <a:solidFill>
                  <a:srgbClr val="494A4E"/>
                </a:solidFill>
              </a:defRPr>
            </a:lvl4pPr>
            <a:lvl5pPr indent="-228600" lvl="4" marL="2286000" rtl="0" algn="l">
              <a:lnSpc>
                <a:spcPct val="108571"/>
              </a:lnSpc>
              <a:spcBef>
                <a:spcPts val="400"/>
              </a:spcBef>
              <a:spcAft>
                <a:spcPts val="0"/>
              </a:spcAft>
              <a:buSzPts val="1200"/>
              <a:buFont typeface="Avenir Next For Intuit"/>
              <a:buNone/>
              <a:defRPr sz="1500">
                <a:solidFill>
                  <a:schemeClr val="accent3"/>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58" name="Google Shape;2858;p160"/>
          <p:cNvSpPr txBox="1"/>
          <p:nvPr>
            <p:ph idx="6" type="body"/>
          </p:nvPr>
        </p:nvSpPr>
        <p:spPr>
          <a:xfrm>
            <a:off x="8260654" y="3601842"/>
            <a:ext cx="3450600" cy="2570400"/>
          </a:xfrm>
          <a:prstGeom prst="rect">
            <a:avLst/>
          </a:prstGeom>
          <a:noFill/>
          <a:ln>
            <a:noFill/>
          </a:ln>
        </p:spPr>
        <p:txBody>
          <a:bodyPr anchorCtr="0" anchor="t" bIns="45700" lIns="91375" spcFirstLastPara="1" rIns="182875" wrap="square" tIns="45700">
            <a:noAutofit/>
          </a:bodyPr>
          <a:lstStyle>
            <a:lvl1pPr indent="-228600" lvl="0" marL="457200" rtl="0" algn="l">
              <a:lnSpc>
                <a:spcPct val="95000"/>
              </a:lnSpc>
              <a:spcBef>
                <a:spcPts val="1900"/>
              </a:spcBef>
              <a:spcAft>
                <a:spcPts val="0"/>
              </a:spcAft>
              <a:buClr>
                <a:srgbClr val="00A9EC"/>
              </a:buClr>
              <a:buSzPts val="1900"/>
              <a:buFont typeface="AvenirNext forINTUIT W05 Medium"/>
              <a:buNone/>
              <a:defRPr sz="1900"/>
            </a:lvl1pPr>
            <a:lvl2pPr indent="-228600" lvl="1" marL="914400" rtl="0" algn="l">
              <a:lnSpc>
                <a:spcPct val="95000"/>
              </a:lnSpc>
              <a:spcBef>
                <a:spcPts val="400"/>
              </a:spcBef>
              <a:spcAft>
                <a:spcPts val="0"/>
              </a:spcAft>
              <a:buClr>
                <a:srgbClr val="494A4E"/>
              </a:buClr>
              <a:buSzPts val="150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4800" lvl="2" marL="1371600" rtl="0" algn="l">
              <a:lnSpc>
                <a:spcPct val="95000"/>
              </a:lnSpc>
              <a:spcBef>
                <a:spcPts val="400"/>
              </a:spcBef>
              <a:spcAft>
                <a:spcPts val="0"/>
              </a:spcAft>
              <a:buClr>
                <a:srgbClr val="494A4E"/>
              </a:buClr>
              <a:buSzPts val="1200"/>
              <a:buChar char="•"/>
              <a:defRPr sz="1500">
                <a:solidFill>
                  <a:srgbClr val="494A4E"/>
                </a:solidFill>
              </a:defRPr>
            </a:lvl3pPr>
            <a:lvl4pPr indent="-323850" lvl="3" marL="1828800" rtl="0" algn="l">
              <a:lnSpc>
                <a:spcPct val="108571"/>
              </a:lnSpc>
              <a:spcBef>
                <a:spcPts val="400"/>
              </a:spcBef>
              <a:spcAft>
                <a:spcPts val="0"/>
              </a:spcAft>
              <a:buClr>
                <a:srgbClr val="494A4E"/>
              </a:buClr>
              <a:buSzPts val="1500"/>
              <a:buChar char="–"/>
              <a:defRPr sz="1500">
                <a:solidFill>
                  <a:srgbClr val="494A4E"/>
                </a:solidFill>
              </a:defRPr>
            </a:lvl4pPr>
            <a:lvl5pPr indent="-228600" lvl="4" marL="2286000" rtl="0" algn="l">
              <a:lnSpc>
                <a:spcPct val="108571"/>
              </a:lnSpc>
              <a:spcBef>
                <a:spcPts val="400"/>
              </a:spcBef>
              <a:spcAft>
                <a:spcPts val="0"/>
              </a:spcAft>
              <a:buSzPts val="1200"/>
              <a:buFont typeface="Avenir Next For Intuit"/>
              <a:buNone/>
              <a:defRPr sz="1500">
                <a:solidFill>
                  <a:schemeClr val="accent3"/>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cxnSp>
        <p:nvCxnSpPr>
          <p:cNvPr id="2859" name="Google Shape;2859;p160"/>
          <p:cNvCxnSpPr/>
          <p:nvPr/>
        </p:nvCxnSpPr>
        <p:spPr>
          <a:xfrm>
            <a:off x="4144787"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2860" name="Google Shape;2860;p160"/>
          <p:cNvCxnSpPr/>
          <p:nvPr/>
        </p:nvCxnSpPr>
        <p:spPr>
          <a:xfrm>
            <a:off x="8062170" y="1562100"/>
            <a:ext cx="0" cy="4610100"/>
          </a:xfrm>
          <a:prstGeom prst="straightConnector1">
            <a:avLst/>
          </a:prstGeom>
          <a:noFill/>
          <a:ln cap="flat" cmpd="sng" w="19050">
            <a:solidFill>
              <a:srgbClr val="C7CAD0"/>
            </a:solidFill>
            <a:prstDash val="solid"/>
            <a:round/>
            <a:headEnd len="sm" w="sm" type="none"/>
            <a:tailEnd len="sm" w="sm" type="none"/>
          </a:ln>
        </p:spPr>
      </p:cxnSp>
    </p:spTree>
  </p:cSld>
  <p:clrMapOvr>
    <a:masterClrMapping/>
  </p:clrMapOvr>
</p:sldLayout>
</file>

<file path=ppt/slideLayouts/slideLayout1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Round Photo-Right Facing">
  <p:cSld name="Quote + Round Photo-Right Facing">
    <p:spTree>
      <p:nvGrpSpPr>
        <p:cNvPr id="2861" name="Shape 2861"/>
        <p:cNvGrpSpPr/>
        <p:nvPr/>
      </p:nvGrpSpPr>
      <p:grpSpPr>
        <a:xfrm>
          <a:off x="0" y="0"/>
          <a:ext cx="0" cy="0"/>
          <a:chOff x="0" y="0"/>
          <a:chExt cx="0" cy="0"/>
        </a:xfrm>
      </p:grpSpPr>
      <p:sp>
        <p:nvSpPr>
          <p:cNvPr id="2862" name="Google Shape;2862;p161"/>
          <p:cNvSpPr/>
          <p:nvPr>
            <p:ph idx="2" type="pic"/>
          </p:nvPr>
        </p:nvSpPr>
        <p:spPr>
          <a:xfrm>
            <a:off x="653142" y="860294"/>
            <a:ext cx="5290200" cy="5290500"/>
          </a:xfrm>
          <a:prstGeom prst="ellipse">
            <a:avLst/>
          </a:prstGeom>
          <a:no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900"/>
              <a:buFont typeface="AvenirNext forINTUIT W05 Medium"/>
              <a:buNone/>
              <a:defRPr b="0" i="0" sz="1900" u="none" cap="none" strike="noStrike">
                <a:solidFill>
                  <a:schemeClr val="dk2"/>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863" name="Google Shape;2863;p161"/>
          <p:cNvSpPr txBox="1"/>
          <p:nvPr>
            <p:ph idx="1" type="body"/>
          </p:nvPr>
        </p:nvSpPr>
        <p:spPr>
          <a:xfrm>
            <a:off x="6138862" y="2645228"/>
            <a:ext cx="5411700" cy="2150700"/>
          </a:xfrm>
          <a:prstGeom prst="rect">
            <a:avLst/>
          </a:prstGeom>
          <a:noFill/>
          <a:ln>
            <a:noFill/>
          </a:ln>
        </p:spPr>
        <p:txBody>
          <a:bodyPr anchorCtr="0" anchor="ctr" bIns="45700" lIns="91375" spcFirstLastPara="1" rIns="91375" wrap="square" tIns="45700">
            <a:noAutofit/>
          </a:bodyPr>
          <a:lstStyle>
            <a:lvl1pPr indent="-228600" lvl="0" marL="457200" rtl="0" algn="l">
              <a:lnSpc>
                <a:spcPct val="95000"/>
              </a:lnSpc>
              <a:spcBef>
                <a:spcPts val="1900"/>
              </a:spcBef>
              <a:spcAft>
                <a:spcPts val="0"/>
              </a:spcAft>
              <a:buClr>
                <a:srgbClr val="494A4E"/>
              </a:buClr>
              <a:buSzPts val="2400"/>
              <a:buFont typeface="AvenirNext forINTUIT W05 Medium"/>
              <a:buNone/>
              <a:defRPr b="0" i="0" sz="24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2900"/>
              <a:buFont typeface="Avenir Next For Intuit"/>
              <a:buNone/>
              <a:defRPr sz="3200"/>
            </a:lvl2pPr>
            <a:lvl3pPr indent="-387350" lvl="2" marL="1371600" rtl="0" algn="l">
              <a:lnSpc>
                <a:spcPct val="95000"/>
              </a:lnSpc>
              <a:spcBef>
                <a:spcPts val="400"/>
              </a:spcBef>
              <a:spcAft>
                <a:spcPts val="0"/>
              </a:spcAft>
              <a:buClr>
                <a:srgbClr val="494A4E"/>
              </a:buClr>
              <a:buSzPts val="2500"/>
              <a:buChar char="•"/>
              <a:defRPr sz="2800"/>
            </a:lvl3pPr>
            <a:lvl4pPr indent="-381000" lvl="3" marL="1828800" rtl="0" algn="l">
              <a:lnSpc>
                <a:spcPct val="63333"/>
              </a:lnSpc>
              <a:spcBef>
                <a:spcPts val="400"/>
              </a:spcBef>
              <a:spcAft>
                <a:spcPts val="0"/>
              </a:spcAft>
              <a:buClr>
                <a:srgbClr val="494A4E"/>
              </a:buClr>
              <a:buSzPts val="2400"/>
              <a:buChar char="–"/>
              <a:defRPr sz="2400"/>
            </a:lvl4pPr>
            <a:lvl5pPr indent="-228600" lvl="4" marL="2286000" rtl="0" algn="l">
              <a:lnSpc>
                <a:spcPct val="76000"/>
              </a:lnSpc>
              <a:spcBef>
                <a:spcPts val="400"/>
              </a:spcBef>
              <a:spcAft>
                <a:spcPts val="0"/>
              </a:spcAft>
              <a:buSzPts val="1900"/>
              <a:buFont typeface="Avenir Next For Intuit"/>
              <a:buNone/>
              <a:defRPr sz="2000"/>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p:cSld name="Quote + Square Photo-Left Facing">
    <p:spTree>
      <p:nvGrpSpPr>
        <p:cNvPr id="2864" name="Shape 2864"/>
        <p:cNvGrpSpPr/>
        <p:nvPr/>
      </p:nvGrpSpPr>
      <p:grpSpPr>
        <a:xfrm>
          <a:off x="0" y="0"/>
          <a:ext cx="0" cy="0"/>
          <a:chOff x="0" y="0"/>
          <a:chExt cx="0" cy="0"/>
        </a:xfrm>
      </p:grpSpPr>
      <p:sp>
        <p:nvSpPr>
          <p:cNvPr id="2865" name="Google Shape;2865;p162"/>
          <p:cNvSpPr txBox="1"/>
          <p:nvPr>
            <p:ph idx="1" type="body"/>
          </p:nvPr>
        </p:nvSpPr>
        <p:spPr>
          <a:xfrm>
            <a:off x="487362" y="2645228"/>
            <a:ext cx="5411700" cy="2150700"/>
          </a:xfrm>
          <a:prstGeom prst="rect">
            <a:avLst/>
          </a:prstGeom>
          <a:noFill/>
          <a:ln>
            <a:noFill/>
          </a:ln>
        </p:spPr>
        <p:txBody>
          <a:bodyPr anchorCtr="0" anchor="ctr" bIns="45700" lIns="91375" spcFirstLastPara="1" rIns="91375" wrap="square" tIns="45700">
            <a:noAutofit/>
          </a:bodyPr>
          <a:lstStyle>
            <a:lvl1pPr indent="-228600" lvl="0" marL="457200" rtl="0" algn="l">
              <a:lnSpc>
                <a:spcPct val="95000"/>
              </a:lnSpc>
              <a:spcBef>
                <a:spcPts val="1900"/>
              </a:spcBef>
              <a:spcAft>
                <a:spcPts val="0"/>
              </a:spcAft>
              <a:buClr>
                <a:srgbClr val="494A4E"/>
              </a:buClr>
              <a:buSzPts val="2400"/>
              <a:buFont typeface="AvenirNext forINTUIT W05 Medium"/>
              <a:buNone/>
              <a:defRPr b="0" i="0" sz="24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2900"/>
              <a:buFont typeface="Avenir Next For Intuit"/>
              <a:buNone/>
              <a:defRPr sz="3200"/>
            </a:lvl2pPr>
            <a:lvl3pPr indent="-387350" lvl="2" marL="1371600" rtl="0" algn="l">
              <a:lnSpc>
                <a:spcPct val="95000"/>
              </a:lnSpc>
              <a:spcBef>
                <a:spcPts val="400"/>
              </a:spcBef>
              <a:spcAft>
                <a:spcPts val="0"/>
              </a:spcAft>
              <a:buClr>
                <a:srgbClr val="494A4E"/>
              </a:buClr>
              <a:buSzPts val="2500"/>
              <a:buChar char="•"/>
              <a:defRPr sz="2800"/>
            </a:lvl3pPr>
            <a:lvl4pPr indent="-381000" lvl="3" marL="1828800" rtl="0" algn="l">
              <a:lnSpc>
                <a:spcPct val="63333"/>
              </a:lnSpc>
              <a:spcBef>
                <a:spcPts val="400"/>
              </a:spcBef>
              <a:spcAft>
                <a:spcPts val="0"/>
              </a:spcAft>
              <a:buClr>
                <a:srgbClr val="494A4E"/>
              </a:buClr>
              <a:buSzPts val="2400"/>
              <a:buChar char="–"/>
              <a:defRPr sz="2400"/>
            </a:lvl4pPr>
            <a:lvl5pPr indent="-228600" lvl="4" marL="2286000" rtl="0" algn="l">
              <a:lnSpc>
                <a:spcPct val="76000"/>
              </a:lnSpc>
              <a:spcBef>
                <a:spcPts val="400"/>
              </a:spcBef>
              <a:spcAft>
                <a:spcPts val="0"/>
              </a:spcAft>
              <a:buSzPts val="1900"/>
              <a:buFont typeface="Avenir Next For Intuit"/>
              <a:buNone/>
              <a:defRPr sz="2000"/>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866" name="Google Shape;2866;p162"/>
          <p:cNvSpPr/>
          <p:nvPr>
            <p:ph idx="2" type="pic"/>
          </p:nvPr>
        </p:nvSpPr>
        <p:spPr>
          <a:xfrm>
            <a:off x="6094412" y="0"/>
            <a:ext cx="6094500" cy="6858000"/>
          </a:xfrm>
          <a:prstGeom prst="rect">
            <a:avLst/>
          </a:prstGeom>
          <a:solidFill>
            <a:srgbClr val="D0D2D4"/>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lt1"/>
              </a:buClr>
              <a:buSzPts val="1900"/>
              <a:buFont typeface="Avenir Next For Intuit"/>
              <a:buNone/>
              <a:defRPr b="1" i="0" sz="19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p:cSld name="Full photo">
    <p:bg>
      <p:bgPr>
        <a:solidFill>
          <a:schemeClr val="dk1"/>
        </a:solidFill>
      </p:bgPr>
    </p:bg>
    <p:spTree>
      <p:nvGrpSpPr>
        <p:cNvPr id="2867" name="Shape 2867"/>
        <p:cNvGrpSpPr/>
        <p:nvPr/>
      </p:nvGrpSpPr>
      <p:grpSpPr>
        <a:xfrm>
          <a:off x="0" y="0"/>
          <a:ext cx="0" cy="0"/>
          <a:chOff x="0" y="0"/>
          <a:chExt cx="0" cy="0"/>
        </a:xfrm>
      </p:grpSpPr>
      <p:sp>
        <p:nvSpPr>
          <p:cNvPr id="2868" name="Google Shape;2868;p163"/>
          <p:cNvSpPr/>
          <p:nvPr>
            <p:ph idx="2" type="pic"/>
          </p:nvPr>
        </p:nvSpPr>
        <p:spPr>
          <a:xfrm>
            <a:off x="0" y="0"/>
            <a:ext cx="12188700" cy="6858000"/>
          </a:xfrm>
          <a:prstGeom prst="rect">
            <a:avLst/>
          </a:prstGeom>
          <a:solidFill>
            <a:schemeClr val="dk1"/>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rgbClr val="686B71"/>
              </a:buClr>
              <a:buSzPts val="1900"/>
              <a:buFont typeface="Avenir Next For Intuit"/>
              <a:buNone/>
              <a:defRPr b="1" i="0" sz="1900" u="none" cap="none" strike="noStrike">
                <a:solidFill>
                  <a:srgbClr val="686B7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869" name="Google Shape;2869;p163"/>
          <p:cNvPicPr preferRelativeResize="0"/>
          <p:nvPr/>
        </p:nvPicPr>
        <p:blipFill rotWithShape="1">
          <a:blip r:embed="rId2">
            <a:alphaModFix/>
          </a:blip>
          <a:srcRect b="0" l="0" r="0" t="0"/>
          <a:stretch/>
        </p:blipFill>
        <p:spPr>
          <a:xfrm>
            <a:off x="351503" y="6368127"/>
            <a:ext cx="740559" cy="363641"/>
          </a:xfrm>
          <a:prstGeom prst="rect">
            <a:avLst/>
          </a:prstGeom>
          <a:noFill/>
          <a:ln>
            <a:noFill/>
          </a:ln>
        </p:spPr>
      </p:pic>
      <p:sp>
        <p:nvSpPr>
          <p:cNvPr id="2870" name="Google Shape;2870;p163"/>
          <p:cNvSpPr txBox="1"/>
          <p:nvPr/>
        </p:nvSpPr>
        <p:spPr>
          <a:xfrm>
            <a:off x="8931174" y="6347147"/>
            <a:ext cx="2443800" cy="4869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871" name="Google Shape;2871;p163"/>
          <p:cNvSpPr txBox="1"/>
          <p:nvPr/>
        </p:nvSpPr>
        <p:spPr>
          <a:xfrm>
            <a:off x="11392636" y="6501161"/>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bg>
      <p:bgPr>
        <a:solidFill>
          <a:schemeClr val="lt1"/>
        </a:solidFill>
      </p:bgPr>
    </p:bg>
    <p:spTree>
      <p:nvGrpSpPr>
        <p:cNvPr id="2872" name="Shape 2872"/>
        <p:cNvGrpSpPr/>
        <p:nvPr/>
      </p:nvGrpSpPr>
      <p:grpSpPr>
        <a:xfrm>
          <a:off x="0" y="0"/>
          <a:ext cx="0" cy="0"/>
          <a:chOff x="0" y="0"/>
          <a:chExt cx="0" cy="0"/>
        </a:xfrm>
      </p:grpSpPr>
      <p:pic>
        <p:nvPicPr>
          <p:cNvPr descr="Intuit_2016_RGB.eps" id="2873" name="Google Shape;2873;p164"/>
          <p:cNvPicPr preferRelativeResize="0"/>
          <p:nvPr/>
        </p:nvPicPr>
        <p:blipFill rotWithShape="1">
          <a:blip r:embed="rId2">
            <a:alphaModFix/>
          </a:blip>
          <a:srcRect b="0" l="0" r="0" t="0"/>
          <a:stretch/>
        </p:blipFill>
        <p:spPr>
          <a:xfrm>
            <a:off x="516603" y="6364952"/>
            <a:ext cx="740559" cy="363641"/>
          </a:xfrm>
          <a:prstGeom prst="rect">
            <a:avLst/>
          </a:prstGeom>
          <a:noFill/>
          <a:ln>
            <a:noFill/>
          </a:ln>
        </p:spPr>
      </p:pic>
      <p:sp>
        <p:nvSpPr>
          <p:cNvPr id="2874" name="Google Shape;2874;p164"/>
          <p:cNvSpPr txBox="1"/>
          <p:nvPr/>
        </p:nvSpPr>
        <p:spPr>
          <a:xfrm>
            <a:off x="8931174" y="6472372"/>
            <a:ext cx="2443800" cy="1863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sz="1500"/>
          </a:p>
        </p:txBody>
      </p:sp>
      <p:sp>
        <p:nvSpPr>
          <p:cNvPr id="2875" name="Google Shape;2875;p164"/>
          <p:cNvSpPr txBox="1"/>
          <p:nvPr/>
        </p:nvSpPr>
        <p:spPr>
          <a:xfrm>
            <a:off x="11392636" y="647237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876" name="Google Shape;2876;p164"/>
          <p:cNvSpPr/>
          <p:nvPr>
            <p:ph idx="2" type="pic"/>
          </p:nvPr>
        </p:nvSpPr>
        <p:spPr>
          <a:xfrm>
            <a:off x="4204552" y="0"/>
            <a:ext cx="7984200" cy="6858000"/>
          </a:xfrm>
          <a:prstGeom prst="rect">
            <a:avLst/>
          </a:prstGeom>
          <a:solidFill>
            <a:srgbClr val="E7E8E9"/>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877" name="Google Shape;2877;p164"/>
          <p:cNvSpPr/>
          <p:nvPr>
            <p:ph idx="3" type="pic"/>
          </p:nvPr>
        </p:nvSpPr>
        <p:spPr>
          <a:xfrm>
            <a:off x="0" y="0"/>
            <a:ext cx="4003800" cy="2297100"/>
          </a:xfrm>
          <a:prstGeom prst="rect">
            <a:avLst/>
          </a:prstGeom>
          <a:solidFill>
            <a:srgbClr val="E7E8E9"/>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878" name="Google Shape;2878;p164"/>
          <p:cNvSpPr/>
          <p:nvPr>
            <p:ph idx="4" type="pic"/>
          </p:nvPr>
        </p:nvSpPr>
        <p:spPr>
          <a:xfrm>
            <a:off x="0" y="2516458"/>
            <a:ext cx="4003800" cy="4341600"/>
          </a:xfrm>
          <a:prstGeom prst="rect">
            <a:avLst/>
          </a:prstGeom>
          <a:solidFill>
            <a:srgbClr val="E7E8E9"/>
          </a:solidFill>
          <a:ln>
            <a:noFill/>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product view">
  <p:cSld name="Mobile product view">
    <p:bg>
      <p:bgPr>
        <a:solidFill>
          <a:schemeClr val="lt1"/>
        </a:solidFill>
      </p:bgPr>
    </p:bg>
    <p:spTree>
      <p:nvGrpSpPr>
        <p:cNvPr id="2879" name="Shape 2879"/>
        <p:cNvGrpSpPr/>
        <p:nvPr/>
      </p:nvGrpSpPr>
      <p:grpSpPr>
        <a:xfrm>
          <a:off x="0" y="0"/>
          <a:ext cx="0" cy="0"/>
          <a:chOff x="0" y="0"/>
          <a:chExt cx="0" cy="0"/>
        </a:xfrm>
      </p:grpSpPr>
      <p:sp>
        <p:nvSpPr>
          <p:cNvPr id="2880" name="Google Shape;2880;p165"/>
          <p:cNvSpPr txBox="1"/>
          <p:nvPr>
            <p:ph type="title"/>
          </p:nvPr>
        </p:nvSpPr>
        <p:spPr>
          <a:xfrm>
            <a:off x="338327" y="621792"/>
            <a:ext cx="4023300" cy="2459700"/>
          </a:xfrm>
          <a:prstGeom prst="rect">
            <a:avLst/>
          </a:prstGeom>
          <a:noFill/>
          <a:ln>
            <a:noFill/>
          </a:ln>
        </p:spPr>
        <p:txBody>
          <a:bodyPr anchorCtr="0" anchor="t" bIns="45700" lIns="91375" spcFirstLastPara="1" rIns="91375" wrap="square" tIns="45700">
            <a:noAutofit/>
          </a:bodyPr>
          <a:lstStyle>
            <a:lvl1pPr lvl="0" rtl="0" algn="l">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2881" name="Google Shape;2881;p165"/>
          <p:cNvPicPr preferRelativeResize="0"/>
          <p:nvPr/>
        </p:nvPicPr>
        <p:blipFill rotWithShape="1">
          <a:blip r:embed="rId2">
            <a:alphaModFix/>
          </a:blip>
          <a:srcRect b="0" l="0" r="0" t="0"/>
          <a:stretch/>
        </p:blipFill>
        <p:spPr>
          <a:xfrm>
            <a:off x="4728695" y="130011"/>
            <a:ext cx="3542434" cy="6596263"/>
          </a:xfrm>
          <a:prstGeom prst="rect">
            <a:avLst/>
          </a:prstGeom>
          <a:noFill/>
          <a:ln>
            <a:noFill/>
          </a:ln>
        </p:spPr>
      </p:pic>
      <p:sp>
        <p:nvSpPr>
          <p:cNvPr id="2882" name="Google Shape;2882;p165"/>
          <p:cNvSpPr/>
          <p:nvPr>
            <p:ph idx="2" type="pic"/>
          </p:nvPr>
        </p:nvSpPr>
        <p:spPr>
          <a:xfrm>
            <a:off x="5062648" y="311528"/>
            <a:ext cx="28758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p:cSld name="1-Column">
    <p:spTree>
      <p:nvGrpSpPr>
        <p:cNvPr id="655" name="Shape 655"/>
        <p:cNvGrpSpPr/>
        <p:nvPr/>
      </p:nvGrpSpPr>
      <p:grpSpPr>
        <a:xfrm>
          <a:off x="0" y="0"/>
          <a:ext cx="0" cy="0"/>
          <a:chOff x="0" y="0"/>
          <a:chExt cx="0" cy="0"/>
        </a:xfrm>
      </p:grpSpPr>
      <p:sp>
        <p:nvSpPr>
          <p:cNvPr id="656" name="Google Shape;656;p17"/>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3000"/>
              <a:buFont typeface="Avenir Next For Intuit"/>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57" name="Google Shape;657;p17"/>
          <p:cNvSpPr txBox="1"/>
          <p:nvPr>
            <p:ph idx="1" type="body"/>
          </p:nvPr>
        </p:nvSpPr>
        <p:spPr>
          <a:xfrm>
            <a:off x="514238" y="1572986"/>
            <a:ext cx="11107500" cy="45339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1800"/>
              <a:buNone/>
              <a:defRPr/>
            </a:lvl1pPr>
            <a:lvl2pPr indent="-228600" lvl="1" marL="914400" rtl="0" algn="l">
              <a:lnSpc>
                <a:spcPct val="95000"/>
              </a:lnSpc>
              <a:spcBef>
                <a:spcPts val="400"/>
              </a:spcBef>
              <a:spcAft>
                <a:spcPts val="0"/>
              </a:spcAft>
              <a:buClr>
                <a:srgbClr val="000000"/>
              </a:buClr>
              <a:buSzPts val="1620"/>
              <a:buNone/>
              <a:defRPr/>
            </a:lvl2pPr>
            <a:lvl3pPr indent="-331469" lvl="2" marL="1371600" rtl="0" algn="l">
              <a:lnSpc>
                <a:spcPct val="95000"/>
              </a:lnSpc>
              <a:spcBef>
                <a:spcPts val="400"/>
              </a:spcBef>
              <a:spcAft>
                <a:spcPts val="0"/>
              </a:spcAft>
              <a:buClr>
                <a:srgbClr val="000000"/>
              </a:buClr>
              <a:buSzPts val="1620"/>
              <a:buChar char="•"/>
              <a:defRPr/>
            </a:lvl3pPr>
            <a:lvl4pPr indent="-342900" lvl="3" marL="1828800" rtl="0" algn="l">
              <a:lnSpc>
                <a:spcPct val="84444"/>
              </a:lnSpc>
              <a:spcBef>
                <a:spcPts val="400"/>
              </a:spcBef>
              <a:spcAft>
                <a:spcPts val="0"/>
              </a:spcAft>
              <a:buClr>
                <a:srgbClr val="000000"/>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transition>
    <p:fade thruBlk="1"/>
  </p:transition>
</p:sldLayout>
</file>

<file path=ppt/slideLayouts/slideLayout1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product view">
  <p:cSld name="Half Mobile device product view">
    <p:bg>
      <p:bgPr>
        <a:solidFill>
          <a:schemeClr val="lt1"/>
        </a:solidFill>
      </p:bgPr>
    </p:bg>
    <p:spTree>
      <p:nvGrpSpPr>
        <p:cNvPr id="2883" name="Shape 2883"/>
        <p:cNvGrpSpPr/>
        <p:nvPr/>
      </p:nvGrpSpPr>
      <p:grpSpPr>
        <a:xfrm>
          <a:off x="0" y="0"/>
          <a:ext cx="0" cy="0"/>
          <a:chOff x="0" y="0"/>
          <a:chExt cx="0" cy="0"/>
        </a:xfrm>
      </p:grpSpPr>
      <p:sp>
        <p:nvSpPr>
          <p:cNvPr id="2884" name="Google Shape;2884;p166"/>
          <p:cNvSpPr txBox="1"/>
          <p:nvPr>
            <p:ph type="title"/>
          </p:nvPr>
        </p:nvSpPr>
        <p:spPr>
          <a:xfrm>
            <a:off x="338326" y="621792"/>
            <a:ext cx="4023300" cy="2459700"/>
          </a:xfrm>
          <a:prstGeom prst="rect">
            <a:avLst/>
          </a:prstGeom>
          <a:noFill/>
          <a:ln>
            <a:noFill/>
          </a:ln>
        </p:spPr>
        <p:txBody>
          <a:bodyPr anchorCtr="0" anchor="t" bIns="45700" lIns="91375" spcFirstLastPara="1" rIns="91375" wrap="square" tIns="45700">
            <a:noAutofit/>
          </a:bodyPr>
          <a:lstStyle>
            <a:lvl1pPr lvl="0" rtl="0" algn="l">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mobile device on Dk gray" showMasterSp="0">
  <p:cSld name="Full mobile device on Dk gray">
    <p:bg>
      <p:bgPr>
        <a:solidFill>
          <a:srgbClr val="494A4E"/>
        </a:solidFill>
      </p:bgPr>
    </p:bg>
    <p:spTree>
      <p:nvGrpSpPr>
        <p:cNvPr id="2885" name="Shape 2885"/>
        <p:cNvGrpSpPr/>
        <p:nvPr/>
      </p:nvGrpSpPr>
      <p:grpSpPr>
        <a:xfrm>
          <a:off x="0" y="0"/>
          <a:ext cx="0" cy="0"/>
          <a:chOff x="0" y="0"/>
          <a:chExt cx="0" cy="0"/>
        </a:xfrm>
      </p:grpSpPr>
      <p:sp>
        <p:nvSpPr>
          <p:cNvPr id="2886" name="Google Shape;2886;p167"/>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887" name="Google Shape;2887;p167"/>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888" name="Google Shape;2888;p167"/>
          <p:cNvSpPr txBox="1"/>
          <p:nvPr>
            <p:ph type="title"/>
          </p:nvPr>
        </p:nvSpPr>
        <p:spPr>
          <a:xfrm>
            <a:off x="338328" y="621792"/>
            <a:ext cx="4023300" cy="2972100"/>
          </a:xfrm>
          <a:prstGeom prst="rect">
            <a:avLst/>
          </a:prstGeom>
          <a:noFill/>
          <a:ln>
            <a:noFill/>
          </a:ln>
        </p:spPr>
        <p:txBody>
          <a:bodyPr anchorCtr="0" anchor="t" bIns="45700" lIns="91375" spcFirstLastPara="1" rIns="91375" wrap="square" tIns="45700">
            <a:noAutofit/>
          </a:bodyPr>
          <a:lstStyle>
            <a:lvl1pPr lvl="0" rtl="0" algn="l">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descr="A picture containing table&#10;&#10;Description automatically generated" id="2889" name="Google Shape;2889;p167"/>
          <p:cNvPicPr preferRelativeResize="0"/>
          <p:nvPr/>
        </p:nvPicPr>
        <p:blipFill rotWithShape="1">
          <a:blip r:embed="rId2">
            <a:alphaModFix/>
          </a:blip>
          <a:srcRect b="0" l="0" r="0" t="0"/>
          <a:stretch/>
        </p:blipFill>
        <p:spPr>
          <a:xfrm>
            <a:off x="4728694" y="130011"/>
            <a:ext cx="3542437" cy="6596263"/>
          </a:xfrm>
          <a:prstGeom prst="rect">
            <a:avLst/>
          </a:prstGeom>
          <a:noFill/>
          <a:ln>
            <a:noFill/>
          </a:ln>
        </p:spPr>
      </p:pic>
      <p:sp>
        <p:nvSpPr>
          <p:cNvPr id="2890" name="Google Shape;2890;p167"/>
          <p:cNvSpPr/>
          <p:nvPr>
            <p:ph idx="2" type="pic"/>
          </p:nvPr>
        </p:nvSpPr>
        <p:spPr>
          <a:xfrm>
            <a:off x="5062648" y="311528"/>
            <a:ext cx="28758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891" name="Google Shape;2891;p167"/>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Dk gray" showMasterSp="0">
  <p:cSld name="Half mobile device on Dk gray">
    <p:bg>
      <p:bgPr>
        <a:solidFill>
          <a:srgbClr val="494A4E"/>
        </a:solidFill>
      </p:bgPr>
    </p:bg>
    <p:spTree>
      <p:nvGrpSpPr>
        <p:cNvPr id="2892" name="Shape 2892"/>
        <p:cNvGrpSpPr/>
        <p:nvPr/>
      </p:nvGrpSpPr>
      <p:grpSpPr>
        <a:xfrm>
          <a:off x="0" y="0"/>
          <a:ext cx="0" cy="0"/>
          <a:chOff x="0" y="0"/>
          <a:chExt cx="0" cy="0"/>
        </a:xfrm>
      </p:grpSpPr>
      <p:sp>
        <p:nvSpPr>
          <p:cNvPr id="2893" name="Google Shape;2893;p168"/>
          <p:cNvSpPr txBox="1"/>
          <p:nvPr>
            <p:ph type="title"/>
          </p:nvPr>
        </p:nvSpPr>
        <p:spPr>
          <a:xfrm>
            <a:off x="338328" y="621792"/>
            <a:ext cx="4023300" cy="2972100"/>
          </a:xfrm>
          <a:prstGeom prst="rect">
            <a:avLst/>
          </a:prstGeom>
          <a:noFill/>
          <a:ln>
            <a:noFill/>
          </a:ln>
        </p:spPr>
        <p:txBody>
          <a:bodyPr anchorCtr="0" anchor="t" bIns="45700" lIns="91375" spcFirstLastPara="1" rIns="91375" wrap="square" tIns="45700">
            <a:noAutofit/>
          </a:bodyPr>
          <a:lstStyle>
            <a:lvl1pPr lvl="0" rtl="0" algn="l">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descr="A picture containing table&#10;&#10;Description automatically generated" id="2894" name="Google Shape;2894;p168"/>
          <p:cNvPicPr preferRelativeResize="0"/>
          <p:nvPr/>
        </p:nvPicPr>
        <p:blipFill rotWithShape="1">
          <a:blip r:embed="rId2">
            <a:alphaModFix/>
          </a:blip>
          <a:srcRect b="0" l="0" r="0" t="0"/>
          <a:stretch/>
        </p:blipFill>
        <p:spPr>
          <a:xfrm>
            <a:off x="4155888" y="320041"/>
            <a:ext cx="5621251" cy="10467160"/>
          </a:xfrm>
          <a:prstGeom prst="rect">
            <a:avLst/>
          </a:prstGeom>
          <a:noFill/>
          <a:ln>
            <a:noFill/>
          </a:ln>
        </p:spPr>
      </p:pic>
      <p:sp>
        <p:nvSpPr>
          <p:cNvPr id="2895" name="Google Shape;2895;p168"/>
          <p:cNvSpPr/>
          <p:nvPr>
            <p:ph idx="2" type="pic"/>
          </p:nvPr>
        </p:nvSpPr>
        <p:spPr>
          <a:xfrm>
            <a:off x="4681245" y="603470"/>
            <a:ext cx="45627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896" name="Google Shape;2896;p168"/>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897" name="Google Shape;2897;p168"/>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898" name="Google Shape;2898;p168"/>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lf mobile device on blue gradation" showMasterSp="0">
  <p:cSld name="1_Half mobile device on blue gradation">
    <p:bg>
      <p:bgPr>
        <a:gradFill>
          <a:gsLst>
            <a:gs pos="0">
              <a:srgbClr val="003B62"/>
            </a:gs>
            <a:gs pos="35000">
              <a:srgbClr val="005993"/>
            </a:gs>
            <a:gs pos="75000">
              <a:srgbClr val="0377A8"/>
            </a:gs>
            <a:gs pos="100000">
              <a:srgbClr val="00DDDF"/>
            </a:gs>
          </a:gsLst>
          <a:lin ang="19200160" scaled="0"/>
        </a:gradFill>
      </p:bgPr>
    </p:bg>
    <p:spTree>
      <p:nvGrpSpPr>
        <p:cNvPr id="2899" name="Shape 2899"/>
        <p:cNvGrpSpPr/>
        <p:nvPr/>
      </p:nvGrpSpPr>
      <p:grpSpPr>
        <a:xfrm>
          <a:off x="0" y="0"/>
          <a:ext cx="0" cy="0"/>
          <a:chOff x="0" y="0"/>
          <a:chExt cx="0" cy="0"/>
        </a:xfrm>
      </p:grpSpPr>
      <p:pic>
        <p:nvPicPr>
          <p:cNvPr descr="A picture containing table&#10;&#10;Description automatically generated" id="2900" name="Google Shape;2900;p169"/>
          <p:cNvPicPr preferRelativeResize="0"/>
          <p:nvPr/>
        </p:nvPicPr>
        <p:blipFill rotWithShape="1">
          <a:blip r:embed="rId2">
            <a:alphaModFix/>
          </a:blip>
          <a:srcRect b="0" l="0" r="0" t="0"/>
          <a:stretch/>
        </p:blipFill>
        <p:spPr>
          <a:xfrm>
            <a:off x="4728694" y="130011"/>
            <a:ext cx="3542437" cy="6596263"/>
          </a:xfrm>
          <a:prstGeom prst="rect">
            <a:avLst/>
          </a:prstGeom>
          <a:noFill/>
          <a:ln>
            <a:noFill/>
          </a:ln>
        </p:spPr>
      </p:pic>
      <p:sp>
        <p:nvSpPr>
          <p:cNvPr id="2901" name="Google Shape;2901;p169"/>
          <p:cNvSpPr/>
          <p:nvPr>
            <p:ph idx="2" type="pic"/>
          </p:nvPr>
        </p:nvSpPr>
        <p:spPr>
          <a:xfrm>
            <a:off x="5062648" y="311528"/>
            <a:ext cx="28758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902" name="Google Shape;2902;p169"/>
          <p:cNvSpPr txBox="1"/>
          <p:nvPr>
            <p:ph type="title"/>
          </p:nvPr>
        </p:nvSpPr>
        <p:spPr>
          <a:xfrm>
            <a:off x="338328" y="621792"/>
            <a:ext cx="4023300" cy="2972100"/>
          </a:xfrm>
          <a:prstGeom prst="rect">
            <a:avLst/>
          </a:prstGeom>
          <a:noFill/>
          <a:ln>
            <a:noFill/>
          </a:ln>
        </p:spPr>
        <p:txBody>
          <a:bodyPr anchorCtr="0" anchor="t" bIns="45700" lIns="91425" spcFirstLastPara="1" rIns="91375" wrap="square" tIns="45700">
            <a:noAutofit/>
          </a:bodyPr>
          <a:lstStyle>
            <a:lvl1pPr lvl="0" rt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903" name="Google Shape;2903;p169"/>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04" name="Google Shape;2904;p169"/>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905" name="Google Shape;2905;p169"/>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blue gradation" showMasterSp="0">
  <p:cSld name="Half mobile device on blue gradation">
    <p:bg>
      <p:bgPr>
        <a:gradFill>
          <a:gsLst>
            <a:gs pos="0">
              <a:srgbClr val="003B62"/>
            </a:gs>
            <a:gs pos="35000">
              <a:srgbClr val="005993"/>
            </a:gs>
            <a:gs pos="75000">
              <a:srgbClr val="0377A8"/>
            </a:gs>
            <a:gs pos="100000">
              <a:srgbClr val="00DDDF"/>
            </a:gs>
          </a:gsLst>
          <a:lin ang="19200160" scaled="0"/>
        </a:gradFill>
      </p:bgPr>
    </p:bg>
    <p:spTree>
      <p:nvGrpSpPr>
        <p:cNvPr id="2906" name="Shape 2906"/>
        <p:cNvGrpSpPr/>
        <p:nvPr/>
      </p:nvGrpSpPr>
      <p:grpSpPr>
        <a:xfrm>
          <a:off x="0" y="0"/>
          <a:ext cx="0" cy="0"/>
          <a:chOff x="0" y="0"/>
          <a:chExt cx="0" cy="0"/>
        </a:xfrm>
      </p:grpSpPr>
      <p:sp>
        <p:nvSpPr>
          <p:cNvPr id="2907" name="Google Shape;2907;p170"/>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08" name="Google Shape;2908;p170"/>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909" name="Google Shape;2909;p170"/>
          <p:cNvPicPr preferRelativeResize="0"/>
          <p:nvPr/>
        </p:nvPicPr>
        <p:blipFill rotWithShape="1">
          <a:blip r:embed="rId2">
            <a:alphaModFix/>
          </a:blip>
          <a:srcRect b="0" l="0" r="0" t="0"/>
          <a:stretch/>
        </p:blipFill>
        <p:spPr>
          <a:xfrm>
            <a:off x="353525" y="6368127"/>
            <a:ext cx="740559" cy="363641"/>
          </a:xfrm>
          <a:prstGeom prst="rect">
            <a:avLst/>
          </a:prstGeom>
          <a:noFill/>
          <a:ln>
            <a:noFill/>
          </a:ln>
        </p:spPr>
      </p:pic>
      <p:pic>
        <p:nvPicPr>
          <p:cNvPr descr="A picture containing table&#10;&#10;Description automatically generated" id="2910" name="Google Shape;2910;p170"/>
          <p:cNvPicPr preferRelativeResize="0"/>
          <p:nvPr/>
        </p:nvPicPr>
        <p:blipFill rotWithShape="1">
          <a:blip r:embed="rId3">
            <a:alphaModFix/>
          </a:blip>
          <a:srcRect b="0" l="0" r="0" t="0"/>
          <a:stretch/>
        </p:blipFill>
        <p:spPr>
          <a:xfrm>
            <a:off x="4155888" y="320041"/>
            <a:ext cx="5621251" cy="10467160"/>
          </a:xfrm>
          <a:prstGeom prst="rect">
            <a:avLst/>
          </a:prstGeom>
          <a:noFill/>
          <a:ln>
            <a:noFill/>
          </a:ln>
        </p:spPr>
      </p:pic>
      <p:sp>
        <p:nvSpPr>
          <p:cNvPr id="2911" name="Google Shape;2911;p170"/>
          <p:cNvSpPr txBox="1"/>
          <p:nvPr>
            <p:ph type="title"/>
          </p:nvPr>
        </p:nvSpPr>
        <p:spPr>
          <a:xfrm>
            <a:off x="338326" y="621792"/>
            <a:ext cx="4023300" cy="29721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912" name="Google Shape;2912;p170"/>
          <p:cNvSpPr/>
          <p:nvPr>
            <p:ph idx="2" type="pic"/>
          </p:nvPr>
        </p:nvSpPr>
        <p:spPr>
          <a:xfrm>
            <a:off x="4681245" y="603471"/>
            <a:ext cx="45627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white">
  <p:cSld name="Desktop product view - white">
    <p:bg>
      <p:bgPr>
        <a:solidFill>
          <a:schemeClr val="lt1"/>
        </a:solidFill>
      </p:bgPr>
    </p:bg>
    <p:spTree>
      <p:nvGrpSpPr>
        <p:cNvPr id="2913" name="Shape 2913"/>
        <p:cNvGrpSpPr/>
        <p:nvPr/>
      </p:nvGrpSpPr>
      <p:grpSpPr>
        <a:xfrm>
          <a:off x="0" y="0"/>
          <a:ext cx="0" cy="0"/>
          <a:chOff x="0" y="0"/>
          <a:chExt cx="0" cy="0"/>
        </a:xfrm>
      </p:grpSpPr>
      <p:sp>
        <p:nvSpPr>
          <p:cNvPr id="2914" name="Google Shape;2914;p171"/>
          <p:cNvSpPr txBox="1"/>
          <p:nvPr>
            <p:ph type="title"/>
          </p:nvPr>
        </p:nvSpPr>
        <p:spPr>
          <a:xfrm>
            <a:off x="-1" y="667512"/>
            <a:ext cx="12188700" cy="546900"/>
          </a:xfrm>
          <a:prstGeom prst="rect">
            <a:avLst/>
          </a:prstGeom>
          <a:noFill/>
          <a:ln>
            <a:noFill/>
          </a:ln>
        </p:spPr>
        <p:txBody>
          <a:bodyPr anchorCtr="0" anchor="b" bIns="45700" lIns="91375" spcFirstLastPara="1" rIns="91375" wrap="square" tIns="45700">
            <a:noAutofit/>
          </a:bodyPr>
          <a:lstStyle>
            <a:lvl1pPr lvl="0" rtl="0" algn="ctr">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2 - white">
  <p:cSld name="Desktop product view2 - white">
    <p:bg>
      <p:bgPr>
        <a:solidFill>
          <a:schemeClr val="lt1"/>
        </a:solidFill>
      </p:bgPr>
    </p:bg>
    <p:spTree>
      <p:nvGrpSpPr>
        <p:cNvPr id="2915" name="Shape 2915"/>
        <p:cNvGrpSpPr/>
        <p:nvPr/>
      </p:nvGrpSpPr>
      <p:grpSpPr>
        <a:xfrm>
          <a:off x="0" y="0"/>
          <a:ext cx="0" cy="0"/>
          <a:chOff x="0" y="0"/>
          <a:chExt cx="0" cy="0"/>
        </a:xfrm>
      </p:grpSpPr>
      <p:sp>
        <p:nvSpPr>
          <p:cNvPr id="2916" name="Google Shape;2916;p172"/>
          <p:cNvSpPr txBox="1"/>
          <p:nvPr>
            <p:ph type="title"/>
          </p:nvPr>
        </p:nvSpPr>
        <p:spPr>
          <a:xfrm>
            <a:off x="-1" y="667512"/>
            <a:ext cx="12188700" cy="546900"/>
          </a:xfrm>
          <a:prstGeom prst="rect">
            <a:avLst/>
          </a:prstGeom>
          <a:noFill/>
          <a:ln>
            <a:noFill/>
          </a:ln>
        </p:spPr>
        <p:txBody>
          <a:bodyPr anchorCtr="0" anchor="b" bIns="45700" lIns="91375" spcFirstLastPara="1" rIns="91375" wrap="square" tIns="45700">
            <a:noAutofit/>
          </a:bodyPr>
          <a:lstStyle>
            <a:lvl1pPr lvl="0" rtl="0" algn="ctr">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Dk gray" showMasterSp="0">
  <p:cSld name="Desktop product view - Dk gray">
    <p:bg>
      <p:bgPr>
        <a:solidFill>
          <a:srgbClr val="494A4E"/>
        </a:solidFill>
      </p:bgPr>
    </p:bg>
    <p:spTree>
      <p:nvGrpSpPr>
        <p:cNvPr id="2917" name="Shape 2917"/>
        <p:cNvGrpSpPr/>
        <p:nvPr/>
      </p:nvGrpSpPr>
      <p:grpSpPr>
        <a:xfrm>
          <a:off x="0" y="0"/>
          <a:ext cx="0" cy="0"/>
          <a:chOff x="0" y="0"/>
          <a:chExt cx="0" cy="0"/>
        </a:xfrm>
      </p:grpSpPr>
      <p:sp>
        <p:nvSpPr>
          <p:cNvPr id="2918" name="Google Shape;2918;p173"/>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19" name="Google Shape;2919;p173"/>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920" name="Google Shape;2920;p173"/>
          <p:cNvSpPr txBox="1"/>
          <p:nvPr>
            <p:ph type="title"/>
          </p:nvPr>
        </p:nvSpPr>
        <p:spPr>
          <a:xfrm>
            <a:off x="-1" y="667512"/>
            <a:ext cx="12188700" cy="546900"/>
          </a:xfrm>
          <a:prstGeom prst="rect">
            <a:avLst/>
          </a:prstGeom>
          <a:noFill/>
          <a:ln>
            <a:noFill/>
          </a:ln>
        </p:spPr>
        <p:txBody>
          <a:bodyPr anchorCtr="0" anchor="b" bIns="45700" lIns="91375" spcFirstLastPara="1" rIns="91375"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2921" name="Google Shape;2921;p173"/>
          <p:cNvPicPr preferRelativeResize="0"/>
          <p:nvPr/>
        </p:nvPicPr>
        <p:blipFill rotWithShape="1">
          <a:blip r:embed="rId2">
            <a:alphaModFix/>
          </a:blip>
          <a:srcRect b="0" l="0" r="0" t="0"/>
          <a:stretch/>
        </p:blipFill>
        <p:spPr>
          <a:xfrm>
            <a:off x="1216152" y="1005840"/>
            <a:ext cx="9754101" cy="8397679"/>
          </a:xfrm>
          <a:prstGeom prst="rect">
            <a:avLst/>
          </a:prstGeom>
          <a:noFill/>
          <a:ln>
            <a:noFill/>
          </a:ln>
        </p:spPr>
      </p:pic>
      <p:sp>
        <p:nvSpPr>
          <p:cNvPr id="2922" name="Google Shape;2922;p173"/>
          <p:cNvSpPr/>
          <p:nvPr>
            <p:ph idx="2" type="pic"/>
          </p:nvPr>
        </p:nvSpPr>
        <p:spPr>
          <a:xfrm>
            <a:off x="1650999" y="1539627"/>
            <a:ext cx="8955000" cy="55779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900"/>
              <a:buFont typeface="Avenir Next For Intuit"/>
              <a:buNone/>
              <a:defRPr b="1" i="0" sz="19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923" name="Google Shape;2923;p173"/>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2 - Dk gray" showMasterSp="0">
  <p:cSld name="Desktop product view2 - Dk gray">
    <p:bg>
      <p:bgPr>
        <a:solidFill>
          <a:srgbClr val="494A4E"/>
        </a:solidFill>
      </p:bgPr>
    </p:bg>
    <p:spTree>
      <p:nvGrpSpPr>
        <p:cNvPr id="2924" name="Shape 2924"/>
        <p:cNvGrpSpPr/>
        <p:nvPr/>
      </p:nvGrpSpPr>
      <p:grpSpPr>
        <a:xfrm>
          <a:off x="0" y="0"/>
          <a:ext cx="0" cy="0"/>
          <a:chOff x="0" y="0"/>
          <a:chExt cx="0" cy="0"/>
        </a:xfrm>
      </p:grpSpPr>
      <p:sp>
        <p:nvSpPr>
          <p:cNvPr id="2925" name="Google Shape;2925;p174"/>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26" name="Google Shape;2926;p174"/>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2927" name="Google Shape;2927;p174"/>
          <p:cNvPicPr preferRelativeResize="0"/>
          <p:nvPr/>
        </p:nvPicPr>
        <p:blipFill rotWithShape="1">
          <a:blip r:embed="rId2">
            <a:alphaModFix/>
          </a:blip>
          <a:srcRect b="0" l="0" r="0" t="0"/>
          <a:stretch/>
        </p:blipFill>
        <p:spPr>
          <a:xfrm>
            <a:off x="1216027" y="1003931"/>
            <a:ext cx="9754241" cy="5486756"/>
          </a:xfrm>
          <a:prstGeom prst="rect">
            <a:avLst/>
          </a:prstGeom>
          <a:noFill/>
          <a:ln>
            <a:noFill/>
          </a:ln>
        </p:spPr>
      </p:pic>
      <p:sp>
        <p:nvSpPr>
          <p:cNvPr id="2928" name="Google Shape;2928;p174"/>
          <p:cNvSpPr txBox="1"/>
          <p:nvPr>
            <p:ph type="title"/>
          </p:nvPr>
        </p:nvSpPr>
        <p:spPr>
          <a:xfrm>
            <a:off x="-1" y="667512"/>
            <a:ext cx="12188700" cy="546900"/>
          </a:xfrm>
          <a:prstGeom prst="rect">
            <a:avLst/>
          </a:prstGeom>
          <a:noFill/>
          <a:ln>
            <a:noFill/>
          </a:ln>
        </p:spPr>
        <p:txBody>
          <a:bodyPr anchorCtr="0" anchor="b" bIns="45700" lIns="91375" spcFirstLastPara="1" rIns="91375"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929" name="Google Shape;2929;p174"/>
          <p:cNvSpPr/>
          <p:nvPr>
            <p:ph idx="2" type="pic"/>
          </p:nvPr>
        </p:nvSpPr>
        <p:spPr>
          <a:xfrm>
            <a:off x="1650999" y="1539627"/>
            <a:ext cx="8955000" cy="47277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900"/>
              <a:buFont typeface="Avenir Next For Intuit"/>
              <a:buNone/>
              <a:defRPr b="1" i="0" sz="19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930" name="Google Shape;2930;p174"/>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Gradient" showMasterSp="0">
  <p:cSld name="Desktop product view - Gradient">
    <p:bg>
      <p:bgPr>
        <a:gradFill>
          <a:gsLst>
            <a:gs pos="0">
              <a:srgbClr val="003B62"/>
            </a:gs>
            <a:gs pos="35000">
              <a:srgbClr val="005993"/>
            </a:gs>
            <a:gs pos="75000">
              <a:srgbClr val="0377A8"/>
            </a:gs>
            <a:gs pos="100000">
              <a:srgbClr val="00DDDF"/>
            </a:gs>
          </a:gsLst>
          <a:lin ang="19200160" scaled="0"/>
        </a:gradFill>
      </p:bgPr>
    </p:bg>
    <p:spTree>
      <p:nvGrpSpPr>
        <p:cNvPr id="2931" name="Shape 2931"/>
        <p:cNvGrpSpPr/>
        <p:nvPr/>
      </p:nvGrpSpPr>
      <p:grpSpPr>
        <a:xfrm>
          <a:off x="0" y="0"/>
          <a:ext cx="0" cy="0"/>
          <a:chOff x="0" y="0"/>
          <a:chExt cx="0" cy="0"/>
        </a:xfrm>
      </p:grpSpPr>
      <p:sp>
        <p:nvSpPr>
          <p:cNvPr id="2932" name="Google Shape;2932;p175"/>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33" name="Google Shape;2933;p175"/>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934" name="Google Shape;2934;p175"/>
          <p:cNvSpPr txBox="1"/>
          <p:nvPr>
            <p:ph type="title"/>
          </p:nvPr>
        </p:nvSpPr>
        <p:spPr>
          <a:xfrm>
            <a:off x="-1" y="667512"/>
            <a:ext cx="12188700" cy="546900"/>
          </a:xfrm>
          <a:prstGeom prst="rect">
            <a:avLst/>
          </a:prstGeom>
          <a:noFill/>
          <a:ln>
            <a:noFill/>
          </a:ln>
        </p:spPr>
        <p:txBody>
          <a:bodyPr anchorCtr="0" anchor="b" bIns="45700" lIns="91375" spcFirstLastPara="1" rIns="91375"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id="2935" name="Google Shape;2935;p175"/>
          <p:cNvPicPr preferRelativeResize="0"/>
          <p:nvPr/>
        </p:nvPicPr>
        <p:blipFill rotWithShape="1">
          <a:blip r:embed="rId2">
            <a:alphaModFix/>
          </a:blip>
          <a:srcRect b="0" l="0" r="0" t="0"/>
          <a:stretch/>
        </p:blipFill>
        <p:spPr>
          <a:xfrm>
            <a:off x="1216152" y="1005840"/>
            <a:ext cx="9754101" cy="8397679"/>
          </a:xfrm>
          <a:prstGeom prst="rect">
            <a:avLst/>
          </a:prstGeom>
          <a:noFill/>
          <a:ln>
            <a:noFill/>
          </a:ln>
        </p:spPr>
      </p:pic>
      <p:sp>
        <p:nvSpPr>
          <p:cNvPr id="2936" name="Google Shape;2936;p175"/>
          <p:cNvSpPr/>
          <p:nvPr>
            <p:ph idx="2" type="pic"/>
          </p:nvPr>
        </p:nvSpPr>
        <p:spPr>
          <a:xfrm>
            <a:off x="1650999" y="1539627"/>
            <a:ext cx="8955000" cy="55779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900"/>
              <a:buFont typeface="Avenir Next For Intuit"/>
              <a:buNone/>
              <a:defRPr b="1" i="0" sz="19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937" name="Google Shape;2937;p175"/>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with bang box">
  <p:cSld name="1-Column with bang box">
    <p:spTree>
      <p:nvGrpSpPr>
        <p:cNvPr id="658" name="Shape 658"/>
        <p:cNvGrpSpPr/>
        <p:nvPr/>
      </p:nvGrpSpPr>
      <p:grpSpPr>
        <a:xfrm>
          <a:off x="0" y="0"/>
          <a:ext cx="0" cy="0"/>
          <a:chOff x="0" y="0"/>
          <a:chExt cx="0" cy="0"/>
        </a:xfrm>
      </p:grpSpPr>
      <p:sp>
        <p:nvSpPr>
          <p:cNvPr id="659" name="Google Shape;659;p18"/>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0" name="Google Shape;660;p18"/>
          <p:cNvSpPr txBox="1"/>
          <p:nvPr/>
        </p:nvSpPr>
        <p:spPr>
          <a:xfrm>
            <a:off x="597395" y="5715000"/>
            <a:ext cx="10983300" cy="457200"/>
          </a:xfrm>
          <a:prstGeom prst="rect">
            <a:avLst/>
          </a:prstGeom>
          <a:solidFill>
            <a:srgbClr val="F0F2F4"/>
          </a:solidFill>
          <a:ln cap="rnd" cmpd="sng" w="25400">
            <a:solidFill>
              <a:srgbClr val="B9BCBF"/>
            </a:solidFill>
            <a:prstDash val="solid"/>
            <a:round/>
            <a:headEnd len="sm" w="sm" type="none"/>
            <a:tailEnd len="sm" w="sm" type="none"/>
          </a:ln>
        </p:spPr>
        <p:txBody>
          <a:bodyPr anchorCtr="0" anchor="t" bIns="182875" lIns="182875" spcFirstLastPara="1" rIns="182875" wrap="square" tIns="137150">
            <a:noAutofit/>
          </a:bodyPr>
          <a:lstStyle/>
          <a:p>
            <a:pPr indent="0" lvl="0" marL="0" marR="0" rtl="0" algn="ctr">
              <a:lnSpc>
                <a:spcPct val="114000"/>
              </a:lnSpc>
              <a:spcBef>
                <a:spcPts val="0"/>
              </a:spcBef>
              <a:spcAft>
                <a:spcPts val="0"/>
              </a:spcAft>
              <a:buClr>
                <a:srgbClr val="FFFFFF"/>
              </a:buClr>
              <a:buSzPts val="1800"/>
              <a:buFont typeface="Helvetica Neue"/>
              <a:buNone/>
            </a:pPr>
            <a:r>
              <a:t/>
            </a:r>
            <a:endParaRPr b="1" i="0" sz="1800" u="none" cap="none" strike="noStrike">
              <a:solidFill>
                <a:srgbClr val="FFFFFF"/>
              </a:solidFill>
              <a:latin typeface="Arial"/>
              <a:ea typeface="Arial"/>
              <a:cs typeface="Arial"/>
              <a:sym typeface="Arial"/>
            </a:endParaRPr>
          </a:p>
        </p:txBody>
      </p:sp>
      <p:sp>
        <p:nvSpPr>
          <p:cNvPr id="661" name="Google Shape;661;p18"/>
          <p:cNvSpPr txBox="1"/>
          <p:nvPr>
            <p:ph idx="1" type="body"/>
          </p:nvPr>
        </p:nvSpPr>
        <p:spPr>
          <a:xfrm>
            <a:off x="514238" y="1572986"/>
            <a:ext cx="11107500" cy="3848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1800"/>
              <a:buNone/>
              <a:defRPr/>
            </a:lvl1pPr>
            <a:lvl2pPr indent="-228600" lvl="1" marL="914400" rtl="0" algn="l">
              <a:lnSpc>
                <a:spcPct val="95000"/>
              </a:lnSpc>
              <a:spcBef>
                <a:spcPts val="400"/>
              </a:spcBef>
              <a:spcAft>
                <a:spcPts val="0"/>
              </a:spcAft>
              <a:buClr>
                <a:srgbClr val="000000"/>
              </a:buClr>
              <a:buSzPts val="1620"/>
              <a:buNone/>
              <a:defRPr/>
            </a:lvl2pPr>
            <a:lvl3pPr indent="-331469" lvl="2" marL="1371600" rtl="0" algn="l">
              <a:lnSpc>
                <a:spcPct val="95000"/>
              </a:lnSpc>
              <a:spcBef>
                <a:spcPts val="400"/>
              </a:spcBef>
              <a:spcAft>
                <a:spcPts val="0"/>
              </a:spcAft>
              <a:buClr>
                <a:srgbClr val="000000"/>
              </a:buClr>
              <a:buSzPts val="1620"/>
              <a:buChar char="•"/>
              <a:defRPr/>
            </a:lvl3pPr>
            <a:lvl4pPr indent="-342900" lvl="3" marL="1828800" rtl="0" algn="l">
              <a:lnSpc>
                <a:spcPct val="84444"/>
              </a:lnSpc>
              <a:spcBef>
                <a:spcPts val="400"/>
              </a:spcBef>
              <a:spcAft>
                <a:spcPts val="0"/>
              </a:spcAft>
              <a:buClr>
                <a:srgbClr val="000000"/>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62" name="Google Shape;662;p18"/>
          <p:cNvSpPr txBox="1"/>
          <p:nvPr>
            <p:ph idx="2" type="body"/>
          </p:nvPr>
        </p:nvSpPr>
        <p:spPr>
          <a:xfrm>
            <a:off x="619125" y="5771198"/>
            <a:ext cx="10961700" cy="365100"/>
          </a:xfrm>
          <a:prstGeom prst="rect">
            <a:avLst/>
          </a:prstGeom>
          <a:noFill/>
          <a:ln>
            <a:noFill/>
          </a:ln>
        </p:spPr>
        <p:txBody>
          <a:bodyPr anchorCtr="0" anchor="ctr" bIns="45700" lIns="91400" spcFirstLastPara="1" rIns="91400" wrap="square" tIns="45700">
            <a:noAutofit/>
          </a:bodyPr>
          <a:lstStyle>
            <a:lvl1pPr indent="-228600" lvl="0" marL="457200" rtl="0" algn="ctr">
              <a:lnSpc>
                <a:spcPct val="95000"/>
              </a:lnSpc>
              <a:spcBef>
                <a:spcPts val="1800"/>
              </a:spcBef>
              <a:spcAft>
                <a:spcPts val="0"/>
              </a:spcAft>
              <a:buClr>
                <a:schemeClr val="dk1"/>
              </a:buClr>
              <a:buSzPts val="1400"/>
              <a:buFont typeface="Avenir Next For Intuit"/>
              <a:buNone/>
              <a:defRPr b="1" i="0" sz="1400">
                <a:solidFill>
                  <a:schemeClr val="dk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None/>
              <a:defRPr/>
            </a:lvl2pPr>
            <a:lvl3pPr indent="-331469" lvl="2" marL="1371600" rtl="0" algn="l">
              <a:lnSpc>
                <a:spcPct val="95000"/>
              </a:lnSpc>
              <a:spcBef>
                <a:spcPts val="400"/>
              </a:spcBef>
              <a:spcAft>
                <a:spcPts val="0"/>
              </a:spcAft>
              <a:buClr>
                <a:srgbClr val="000000"/>
              </a:buClr>
              <a:buSzPts val="1620"/>
              <a:buChar char="•"/>
              <a:defRPr/>
            </a:lvl3pPr>
            <a:lvl4pPr indent="-342900" lvl="3" marL="1828800" rtl="0" algn="l">
              <a:lnSpc>
                <a:spcPct val="84444"/>
              </a:lnSpc>
              <a:spcBef>
                <a:spcPts val="400"/>
              </a:spcBef>
              <a:spcAft>
                <a:spcPts val="0"/>
              </a:spcAft>
              <a:buClr>
                <a:srgbClr val="000000"/>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transition>
    <p:fade thruBlk="1"/>
  </p:transition>
</p:sldLayout>
</file>

<file path=ppt/slideLayouts/slideLayout1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2 - Gradient" showMasterSp="0">
  <p:cSld name="Desktop product view2 - Gradient">
    <p:bg>
      <p:bgPr>
        <a:gradFill>
          <a:gsLst>
            <a:gs pos="0">
              <a:srgbClr val="003B62"/>
            </a:gs>
            <a:gs pos="35000">
              <a:srgbClr val="005993"/>
            </a:gs>
            <a:gs pos="75000">
              <a:srgbClr val="0377A8"/>
            </a:gs>
            <a:gs pos="100000">
              <a:srgbClr val="00DDDF"/>
            </a:gs>
          </a:gsLst>
          <a:lin ang="19200160" scaled="0"/>
        </a:gradFill>
      </p:bgPr>
    </p:bg>
    <p:spTree>
      <p:nvGrpSpPr>
        <p:cNvPr id="2938" name="Shape 2938"/>
        <p:cNvGrpSpPr/>
        <p:nvPr/>
      </p:nvGrpSpPr>
      <p:grpSpPr>
        <a:xfrm>
          <a:off x="0" y="0"/>
          <a:ext cx="0" cy="0"/>
          <a:chOff x="0" y="0"/>
          <a:chExt cx="0" cy="0"/>
        </a:xfrm>
      </p:grpSpPr>
      <p:sp>
        <p:nvSpPr>
          <p:cNvPr id="2939" name="Google Shape;2939;p176"/>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40" name="Google Shape;2940;p176"/>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2941" name="Google Shape;2941;p176"/>
          <p:cNvPicPr preferRelativeResize="0"/>
          <p:nvPr/>
        </p:nvPicPr>
        <p:blipFill rotWithShape="1">
          <a:blip r:embed="rId2">
            <a:alphaModFix/>
          </a:blip>
          <a:srcRect b="0" l="0" r="0" t="0"/>
          <a:stretch/>
        </p:blipFill>
        <p:spPr>
          <a:xfrm>
            <a:off x="1216027" y="1003931"/>
            <a:ext cx="9754241" cy="5486756"/>
          </a:xfrm>
          <a:prstGeom prst="rect">
            <a:avLst/>
          </a:prstGeom>
          <a:noFill/>
          <a:ln>
            <a:noFill/>
          </a:ln>
        </p:spPr>
      </p:pic>
      <p:sp>
        <p:nvSpPr>
          <p:cNvPr id="2942" name="Google Shape;2942;p176"/>
          <p:cNvSpPr txBox="1"/>
          <p:nvPr>
            <p:ph type="title"/>
          </p:nvPr>
        </p:nvSpPr>
        <p:spPr>
          <a:xfrm>
            <a:off x="-1" y="667512"/>
            <a:ext cx="12188700" cy="546900"/>
          </a:xfrm>
          <a:prstGeom prst="rect">
            <a:avLst/>
          </a:prstGeom>
          <a:noFill/>
          <a:ln>
            <a:noFill/>
          </a:ln>
        </p:spPr>
        <p:txBody>
          <a:bodyPr anchorCtr="0" anchor="b" bIns="45700" lIns="91375" spcFirstLastPara="1" rIns="91375"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943" name="Google Shape;2943;p176"/>
          <p:cNvSpPr/>
          <p:nvPr>
            <p:ph idx="2" type="pic"/>
          </p:nvPr>
        </p:nvSpPr>
        <p:spPr>
          <a:xfrm>
            <a:off x="1650999" y="1539627"/>
            <a:ext cx="8955000" cy="47277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900"/>
              <a:buFont typeface="Avenir Next For Intuit"/>
              <a:buNone/>
              <a:defRPr b="1" i="0" sz="19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944" name="Google Shape;2944;p176"/>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p:cSld name="1-Column">
    <p:spTree>
      <p:nvGrpSpPr>
        <p:cNvPr id="2945" name="Shape 2945"/>
        <p:cNvGrpSpPr/>
        <p:nvPr/>
      </p:nvGrpSpPr>
      <p:grpSpPr>
        <a:xfrm>
          <a:off x="0" y="0"/>
          <a:ext cx="0" cy="0"/>
          <a:chOff x="0" y="0"/>
          <a:chExt cx="0" cy="0"/>
        </a:xfrm>
      </p:grpSpPr>
      <p:sp>
        <p:nvSpPr>
          <p:cNvPr id="2946" name="Google Shape;2946;p177"/>
          <p:cNvSpPr txBox="1"/>
          <p:nvPr>
            <p:ph type="title"/>
          </p:nvPr>
        </p:nvSpPr>
        <p:spPr>
          <a:xfrm>
            <a:off x="339807" y="667512"/>
            <a:ext cx="11388600" cy="5469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rgbClr val="0068A4"/>
              </a:buClr>
              <a:buSzPts val="3500"/>
              <a:buFont typeface="AvenirNext forINTUIT W05 Thin"/>
              <a:buNone/>
              <a:defRPr b="0" i="0" sz="3500" cap="non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947" name="Google Shape;2947;p177"/>
          <p:cNvSpPr txBox="1"/>
          <p:nvPr>
            <p:ph idx="1" type="body"/>
          </p:nvPr>
        </p:nvSpPr>
        <p:spPr>
          <a:xfrm>
            <a:off x="365760" y="1572986"/>
            <a:ext cx="111075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a:solidFill>
                  <a:srgbClr val="494A4E"/>
                </a:solidFill>
              </a:defRPr>
            </a:lvl3pPr>
            <a:lvl4pPr indent="-323850" lvl="3" marL="1828800" rtl="0" algn="l">
              <a:lnSpc>
                <a:spcPct val="108571"/>
              </a:lnSpc>
              <a:spcBef>
                <a:spcPts val="400"/>
              </a:spcBef>
              <a:spcAft>
                <a:spcPts val="0"/>
              </a:spcAft>
              <a:buClr>
                <a:srgbClr val="494A4E"/>
              </a:buClr>
              <a:buSzPts val="1500"/>
              <a:buChar char="–"/>
              <a:defRPr>
                <a:solidFill>
                  <a:srgbClr val="494A4E"/>
                </a:solidFill>
              </a:defRPr>
            </a:lvl4pPr>
            <a:lvl5pPr indent="-228600" lvl="4" marL="2286000" rtl="0" algn="l">
              <a:lnSpc>
                <a:spcPct val="126666"/>
              </a:lnSpc>
              <a:spcBef>
                <a:spcPts val="400"/>
              </a:spcBef>
              <a:spcAft>
                <a:spcPts val="0"/>
              </a:spcAft>
              <a:buSzPts val="1100"/>
              <a:buFont typeface="Avenir Next For Intuit"/>
              <a:buNone/>
              <a:defRPr>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with bang box">
  <p:cSld name="1-Column with bang box">
    <p:spTree>
      <p:nvGrpSpPr>
        <p:cNvPr id="2948" name="Shape 2948"/>
        <p:cNvGrpSpPr/>
        <p:nvPr/>
      </p:nvGrpSpPr>
      <p:grpSpPr>
        <a:xfrm>
          <a:off x="0" y="0"/>
          <a:ext cx="0" cy="0"/>
          <a:chOff x="0" y="0"/>
          <a:chExt cx="0" cy="0"/>
        </a:xfrm>
      </p:grpSpPr>
      <p:sp>
        <p:nvSpPr>
          <p:cNvPr id="2949" name="Google Shape;2949;p178"/>
          <p:cNvSpPr txBox="1"/>
          <p:nvPr>
            <p:ph type="title"/>
          </p:nvPr>
        </p:nvSpPr>
        <p:spPr>
          <a:xfrm>
            <a:off x="339807" y="667512"/>
            <a:ext cx="11388600" cy="546900"/>
          </a:xfrm>
          <a:prstGeom prst="rect">
            <a:avLst/>
          </a:prstGeom>
          <a:noFill/>
          <a:ln>
            <a:noFill/>
          </a:ln>
        </p:spPr>
        <p:txBody>
          <a:bodyPr anchorCtr="0" anchor="b" bIns="45700" lIns="91375" spcFirstLastPara="1" rIns="91375" wrap="square" tIns="45700">
            <a:noAutofit/>
          </a:bodyPr>
          <a:lstStyle>
            <a:lvl1pPr lvl="0" rtl="0" algn="l">
              <a:lnSpc>
                <a:spcPct val="95000"/>
              </a:lnSpc>
              <a:spcBef>
                <a:spcPts val="0"/>
              </a:spcBef>
              <a:spcAft>
                <a:spcPts val="0"/>
              </a:spcAft>
              <a:buClr>
                <a:srgbClr val="0068A4"/>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
        <p:nvSpPr>
          <p:cNvPr id="2950" name="Google Shape;2950;p178"/>
          <p:cNvSpPr txBox="1"/>
          <p:nvPr/>
        </p:nvSpPr>
        <p:spPr>
          <a:xfrm>
            <a:off x="473280" y="5715000"/>
            <a:ext cx="11255100" cy="457200"/>
          </a:xfrm>
          <a:prstGeom prst="rect">
            <a:avLst/>
          </a:prstGeom>
          <a:solidFill>
            <a:srgbClr val="F0F2F4"/>
          </a:solidFill>
          <a:ln>
            <a:noFill/>
          </a:ln>
        </p:spPr>
        <p:txBody>
          <a:bodyPr anchorCtr="0" anchor="t" bIns="182875" lIns="182875" spcFirstLastPara="1" rIns="182875" wrap="square" tIns="137150">
            <a:noAutofit/>
          </a:bodyPr>
          <a:lstStyle/>
          <a:p>
            <a:pPr indent="0" lvl="0" marL="0" marR="0" rtl="0" algn="ctr">
              <a:lnSpc>
                <a:spcPct val="114000"/>
              </a:lnSpc>
              <a:spcBef>
                <a:spcPts val="0"/>
              </a:spcBef>
              <a:spcAft>
                <a:spcPts val="0"/>
              </a:spcAft>
              <a:buClr>
                <a:srgbClr val="FFFFFF"/>
              </a:buClr>
              <a:buSzPts val="1900"/>
              <a:buFont typeface="Helvetica Neue"/>
              <a:buNone/>
            </a:pPr>
            <a:r>
              <a:t/>
            </a:r>
            <a:endParaRPr b="1" i="0" sz="1900" u="none" cap="none" strike="noStrike">
              <a:solidFill>
                <a:srgbClr val="FFFFFF"/>
              </a:solidFill>
              <a:latin typeface="Arial"/>
              <a:ea typeface="Arial"/>
              <a:cs typeface="Arial"/>
              <a:sym typeface="Arial"/>
            </a:endParaRPr>
          </a:p>
        </p:txBody>
      </p:sp>
      <p:sp>
        <p:nvSpPr>
          <p:cNvPr id="2951" name="Google Shape;2951;p178"/>
          <p:cNvSpPr txBox="1"/>
          <p:nvPr>
            <p:ph idx="1" type="body"/>
          </p:nvPr>
        </p:nvSpPr>
        <p:spPr>
          <a:xfrm>
            <a:off x="365760" y="1572986"/>
            <a:ext cx="11107500" cy="38481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1900"/>
              <a:buNone/>
              <a:defRPr/>
            </a:lvl1pPr>
            <a:lvl2pPr indent="-228600" lvl="1" marL="914400" rtl="0" algn="l">
              <a:lnSpc>
                <a:spcPct val="95000"/>
              </a:lnSpc>
              <a:spcBef>
                <a:spcPts val="400"/>
              </a:spcBef>
              <a:spcAft>
                <a:spcPts val="0"/>
              </a:spcAft>
              <a:buClr>
                <a:srgbClr val="494A4E"/>
              </a:buClr>
              <a:buSzPts val="170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a:solidFill>
                  <a:srgbClr val="494A4E"/>
                </a:solidFill>
              </a:defRPr>
            </a:lvl3pPr>
            <a:lvl4pPr indent="-323850" lvl="3" marL="1828800" rtl="0" algn="l">
              <a:lnSpc>
                <a:spcPct val="108571"/>
              </a:lnSpc>
              <a:spcBef>
                <a:spcPts val="400"/>
              </a:spcBef>
              <a:spcAft>
                <a:spcPts val="0"/>
              </a:spcAft>
              <a:buClr>
                <a:srgbClr val="494A4E"/>
              </a:buClr>
              <a:buSzPts val="1500"/>
              <a:buChar char="–"/>
              <a:defRPr>
                <a:solidFill>
                  <a:srgbClr val="494A4E"/>
                </a:solidFill>
              </a:defRPr>
            </a:lvl4pPr>
            <a:lvl5pPr indent="-228600" lvl="4" marL="2286000" rtl="0" algn="l">
              <a:lnSpc>
                <a:spcPct val="126666"/>
              </a:lnSpc>
              <a:spcBef>
                <a:spcPts val="400"/>
              </a:spcBef>
              <a:spcAft>
                <a:spcPts val="0"/>
              </a:spcAft>
              <a:buSzPts val="1100"/>
              <a:buFont typeface="Avenir Next For Intuit"/>
              <a:buNone/>
              <a:defRPr>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952" name="Google Shape;2952;p178"/>
          <p:cNvSpPr txBox="1"/>
          <p:nvPr>
            <p:ph idx="2" type="body"/>
          </p:nvPr>
        </p:nvSpPr>
        <p:spPr>
          <a:xfrm>
            <a:off x="473280" y="5780571"/>
            <a:ext cx="11242200" cy="365100"/>
          </a:xfrm>
          <a:prstGeom prst="rect">
            <a:avLst/>
          </a:prstGeom>
          <a:noFill/>
          <a:ln>
            <a:noFill/>
          </a:ln>
        </p:spPr>
        <p:txBody>
          <a:bodyPr anchorCtr="0" anchor="ctr" bIns="45700" lIns="91375" spcFirstLastPara="1" rIns="91375" wrap="square" tIns="45700">
            <a:normAutofit/>
          </a:bodyPr>
          <a:lstStyle>
            <a:lvl1pPr indent="-228600" lvl="0" marL="457200" rtl="0" algn="ctr">
              <a:lnSpc>
                <a:spcPct val="95000"/>
              </a:lnSpc>
              <a:spcBef>
                <a:spcPts val="1900"/>
              </a:spcBef>
              <a:spcAft>
                <a:spcPts val="0"/>
              </a:spcAft>
              <a:buClr>
                <a:srgbClr val="393A3D"/>
              </a:buClr>
              <a:buSzPts val="1500"/>
              <a:buFont typeface="Avenir Next For Intuit"/>
              <a:buNone/>
              <a:defRPr b="1" i="0" sz="1500">
                <a:solidFill>
                  <a:srgbClr val="393A3D"/>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00"/>
              <a:buNone/>
              <a:defRPr/>
            </a:lvl2pPr>
            <a:lvl3pPr indent="-330200" lvl="2" marL="1371600" rtl="0" algn="l">
              <a:lnSpc>
                <a:spcPct val="95000"/>
              </a:lnSpc>
              <a:spcBef>
                <a:spcPts val="400"/>
              </a:spcBef>
              <a:spcAft>
                <a:spcPts val="0"/>
              </a:spcAft>
              <a:buClr>
                <a:srgbClr val="494A4E"/>
              </a:buClr>
              <a:buSzPts val="1600"/>
              <a:buChar char="•"/>
              <a:defRPr/>
            </a:lvl3pPr>
            <a:lvl4pPr indent="-349250" lvl="3" marL="1828800" rtl="0" algn="l">
              <a:lnSpc>
                <a:spcPct val="84444"/>
              </a:lnSpc>
              <a:spcBef>
                <a:spcPts val="400"/>
              </a:spcBef>
              <a:spcAft>
                <a:spcPts val="0"/>
              </a:spcAft>
              <a:buClr>
                <a:srgbClr val="494A4E"/>
              </a:buClr>
              <a:buSzPts val="1900"/>
              <a:buChar char="–"/>
              <a:defRPr/>
            </a:lvl4pPr>
            <a:lvl5pPr indent="-228600" lvl="4" marL="2286000" rtl="0" algn="l">
              <a:lnSpc>
                <a:spcPct val="84444"/>
              </a:lnSpc>
              <a:spcBef>
                <a:spcPts val="400"/>
              </a:spcBef>
              <a:spcAft>
                <a:spcPts val="0"/>
              </a:spcAft>
              <a:buSzPts val="1600"/>
              <a:buNone/>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ed visual with subtitle">
  <p:cSld name="Captioned visual with subtitle">
    <p:spTree>
      <p:nvGrpSpPr>
        <p:cNvPr id="2953" name="Shape 2953"/>
        <p:cNvGrpSpPr/>
        <p:nvPr/>
      </p:nvGrpSpPr>
      <p:grpSpPr>
        <a:xfrm>
          <a:off x="0" y="0"/>
          <a:ext cx="0" cy="0"/>
          <a:chOff x="0" y="0"/>
          <a:chExt cx="0" cy="0"/>
        </a:xfrm>
      </p:grpSpPr>
      <p:sp>
        <p:nvSpPr>
          <p:cNvPr id="2954" name="Google Shape;2954;p179"/>
          <p:cNvSpPr txBox="1"/>
          <p:nvPr>
            <p:ph idx="1" type="body"/>
          </p:nvPr>
        </p:nvSpPr>
        <p:spPr>
          <a:xfrm>
            <a:off x="8227896" y="1572768"/>
            <a:ext cx="34947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228600" lvl="4" marL="2286000" rtl="0" algn="l">
              <a:lnSpc>
                <a:spcPct val="108571"/>
              </a:lnSpc>
              <a:spcBef>
                <a:spcPts val="400"/>
              </a:spcBef>
              <a:spcAft>
                <a:spcPts val="0"/>
              </a:spcAft>
              <a:buSzPts val="1200"/>
              <a:buFont typeface="Avenir Next For Intuit"/>
              <a:buNone/>
              <a:defRPr sz="1500">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955" name="Google Shape;2955;p179"/>
          <p:cNvSpPr txBox="1"/>
          <p:nvPr>
            <p:ph idx="2" type="body"/>
          </p:nvPr>
        </p:nvSpPr>
        <p:spPr>
          <a:xfrm>
            <a:off x="462671" y="1572768"/>
            <a:ext cx="7240500" cy="45720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D8D8D8"/>
              </a:buClr>
              <a:buSzPts val="2000"/>
              <a:buFont typeface="AvenirNext forINTUIT W05 Medium"/>
              <a:buNone/>
              <a:defRPr b="1" sz="2000">
                <a:solidFill>
                  <a:srgbClr val="D8D8D8"/>
                </a:solidFill>
              </a:defRPr>
            </a:lvl1pPr>
            <a:lvl2pPr indent="-228600" lvl="1" marL="914400" rtl="0" algn="l">
              <a:lnSpc>
                <a:spcPct val="95000"/>
              </a:lnSpc>
              <a:spcBef>
                <a:spcPts val="400"/>
              </a:spcBef>
              <a:spcAft>
                <a:spcPts val="0"/>
              </a:spcAft>
              <a:buClr>
                <a:schemeClr val="lt2"/>
              </a:buClr>
              <a:buSzPts val="1700"/>
              <a:buFont typeface="Avenir Next For Intuit"/>
              <a:buNone/>
              <a:defRPr sz="1900"/>
            </a:lvl2pPr>
            <a:lvl3pPr indent="-336550" lvl="2" marL="1371600" rtl="0" algn="l">
              <a:lnSpc>
                <a:spcPct val="95000"/>
              </a:lnSpc>
              <a:spcBef>
                <a:spcPts val="400"/>
              </a:spcBef>
              <a:spcAft>
                <a:spcPts val="0"/>
              </a:spcAft>
              <a:buClr>
                <a:srgbClr val="494A4E"/>
              </a:buClr>
              <a:buSzPts val="1700"/>
              <a:buChar char="•"/>
              <a:defRPr sz="1900"/>
            </a:lvl3pPr>
            <a:lvl4pPr indent="-349250" lvl="3" marL="1828800" rtl="0" algn="l">
              <a:lnSpc>
                <a:spcPct val="80000"/>
              </a:lnSpc>
              <a:spcBef>
                <a:spcPts val="400"/>
              </a:spcBef>
              <a:spcAft>
                <a:spcPts val="0"/>
              </a:spcAft>
              <a:buClr>
                <a:srgbClr val="494A4E"/>
              </a:buClr>
              <a:buSzPts val="1900"/>
              <a:buChar char="–"/>
              <a:defRPr sz="1900"/>
            </a:lvl4pPr>
            <a:lvl5pPr indent="-228600" lvl="4" marL="2286000" rtl="0" algn="l">
              <a:lnSpc>
                <a:spcPct val="101333"/>
              </a:lnSpc>
              <a:spcBef>
                <a:spcPts val="400"/>
              </a:spcBef>
              <a:spcAft>
                <a:spcPts val="0"/>
              </a:spcAft>
              <a:buSzPts val="1300"/>
              <a:buFont typeface="Avenir Next For Intuit"/>
              <a:buNone/>
              <a:defRPr sz="1500"/>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956" name="Google Shape;2956;p179"/>
          <p:cNvSpPr txBox="1"/>
          <p:nvPr>
            <p:ph type="title"/>
          </p:nvPr>
        </p:nvSpPr>
        <p:spPr>
          <a:xfrm>
            <a:off x="338328" y="667512"/>
            <a:ext cx="11384100" cy="546900"/>
          </a:xfrm>
          <a:prstGeom prst="rect">
            <a:avLst/>
          </a:prstGeom>
          <a:noFill/>
          <a:ln>
            <a:noFill/>
          </a:ln>
        </p:spPr>
        <p:txBody>
          <a:bodyPr anchorCtr="0" anchor="b" bIns="45700" lIns="91425" spcFirstLastPara="1" rIns="91375" wrap="square" tIns="45700">
            <a:noAutofit/>
          </a:bodyPr>
          <a:lstStyle>
            <a:lvl1pPr lvl="0" rtl="0" algn="l">
              <a:lnSpc>
                <a:spcPct val="95000"/>
              </a:lnSpc>
              <a:spcBef>
                <a:spcPts val="0"/>
              </a:spcBef>
              <a:spcAft>
                <a:spcPts val="0"/>
              </a:spcAft>
              <a:buClr>
                <a:srgbClr val="0068A4"/>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ubtitle Captioned Visual">
  <p:cSld name="1_Subtitle Captioned Visual">
    <p:spTree>
      <p:nvGrpSpPr>
        <p:cNvPr id="2957" name="Shape 2957"/>
        <p:cNvGrpSpPr/>
        <p:nvPr/>
      </p:nvGrpSpPr>
      <p:grpSpPr>
        <a:xfrm>
          <a:off x="0" y="0"/>
          <a:ext cx="0" cy="0"/>
          <a:chOff x="0" y="0"/>
          <a:chExt cx="0" cy="0"/>
        </a:xfrm>
      </p:grpSpPr>
      <p:sp>
        <p:nvSpPr>
          <p:cNvPr id="2958" name="Google Shape;2958;p180"/>
          <p:cNvSpPr txBox="1"/>
          <p:nvPr>
            <p:ph idx="1" type="body"/>
          </p:nvPr>
        </p:nvSpPr>
        <p:spPr>
          <a:xfrm>
            <a:off x="365760" y="1572768"/>
            <a:ext cx="3378600" cy="46149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0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3850" lvl="2" marL="1371600" rtl="0" algn="l">
              <a:lnSpc>
                <a:spcPct val="95000"/>
              </a:lnSpc>
              <a:spcBef>
                <a:spcPts val="400"/>
              </a:spcBef>
              <a:spcAft>
                <a:spcPts val="0"/>
              </a:spcAft>
              <a:buClr>
                <a:srgbClr val="494A4E"/>
              </a:buClr>
              <a:buSzPts val="150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228600" lvl="4" marL="2286000" rtl="0" algn="l">
              <a:lnSpc>
                <a:spcPct val="108571"/>
              </a:lnSpc>
              <a:spcBef>
                <a:spcPts val="400"/>
              </a:spcBef>
              <a:spcAft>
                <a:spcPts val="0"/>
              </a:spcAft>
              <a:buSzPts val="1200"/>
              <a:buFont typeface="Avenir Next For Intuit"/>
              <a:buNone/>
              <a:defRPr sz="1500">
                <a:solidFill>
                  <a:srgbClr val="494A4E"/>
                </a:solidFill>
              </a:defRPr>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959" name="Google Shape;2959;p180"/>
          <p:cNvSpPr txBox="1"/>
          <p:nvPr>
            <p:ph idx="2" type="body"/>
          </p:nvPr>
        </p:nvSpPr>
        <p:spPr>
          <a:xfrm>
            <a:off x="4221018" y="1562100"/>
            <a:ext cx="7501500" cy="4610100"/>
          </a:xfrm>
          <a:prstGeom prst="rect">
            <a:avLst/>
          </a:prstGeom>
          <a:noFill/>
          <a:ln>
            <a:noFill/>
          </a:ln>
        </p:spPr>
        <p:txBody>
          <a:bodyPr anchorCtr="0" anchor="t" bIns="45700" lIns="91375" spcFirstLastPara="1" rIns="91375" wrap="square" tIns="45700">
            <a:noAutofit/>
          </a:bodyPr>
          <a:lstStyle>
            <a:lvl1pPr indent="-228600" lvl="0" marL="457200" rtl="0" algn="l">
              <a:lnSpc>
                <a:spcPct val="95000"/>
              </a:lnSpc>
              <a:spcBef>
                <a:spcPts val="1900"/>
              </a:spcBef>
              <a:spcAft>
                <a:spcPts val="0"/>
              </a:spcAft>
              <a:buClr>
                <a:srgbClr val="D8D8D8"/>
              </a:buClr>
              <a:buSzPts val="2000"/>
              <a:buFont typeface="AvenirNext forINTUIT W05 Medium"/>
              <a:buNone/>
              <a:defRPr b="1" sz="2000">
                <a:solidFill>
                  <a:srgbClr val="D8D8D8"/>
                </a:solidFill>
              </a:defRPr>
            </a:lvl1pPr>
            <a:lvl2pPr indent="-228600" lvl="1" marL="914400" rtl="0" algn="l">
              <a:lnSpc>
                <a:spcPct val="95000"/>
              </a:lnSpc>
              <a:spcBef>
                <a:spcPts val="400"/>
              </a:spcBef>
              <a:spcAft>
                <a:spcPts val="0"/>
              </a:spcAft>
              <a:buClr>
                <a:schemeClr val="lt2"/>
              </a:buClr>
              <a:buSzPts val="1700"/>
              <a:buFont typeface="Avenir Next For Intuit"/>
              <a:buNone/>
              <a:defRPr sz="1900"/>
            </a:lvl2pPr>
            <a:lvl3pPr indent="-336550" lvl="2" marL="1371600" rtl="0" algn="l">
              <a:lnSpc>
                <a:spcPct val="95000"/>
              </a:lnSpc>
              <a:spcBef>
                <a:spcPts val="400"/>
              </a:spcBef>
              <a:spcAft>
                <a:spcPts val="0"/>
              </a:spcAft>
              <a:buClr>
                <a:srgbClr val="494A4E"/>
              </a:buClr>
              <a:buSzPts val="1700"/>
              <a:buChar char="•"/>
              <a:defRPr sz="1900"/>
            </a:lvl3pPr>
            <a:lvl4pPr indent="-349250" lvl="3" marL="1828800" rtl="0" algn="l">
              <a:lnSpc>
                <a:spcPct val="80000"/>
              </a:lnSpc>
              <a:spcBef>
                <a:spcPts val="400"/>
              </a:spcBef>
              <a:spcAft>
                <a:spcPts val="0"/>
              </a:spcAft>
              <a:buClr>
                <a:srgbClr val="494A4E"/>
              </a:buClr>
              <a:buSzPts val="1900"/>
              <a:buChar char="–"/>
              <a:defRPr sz="1900"/>
            </a:lvl4pPr>
            <a:lvl5pPr indent="-228600" lvl="4" marL="2286000" rtl="0" algn="l">
              <a:lnSpc>
                <a:spcPct val="101333"/>
              </a:lnSpc>
              <a:spcBef>
                <a:spcPts val="400"/>
              </a:spcBef>
              <a:spcAft>
                <a:spcPts val="0"/>
              </a:spcAft>
              <a:buSzPts val="1300"/>
              <a:buFont typeface="Avenir Next For Intuit"/>
              <a:buNone/>
              <a:defRPr sz="1500"/>
            </a:lvl5pPr>
            <a:lvl6pPr indent="-349250" lvl="5" marL="2743200" rtl="0" algn="l">
              <a:lnSpc>
                <a:spcPct val="95000"/>
              </a:lnSpc>
              <a:spcBef>
                <a:spcPts val="400"/>
              </a:spcBef>
              <a:spcAft>
                <a:spcPts val="0"/>
              </a:spcAft>
              <a:buClr>
                <a:schemeClr val="dk1"/>
              </a:buClr>
              <a:buSzPts val="1900"/>
              <a:buChar char="•"/>
              <a:defRPr/>
            </a:lvl6pPr>
            <a:lvl7pPr indent="-349250" lvl="6" marL="3200400" rtl="0" algn="l">
              <a:lnSpc>
                <a:spcPct val="95000"/>
              </a:lnSpc>
              <a:spcBef>
                <a:spcPts val="400"/>
              </a:spcBef>
              <a:spcAft>
                <a:spcPts val="0"/>
              </a:spcAft>
              <a:buClr>
                <a:schemeClr val="dk1"/>
              </a:buClr>
              <a:buSzPts val="1900"/>
              <a:buChar char="•"/>
              <a:defRPr/>
            </a:lvl7pPr>
            <a:lvl8pPr indent="-349250" lvl="7" marL="3657600" rtl="0" algn="l">
              <a:lnSpc>
                <a:spcPct val="95000"/>
              </a:lnSpc>
              <a:spcBef>
                <a:spcPts val="400"/>
              </a:spcBef>
              <a:spcAft>
                <a:spcPts val="0"/>
              </a:spcAft>
              <a:buClr>
                <a:schemeClr val="dk1"/>
              </a:buClr>
              <a:buSzPts val="1900"/>
              <a:buChar char="•"/>
              <a:defRPr/>
            </a:lvl8pPr>
            <a:lvl9pPr indent="-349250" lvl="8" marL="4114800" rtl="0" algn="l">
              <a:lnSpc>
                <a:spcPct val="95000"/>
              </a:lnSpc>
              <a:spcBef>
                <a:spcPts val="400"/>
              </a:spcBef>
              <a:spcAft>
                <a:spcPts val="400"/>
              </a:spcAft>
              <a:buClr>
                <a:schemeClr val="dk1"/>
              </a:buClr>
              <a:buSzPts val="1900"/>
              <a:buChar char="•"/>
              <a:defRPr/>
            </a:lvl9pPr>
          </a:lstStyle>
          <a:p/>
        </p:txBody>
      </p:sp>
      <p:sp>
        <p:nvSpPr>
          <p:cNvPr id="2960" name="Google Shape;2960;p180"/>
          <p:cNvSpPr txBox="1"/>
          <p:nvPr>
            <p:ph type="title"/>
          </p:nvPr>
        </p:nvSpPr>
        <p:spPr>
          <a:xfrm>
            <a:off x="338328" y="667512"/>
            <a:ext cx="11384100" cy="546900"/>
          </a:xfrm>
          <a:prstGeom prst="rect">
            <a:avLst/>
          </a:prstGeom>
          <a:noFill/>
          <a:ln>
            <a:noFill/>
          </a:ln>
        </p:spPr>
        <p:txBody>
          <a:bodyPr anchorCtr="0" anchor="b" bIns="45700" lIns="91425" spcFirstLastPara="1" rIns="91375" wrap="square" tIns="45700">
            <a:noAutofit/>
          </a:bodyPr>
          <a:lstStyle>
            <a:lvl1pPr lvl="0" rtl="0" algn="l">
              <a:lnSpc>
                <a:spcPct val="95000"/>
              </a:lnSpc>
              <a:spcBef>
                <a:spcPts val="0"/>
              </a:spcBef>
              <a:spcAft>
                <a:spcPts val="0"/>
              </a:spcAft>
              <a:buClr>
                <a:srgbClr val="0068A4"/>
              </a:buClr>
              <a:buSzPts val="1900"/>
              <a:buNone/>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Y VIDEO placeholder" showMasterSp="0">
  <p:cSld name="PLAY VIDEO placeholder">
    <p:bg>
      <p:bgPr>
        <a:solidFill>
          <a:srgbClr val="000000"/>
        </a:solidFill>
      </p:bgPr>
    </p:bg>
    <p:spTree>
      <p:nvGrpSpPr>
        <p:cNvPr id="2961" name="Shape 2961"/>
        <p:cNvGrpSpPr/>
        <p:nvPr/>
      </p:nvGrpSpPr>
      <p:grpSpPr>
        <a:xfrm>
          <a:off x="0" y="0"/>
          <a:ext cx="0" cy="0"/>
          <a:chOff x="0" y="0"/>
          <a:chExt cx="0" cy="0"/>
        </a:xfrm>
      </p:grpSpPr>
      <p:pic>
        <p:nvPicPr>
          <p:cNvPr id="2962" name="Google Shape;2962;p181"/>
          <p:cNvPicPr preferRelativeResize="0"/>
          <p:nvPr/>
        </p:nvPicPr>
        <p:blipFill rotWithShape="1">
          <a:blip r:embed="rId2">
            <a:alphaModFix amt="57000"/>
          </a:blip>
          <a:srcRect b="0" l="0" r="0" t="0"/>
          <a:stretch/>
        </p:blipFill>
        <p:spPr>
          <a:xfrm>
            <a:off x="5050429" y="2117003"/>
            <a:ext cx="2333519" cy="2333519"/>
          </a:xfrm>
          <a:prstGeom prst="rect">
            <a:avLst/>
          </a:prstGeom>
          <a:noFill/>
          <a:ln>
            <a:noFill/>
          </a:ln>
        </p:spPr>
      </p:pic>
    </p:spTree>
  </p:cSld>
  <p:clrMapOvr>
    <a:masterClrMapping/>
  </p:clrMapOvr>
</p:sldLayout>
</file>

<file path=ppt/slideLayouts/slideLayout1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mobile device on blue gradation" showMasterSp="0">
  <p:cSld name="Full mobile device on blue gradation">
    <p:bg>
      <p:bgPr>
        <a:gradFill>
          <a:gsLst>
            <a:gs pos="0">
              <a:srgbClr val="005993"/>
            </a:gs>
            <a:gs pos="35000">
              <a:srgbClr val="0377A8"/>
            </a:gs>
            <a:gs pos="75000">
              <a:srgbClr val="09CADF"/>
            </a:gs>
            <a:gs pos="100000">
              <a:srgbClr val="00DDDF"/>
            </a:gs>
          </a:gsLst>
          <a:lin ang="3600008" scaled="0"/>
        </a:gradFill>
      </p:bgPr>
    </p:bg>
    <p:spTree>
      <p:nvGrpSpPr>
        <p:cNvPr id="2963" name="Shape 2963"/>
        <p:cNvGrpSpPr/>
        <p:nvPr/>
      </p:nvGrpSpPr>
      <p:grpSpPr>
        <a:xfrm>
          <a:off x="0" y="0"/>
          <a:ext cx="0" cy="0"/>
          <a:chOff x="0" y="0"/>
          <a:chExt cx="0" cy="0"/>
        </a:xfrm>
      </p:grpSpPr>
      <p:sp>
        <p:nvSpPr>
          <p:cNvPr id="2964" name="Google Shape;2964;p182"/>
          <p:cNvSpPr txBox="1"/>
          <p:nvPr>
            <p:ph type="title"/>
          </p:nvPr>
        </p:nvSpPr>
        <p:spPr>
          <a:xfrm>
            <a:off x="338328" y="621792"/>
            <a:ext cx="4023300" cy="2972100"/>
          </a:xfrm>
          <a:prstGeom prst="rect">
            <a:avLst/>
          </a:prstGeom>
          <a:noFill/>
          <a:ln>
            <a:noFill/>
          </a:ln>
        </p:spPr>
        <p:txBody>
          <a:bodyPr anchorCtr="0" anchor="t" bIns="45700" lIns="91375" spcFirstLastPara="1" rIns="91375" wrap="square" tIns="45700">
            <a:noAutofit/>
          </a:bodyPr>
          <a:lstStyle>
            <a:lvl1pPr lvl="0" rt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rtl="0">
              <a:spcBef>
                <a:spcPts val="0"/>
              </a:spcBef>
              <a:spcAft>
                <a:spcPts val="0"/>
              </a:spcAft>
              <a:buSzPts val="1500"/>
              <a:buNone/>
              <a:defRPr/>
            </a:lvl2pPr>
            <a:lvl3pPr lvl="2" rtl="0">
              <a:spcBef>
                <a:spcPts val="0"/>
              </a:spcBef>
              <a:spcAft>
                <a:spcPts val="0"/>
              </a:spcAft>
              <a:buSzPts val="1500"/>
              <a:buNone/>
              <a:defRPr/>
            </a:lvl3pPr>
            <a:lvl4pPr lvl="3" rtl="0">
              <a:spcBef>
                <a:spcPts val="0"/>
              </a:spcBef>
              <a:spcAft>
                <a:spcPts val="0"/>
              </a:spcAft>
              <a:buSzPts val="1500"/>
              <a:buNone/>
              <a:defRPr/>
            </a:lvl4pPr>
            <a:lvl5pPr lvl="4" rtl="0">
              <a:spcBef>
                <a:spcPts val="0"/>
              </a:spcBef>
              <a:spcAft>
                <a:spcPts val="0"/>
              </a:spcAft>
              <a:buSzPts val="1500"/>
              <a:buNone/>
              <a:defRPr/>
            </a:lvl5pPr>
            <a:lvl6pPr lvl="5" rtl="0">
              <a:spcBef>
                <a:spcPts val="0"/>
              </a:spcBef>
              <a:spcAft>
                <a:spcPts val="0"/>
              </a:spcAft>
              <a:buSzPts val="1500"/>
              <a:buNone/>
              <a:defRPr/>
            </a:lvl6pPr>
            <a:lvl7pPr lvl="6" rtl="0">
              <a:spcBef>
                <a:spcPts val="0"/>
              </a:spcBef>
              <a:spcAft>
                <a:spcPts val="0"/>
              </a:spcAft>
              <a:buSzPts val="1500"/>
              <a:buNone/>
              <a:defRPr/>
            </a:lvl7pPr>
            <a:lvl8pPr lvl="7" rtl="0">
              <a:spcBef>
                <a:spcPts val="0"/>
              </a:spcBef>
              <a:spcAft>
                <a:spcPts val="0"/>
              </a:spcAft>
              <a:buSzPts val="1500"/>
              <a:buNone/>
              <a:defRPr/>
            </a:lvl8pPr>
            <a:lvl9pPr lvl="8" rtl="0">
              <a:spcBef>
                <a:spcPts val="0"/>
              </a:spcBef>
              <a:spcAft>
                <a:spcPts val="0"/>
              </a:spcAft>
              <a:buSzPts val="1500"/>
              <a:buNone/>
              <a:defRPr/>
            </a:lvl9pPr>
          </a:lstStyle>
          <a:p/>
        </p:txBody>
      </p:sp>
      <p:pic>
        <p:nvPicPr>
          <p:cNvPr descr="A picture containing table&#10;&#10;Description automatically generated" id="2965" name="Google Shape;2965;p182"/>
          <p:cNvPicPr preferRelativeResize="0"/>
          <p:nvPr/>
        </p:nvPicPr>
        <p:blipFill rotWithShape="1">
          <a:blip r:embed="rId2">
            <a:alphaModFix/>
          </a:blip>
          <a:srcRect b="0" l="0" r="0" t="0"/>
          <a:stretch/>
        </p:blipFill>
        <p:spPr>
          <a:xfrm>
            <a:off x="4728694" y="130011"/>
            <a:ext cx="3542437" cy="6596263"/>
          </a:xfrm>
          <a:prstGeom prst="rect">
            <a:avLst/>
          </a:prstGeom>
          <a:noFill/>
          <a:ln>
            <a:noFill/>
          </a:ln>
        </p:spPr>
      </p:pic>
      <p:sp>
        <p:nvSpPr>
          <p:cNvPr id="2966" name="Google Shape;2966;p182"/>
          <p:cNvSpPr/>
          <p:nvPr>
            <p:ph idx="2" type="pic"/>
          </p:nvPr>
        </p:nvSpPr>
        <p:spPr>
          <a:xfrm>
            <a:off x="5062648" y="311528"/>
            <a:ext cx="28758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967" name="Google Shape;2967;p182"/>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68" name="Google Shape;2968;p182"/>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969" name="Google Shape;2969;p182"/>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on left with photo ">
  <p:cSld name="Half mobile on left with photo ">
    <p:bg>
      <p:bgPr>
        <a:solidFill>
          <a:schemeClr val="lt1"/>
        </a:solidFill>
      </p:bgPr>
    </p:bg>
    <p:spTree>
      <p:nvGrpSpPr>
        <p:cNvPr id="2970" name="Shape 2970"/>
        <p:cNvGrpSpPr/>
        <p:nvPr/>
      </p:nvGrpSpPr>
      <p:grpSpPr>
        <a:xfrm>
          <a:off x="0" y="0"/>
          <a:ext cx="0" cy="0"/>
          <a:chOff x="0" y="0"/>
          <a:chExt cx="0" cy="0"/>
        </a:xfrm>
      </p:grpSpPr>
      <p:pic>
        <p:nvPicPr>
          <p:cNvPr id="2971" name="Google Shape;2971;p183"/>
          <p:cNvPicPr preferRelativeResize="0"/>
          <p:nvPr/>
        </p:nvPicPr>
        <p:blipFill rotWithShape="1">
          <a:blip r:embed="rId2">
            <a:alphaModFix/>
          </a:blip>
          <a:srcRect b="0" l="0" r="0" t="0"/>
          <a:stretch/>
        </p:blipFill>
        <p:spPr>
          <a:xfrm>
            <a:off x="-1" y="0"/>
            <a:ext cx="12185644" cy="6856215"/>
          </a:xfrm>
          <a:prstGeom prst="rect">
            <a:avLst/>
          </a:prstGeom>
          <a:noFill/>
          <a:ln>
            <a:noFill/>
          </a:ln>
        </p:spPr>
      </p:pic>
      <p:sp>
        <p:nvSpPr>
          <p:cNvPr id="2972" name="Google Shape;2972;p183"/>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73" name="Google Shape;2973;p183"/>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A picture containing table&#10;&#10;Description automatically generated" id="2974" name="Google Shape;2974;p183"/>
          <p:cNvPicPr preferRelativeResize="0"/>
          <p:nvPr/>
        </p:nvPicPr>
        <p:blipFill rotWithShape="1">
          <a:blip r:embed="rId3">
            <a:alphaModFix/>
          </a:blip>
          <a:srcRect b="0" l="0" r="0" t="0"/>
          <a:stretch/>
        </p:blipFill>
        <p:spPr>
          <a:xfrm>
            <a:off x="813996" y="320041"/>
            <a:ext cx="5621251" cy="10467160"/>
          </a:xfrm>
          <a:prstGeom prst="rect">
            <a:avLst/>
          </a:prstGeom>
          <a:noFill/>
          <a:ln>
            <a:noFill/>
          </a:ln>
        </p:spPr>
      </p:pic>
      <p:sp>
        <p:nvSpPr>
          <p:cNvPr id="2975" name="Google Shape;2975;p183"/>
          <p:cNvSpPr/>
          <p:nvPr>
            <p:ph idx="2" type="pic"/>
          </p:nvPr>
        </p:nvSpPr>
        <p:spPr>
          <a:xfrm>
            <a:off x="1339353" y="603470"/>
            <a:ext cx="45627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976" name="Google Shape;2976;p183"/>
          <p:cNvPicPr preferRelativeResize="0"/>
          <p:nvPr/>
        </p:nvPicPr>
        <p:blipFill rotWithShape="1">
          <a:blip r:embed="rId4">
            <a:alphaModFix/>
          </a:blip>
          <a:srcRect b="0" l="0" r="0" t="0"/>
          <a:stretch/>
        </p:blipFill>
        <p:spPr>
          <a:xfrm>
            <a:off x="353525" y="6368127"/>
            <a:ext cx="740559" cy="363641"/>
          </a:xfrm>
          <a:prstGeom prst="rect">
            <a:avLst/>
          </a:prstGeom>
          <a:noFill/>
          <a:ln>
            <a:noFill/>
          </a:ln>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on right with photo ">
  <p:cSld name="Half mobile on right with photo ">
    <p:bg>
      <p:bgPr>
        <a:solidFill>
          <a:schemeClr val="lt1"/>
        </a:solidFill>
      </p:bgPr>
    </p:bg>
    <p:spTree>
      <p:nvGrpSpPr>
        <p:cNvPr id="2977" name="Shape 2977"/>
        <p:cNvGrpSpPr/>
        <p:nvPr/>
      </p:nvGrpSpPr>
      <p:grpSpPr>
        <a:xfrm>
          <a:off x="0" y="0"/>
          <a:ext cx="0" cy="0"/>
          <a:chOff x="0" y="0"/>
          <a:chExt cx="0" cy="0"/>
        </a:xfrm>
      </p:grpSpPr>
      <p:pic>
        <p:nvPicPr>
          <p:cNvPr id="2978" name="Google Shape;2978;p184"/>
          <p:cNvPicPr preferRelativeResize="0"/>
          <p:nvPr/>
        </p:nvPicPr>
        <p:blipFill rotWithShape="1">
          <a:blip r:embed="rId2">
            <a:alphaModFix/>
          </a:blip>
          <a:srcRect b="0" l="0" r="0" t="0"/>
          <a:stretch/>
        </p:blipFill>
        <p:spPr>
          <a:xfrm>
            <a:off x="0" y="0"/>
            <a:ext cx="12185652" cy="6856216"/>
          </a:xfrm>
          <a:prstGeom prst="rect">
            <a:avLst/>
          </a:prstGeom>
          <a:noFill/>
          <a:ln>
            <a:noFill/>
          </a:ln>
        </p:spPr>
      </p:pic>
      <p:sp>
        <p:nvSpPr>
          <p:cNvPr id="2979" name="Google Shape;2979;p184"/>
          <p:cNvSpPr txBox="1"/>
          <p:nvPr/>
        </p:nvSpPr>
        <p:spPr>
          <a:xfrm>
            <a:off x="9060482" y="6495232"/>
            <a:ext cx="2443800" cy="1863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980" name="Google Shape;2980;p184"/>
          <p:cNvSpPr txBox="1"/>
          <p:nvPr/>
        </p:nvSpPr>
        <p:spPr>
          <a:xfrm>
            <a:off x="11521944" y="649523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981" name="Google Shape;2981;p184"/>
          <p:cNvSpPr/>
          <p:nvPr>
            <p:ph idx="2" type="pic"/>
          </p:nvPr>
        </p:nvSpPr>
        <p:spPr>
          <a:xfrm>
            <a:off x="6574864" y="603470"/>
            <a:ext cx="45627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375" spcFirstLastPara="1" rIns="91375" wrap="square" tIns="45700">
            <a:noAutofit/>
          </a:bodyPr>
          <a:lstStyle>
            <a:lvl1pPr lvl="0" marR="0" rtl="0" algn="ctr">
              <a:lnSpc>
                <a:spcPct val="95000"/>
              </a:lnSpc>
              <a:spcBef>
                <a:spcPts val="19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982" name="Google Shape;2982;p184"/>
          <p:cNvPicPr preferRelativeResize="0"/>
          <p:nvPr/>
        </p:nvPicPr>
        <p:blipFill rotWithShape="1">
          <a:blip r:embed="rId3">
            <a:alphaModFix/>
          </a:blip>
          <a:srcRect b="0" l="0" r="0" t="0"/>
          <a:stretch/>
        </p:blipFill>
        <p:spPr>
          <a:xfrm>
            <a:off x="353525" y="6368127"/>
            <a:ext cx="740559" cy="363641"/>
          </a:xfrm>
          <a:prstGeom prst="rect">
            <a:avLst/>
          </a:prstGeom>
          <a:noFill/>
          <a:ln>
            <a:noFill/>
          </a:ln>
        </p:spPr>
      </p:pic>
      <p:pic>
        <p:nvPicPr>
          <p:cNvPr descr="A picture containing table&#10;&#10;Description automatically generated" id="2983" name="Google Shape;2983;p184"/>
          <p:cNvPicPr preferRelativeResize="0"/>
          <p:nvPr/>
        </p:nvPicPr>
        <p:blipFill rotWithShape="1">
          <a:blip r:embed="rId4">
            <a:alphaModFix/>
          </a:blip>
          <a:srcRect b="0" l="0" r="0" t="0"/>
          <a:stretch/>
        </p:blipFill>
        <p:spPr>
          <a:xfrm>
            <a:off x="6049507" y="320041"/>
            <a:ext cx="5621251" cy="1046716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ed visual with subtitle">
  <p:cSld name="Captioned visual with subtitle">
    <p:spTree>
      <p:nvGrpSpPr>
        <p:cNvPr id="663" name="Shape 663"/>
        <p:cNvGrpSpPr/>
        <p:nvPr/>
      </p:nvGrpSpPr>
      <p:grpSpPr>
        <a:xfrm>
          <a:off x="0" y="0"/>
          <a:ext cx="0" cy="0"/>
          <a:chOff x="0" y="0"/>
          <a:chExt cx="0" cy="0"/>
        </a:xfrm>
      </p:grpSpPr>
      <p:sp>
        <p:nvSpPr>
          <p:cNvPr id="664" name="Google Shape;664;p19"/>
          <p:cNvSpPr txBox="1"/>
          <p:nvPr>
            <p:ph idx="1" type="body"/>
          </p:nvPr>
        </p:nvSpPr>
        <p:spPr>
          <a:xfrm>
            <a:off x="8227896" y="1562100"/>
            <a:ext cx="3378600" cy="46149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1800"/>
              <a:buFont typeface="Avenir Next For Intuit"/>
              <a:buNone/>
              <a:defRPr sz="1800">
                <a:solidFill>
                  <a:schemeClr val="accent1"/>
                </a:solidFill>
              </a:defRPr>
            </a:lvl1pPr>
            <a:lvl2pPr indent="-228600" lvl="1" marL="914400" rtl="0" algn="l">
              <a:lnSpc>
                <a:spcPct val="95000"/>
              </a:lnSpc>
              <a:spcBef>
                <a:spcPts val="400"/>
              </a:spcBef>
              <a:spcAft>
                <a:spcPts val="0"/>
              </a:spcAft>
              <a:buClr>
                <a:srgbClr val="000000"/>
              </a:buClr>
              <a:buSzPts val="1620"/>
              <a:buFont typeface="Avenir Next For Intuit"/>
              <a:buNone/>
              <a:defRPr sz="1800">
                <a:solidFill>
                  <a:srgbClr val="000000"/>
                </a:solidFill>
              </a:defRPr>
            </a:lvl2pPr>
            <a:lvl3pPr indent="-320039" lvl="2" marL="1371600" rtl="0" algn="l">
              <a:lnSpc>
                <a:spcPct val="95000"/>
              </a:lnSpc>
              <a:spcBef>
                <a:spcPts val="400"/>
              </a:spcBef>
              <a:spcAft>
                <a:spcPts val="0"/>
              </a:spcAft>
              <a:buClr>
                <a:srgbClr val="000000"/>
              </a:buClr>
              <a:buSzPts val="1440"/>
              <a:buChar char="•"/>
              <a:defRPr sz="1600">
                <a:solidFill>
                  <a:srgbClr val="000000"/>
                </a:solidFill>
              </a:defRPr>
            </a:lvl3pPr>
            <a:lvl4pPr indent="-330200" lvl="3" marL="1828800" rtl="0" algn="l">
              <a:lnSpc>
                <a:spcPct val="95000"/>
              </a:lnSpc>
              <a:spcBef>
                <a:spcPts val="400"/>
              </a:spcBef>
              <a:spcAft>
                <a:spcPts val="0"/>
              </a:spcAft>
              <a:buClr>
                <a:srgbClr val="000000"/>
              </a:buClr>
              <a:buSzPts val="1600"/>
              <a:buChar char="–"/>
              <a:defRPr sz="1600">
                <a:solidFill>
                  <a:srgbClr val="000000"/>
                </a:solidFill>
              </a:defRPr>
            </a:lvl4pPr>
            <a:lvl5pPr indent="-228600" lvl="4" marL="2286000" rtl="0" algn="l">
              <a:lnSpc>
                <a:spcPct val="108571"/>
              </a:lnSpc>
              <a:spcBef>
                <a:spcPts val="400"/>
              </a:spcBef>
              <a:spcAft>
                <a:spcPts val="0"/>
              </a:spcAft>
              <a:buSzPts val="1260"/>
              <a:buFont typeface="Avenir Next For Intuit"/>
              <a:buNone/>
              <a:defRPr sz="1400">
                <a:solidFill>
                  <a:srgbClr val="000000"/>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65" name="Google Shape;665;p19"/>
          <p:cNvSpPr txBox="1"/>
          <p:nvPr>
            <p:ph idx="2" type="body"/>
          </p:nvPr>
        </p:nvSpPr>
        <p:spPr>
          <a:xfrm>
            <a:off x="610447" y="1562100"/>
            <a:ext cx="7240500" cy="4610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D8D8D8"/>
              </a:buClr>
              <a:buSzPts val="2000"/>
              <a:buFont typeface="Avenir Next For Intuit"/>
              <a:buNone/>
              <a:defRPr b="1" sz="2000">
                <a:solidFill>
                  <a:srgbClr val="D8D8D8"/>
                </a:solidFill>
              </a:defRPr>
            </a:lvl1pPr>
            <a:lvl2pPr indent="-228600" lvl="1" marL="914400" rtl="0" algn="l">
              <a:lnSpc>
                <a:spcPct val="95000"/>
              </a:lnSpc>
              <a:spcBef>
                <a:spcPts val="400"/>
              </a:spcBef>
              <a:spcAft>
                <a:spcPts val="0"/>
              </a:spcAft>
              <a:buClr>
                <a:schemeClr val="lt2"/>
              </a:buClr>
              <a:buSzPts val="1710"/>
              <a:buFont typeface="Avenir Next For Intuit"/>
              <a:buNone/>
              <a:defRPr sz="1900"/>
            </a:lvl2pPr>
            <a:lvl3pPr indent="-337185" lvl="2" marL="1371600" rtl="0" algn="l">
              <a:lnSpc>
                <a:spcPct val="95000"/>
              </a:lnSpc>
              <a:spcBef>
                <a:spcPts val="400"/>
              </a:spcBef>
              <a:spcAft>
                <a:spcPts val="0"/>
              </a:spcAft>
              <a:buClr>
                <a:srgbClr val="000000"/>
              </a:buClr>
              <a:buSzPts val="1710"/>
              <a:buChar char="•"/>
              <a:defRPr sz="1900"/>
            </a:lvl3pPr>
            <a:lvl4pPr indent="-349250" lvl="3" marL="1828800" rtl="0" algn="l">
              <a:lnSpc>
                <a:spcPct val="80000"/>
              </a:lnSpc>
              <a:spcBef>
                <a:spcPts val="400"/>
              </a:spcBef>
              <a:spcAft>
                <a:spcPts val="0"/>
              </a:spcAft>
              <a:buClr>
                <a:srgbClr val="000000"/>
              </a:buClr>
              <a:buSzPts val="1900"/>
              <a:buChar char="–"/>
              <a:defRPr sz="1900"/>
            </a:lvl4pPr>
            <a:lvl5pPr indent="-228600" lvl="4" marL="2286000" rtl="0" algn="l">
              <a:lnSpc>
                <a:spcPct val="101333"/>
              </a:lnSpc>
              <a:spcBef>
                <a:spcPts val="400"/>
              </a:spcBef>
              <a:spcAft>
                <a:spcPts val="0"/>
              </a:spcAft>
              <a:buSzPts val="1350"/>
              <a:buFont typeface="Avenir Next For Intuit"/>
              <a:buNone/>
              <a:defRPr sz="15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66" name="Google Shape;666;p19"/>
          <p:cNvSpPr txBox="1"/>
          <p:nvPr>
            <p:ph idx="3"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67" name="Google Shape;667;p19"/>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ubtitle Captioned Visual">
  <p:cSld name="1_Subtitle Captioned Visual">
    <p:spTree>
      <p:nvGrpSpPr>
        <p:cNvPr id="668" name="Shape 668"/>
        <p:cNvGrpSpPr/>
        <p:nvPr/>
      </p:nvGrpSpPr>
      <p:grpSpPr>
        <a:xfrm>
          <a:off x="0" y="0"/>
          <a:ext cx="0" cy="0"/>
          <a:chOff x="0" y="0"/>
          <a:chExt cx="0" cy="0"/>
        </a:xfrm>
      </p:grpSpPr>
      <p:sp>
        <p:nvSpPr>
          <p:cNvPr id="669" name="Google Shape;669;p20"/>
          <p:cNvSpPr txBox="1"/>
          <p:nvPr>
            <p:ph idx="1" type="body"/>
          </p:nvPr>
        </p:nvSpPr>
        <p:spPr>
          <a:xfrm>
            <a:off x="529635" y="1562100"/>
            <a:ext cx="3378600" cy="46149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1800"/>
              <a:buFont typeface="Avenir Next For Intuit"/>
              <a:buNone/>
              <a:defRPr sz="1800">
                <a:solidFill>
                  <a:schemeClr val="accent1"/>
                </a:solidFill>
              </a:defRPr>
            </a:lvl1pPr>
            <a:lvl2pPr indent="-228600" lvl="1" marL="914400" rtl="0" algn="l">
              <a:lnSpc>
                <a:spcPct val="95000"/>
              </a:lnSpc>
              <a:spcBef>
                <a:spcPts val="400"/>
              </a:spcBef>
              <a:spcAft>
                <a:spcPts val="0"/>
              </a:spcAft>
              <a:buClr>
                <a:srgbClr val="000000"/>
              </a:buClr>
              <a:buSzPts val="1620"/>
              <a:buFont typeface="Avenir Next For Intuit"/>
              <a:buNone/>
              <a:defRPr sz="1800">
                <a:solidFill>
                  <a:srgbClr val="000000"/>
                </a:solidFill>
              </a:defRPr>
            </a:lvl2pPr>
            <a:lvl3pPr indent="-320039" lvl="2" marL="1371600" rtl="0" algn="l">
              <a:lnSpc>
                <a:spcPct val="95000"/>
              </a:lnSpc>
              <a:spcBef>
                <a:spcPts val="400"/>
              </a:spcBef>
              <a:spcAft>
                <a:spcPts val="0"/>
              </a:spcAft>
              <a:buClr>
                <a:srgbClr val="000000"/>
              </a:buClr>
              <a:buSzPts val="1440"/>
              <a:buChar char="•"/>
              <a:defRPr sz="1600">
                <a:solidFill>
                  <a:srgbClr val="000000"/>
                </a:solidFill>
              </a:defRPr>
            </a:lvl3pPr>
            <a:lvl4pPr indent="-330200" lvl="3" marL="1828800" rtl="0" algn="l">
              <a:lnSpc>
                <a:spcPct val="95000"/>
              </a:lnSpc>
              <a:spcBef>
                <a:spcPts val="400"/>
              </a:spcBef>
              <a:spcAft>
                <a:spcPts val="0"/>
              </a:spcAft>
              <a:buClr>
                <a:srgbClr val="000000"/>
              </a:buClr>
              <a:buSzPts val="1600"/>
              <a:buChar char="–"/>
              <a:defRPr sz="1600">
                <a:solidFill>
                  <a:srgbClr val="000000"/>
                </a:solidFill>
              </a:defRPr>
            </a:lvl4pPr>
            <a:lvl5pPr indent="-228600" lvl="4" marL="2286000" rtl="0" algn="l">
              <a:lnSpc>
                <a:spcPct val="108571"/>
              </a:lnSpc>
              <a:spcBef>
                <a:spcPts val="400"/>
              </a:spcBef>
              <a:spcAft>
                <a:spcPts val="0"/>
              </a:spcAft>
              <a:buSzPts val="1260"/>
              <a:buFont typeface="Avenir Next For Intuit"/>
              <a:buNone/>
              <a:defRPr sz="1400">
                <a:solidFill>
                  <a:srgbClr val="000000"/>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70" name="Google Shape;670;p20"/>
          <p:cNvSpPr txBox="1"/>
          <p:nvPr>
            <p:ph idx="2" type="body"/>
          </p:nvPr>
        </p:nvSpPr>
        <p:spPr>
          <a:xfrm>
            <a:off x="4340372" y="1562100"/>
            <a:ext cx="7240500" cy="4610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D8D8D8"/>
              </a:buClr>
              <a:buSzPts val="2000"/>
              <a:buFont typeface="Avenir Next For Intuit"/>
              <a:buNone/>
              <a:defRPr b="1" sz="2000">
                <a:solidFill>
                  <a:srgbClr val="D8D8D8"/>
                </a:solidFill>
              </a:defRPr>
            </a:lvl1pPr>
            <a:lvl2pPr indent="-228600" lvl="1" marL="914400" rtl="0" algn="l">
              <a:lnSpc>
                <a:spcPct val="95000"/>
              </a:lnSpc>
              <a:spcBef>
                <a:spcPts val="400"/>
              </a:spcBef>
              <a:spcAft>
                <a:spcPts val="0"/>
              </a:spcAft>
              <a:buClr>
                <a:schemeClr val="lt2"/>
              </a:buClr>
              <a:buSzPts val="1710"/>
              <a:buFont typeface="Avenir Next For Intuit"/>
              <a:buNone/>
              <a:defRPr sz="1900"/>
            </a:lvl2pPr>
            <a:lvl3pPr indent="-337185" lvl="2" marL="1371600" rtl="0" algn="l">
              <a:lnSpc>
                <a:spcPct val="95000"/>
              </a:lnSpc>
              <a:spcBef>
                <a:spcPts val="400"/>
              </a:spcBef>
              <a:spcAft>
                <a:spcPts val="0"/>
              </a:spcAft>
              <a:buClr>
                <a:srgbClr val="000000"/>
              </a:buClr>
              <a:buSzPts val="1710"/>
              <a:buChar char="•"/>
              <a:defRPr sz="1900"/>
            </a:lvl3pPr>
            <a:lvl4pPr indent="-349250" lvl="3" marL="1828800" rtl="0" algn="l">
              <a:lnSpc>
                <a:spcPct val="80000"/>
              </a:lnSpc>
              <a:spcBef>
                <a:spcPts val="400"/>
              </a:spcBef>
              <a:spcAft>
                <a:spcPts val="0"/>
              </a:spcAft>
              <a:buClr>
                <a:srgbClr val="000000"/>
              </a:buClr>
              <a:buSzPts val="1900"/>
              <a:buChar char="–"/>
              <a:defRPr sz="1900"/>
            </a:lvl4pPr>
            <a:lvl5pPr indent="-228600" lvl="4" marL="2286000" rtl="0" algn="l">
              <a:lnSpc>
                <a:spcPct val="101333"/>
              </a:lnSpc>
              <a:spcBef>
                <a:spcPts val="400"/>
              </a:spcBef>
              <a:spcAft>
                <a:spcPts val="0"/>
              </a:spcAft>
              <a:buSzPts val="1350"/>
              <a:buFont typeface="Avenir Next For Intuit"/>
              <a:buNone/>
              <a:defRPr sz="15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71" name="Google Shape;671;p20"/>
          <p:cNvSpPr txBox="1"/>
          <p:nvPr>
            <p:ph idx="3"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672" name="Google Shape;672;p20"/>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Intuit Blue Type" showMasterSp="0">
  <p:cSld name="Divider - Intuit Blue Type">
    <p:bg>
      <p:bgPr>
        <a:solidFill>
          <a:srgbClr val="FCFDFC"/>
        </a:solidFill>
      </p:bgPr>
    </p:bg>
    <p:spTree>
      <p:nvGrpSpPr>
        <p:cNvPr id="304" name="Shape 304"/>
        <p:cNvGrpSpPr/>
        <p:nvPr/>
      </p:nvGrpSpPr>
      <p:grpSpPr>
        <a:xfrm>
          <a:off x="0" y="0"/>
          <a:ext cx="0" cy="0"/>
          <a:chOff x="0" y="0"/>
          <a:chExt cx="0" cy="0"/>
        </a:xfrm>
      </p:grpSpPr>
      <p:sp>
        <p:nvSpPr>
          <p:cNvPr id="305" name="Google Shape;305;p3"/>
          <p:cNvSpPr txBox="1"/>
          <p:nvPr>
            <p:ph type="title"/>
          </p:nvPr>
        </p:nvSpPr>
        <p:spPr>
          <a:xfrm>
            <a:off x="506253" y="2746962"/>
            <a:ext cx="10977000" cy="13551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rgbClr val="0077C5"/>
              </a:buClr>
              <a:buSzPts val="6000"/>
              <a:buFont typeface="Avenir Next For Intuit"/>
              <a:buNone/>
              <a:defRPr b="1" i="0" sz="6000" cap="none">
                <a:solidFill>
                  <a:srgbClr val="0077C5"/>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306" name="Google Shape;306;p3"/>
          <p:cNvGrpSpPr/>
          <p:nvPr/>
        </p:nvGrpSpPr>
        <p:grpSpPr>
          <a:xfrm>
            <a:off x="607995" y="-384971"/>
            <a:ext cx="10976721" cy="340523"/>
            <a:chOff x="641881" y="-847090"/>
            <a:chExt cx="10917765" cy="800100"/>
          </a:xfrm>
        </p:grpSpPr>
        <p:grpSp>
          <p:nvGrpSpPr>
            <p:cNvPr id="307" name="Google Shape;307;p3"/>
            <p:cNvGrpSpPr/>
            <p:nvPr/>
          </p:nvGrpSpPr>
          <p:grpSpPr>
            <a:xfrm>
              <a:off x="1423636" y="-847090"/>
              <a:ext cx="139700" cy="800100"/>
              <a:chOff x="1416580" y="455930"/>
              <a:chExt cx="139700" cy="800100"/>
            </a:xfrm>
          </p:grpSpPr>
          <p:cxnSp>
            <p:nvCxnSpPr>
              <p:cNvPr id="308" name="Google Shape;308;p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09" name="Google Shape;309;p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10" name="Google Shape;310;p3"/>
            <p:cNvGrpSpPr/>
            <p:nvPr/>
          </p:nvGrpSpPr>
          <p:grpSpPr>
            <a:xfrm>
              <a:off x="2345091" y="-847090"/>
              <a:ext cx="139700" cy="800100"/>
              <a:chOff x="2339446" y="455930"/>
              <a:chExt cx="139700" cy="800100"/>
            </a:xfrm>
          </p:grpSpPr>
          <p:cxnSp>
            <p:nvCxnSpPr>
              <p:cNvPr id="311" name="Google Shape;311;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12" name="Google Shape;312;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13" name="Google Shape;313;p3"/>
            <p:cNvGrpSpPr/>
            <p:nvPr/>
          </p:nvGrpSpPr>
          <p:grpSpPr>
            <a:xfrm>
              <a:off x="3266546" y="-847090"/>
              <a:ext cx="139700" cy="800100"/>
              <a:chOff x="2339446" y="455930"/>
              <a:chExt cx="139700" cy="800100"/>
            </a:xfrm>
          </p:grpSpPr>
          <p:cxnSp>
            <p:nvCxnSpPr>
              <p:cNvPr id="314" name="Google Shape;314;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15" name="Google Shape;315;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16" name="Google Shape;316;p3"/>
            <p:cNvGrpSpPr/>
            <p:nvPr/>
          </p:nvGrpSpPr>
          <p:grpSpPr>
            <a:xfrm>
              <a:off x="4188001" y="-847090"/>
              <a:ext cx="139700" cy="800100"/>
              <a:chOff x="2339446" y="455930"/>
              <a:chExt cx="139700" cy="800100"/>
            </a:xfrm>
          </p:grpSpPr>
          <p:cxnSp>
            <p:nvCxnSpPr>
              <p:cNvPr id="317" name="Google Shape;317;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18" name="Google Shape;318;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19" name="Google Shape;319;p3"/>
            <p:cNvGrpSpPr/>
            <p:nvPr/>
          </p:nvGrpSpPr>
          <p:grpSpPr>
            <a:xfrm>
              <a:off x="5109456" y="-847090"/>
              <a:ext cx="139700" cy="800100"/>
              <a:chOff x="2339446" y="455930"/>
              <a:chExt cx="139700" cy="800100"/>
            </a:xfrm>
          </p:grpSpPr>
          <p:cxnSp>
            <p:nvCxnSpPr>
              <p:cNvPr id="320" name="Google Shape;320;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21" name="Google Shape;321;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22" name="Google Shape;322;p3"/>
            <p:cNvGrpSpPr/>
            <p:nvPr/>
          </p:nvGrpSpPr>
          <p:grpSpPr>
            <a:xfrm>
              <a:off x="6030911" y="-847090"/>
              <a:ext cx="139700" cy="800100"/>
              <a:chOff x="2339446" y="455930"/>
              <a:chExt cx="139700" cy="800100"/>
            </a:xfrm>
          </p:grpSpPr>
          <p:cxnSp>
            <p:nvCxnSpPr>
              <p:cNvPr id="323" name="Google Shape;323;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24" name="Google Shape;324;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25" name="Google Shape;325;p3"/>
            <p:cNvGrpSpPr/>
            <p:nvPr/>
          </p:nvGrpSpPr>
          <p:grpSpPr>
            <a:xfrm>
              <a:off x="6952366" y="-847090"/>
              <a:ext cx="139700" cy="800100"/>
              <a:chOff x="2339446" y="455930"/>
              <a:chExt cx="139700" cy="800100"/>
            </a:xfrm>
          </p:grpSpPr>
          <p:cxnSp>
            <p:nvCxnSpPr>
              <p:cNvPr id="326" name="Google Shape;326;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27" name="Google Shape;327;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28" name="Google Shape;328;p3"/>
            <p:cNvGrpSpPr/>
            <p:nvPr/>
          </p:nvGrpSpPr>
          <p:grpSpPr>
            <a:xfrm>
              <a:off x="7873821" y="-847090"/>
              <a:ext cx="139700" cy="800100"/>
              <a:chOff x="2339446" y="455930"/>
              <a:chExt cx="139700" cy="800100"/>
            </a:xfrm>
          </p:grpSpPr>
          <p:cxnSp>
            <p:nvCxnSpPr>
              <p:cNvPr id="329" name="Google Shape;329;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30" name="Google Shape;330;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31" name="Google Shape;331;p3"/>
            <p:cNvGrpSpPr/>
            <p:nvPr/>
          </p:nvGrpSpPr>
          <p:grpSpPr>
            <a:xfrm>
              <a:off x="8795276" y="-847090"/>
              <a:ext cx="139700" cy="800100"/>
              <a:chOff x="2339446" y="455930"/>
              <a:chExt cx="139700" cy="800100"/>
            </a:xfrm>
          </p:grpSpPr>
          <p:cxnSp>
            <p:nvCxnSpPr>
              <p:cNvPr id="332" name="Google Shape;332;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33" name="Google Shape;333;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34" name="Google Shape;334;p3"/>
            <p:cNvGrpSpPr/>
            <p:nvPr/>
          </p:nvGrpSpPr>
          <p:grpSpPr>
            <a:xfrm>
              <a:off x="9716731" y="-847090"/>
              <a:ext cx="139700" cy="800100"/>
              <a:chOff x="2339446" y="455930"/>
              <a:chExt cx="139700" cy="800100"/>
            </a:xfrm>
          </p:grpSpPr>
          <p:cxnSp>
            <p:nvCxnSpPr>
              <p:cNvPr id="335" name="Google Shape;335;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36" name="Google Shape;336;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37" name="Google Shape;337;p3"/>
            <p:cNvGrpSpPr/>
            <p:nvPr/>
          </p:nvGrpSpPr>
          <p:grpSpPr>
            <a:xfrm>
              <a:off x="10638186" y="-847090"/>
              <a:ext cx="139700" cy="800100"/>
              <a:chOff x="2339446" y="455930"/>
              <a:chExt cx="139700" cy="800100"/>
            </a:xfrm>
          </p:grpSpPr>
          <p:cxnSp>
            <p:nvCxnSpPr>
              <p:cNvPr id="338" name="Google Shape;338;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39" name="Google Shape;339;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340" name="Google Shape;340;p3"/>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341" name="Google Shape;341;p3"/>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42" name="Google Shape;342;p3"/>
          <p:cNvGrpSpPr/>
          <p:nvPr/>
        </p:nvGrpSpPr>
        <p:grpSpPr>
          <a:xfrm>
            <a:off x="607995" y="6946864"/>
            <a:ext cx="10976721" cy="340603"/>
            <a:chOff x="641881" y="-847090"/>
            <a:chExt cx="10917765" cy="800100"/>
          </a:xfrm>
        </p:grpSpPr>
        <p:grpSp>
          <p:nvGrpSpPr>
            <p:cNvPr id="343" name="Google Shape;343;p3"/>
            <p:cNvGrpSpPr/>
            <p:nvPr/>
          </p:nvGrpSpPr>
          <p:grpSpPr>
            <a:xfrm>
              <a:off x="1423636" y="-847090"/>
              <a:ext cx="139700" cy="800100"/>
              <a:chOff x="1416580" y="455930"/>
              <a:chExt cx="139700" cy="800100"/>
            </a:xfrm>
          </p:grpSpPr>
          <p:cxnSp>
            <p:nvCxnSpPr>
              <p:cNvPr id="344" name="Google Shape;344;p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45" name="Google Shape;345;p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46" name="Google Shape;346;p3"/>
            <p:cNvGrpSpPr/>
            <p:nvPr/>
          </p:nvGrpSpPr>
          <p:grpSpPr>
            <a:xfrm>
              <a:off x="2345091" y="-847090"/>
              <a:ext cx="139700" cy="800100"/>
              <a:chOff x="2339446" y="455930"/>
              <a:chExt cx="139700" cy="800100"/>
            </a:xfrm>
          </p:grpSpPr>
          <p:cxnSp>
            <p:nvCxnSpPr>
              <p:cNvPr id="347" name="Google Shape;347;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48" name="Google Shape;348;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49" name="Google Shape;349;p3"/>
            <p:cNvGrpSpPr/>
            <p:nvPr/>
          </p:nvGrpSpPr>
          <p:grpSpPr>
            <a:xfrm>
              <a:off x="3266546" y="-847090"/>
              <a:ext cx="139700" cy="800100"/>
              <a:chOff x="2339446" y="455930"/>
              <a:chExt cx="139700" cy="800100"/>
            </a:xfrm>
          </p:grpSpPr>
          <p:cxnSp>
            <p:nvCxnSpPr>
              <p:cNvPr id="350" name="Google Shape;350;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51" name="Google Shape;351;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52" name="Google Shape;352;p3"/>
            <p:cNvGrpSpPr/>
            <p:nvPr/>
          </p:nvGrpSpPr>
          <p:grpSpPr>
            <a:xfrm>
              <a:off x="4188001" y="-847090"/>
              <a:ext cx="139700" cy="800100"/>
              <a:chOff x="2339446" y="455930"/>
              <a:chExt cx="139700" cy="800100"/>
            </a:xfrm>
          </p:grpSpPr>
          <p:cxnSp>
            <p:nvCxnSpPr>
              <p:cNvPr id="353" name="Google Shape;353;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54" name="Google Shape;354;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55" name="Google Shape;355;p3"/>
            <p:cNvGrpSpPr/>
            <p:nvPr/>
          </p:nvGrpSpPr>
          <p:grpSpPr>
            <a:xfrm>
              <a:off x="5109456" y="-847090"/>
              <a:ext cx="139700" cy="800100"/>
              <a:chOff x="2339446" y="455930"/>
              <a:chExt cx="139700" cy="800100"/>
            </a:xfrm>
          </p:grpSpPr>
          <p:cxnSp>
            <p:nvCxnSpPr>
              <p:cNvPr id="356" name="Google Shape;356;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57" name="Google Shape;357;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58" name="Google Shape;358;p3"/>
            <p:cNvGrpSpPr/>
            <p:nvPr/>
          </p:nvGrpSpPr>
          <p:grpSpPr>
            <a:xfrm>
              <a:off x="6030911" y="-847090"/>
              <a:ext cx="139700" cy="800100"/>
              <a:chOff x="2339446" y="455930"/>
              <a:chExt cx="139700" cy="800100"/>
            </a:xfrm>
          </p:grpSpPr>
          <p:cxnSp>
            <p:nvCxnSpPr>
              <p:cNvPr id="359" name="Google Shape;359;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60" name="Google Shape;360;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61" name="Google Shape;361;p3"/>
            <p:cNvGrpSpPr/>
            <p:nvPr/>
          </p:nvGrpSpPr>
          <p:grpSpPr>
            <a:xfrm>
              <a:off x="6952366" y="-847090"/>
              <a:ext cx="139700" cy="800100"/>
              <a:chOff x="2339446" y="455930"/>
              <a:chExt cx="139700" cy="800100"/>
            </a:xfrm>
          </p:grpSpPr>
          <p:cxnSp>
            <p:nvCxnSpPr>
              <p:cNvPr id="362" name="Google Shape;362;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63" name="Google Shape;363;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64" name="Google Shape;364;p3"/>
            <p:cNvGrpSpPr/>
            <p:nvPr/>
          </p:nvGrpSpPr>
          <p:grpSpPr>
            <a:xfrm>
              <a:off x="7873821" y="-847090"/>
              <a:ext cx="139700" cy="800100"/>
              <a:chOff x="2339446" y="455930"/>
              <a:chExt cx="139700" cy="800100"/>
            </a:xfrm>
          </p:grpSpPr>
          <p:cxnSp>
            <p:nvCxnSpPr>
              <p:cNvPr id="365" name="Google Shape;365;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66" name="Google Shape;366;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67" name="Google Shape;367;p3"/>
            <p:cNvGrpSpPr/>
            <p:nvPr/>
          </p:nvGrpSpPr>
          <p:grpSpPr>
            <a:xfrm>
              <a:off x="8795276" y="-847090"/>
              <a:ext cx="139700" cy="800100"/>
              <a:chOff x="2339446" y="455930"/>
              <a:chExt cx="139700" cy="800100"/>
            </a:xfrm>
          </p:grpSpPr>
          <p:cxnSp>
            <p:nvCxnSpPr>
              <p:cNvPr id="368" name="Google Shape;368;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69" name="Google Shape;369;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70" name="Google Shape;370;p3"/>
            <p:cNvGrpSpPr/>
            <p:nvPr/>
          </p:nvGrpSpPr>
          <p:grpSpPr>
            <a:xfrm>
              <a:off x="9716731" y="-847090"/>
              <a:ext cx="139700" cy="800100"/>
              <a:chOff x="2339446" y="455930"/>
              <a:chExt cx="139700" cy="800100"/>
            </a:xfrm>
          </p:grpSpPr>
          <p:cxnSp>
            <p:nvCxnSpPr>
              <p:cNvPr id="371" name="Google Shape;371;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72" name="Google Shape;372;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73" name="Google Shape;373;p3"/>
            <p:cNvGrpSpPr/>
            <p:nvPr/>
          </p:nvGrpSpPr>
          <p:grpSpPr>
            <a:xfrm>
              <a:off x="10638186" y="-847090"/>
              <a:ext cx="139700" cy="800100"/>
              <a:chOff x="2339446" y="455930"/>
              <a:chExt cx="139700" cy="800100"/>
            </a:xfrm>
          </p:grpSpPr>
          <p:cxnSp>
            <p:nvCxnSpPr>
              <p:cNvPr id="374" name="Google Shape;374;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75" name="Google Shape;375;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376" name="Google Shape;376;p3"/>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377" name="Google Shape;377;p3"/>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78" name="Google Shape;378;p3"/>
          <p:cNvGrpSpPr/>
          <p:nvPr/>
        </p:nvGrpSpPr>
        <p:grpSpPr>
          <a:xfrm>
            <a:off x="-470014" y="647702"/>
            <a:ext cx="409026" cy="5524498"/>
            <a:chOff x="-718569" y="647702"/>
            <a:chExt cx="645558" cy="5524498"/>
          </a:xfrm>
        </p:grpSpPr>
        <p:grpSp>
          <p:nvGrpSpPr>
            <p:cNvPr id="379" name="Google Shape;379;p3"/>
            <p:cNvGrpSpPr/>
            <p:nvPr/>
          </p:nvGrpSpPr>
          <p:grpSpPr>
            <a:xfrm rot="-5400000">
              <a:off x="-421394" y="5495992"/>
              <a:ext cx="70688" cy="626078"/>
              <a:chOff x="1416580" y="455930"/>
              <a:chExt cx="139700" cy="800100"/>
            </a:xfrm>
          </p:grpSpPr>
          <p:cxnSp>
            <p:nvCxnSpPr>
              <p:cNvPr id="380" name="Google Shape;380;p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81" name="Google Shape;381;p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82" name="Google Shape;382;p3"/>
            <p:cNvGrpSpPr/>
            <p:nvPr/>
          </p:nvGrpSpPr>
          <p:grpSpPr>
            <a:xfrm rot="-5400000">
              <a:off x="-440874" y="5020427"/>
              <a:ext cx="70688" cy="626078"/>
              <a:chOff x="2339446" y="455930"/>
              <a:chExt cx="139700" cy="800100"/>
            </a:xfrm>
          </p:grpSpPr>
          <p:cxnSp>
            <p:nvCxnSpPr>
              <p:cNvPr id="383" name="Google Shape;383;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84" name="Google Shape;384;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85" name="Google Shape;385;p3"/>
            <p:cNvGrpSpPr/>
            <p:nvPr/>
          </p:nvGrpSpPr>
          <p:grpSpPr>
            <a:xfrm rot="-5400000">
              <a:off x="-440874" y="4544848"/>
              <a:ext cx="70688" cy="626078"/>
              <a:chOff x="2339446" y="455930"/>
              <a:chExt cx="139700" cy="800100"/>
            </a:xfrm>
          </p:grpSpPr>
          <p:cxnSp>
            <p:nvCxnSpPr>
              <p:cNvPr id="386" name="Google Shape;386;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87" name="Google Shape;387;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88" name="Google Shape;388;p3"/>
            <p:cNvGrpSpPr/>
            <p:nvPr/>
          </p:nvGrpSpPr>
          <p:grpSpPr>
            <a:xfrm rot="-5400000">
              <a:off x="-440874" y="4069269"/>
              <a:ext cx="70688" cy="626078"/>
              <a:chOff x="2339446" y="455930"/>
              <a:chExt cx="139700" cy="800100"/>
            </a:xfrm>
          </p:grpSpPr>
          <p:cxnSp>
            <p:nvCxnSpPr>
              <p:cNvPr id="389" name="Google Shape;389;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90" name="Google Shape;390;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91" name="Google Shape;391;p3"/>
            <p:cNvGrpSpPr/>
            <p:nvPr/>
          </p:nvGrpSpPr>
          <p:grpSpPr>
            <a:xfrm rot="-5400000">
              <a:off x="-440874" y="3593690"/>
              <a:ext cx="70688" cy="626078"/>
              <a:chOff x="2339446" y="455930"/>
              <a:chExt cx="139700" cy="800100"/>
            </a:xfrm>
          </p:grpSpPr>
          <p:cxnSp>
            <p:nvCxnSpPr>
              <p:cNvPr id="392" name="Google Shape;392;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93" name="Google Shape;393;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94" name="Google Shape;394;p3"/>
            <p:cNvGrpSpPr/>
            <p:nvPr/>
          </p:nvGrpSpPr>
          <p:grpSpPr>
            <a:xfrm rot="-5400000">
              <a:off x="-440874" y="3118111"/>
              <a:ext cx="70688" cy="626078"/>
              <a:chOff x="2339446" y="455930"/>
              <a:chExt cx="139700" cy="800100"/>
            </a:xfrm>
          </p:grpSpPr>
          <p:cxnSp>
            <p:nvCxnSpPr>
              <p:cNvPr id="395" name="Google Shape;395;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96" name="Google Shape;396;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97" name="Google Shape;397;p3"/>
            <p:cNvGrpSpPr/>
            <p:nvPr/>
          </p:nvGrpSpPr>
          <p:grpSpPr>
            <a:xfrm rot="-5400000">
              <a:off x="-440874" y="2642532"/>
              <a:ext cx="70688" cy="626078"/>
              <a:chOff x="2339446" y="455930"/>
              <a:chExt cx="139700" cy="800100"/>
            </a:xfrm>
          </p:grpSpPr>
          <p:cxnSp>
            <p:nvCxnSpPr>
              <p:cNvPr id="398" name="Google Shape;398;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99" name="Google Shape;399;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00" name="Google Shape;400;p3"/>
            <p:cNvGrpSpPr/>
            <p:nvPr/>
          </p:nvGrpSpPr>
          <p:grpSpPr>
            <a:xfrm rot="-5400000">
              <a:off x="-440874" y="2166953"/>
              <a:ext cx="70688" cy="626078"/>
              <a:chOff x="2339446" y="455930"/>
              <a:chExt cx="139700" cy="800100"/>
            </a:xfrm>
          </p:grpSpPr>
          <p:cxnSp>
            <p:nvCxnSpPr>
              <p:cNvPr id="401" name="Google Shape;401;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02" name="Google Shape;402;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03" name="Google Shape;403;p3"/>
            <p:cNvGrpSpPr/>
            <p:nvPr/>
          </p:nvGrpSpPr>
          <p:grpSpPr>
            <a:xfrm rot="-5400000">
              <a:off x="-440874" y="1691374"/>
              <a:ext cx="70688" cy="626078"/>
              <a:chOff x="2339446" y="455930"/>
              <a:chExt cx="139700" cy="800100"/>
            </a:xfrm>
          </p:grpSpPr>
          <p:cxnSp>
            <p:nvCxnSpPr>
              <p:cNvPr id="404" name="Google Shape;404;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05" name="Google Shape;405;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06" name="Google Shape;406;p3"/>
            <p:cNvGrpSpPr/>
            <p:nvPr/>
          </p:nvGrpSpPr>
          <p:grpSpPr>
            <a:xfrm rot="-5400000">
              <a:off x="-440874" y="1215795"/>
              <a:ext cx="70688" cy="626078"/>
              <a:chOff x="2339446" y="455930"/>
              <a:chExt cx="139700" cy="800100"/>
            </a:xfrm>
          </p:grpSpPr>
          <p:cxnSp>
            <p:nvCxnSpPr>
              <p:cNvPr id="407" name="Google Shape;407;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08" name="Google Shape;408;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09" name="Google Shape;409;p3"/>
            <p:cNvGrpSpPr/>
            <p:nvPr/>
          </p:nvGrpSpPr>
          <p:grpSpPr>
            <a:xfrm rot="-5400000">
              <a:off x="-440873" y="740216"/>
              <a:ext cx="70688" cy="626078"/>
              <a:chOff x="2339446" y="455930"/>
              <a:chExt cx="139700" cy="800100"/>
            </a:xfrm>
          </p:grpSpPr>
          <p:cxnSp>
            <p:nvCxnSpPr>
              <p:cNvPr id="410" name="Google Shape;410;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11" name="Google Shape;411;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412" name="Google Shape;412;p3"/>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413" name="Google Shape;413;p3"/>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414" name="Google Shape;414;p3"/>
          <p:cNvGrpSpPr/>
          <p:nvPr/>
        </p:nvGrpSpPr>
        <p:grpSpPr>
          <a:xfrm>
            <a:off x="12303201" y="647702"/>
            <a:ext cx="402118" cy="5524498"/>
            <a:chOff x="-718569" y="647702"/>
            <a:chExt cx="645558" cy="5524498"/>
          </a:xfrm>
        </p:grpSpPr>
        <p:grpSp>
          <p:nvGrpSpPr>
            <p:cNvPr id="415" name="Google Shape;415;p3"/>
            <p:cNvGrpSpPr/>
            <p:nvPr/>
          </p:nvGrpSpPr>
          <p:grpSpPr>
            <a:xfrm rot="-5400000">
              <a:off x="-421394" y="5495992"/>
              <a:ext cx="70688" cy="626078"/>
              <a:chOff x="1416580" y="455930"/>
              <a:chExt cx="139700" cy="800100"/>
            </a:xfrm>
          </p:grpSpPr>
          <p:cxnSp>
            <p:nvCxnSpPr>
              <p:cNvPr id="416" name="Google Shape;416;p3"/>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17" name="Google Shape;417;p3"/>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18" name="Google Shape;418;p3"/>
            <p:cNvGrpSpPr/>
            <p:nvPr/>
          </p:nvGrpSpPr>
          <p:grpSpPr>
            <a:xfrm rot="-5400000">
              <a:off x="-440874" y="5020427"/>
              <a:ext cx="70688" cy="626078"/>
              <a:chOff x="2339446" y="455930"/>
              <a:chExt cx="139700" cy="800100"/>
            </a:xfrm>
          </p:grpSpPr>
          <p:cxnSp>
            <p:nvCxnSpPr>
              <p:cNvPr id="419" name="Google Shape;419;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20" name="Google Shape;420;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21" name="Google Shape;421;p3"/>
            <p:cNvGrpSpPr/>
            <p:nvPr/>
          </p:nvGrpSpPr>
          <p:grpSpPr>
            <a:xfrm rot="-5400000">
              <a:off x="-440874" y="4544848"/>
              <a:ext cx="70688" cy="626078"/>
              <a:chOff x="2339446" y="455930"/>
              <a:chExt cx="139700" cy="800100"/>
            </a:xfrm>
          </p:grpSpPr>
          <p:cxnSp>
            <p:nvCxnSpPr>
              <p:cNvPr id="422" name="Google Shape;422;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23" name="Google Shape;423;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24" name="Google Shape;424;p3"/>
            <p:cNvGrpSpPr/>
            <p:nvPr/>
          </p:nvGrpSpPr>
          <p:grpSpPr>
            <a:xfrm rot="-5400000">
              <a:off x="-440874" y="4069269"/>
              <a:ext cx="70688" cy="626078"/>
              <a:chOff x="2339446" y="455930"/>
              <a:chExt cx="139700" cy="800100"/>
            </a:xfrm>
          </p:grpSpPr>
          <p:cxnSp>
            <p:nvCxnSpPr>
              <p:cNvPr id="425" name="Google Shape;425;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26" name="Google Shape;426;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27" name="Google Shape;427;p3"/>
            <p:cNvGrpSpPr/>
            <p:nvPr/>
          </p:nvGrpSpPr>
          <p:grpSpPr>
            <a:xfrm rot="-5400000">
              <a:off x="-440874" y="3593690"/>
              <a:ext cx="70688" cy="626078"/>
              <a:chOff x="2339446" y="455930"/>
              <a:chExt cx="139700" cy="800100"/>
            </a:xfrm>
          </p:grpSpPr>
          <p:cxnSp>
            <p:nvCxnSpPr>
              <p:cNvPr id="428" name="Google Shape;428;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29" name="Google Shape;429;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30" name="Google Shape;430;p3"/>
            <p:cNvGrpSpPr/>
            <p:nvPr/>
          </p:nvGrpSpPr>
          <p:grpSpPr>
            <a:xfrm rot="-5400000">
              <a:off x="-440874" y="3118111"/>
              <a:ext cx="70688" cy="626078"/>
              <a:chOff x="2339446" y="455930"/>
              <a:chExt cx="139700" cy="800100"/>
            </a:xfrm>
          </p:grpSpPr>
          <p:cxnSp>
            <p:nvCxnSpPr>
              <p:cNvPr id="431" name="Google Shape;431;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32" name="Google Shape;432;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33" name="Google Shape;433;p3"/>
            <p:cNvGrpSpPr/>
            <p:nvPr/>
          </p:nvGrpSpPr>
          <p:grpSpPr>
            <a:xfrm rot="-5400000">
              <a:off x="-440874" y="2642532"/>
              <a:ext cx="70688" cy="626078"/>
              <a:chOff x="2339446" y="455930"/>
              <a:chExt cx="139700" cy="800100"/>
            </a:xfrm>
          </p:grpSpPr>
          <p:cxnSp>
            <p:nvCxnSpPr>
              <p:cNvPr id="434" name="Google Shape;434;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35" name="Google Shape;435;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36" name="Google Shape;436;p3"/>
            <p:cNvGrpSpPr/>
            <p:nvPr/>
          </p:nvGrpSpPr>
          <p:grpSpPr>
            <a:xfrm rot="-5400000">
              <a:off x="-440874" y="2166953"/>
              <a:ext cx="70688" cy="626078"/>
              <a:chOff x="2339446" y="455930"/>
              <a:chExt cx="139700" cy="800100"/>
            </a:xfrm>
          </p:grpSpPr>
          <p:cxnSp>
            <p:nvCxnSpPr>
              <p:cNvPr id="437" name="Google Shape;437;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38" name="Google Shape;438;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39" name="Google Shape;439;p3"/>
            <p:cNvGrpSpPr/>
            <p:nvPr/>
          </p:nvGrpSpPr>
          <p:grpSpPr>
            <a:xfrm rot="-5400000">
              <a:off x="-440874" y="1691374"/>
              <a:ext cx="70688" cy="626078"/>
              <a:chOff x="2339446" y="455930"/>
              <a:chExt cx="139700" cy="800100"/>
            </a:xfrm>
          </p:grpSpPr>
          <p:cxnSp>
            <p:nvCxnSpPr>
              <p:cNvPr id="440" name="Google Shape;440;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41" name="Google Shape;441;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42" name="Google Shape;442;p3"/>
            <p:cNvGrpSpPr/>
            <p:nvPr/>
          </p:nvGrpSpPr>
          <p:grpSpPr>
            <a:xfrm rot="-5400000">
              <a:off x="-440874" y="1215795"/>
              <a:ext cx="70688" cy="626078"/>
              <a:chOff x="2339446" y="455930"/>
              <a:chExt cx="139700" cy="800100"/>
            </a:xfrm>
          </p:grpSpPr>
          <p:cxnSp>
            <p:nvCxnSpPr>
              <p:cNvPr id="443" name="Google Shape;443;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44" name="Google Shape;444;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45" name="Google Shape;445;p3"/>
            <p:cNvGrpSpPr/>
            <p:nvPr/>
          </p:nvGrpSpPr>
          <p:grpSpPr>
            <a:xfrm rot="-5400000">
              <a:off x="-440873" y="740216"/>
              <a:ext cx="70688" cy="626078"/>
              <a:chOff x="2339446" y="455930"/>
              <a:chExt cx="139700" cy="800100"/>
            </a:xfrm>
          </p:grpSpPr>
          <p:cxnSp>
            <p:nvCxnSpPr>
              <p:cNvPr id="446" name="Google Shape;446;p3"/>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47" name="Google Shape;447;p3"/>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448" name="Google Shape;448;p3"/>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449" name="Google Shape;449;p3"/>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p:cSld name="3-Column">
    <p:spTree>
      <p:nvGrpSpPr>
        <p:cNvPr id="673" name="Shape 673"/>
        <p:cNvGrpSpPr/>
        <p:nvPr/>
      </p:nvGrpSpPr>
      <p:grpSpPr>
        <a:xfrm>
          <a:off x="0" y="0"/>
          <a:ext cx="0" cy="0"/>
          <a:chOff x="0" y="0"/>
          <a:chExt cx="0" cy="0"/>
        </a:xfrm>
      </p:grpSpPr>
      <p:sp>
        <p:nvSpPr>
          <p:cNvPr id="674" name="Google Shape;674;p21"/>
          <p:cNvSpPr txBox="1"/>
          <p:nvPr>
            <p:ph idx="1" type="body"/>
          </p:nvPr>
        </p:nvSpPr>
        <p:spPr>
          <a:xfrm>
            <a:off x="7756275" y="1810751"/>
            <a:ext cx="3960900" cy="42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chemeClr val="dk1"/>
              </a:buClr>
              <a:buSzPts val="1800"/>
              <a:buNone/>
              <a:defRPr i="0" sz="1800" u="none" cap="none" strike="noStrike">
                <a:solidFill>
                  <a:schemeClr val="dk1"/>
                </a:solidFill>
              </a:defRPr>
            </a:lvl1pPr>
            <a:lvl2pPr indent="-228600" lvl="1" marL="914400" marR="0" rtl="0" algn="l">
              <a:lnSpc>
                <a:spcPct val="95000"/>
              </a:lnSpc>
              <a:spcBef>
                <a:spcPts val="400"/>
              </a:spcBef>
              <a:spcAft>
                <a:spcPts val="0"/>
              </a:spcAft>
              <a:buClr>
                <a:schemeClr val="dk1"/>
              </a:buClr>
              <a:buSzPts val="1620"/>
              <a:buNone/>
              <a:defRPr i="0" sz="1800" u="none" cap="none" strike="noStrike">
                <a:solidFill>
                  <a:schemeClr val="dk1"/>
                </a:solidFill>
              </a:defRPr>
            </a:lvl2pPr>
            <a:lvl3pPr indent="-320039" lvl="2" marL="1371600" marR="0" rtl="0" algn="l">
              <a:lnSpc>
                <a:spcPct val="95000"/>
              </a:lnSpc>
              <a:spcBef>
                <a:spcPts val="400"/>
              </a:spcBef>
              <a:spcAft>
                <a:spcPts val="0"/>
              </a:spcAft>
              <a:buClr>
                <a:schemeClr val="dk1"/>
              </a:buClr>
              <a:buSzPts val="1440"/>
              <a:buChar char="•"/>
              <a:defRPr i="0" sz="1600" u="none" cap="none" strike="noStrike">
                <a:solidFill>
                  <a:schemeClr val="dk1"/>
                </a:solidFill>
              </a:defRPr>
            </a:lvl3pPr>
            <a:lvl4pPr indent="-330200" lvl="3" marL="1828800" marR="0" rtl="0" algn="l">
              <a:lnSpc>
                <a:spcPct val="95000"/>
              </a:lnSpc>
              <a:spcBef>
                <a:spcPts val="400"/>
              </a:spcBef>
              <a:spcAft>
                <a:spcPts val="0"/>
              </a:spcAft>
              <a:buClr>
                <a:schemeClr val="dk1"/>
              </a:buClr>
              <a:buSzPts val="1600"/>
              <a:buChar char="–"/>
              <a:defRPr i="0" sz="1600" u="none" cap="none" strike="noStrike">
                <a:solidFill>
                  <a:schemeClr val="dk1"/>
                </a:solidFill>
              </a:defRPr>
            </a:lvl4pPr>
            <a:lvl5pPr indent="-228600" lvl="4" marL="2286000" marR="0" rtl="0" algn="l">
              <a:lnSpc>
                <a:spcPct val="95000"/>
              </a:lnSpc>
              <a:spcBef>
                <a:spcPts val="400"/>
              </a:spcBef>
              <a:spcAft>
                <a:spcPts val="0"/>
              </a:spcAft>
              <a:buClr>
                <a:schemeClr val="dk1"/>
              </a:buClr>
              <a:buSzPts val="1260"/>
              <a:buNone/>
              <a:defRPr i="0" sz="1400" u="none" cap="none" strike="noStrike">
                <a:solidFill>
                  <a:schemeClr val="dk1"/>
                </a:solidFill>
              </a:defRPr>
            </a:lvl5pPr>
            <a:lvl6pPr indent="-330200" lvl="5" marL="2743200" marR="0" rtl="0" algn="l">
              <a:lnSpc>
                <a:spcPct val="95000"/>
              </a:lnSpc>
              <a:spcBef>
                <a:spcPts val="400"/>
              </a:spcBef>
              <a:spcAft>
                <a:spcPts val="0"/>
              </a:spcAft>
              <a:buClr>
                <a:schemeClr val="dk1"/>
              </a:buClr>
              <a:buSzPts val="1600"/>
              <a:buChar char="•"/>
              <a:defRPr i="0" sz="1600" u="none" cap="none" strike="noStrike">
                <a:solidFill>
                  <a:schemeClr val="dk1"/>
                </a:solidFill>
              </a:defRPr>
            </a:lvl6pPr>
            <a:lvl7pPr indent="-330200" lvl="6" marL="3200400" marR="0" rtl="0" algn="l">
              <a:lnSpc>
                <a:spcPct val="95000"/>
              </a:lnSpc>
              <a:spcBef>
                <a:spcPts val="400"/>
              </a:spcBef>
              <a:spcAft>
                <a:spcPts val="0"/>
              </a:spcAft>
              <a:buClr>
                <a:schemeClr val="dk1"/>
              </a:buClr>
              <a:buSzPts val="1600"/>
              <a:buChar char="•"/>
              <a:defRPr i="0" sz="1600" u="none" cap="none" strike="noStrike">
                <a:solidFill>
                  <a:schemeClr val="dk1"/>
                </a:solidFill>
              </a:defRPr>
            </a:lvl7pPr>
            <a:lvl8pPr indent="-330200" lvl="7" marL="3657600" marR="0" rtl="0" algn="l">
              <a:lnSpc>
                <a:spcPct val="95000"/>
              </a:lnSpc>
              <a:spcBef>
                <a:spcPts val="400"/>
              </a:spcBef>
              <a:spcAft>
                <a:spcPts val="0"/>
              </a:spcAft>
              <a:buClr>
                <a:schemeClr val="dk1"/>
              </a:buClr>
              <a:buSzPts val="1600"/>
              <a:buChar char="•"/>
              <a:defRPr i="0" sz="1600" u="none" cap="none" strike="noStrike">
                <a:solidFill>
                  <a:schemeClr val="dk1"/>
                </a:solidFill>
              </a:defRPr>
            </a:lvl8pPr>
            <a:lvl9pPr indent="-330200" lvl="8" marL="4114800" marR="0" rtl="0" algn="l">
              <a:lnSpc>
                <a:spcPct val="95000"/>
              </a:lnSpc>
              <a:spcBef>
                <a:spcPts val="400"/>
              </a:spcBef>
              <a:spcAft>
                <a:spcPts val="400"/>
              </a:spcAft>
              <a:buClr>
                <a:schemeClr val="dk1"/>
              </a:buClr>
              <a:buSzPts val="1600"/>
              <a:buChar char="•"/>
              <a:defRPr i="0" sz="1600" u="none" cap="none" strike="noStrike">
                <a:solidFill>
                  <a:schemeClr val="dk1"/>
                </a:solidFill>
              </a:defRPr>
            </a:lvl9pPr>
          </a:lstStyle>
          <a:p/>
        </p:txBody>
      </p:sp>
      <p:sp>
        <p:nvSpPr>
          <p:cNvPr id="675" name="Google Shape;675;p21"/>
          <p:cNvSpPr txBox="1"/>
          <p:nvPr>
            <p:ph idx="2" type="body"/>
          </p:nvPr>
        </p:nvSpPr>
        <p:spPr>
          <a:xfrm>
            <a:off x="3888752" y="1810751"/>
            <a:ext cx="4269000" cy="42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chemeClr val="dk1"/>
              </a:buClr>
              <a:buSzPts val="1800"/>
              <a:buNone/>
              <a:defRPr i="0" sz="1800" u="none" cap="none" strike="noStrike">
                <a:solidFill>
                  <a:schemeClr val="dk1"/>
                </a:solidFill>
              </a:defRPr>
            </a:lvl1pPr>
            <a:lvl2pPr indent="-228600" lvl="1" marL="914400" marR="0" rtl="0" algn="l">
              <a:lnSpc>
                <a:spcPct val="95000"/>
              </a:lnSpc>
              <a:spcBef>
                <a:spcPts val="400"/>
              </a:spcBef>
              <a:spcAft>
                <a:spcPts val="0"/>
              </a:spcAft>
              <a:buClr>
                <a:schemeClr val="dk1"/>
              </a:buClr>
              <a:buSzPts val="1620"/>
              <a:buNone/>
              <a:defRPr i="0" sz="1800" u="none" cap="none" strike="noStrike">
                <a:solidFill>
                  <a:schemeClr val="dk1"/>
                </a:solidFill>
              </a:defRPr>
            </a:lvl2pPr>
            <a:lvl3pPr indent="-320039" lvl="2" marL="1371600" marR="0" rtl="0" algn="l">
              <a:lnSpc>
                <a:spcPct val="95000"/>
              </a:lnSpc>
              <a:spcBef>
                <a:spcPts val="400"/>
              </a:spcBef>
              <a:spcAft>
                <a:spcPts val="0"/>
              </a:spcAft>
              <a:buClr>
                <a:schemeClr val="dk1"/>
              </a:buClr>
              <a:buSzPts val="1440"/>
              <a:buChar char="•"/>
              <a:defRPr i="0" sz="1600" u="none" cap="none" strike="noStrike">
                <a:solidFill>
                  <a:schemeClr val="dk1"/>
                </a:solidFill>
              </a:defRPr>
            </a:lvl3pPr>
            <a:lvl4pPr indent="-330200" lvl="3" marL="1828800" marR="0" rtl="0" algn="l">
              <a:lnSpc>
                <a:spcPct val="95000"/>
              </a:lnSpc>
              <a:spcBef>
                <a:spcPts val="400"/>
              </a:spcBef>
              <a:spcAft>
                <a:spcPts val="0"/>
              </a:spcAft>
              <a:buClr>
                <a:schemeClr val="dk1"/>
              </a:buClr>
              <a:buSzPts val="1600"/>
              <a:buChar char="–"/>
              <a:defRPr i="0" sz="1600" u="none" cap="none" strike="noStrike">
                <a:solidFill>
                  <a:schemeClr val="dk1"/>
                </a:solidFill>
              </a:defRPr>
            </a:lvl4pPr>
            <a:lvl5pPr indent="-228600" lvl="4" marL="2286000" marR="0" rtl="0" algn="l">
              <a:lnSpc>
                <a:spcPct val="95000"/>
              </a:lnSpc>
              <a:spcBef>
                <a:spcPts val="400"/>
              </a:spcBef>
              <a:spcAft>
                <a:spcPts val="0"/>
              </a:spcAft>
              <a:buClr>
                <a:schemeClr val="dk1"/>
              </a:buClr>
              <a:buSzPts val="1260"/>
              <a:buNone/>
              <a:defRPr i="0" sz="1400" u="none" cap="none" strike="noStrike">
                <a:solidFill>
                  <a:schemeClr val="dk1"/>
                </a:solidFill>
              </a:defRPr>
            </a:lvl5pPr>
            <a:lvl6pPr indent="-330200" lvl="5" marL="2743200" marR="0" rtl="0" algn="l">
              <a:lnSpc>
                <a:spcPct val="95000"/>
              </a:lnSpc>
              <a:spcBef>
                <a:spcPts val="400"/>
              </a:spcBef>
              <a:spcAft>
                <a:spcPts val="0"/>
              </a:spcAft>
              <a:buClr>
                <a:schemeClr val="dk1"/>
              </a:buClr>
              <a:buSzPts val="1600"/>
              <a:buChar char="•"/>
              <a:defRPr i="0" sz="1600" u="none" cap="none" strike="noStrike">
                <a:solidFill>
                  <a:schemeClr val="dk1"/>
                </a:solidFill>
              </a:defRPr>
            </a:lvl6pPr>
            <a:lvl7pPr indent="-330200" lvl="6" marL="3200400" marR="0" rtl="0" algn="l">
              <a:lnSpc>
                <a:spcPct val="95000"/>
              </a:lnSpc>
              <a:spcBef>
                <a:spcPts val="400"/>
              </a:spcBef>
              <a:spcAft>
                <a:spcPts val="0"/>
              </a:spcAft>
              <a:buClr>
                <a:schemeClr val="dk1"/>
              </a:buClr>
              <a:buSzPts val="1600"/>
              <a:buChar char="•"/>
              <a:defRPr i="0" sz="1600" u="none" cap="none" strike="noStrike">
                <a:solidFill>
                  <a:schemeClr val="dk1"/>
                </a:solidFill>
              </a:defRPr>
            </a:lvl7pPr>
            <a:lvl8pPr indent="-330200" lvl="7" marL="3657600" marR="0" rtl="0" algn="l">
              <a:lnSpc>
                <a:spcPct val="95000"/>
              </a:lnSpc>
              <a:spcBef>
                <a:spcPts val="400"/>
              </a:spcBef>
              <a:spcAft>
                <a:spcPts val="0"/>
              </a:spcAft>
              <a:buClr>
                <a:schemeClr val="dk1"/>
              </a:buClr>
              <a:buSzPts val="1600"/>
              <a:buChar char="•"/>
              <a:defRPr i="0" sz="1600" u="none" cap="none" strike="noStrike">
                <a:solidFill>
                  <a:schemeClr val="dk1"/>
                </a:solidFill>
              </a:defRPr>
            </a:lvl8pPr>
            <a:lvl9pPr indent="-330200" lvl="8" marL="4114800" marR="0" rtl="0" algn="l">
              <a:lnSpc>
                <a:spcPct val="95000"/>
              </a:lnSpc>
              <a:spcBef>
                <a:spcPts val="400"/>
              </a:spcBef>
              <a:spcAft>
                <a:spcPts val="400"/>
              </a:spcAft>
              <a:buClr>
                <a:schemeClr val="dk1"/>
              </a:buClr>
              <a:buSzPts val="1600"/>
              <a:buChar char="•"/>
              <a:defRPr i="0" sz="1600" u="none" cap="none" strike="noStrike">
                <a:solidFill>
                  <a:schemeClr val="dk1"/>
                </a:solidFill>
              </a:defRPr>
            </a:lvl9pPr>
          </a:lstStyle>
          <a:p/>
        </p:txBody>
      </p:sp>
      <p:sp>
        <p:nvSpPr>
          <p:cNvPr id="676" name="Google Shape;676;p21"/>
          <p:cNvSpPr txBox="1"/>
          <p:nvPr>
            <p:ph idx="3" type="body"/>
          </p:nvPr>
        </p:nvSpPr>
        <p:spPr>
          <a:xfrm>
            <a:off x="517300" y="1810751"/>
            <a:ext cx="4088100" cy="42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chemeClr val="dk1"/>
              </a:buClr>
              <a:buSzPts val="1800"/>
              <a:buNone/>
              <a:defRPr i="0" sz="1800" u="none" cap="none" strike="noStrike">
                <a:solidFill>
                  <a:schemeClr val="dk1"/>
                </a:solidFill>
              </a:defRPr>
            </a:lvl1pPr>
            <a:lvl2pPr indent="-228600" lvl="1" marL="914400" marR="0" rtl="0" algn="l">
              <a:lnSpc>
                <a:spcPct val="95000"/>
              </a:lnSpc>
              <a:spcBef>
                <a:spcPts val="400"/>
              </a:spcBef>
              <a:spcAft>
                <a:spcPts val="0"/>
              </a:spcAft>
              <a:buClr>
                <a:schemeClr val="dk1"/>
              </a:buClr>
              <a:buSzPts val="1620"/>
              <a:buNone/>
              <a:defRPr i="0" sz="1800" u="none" cap="none" strike="noStrike">
                <a:solidFill>
                  <a:schemeClr val="dk1"/>
                </a:solidFill>
              </a:defRPr>
            </a:lvl2pPr>
            <a:lvl3pPr indent="-320039" lvl="2" marL="1371600" marR="0" rtl="0" algn="l">
              <a:lnSpc>
                <a:spcPct val="95000"/>
              </a:lnSpc>
              <a:spcBef>
                <a:spcPts val="400"/>
              </a:spcBef>
              <a:spcAft>
                <a:spcPts val="0"/>
              </a:spcAft>
              <a:buClr>
                <a:schemeClr val="dk1"/>
              </a:buClr>
              <a:buSzPts val="1440"/>
              <a:buChar char="•"/>
              <a:defRPr i="0" sz="1600" u="none" cap="none" strike="noStrike">
                <a:solidFill>
                  <a:schemeClr val="dk1"/>
                </a:solidFill>
              </a:defRPr>
            </a:lvl3pPr>
            <a:lvl4pPr indent="-330200" lvl="3" marL="1828800" marR="0" rtl="0" algn="l">
              <a:lnSpc>
                <a:spcPct val="95000"/>
              </a:lnSpc>
              <a:spcBef>
                <a:spcPts val="400"/>
              </a:spcBef>
              <a:spcAft>
                <a:spcPts val="0"/>
              </a:spcAft>
              <a:buClr>
                <a:schemeClr val="dk1"/>
              </a:buClr>
              <a:buSzPts val="1600"/>
              <a:buChar char="–"/>
              <a:defRPr i="0" sz="1600" u="none" cap="none" strike="noStrike">
                <a:solidFill>
                  <a:schemeClr val="dk1"/>
                </a:solidFill>
              </a:defRPr>
            </a:lvl4pPr>
            <a:lvl5pPr indent="-228600" lvl="4" marL="2286000" marR="0" rtl="0" algn="l">
              <a:lnSpc>
                <a:spcPct val="95000"/>
              </a:lnSpc>
              <a:spcBef>
                <a:spcPts val="400"/>
              </a:spcBef>
              <a:spcAft>
                <a:spcPts val="0"/>
              </a:spcAft>
              <a:buClr>
                <a:schemeClr val="dk1"/>
              </a:buClr>
              <a:buSzPts val="1260"/>
              <a:buNone/>
              <a:defRPr i="0" sz="1400" u="none" cap="none" strike="noStrike">
                <a:solidFill>
                  <a:schemeClr val="dk1"/>
                </a:solidFill>
              </a:defRPr>
            </a:lvl5pPr>
            <a:lvl6pPr indent="-330200" lvl="5" marL="2743200" marR="0" rtl="0" algn="l">
              <a:lnSpc>
                <a:spcPct val="95000"/>
              </a:lnSpc>
              <a:spcBef>
                <a:spcPts val="400"/>
              </a:spcBef>
              <a:spcAft>
                <a:spcPts val="0"/>
              </a:spcAft>
              <a:buClr>
                <a:schemeClr val="dk1"/>
              </a:buClr>
              <a:buSzPts val="1600"/>
              <a:buChar char="•"/>
              <a:defRPr i="0" sz="1600" u="none" cap="none" strike="noStrike">
                <a:solidFill>
                  <a:schemeClr val="dk1"/>
                </a:solidFill>
              </a:defRPr>
            </a:lvl6pPr>
            <a:lvl7pPr indent="-330200" lvl="6" marL="3200400" marR="0" rtl="0" algn="l">
              <a:lnSpc>
                <a:spcPct val="95000"/>
              </a:lnSpc>
              <a:spcBef>
                <a:spcPts val="400"/>
              </a:spcBef>
              <a:spcAft>
                <a:spcPts val="0"/>
              </a:spcAft>
              <a:buClr>
                <a:schemeClr val="dk1"/>
              </a:buClr>
              <a:buSzPts val="1600"/>
              <a:buChar char="•"/>
              <a:defRPr i="0" sz="1600" u="none" cap="none" strike="noStrike">
                <a:solidFill>
                  <a:schemeClr val="dk1"/>
                </a:solidFill>
              </a:defRPr>
            </a:lvl7pPr>
            <a:lvl8pPr indent="-330200" lvl="7" marL="3657600" marR="0" rtl="0" algn="l">
              <a:lnSpc>
                <a:spcPct val="95000"/>
              </a:lnSpc>
              <a:spcBef>
                <a:spcPts val="400"/>
              </a:spcBef>
              <a:spcAft>
                <a:spcPts val="0"/>
              </a:spcAft>
              <a:buClr>
                <a:schemeClr val="dk1"/>
              </a:buClr>
              <a:buSzPts val="1600"/>
              <a:buChar char="•"/>
              <a:defRPr i="0" sz="1600" u="none" cap="none" strike="noStrike">
                <a:solidFill>
                  <a:schemeClr val="dk1"/>
                </a:solidFill>
              </a:defRPr>
            </a:lvl8pPr>
            <a:lvl9pPr indent="-330200" lvl="8" marL="4114800" marR="0" rtl="0" algn="l">
              <a:lnSpc>
                <a:spcPct val="95000"/>
              </a:lnSpc>
              <a:spcBef>
                <a:spcPts val="400"/>
              </a:spcBef>
              <a:spcAft>
                <a:spcPts val="400"/>
              </a:spcAft>
              <a:buClr>
                <a:schemeClr val="dk1"/>
              </a:buClr>
              <a:buSzPts val="1600"/>
              <a:buChar char="•"/>
              <a:defRPr i="0" sz="1600" u="none" cap="none" strike="noStrike">
                <a:solidFill>
                  <a:schemeClr val="dk1"/>
                </a:solidFill>
              </a:defRPr>
            </a:lvl9pPr>
          </a:lstStyle>
          <a:p/>
        </p:txBody>
      </p:sp>
      <p:sp>
        <p:nvSpPr>
          <p:cNvPr id="677" name="Google Shape;677;p21"/>
          <p:cNvSpPr txBox="1"/>
          <p:nvPr>
            <p:ph type="title"/>
          </p:nvPr>
        </p:nvSpPr>
        <p:spPr>
          <a:xfrm>
            <a:off x="501173" y="314477"/>
            <a:ext cx="11105400" cy="546600"/>
          </a:xfrm>
          <a:prstGeom prst="rect">
            <a:avLst/>
          </a:prstGeom>
          <a:noFill/>
          <a:ln>
            <a:noFill/>
          </a:ln>
        </p:spPr>
        <p:txBody>
          <a:bodyPr anchorCtr="0" anchor="t" bIns="45700" lIns="91400" spcFirstLastPara="1" rIns="91400" wrap="square" tIns="45700">
            <a:noAutofit/>
          </a:bodyPr>
          <a:lstStyle>
            <a:lvl1pPr lvl="0" marR="0" rtl="0" algn="l">
              <a:lnSpc>
                <a:spcPct val="95000"/>
              </a:lnSpc>
              <a:spcBef>
                <a:spcPts val="0"/>
              </a:spcBef>
              <a:spcAft>
                <a:spcPts val="0"/>
              </a:spcAft>
              <a:buClr>
                <a:schemeClr val="accent1"/>
              </a:buClr>
              <a:buSzPts val="3000"/>
              <a:buFont typeface="Calibri"/>
              <a:buNone/>
              <a:defRPr i="0" sz="2999" u="none" cap="none" strike="noStrike">
                <a:solidFill>
                  <a:schemeClr val="accent1"/>
                </a:solidFill>
              </a:defRPr>
            </a:lvl1pPr>
            <a:lvl2pPr lvl="1" rtl="0" algn="l">
              <a:lnSpc>
                <a:spcPct val="100000"/>
              </a:lnSpc>
              <a:spcBef>
                <a:spcPts val="0"/>
              </a:spcBef>
              <a:spcAft>
                <a:spcPts val="0"/>
              </a:spcAft>
              <a:buSzPts val="1400"/>
              <a:buNone/>
              <a:defRPr sz="1800"/>
            </a:lvl2pPr>
            <a:lvl3pPr lvl="2" rtl="0" algn="l">
              <a:lnSpc>
                <a:spcPct val="100000"/>
              </a:lnSpc>
              <a:spcBef>
                <a:spcPts val="0"/>
              </a:spcBef>
              <a:spcAft>
                <a:spcPts val="0"/>
              </a:spcAft>
              <a:buSzPts val="1400"/>
              <a:buNone/>
              <a:defRPr sz="1800"/>
            </a:lvl3pPr>
            <a:lvl4pPr lvl="3" rtl="0" algn="l">
              <a:lnSpc>
                <a:spcPct val="100000"/>
              </a:lnSpc>
              <a:spcBef>
                <a:spcPts val="0"/>
              </a:spcBef>
              <a:spcAft>
                <a:spcPts val="0"/>
              </a:spcAft>
              <a:buSzPts val="1400"/>
              <a:buNone/>
              <a:defRPr sz="1800"/>
            </a:lvl4pPr>
            <a:lvl5pPr lvl="4" rtl="0" algn="l">
              <a:lnSpc>
                <a:spcPct val="100000"/>
              </a:lnSpc>
              <a:spcBef>
                <a:spcPts val="0"/>
              </a:spcBef>
              <a:spcAft>
                <a:spcPts val="0"/>
              </a:spcAft>
              <a:buSzPts val="1400"/>
              <a:buNone/>
              <a:defRPr sz="1800"/>
            </a:lvl5pPr>
            <a:lvl6pPr lvl="5" rtl="0" algn="l">
              <a:lnSpc>
                <a:spcPct val="100000"/>
              </a:lnSpc>
              <a:spcBef>
                <a:spcPts val="0"/>
              </a:spcBef>
              <a:spcAft>
                <a:spcPts val="0"/>
              </a:spcAft>
              <a:buSzPts val="1400"/>
              <a:buNone/>
              <a:defRPr sz="1800"/>
            </a:lvl6pPr>
            <a:lvl7pPr lvl="6" rtl="0" algn="l">
              <a:lnSpc>
                <a:spcPct val="100000"/>
              </a:lnSpc>
              <a:spcBef>
                <a:spcPts val="0"/>
              </a:spcBef>
              <a:spcAft>
                <a:spcPts val="0"/>
              </a:spcAft>
              <a:buSzPts val="1400"/>
              <a:buNone/>
              <a:defRPr sz="1800"/>
            </a:lvl7pPr>
            <a:lvl8pPr lvl="7" rtl="0" algn="l">
              <a:lnSpc>
                <a:spcPct val="100000"/>
              </a:lnSpc>
              <a:spcBef>
                <a:spcPts val="0"/>
              </a:spcBef>
              <a:spcAft>
                <a:spcPts val="0"/>
              </a:spcAft>
              <a:buSzPts val="1400"/>
              <a:buNone/>
              <a:defRPr sz="1800"/>
            </a:lvl8pPr>
            <a:lvl9pPr lvl="8" rtl="0" algn="l">
              <a:lnSpc>
                <a:spcPct val="100000"/>
              </a:lnSpc>
              <a:spcBef>
                <a:spcPts val="0"/>
              </a:spcBef>
              <a:spcAft>
                <a:spcPts val="0"/>
              </a:spcAft>
              <a:buSzPts val="1400"/>
              <a:buNone/>
              <a:defRPr sz="1800"/>
            </a:lvl9pPr>
          </a:lstStyle>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type="title">
  <p:cSld name="TITLE">
    <p:spTree>
      <p:nvGrpSpPr>
        <p:cNvPr id="678" name="Shape 678"/>
        <p:cNvGrpSpPr/>
        <p:nvPr/>
      </p:nvGrpSpPr>
      <p:grpSpPr>
        <a:xfrm>
          <a:off x="0" y="0"/>
          <a:ext cx="0" cy="0"/>
          <a:chOff x="0" y="0"/>
          <a:chExt cx="0" cy="0"/>
        </a:xfrm>
      </p:grpSpPr>
      <p:pic>
        <p:nvPicPr>
          <p:cNvPr descr="nacce-arrow-01.jpg" id="679" name="Google Shape;679;p22"/>
          <p:cNvPicPr preferRelativeResize="0"/>
          <p:nvPr/>
        </p:nvPicPr>
        <p:blipFill rotWithShape="1">
          <a:blip r:embed="rId2">
            <a:alphaModFix/>
          </a:blip>
          <a:srcRect b="0" l="0" r="0" t="0"/>
          <a:stretch/>
        </p:blipFill>
        <p:spPr>
          <a:xfrm flipH="1" rot="10800000">
            <a:off x="4375323" y="2342019"/>
            <a:ext cx="2578638" cy="144120"/>
          </a:xfrm>
          <a:prstGeom prst="rect">
            <a:avLst/>
          </a:prstGeom>
          <a:noFill/>
          <a:ln>
            <a:noFill/>
          </a:ln>
        </p:spPr>
      </p:pic>
      <p:sp>
        <p:nvSpPr>
          <p:cNvPr id="680" name="Google Shape;680;p22"/>
          <p:cNvSpPr txBox="1"/>
          <p:nvPr>
            <p:ph type="ctrTitle"/>
          </p:nvPr>
        </p:nvSpPr>
        <p:spPr>
          <a:xfrm>
            <a:off x="1057999" y="1112212"/>
            <a:ext cx="10360500" cy="1053900"/>
          </a:xfrm>
          <a:prstGeom prst="rect">
            <a:avLst/>
          </a:prstGeom>
          <a:noFill/>
          <a:ln>
            <a:noFill/>
          </a:ln>
        </p:spPr>
        <p:txBody>
          <a:bodyPr anchorCtr="0" anchor="b" bIns="60925" lIns="121875" spcFirstLastPara="1" rIns="121875" wrap="square" tIns="60925">
            <a:noAutofit/>
          </a:bodyPr>
          <a:lstStyle>
            <a:lvl1pPr lvl="0" rtl="0" algn="ctr">
              <a:spcBef>
                <a:spcPts val="0"/>
              </a:spcBef>
              <a:spcAft>
                <a:spcPts val="0"/>
              </a:spcAft>
              <a:buClr>
                <a:srgbClr val="17218C"/>
              </a:buClr>
              <a:buSzPts val="5600"/>
              <a:buFont typeface="Arial"/>
              <a:buNone/>
              <a:defRPr>
                <a:latin typeface="Arial"/>
                <a:ea typeface="Arial"/>
                <a:cs typeface="Arial"/>
                <a:sym typeface="Aria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81" name="Google Shape;681;p22"/>
          <p:cNvSpPr txBox="1"/>
          <p:nvPr>
            <p:ph idx="1" type="subTitle"/>
          </p:nvPr>
        </p:nvSpPr>
        <p:spPr>
          <a:xfrm>
            <a:off x="1828324" y="2682700"/>
            <a:ext cx="8532300" cy="1752900"/>
          </a:xfrm>
          <a:prstGeom prst="rect">
            <a:avLst/>
          </a:prstGeom>
          <a:noFill/>
          <a:ln>
            <a:noFill/>
          </a:ln>
        </p:spPr>
        <p:txBody>
          <a:bodyPr anchorCtr="0" anchor="t" bIns="60925" lIns="121875" spcFirstLastPara="1" rIns="121875" wrap="square" tIns="60925">
            <a:noAutofit/>
          </a:bodyPr>
          <a:lstStyle>
            <a:lvl1pPr lvl="0" rtl="0" algn="ctr">
              <a:spcBef>
                <a:spcPts val="900"/>
              </a:spcBef>
              <a:spcAft>
                <a:spcPts val="0"/>
              </a:spcAft>
              <a:buClr>
                <a:srgbClr val="888888"/>
              </a:buClr>
              <a:buSzPts val="4300"/>
              <a:buNone/>
              <a:defRPr>
                <a:solidFill>
                  <a:srgbClr val="888888"/>
                </a:solidFill>
              </a:defRPr>
            </a:lvl1pPr>
            <a:lvl2pPr lvl="1" rtl="0" algn="ctr">
              <a:spcBef>
                <a:spcPts val="700"/>
              </a:spcBef>
              <a:spcAft>
                <a:spcPts val="0"/>
              </a:spcAft>
              <a:buClr>
                <a:srgbClr val="888888"/>
              </a:buClr>
              <a:buSzPts val="3700"/>
              <a:buNone/>
              <a:defRPr>
                <a:solidFill>
                  <a:srgbClr val="888888"/>
                </a:solidFill>
              </a:defRPr>
            </a:lvl2pPr>
            <a:lvl3pPr lvl="2" rtl="0" algn="ctr">
              <a:spcBef>
                <a:spcPts val="600"/>
              </a:spcBef>
              <a:spcAft>
                <a:spcPts val="0"/>
              </a:spcAft>
              <a:buClr>
                <a:srgbClr val="888888"/>
              </a:buClr>
              <a:buSzPts val="3200"/>
              <a:buNone/>
              <a:defRPr>
                <a:solidFill>
                  <a:srgbClr val="888888"/>
                </a:solidFill>
              </a:defRPr>
            </a:lvl3pPr>
            <a:lvl4pPr lvl="3" rtl="0" algn="ctr">
              <a:spcBef>
                <a:spcPts val="500"/>
              </a:spcBef>
              <a:spcAft>
                <a:spcPts val="0"/>
              </a:spcAft>
              <a:buClr>
                <a:srgbClr val="888888"/>
              </a:buClr>
              <a:buSzPts val="2700"/>
              <a:buNone/>
              <a:defRPr>
                <a:solidFill>
                  <a:srgbClr val="888888"/>
                </a:solidFill>
              </a:defRPr>
            </a:lvl4pPr>
            <a:lvl5pPr lvl="4" rtl="0" algn="ctr">
              <a:spcBef>
                <a:spcPts val="500"/>
              </a:spcBef>
              <a:spcAft>
                <a:spcPts val="0"/>
              </a:spcAft>
              <a:buClr>
                <a:srgbClr val="888888"/>
              </a:buClr>
              <a:buSzPts val="2700"/>
              <a:buNone/>
              <a:defRPr>
                <a:solidFill>
                  <a:srgbClr val="888888"/>
                </a:solidFill>
              </a:defRPr>
            </a:lvl5pPr>
            <a:lvl6pPr lvl="5" rtl="0" algn="ctr">
              <a:spcBef>
                <a:spcPts val="500"/>
              </a:spcBef>
              <a:spcAft>
                <a:spcPts val="0"/>
              </a:spcAft>
              <a:buClr>
                <a:srgbClr val="888888"/>
              </a:buClr>
              <a:buSzPts val="2700"/>
              <a:buNone/>
              <a:defRPr>
                <a:solidFill>
                  <a:srgbClr val="888888"/>
                </a:solidFill>
              </a:defRPr>
            </a:lvl6pPr>
            <a:lvl7pPr lvl="6" rtl="0" algn="ctr">
              <a:spcBef>
                <a:spcPts val="500"/>
              </a:spcBef>
              <a:spcAft>
                <a:spcPts val="0"/>
              </a:spcAft>
              <a:buClr>
                <a:srgbClr val="888888"/>
              </a:buClr>
              <a:buSzPts val="2700"/>
              <a:buNone/>
              <a:defRPr>
                <a:solidFill>
                  <a:srgbClr val="888888"/>
                </a:solidFill>
              </a:defRPr>
            </a:lvl7pPr>
            <a:lvl8pPr lvl="7" rtl="0" algn="ctr">
              <a:spcBef>
                <a:spcPts val="500"/>
              </a:spcBef>
              <a:spcAft>
                <a:spcPts val="0"/>
              </a:spcAft>
              <a:buClr>
                <a:srgbClr val="888888"/>
              </a:buClr>
              <a:buSzPts val="2700"/>
              <a:buNone/>
              <a:defRPr>
                <a:solidFill>
                  <a:srgbClr val="888888"/>
                </a:solidFill>
              </a:defRPr>
            </a:lvl8pPr>
            <a:lvl9pPr lvl="8" rtl="0" algn="ctr">
              <a:spcBef>
                <a:spcPts val="500"/>
              </a:spcBef>
              <a:spcAft>
                <a:spcPts val="400"/>
              </a:spcAft>
              <a:buClr>
                <a:srgbClr val="888888"/>
              </a:buClr>
              <a:buSzPts val="2700"/>
              <a:buNone/>
              <a:defRPr>
                <a:solidFill>
                  <a:srgbClr val="888888"/>
                </a:solidFill>
              </a:defRPr>
            </a:lvl9pPr>
          </a:lstStyle>
          <a:p/>
        </p:txBody>
      </p:sp>
      <p:sp>
        <p:nvSpPr>
          <p:cNvPr id="682" name="Google Shape;682;p22"/>
          <p:cNvSpPr txBox="1"/>
          <p:nvPr>
            <p:ph idx="10" type="dt"/>
          </p:nvPr>
        </p:nvSpPr>
        <p:spPr>
          <a:xfrm>
            <a:off x="609441" y="6356350"/>
            <a:ext cx="2844000" cy="365100"/>
          </a:xfrm>
          <a:prstGeom prst="rect">
            <a:avLst/>
          </a:prstGeom>
          <a:noFill/>
          <a:ln>
            <a:noFill/>
          </a:ln>
        </p:spPr>
        <p:txBody>
          <a:bodyPr anchorCtr="0" anchor="ctr" bIns="60925" lIns="121875" spcFirstLastPara="1" rIns="121875" wrap="square" tIns="60925">
            <a:noAutofit/>
          </a:bodyPr>
          <a:lstStyle>
            <a:lvl1pPr lvl="0" rtl="0" algn="l">
              <a:spcBef>
                <a:spcPts val="0"/>
              </a:spcBef>
              <a:spcAft>
                <a:spcPts val="0"/>
              </a:spcAft>
              <a:buSzPts val="1900"/>
              <a:buNone/>
              <a:defRPr sz="1900"/>
            </a:lvl1pPr>
            <a:lvl2pPr lvl="1" rtl="0" algn="l">
              <a:spcBef>
                <a:spcPts val="0"/>
              </a:spcBef>
              <a:spcAft>
                <a:spcPts val="0"/>
              </a:spcAft>
              <a:buSzPts val="1900"/>
              <a:buNone/>
              <a:defRPr sz="1900"/>
            </a:lvl2pPr>
            <a:lvl3pPr lvl="2" rtl="0" algn="l">
              <a:spcBef>
                <a:spcPts val="0"/>
              </a:spcBef>
              <a:spcAft>
                <a:spcPts val="0"/>
              </a:spcAft>
              <a:buSzPts val="1900"/>
              <a:buNone/>
              <a:defRPr sz="1900"/>
            </a:lvl3pPr>
            <a:lvl4pPr lvl="3" rtl="0" algn="l">
              <a:spcBef>
                <a:spcPts val="0"/>
              </a:spcBef>
              <a:spcAft>
                <a:spcPts val="0"/>
              </a:spcAft>
              <a:buSzPts val="1900"/>
              <a:buNone/>
              <a:defRPr sz="1900"/>
            </a:lvl4pPr>
            <a:lvl5pPr lvl="4" rtl="0" algn="l">
              <a:spcBef>
                <a:spcPts val="0"/>
              </a:spcBef>
              <a:spcAft>
                <a:spcPts val="0"/>
              </a:spcAft>
              <a:buSzPts val="1900"/>
              <a:buNone/>
              <a:defRPr sz="1900"/>
            </a:lvl5pPr>
            <a:lvl6pPr lvl="5" rtl="0" algn="l">
              <a:spcBef>
                <a:spcPts val="0"/>
              </a:spcBef>
              <a:spcAft>
                <a:spcPts val="0"/>
              </a:spcAft>
              <a:buSzPts val="1900"/>
              <a:buNone/>
              <a:defRPr sz="1900"/>
            </a:lvl6pPr>
            <a:lvl7pPr lvl="6" rtl="0" algn="l">
              <a:spcBef>
                <a:spcPts val="0"/>
              </a:spcBef>
              <a:spcAft>
                <a:spcPts val="0"/>
              </a:spcAft>
              <a:buSzPts val="1900"/>
              <a:buNone/>
              <a:defRPr sz="1900"/>
            </a:lvl7pPr>
            <a:lvl8pPr lvl="7" rtl="0" algn="l">
              <a:spcBef>
                <a:spcPts val="0"/>
              </a:spcBef>
              <a:spcAft>
                <a:spcPts val="0"/>
              </a:spcAft>
              <a:buSzPts val="1900"/>
              <a:buNone/>
              <a:defRPr sz="1900"/>
            </a:lvl8pPr>
            <a:lvl9pPr lvl="8" rtl="0" algn="l">
              <a:spcBef>
                <a:spcPts val="0"/>
              </a:spcBef>
              <a:spcAft>
                <a:spcPts val="0"/>
              </a:spcAft>
              <a:buSzPts val="1900"/>
              <a:buNone/>
              <a:defRPr sz="1900"/>
            </a:lvl9pPr>
          </a:lstStyle>
          <a:p/>
        </p:txBody>
      </p:sp>
      <p:sp>
        <p:nvSpPr>
          <p:cNvPr id="683" name="Google Shape;683;p22"/>
          <p:cNvSpPr txBox="1"/>
          <p:nvPr>
            <p:ph idx="12" type="sldNum"/>
          </p:nvPr>
        </p:nvSpPr>
        <p:spPr>
          <a:xfrm>
            <a:off x="8735325" y="6356350"/>
            <a:ext cx="2844000" cy="365100"/>
          </a:xfrm>
          <a:prstGeom prst="rect">
            <a:avLst/>
          </a:prstGeom>
          <a:noFill/>
          <a:ln>
            <a:noFill/>
          </a:ln>
        </p:spPr>
        <p:txBody>
          <a:bodyPr anchorCtr="0" anchor="ctr" bIns="60925" lIns="121875" spcFirstLastPara="1" rIns="121875" wrap="square" tIns="60925">
            <a:noAutofit/>
          </a:bodyPr>
          <a:lstStyle>
            <a:lvl1pPr indent="0" lvl="0" marL="0" rtl="0" algn="r">
              <a:spcBef>
                <a:spcPts val="0"/>
              </a:spcBef>
              <a:buNone/>
              <a:defRPr sz="1900"/>
            </a:lvl1pPr>
            <a:lvl2pPr indent="0" lvl="1" marL="0" rtl="0" algn="r">
              <a:spcBef>
                <a:spcPts val="0"/>
              </a:spcBef>
              <a:buNone/>
              <a:defRPr sz="1900"/>
            </a:lvl2pPr>
            <a:lvl3pPr indent="0" lvl="2" marL="0" rtl="0" algn="r">
              <a:spcBef>
                <a:spcPts val="0"/>
              </a:spcBef>
              <a:buNone/>
              <a:defRPr sz="1900"/>
            </a:lvl3pPr>
            <a:lvl4pPr indent="0" lvl="3" marL="0" rtl="0" algn="r">
              <a:spcBef>
                <a:spcPts val="0"/>
              </a:spcBef>
              <a:buNone/>
              <a:defRPr sz="1900"/>
            </a:lvl4pPr>
            <a:lvl5pPr indent="0" lvl="4" marL="0" rtl="0" algn="r">
              <a:spcBef>
                <a:spcPts val="0"/>
              </a:spcBef>
              <a:buNone/>
              <a:defRPr sz="1900"/>
            </a:lvl5pPr>
            <a:lvl6pPr indent="0" lvl="5" marL="0" rtl="0" algn="r">
              <a:spcBef>
                <a:spcPts val="0"/>
              </a:spcBef>
              <a:buNone/>
              <a:defRPr sz="1900"/>
            </a:lvl6pPr>
            <a:lvl7pPr indent="0" lvl="6" marL="0" rtl="0" algn="r">
              <a:spcBef>
                <a:spcPts val="0"/>
              </a:spcBef>
              <a:buNone/>
              <a:defRPr sz="1900"/>
            </a:lvl7pPr>
            <a:lvl8pPr indent="0" lvl="7" marL="0" rtl="0" algn="r">
              <a:spcBef>
                <a:spcPts val="0"/>
              </a:spcBef>
              <a:buNone/>
              <a:defRPr sz="1900"/>
            </a:lvl8pPr>
            <a:lvl9pPr indent="0" lvl="8" marL="0" rtl="0" algn="r">
              <a:spcBef>
                <a:spcPts val="0"/>
              </a:spcBef>
              <a:buNone/>
              <a:defRPr sz="19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Light Blue" showMasterSp="0">
  <p:cSld name="1_Divider - Light Blue">
    <p:bg>
      <p:bgPr>
        <a:solidFill>
          <a:srgbClr val="0068A4"/>
        </a:solidFill>
      </p:bgPr>
    </p:bg>
    <p:spTree>
      <p:nvGrpSpPr>
        <p:cNvPr id="684" name="Shape 684"/>
        <p:cNvGrpSpPr/>
        <p:nvPr/>
      </p:nvGrpSpPr>
      <p:grpSpPr>
        <a:xfrm>
          <a:off x="0" y="0"/>
          <a:ext cx="0" cy="0"/>
          <a:chOff x="0" y="0"/>
          <a:chExt cx="0" cy="0"/>
        </a:xfrm>
      </p:grpSpPr>
      <p:sp>
        <p:nvSpPr>
          <p:cNvPr id="685" name="Google Shape;685;p23"/>
          <p:cNvSpPr txBox="1"/>
          <p:nvPr>
            <p:ph type="title"/>
          </p:nvPr>
        </p:nvSpPr>
        <p:spPr>
          <a:xfrm>
            <a:off x="320040" y="2057400"/>
            <a:ext cx="9327300" cy="2743200"/>
          </a:xfrm>
          <a:prstGeom prst="rect">
            <a:avLst/>
          </a:prstGeom>
          <a:noFill/>
          <a:ln>
            <a:noFill/>
          </a:ln>
        </p:spPr>
        <p:txBody>
          <a:bodyPr anchorCtr="0" anchor="ctr" bIns="45700" lIns="91375" spcFirstLastPara="1" rIns="91375" wrap="square" tIns="45700">
            <a:noAutofit/>
          </a:bodyPr>
          <a:lstStyle>
            <a:lvl1pPr lvl="0" rtl="0" algn="l">
              <a:lnSpc>
                <a:spcPct val="90000"/>
              </a:lnSpc>
              <a:spcBef>
                <a:spcPts val="0"/>
              </a:spcBef>
              <a:spcAft>
                <a:spcPts val="0"/>
              </a:spcAft>
              <a:buClr>
                <a:schemeClr val="lt1"/>
              </a:buClr>
              <a:buSzPts val="5100"/>
              <a:buFont typeface="AvenirNext forINTUIT W05 Thin"/>
              <a:buNone/>
              <a:defRPr b="0" i="0" sz="51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blue gradation" showMasterSp="0">
  <p:cSld name="Title Slide - blue gradation">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836" name="Shape 836"/>
        <p:cNvGrpSpPr/>
        <p:nvPr/>
      </p:nvGrpSpPr>
      <p:grpSpPr>
        <a:xfrm>
          <a:off x="0" y="0"/>
          <a:ext cx="0" cy="0"/>
          <a:chOff x="0" y="0"/>
          <a:chExt cx="0" cy="0"/>
        </a:xfrm>
      </p:grpSpPr>
      <p:sp>
        <p:nvSpPr>
          <p:cNvPr id="837" name="Google Shape;837;p25"/>
          <p:cNvSpPr txBox="1"/>
          <p:nvPr>
            <p:ph idx="1" type="body"/>
          </p:nvPr>
        </p:nvSpPr>
        <p:spPr>
          <a:xfrm>
            <a:off x="502920"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298"/>
              <a:buFont typeface="Avenir Next For Intuit"/>
              <a:buNone/>
              <a:defRPr b="0" i="0" sz="2298" cap="none">
                <a:solidFill>
                  <a:srgbClr val="FFFFFF"/>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1600"/>
              </a:spcBef>
              <a:spcAft>
                <a:spcPts val="0"/>
              </a:spcAft>
              <a:buClr>
                <a:schemeClr val="lt1"/>
              </a:buClr>
              <a:buSzPts val="1350"/>
              <a:buFont typeface="Avenir Next For Intuit"/>
              <a:buNone/>
              <a:defRPr sz="1500">
                <a:solidFill>
                  <a:schemeClr val="lt1"/>
                </a:solidFill>
              </a:defRPr>
            </a:lvl3pPr>
            <a:lvl4pPr indent="-228600" lvl="3" marL="1828800" rtl="0" algn="l">
              <a:lnSpc>
                <a:spcPct val="108000"/>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8000"/>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838" name="Google Shape;838;p25"/>
          <p:cNvSpPr txBox="1"/>
          <p:nvPr>
            <p:ph type="title"/>
          </p:nvPr>
        </p:nvSpPr>
        <p:spPr>
          <a:xfrm>
            <a:off x="502920" y="1974971"/>
            <a:ext cx="87129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FFFFFF"/>
              </a:buClr>
              <a:buSzPts val="7000"/>
              <a:buFont typeface="Avenir Next For Intuit"/>
              <a:buNone/>
              <a:defRPr b="1" i="0" sz="7000" cap="none">
                <a:solidFill>
                  <a:srgbClr val="FFFFFF"/>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9" name="Google Shape;839;p25"/>
          <p:cNvSpPr txBox="1"/>
          <p:nvPr>
            <p:ph idx="10" type="dt"/>
          </p:nvPr>
        </p:nvSpPr>
        <p:spPr>
          <a:xfrm>
            <a:off x="502920" y="4544568"/>
            <a:ext cx="7083300" cy="335100"/>
          </a:xfrm>
          <a:prstGeom prst="rect">
            <a:avLst/>
          </a:prstGeom>
          <a:noFill/>
          <a:ln>
            <a:noFill/>
          </a:ln>
        </p:spPr>
        <p:txBody>
          <a:bodyPr anchorCtr="0" anchor="t" bIns="45700" lIns="91425" spcFirstLastPara="1" rIns="91400" wrap="square" tIns="45700">
            <a:noAutofit/>
          </a:bodyPr>
          <a:lstStyle>
            <a:lvl1pPr lvl="0" marR="0" rtl="0" algn="l">
              <a:lnSpc>
                <a:spcPct val="100000"/>
              </a:lnSpc>
              <a:spcBef>
                <a:spcPts val="0"/>
              </a:spcBef>
              <a:spcAft>
                <a:spcPts val="0"/>
              </a:spcAft>
              <a:buClr>
                <a:srgbClr val="FFFFFF"/>
              </a:buClr>
              <a:buSzPts val="1600"/>
              <a:buFont typeface="Avenir Next For Intuit"/>
              <a:buNone/>
              <a:defRPr b="0" i="0" sz="1600" u="none" cap="none" strike="noStrike">
                <a:solidFill>
                  <a:srgbClr val="FFFFFF"/>
                </a:solidFill>
                <a:latin typeface="Avenir Next For Intuit"/>
                <a:ea typeface="Avenir Next For Intuit"/>
                <a:cs typeface="Avenir Next For Intuit"/>
                <a:sym typeface="Avenir Next For Intuit"/>
              </a:defRPr>
            </a:lvl1pPr>
            <a:lvl2pPr lvl="1"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9pPr>
          </a:lstStyle>
          <a:p/>
        </p:txBody>
      </p:sp>
      <p:grpSp>
        <p:nvGrpSpPr>
          <p:cNvPr id="840" name="Google Shape;840;p25"/>
          <p:cNvGrpSpPr/>
          <p:nvPr/>
        </p:nvGrpSpPr>
        <p:grpSpPr>
          <a:xfrm>
            <a:off x="607995" y="-384971"/>
            <a:ext cx="10976721" cy="340523"/>
            <a:chOff x="641881" y="-847090"/>
            <a:chExt cx="10917765" cy="800100"/>
          </a:xfrm>
        </p:grpSpPr>
        <p:grpSp>
          <p:nvGrpSpPr>
            <p:cNvPr id="841" name="Google Shape;841;p25"/>
            <p:cNvGrpSpPr/>
            <p:nvPr/>
          </p:nvGrpSpPr>
          <p:grpSpPr>
            <a:xfrm>
              <a:off x="1423636" y="-847090"/>
              <a:ext cx="139700" cy="800100"/>
              <a:chOff x="1416580" y="455930"/>
              <a:chExt cx="139700" cy="800100"/>
            </a:xfrm>
          </p:grpSpPr>
          <p:cxnSp>
            <p:nvCxnSpPr>
              <p:cNvPr id="842" name="Google Shape;842;p25"/>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43" name="Google Shape;843;p25"/>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44" name="Google Shape;844;p25"/>
            <p:cNvGrpSpPr/>
            <p:nvPr/>
          </p:nvGrpSpPr>
          <p:grpSpPr>
            <a:xfrm>
              <a:off x="2345091" y="-847090"/>
              <a:ext cx="139700" cy="800100"/>
              <a:chOff x="2339446" y="455930"/>
              <a:chExt cx="139700" cy="800100"/>
            </a:xfrm>
          </p:grpSpPr>
          <p:cxnSp>
            <p:nvCxnSpPr>
              <p:cNvPr id="845" name="Google Shape;845;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46" name="Google Shape;846;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47" name="Google Shape;847;p25"/>
            <p:cNvGrpSpPr/>
            <p:nvPr/>
          </p:nvGrpSpPr>
          <p:grpSpPr>
            <a:xfrm>
              <a:off x="3266546" y="-847090"/>
              <a:ext cx="139700" cy="800100"/>
              <a:chOff x="2339446" y="455930"/>
              <a:chExt cx="139700" cy="800100"/>
            </a:xfrm>
          </p:grpSpPr>
          <p:cxnSp>
            <p:nvCxnSpPr>
              <p:cNvPr id="848" name="Google Shape;848;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49" name="Google Shape;849;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50" name="Google Shape;850;p25"/>
            <p:cNvGrpSpPr/>
            <p:nvPr/>
          </p:nvGrpSpPr>
          <p:grpSpPr>
            <a:xfrm>
              <a:off x="4188001" y="-847090"/>
              <a:ext cx="139700" cy="800100"/>
              <a:chOff x="2339446" y="455930"/>
              <a:chExt cx="139700" cy="800100"/>
            </a:xfrm>
          </p:grpSpPr>
          <p:cxnSp>
            <p:nvCxnSpPr>
              <p:cNvPr id="851" name="Google Shape;851;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52" name="Google Shape;852;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53" name="Google Shape;853;p25"/>
            <p:cNvGrpSpPr/>
            <p:nvPr/>
          </p:nvGrpSpPr>
          <p:grpSpPr>
            <a:xfrm>
              <a:off x="5109456" y="-847090"/>
              <a:ext cx="139700" cy="800100"/>
              <a:chOff x="2339446" y="455930"/>
              <a:chExt cx="139700" cy="800100"/>
            </a:xfrm>
          </p:grpSpPr>
          <p:cxnSp>
            <p:nvCxnSpPr>
              <p:cNvPr id="854" name="Google Shape;854;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55" name="Google Shape;855;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56" name="Google Shape;856;p25"/>
            <p:cNvGrpSpPr/>
            <p:nvPr/>
          </p:nvGrpSpPr>
          <p:grpSpPr>
            <a:xfrm>
              <a:off x="6030911" y="-847090"/>
              <a:ext cx="139700" cy="800100"/>
              <a:chOff x="2339446" y="455930"/>
              <a:chExt cx="139700" cy="800100"/>
            </a:xfrm>
          </p:grpSpPr>
          <p:cxnSp>
            <p:nvCxnSpPr>
              <p:cNvPr id="857" name="Google Shape;857;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58" name="Google Shape;858;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59" name="Google Shape;859;p25"/>
            <p:cNvGrpSpPr/>
            <p:nvPr/>
          </p:nvGrpSpPr>
          <p:grpSpPr>
            <a:xfrm>
              <a:off x="6952366" y="-847090"/>
              <a:ext cx="139700" cy="800100"/>
              <a:chOff x="2339446" y="455930"/>
              <a:chExt cx="139700" cy="800100"/>
            </a:xfrm>
          </p:grpSpPr>
          <p:cxnSp>
            <p:nvCxnSpPr>
              <p:cNvPr id="860" name="Google Shape;860;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61" name="Google Shape;861;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62" name="Google Shape;862;p25"/>
            <p:cNvGrpSpPr/>
            <p:nvPr/>
          </p:nvGrpSpPr>
          <p:grpSpPr>
            <a:xfrm>
              <a:off x="7873821" y="-847090"/>
              <a:ext cx="139700" cy="800100"/>
              <a:chOff x="2339446" y="455930"/>
              <a:chExt cx="139700" cy="800100"/>
            </a:xfrm>
          </p:grpSpPr>
          <p:cxnSp>
            <p:nvCxnSpPr>
              <p:cNvPr id="863" name="Google Shape;863;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64" name="Google Shape;864;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65" name="Google Shape;865;p25"/>
            <p:cNvGrpSpPr/>
            <p:nvPr/>
          </p:nvGrpSpPr>
          <p:grpSpPr>
            <a:xfrm>
              <a:off x="8795276" y="-847090"/>
              <a:ext cx="139700" cy="800100"/>
              <a:chOff x="2339446" y="455930"/>
              <a:chExt cx="139700" cy="800100"/>
            </a:xfrm>
          </p:grpSpPr>
          <p:cxnSp>
            <p:nvCxnSpPr>
              <p:cNvPr id="866" name="Google Shape;866;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67" name="Google Shape;867;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68" name="Google Shape;868;p25"/>
            <p:cNvGrpSpPr/>
            <p:nvPr/>
          </p:nvGrpSpPr>
          <p:grpSpPr>
            <a:xfrm>
              <a:off x="9716731" y="-847090"/>
              <a:ext cx="139700" cy="800100"/>
              <a:chOff x="2339446" y="455930"/>
              <a:chExt cx="139700" cy="800100"/>
            </a:xfrm>
          </p:grpSpPr>
          <p:cxnSp>
            <p:nvCxnSpPr>
              <p:cNvPr id="869" name="Google Shape;869;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70" name="Google Shape;870;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71" name="Google Shape;871;p25"/>
            <p:cNvGrpSpPr/>
            <p:nvPr/>
          </p:nvGrpSpPr>
          <p:grpSpPr>
            <a:xfrm>
              <a:off x="10638186" y="-847090"/>
              <a:ext cx="139700" cy="800100"/>
              <a:chOff x="2339446" y="455930"/>
              <a:chExt cx="139700" cy="800100"/>
            </a:xfrm>
          </p:grpSpPr>
          <p:cxnSp>
            <p:nvCxnSpPr>
              <p:cNvPr id="872" name="Google Shape;872;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73" name="Google Shape;873;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874" name="Google Shape;874;p25"/>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875" name="Google Shape;875;p25"/>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76" name="Google Shape;876;p25"/>
          <p:cNvGrpSpPr/>
          <p:nvPr/>
        </p:nvGrpSpPr>
        <p:grpSpPr>
          <a:xfrm>
            <a:off x="607995" y="6946864"/>
            <a:ext cx="10976721" cy="340603"/>
            <a:chOff x="641881" y="-847090"/>
            <a:chExt cx="10917765" cy="800100"/>
          </a:xfrm>
        </p:grpSpPr>
        <p:grpSp>
          <p:nvGrpSpPr>
            <p:cNvPr id="877" name="Google Shape;877;p25"/>
            <p:cNvGrpSpPr/>
            <p:nvPr/>
          </p:nvGrpSpPr>
          <p:grpSpPr>
            <a:xfrm>
              <a:off x="1423636" y="-847090"/>
              <a:ext cx="139700" cy="800100"/>
              <a:chOff x="1416580" y="455930"/>
              <a:chExt cx="139700" cy="800100"/>
            </a:xfrm>
          </p:grpSpPr>
          <p:cxnSp>
            <p:nvCxnSpPr>
              <p:cNvPr id="878" name="Google Shape;878;p25"/>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79" name="Google Shape;879;p25"/>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80" name="Google Shape;880;p25"/>
            <p:cNvGrpSpPr/>
            <p:nvPr/>
          </p:nvGrpSpPr>
          <p:grpSpPr>
            <a:xfrm>
              <a:off x="2345091" y="-847090"/>
              <a:ext cx="139700" cy="800100"/>
              <a:chOff x="2339446" y="455930"/>
              <a:chExt cx="139700" cy="800100"/>
            </a:xfrm>
          </p:grpSpPr>
          <p:cxnSp>
            <p:nvCxnSpPr>
              <p:cNvPr id="881" name="Google Shape;881;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82" name="Google Shape;882;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83" name="Google Shape;883;p25"/>
            <p:cNvGrpSpPr/>
            <p:nvPr/>
          </p:nvGrpSpPr>
          <p:grpSpPr>
            <a:xfrm>
              <a:off x="3266546" y="-847090"/>
              <a:ext cx="139700" cy="800100"/>
              <a:chOff x="2339446" y="455930"/>
              <a:chExt cx="139700" cy="800100"/>
            </a:xfrm>
          </p:grpSpPr>
          <p:cxnSp>
            <p:nvCxnSpPr>
              <p:cNvPr id="884" name="Google Shape;884;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85" name="Google Shape;885;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86" name="Google Shape;886;p25"/>
            <p:cNvGrpSpPr/>
            <p:nvPr/>
          </p:nvGrpSpPr>
          <p:grpSpPr>
            <a:xfrm>
              <a:off x="4188001" y="-847090"/>
              <a:ext cx="139700" cy="800100"/>
              <a:chOff x="2339446" y="455930"/>
              <a:chExt cx="139700" cy="800100"/>
            </a:xfrm>
          </p:grpSpPr>
          <p:cxnSp>
            <p:nvCxnSpPr>
              <p:cNvPr id="887" name="Google Shape;887;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88" name="Google Shape;888;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89" name="Google Shape;889;p25"/>
            <p:cNvGrpSpPr/>
            <p:nvPr/>
          </p:nvGrpSpPr>
          <p:grpSpPr>
            <a:xfrm>
              <a:off x="5109456" y="-847090"/>
              <a:ext cx="139700" cy="800100"/>
              <a:chOff x="2339446" y="455930"/>
              <a:chExt cx="139700" cy="800100"/>
            </a:xfrm>
          </p:grpSpPr>
          <p:cxnSp>
            <p:nvCxnSpPr>
              <p:cNvPr id="890" name="Google Shape;890;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91" name="Google Shape;891;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92" name="Google Shape;892;p25"/>
            <p:cNvGrpSpPr/>
            <p:nvPr/>
          </p:nvGrpSpPr>
          <p:grpSpPr>
            <a:xfrm>
              <a:off x="6030911" y="-847090"/>
              <a:ext cx="139700" cy="800100"/>
              <a:chOff x="2339446" y="455930"/>
              <a:chExt cx="139700" cy="800100"/>
            </a:xfrm>
          </p:grpSpPr>
          <p:cxnSp>
            <p:nvCxnSpPr>
              <p:cNvPr id="893" name="Google Shape;893;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94" name="Google Shape;894;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95" name="Google Shape;895;p25"/>
            <p:cNvGrpSpPr/>
            <p:nvPr/>
          </p:nvGrpSpPr>
          <p:grpSpPr>
            <a:xfrm>
              <a:off x="6952366" y="-847090"/>
              <a:ext cx="139700" cy="800100"/>
              <a:chOff x="2339446" y="455930"/>
              <a:chExt cx="139700" cy="800100"/>
            </a:xfrm>
          </p:grpSpPr>
          <p:cxnSp>
            <p:nvCxnSpPr>
              <p:cNvPr id="896" name="Google Shape;896;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97" name="Google Shape;897;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98" name="Google Shape;898;p25"/>
            <p:cNvGrpSpPr/>
            <p:nvPr/>
          </p:nvGrpSpPr>
          <p:grpSpPr>
            <a:xfrm>
              <a:off x="7873821" y="-847090"/>
              <a:ext cx="139700" cy="800100"/>
              <a:chOff x="2339446" y="455930"/>
              <a:chExt cx="139700" cy="800100"/>
            </a:xfrm>
          </p:grpSpPr>
          <p:cxnSp>
            <p:nvCxnSpPr>
              <p:cNvPr id="899" name="Google Shape;899;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00" name="Google Shape;900;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01" name="Google Shape;901;p25"/>
            <p:cNvGrpSpPr/>
            <p:nvPr/>
          </p:nvGrpSpPr>
          <p:grpSpPr>
            <a:xfrm>
              <a:off x="8795276" y="-847090"/>
              <a:ext cx="139700" cy="800100"/>
              <a:chOff x="2339446" y="455930"/>
              <a:chExt cx="139700" cy="800100"/>
            </a:xfrm>
          </p:grpSpPr>
          <p:cxnSp>
            <p:nvCxnSpPr>
              <p:cNvPr id="902" name="Google Shape;902;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03" name="Google Shape;903;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04" name="Google Shape;904;p25"/>
            <p:cNvGrpSpPr/>
            <p:nvPr/>
          </p:nvGrpSpPr>
          <p:grpSpPr>
            <a:xfrm>
              <a:off x="9716731" y="-847090"/>
              <a:ext cx="139700" cy="800100"/>
              <a:chOff x="2339446" y="455930"/>
              <a:chExt cx="139700" cy="800100"/>
            </a:xfrm>
          </p:grpSpPr>
          <p:cxnSp>
            <p:nvCxnSpPr>
              <p:cNvPr id="905" name="Google Shape;905;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06" name="Google Shape;906;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07" name="Google Shape;907;p25"/>
            <p:cNvGrpSpPr/>
            <p:nvPr/>
          </p:nvGrpSpPr>
          <p:grpSpPr>
            <a:xfrm>
              <a:off x="10638186" y="-847090"/>
              <a:ext cx="139700" cy="800100"/>
              <a:chOff x="2339446" y="455930"/>
              <a:chExt cx="139700" cy="800100"/>
            </a:xfrm>
          </p:grpSpPr>
          <p:cxnSp>
            <p:nvCxnSpPr>
              <p:cNvPr id="908" name="Google Shape;908;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09" name="Google Shape;909;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910" name="Google Shape;910;p25"/>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911" name="Google Shape;911;p25"/>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12" name="Google Shape;912;p25"/>
          <p:cNvGrpSpPr/>
          <p:nvPr/>
        </p:nvGrpSpPr>
        <p:grpSpPr>
          <a:xfrm>
            <a:off x="-470014" y="647702"/>
            <a:ext cx="409026" cy="5524498"/>
            <a:chOff x="-718569" y="647702"/>
            <a:chExt cx="645558" cy="5524498"/>
          </a:xfrm>
        </p:grpSpPr>
        <p:grpSp>
          <p:nvGrpSpPr>
            <p:cNvPr id="913" name="Google Shape;913;p25"/>
            <p:cNvGrpSpPr/>
            <p:nvPr/>
          </p:nvGrpSpPr>
          <p:grpSpPr>
            <a:xfrm rot="-5400000">
              <a:off x="-421394" y="5495992"/>
              <a:ext cx="70688" cy="626078"/>
              <a:chOff x="1416580" y="455930"/>
              <a:chExt cx="139700" cy="800100"/>
            </a:xfrm>
          </p:grpSpPr>
          <p:cxnSp>
            <p:nvCxnSpPr>
              <p:cNvPr id="914" name="Google Shape;914;p25"/>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15" name="Google Shape;915;p25"/>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16" name="Google Shape;916;p25"/>
            <p:cNvGrpSpPr/>
            <p:nvPr/>
          </p:nvGrpSpPr>
          <p:grpSpPr>
            <a:xfrm rot="-5400000">
              <a:off x="-440874" y="5020427"/>
              <a:ext cx="70688" cy="626078"/>
              <a:chOff x="2339446" y="455930"/>
              <a:chExt cx="139700" cy="800100"/>
            </a:xfrm>
          </p:grpSpPr>
          <p:cxnSp>
            <p:nvCxnSpPr>
              <p:cNvPr id="917" name="Google Shape;917;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18" name="Google Shape;918;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19" name="Google Shape;919;p25"/>
            <p:cNvGrpSpPr/>
            <p:nvPr/>
          </p:nvGrpSpPr>
          <p:grpSpPr>
            <a:xfrm rot="-5400000">
              <a:off x="-440874" y="4544848"/>
              <a:ext cx="70688" cy="626078"/>
              <a:chOff x="2339446" y="455930"/>
              <a:chExt cx="139700" cy="800100"/>
            </a:xfrm>
          </p:grpSpPr>
          <p:cxnSp>
            <p:nvCxnSpPr>
              <p:cNvPr id="920" name="Google Shape;920;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21" name="Google Shape;921;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22" name="Google Shape;922;p25"/>
            <p:cNvGrpSpPr/>
            <p:nvPr/>
          </p:nvGrpSpPr>
          <p:grpSpPr>
            <a:xfrm rot="-5400000">
              <a:off x="-440874" y="4069269"/>
              <a:ext cx="70688" cy="626078"/>
              <a:chOff x="2339446" y="455930"/>
              <a:chExt cx="139700" cy="800100"/>
            </a:xfrm>
          </p:grpSpPr>
          <p:cxnSp>
            <p:nvCxnSpPr>
              <p:cNvPr id="923" name="Google Shape;923;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24" name="Google Shape;924;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25" name="Google Shape;925;p25"/>
            <p:cNvGrpSpPr/>
            <p:nvPr/>
          </p:nvGrpSpPr>
          <p:grpSpPr>
            <a:xfrm rot="-5400000">
              <a:off x="-440874" y="3593690"/>
              <a:ext cx="70688" cy="626078"/>
              <a:chOff x="2339446" y="455930"/>
              <a:chExt cx="139700" cy="800100"/>
            </a:xfrm>
          </p:grpSpPr>
          <p:cxnSp>
            <p:nvCxnSpPr>
              <p:cNvPr id="926" name="Google Shape;926;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27" name="Google Shape;927;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28" name="Google Shape;928;p25"/>
            <p:cNvGrpSpPr/>
            <p:nvPr/>
          </p:nvGrpSpPr>
          <p:grpSpPr>
            <a:xfrm rot="-5400000">
              <a:off x="-440874" y="3118111"/>
              <a:ext cx="70688" cy="626078"/>
              <a:chOff x="2339446" y="455930"/>
              <a:chExt cx="139700" cy="800100"/>
            </a:xfrm>
          </p:grpSpPr>
          <p:cxnSp>
            <p:nvCxnSpPr>
              <p:cNvPr id="929" name="Google Shape;929;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30" name="Google Shape;930;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31" name="Google Shape;931;p25"/>
            <p:cNvGrpSpPr/>
            <p:nvPr/>
          </p:nvGrpSpPr>
          <p:grpSpPr>
            <a:xfrm rot="-5400000">
              <a:off x="-440874" y="2642532"/>
              <a:ext cx="70688" cy="626078"/>
              <a:chOff x="2339446" y="455930"/>
              <a:chExt cx="139700" cy="800100"/>
            </a:xfrm>
          </p:grpSpPr>
          <p:cxnSp>
            <p:nvCxnSpPr>
              <p:cNvPr id="932" name="Google Shape;932;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33" name="Google Shape;933;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34" name="Google Shape;934;p25"/>
            <p:cNvGrpSpPr/>
            <p:nvPr/>
          </p:nvGrpSpPr>
          <p:grpSpPr>
            <a:xfrm rot="-5400000">
              <a:off x="-440874" y="2166953"/>
              <a:ext cx="70688" cy="626078"/>
              <a:chOff x="2339446" y="455930"/>
              <a:chExt cx="139700" cy="800100"/>
            </a:xfrm>
          </p:grpSpPr>
          <p:cxnSp>
            <p:nvCxnSpPr>
              <p:cNvPr id="935" name="Google Shape;935;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36" name="Google Shape;936;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37" name="Google Shape;937;p25"/>
            <p:cNvGrpSpPr/>
            <p:nvPr/>
          </p:nvGrpSpPr>
          <p:grpSpPr>
            <a:xfrm rot="-5400000">
              <a:off x="-440874" y="1691374"/>
              <a:ext cx="70688" cy="626078"/>
              <a:chOff x="2339446" y="455930"/>
              <a:chExt cx="139700" cy="800100"/>
            </a:xfrm>
          </p:grpSpPr>
          <p:cxnSp>
            <p:nvCxnSpPr>
              <p:cNvPr id="938" name="Google Shape;938;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39" name="Google Shape;939;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40" name="Google Shape;940;p25"/>
            <p:cNvGrpSpPr/>
            <p:nvPr/>
          </p:nvGrpSpPr>
          <p:grpSpPr>
            <a:xfrm rot="-5400000">
              <a:off x="-440874" y="1215795"/>
              <a:ext cx="70688" cy="626078"/>
              <a:chOff x="2339446" y="455930"/>
              <a:chExt cx="139700" cy="800100"/>
            </a:xfrm>
          </p:grpSpPr>
          <p:cxnSp>
            <p:nvCxnSpPr>
              <p:cNvPr id="941" name="Google Shape;941;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42" name="Google Shape;942;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43" name="Google Shape;943;p25"/>
            <p:cNvGrpSpPr/>
            <p:nvPr/>
          </p:nvGrpSpPr>
          <p:grpSpPr>
            <a:xfrm rot="-5400000">
              <a:off x="-440873" y="740216"/>
              <a:ext cx="70688" cy="626078"/>
              <a:chOff x="2339446" y="455930"/>
              <a:chExt cx="139700" cy="800100"/>
            </a:xfrm>
          </p:grpSpPr>
          <p:cxnSp>
            <p:nvCxnSpPr>
              <p:cNvPr id="944" name="Google Shape;944;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45" name="Google Shape;945;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946" name="Google Shape;946;p25"/>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947" name="Google Shape;947;p25"/>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948" name="Google Shape;948;p25"/>
          <p:cNvGrpSpPr/>
          <p:nvPr/>
        </p:nvGrpSpPr>
        <p:grpSpPr>
          <a:xfrm>
            <a:off x="12303201" y="647702"/>
            <a:ext cx="402118" cy="5524498"/>
            <a:chOff x="-718569" y="647702"/>
            <a:chExt cx="645558" cy="5524498"/>
          </a:xfrm>
        </p:grpSpPr>
        <p:grpSp>
          <p:nvGrpSpPr>
            <p:cNvPr id="949" name="Google Shape;949;p25"/>
            <p:cNvGrpSpPr/>
            <p:nvPr/>
          </p:nvGrpSpPr>
          <p:grpSpPr>
            <a:xfrm rot="-5400000">
              <a:off x="-421394" y="5495992"/>
              <a:ext cx="70688" cy="626078"/>
              <a:chOff x="1416580" y="455930"/>
              <a:chExt cx="139700" cy="800100"/>
            </a:xfrm>
          </p:grpSpPr>
          <p:cxnSp>
            <p:nvCxnSpPr>
              <p:cNvPr id="950" name="Google Shape;950;p25"/>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51" name="Google Shape;951;p25"/>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52" name="Google Shape;952;p25"/>
            <p:cNvGrpSpPr/>
            <p:nvPr/>
          </p:nvGrpSpPr>
          <p:grpSpPr>
            <a:xfrm rot="-5400000">
              <a:off x="-440874" y="5020427"/>
              <a:ext cx="70688" cy="626078"/>
              <a:chOff x="2339446" y="455930"/>
              <a:chExt cx="139700" cy="800100"/>
            </a:xfrm>
          </p:grpSpPr>
          <p:cxnSp>
            <p:nvCxnSpPr>
              <p:cNvPr id="953" name="Google Shape;953;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54" name="Google Shape;954;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55" name="Google Shape;955;p25"/>
            <p:cNvGrpSpPr/>
            <p:nvPr/>
          </p:nvGrpSpPr>
          <p:grpSpPr>
            <a:xfrm rot="-5400000">
              <a:off x="-440874" y="4544848"/>
              <a:ext cx="70688" cy="626078"/>
              <a:chOff x="2339446" y="455930"/>
              <a:chExt cx="139700" cy="800100"/>
            </a:xfrm>
          </p:grpSpPr>
          <p:cxnSp>
            <p:nvCxnSpPr>
              <p:cNvPr id="956" name="Google Shape;956;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57" name="Google Shape;957;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58" name="Google Shape;958;p25"/>
            <p:cNvGrpSpPr/>
            <p:nvPr/>
          </p:nvGrpSpPr>
          <p:grpSpPr>
            <a:xfrm rot="-5400000">
              <a:off x="-440874" y="4069269"/>
              <a:ext cx="70688" cy="626078"/>
              <a:chOff x="2339446" y="455930"/>
              <a:chExt cx="139700" cy="800100"/>
            </a:xfrm>
          </p:grpSpPr>
          <p:cxnSp>
            <p:nvCxnSpPr>
              <p:cNvPr id="959" name="Google Shape;959;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60" name="Google Shape;960;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61" name="Google Shape;961;p25"/>
            <p:cNvGrpSpPr/>
            <p:nvPr/>
          </p:nvGrpSpPr>
          <p:grpSpPr>
            <a:xfrm rot="-5400000">
              <a:off x="-440874" y="3593690"/>
              <a:ext cx="70688" cy="626078"/>
              <a:chOff x="2339446" y="455930"/>
              <a:chExt cx="139700" cy="800100"/>
            </a:xfrm>
          </p:grpSpPr>
          <p:cxnSp>
            <p:nvCxnSpPr>
              <p:cNvPr id="962" name="Google Shape;962;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63" name="Google Shape;963;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64" name="Google Shape;964;p25"/>
            <p:cNvGrpSpPr/>
            <p:nvPr/>
          </p:nvGrpSpPr>
          <p:grpSpPr>
            <a:xfrm rot="-5400000">
              <a:off x="-440874" y="3118111"/>
              <a:ext cx="70688" cy="626078"/>
              <a:chOff x="2339446" y="455930"/>
              <a:chExt cx="139700" cy="800100"/>
            </a:xfrm>
          </p:grpSpPr>
          <p:cxnSp>
            <p:nvCxnSpPr>
              <p:cNvPr id="965" name="Google Shape;965;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66" name="Google Shape;966;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67" name="Google Shape;967;p25"/>
            <p:cNvGrpSpPr/>
            <p:nvPr/>
          </p:nvGrpSpPr>
          <p:grpSpPr>
            <a:xfrm rot="-5400000">
              <a:off x="-440874" y="2642532"/>
              <a:ext cx="70688" cy="626078"/>
              <a:chOff x="2339446" y="455930"/>
              <a:chExt cx="139700" cy="800100"/>
            </a:xfrm>
          </p:grpSpPr>
          <p:cxnSp>
            <p:nvCxnSpPr>
              <p:cNvPr id="968" name="Google Shape;968;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69" name="Google Shape;969;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70" name="Google Shape;970;p25"/>
            <p:cNvGrpSpPr/>
            <p:nvPr/>
          </p:nvGrpSpPr>
          <p:grpSpPr>
            <a:xfrm rot="-5400000">
              <a:off x="-440874" y="2166953"/>
              <a:ext cx="70688" cy="626078"/>
              <a:chOff x="2339446" y="455930"/>
              <a:chExt cx="139700" cy="800100"/>
            </a:xfrm>
          </p:grpSpPr>
          <p:cxnSp>
            <p:nvCxnSpPr>
              <p:cNvPr id="971" name="Google Shape;971;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72" name="Google Shape;972;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73" name="Google Shape;973;p25"/>
            <p:cNvGrpSpPr/>
            <p:nvPr/>
          </p:nvGrpSpPr>
          <p:grpSpPr>
            <a:xfrm rot="-5400000">
              <a:off x="-440874" y="1691374"/>
              <a:ext cx="70688" cy="626078"/>
              <a:chOff x="2339446" y="455930"/>
              <a:chExt cx="139700" cy="800100"/>
            </a:xfrm>
          </p:grpSpPr>
          <p:cxnSp>
            <p:nvCxnSpPr>
              <p:cNvPr id="974" name="Google Shape;974;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75" name="Google Shape;975;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76" name="Google Shape;976;p25"/>
            <p:cNvGrpSpPr/>
            <p:nvPr/>
          </p:nvGrpSpPr>
          <p:grpSpPr>
            <a:xfrm rot="-5400000">
              <a:off x="-440874" y="1215795"/>
              <a:ext cx="70688" cy="626078"/>
              <a:chOff x="2339446" y="455930"/>
              <a:chExt cx="139700" cy="800100"/>
            </a:xfrm>
          </p:grpSpPr>
          <p:cxnSp>
            <p:nvCxnSpPr>
              <p:cNvPr id="977" name="Google Shape;977;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78" name="Google Shape;978;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79" name="Google Shape;979;p25"/>
            <p:cNvGrpSpPr/>
            <p:nvPr/>
          </p:nvGrpSpPr>
          <p:grpSpPr>
            <a:xfrm rot="-5400000">
              <a:off x="-440873" y="740216"/>
              <a:ext cx="70688" cy="626078"/>
              <a:chOff x="2339446" y="455930"/>
              <a:chExt cx="139700" cy="800100"/>
            </a:xfrm>
          </p:grpSpPr>
          <p:cxnSp>
            <p:nvCxnSpPr>
              <p:cNvPr id="980" name="Google Shape;980;p25"/>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81" name="Google Shape;981;p25"/>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982" name="Google Shape;982;p25"/>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983" name="Google Shape;983;p25"/>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Dark Gray with Eyebrow" showMasterSp="0">
  <p:cSld name="Divider- Dark Gray with Eyebrow">
    <p:bg>
      <p:bgPr>
        <a:solidFill>
          <a:srgbClr val="45474B"/>
        </a:solidFill>
      </p:bgPr>
    </p:bg>
    <p:spTree>
      <p:nvGrpSpPr>
        <p:cNvPr id="984" name="Shape 984"/>
        <p:cNvGrpSpPr/>
        <p:nvPr/>
      </p:nvGrpSpPr>
      <p:grpSpPr>
        <a:xfrm>
          <a:off x="0" y="0"/>
          <a:ext cx="0" cy="0"/>
          <a:chOff x="0" y="0"/>
          <a:chExt cx="0" cy="0"/>
        </a:xfrm>
      </p:grpSpPr>
      <p:sp>
        <p:nvSpPr>
          <p:cNvPr id="985" name="Google Shape;985;p26"/>
          <p:cNvSpPr txBox="1"/>
          <p:nvPr>
            <p:ph type="title"/>
          </p:nvPr>
        </p:nvSpPr>
        <p:spPr>
          <a:xfrm>
            <a:off x="497563" y="2858472"/>
            <a:ext cx="9227400" cy="13551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6000"/>
              <a:buFont typeface="Avenir Next For Intuit"/>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6" name="Google Shape;986;p26"/>
          <p:cNvSpPr txBox="1"/>
          <p:nvPr>
            <p:ph idx="1" type="body"/>
          </p:nvPr>
        </p:nvSpPr>
        <p:spPr>
          <a:xfrm>
            <a:off x="531811" y="2699253"/>
            <a:ext cx="7644000" cy="4899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800"/>
              <a:buFont typeface="Avenir Next For Intuit"/>
              <a:buNone/>
              <a:defRPr sz="1800">
                <a:solidFill>
                  <a:schemeClr val="lt1"/>
                </a:solidFill>
              </a:defRPr>
            </a:lvl1pPr>
            <a:lvl2pPr indent="-228600" lvl="1" marL="914400" rtl="0" algn="l">
              <a:lnSpc>
                <a:spcPct val="95000"/>
              </a:lnSpc>
              <a:spcBef>
                <a:spcPts val="400"/>
              </a:spcBef>
              <a:spcAft>
                <a:spcPts val="0"/>
              </a:spcAft>
              <a:buClr>
                <a:schemeClr val="lt1"/>
              </a:buClr>
              <a:buSzPts val="1620"/>
              <a:buFont typeface="Avenir Next For Intuit"/>
              <a:buNone/>
              <a:defRPr sz="1800">
                <a:solidFill>
                  <a:schemeClr val="lt1"/>
                </a:solidFill>
              </a:defRPr>
            </a:lvl2pPr>
            <a:lvl3pPr indent="-331469" lvl="2" marL="1371600" rtl="0" algn="l">
              <a:lnSpc>
                <a:spcPct val="95000"/>
              </a:lnSpc>
              <a:spcBef>
                <a:spcPts val="1600"/>
              </a:spcBef>
              <a:spcAft>
                <a:spcPts val="0"/>
              </a:spcAft>
              <a:buClr>
                <a:schemeClr val="lt1"/>
              </a:buClr>
              <a:buSzPts val="1620"/>
              <a:buChar char="•"/>
              <a:defRPr sz="1800">
                <a:solidFill>
                  <a:schemeClr val="lt1"/>
                </a:solidFill>
              </a:defRPr>
            </a:lvl3pPr>
            <a:lvl4pPr indent="-342900" lvl="3" marL="1828800" rtl="0" algn="l">
              <a:lnSpc>
                <a:spcPct val="90000"/>
              </a:lnSpc>
              <a:spcBef>
                <a:spcPts val="400"/>
              </a:spcBef>
              <a:spcAft>
                <a:spcPts val="0"/>
              </a:spcAft>
              <a:buClr>
                <a:schemeClr val="lt1"/>
              </a:buClr>
              <a:buSzPts val="1800"/>
              <a:buChar char="–"/>
              <a:defRPr sz="1800">
                <a:solidFill>
                  <a:schemeClr val="lt1"/>
                </a:solidFill>
              </a:defRPr>
            </a:lvl4pPr>
            <a:lvl5pPr indent="-228600" lvl="4" marL="2286000" rtl="0" algn="l">
              <a:lnSpc>
                <a:spcPct val="90000"/>
              </a:lnSpc>
              <a:spcBef>
                <a:spcPts val="400"/>
              </a:spcBef>
              <a:spcAft>
                <a:spcPts val="0"/>
              </a:spcAft>
              <a:buSzPts val="1620"/>
              <a:buFont typeface="Avenir Next For Intuit"/>
              <a:buNone/>
              <a:defRPr sz="18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grpSp>
        <p:nvGrpSpPr>
          <p:cNvPr id="987" name="Google Shape;987;p26"/>
          <p:cNvGrpSpPr/>
          <p:nvPr/>
        </p:nvGrpSpPr>
        <p:grpSpPr>
          <a:xfrm>
            <a:off x="607995" y="-384971"/>
            <a:ext cx="10976721" cy="340523"/>
            <a:chOff x="641881" y="-847090"/>
            <a:chExt cx="10917765" cy="800100"/>
          </a:xfrm>
        </p:grpSpPr>
        <p:grpSp>
          <p:nvGrpSpPr>
            <p:cNvPr id="988" name="Google Shape;988;p26"/>
            <p:cNvGrpSpPr/>
            <p:nvPr/>
          </p:nvGrpSpPr>
          <p:grpSpPr>
            <a:xfrm>
              <a:off x="1423636" y="-847090"/>
              <a:ext cx="139700" cy="800100"/>
              <a:chOff x="1416580" y="455930"/>
              <a:chExt cx="139700" cy="800100"/>
            </a:xfrm>
          </p:grpSpPr>
          <p:cxnSp>
            <p:nvCxnSpPr>
              <p:cNvPr id="989" name="Google Shape;989;p26"/>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90" name="Google Shape;990;p26"/>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91" name="Google Shape;991;p26"/>
            <p:cNvGrpSpPr/>
            <p:nvPr/>
          </p:nvGrpSpPr>
          <p:grpSpPr>
            <a:xfrm>
              <a:off x="2345091" y="-847090"/>
              <a:ext cx="139700" cy="800100"/>
              <a:chOff x="2339446" y="455930"/>
              <a:chExt cx="139700" cy="800100"/>
            </a:xfrm>
          </p:grpSpPr>
          <p:cxnSp>
            <p:nvCxnSpPr>
              <p:cNvPr id="992" name="Google Shape;992;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93" name="Google Shape;993;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94" name="Google Shape;994;p26"/>
            <p:cNvGrpSpPr/>
            <p:nvPr/>
          </p:nvGrpSpPr>
          <p:grpSpPr>
            <a:xfrm>
              <a:off x="3266546" y="-847090"/>
              <a:ext cx="139700" cy="800100"/>
              <a:chOff x="2339446" y="455930"/>
              <a:chExt cx="139700" cy="800100"/>
            </a:xfrm>
          </p:grpSpPr>
          <p:cxnSp>
            <p:nvCxnSpPr>
              <p:cNvPr id="995" name="Google Shape;995;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96" name="Google Shape;996;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97" name="Google Shape;997;p26"/>
            <p:cNvGrpSpPr/>
            <p:nvPr/>
          </p:nvGrpSpPr>
          <p:grpSpPr>
            <a:xfrm>
              <a:off x="4188001" y="-847090"/>
              <a:ext cx="139700" cy="800100"/>
              <a:chOff x="2339446" y="455930"/>
              <a:chExt cx="139700" cy="800100"/>
            </a:xfrm>
          </p:grpSpPr>
          <p:cxnSp>
            <p:nvCxnSpPr>
              <p:cNvPr id="998" name="Google Shape;998;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99" name="Google Shape;999;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00" name="Google Shape;1000;p26"/>
            <p:cNvGrpSpPr/>
            <p:nvPr/>
          </p:nvGrpSpPr>
          <p:grpSpPr>
            <a:xfrm>
              <a:off x="5109456" y="-847090"/>
              <a:ext cx="139700" cy="800100"/>
              <a:chOff x="2339446" y="455930"/>
              <a:chExt cx="139700" cy="800100"/>
            </a:xfrm>
          </p:grpSpPr>
          <p:cxnSp>
            <p:nvCxnSpPr>
              <p:cNvPr id="1001" name="Google Shape;1001;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02" name="Google Shape;1002;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03" name="Google Shape;1003;p26"/>
            <p:cNvGrpSpPr/>
            <p:nvPr/>
          </p:nvGrpSpPr>
          <p:grpSpPr>
            <a:xfrm>
              <a:off x="6030911" y="-847090"/>
              <a:ext cx="139700" cy="800100"/>
              <a:chOff x="2339446" y="455930"/>
              <a:chExt cx="139700" cy="800100"/>
            </a:xfrm>
          </p:grpSpPr>
          <p:cxnSp>
            <p:nvCxnSpPr>
              <p:cNvPr id="1004" name="Google Shape;1004;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05" name="Google Shape;1005;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06" name="Google Shape;1006;p26"/>
            <p:cNvGrpSpPr/>
            <p:nvPr/>
          </p:nvGrpSpPr>
          <p:grpSpPr>
            <a:xfrm>
              <a:off x="6952366" y="-847090"/>
              <a:ext cx="139700" cy="800100"/>
              <a:chOff x="2339446" y="455930"/>
              <a:chExt cx="139700" cy="800100"/>
            </a:xfrm>
          </p:grpSpPr>
          <p:cxnSp>
            <p:nvCxnSpPr>
              <p:cNvPr id="1007" name="Google Shape;1007;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08" name="Google Shape;1008;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09" name="Google Shape;1009;p26"/>
            <p:cNvGrpSpPr/>
            <p:nvPr/>
          </p:nvGrpSpPr>
          <p:grpSpPr>
            <a:xfrm>
              <a:off x="7873821" y="-847090"/>
              <a:ext cx="139700" cy="800100"/>
              <a:chOff x="2339446" y="455930"/>
              <a:chExt cx="139700" cy="800100"/>
            </a:xfrm>
          </p:grpSpPr>
          <p:cxnSp>
            <p:nvCxnSpPr>
              <p:cNvPr id="1010" name="Google Shape;1010;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11" name="Google Shape;1011;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12" name="Google Shape;1012;p26"/>
            <p:cNvGrpSpPr/>
            <p:nvPr/>
          </p:nvGrpSpPr>
          <p:grpSpPr>
            <a:xfrm>
              <a:off x="8795276" y="-847090"/>
              <a:ext cx="139700" cy="800100"/>
              <a:chOff x="2339446" y="455930"/>
              <a:chExt cx="139700" cy="800100"/>
            </a:xfrm>
          </p:grpSpPr>
          <p:cxnSp>
            <p:nvCxnSpPr>
              <p:cNvPr id="1013" name="Google Shape;1013;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14" name="Google Shape;1014;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15" name="Google Shape;1015;p26"/>
            <p:cNvGrpSpPr/>
            <p:nvPr/>
          </p:nvGrpSpPr>
          <p:grpSpPr>
            <a:xfrm>
              <a:off x="9716731" y="-847090"/>
              <a:ext cx="139700" cy="800100"/>
              <a:chOff x="2339446" y="455930"/>
              <a:chExt cx="139700" cy="800100"/>
            </a:xfrm>
          </p:grpSpPr>
          <p:cxnSp>
            <p:nvCxnSpPr>
              <p:cNvPr id="1016" name="Google Shape;1016;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17" name="Google Shape;1017;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18" name="Google Shape;1018;p26"/>
            <p:cNvGrpSpPr/>
            <p:nvPr/>
          </p:nvGrpSpPr>
          <p:grpSpPr>
            <a:xfrm>
              <a:off x="10638186" y="-847090"/>
              <a:ext cx="139700" cy="800100"/>
              <a:chOff x="2339446" y="455930"/>
              <a:chExt cx="139700" cy="800100"/>
            </a:xfrm>
          </p:grpSpPr>
          <p:cxnSp>
            <p:nvCxnSpPr>
              <p:cNvPr id="1019" name="Google Shape;1019;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20" name="Google Shape;1020;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021" name="Google Shape;1021;p26"/>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022" name="Google Shape;1022;p26"/>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23" name="Google Shape;1023;p26"/>
          <p:cNvGrpSpPr/>
          <p:nvPr/>
        </p:nvGrpSpPr>
        <p:grpSpPr>
          <a:xfrm>
            <a:off x="607995" y="6946864"/>
            <a:ext cx="10976721" cy="340603"/>
            <a:chOff x="641881" y="-847090"/>
            <a:chExt cx="10917765" cy="800100"/>
          </a:xfrm>
        </p:grpSpPr>
        <p:grpSp>
          <p:nvGrpSpPr>
            <p:cNvPr id="1024" name="Google Shape;1024;p26"/>
            <p:cNvGrpSpPr/>
            <p:nvPr/>
          </p:nvGrpSpPr>
          <p:grpSpPr>
            <a:xfrm>
              <a:off x="1423636" y="-847090"/>
              <a:ext cx="139700" cy="800100"/>
              <a:chOff x="1416580" y="455930"/>
              <a:chExt cx="139700" cy="800100"/>
            </a:xfrm>
          </p:grpSpPr>
          <p:cxnSp>
            <p:nvCxnSpPr>
              <p:cNvPr id="1025" name="Google Shape;1025;p26"/>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26" name="Google Shape;1026;p26"/>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27" name="Google Shape;1027;p26"/>
            <p:cNvGrpSpPr/>
            <p:nvPr/>
          </p:nvGrpSpPr>
          <p:grpSpPr>
            <a:xfrm>
              <a:off x="2345091" y="-847090"/>
              <a:ext cx="139700" cy="800100"/>
              <a:chOff x="2339446" y="455930"/>
              <a:chExt cx="139700" cy="800100"/>
            </a:xfrm>
          </p:grpSpPr>
          <p:cxnSp>
            <p:nvCxnSpPr>
              <p:cNvPr id="1028" name="Google Shape;1028;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29" name="Google Shape;1029;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30" name="Google Shape;1030;p26"/>
            <p:cNvGrpSpPr/>
            <p:nvPr/>
          </p:nvGrpSpPr>
          <p:grpSpPr>
            <a:xfrm>
              <a:off x="3266546" y="-847090"/>
              <a:ext cx="139700" cy="800100"/>
              <a:chOff x="2339446" y="455930"/>
              <a:chExt cx="139700" cy="800100"/>
            </a:xfrm>
          </p:grpSpPr>
          <p:cxnSp>
            <p:nvCxnSpPr>
              <p:cNvPr id="1031" name="Google Shape;1031;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32" name="Google Shape;1032;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33" name="Google Shape;1033;p26"/>
            <p:cNvGrpSpPr/>
            <p:nvPr/>
          </p:nvGrpSpPr>
          <p:grpSpPr>
            <a:xfrm>
              <a:off x="4188001" y="-847090"/>
              <a:ext cx="139700" cy="800100"/>
              <a:chOff x="2339446" y="455930"/>
              <a:chExt cx="139700" cy="800100"/>
            </a:xfrm>
          </p:grpSpPr>
          <p:cxnSp>
            <p:nvCxnSpPr>
              <p:cNvPr id="1034" name="Google Shape;1034;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35" name="Google Shape;1035;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36" name="Google Shape;1036;p26"/>
            <p:cNvGrpSpPr/>
            <p:nvPr/>
          </p:nvGrpSpPr>
          <p:grpSpPr>
            <a:xfrm>
              <a:off x="5109456" y="-847090"/>
              <a:ext cx="139700" cy="800100"/>
              <a:chOff x="2339446" y="455930"/>
              <a:chExt cx="139700" cy="800100"/>
            </a:xfrm>
          </p:grpSpPr>
          <p:cxnSp>
            <p:nvCxnSpPr>
              <p:cNvPr id="1037" name="Google Shape;1037;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38" name="Google Shape;1038;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39" name="Google Shape;1039;p26"/>
            <p:cNvGrpSpPr/>
            <p:nvPr/>
          </p:nvGrpSpPr>
          <p:grpSpPr>
            <a:xfrm>
              <a:off x="6030911" y="-847090"/>
              <a:ext cx="139700" cy="800100"/>
              <a:chOff x="2339446" y="455930"/>
              <a:chExt cx="139700" cy="800100"/>
            </a:xfrm>
          </p:grpSpPr>
          <p:cxnSp>
            <p:nvCxnSpPr>
              <p:cNvPr id="1040" name="Google Shape;1040;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41" name="Google Shape;1041;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42" name="Google Shape;1042;p26"/>
            <p:cNvGrpSpPr/>
            <p:nvPr/>
          </p:nvGrpSpPr>
          <p:grpSpPr>
            <a:xfrm>
              <a:off x="6952366" y="-847090"/>
              <a:ext cx="139700" cy="800100"/>
              <a:chOff x="2339446" y="455930"/>
              <a:chExt cx="139700" cy="800100"/>
            </a:xfrm>
          </p:grpSpPr>
          <p:cxnSp>
            <p:nvCxnSpPr>
              <p:cNvPr id="1043" name="Google Shape;1043;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44" name="Google Shape;1044;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45" name="Google Shape;1045;p26"/>
            <p:cNvGrpSpPr/>
            <p:nvPr/>
          </p:nvGrpSpPr>
          <p:grpSpPr>
            <a:xfrm>
              <a:off x="7873821" y="-847090"/>
              <a:ext cx="139700" cy="800100"/>
              <a:chOff x="2339446" y="455930"/>
              <a:chExt cx="139700" cy="800100"/>
            </a:xfrm>
          </p:grpSpPr>
          <p:cxnSp>
            <p:nvCxnSpPr>
              <p:cNvPr id="1046" name="Google Shape;1046;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47" name="Google Shape;1047;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48" name="Google Shape;1048;p26"/>
            <p:cNvGrpSpPr/>
            <p:nvPr/>
          </p:nvGrpSpPr>
          <p:grpSpPr>
            <a:xfrm>
              <a:off x="8795276" y="-847090"/>
              <a:ext cx="139700" cy="800100"/>
              <a:chOff x="2339446" y="455930"/>
              <a:chExt cx="139700" cy="800100"/>
            </a:xfrm>
          </p:grpSpPr>
          <p:cxnSp>
            <p:nvCxnSpPr>
              <p:cNvPr id="1049" name="Google Shape;1049;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50" name="Google Shape;1050;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51" name="Google Shape;1051;p26"/>
            <p:cNvGrpSpPr/>
            <p:nvPr/>
          </p:nvGrpSpPr>
          <p:grpSpPr>
            <a:xfrm>
              <a:off x="9716731" y="-847090"/>
              <a:ext cx="139700" cy="800100"/>
              <a:chOff x="2339446" y="455930"/>
              <a:chExt cx="139700" cy="800100"/>
            </a:xfrm>
          </p:grpSpPr>
          <p:cxnSp>
            <p:nvCxnSpPr>
              <p:cNvPr id="1052" name="Google Shape;1052;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53" name="Google Shape;1053;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54" name="Google Shape;1054;p26"/>
            <p:cNvGrpSpPr/>
            <p:nvPr/>
          </p:nvGrpSpPr>
          <p:grpSpPr>
            <a:xfrm>
              <a:off x="10638186" y="-847090"/>
              <a:ext cx="139700" cy="800100"/>
              <a:chOff x="2339446" y="455930"/>
              <a:chExt cx="139700" cy="800100"/>
            </a:xfrm>
          </p:grpSpPr>
          <p:cxnSp>
            <p:nvCxnSpPr>
              <p:cNvPr id="1055" name="Google Shape;1055;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56" name="Google Shape;1056;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057" name="Google Shape;1057;p26"/>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058" name="Google Shape;1058;p26"/>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59" name="Google Shape;1059;p26"/>
          <p:cNvGrpSpPr/>
          <p:nvPr/>
        </p:nvGrpSpPr>
        <p:grpSpPr>
          <a:xfrm>
            <a:off x="-470014" y="647702"/>
            <a:ext cx="409026" cy="5524498"/>
            <a:chOff x="-718569" y="647702"/>
            <a:chExt cx="645558" cy="5524498"/>
          </a:xfrm>
        </p:grpSpPr>
        <p:grpSp>
          <p:nvGrpSpPr>
            <p:cNvPr id="1060" name="Google Shape;1060;p26"/>
            <p:cNvGrpSpPr/>
            <p:nvPr/>
          </p:nvGrpSpPr>
          <p:grpSpPr>
            <a:xfrm rot="-5400000">
              <a:off x="-421394" y="5495992"/>
              <a:ext cx="70688" cy="626078"/>
              <a:chOff x="1416580" y="455930"/>
              <a:chExt cx="139700" cy="800100"/>
            </a:xfrm>
          </p:grpSpPr>
          <p:cxnSp>
            <p:nvCxnSpPr>
              <p:cNvPr id="1061" name="Google Shape;1061;p26"/>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62" name="Google Shape;1062;p26"/>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63" name="Google Shape;1063;p26"/>
            <p:cNvGrpSpPr/>
            <p:nvPr/>
          </p:nvGrpSpPr>
          <p:grpSpPr>
            <a:xfrm rot="-5400000">
              <a:off x="-440874" y="5020427"/>
              <a:ext cx="70688" cy="626078"/>
              <a:chOff x="2339446" y="455930"/>
              <a:chExt cx="139700" cy="800100"/>
            </a:xfrm>
          </p:grpSpPr>
          <p:cxnSp>
            <p:nvCxnSpPr>
              <p:cNvPr id="1064" name="Google Shape;1064;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65" name="Google Shape;1065;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66" name="Google Shape;1066;p26"/>
            <p:cNvGrpSpPr/>
            <p:nvPr/>
          </p:nvGrpSpPr>
          <p:grpSpPr>
            <a:xfrm rot="-5400000">
              <a:off x="-440874" y="4544848"/>
              <a:ext cx="70688" cy="626078"/>
              <a:chOff x="2339446" y="455930"/>
              <a:chExt cx="139700" cy="800100"/>
            </a:xfrm>
          </p:grpSpPr>
          <p:cxnSp>
            <p:nvCxnSpPr>
              <p:cNvPr id="1067" name="Google Shape;1067;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68" name="Google Shape;1068;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69" name="Google Shape;1069;p26"/>
            <p:cNvGrpSpPr/>
            <p:nvPr/>
          </p:nvGrpSpPr>
          <p:grpSpPr>
            <a:xfrm rot="-5400000">
              <a:off x="-440874" y="4069269"/>
              <a:ext cx="70688" cy="626078"/>
              <a:chOff x="2339446" y="455930"/>
              <a:chExt cx="139700" cy="800100"/>
            </a:xfrm>
          </p:grpSpPr>
          <p:cxnSp>
            <p:nvCxnSpPr>
              <p:cNvPr id="1070" name="Google Shape;1070;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71" name="Google Shape;1071;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72" name="Google Shape;1072;p26"/>
            <p:cNvGrpSpPr/>
            <p:nvPr/>
          </p:nvGrpSpPr>
          <p:grpSpPr>
            <a:xfrm rot="-5400000">
              <a:off x="-440874" y="3593690"/>
              <a:ext cx="70688" cy="626078"/>
              <a:chOff x="2339446" y="455930"/>
              <a:chExt cx="139700" cy="800100"/>
            </a:xfrm>
          </p:grpSpPr>
          <p:cxnSp>
            <p:nvCxnSpPr>
              <p:cNvPr id="1073" name="Google Shape;1073;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74" name="Google Shape;1074;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75" name="Google Shape;1075;p26"/>
            <p:cNvGrpSpPr/>
            <p:nvPr/>
          </p:nvGrpSpPr>
          <p:grpSpPr>
            <a:xfrm rot="-5400000">
              <a:off x="-440874" y="3118111"/>
              <a:ext cx="70688" cy="626078"/>
              <a:chOff x="2339446" y="455930"/>
              <a:chExt cx="139700" cy="800100"/>
            </a:xfrm>
          </p:grpSpPr>
          <p:cxnSp>
            <p:nvCxnSpPr>
              <p:cNvPr id="1076" name="Google Shape;1076;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77" name="Google Shape;1077;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78" name="Google Shape;1078;p26"/>
            <p:cNvGrpSpPr/>
            <p:nvPr/>
          </p:nvGrpSpPr>
          <p:grpSpPr>
            <a:xfrm rot="-5400000">
              <a:off x="-440874" y="2642532"/>
              <a:ext cx="70688" cy="626078"/>
              <a:chOff x="2339446" y="455930"/>
              <a:chExt cx="139700" cy="800100"/>
            </a:xfrm>
          </p:grpSpPr>
          <p:cxnSp>
            <p:nvCxnSpPr>
              <p:cNvPr id="1079" name="Google Shape;1079;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80" name="Google Shape;1080;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81" name="Google Shape;1081;p26"/>
            <p:cNvGrpSpPr/>
            <p:nvPr/>
          </p:nvGrpSpPr>
          <p:grpSpPr>
            <a:xfrm rot="-5400000">
              <a:off x="-440874" y="2166953"/>
              <a:ext cx="70688" cy="626078"/>
              <a:chOff x="2339446" y="455930"/>
              <a:chExt cx="139700" cy="800100"/>
            </a:xfrm>
          </p:grpSpPr>
          <p:cxnSp>
            <p:nvCxnSpPr>
              <p:cNvPr id="1082" name="Google Shape;1082;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83" name="Google Shape;1083;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84" name="Google Shape;1084;p26"/>
            <p:cNvGrpSpPr/>
            <p:nvPr/>
          </p:nvGrpSpPr>
          <p:grpSpPr>
            <a:xfrm rot="-5400000">
              <a:off x="-440874" y="1691374"/>
              <a:ext cx="70688" cy="626078"/>
              <a:chOff x="2339446" y="455930"/>
              <a:chExt cx="139700" cy="800100"/>
            </a:xfrm>
          </p:grpSpPr>
          <p:cxnSp>
            <p:nvCxnSpPr>
              <p:cNvPr id="1085" name="Google Shape;1085;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86" name="Google Shape;1086;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87" name="Google Shape;1087;p26"/>
            <p:cNvGrpSpPr/>
            <p:nvPr/>
          </p:nvGrpSpPr>
          <p:grpSpPr>
            <a:xfrm rot="-5400000">
              <a:off x="-440874" y="1215795"/>
              <a:ext cx="70688" cy="626078"/>
              <a:chOff x="2339446" y="455930"/>
              <a:chExt cx="139700" cy="800100"/>
            </a:xfrm>
          </p:grpSpPr>
          <p:cxnSp>
            <p:nvCxnSpPr>
              <p:cNvPr id="1088" name="Google Shape;1088;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89" name="Google Shape;1089;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90" name="Google Shape;1090;p26"/>
            <p:cNvGrpSpPr/>
            <p:nvPr/>
          </p:nvGrpSpPr>
          <p:grpSpPr>
            <a:xfrm rot="-5400000">
              <a:off x="-440873" y="740216"/>
              <a:ext cx="70688" cy="626078"/>
              <a:chOff x="2339446" y="455930"/>
              <a:chExt cx="139700" cy="800100"/>
            </a:xfrm>
          </p:grpSpPr>
          <p:cxnSp>
            <p:nvCxnSpPr>
              <p:cNvPr id="1091" name="Google Shape;1091;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92" name="Google Shape;1092;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093" name="Google Shape;1093;p26"/>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094" name="Google Shape;1094;p26"/>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1095" name="Google Shape;1095;p26"/>
          <p:cNvGrpSpPr/>
          <p:nvPr/>
        </p:nvGrpSpPr>
        <p:grpSpPr>
          <a:xfrm>
            <a:off x="12303201" y="647702"/>
            <a:ext cx="402118" cy="5524498"/>
            <a:chOff x="-718569" y="647702"/>
            <a:chExt cx="645558" cy="5524498"/>
          </a:xfrm>
        </p:grpSpPr>
        <p:grpSp>
          <p:nvGrpSpPr>
            <p:cNvPr id="1096" name="Google Shape;1096;p26"/>
            <p:cNvGrpSpPr/>
            <p:nvPr/>
          </p:nvGrpSpPr>
          <p:grpSpPr>
            <a:xfrm rot="-5400000">
              <a:off x="-421394" y="5495992"/>
              <a:ext cx="70688" cy="626078"/>
              <a:chOff x="1416580" y="455930"/>
              <a:chExt cx="139700" cy="800100"/>
            </a:xfrm>
          </p:grpSpPr>
          <p:cxnSp>
            <p:nvCxnSpPr>
              <p:cNvPr id="1097" name="Google Shape;1097;p26"/>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98" name="Google Shape;1098;p26"/>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99" name="Google Shape;1099;p26"/>
            <p:cNvGrpSpPr/>
            <p:nvPr/>
          </p:nvGrpSpPr>
          <p:grpSpPr>
            <a:xfrm rot="-5400000">
              <a:off x="-440874" y="5020427"/>
              <a:ext cx="70688" cy="626078"/>
              <a:chOff x="2339446" y="455930"/>
              <a:chExt cx="139700" cy="800100"/>
            </a:xfrm>
          </p:grpSpPr>
          <p:cxnSp>
            <p:nvCxnSpPr>
              <p:cNvPr id="1100" name="Google Shape;1100;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01" name="Google Shape;1101;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02" name="Google Shape;1102;p26"/>
            <p:cNvGrpSpPr/>
            <p:nvPr/>
          </p:nvGrpSpPr>
          <p:grpSpPr>
            <a:xfrm rot="-5400000">
              <a:off x="-440874" y="4544848"/>
              <a:ext cx="70688" cy="626078"/>
              <a:chOff x="2339446" y="455930"/>
              <a:chExt cx="139700" cy="800100"/>
            </a:xfrm>
          </p:grpSpPr>
          <p:cxnSp>
            <p:nvCxnSpPr>
              <p:cNvPr id="1103" name="Google Shape;1103;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04" name="Google Shape;1104;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05" name="Google Shape;1105;p26"/>
            <p:cNvGrpSpPr/>
            <p:nvPr/>
          </p:nvGrpSpPr>
          <p:grpSpPr>
            <a:xfrm rot="-5400000">
              <a:off x="-440874" y="4069269"/>
              <a:ext cx="70688" cy="626078"/>
              <a:chOff x="2339446" y="455930"/>
              <a:chExt cx="139700" cy="800100"/>
            </a:xfrm>
          </p:grpSpPr>
          <p:cxnSp>
            <p:nvCxnSpPr>
              <p:cNvPr id="1106" name="Google Shape;1106;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07" name="Google Shape;1107;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08" name="Google Shape;1108;p26"/>
            <p:cNvGrpSpPr/>
            <p:nvPr/>
          </p:nvGrpSpPr>
          <p:grpSpPr>
            <a:xfrm rot="-5400000">
              <a:off x="-440874" y="3593690"/>
              <a:ext cx="70688" cy="626078"/>
              <a:chOff x="2339446" y="455930"/>
              <a:chExt cx="139700" cy="800100"/>
            </a:xfrm>
          </p:grpSpPr>
          <p:cxnSp>
            <p:nvCxnSpPr>
              <p:cNvPr id="1109" name="Google Shape;1109;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10" name="Google Shape;1110;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11" name="Google Shape;1111;p26"/>
            <p:cNvGrpSpPr/>
            <p:nvPr/>
          </p:nvGrpSpPr>
          <p:grpSpPr>
            <a:xfrm rot="-5400000">
              <a:off x="-440874" y="3118111"/>
              <a:ext cx="70688" cy="626078"/>
              <a:chOff x="2339446" y="455930"/>
              <a:chExt cx="139700" cy="800100"/>
            </a:xfrm>
          </p:grpSpPr>
          <p:cxnSp>
            <p:nvCxnSpPr>
              <p:cNvPr id="1112" name="Google Shape;1112;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13" name="Google Shape;1113;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14" name="Google Shape;1114;p26"/>
            <p:cNvGrpSpPr/>
            <p:nvPr/>
          </p:nvGrpSpPr>
          <p:grpSpPr>
            <a:xfrm rot="-5400000">
              <a:off x="-440874" y="2642532"/>
              <a:ext cx="70688" cy="626078"/>
              <a:chOff x="2339446" y="455930"/>
              <a:chExt cx="139700" cy="800100"/>
            </a:xfrm>
          </p:grpSpPr>
          <p:cxnSp>
            <p:nvCxnSpPr>
              <p:cNvPr id="1115" name="Google Shape;1115;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16" name="Google Shape;1116;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17" name="Google Shape;1117;p26"/>
            <p:cNvGrpSpPr/>
            <p:nvPr/>
          </p:nvGrpSpPr>
          <p:grpSpPr>
            <a:xfrm rot="-5400000">
              <a:off x="-440874" y="2166953"/>
              <a:ext cx="70688" cy="626078"/>
              <a:chOff x="2339446" y="455930"/>
              <a:chExt cx="139700" cy="800100"/>
            </a:xfrm>
          </p:grpSpPr>
          <p:cxnSp>
            <p:nvCxnSpPr>
              <p:cNvPr id="1118" name="Google Shape;1118;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19" name="Google Shape;1119;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20" name="Google Shape;1120;p26"/>
            <p:cNvGrpSpPr/>
            <p:nvPr/>
          </p:nvGrpSpPr>
          <p:grpSpPr>
            <a:xfrm rot="-5400000">
              <a:off x="-440874" y="1691374"/>
              <a:ext cx="70688" cy="626078"/>
              <a:chOff x="2339446" y="455930"/>
              <a:chExt cx="139700" cy="800100"/>
            </a:xfrm>
          </p:grpSpPr>
          <p:cxnSp>
            <p:nvCxnSpPr>
              <p:cNvPr id="1121" name="Google Shape;1121;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22" name="Google Shape;1122;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23" name="Google Shape;1123;p26"/>
            <p:cNvGrpSpPr/>
            <p:nvPr/>
          </p:nvGrpSpPr>
          <p:grpSpPr>
            <a:xfrm rot="-5400000">
              <a:off x="-440874" y="1215795"/>
              <a:ext cx="70688" cy="626078"/>
              <a:chOff x="2339446" y="455930"/>
              <a:chExt cx="139700" cy="800100"/>
            </a:xfrm>
          </p:grpSpPr>
          <p:cxnSp>
            <p:nvCxnSpPr>
              <p:cNvPr id="1124" name="Google Shape;1124;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25" name="Google Shape;1125;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26" name="Google Shape;1126;p26"/>
            <p:cNvGrpSpPr/>
            <p:nvPr/>
          </p:nvGrpSpPr>
          <p:grpSpPr>
            <a:xfrm rot="-5400000">
              <a:off x="-440873" y="740216"/>
              <a:ext cx="70688" cy="626078"/>
              <a:chOff x="2339446" y="455930"/>
              <a:chExt cx="139700" cy="800100"/>
            </a:xfrm>
          </p:grpSpPr>
          <p:cxnSp>
            <p:nvCxnSpPr>
              <p:cNvPr id="1127" name="Google Shape;1127;p26"/>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28" name="Google Shape;1128;p26"/>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129" name="Google Shape;1129;p26"/>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130" name="Google Shape;1130;p26"/>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Light Blue" showMasterSp="0">
  <p:cSld name="Divider - Light Blue">
    <p:bg>
      <p:bgPr>
        <a:solidFill>
          <a:srgbClr val="0077C5"/>
        </a:solidFill>
      </p:bgPr>
    </p:bg>
    <p:spTree>
      <p:nvGrpSpPr>
        <p:cNvPr id="1131" name="Shape 1131"/>
        <p:cNvGrpSpPr/>
        <p:nvPr/>
      </p:nvGrpSpPr>
      <p:grpSpPr>
        <a:xfrm>
          <a:off x="0" y="0"/>
          <a:ext cx="0" cy="0"/>
          <a:chOff x="0" y="0"/>
          <a:chExt cx="0" cy="0"/>
        </a:xfrm>
      </p:grpSpPr>
      <p:sp>
        <p:nvSpPr>
          <p:cNvPr id="1132" name="Google Shape;1132;p27"/>
          <p:cNvSpPr txBox="1"/>
          <p:nvPr>
            <p:ph type="title"/>
          </p:nvPr>
        </p:nvSpPr>
        <p:spPr>
          <a:xfrm>
            <a:off x="506253" y="2746962"/>
            <a:ext cx="10977000" cy="13551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6000"/>
              <a:buFont typeface="Avenir Next For Intuit"/>
              <a:buNone/>
              <a:defRPr b="1" i="0" sz="6000" cap="none">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133" name="Google Shape;1133;p27"/>
          <p:cNvGrpSpPr/>
          <p:nvPr/>
        </p:nvGrpSpPr>
        <p:grpSpPr>
          <a:xfrm>
            <a:off x="607995" y="-384971"/>
            <a:ext cx="10976721" cy="340523"/>
            <a:chOff x="641881" y="-847090"/>
            <a:chExt cx="10917765" cy="800100"/>
          </a:xfrm>
        </p:grpSpPr>
        <p:grpSp>
          <p:nvGrpSpPr>
            <p:cNvPr id="1134" name="Google Shape;1134;p27"/>
            <p:cNvGrpSpPr/>
            <p:nvPr/>
          </p:nvGrpSpPr>
          <p:grpSpPr>
            <a:xfrm>
              <a:off x="1423636" y="-847090"/>
              <a:ext cx="139700" cy="800100"/>
              <a:chOff x="1416580" y="455930"/>
              <a:chExt cx="139700" cy="800100"/>
            </a:xfrm>
          </p:grpSpPr>
          <p:cxnSp>
            <p:nvCxnSpPr>
              <p:cNvPr id="1135" name="Google Shape;1135;p27"/>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36" name="Google Shape;1136;p27"/>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37" name="Google Shape;1137;p27"/>
            <p:cNvGrpSpPr/>
            <p:nvPr/>
          </p:nvGrpSpPr>
          <p:grpSpPr>
            <a:xfrm>
              <a:off x="2345091" y="-847090"/>
              <a:ext cx="139700" cy="800100"/>
              <a:chOff x="2339446" y="455930"/>
              <a:chExt cx="139700" cy="800100"/>
            </a:xfrm>
          </p:grpSpPr>
          <p:cxnSp>
            <p:nvCxnSpPr>
              <p:cNvPr id="1138" name="Google Shape;1138;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39" name="Google Shape;1139;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40" name="Google Shape;1140;p27"/>
            <p:cNvGrpSpPr/>
            <p:nvPr/>
          </p:nvGrpSpPr>
          <p:grpSpPr>
            <a:xfrm>
              <a:off x="3266546" y="-847090"/>
              <a:ext cx="139700" cy="800100"/>
              <a:chOff x="2339446" y="455930"/>
              <a:chExt cx="139700" cy="800100"/>
            </a:xfrm>
          </p:grpSpPr>
          <p:cxnSp>
            <p:nvCxnSpPr>
              <p:cNvPr id="1141" name="Google Shape;1141;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42" name="Google Shape;1142;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43" name="Google Shape;1143;p27"/>
            <p:cNvGrpSpPr/>
            <p:nvPr/>
          </p:nvGrpSpPr>
          <p:grpSpPr>
            <a:xfrm>
              <a:off x="4188001" y="-847090"/>
              <a:ext cx="139700" cy="800100"/>
              <a:chOff x="2339446" y="455930"/>
              <a:chExt cx="139700" cy="800100"/>
            </a:xfrm>
          </p:grpSpPr>
          <p:cxnSp>
            <p:nvCxnSpPr>
              <p:cNvPr id="1144" name="Google Shape;1144;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45" name="Google Shape;1145;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46" name="Google Shape;1146;p27"/>
            <p:cNvGrpSpPr/>
            <p:nvPr/>
          </p:nvGrpSpPr>
          <p:grpSpPr>
            <a:xfrm>
              <a:off x="5109456" y="-847090"/>
              <a:ext cx="139700" cy="800100"/>
              <a:chOff x="2339446" y="455930"/>
              <a:chExt cx="139700" cy="800100"/>
            </a:xfrm>
          </p:grpSpPr>
          <p:cxnSp>
            <p:nvCxnSpPr>
              <p:cNvPr id="1147" name="Google Shape;1147;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48" name="Google Shape;1148;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49" name="Google Shape;1149;p27"/>
            <p:cNvGrpSpPr/>
            <p:nvPr/>
          </p:nvGrpSpPr>
          <p:grpSpPr>
            <a:xfrm>
              <a:off x="6030911" y="-847090"/>
              <a:ext cx="139700" cy="800100"/>
              <a:chOff x="2339446" y="455930"/>
              <a:chExt cx="139700" cy="800100"/>
            </a:xfrm>
          </p:grpSpPr>
          <p:cxnSp>
            <p:nvCxnSpPr>
              <p:cNvPr id="1150" name="Google Shape;1150;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51" name="Google Shape;1151;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52" name="Google Shape;1152;p27"/>
            <p:cNvGrpSpPr/>
            <p:nvPr/>
          </p:nvGrpSpPr>
          <p:grpSpPr>
            <a:xfrm>
              <a:off x="6952366" y="-847090"/>
              <a:ext cx="139700" cy="800100"/>
              <a:chOff x="2339446" y="455930"/>
              <a:chExt cx="139700" cy="800100"/>
            </a:xfrm>
          </p:grpSpPr>
          <p:cxnSp>
            <p:nvCxnSpPr>
              <p:cNvPr id="1153" name="Google Shape;1153;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54" name="Google Shape;1154;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55" name="Google Shape;1155;p27"/>
            <p:cNvGrpSpPr/>
            <p:nvPr/>
          </p:nvGrpSpPr>
          <p:grpSpPr>
            <a:xfrm>
              <a:off x="7873821" y="-847090"/>
              <a:ext cx="139700" cy="800100"/>
              <a:chOff x="2339446" y="455930"/>
              <a:chExt cx="139700" cy="800100"/>
            </a:xfrm>
          </p:grpSpPr>
          <p:cxnSp>
            <p:nvCxnSpPr>
              <p:cNvPr id="1156" name="Google Shape;1156;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57" name="Google Shape;1157;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58" name="Google Shape;1158;p27"/>
            <p:cNvGrpSpPr/>
            <p:nvPr/>
          </p:nvGrpSpPr>
          <p:grpSpPr>
            <a:xfrm>
              <a:off x="8795276" y="-847090"/>
              <a:ext cx="139700" cy="800100"/>
              <a:chOff x="2339446" y="455930"/>
              <a:chExt cx="139700" cy="800100"/>
            </a:xfrm>
          </p:grpSpPr>
          <p:cxnSp>
            <p:nvCxnSpPr>
              <p:cNvPr id="1159" name="Google Shape;1159;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60" name="Google Shape;1160;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61" name="Google Shape;1161;p27"/>
            <p:cNvGrpSpPr/>
            <p:nvPr/>
          </p:nvGrpSpPr>
          <p:grpSpPr>
            <a:xfrm>
              <a:off x="9716731" y="-847090"/>
              <a:ext cx="139700" cy="800100"/>
              <a:chOff x="2339446" y="455930"/>
              <a:chExt cx="139700" cy="800100"/>
            </a:xfrm>
          </p:grpSpPr>
          <p:cxnSp>
            <p:nvCxnSpPr>
              <p:cNvPr id="1162" name="Google Shape;1162;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63" name="Google Shape;1163;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64" name="Google Shape;1164;p27"/>
            <p:cNvGrpSpPr/>
            <p:nvPr/>
          </p:nvGrpSpPr>
          <p:grpSpPr>
            <a:xfrm>
              <a:off x="10638186" y="-847090"/>
              <a:ext cx="139700" cy="800100"/>
              <a:chOff x="2339446" y="455930"/>
              <a:chExt cx="139700" cy="800100"/>
            </a:xfrm>
          </p:grpSpPr>
          <p:cxnSp>
            <p:nvCxnSpPr>
              <p:cNvPr id="1165" name="Google Shape;1165;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66" name="Google Shape;1166;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167" name="Google Shape;1167;p27"/>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168" name="Google Shape;1168;p27"/>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69" name="Google Shape;1169;p27"/>
          <p:cNvGrpSpPr/>
          <p:nvPr/>
        </p:nvGrpSpPr>
        <p:grpSpPr>
          <a:xfrm>
            <a:off x="607995" y="6946864"/>
            <a:ext cx="10976721" cy="340603"/>
            <a:chOff x="641881" y="-847090"/>
            <a:chExt cx="10917765" cy="800100"/>
          </a:xfrm>
        </p:grpSpPr>
        <p:grpSp>
          <p:nvGrpSpPr>
            <p:cNvPr id="1170" name="Google Shape;1170;p27"/>
            <p:cNvGrpSpPr/>
            <p:nvPr/>
          </p:nvGrpSpPr>
          <p:grpSpPr>
            <a:xfrm>
              <a:off x="1423636" y="-847090"/>
              <a:ext cx="139700" cy="800100"/>
              <a:chOff x="1416580" y="455930"/>
              <a:chExt cx="139700" cy="800100"/>
            </a:xfrm>
          </p:grpSpPr>
          <p:cxnSp>
            <p:nvCxnSpPr>
              <p:cNvPr id="1171" name="Google Shape;1171;p27"/>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72" name="Google Shape;1172;p27"/>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73" name="Google Shape;1173;p27"/>
            <p:cNvGrpSpPr/>
            <p:nvPr/>
          </p:nvGrpSpPr>
          <p:grpSpPr>
            <a:xfrm>
              <a:off x="2345091" y="-847090"/>
              <a:ext cx="139700" cy="800100"/>
              <a:chOff x="2339446" y="455930"/>
              <a:chExt cx="139700" cy="800100"/>
            </a:xfrm>
          </p:grpSpPr>
          <p:cxnSp>
            <p:nvCxnSpPr>
              <p:cNvPr id="1174" name="Google Shape;1174;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75" name="Google Shape;1175;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76" name="Google Shape;1176;p27"/>
            <p:cNvGrpSpPr/>
            <p:nvPr/>
          </p:nvGrpSpPr>
          <p:grpSpPr>
            <a:xfrm>
              <a:off x="3266546" y="-847090"/>
              <a:ext cx="139700" cy="800100"/>
              <a:chOff x="2339446" y="455930"/>
              <a:chExt cx="139700" cy="800100"/>
            </a:xfrm>
          </p:grpSpPr>
          <p:cxnSp>
            <p:nvCxnSpPr>
              <p:cNvPr id="1177" name="Google Shape;1177;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78" name="Google Shape;1178;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79" name="Google Shape;1179;p27"/>
            <p:cNvGrpSpPr/>
            <p:nvPr/>
          </p:nvGrpSpPr>
          <p:grpSpPr>
            <a:xfrm>
              <a:off x="4188001" y="-847090"/>
              <a:ext cx="139700" cy="800100"/>
              <a:chOff x="2339446" y="455930"/>
              <a:chExt cx="139700" cy="800100"/>
            </a:xfrm>
          </p:grpSpPr>
          <p:cxnSp>
            <p:nvCxnSpPr>
              <p:cNvPr id="1180" name="Google Shape;1180;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81" name="Google Shape;1181;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82" name="Google Shape;1182;p27"/>
            <p:cNvGrpSpPr/>
            <p:nvPr/>
          </p:nvGrpSpPr>
          <p:grpSpPr>
            <a:xfrm>
              <a:off x="5109456" y="-847090"/>
              <a:ext cx="139700" cy="800100"/>
              <a:chOff x="2339446" y="455930"/>
              <a:chExt cx="139700" cy="800100"/>
            </a:xfrm>
          </p:grpSpPr>
          <p:cxnSp>
            <p:nvCxnSpPr>
              <p:cNvPr id="1183" name="Google Shape;1183;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84" name="Google Shape;1184;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85" name="Google Shape;1185;p27"/>
            <p:cNvGrpSpPr/>
            <p:nvPr/>
          </p:nvGrpSpPr>
          <p:grpSpPr>
            <a:xfrm>
              <a:off x="6030911" y="-847090"/>
              <a:ext cx="139700" cy="800100"/>
              <a:chOff x="2339446" y="455930"/>
              <a:chExt cx="139700" cy="800100"/>
            </a:xfrm>
          </p:grpSpPr>
          <p:cxnSp>
            <p:nvCxnSpPr>
              <p:cNvPr id="1186" name="Google Shape;1186;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87" name="Google Shape;1187;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88" name="Google Shape;1188;p27"/>
            <p:cNvGrpSpPr/>
            <p:nvPr/>
          </p:nvGrpSpPr>
          <p:grpSpPr>
            <a:xfrm>
              <a:off x="6952366" y="-847090"/>
              <a:ext cx="139700" cy="800100"/>
              <a:chOff x="2339446" y="455930"/>
              <a:chExt cx="139700" cy="800100"/>
            </a:xfrm>
          </p:grpSpPr>
          <p:cxnSp>
            <p:nvCxnSpPr>
              <p:cNvPr id="1189" name="Google Shape;1189;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90" name="Google Shape;1190;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91" name="Google Shape;1191;p27"/>
            <p:cNvGrpSpPr/>
            <p:nvPr/>
          </p:nvGrpSpPr>
          <p:grpSpPr>
            <a:xfrm>
              <a:off x="7873821" y="-847090"/>
              <a:ext cx="139700" cy="800100"/>
              <a:chOff x="2339446" y="455930"/>
              <a:chExt cx="139700" cy="800100"/>
            </a:xfrm>
          </p:grpSpPr>
          <p:cxnSp>
            <p:nvCxnSpPr>
              <p:cNvPr id="1192" name="Google Shape;1192;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93" name="Google Shape;1193;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94" name="Google Shape;1194;p27"/>
            <p:cNvGrpSpPr/>
            <p:nvPr/>
          </p:nvGrpSpPr>
          <p:grpSpPr>
            <a:xfrm>
              <a:off x="8795276" y="-847090"/>
              <a:ext cx="139700" cy="800100"/>
              <a:chOff x="2339446" y="455930"/>
              <a:chExt cx="139700" cy="800100"/>
            </a:xfrm>
          </p:grpSpPr>
          <p:cxnSp>
            <p:nvCxnSpPr>
              <p:cNvPr id="1195" name="Google Shape;1195;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96" name="Google Shape;1196;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97" name="Google Shape;1197;p27"/>
            <p:cNvGrpSpPr/>
            <p:nvPr/>
          </p:nvGrpSpPr>
          <p:grpSpPr>
            <a:xfrm>
              <a:off x="9716731" y="-847090"/>
              <a:ext cx="139700" cy="800100"/>
              <a:chOff x="2339446" y="455930"/>
              <a:chExt cx="139700" cy="800100"/>
            </a:xfrm>
          </p:grpSpPr>
          <p:cxnSp>
            <p:nvCxnSpPr>
              <p:cNvPr id="1198" name="Google Shape;1198;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99" name="Google Shape;1199;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00" name="Google Shape;1200;p27"/>
            <p:cNvGrpSpPr/>
            <p:nvPr/>
          </p:nvGrpSpPr>
          <p:grpSpPr>
            <a:xfrm>
              <a:off x="10638186" y="-847090"/>
              <a:ext cx="139700" cy="800100"/>
              <a:chOff x="2339446" y="455930"/>
              <a:chExt cx="139700" cy="800100"/>
            </a:xfrm>
          </p:grpSpPr>
          <p:cxnSp>
            <p:nvCxnSpPr>
              <p:cNvPr id="1201" name="Google Shape;1201;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02" name="Google Shape;1202;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203" name="Google Shape;1203;p27"/>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204" name="Google Shape;1204;p27"/>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05" name="Google Shape;1205;p27"/>
          <p:cNvGrpSpPr/>
          <p:nvPr/>
        </p:nvGrpSpPr>
        <p:grpSpPr>
          <a:xfrm>
            <a:off x="-470014" y="647702"/>
            <a:ext cx="409026" cy="5524498"/>
            <a:chOff x="-718569" y="647702"/>
            <a:chExt cx="645558" cy="5524498"/>
          </a:xfrm>
        </p:grpSpPr>
        <p:grpSp>
          <p:nvGrpSpPr>
            <p:cNvPr id="1206" name="Google Shape;1206;p27"/>
            <p:cNvGrpSpPr/>
            <p:nvPr/>
          </p:nvGrpSpPr>
          <p:grpSpPr>
            <a:xfrm rot="-5400000">
              <a:off x="-421394" y="5495992"/>
              <a:ext cx="70688" cy="626078"/>
              <a:chOff x="1416580" y="455930"/>
              <a:chExt cx="139700" cy="800100"/>
            </a:xfrm>
          </p:grpSpPr>
          <p:cxnSp>
            <p:nvCxnSpPr>
              <p:cNvPr id="1207" name="Google Shape;1207;p27"/>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08" name="Google Shape;1208;p27"/>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09" name="Google Shape;1209;p27"/>
            <p:cNvGrpSpPr/>
            <p:nvPr/>
          </p:nvGrpSpPr>
          <p:grpSpPr>
            <a:xfrm rot="-5400000">
              <a:off x="-440874" y="5020427"/>
              <a:ext cx="70688" cy="626078"/>
              <a:chOff x="2339446" y="455930"/>
              <a:chExt cx="139700" cy="800100"/>
            </a:xfrm>
          </p:grpSpPr>
          <p:cxnSp>
            <p:nvCxnSpPr>
              <p:cNvPr id="1210" name="Google Shape;1210;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11" name="Google Shape;1211;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12" name="Google Shape;1212;p27"/>
            <p:cNvGrpSpPr/>
            <p:nvPr/>
          </p:nvGrpSpPr>
          <p:grpSpPr>
            <a:xfrm rot="-5400000">
              <a:off x="-440874" y="4544848"/>
              <a:ext cx="70688" cy="626078"/>
              <a:chOff x="2339446" y="455930"/>
              <a:chExt cx="139700" cy="800100"/>
            </a:xfrm>
          </p:grpSpPr>
          <p:cxnSp>
            <p:nvCxnSpPr>
              <p:cNvPr id="1213" name="Google Shape;1213;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14" name="Google Shape;1214;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15" name="Google Shape;1215;p27"/>
            <p:cNvGrpSpPr/>
            <p:nvPr/>
          </p:nvGrpSpPr>
          <p:grpSpPr>
            <a:xfrm rot="-5400000">
              <a:off x="-440874" y="4069269"/>
              <a:ext cx="70688" cy="626078"/>
              <a:chOff x="2339446" y="455930"/>
              <a:chExt cx="139700" cy="800100"/>
            </a:xfrm>
          </p:grpSpPr>
          <p:cxnSp>
            <p:nvCxnSpPr>
              <p:cNvPr id="1216" name="Google Shape;1216;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17" name="Google Shape;1217;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18" name="Google Shape;1218;p27"/>
            <p:cNvGrpSpPr/>
            <p:nvPr/>
          </p:nvGrpSpPr>
          <p:grpSpPr>
            <a:xfrm rot="-5400000">
              <a:off x="-440874" y="3593690"/>
              <a:ext cx="70688" cy="626078"/>
              <a:chOff x="2339446" y="455930"/>
              <a:chExt cx="139700" cy="800100"/>
            </a:xfrm>
          </p:grpSpPr>
          <p:cxnSp>
            <p:nvCxnSpPr>
              <p:cNvPr id="1219" name="Google Shape;1219;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20" name="Google Shape;1220;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21" name="Google Shape;1221;p27"/>
            <p:cNvGrpSpPr/>
            <p:nvPr/>
          </p:nvGrpSpPr>
          <p:grpSpPr>
            <a:xfrm rot="-5400000">
              <a:off x="-440874" y="3118111"/>
              <a:ext cx="70688" cy="626078"/>
              <a:chOff x="2339446" y="455930"/>
              <a:chExt cx="139700" cy="800100"/>
            </a:xfrm>
          </p:grpSpPr>
          <p:cxnSp>
            <p:nvCxnSpPr>
              <p:cNvPr id="1222" name="Google Shape;1222;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23" name="Google Shape;1223;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24" name="Google Shape;1224;p27"/>
            <p:cNvGrpSpPr/>
            <p:nvPr/>
          </p:nvGrpSpPr>
          <p:grpSpPr>
            <a:xfrm rot="-5400000">
              <a:off x="-440874" y="2642532"/>
              <a:ext cx="70688" cy="626078"/>
              <a:chOff x="2339446" y="455930"/>
              <a:chExt cx="139700" cy="800100"/>
            </a:xfrm>
          </p:grpSpPr>
          <p:cxnSp>
            <p:nvCxnSpPr>
              <p:cNvPr id="1225" name="Google Shape;1225;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26" name="Google Shape;1226;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27" name="Google Shape;1227;p27"/>
            <p:cNvGrpSpPr/>
            <p:nvPr/>
          </p:nvGrpSpPr>
          <p:grpSpPr>
            <a:xfrm rot="-5400000">
              <a:off x="-440874" y="2166953"/>
              <a:ext cx="70688" cy="626078"/>
              <a:chOff x="2339446" y="455930"/>
              <a:chExt cx="139700" cy="800100"/>
            </a:xfrm>
          </p:grpSpPr>
          <p:cxnSp>
            <p:nvCxnSpPr>
              <p:cNvPr id="1228" name="Google Shape;1228;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29" name="Google Shape;1229;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30" name="Google Shape;1230;p27"/>
            <p:cNvGrpSpPr/>
            <p:nvPr/>
          </p:nvGrpSpPr>
          <p:grpSpPr>
            <a:xfrm rot="-5400000">
              <a:off x="-440874" y="1691374"/>
              <a:ext cx="70688" cy="626078"/>
              <a:chOff x="2339446" y="455930"/>
              <a:chExt cx="139700" cy="800100"/>
            </a:xfrm>
          </p:grpSpPr>
          <p:cxnSp>
            <p:nvCxnSpPr>
              <p:cNvPr id="1231" name="Google Shape;1231;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32" name="Google Shape;1232;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33" name="Google Shape;1233;p27"/>
            <p:cNvGrpSpPr/>
            <p:nvPr/>
          </p:nvGrpSpPr>
          <p:grpSpPr>
            <a:xfrm rot="-5400000">
              <a:off x="-440874" y="1215795"/>
              <a:ext cx="70688" cy="626078"/>
              <a:chOff x="2339446" y="455930"/>
              <a:chExt cx="139700" cy="800100"/>
            </a:xfrm>
          </p:grpSpPr>
          <p:cxnSp>
            <p:nvCxnSpPr>
              <p:cNvPr id="1234" name="Google Shape;1234;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35" name="Google Shape;1235;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36" name="Google Shape;1236;p27"/>
            <p:cNvGrpSpPr/>
            <p:nvPr/>
          </p:nvGrpSpPr>
          <p:grpSpPr>
            <a:xfrm rot="-5400000">
              <a:off x="-440873" y="740216"/>
              <a:ext cx="70688" cy="626078"/>
              <a:chOff x="2339446" y="455930"/>
              <a:chExt cx="139700" cy="800100"/>
            </a:xfrm>
          </p:grpSpPr>
          <p:cxnSp>
            <p:nvCxnSpPr>
              <p:cNvPr id="1237" name="Google Shape;1237;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38" name="Google Shape;1238;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239" name="Google Shape;1239;p27"/>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240" name="Google Shape;1240;p27"/>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1241" name="Google Shape;1241;p27"/>
          <p:cNvGrpSpPr/>
          <p:nvPr/>
        </p:nvGrpSpPr>
        <p:grpSpPr>
          <a:xfrm>
            <a:off x="12303201" y="647702"/>
            <a:ext cx="402118" cy="5524498"/>
            <a:chOff x="-718569" y="647702"/>
            <a:chExt cx="645558" cy="5524498"/>
          </a:xfrm>
        </p:grpSpPr>
        <p:grpSp>
          <p:nvGrpSpPr>
            <p:cNvPr id="1242" name="Google Shape;1242;p27"/>
            <p:cNvGrpSpPr/>
            <p:nvPr/>
          </p:nvGrpSpPr>
          <p:grpSpPr>
            <a:xfrm rot="-5400000">
              <a:off x="-421394" y="5495992"/>
              <a:ext cx="70688" cy="626078"/>
              <a:chOff x="1416580" y="455930"/>
              <a:chExt cx="139700" cy="800100"/>
            </a:xfrm>
          </p:grpSpPr>
          <p:cxnSp>
            <p:nvCxnSpPr>
              <p:cNvPr id="1243" name="Google Shape;1243;p27"/>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44" name="Google Shape;1244;p27"/>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45" name="Google Shape;1245;p27"/>
            <p:cNvGrpSpPr/>
            <p:nvPr/>
          </p:nvGrpSpPr>
          <p:grpSpPr>
            <a:xfrm rot="-5400000">
              <a:off x="-440874" y="5020427"/>
              <a:ext cx="70688" cy="626078"/>
              <a:chOff x="2339446" y="455930"/>
              <a:chExt cx="139700" cy="800100"/>
            </a:xfrm>
          </p:grpSpPr>
          <p:cxnSp>
            <p:nvCxnSpPr>
              <p:cNvPr id="1246" name="Google Shape;1246;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47" name="Google Shape;1247;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48" name="Google Shape;1248;p27"/>
            <p:cNvGrpSpPr/>
            <p:nvPr/>
          </p:nvGrpSpPr>
          <p:grpSpPr>
            <a:xfrm rot="-5400000">
              <a:off x="-440874" y="4544848"/>
              <a:ext cx="70688" cy="626078"/>
              <a:chOff x="2339446" y="455930"/>
              <a:chExt cx="139700" cy="800100"/>
            </a:xfrm>
          </p:grpSpPr>
          <p:cxnSp>
            <p:nvCxnSpPr>
              <p:cNvPr id="1249" name="Google Shape;1249;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50" name="Google Shape;1250;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51" name="Google Shape;1251;p27"/>
            <p:cNvGrpSpPr/>
            <p:nvPr/>
          </p:nvGrpSpPr>
          <p:grpSpPr>
            <a:xfrm rot="-5400000">
              <a:off x="-440874" y="4069269"/>
              <a:ext cx="70688" cy="626078"/>
              <a:chOff x="2339446" y="455930"/>
              <a:chExt cx="139700" cy="800100"/>
            </a:xfrm>
          </p:grpSpPr>
          <p:cxnSp>
            <p:nvCxnSpPr>
              <p:cNvPr id="1252" name="Google Shape;1252;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53" name="Google Shape;1253;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54" name="Google Shape;1254;p27"/>
            <p:cNvGrpSpPr/>
            <p:nvPr/>
          </p:nvGrpSpPr>
          <p:grpSpPr>
            <a:xfrm rot="-5400000">
              <a:off x="-440874" y="3593690"/>
              <a:ext cx="70688" cy="626078"/>
              <a:chOff x="2339446" y="455930"/>
              <a:chExt cx="139700" cy="800100"/>
            </a:xfrm>
          </p:grpSpPr>
          <p:cxnSp>
            <p:nvCxnSpPr>
              <p:cNvPr id="1255" name="Google Shape;1255;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56" name="Google Shape;1256;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57" name="Google Shape;1257;p27"/>
            <p:cNvGrpSpPr/>
            <p:nvPr/>
          </p:nvGrpSpPr>
          <p:grpSpPr>
            <a:xfrm rot="-5400000">
              <a:off x="-440874" y="3118111"/>
              <a:ext cx="70688" cy="626078"/>
              <a:chOff x="2339446" y="455930"/>
              <a:chExt cx="139700" cy="800100"/>
            </a:xfrm>
          </p:grpSpPr>
          <p:cxnSp>
            <p:nvCxnSpPr>
              <p:cNvPr id="1258" name="Google Shape;1258;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59" name="Google Shape;1259;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60" name="Google Shape;1260;p27"/>
            <p:cNvGrpSpPr/>
            <p:nvPr/>
          </p:nvGrpSpPr>
          <p:grpSpPr>
            <a:xfrm rot="-5400000">
              <a:off x="-440874" y="2642532"/>
              <a:ext cx="70688" cy="626078"/>
              <a:chOff x="2339446" y="455930"/>
              <a:chExt cx="139700" cy="800100"/>
            </a:xfrm>
          </p:grpSpPr>
          <p:cxnSp>
            <p:nvCxnSpPr>
              <p:cNvPr id="1261" name="Google Shape;1261;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62" name="Google Shape;1262;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63" name="Google Shape;1263;p27"/>
            <p:cNvGrpSpPr/>
            <p:nvPr/>
          </p:nvGrpSpPr>
          <p:grpSpPr>
            <a:xfrm rot="-5400000">
              <a:off x="-440874" y="2166953"/>
              <a:ext cx="70688" cy="626078"/>
              <a:chOff x="2339446" y="455930"/>
              <a:chExt cx="139700" cy="800100"/>
            </a:xfrm>
          </p:grpSpPr>
          <p:cxnSp>
            <p:nvCxnSpPr>
              <p:cNvPr id="1264" name="Google Shape;1264;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65" name="Google Shape;1265;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66" name="Google Shape;1266;p27"/>
            <p:cNvGrpSpPr/>
            <p:nvPr/>
          </p:nvGrpSpPr>
          <p:grpSpPr>
            <a:xfrm rot="-5400000">
              <a:off x="-440874" y="1691374"/>
              <a:ext cx="70688" cy="626078"/>
              <a:chOff x="2339446" y="455930"/>
              <a:chExt cx="139700" cy="800100"/>
            </a:xfrm>
          </p:grpSpPr>
          <p:cxnSp>
            <p:nvCxnSpPr>
              <p:cNvPr id="1267" name="Google Shape;1267;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68" name="Google Shape;1268;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69" name="Google Shape;1269;p27"/>
            <p:cNvGrpSpPr/>
            <p:nvPr/>
          </p:nvGrpSpPr>
          <p:grpSpPr>
            <a:xfrm rot="-5400000">
              <a:off x="-440874" y="1215795"/>
              <a:ext cx="70688" cy="626078"/>
              <a:chOff x="2339446" y="455930"/>
              <a:chExt cx="139700" cy="800100"/>
            </a:xfrm>
          </p:grpSpPr>
          <p:cxnSp>
            <p:nvCxnSpPr>
              <p:cNvPr id="1270" name="Google Shape;1270;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71" name="Google Shape;1271;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72" name="Google Shape;1272;p27"/>
            <p:cNvGrpSpPr/>
            <p:nvPr/>
          </p:nvGrpSpPr>
          <p:grpSpPr>
            <a:xfrm rot="-5400000">
              <a:off x="-440873" y="740216"/>
              <a:ext cx="70688" cy="626078"/>
              <a:chOff x="2339446" y="455930"/>
              <a:chExt cx="139700" cy="800100"/>
            </a:xfrm>
          </p:grpSpPr>
          <p:cxnSp>
            <p:nvCxnSpPr>
              <p:cNvPr id="1273" name="Google Shape;1273;p27"/>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74" name="Google Shape;1274;p27"/>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275" name="Google Shape;1275;p27"/>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276" name="Google Shape;1276;p27"/>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 for Q&amp;A Slido and Big Statement" showMasterSp="0">
  <p:cSld name="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1277" name="Shape 1277"/>
        <p:cNvGrpSpPr/>
        <p:nvPr/>
      </p:nvGrpSpPr>
      <p:grpSpPr>
        <a:xfrm>
          <a:off x="0" y="0"/>
          <a:ext cx="0" cy="0"/>
          <a:chOff x="0" y="0"/>
          <a:chExt cx="0" cy="0"/>
        </a:xfrm>
      </p:grpSpPr>
      <p:grpSp>
        <p:nvGrpSpPr>
          <p:cNvPr id="1278" name="Google Shape;1278;p28"/>
          <p:cNvGrpSpPr/>
          <p:nvPr/>
        </p:nvGrpSpPr>
        <p:grpSpPr>
          <a:xfrm>
            <a:off x="607995" y="-384971"/>
            <a:ext cx="10976721" cy="340523"/>
            <a:chOff x="641881" y="-847090"/>
            <a:chExt cx="10917765" cy="800100"/>
          </a:xfrm>
        </p:grpSpPr>
        <p:grpSp>
          <p:nvGrpSpPr>
            <p:cNvPr id="1279" name="Google Shape;1279;p28"/>
            <p:cNvGrpSpPr/>
            <p:nvPr/>
          </p:nvGrpSpPr>
          <p:grpSpPr>
            <a:xfrm>
              <a:off x="1423636" y="-847090"/>
              <a:ext cx="139700" cy="800100"/>
              <a:chOff x="1416580" y="455930"/>
              <a:chExt cx="139700" cy="800100"/>
            </a:xfrm>
          </p:grpSpPr>
          <p:cxnSp>
            <p:nvCxnSpPr>
              <p:cNvPr id="1280" name="Google Shape;1280;p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81" name="Google Shape;1281;p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82" name="Google Shape;1282;p28"/>
            <p:cNvGrpSpPr/>
            <p:nvPr/>
          </p:nvGrpSpPr>
          <p:grpSpPr>
            <a:xfrm>
              <a:off x="2345091" y="-847090"/>
              <a:ext cx="139700" cy="800100"/>
              <a:chOff x="2339446" y="455930"/>
              <a:chExt cx="139700" cy="800100"/>
            </a:xfrm>
          </p:grpSpPr>
          <p:cxnSp>
            <p:nvCxnSpPr>
              <p:cNvPr id="1283" name="Google Shape;1283;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84" name="Google Shape;1284;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85" name="Google Shape;1285;p28"/>
            <p:cNvGrpSpPr/>
            <p:nvPr/>
          </p:nvGrpSpPr>
          <p:grpSpPr>
            <a:xfrm>
              <a:off x="3266546" y="-847090"/>
              <a:ext cx="139700" cy="800100"/>
              <a:chOff x="2339446" y="455930"/>
              <a:chExt cx="139700" cy="800100"/>
            </a:xfrm>
          </p:grpSpPr>
          <p:cxnSp>
            <p:nvCxnSpPr>
              <p:cNvPr id="1286" name="Google Shape;1286;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87" name="Google Shape;1287;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88" name="Google Shape;1288;p28"/>
            <p:cNvGrpSpPr/>
            <p:nvPr/>
          </p:nvGrpSpPr>
          <p:grpSpPr>
            <a:xfrm>
              <a:off x="4188001" y="-847090"/>
              <a:ext cx="139700" cy="800100"/>
              <a:chOff x="2339446" y="455930"/>
              <a:chExt cx="139700" cy="800100"/>
            </a:xfrm>
          </p:grpSpPr>
          <p:cxnSp>
            <p:nvCxnSpPr>
              <p:cNvPr id="1289" name="Google Shape;1289;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90" name="Google Shape;1290;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91" name="Google Shape;1291;p28"/>
            <p:cNvGrpSpPr/>
            <p:nvPr/>
          </p:nvGrpSpPr>
          <p:grpSpPr>
            <a:xfrm>
              <a:off x="5109456" y="-847090"/>
              <a:ext cx="139700" cy="800100"/>
              <a:chOff x="2339446" y="455930"/>
              <a:chExt cx="139700" cy="800100"/>
            </a:xfrm>
          </p:grpSpPr>
          <p:cxnSp>
            <p:nvCxnSpPr>
              <p:cNvPr id="1292" name="Google Shape;1292;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93" name="Google Shape;1293;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94" name="Google Shape;1294;p28"/>
            <p:cNvGrpSpPr/>
            <p:nvPr/>
          </p:nvGrpSpPr>
          <p:grpSpPr>
            <a:xfrm>
              <a:off x="6030911" y="-847090"/>
              <a:ext cx="139700" cy="800100"/>
              <a:chOff x="2339446" y="455930"/>
              <a:chExt cx="139700" cy="800100"/>
            </a:xfrm>
          </p:grpSpPr>
          <p:cxnSp>
            <p:nvCxnSpPr>
              <p:cNvPr id="1295" name="Google Shape;1295;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96" name="Google Shape;1296;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97" name="Google Shape;1297;p28"/>
            <p:cNvGrpSpPr/>
            <p:nvPr/>
          </p:nvGrpSpPr>
          <p:grpSpPr>
            <a:xfrm>
              <a:off x="6952366" y="-847090"/>
              <a:ext cx="139700" cy="800100"/>
              <a:chOff x="2339446" y="455930"/>
              <a:chExt cx="139700" cy="800100"/>
            </a:xfrm>
          </p:grpSpPr>
          <p:cxnSp>
            <p:nvCxnSpPr>
              <p:cNvPr id="1298" name="Google Shape;1298;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99" name="Google Shape;1299;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00" name="Google Shape;1300;p28"/>
            <p:cNvGrpSpPr/>
            <p:nvPr/>
          </p:nvGrpSpPr>
          <p:grpSpPr>
            <a:xfrm>
              <a:off x="7873821" y="-847090"/>
              <a:ext cx="139700" cy="800100"/>
              <a:chOff x="2339446" y="455930"/>
              <a:chExt cx="139700" cy="800100"/>
            </a:xfrm>
          </p:grpSpPr>
          <p:cxnSp>
            <p:nvCxnSpPr>
              <p:cNvPr id="1301" name="Google Shape;1301;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02" name="Google Shape;1302;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03" name="Google Shape;1303;p28"/>
            <p:cNvGrpSpPr/>
            <p:nvPr/>
          </p:nvGrpSpPr>
          <p:grpSpPr>
            <a:xfrm>
              <a:off x="8795276" y="-847090"/>
              <a:ext cx="139700" cy="800100"/>
              <a:chOff x="2339446" y="455930"/>
              <a:chExt cx="139700" cy="800100"/>
            </a:xfrm>
          </p:grpSpPr>
          <p:cxnSp>
            <p:nvCxnSpPr>
              <p:cNvPr id="1304" name="Google Shape;1304;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05" name="Google Shape;1305;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06" name="Google Shape;1306;p28"/>
            <p:cNvGrpSpPr/>
            <p:nvPr/>
          </p:nvGrpSpPr>
          <p:grpSpPr>
            <a:xfrm>
              <a:off x="9716731" y="-847090"/>
              <a:ext cx="139700" cy="800100"/>
              <a:chOff x="2339446" y="455930"/>
              <a:chExt cx="139700" cy="800100"/>
            </a:xfrm>
          </p:grpSpPr>
          <p:cxnSp>
            <p:nvCxnSpPr>
              <p:cNvPr id="1307" name="Google Shape;1307;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08" name="Google Shape;1308;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09" name="Google Shape;1309;p28"/>
            <p:cNvGrpSpPr/>
            <p:nvPr/>
          </p:nvGrpSpPr>
          <p:grpSpPr>
            <a:xfrm>
              <a:off x="10638186" y="-847090"/>
              <a:ext cx="139700" cy="800100"/>
              <a:chOff x="2339446" y="455930"/>
              <a:chExt cx="139700" cy="800100"/>
            </a:xfrm>
          </p:grpSpPr>
          <p:cxnSp>
            <p:nvCxnSpPr>
              <p:cNvPr id="1310" name="Google Shape;1310;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11" name="Google Shape;1311;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312" name="Google Shape;1312;p28"/>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313" name="Google Shape;1313;p28"/>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14" name="Google Shape;1314;p28"/>
          <p:cNvGrpSpPr/>
          <p:nvPr/>
        </p:nvGrpSpPr>
        <p:grpSpPr>
          <a:xfrm>
            <a:off x="607995" y="6946864"/>
            <a:ext cx="10976721" cy="340603"/>
            <a:chOff x="641881" y="-847090"/>
            <a:chExt cx="10917765" cy="800100"/>
          </a:xfrm>
        </p:grpSpPr>
        <p:grpSp>
          <p:nvGrpSpPr>
            <p:cNvPr id="1315" name="Google Shape;1315;p28"/>
            <p:cNvGrpSpPr/>
            <p:nvPr/>
          </p:nvGrpSpPr>
          <p:grpSpPr>
            <a:xfrm>
              <a:off x="1423636" y="-847090"/>
              <a:ext cx="139700" cy="800100"/>
              <a:chOff x="1416580" y="455930"/>
              <a:chExt cx="139700" cy="800100"/>
            </a:xfrm>
          </p:grpSpPr>
          <p:cxnSp>
            <p:nvCxnSpPr>
              <p:cNvPr id="1316" name="Google Shape;1316;p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17" name="Google Shape;1317;p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18" name="Google Shape;1318;p28"/>
            <p:cNvGrpSpPr/>
            <p:nvPr/>
          </p:nvGrpSpPr>
          <p:grpSpPr>
            <a:xfrm>
              <a:off x="2345091" y="-847090"/>
              <a:ext cx="139700" cy="800100"/>
              <a:chOff x="2339446" y="455930"/>
              <a:chExt cx="139700" cy="800100"/>
            </a:xfrm>
          </p:grpSpPr>
          <p:cxnSp>
            <p:nvCxnSpPr>
              <p:cNvPr id="1319" name="Google Shape;1319;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20" name="Google Shape;1320;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21" name="Google Shape;1321;p28"/>
            <p:cNvGrpSpPr/>
            <p:nvPr/>
          </p:nvGrpSpPr>
          <p:grpSpPr>
            <a:xfrm>
              <a:off x="3266546" y="-847090"/>
              <a:ext cx="139700" cy="800100"/>
              <a:chOff x="2339446" y="455930"/>
              <a:chExt cx="139700" cy="800100"/>
            </a:xfrm>
          </p:grpSpPr>
          <p:cxnSp>
            <p:nvCxnSpPr>
              <p:cNvPr id="1322" name="Google Shape;1322;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23" name="Google Shape;1323;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24" name="Google Shape;1324;p28"/>
            <p:cNvGrpSpPr/>
            <p:nvPr/>
          </p:nvGrpSpPr>
          <p:grpSpPr>
            <a:xfrm>
              <a:off x="4188001" y="-847090"/>
              <a:ext cx="139700" cy="800100"/>
              <a:chOff x="2339446" y="455930"/>
              <a:chExt cx="139700" cy="800100"/>
            </a:xfrm>
          </p:grpSpPr>
          <p:cxnSp>
            <p:nvCxnSpPr>
              <p:cNvPr id="1325" name="Google Shape;1325;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26" name="Google Shape;1326;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27" name="Google Shape;1327;p28"/>
            <p:cNvGrpSpPr/>
            <p:nvPr/>
          </p:nvGrpSpPr>
          <p:grpSpPr>
            <a:xfrm>
              <a:off x="5109456" y="-847090"/>
              <a:ext cx="139700" cy="800100"/>
              <a:chOff x="2339446" y="455930"/>
              <a:chExt cx="139700" cy="800100"/>
            </a:xfrm>
          </p:grpSpPr>
          <p:cxnSp>
            <p:nvCxnSpPr>
              <p:cNvPr id="1328" name="Google Shape;1328;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29" name="Google Shape;1329;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30" name="Google Shape;1330;p28"/>
            <p:cNvGrpSpPr/>
            <p:nvPr/>
          </p:nvGrpSpPr>
          <p:grpSpPr>
            <a:xfrm>
              <a:off x="6030911" y="-847090"/>
              <a:ext cx="139700" cy="800100"/>
              <a:chOff x="2339446" y="455930"/>
              <a:chExt cx="139700" cy="800100"/>
            </a:xfrm>
          </p:grpSpPr>
          <p:cxnSp>
            <p:nvCxnSpPr>
              <p:cNvPr id="1331" name="Google Shape;1331;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32" name="Google Shape;1332;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33" name="Google Shape;1333;p28"/>
            <p:cNvGrpSpPr/>
            <p:nvPr/>
          </p:nvGrpSpPr>
          <p:grpSpPr>
            <a:xfrm>
              <a:off x="6952366" y="-847090"/>
              <a:ext cx="139700" cy="800100"/>
              <a:chOff x="2339446" y="455930"/>
              <a:chExt cx="139700" cy="800100"/>
            </a:xfrm>
          </p:grpSpPr>
          <p:cxnSp>
            <p:nvCxnSpPr>
              <p:cNvPr id="1334" name="Google Shape;1334;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35" name="Google Shape;1335;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36" name="Google Shape;1336;p28"/>
            <p:cNvGrpSpPr/>
            <p:nvPr/>
          </p:nvGrpSpPr>
          <p:grpSpPr>
            <a:xfrm>
              <a:off x="7873821" y="-847090"/>
              <a:ext cx="139700" cy="800100"/>
              <a:chOff x="2339446" y="455930"/>
              <a:chExt cx="139700" cy="800100"/>
            </a:xfrm>
          </p:grpSpPr>
          <p:cxnSp>
            <p:nvCxnSpPr>
              <p:cNvPr id="1337" name="Google Shape;1337;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38" name="Google Shape;1338;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39" name="Google Shape;1339;p28"/>
            <p:cNvGrpSpPr/>
            <p:nvPr/>
          </p:nvGrpSpPr>
          <p:grpSpPr>
            <a:xfrm>
              <a:off x="8795276" y="-847090"/>
              <a:ext cx="139700" cy="800100"/>
              <a:chOff x="2339446" y="455930"/>
              <a:chExt cx="139700" cy="800100"/>
            </a:xfrm>
          </p:grpSpPr>
          <p:cxnSp>
            <p:nvCxnSpPr>
              <p:cNvPr id="1340" name="Google Shape;1340;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41" name="Google Shape;1341;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42" name="Google Shape;1342;p28"/>
            <p:cNvGrpSpPr/>
            <p:nvPr/>
          </p:nvGrpSpPr>
          <p:grpSpPr>
            <a:xfrm>
              <a:off x="9716731" y="-847090"/>
              <a:ext cx="139700" cy="800100"/>
              <a:chOff x="2339446" y="455930"/>
              <a:chExt cx="139700" cy="800100"/>
            </a:xfrm>
          </p:grpSpPr>
          <p:cxnSp>
            <p:nvCxnSpPr>
              <p:cNvPr id="1343" name="Google Shape;1343;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44" name="Google Shape;1344;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45" name="Google Shape;1345;p28"/>
            <p:cNvGrpSpPr/>
            <p:nvPr/>
          </p:nvGrpSpPr>
          <p:grpSpPr>
            <a:xfrm>
              <a:off x="10638186" y="-847090"/>
              <a:ext cx="139700" cy="800100"/>
              <a:chOff x="2339446" y="455930"/>
              <a:chExt cx="139700" cy="800100"/>
            </a:xfrm>
          </p:grpSpPr>
          <p:cxnSp>
            <p:nvCxnSpPr>
              <p:cNvPr id="1346" name="Google Shape;1346;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47" name="Google Shape;1347;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348" name="Google Shape;1348;p28"/>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349" name="Google Shape;1349;p28"/>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50" name="Google Shape;1350;p28"/>
          <p:cNvGrpSpPr/>
          <p:nvPr/>
        </p:nvGrpSpPr>
        <p:grpSpPr>
          <a:xfrm>
            <a:off x="-470014" y="647702"/>
            <a:ext cx="409026" cy="5524498"/>
            <a:chOff x="-718569" y="647702"/>
            <a:chExt cx="645558" cy="5524498"/>
          </a:xfrm>
        </p:grpSpPr>
        <p:grpSp>
          <p:nvGrpSpPr>
            <p:cNvPr id="1351" name="Google Shape;1351;p28"/>
            <p:cNvGrpSpPr/>
            <p:nvPr/>
          </p:nvGrpSpPr>
          <p:grpSpPr>
            <a:xfrm rot="-5400000">
              <a:off x="-421394" y="5495992"/>
              <a:ext cx="70688" cy="626078"/>
              <a:chOff x="1416580" y="455930"/>
              <a:chExt cx="139700" cy="800100"/>
            </a:xfrm>
          </p:grpSpPr>
          <p:cxnSp>
            <p:nvCxnSpPr>
              <p:cNvPr id="1352" name="Google Shape;1352;p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53" name="Google Shape;1353;p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54" name="Google Shape;1354;p28"/>
            <p:cNvGrpSpPr/>
            <p:nvPr/>
          </p:nvGrpSpPr>
          <p:grpSpPr>
            <a:xfrm rot="-5400000">
              <a:off x="-440874" y="5020427"/>
              <a:ext cx="70688" cy="626078"/>
              <a:chOff x="2339446" y="455930"/>
              <a:chExt cx="139700" cy="800100"/>
            </a:xfrm>
          </p:grpSpPr>
          <p:cxnSp>
            <p:nvCxnSpPr>
              <p:cNvPr id="1355" name="Google Shape;1355;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56" name="Google Shape;1356;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57" name="Google Shape;1357;p28"/>
            <p:cNvGrpSpPr/>
            <p:nvPr/>
          </p:nvGrpSpPr>
          <p:grpSpPr>
            <a:xfrm rot="-5400000">
              <a:off x="-440874" y="4544848"/>
              <a:ext cx="70688" cy="626078"/>
              <a:chOff x="2339446" y="455930"/>
              <a:chExt cx="139700" cy="800100"/>
            </a:xfrm>
          </p:grpSpPr>
          <p:cxnSp>
            <p:nvCxnSpPr>
              <p:cNvPr id="1358" name="Google Shape;1358;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59" name="Google Shape;1359;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60" name="Google Shape;1360;p28"/>
            <p:cNvGrpSpPr/>
            <p:nvPr/>
          </p:nvGrpSpPr>
          <p:grpSpPr>
            <a:xfrm rot="-5400000">
              <a:off x="-440874" y="4069269"/>
              <a:ext cx="70688" cy="626078"/>
              <a:chOff x="2339446" y="455930"/>
              <a:chExt cx="139700" cy="800100"/>
            </a:xfrm>
          </p:grpSpPr>
          <p:cxnSp>
            <p:nvCxnSpPr>
              <p:cNvPr id="1361" name="Google Shape;1361;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62" name="Google Shape;1362;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63" name="Google Shape;1363;p28"/>
            <p:cNvGrpSpPr/>
            <p:nvPr/>
          </p:nvGrpSpPr>
          <p:grpSpPr>
            <a:xfrm rot="-5400000">
              <a:off x="-440874" y="3593690"/>
              <a:ext cx="70688" cy="626078"/>
              <a:chOff x="2339446" y="455930"/>
              <a:chExt cx="139700" cy="800100"/>
            </a:xfrm>
          </p:grpSpPr>
          <p:cxnSp>
            <p:nvCxnSpPr>
              <p:cNvPr id="1364" name="Google Shape;1364;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65" name="Google Shape;1365;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66" name="Google Shape;1366;p28"/>
            <p:cNvGrpSpPr/>
            <p:nvPr/>
          </p:nvGrpSpPr>
          <p:grpSpPr>
            <a:xfrm rot="-5400000">
              <a:off x="-440874" y="3118111"/>
              <a:ext cx="70688" cy="626078"/>
              <a:chOff x="2339446" y="455930"/>
              <a:chExt cx="139700" cy="800100"/>
            </a:xfrm>
          </p:grpSpPr>
          <p:cxnSp>
            <p:nvCxnSpPr>
              <p:cNvPr id="1367" name="Google Shape;1367;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68" name="Google Shape;1368;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69" name="Google Shape;1369;p28"/>
            <p:cNvGrpSpPr/>
            <p:nvPr/>
          </p:nvGrpSpPr>
          <p:grpSpPr>
            <a:xfrm rot="-5400000">
              <a:off x="-440874" y="2642532"/>
              <a:ext cx="70688" cy="626078"/>
              <a:chOff x="2339446" y="455930"/>
              <a:chExt cx="139700" cy="800100"/>
            </a:xfrm>
          </p:grpSpPr>
          <p:cxnSp>
            <p:nvCxnSpPr>
              <p:cNvPr id="1370" name="Google Shape;1370;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71" name="Google Shape;1371;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72" name="Google Shape;1372;p28"/>
            <p:cNvGrpSpPr/>
            <p:nvPr/>
          </p:nvGrpSpPr>
          <p:grpSpPr>
            <a:xfrm rot="-5400000">
              <a:off x="-440874" y="2166953"/>
              <a:ext cx="70688" cy="626078"/>
              <a:chOff x="2339446" y="455930"/>
              <a:chExt cx="139700" cy="800100"/>
            </a:xfrm>
          </p:grpSpPr>
          <p:cxnSp>
            <p:nvCxnSpPr>
              <p:cNvPr id="1373" name="Google Shape;1373;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74" name="Google Shape;1374;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75" name="Google Shape;1375;p28"/>
            <p:cNvGrpSpPr/>
            <p:nvPr/>
          </p:nvGrpSpPr>
          <p:grpSpPr>
            <a:xfrm rot="-5400000">
              <a:off x="-440874" y="1691374"/>
              <a:ext cx="70688" cy="626078"/>
              <a:chOff x="2339446" y="455930"/>
              <a:chExt cx="139700" cy="800100"/>
            </a:xfrm>
          </p:grpSpPr>
          <p:cxnSp>
            <p:nvCxnSpPr>
              <p:cNvPr id="1376" name="Google Shape;1376;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77" name="Google Shape;1377;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78" name="Google Shape;1378;p28"/>
            <p:cNvGrpSpPr/>
            <p:nvPr/>
          </p:nvGrpSpPr>
          <p:grpSpPr>
            <a:xfrm rot="-5400000">
              <a:off x="-440874" y="1215795"/>
              <a:ext cx="70688" cy="626078"/>
              <a:chOff x="2339446" y="455930"/>
              <a:chExt cx="139700" cy="800100"/>
            </a:xfrm>
          </p:grpSpPr>
          <p:cxnSp>
            <p:nvCxnSpPr>
              <p:cNvPr id="1379" name="Google Shape;1379;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80" name="Google Shape;1380;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81" name="Google Shape;1381;p28"/>
            <p:cNvGrpSpPr/>
            <p:nvPr/>
          </p:nvGrpSpPr>
          <p:grpSpPr>
            <a:xfrm rot="-5400000">
              <a:off x="-440873" y="740216"/>
              <a:ext cx="70688" cy="626078"/>
              <a:chOff x="2339446" y="455930"/>
              <a:chExt cx="139700" cy="800100"/>
            </a:xfrm>
          </p:grpSpPr>
          <p:cxnSp>
            <p:nvCxnSpPr>
              <p:cNvPr id="1382" name="Google Shape;1382;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83" name="Google Shape;1383;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384" name="Google Shape;1384;p28"/>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385" name="Google Shape;1385;p28"/>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1386" name="Google Shape;1386;p28"/>
          <p:cNvGrpSpPr/>
          <p:nvPr/>
        </p:nvGrpSpPr>
        <p:grpSpPr>
          <a:xfrm>
            <a:off x="12303201" y="647702"/>
            <a:ext cx="402118" cy="5524498"/>
            <a:chOff x="-718569" y="647702"/>
            <a:chExt cx="645558" cy="5524498"/>
          </a:xfrm>
        </p:grpSpPr>
        <p:grpSp>
          <p:nvGrpSpPr>
            <p:cNvPr id="1387" name="Google Shape;1387;p28"/>
            <p:cNvGrpSpPr/>
            <p:nvPr/>
          </p:nvGrpSpPr>
          <p:grpSpPr>
            <a:xfrm rot="-5400000">
              <a:off x="-421394" y="5495992"/>
              <a:ext cx="70688" cy="626078"/>
              <a:chOff x="1416580" y="455930"/>
              <a:chExt cx="139700" cy="800100"/>
            </a:xfrm>
          </p:grpSpPr>
          <p:cxnSp>
            <p:nvCxnSpPr>
              <p:cNvPr id="1388" name="Google Shape;1388;p2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89" name="Google Shape;1389;p2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90" name="Google Shape;1390;p28"/>
            <p:cNvGrpSpPr/>
            <p:nvPr/>
          </p:nvGrpSpPr>
          <p:grpSpPr>
            <a:xfrm rot="-5400000">
              <a:off x="-440874" y="5020427"/>
              <a:ext cx="70688" cy="626078"/>
              <a:chOff x="2339446" y="455930"/>
              <a:chExt cx="139700" cy="800100"/>
            </a:xfrm>
          </p:grpSpPr>
          <p:cxnSp>
            <p:nvCxnSpPr>
              <p:cNvPr id="1391" name="Google Shape;1391;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92" name="Google Shape;1392;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93" name="Google Shape;1393;p28"/>
            <p:cNvGrpSpPr/>
            <p:nvPr/>
          </p:nvGrpSpPr>
          <p:grpSpPr>
            <a:xfrm rot="-5400000">
              <a:off x="-440874" y="4544848"/>
              <a:ext cx="70688" cy="626078"/>
              <a:chOff x="2339446" y="455930"/>
              <a:chExt cx="139700" cy="800100"/>
            </a:xfrm>
          </p:grpSpPr>
          <p:cxnSp>
            <p:nvCxnSpPr>
              <p:cNvPr id="1394" name="Google Shape;1394;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95" name="Google Shape;1395;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96" name="Google Shape;1396;p28"/>
            <p:cNvGrpSpPr/>
            <p:nvPr/>
          </p:nvGrpSpPr>
          <p:grpSpPr>
            <a:xfrm rot="-5400000">
              <a:off x="-440874" y="4069269"/>
              <a:ext cx="70688" cy="626078"/>
              <a:chOff x="2339446" y="455930"/>
              <a:chExt cx="139700" cy="800100"/>
            </a:xfrm>
          </p:grpSpPr>
          <p:cxnSp>
            <p:nvCxnSpPr>
              <p:cNvPr id="1397" name="Google Shape;1397;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98" name="Google Shape;1398;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99" name="Google Shape;1399;p28"/>
            <p:cNvGrpSpPr/>
            <p:nvPr/>
          </p:nvGrpSpPr>
          <p:grpSpPr>
            <a:xfrm rot="-5400000">
              <a:off x="-440874" y="3593690"/>
              <a:ext cx="70688" cy="626078"/>
              <a:chOff x="2339446" y="455930"/>
              <a:chExt cx="139700" cy="800100"/>
            </a:xfrm>
          </p:grpSpPr>
          <p:cxnSp>
            <p:nvCxnSpPr>
              <p:cNvPr id="1400" name="Google Shape;1400;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01" name="Google Shape;1401;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02" name="Google Shape;1402;p28"/>
            <p:cNvGrpSpPr/>
            <p:nvPr/>
          </p:nvGrpSpPr>
          <p:grpSpPr>
            <a:xfrm rot="-5400000">
              <a:off x="-440874" y="3118111"/>
              <a:ext cx="70688" cy="626078"/>
              <a:chOff x="2339446" y="455930"/>
              <a:chExt cx="139700" cy="800100"/>
            </a:xfrm>
          </p:grpSpPr>
          <p:cxnSp>
            <p:nvCxnSpPr>
              <p:cNvPr id="1403" name="Google Shape;1403;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04" name="Google Shape;1404;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05" name="Google Shape;1405;p28"/>
            <p:cNvGrpSpPr/>
            <p:nvPr/>
          </p:nvGrpSpPr>
          <p:grpSpPr>
            <a:xfrm rot="-5400000">
              <a:off x="-440874" y="2642532"/>
              <a:ext cx="70688" cy="626078"/>
              <a:chOff x="2339446" y="455930"/>
              <a:chExt cx="139700" cy="800100"/>
            </a:xfrm>
          </p:grpSpPr>
          <p:cxnSp>
            <p:nvCxnSpPr>
              <p:cNvPr id="1406" name="Google Shape;1406;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07" name="Google Shape;1407;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08" name="Google Shape;1408;p28"/>
            <p:cNvGrpSpPr/>
            <p:nvPr/>
          </p:nvGrpSpPr>
          <p:grpSpPr>
            <a:xfrm rot="-5400000">
              <a:off x="-440874" y="2166953"/>
              <a:ext cx="70688" cy="626078"/>
              <a:chOff x="2339446" y="455930"/>
              <a:chExt cx="139700" cy="800100"/>
            </a:xfrm>
          </p:grpSpPr>
          <p:cxnSp>
            <p:nvCxnSpPr>
              <p:cNvPr id="1409" name="Google Shape;1409;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10" name="Google Shape;1410;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11" name="Google Shape;1411;p28"/>
            <p:cNvGrpSpPr/>
            <p:nvPr/>
          </p:nvGrpSpPr>
          <p:grpSpPr>
            <a:xfrm rot="-5400000">
              <a:off x="-440874" y="1691374"/>
              <a:ext cx="70688" cy="626078"/>
              <a:chOff x="2339446" y="455930"/>
              <a:chExt cx="139700" cy="800100"/>
            </a:xfrm>
          </p:grpSpPr>
          <p:cxnSp>
            <p:nvCxnSpPr>
              <p:cNvPr id="1412" name="Google Shape;1412;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13" name="Google Shape;1413;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14" name="Google Shape;1414;p28"/>
            <p:cNvGrpSpPr/>
            <p:nvPr/>
          </p:nvGrpSpPr>
          <p:grpSpPr>
            <a:xfrm rot="-5400000">
              <a:off x="-440874" y="1215795"/>
              <a:ext cx="70688" cy="626078"/>
              <a:chOff x="2339446" y="455930"/>
              <a:chExt cx="139700" cy="800100"/>
            </a:xfrm>
          </p:grpSpPr>
          <p:cxnSp>
            <p:nvCxnSpPr>
              <p:cNvPr id="1415" name="Google Shape;1415;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16" name="Google Shape;1416;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17" name="Google Shape;1417;p28"/>
            <p:cNvGrpSpPr/>
            <p:nvPr/>
          </p:nvGrpSpPr>
          <p:grpSpPr>
            <a:xfrm rot="-5400000">
              <a:off x="-440873" y="740216"/>
              <a:ext cx="70688" cy="626078"/>
              <a:chOff x="2339446" y="455930"/>
              <a:chExt cx="139700" cy="800100"/>
            </a:xfrm>
          </p:grpSpPr>
          <p:cxnSp>
            <p:nvCxnSpPr>
              <p:cNvPr id="1418" name="Google Shape;1418;p2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19" name="Google Shape;1419;p2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420" name="Google Shape;1420;p28"/>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421" name="Google Shape;1421;p28"/>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
        <p:nvSpPr>
          <p:cNvPr id="1422" name="Google Shape;1422;p28"/>
          <p:cNvSpPr txBox="1"/>
          <p:nvPr>
            <p:ph type="title"/>
          </p:nvPr>
        </p:nvSpPr>
        <p:spPr>
          <a:xfrm>
            <a:off x="505402" y="1972099"/>
            <a:ext cx="9237300" cy="29049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6000"/>
              <a:buFont typeface="Avenir Next For Intuit"/>
              <a:buNone/>
              <a:defRPr b="1" i="0" sz="6000" cap="none">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p:cSld name="Full photo">
    <p:bg>
      <p:bgPr>
        <a:solidFill>
          <a:schemeClr val="dk1"/>
        </a:solidFill>
      </p:bgPr>
    </p:bg>
    <p:spTree>
      <p:nvGrpSpPr>
        <p:cNvPr id="1423" name="Shape 1423"/>
        <p:cNvGrpSpPr/>
        <p:nvPr/>
      </p:nvGrpSpPr>
      <p:grpSpPr>
        <a:xfrm>
          <a:off x="0" y="0"/>
          <a:ext cx="0" cy="0"/>
          <a:chOff x="0" y="0"/>
          <a:chExt cx="0" cy="0"/>
        </a:xfrm>
      </p:grpSpPr>
      <p:sp>
        <p:nvSpPr>
          <p:cNvPr id="1424" name="Google Shape;1424;p29"/>
          <p:cNvSpPr/>
          <p:nvPr>
            <p:ph idx="2" type="pic"/>
          </p:nvPr>
        </p:nvSpPr>
        <p:spPr>
          <a:xfrm>
            <a:off x="0" y="0"/>
            <a:ext cx="12188700" cy="6858000"/>
          </a:xfrm>
          <a:prstGeom prst="rect">
            <a:avLst/>
          </a:prstGeom>
          <a:solidFill>
            <a:schemeClr val="dk1"/>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686B71"/>
              </a:buClr>
              <a:buSzPts val="1800"/>
              <a:buFont typeface="Avenir Next For Intuit"/>
              <a:buNone/>
              <a:defRPr b="1" i="0" sz="1800" u="none" cap="none" strike="noStrike">
                <a:solidFill>
                  <a:srgbClr val="686B7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1425" name="Google Shape;1425;p29"/>
          <p:cNvPicPr preferRelativeResize="0"/>
          <p:nvPr/>
        </p:nvPicPr>
        <p:blipFill rotWithShape="1">
          <a:blip r:embed="rId2">
            <a:alphaModFix/>
          </a:blip>
          <a:srcRect b="0" l="0" r="0" t="0"/>
          <a:stretch/>
        </p:blipFill>
        <p:spPr>
          <a:xfrm>
            <a:off x="516603" y="6364952"/>
            <a:ext cx="740752" cy="363736"/>
          </a:xfrm>
          <a:prstGeom prst="rect">
            <a:avLst/>
          </a:prstGeom>
          <a:noFill/>
          <a:ln>
            <a:noFill/>
          </a:ln>
        </p:spPr>
      </p:pic>
      <p:sp>
        <p:nvSpPr>
          <p:cNvPr id="1426" name="Google Shape;1426;p29"/>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1427" name="Google Shape;1427;p29"/>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bg>
      <p:bgPr>
        <a:solidFill>
          <a:schemeClr val="lt1"/>
        </a:solidFill>
      </p:bgPr>
    </p:bg>
    <p:spTree>
      <p:nvGrpSpPr>
        <p:cNvPr id="1428" name="Shape 1428"/>
        <p:cNvGrpSpPr/>
        <p:nvPr/>
      </p:nvGrpSpPr>
      <p:grpSpPr>
        <a:xfrm>
          <a:off x="0" y="0"/>
          <a:ext cx="0" cy="0"/>
          <a:chOff x="0" y="0"/>
          <a:chExt cx="0" cy="0"/>
        </a:xfrm>
      </p:grpSpPr>
      <p:pic>
        <p:nvPicPr>
          <p:cNvPr descr="Intuit_2016_RGB.eps" id="1429" name="Google Shape;1429;p30"/>
          <p:cNvPicPr preferRelativeResize="0"/>
          <p:nvPr/>
        </p:nvPicPr>
        <p:blipFill rotWithShape="1">
          <a:blip r:embed="rId2">
            <a:alphaModFix/>
          </a:blip>
          <a:srcRect b="0" l="0" r="0" t="0"/>
          <a:stretch/>
        </p:blipFill>
        <p:spPr>
          <a:xfrm>
            <a:off x="516603" y="6364952"/>
            <a:ext cx="740752" cy="363736"/>
          </a:xfrm>
          <a:prstGeom prst="rect">
            <a:avLst/>
          </a:prstGeom>
          <a:noFill/>
          <a:ln>
            <a:noFill/>
          </a:ln>
        </p:spPr>
      </p:pic>
      <p:sp>
        <p:nvSpPr>
          <p:cNvPr id="1430" name="Google Shape;1430;p30"/>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1431" name="Google Shape;1431;p30"/>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1432" name="Google Shape;1432;p30"/>
          <p:cNvSpPr/>
          <p:nvPr>
            <p:ph idx="2" type="pic"/>
          </p:nvPr>
        </p:nvSpPr>
        <p:spPr>
          <a:xfrm>
            <a:off x="4204552" y="0"/>
            <a:ext cx="7984200" cy="68580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400"/>
              <a:buFont typeface="Avenir Next For Intuit"/>
              <a:buNone/>
              <a:defRPr b="1" i="0" sz="2400" u="none" cap="none" strike="noStrike">
                <a:solidFill>
                  <a:srgbClr val="B9BCBF"/>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433" name="Google Shape;1433;p30"/>
          <p:cNvSpPr/>
          <p:nvPr>
            <p:ph idx="3" type="pic"/>
          </p:nvPr>
        </p:nvSpPr>
        <p:spPr>
          <a:xfrm>
            <a:off x="0" y="0"/>
            <a:ext cx="4003800" cy="22971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400"/>
              <a:buFont typeface="Avenir Next For Intuit"/>
              <a:buNone/>
              <a:defRPr b="1" i="0" sz="2400" u="none" cap="none" strike="noStrike">
                <a:solidFill>
                  <a:srgbClr val="B9BCBF"/>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434" name="Google Shape;1434;p30"/>
          <p:cNvSpPr/>
          <p:nvPr>
            <p:ph idx="4" type="pic"/>
          </p:nvPr>
        </p:nvSpPr>
        <p:spPr>
          <a:xfrm>
            <a:off x="0" y="2516458"/>
            <a:ext cx="4003800" cy="43416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400"/>
              <a:buFont typeface="Avenir Next For Intuit"/>
              <a:buNone/>
              <a:defRPr b="1" i="0" sz="2400" u="none" cap="none" strike="noStrike">
                <a:solidFill>
                  <a:srgbClr val="B9BCBF"/>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on left with photo ">
  <p:cSld name="Half mobile on left with photo ">
    <p:bg>
      <p:bgPr>
        <a:solidFill>
          <a:schemeClr val="lt1"/>
        </a:solidFill>
      </p:bgPr>
    </p:bg>
    <p:spTree>
      <p:nvGrpSpPr>
        <p:cNvPr id="1435" name="Shape 1435"/>
        <p:cNvGrpSpPr/>
        <p:nvPr/>
      </p:nvGrpSpPr>
      <p:grpSpPr>
        <a:xfrm>
          <a:off x="0" y="0"/>
          <a:ext cx="0" cy="0"/>
          <a:chOff x="0" y="0"/>
          <a:chExt cx="0" cy="0"/>
        </a:xfrm>
      </p:grpSpPr>
      <p:pic>
        <p:nvPicPr>
          <p:cNvPr id="1436" name="Google Shape;1436;p31"/>
          <p:cNvPicPr preferRelativeResize="0"/>
          <p:nvPr/>
        </p:nvPicPr>
        <p:blipFill rotWithShape="1">
          <a:blip r:embed="rId2">
            <a:alphaModFix/>
          </a:blip>
          <a:srcRect b="0" l="0" r="0" t="0"/>
          <a:stretch/>
        </p:blipFill>
        <p:spPr>
          <a:xfrm>
            <a:off x="-1" y="0"/>
            <a:ext cx="12188822" cy="6858002"/>
          </a:xfrm>
          <a:prstGeom prst="rect">
            <a:avLst/>
          </a:prstGeom>
          <a:noFill/>
          <a:ln>
            <a:noFill/>
          </a:ln>
        </p:spPr>
      </p:pic>
      <p:grpSp>
        <p:nvGrpSpPr>
          <p:cNvPr id="1437" name="Google Shape;1437;p31"/>
          <p:cNvGrpSpPr/>
          <p:nvPr/>
        </p:nvGrpSpPr>
        <p:grpSpPr>
          <a:xfrm>
            <a:off x="1501617" y="636948"/>
            <a:ext cx="4694465" cy="9567955"/>
            <a:chOff x="1405119" y="547358"/>
            <a:chExt cx="4916700" cy="10020900"/>
          </a:xfrm>
        </p:grpSpPr>
        <p:sp>
          <p:nvSpPr>
            <p:cNvPr id="1438" name="Google Shape;1438;p31"/>
            <p:cNvSpPr/>
            <p:nvPr/>
          </p:nvSpPr>
          <p:spPr>
            <a:xfrm>
              <a:off x="1405119" y="547358"/>
              <a:ext cx="4916700" cy="10020900"/>
            </a:xfrm>
            <a:prstGeom prst="roundRect">
              <a:avLst>
                <a:gd fmla="val 16667" name="adj"/>
              </a:avLst>
            </a:prstGeom>
            <a:solidFill>
              <a:srgbClr val="FCFDFC"/>
            </a:solidFill>
            <a:ln>
              <a:noFill/>
            </a:ln>
            <a:effectLst>
              <a:outerShdw blurRad="139700" rotWithShape="0" algn="t" dir="10200000" dist="12700">
                <a:srgbClr val="000000">
                  <a:alpha val="188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
          <p:nvSpPr>
            <p:cNvPr id="1439" name="Google Shape;1439;p31"/>
            <p:cNvSpPr/>
            <p:nvPr/>
          </p:nvSpPr>
          <p:spPr>
            <a:xfrm>
              <a:off x="3479714" y="928787"/>
              <a:ext cx="767700" cy="8490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grpSp>
      <p:pic>
        <p:nvPicPr>
          <p:cNvPr descr="Intuit_2016_RGB.eps" id="1440" name="Google Shape;1440;p31"/>
          <p:cNvPicPr preferRelativeResize="0"/>
          <p:nvPr/>
        </p:nvPicPr>
        <p:blipFill rotWithShape="1">
          <a:blip r:embed="rId3">
            <a:alphaModFix/>
          </a:blip>
          <a:srcRect b="0" l="0" r="0" t="0"/>
          <a:stretch/>
        </p:blipFill>
        <p:spPr>
          <a:xfrm>
            <a:off x="516603" y="6364952"/>
            <a:ext cx="740752" cy="363736"/>
          </a:xfrm>
          <a:prstGeom prst="rect">
            <a:avLst/>
          </a:prstGeom>
          <a:noFill/>
          <a:ln>
            <a:noFill/>
          </a:ln>
        </p:spPr>
      </p:pic>
      <p:sp>
        <p:nvSpPr>
          <p:cNvPr id="1441" name="Google Shape;1441;p31"/>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1442" name="Google Shape;1442;p31"/>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1443" name="Google Shape;1443;p31"/>
          <p:cNvSpPr/>
          <p:nvPr>
            <p:ph idx="2" type="pic"/>
          </p:nvPr>
        </p:nvSpPr>
        <p:spPr>
          <a:xfrm>
            <a:off x="1681984" y="1376032"/>
            <a:ext cx="4350000" cy="8124600"/>
          </a:xfrm>
          <a:prstGeom prst="roundRect">
            <a:avLst>
              <a:gd fmla="val 0" name="adj"/>
            </a:avLst>
          </a:prstGeom>
          <a:solidFill>
            <a:srgbClr val="FCFDFC"/>
          </a:solidFill>
          <a:ln cap="flat" cmpd="sng" w="9525">
            <a:solidFill>
              <a:srgbClr val="E7E8E9"/>
            </a:solidFill>
            <a:prstDash val="solid"/>
            <a:round/>
            <a:headEnd len="sm" w="sm" type="none"/>
            <a:tailEnd len="sm" w="sm" type="none"/>
          </a:ln>
        </p:spPr>
        <p:txBody>
          <a:bodyPr anchorCtr="0" anchor="ctr" bIns="45700" lIns="91400" spcFirstLastPara="1" rIns="91400" wrap="square" tIns="45700">
            <a:noAutofit/>
          </a:bodyPr>
          <a:lstStyle>
            <a:lvl1pPr lvl="0" marR="0" rtl="0" algn="l">
              <a:lnSpc>
                <a:spcPct val="95000"/>
              </a:lnSpc>
              <a:spcBef>
                <a:spcPts val="1800"/>
              </a:spcBef>
              <a:spcAft>
                <a:spcPts val="0"/>
              </a:spcAft>
              <a:buClr>
                <a:srgbClr val="C7CAD0"/>
              </a:buClr>
              <a:buSzPts val="1600"/>
              <a:buFont typeface="Avenir Next For Intuit"/>
              <a:buNone/>
              <a:defRPr b="1" i="0" sz="16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title">
  <p:cSld name="Blank slide with title">
    <p:spTree>
      <p:nvGrpSpPr>
        <p:cNvPr id="450" name="Shape 450"/>
        <p:cNvGrpSpPr/>
        <p:nvPr/>
      </p:nvGrpSpPr>
      <p:grpSpPr>
        <a:xfrm>
          <a:off x="0" y="0"/>
          <a:ext cx="0" cy="0"/>
          <a:chOff x="0" y="0"/>
          <a:chExt cx="0" cy="0"/>
        </a:xfrm>
      </p:grpSpPr>
      <p:sp>
        <p:nvSpPr>
          <p:cNvPr id="451" name="Google Shape;451;p4"/>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on right with photo ">
  <p:cSld name="Half mobile on right with photo ">
    <p:bg>
      <p:bgPr>
        <a:solidFill>
          <a:schemeClr val="lt1"/>
        </a:solidFill>
      </p:bgPr>
    </p:bg>
    <p:spTree>
      <p:nvGrpSpPr>
        <p:cNvPr id="1444" name="Shape 1444"/>
        <p:cNvGrpSpPr/>
        <p:nvPr/>
      </p:nvGrpSpPr>
      <p:grpSpPr>
        <a:xfrm>
          <a:off x="0" y="0"/>
          <a:ext cx="0" cy="0"/>
          <a:chOff x="0" y="0"/>
          <a:chExt cx="0" cy="0"/>
        </a:xfrm>
      </p:grpSpPr>
      <p:pic>
        <p:nvPicPr>
          <p:cNvPr id="1445" name="Google Shape;1445;p32"/>
          <p:cNvPicPr preferRelativeResize="0"/>
          <p:nvPr/>
        </p:nvPicPr>
        <p:blipFill rotWithShape="1">
          <a:blip r:embed="rId2">
            <a:alphaModFix/>
          </a:blip>
          <a:srcRect b="0" l="0" r="0" t="0"/>
          <a:stretch/>
        </p:blipFill>
        <p:spPr>
          <a:xfrm>
            <a:off x="0" y="0"/>
            <a:ext cx="12188824" cy="6858001"/>
          </a:xfrm>
          <a:prstGeom prst="rect">
            <a:avLst/>
          </a:prstGeom>
          <a:noFill/>
          <a:ln>
            <a:noFill/>
          </a:ln>
        </p:spPr>
      </p:pic>
      <p:pic>
        <p:nvPicPr>
          <p:cNvPr descr="Intuit_2016_RGB.eps" id="1446" name="Google Shape;1446;p32"/>
          <p:cNvPicPr preferRelativeResize="0"/>
          <p:nvPr/>
        </p:nvPicPr>
        <p:blipFill rotWithShape="1">
          <a:blip r:embed="rId3">
            <a:alphaModFix/>
          </a:blip>
          <a:srcRect b="0" l="0" r="0" t="0"/>
          <a:stretch/>
        </p:blipFill>
        <p:spPr>
          <a:xfrm>
            <a:off x="516603" y="6364952"/>
            <a:ext cx="740752" cy="363736"/>
          </a:xfrm>
          <a:prstGeom prst="rect">
            <a:avLst/>
          </a:prstGeom>
          <a:noFill/>
          <a:ln>
            <a:noFill/>
          </a:ln>
        </p:spPr>
      </p:pic>
      <p:sp>
        <p:nvSpPr>
          <p:cNvPr id="1447" name="Google Shape;1447;p32"/>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grpSp>
        <p:nvGrpSpPr>
          <p:cNvPr id="1448" name="Google Shape;1448;p32"/>
          <p:cNvGrpSpPr/>
          <p:nvPr/>
        </p:nvGrpSpPr>
        <p:grpSpPr>
          <a:xfrm>
            <a:off x="6260591" y="636948"/>
            <a:ext cx="4694465" cy="9567955"/>
            <a:chOff x="1405119" y="547358"/>
            <a:chExt cx="4916700" cy="10020900"/>
          </a:xfrm>
        </p:grpSpPr>
        <p:sp>
          <p:nvSpPr>
            <p:cNvPr id="1449" name="Google Shape;1449;p32"/>
            <p:cNvSpPr/>
            <p:nvPr/>
          </p:nvSpPr>
          <p:spPr>
            <a:xfrm>
              <a:off x="1405119" y="547358"/>
              <a:ext cx="4916700" cy="10020900"/>
            </a:xfrm>
            <a:prstGeom prst="roundRect">
              <a:avLst>
                <a:gd fmla="val 16667" name="adj"/>
              </a:avLst>
            </a:prstGeom>
            <a:solidFill>
              <a:srgbClr val="FCFDFC"/>
            </a:solidFill>
            <a:ln>
              <a:noFill/>
            </a:ln>
            <a:effectLst>
              <a:outerShdw blurRad="139700" rotWithShape="0" algn="t" dir="10200000" dist="12700">
                <a:srgbClr val="000000">
                  <a:alpha val="188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
          <p:nvSpPr>
            <p:cNvPr id="1450" name="Google Shape;1450;p32"/>
            <p:cNvSpPr/>
            <p:nvPr/>
          </p:nvSpPr>
          <p:spPr>
            <a:xfrm>
              <a:off x="3479714" y="928787"/>
              <a:ext cx="767700" cy="8490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grpSp>
      <p:sp>
        <p:nvSpPr>
          <p:cNvPr id="1451" name="Google Shape;1451;p32"/>
          <p:cNvSpPr/>
          <p:nvPr>
            <p:ph idx="2" type="pic"/>
          </p:nvPr>
        </p:nvSpPr>
        <p:spPr>
          <a:xfrm>
            <a:off x="6440958" y="1376032"/>
            <a:ext cx="4350000" cy="8124600"/>
          </a:xfrm>
          <a:prstGeom prst="roundRect">
            <a:avLst>
              <a:gd fmla="val 0" name="adj"/>
            </a:avLst>
          </a:prstGeom>
          <a:solidFill>
            <a:srgbClr val="FCFDFC"/>
          </a:solidFill>
          <a:ln cap="flat" cmpd="sng" w="9525">
            <a:solidFill>
              <a:srgbClr val="E7E8E9"/>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C7CAD0"/>
              </a:buClr>
              <a:buSzPts val="1600"/>
              <a:buFont typeface="Avenir Next For Intuit"/>
              <a:buNone/>
              <a:defRPr b="1" i="0" sz="16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mobile device on Dk gray">
  <p:cSld name="Full mobile device on Dk gray">
    <p:bg>
      <p:bgPr>
        <a:solidFill>
          <a:srgbClr val="494A4E"/>
        </a:solidFill>
      </p:bgPr>
    </p:bg>
    <p:spTree>
      <p:nvGrpSpPr>
        <p:cNvPr id="1452" name="Shape 1452"/>
        <p:cNvGrpSpPr/>
        <p:nvPr/>
      </p:nvGrpSpPr>
      <p:grpSpPr>
        <a:xfrm>
          <a:off x="0" y="0"/>
          <a:ext cx="0" cy="0"/>
          <a:chOff x="0" y="0"/>
          <a:chExt cx="0" cy="0"/>
        </a:xfrm>
      </p:grpSpPr>
      <p:sp>
        <p:nvSpPr>
          <p:cNvPr id="1453" name="Google Shape;1453;p33"/>
          <p:cNvSpPr txBox="1"/>
          <p:nvPr>
            <p:ph type="title"/>
          </p:nvPr>
        </p:nvSpPr>
        <p:spPr>
          <a:xfrm>
            <a:off x="501174" y="457200"/>
            <a:ext cx="32001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FFFFFF"/>
              </a:buClr>
              <a:buSzPts val="3000"/>
              <a:buFont typeface="Avenir Next For Intuit"/>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4" name="Google Shape;1454;p33"/>
          <p:cNvSpPr/>
          <p:nvPr/>
        </p:nvSpPr>
        <p:spPr>
          <a:xfrm>
            <a:off x="4934985" y="167795"/>
            <a:ext cx="3117600" cy="6353700"/>
          </a:xfrm>
          <a:prstGeom prst="roundRect">
            <a:avLst>
              <a:gd fmla="val 16667" name="adj"/>
            </a:avLst>
          </a:prstGeom>
          <a:solidFill>
            <a:srgbClr val="FCFDFC"/>
          </a:solidFill>
          <a:ln>
            <a:noFill/>
          </a:ln>
          <a:effectLst>
            <a:outerShdw blurRad="139700" rotWithShape="0" algn="t" dir="10200000" dist="12700">
              <a:srgbClr val="000000">
                <a:alpha val="188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
        <p:nvSpPr>
          <p:cNvPr id="1455" name="Google Shape;1455;p33"/>
          <p:cNvSpPr/>
          <p:nvPr>
            <p:ph idx="2" type="pic"/>
          </p:nvPr>
        </p:nvSpPr>
        <p:spPr>
          <a:xfrm>
            <a:off x="5049378" y="728902"/>
            <a:ext cx="2888700" cy="5395500"/>
          </a:xfrm>
          <a:prstGeom prst="roundRect">
            <a:avLst>
              <a:gd fmla="val 0" name="adj"/>
            </a:avLst>
          </a:prstGeom>
          <a:solidFill>
            <a:srgbClr val="FCFDFC"/>
          </a:solidFill>
          <a:ln cap="flat" cmpd="sng" w="9525">
            <a:solidFill>
              <a:srgbClr val="E7E8E9"/>
            </a:solidFill>
            <a:prstDash val="solid"/>
            <a:round/>
            <a:headEnd len="sm" w="sm" type="none"/>
            <a:tailEnd len="sm" w="sm" type="none"/>
          </a:ln>
        </p:spPr>
        <p:txBody>
          <a:bodyPr anchorCtr="0" anchor="ctr" bIns="45700" lIns="91400" spcFirstLastPara="1" rIns="91400" wrap="square" tIns="45700">
            <a:noAutofit/>
          </a:bodyPr>
          <a:lstStyle>
            <a:lvl1pPr lvl="0" marR="0" rtl="0" algn="l">
              <a:lnSpc>
                <a:spcPct val="95000"/>
              </a:lnSpc>
              <a:spcBef>
                <a:spcPts val="1800"/>
              </a:spcBef>
              <a:spcAft>
                <a:spcPts val="0"/>
              </a:spcAft>
              <a:buClr>
                <a:srgbClr val="C7CAD0"/>
              </a:buClr>
              <a:buSzPts val="1600"/>
              <a:buFont typeface="Avenir Next For Intuit"/>
              <a:buNone/>
              <a:defRPr b="1" i="0" sz="16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456" name="Google Shape;1456;p33"/>
          <p:cNvSpPr/>
          <p:nvPr/>
        </p:nvSpPr>
        <p:spPr>
          <a:xfrm>
            <a:off x="6250378" y="443254"/>
            <a:ext cx="486600" cy="5400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Dk gray">
  <p:cSld name="Half mobile device on Dk gray">
    <p:bg>
      <p:bgPr>
        <a:solidFill>
          <a:srgbClr val="494A4E"/>
        </a:solidFill>
      </p:bgPr>
    </p:bg>
    <p:spTree>
      <p:nvGrpSpPr>
        <p:cNvPr id="1457" name="Shape 1457"/>
        <p:cNvGrpSpPr/>
        <p:nvPr/>
      </p:nvGrpSpPr>
      <p:grpSpPr>
        <a:xfrm>
          <a:off x="0" y="0"/>
          <a:ext cx="0" cy="0"/>
          <a:chOff x="0" y="0"/>
          <a:chExt cx="0" cy="0"/>
        </a:xfrm>
      </p:grpSpPr>
      <p:sp>
        <p:nvSpPr>
          <p:cNvPr id="1458" name="Google Shape;1458;p34"/>
          <p:cNvSpPr txBox="1"/>
          <p:nvPr>
            <p:ph type="title"/>
          </p:nvPr>
        </p:nvSpPr>
        <p:spPr>
          <a:xfrm>
            <a:off x="501174" y="457200"/>
            <a:ext cx="29262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FFFFFF"/>
              </a:buClr>
              <a:buSzPts val="3000"/>
              <a:buFont typeface="Avenir Next For Intuit"/>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59" name="Google Shape;1459;p34"/>
          <p:cNvSpPr/>
          <p:nvPr/>
        </p:nvSpPr>
        <p:spPr>
          <a:xfrm>
            <a:off x="4502989" y="167795"/>
            <a:ext cx="4916700" cy="10020900"/>
          </a:xfrm>
          <a:prstGeom prst="roundRect">
            <a:avLst>
              <a:gd fmla="val 16667" name="adj"/>
            </a:avLst>
          </a:prstGeom>
          <a:solidFill>
            <a:srgbClr val="FCFDFC"/>
          </a:solidFill>
          <a:ln>
            <a:noFill/>
          </a:ln>
          <a:effectLst>
            <a:outerShdw blurRad="139700" rotWithShape="0" algn="t" dir="10200000" dist="12700">
              <a:srgbClr val="000000">
                <a:alpha val="188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
        <p:nvSpPr>
          <p:cNvPr id="1460" name="Google Shape;1460;p34"/>
          <p:cNvSpPr/>
          <p:nvPr>
            <p:ph idx="2" type="pic"/>
          </p:nvPr>
        </p:nvSpPr>
        <p:spPr>
          <a:xfrm>
            <a:off x="4683406" y="923511"/>
            <a:ext cx="4556100" cy="8509500"/>
          </a:xfrm>
          <a:prstGeom prst="roundRect">
            <a:avLst>
              <a:gd fmla="val 0" name="adj"/>
            </a:avLst>
          </a:prstGeom>
          <a:solidFill>
            <a:srgbClr val="FCFDFC"/>
          </a:solidFill>
          <a:ln cap="flat" cmpd="sng" w="9525">
            <a:solidFill>
              <a:srgbClr val="E7E8E9"/>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C7CAD0"/>
              </a:buClr>
              <a:buSzPts val="1600"/>
              <a:buFont typeface="Avenir Next For Intuit"/>
              <a:buNone/>
              <a:defRPr b="1" i="0" sz="16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461" name="Google Shape;1461;p34"/>
          <p:cNvSpPr/>
          <p:nvPr/>
        </p:nvSpPr>
        <p:spPr>
          <a:xfrm>
            <a:off x="6577584" y="495013"/>
            <a:ext cx="767700" cy="8490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lf mobile device on blue gradation">
  <p:cSld name="1_Half mobile device on blue gradation">
    <p:bg>
      <p:bgPr>
        <a:gradFill>
          <a:gsLst>
            <a:gs pos="0">
              <a:srgbClr val="003B62"/>
            </a:gs>
            <a:gs pos="35000">
              <a:srgbClr val="005993"/>
            </a:gs>
            <a:gs pos="75000">
              <a:srgbClr val="0377A8"/>
            </a:gs>
            <a:gs pos="100000">
              <a:srgbClr val="00DDDF"/>
            </a:gs>
          </a:gsLst>
          <a:lin ang="19200160" scaled="0"/>
        </a:gradFill>
      </p:bgPr>
    </p:bg>
    <p:spTree>
      <p:nvGrpSpPr>
        <p:cNvPr id="1462" name="Shape 1462"/>
        <p:cNvGrpSpPr/>
        <p:nvPr/>
      </p:nvGrpSpPr>
      <p:grpSpPr>
        <a:xfrm>
          <a:off x="0" y="0"/>
          <a:ext cx="0" cy="0"/>
          <a:chOff x="0" y="0"/>
          <a:chExt cx="0" cy="0"/>
        </a:xfrm>
      </p:grpSpPr>
      <p:sp>
        <p:nvSpPr>
          <p:cNvPr id="1463" name="Google Shape;1463;p35"/>
          <p:cNvSpPr txBox="1"/>
          <p:nvPr>
            <p:ph type="title"/>
          </p:nvPr>
        </p:nvSpPr>
        <p:spPr>
          <a:xfrm>
            <a:off x="501174" y="457200"/>
            <a:ext cx="29262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chemeClr val="lt1"/>
              </a:buClr>
              <a:buSzPts val="3000"/>
              <a:buFont typeface="Avenir Next For Intuit"/>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4" name="Google Shape;1464;p35"/>
          <p:cNvSpPr/>
          <p:nvPr/>
        </p:nvSpPr>
        <p:spPr>
          <a:xfrm>
            <a:off x="4934985" y="167795"/>
            <a:ext cx="3117600" cy="6353700"/>
          </a:xfrm>
          <a:prstGeom prst="roundRect">
            <a:avLst>
              <a:gd fmla="val 16667" name="adj"/>
            </a:avLst>
          </a:prstGeom>
          <a:solidFill>
            <a:srgbClr val="FCFDFC"/>
          </a:solidFill>
          <a:ln>
            <a:noFill/>
          </a:ln>
          <a:effectLst>
            <a:outerShdw blurRad="139700" rotWithShape="0" algn="t" dir="10200000" dist="12700">
              <a:srgbClr val="000000">
                <a:alpha val="188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
        <p:nvSpPr>
          <p:cNvPr id="1465" name="Google Shape;1465;p35"/>
          <p:cNvSpPr/>
          <p:nvPr>
            <p:ph idx="2" type="pic"/>
          </p:nvPr>
        </p:nvSpPr>
        <p:spPr>
          <a:xfrm>
            <a:off x="5049378" y="728902"/>
            <a:ext cx="2888700" cy="5395500"/>
          </a:xfrm>
          <a:prstGeom prst="roundRect">
            <a:avLst>
              <a:gd fmla="val 0" name="adj"/>
            </a:avLst>
          </a:prstGeom>
          <a:solidFill>
            <a:srgbClr val="FCFDFC"/>
          </a:solidFill>
          <a:ln cap="flat" cmpd="sng" w="9525">
            <a:solidFill>
              <a:srgbClr val="E7E8E9"/>
            </a:solidFill>
            <a:prstDash val="solid"/>
            <a:round/>
            <a:headEnd len="sm" w="sm" type="none"/>
            <a:tailEnd len="sm" w="sm" type="none"/>
          </a:ln>
        </p:spPr>
        <p:txBody>
          <a:bodyPr anchorCtr="0" anchor="ctr" bIns="45700" lIns="91400" spcFirstLastPara="1" rIns="91400" wrap="square" tIns="45700">
            <a:noAutofit/>
          </a:bodyPr>
          <a:lstStyle>
            <a:lvl1pPr lvl="0" marR="0" rtl="0" algn="l">
              <a:lnSpc>
                <a:spcPct val="95000"/>
              </a:lnSpc>
              <a:spcBef>
                <a:spcPts val="1800"/>
              </a:spcBef>
              <a:spcAft>
                <a:spcPts val="0"/>
              </a:spcAft>
              <a:buClr>
                <a:srgbClr val="C7CAD0"/>
              </a:buClr>
              <a:buSzPts val="1600"/>
              <a:buFont typeface="Avenir Next For Intuit"/>
              <a:buNone/>
              <a:defRPr b="1" i="0" sz="16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466" name="Google Shape;1466;p35"/>
          <p:cNvSpPr/>
          <p:nvPr/>
        </p:nvSpPr>
        <p:spPr>
          <a:xfrm>
            <a:off x="6250378" y="443254"/>
            <a:ext cx="486600" cy="5400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blue gradation">
  <p:cSld name="Half mobile device on blue gradation">
    <p:bg>
      <p:bgPr>
        <a:gradFill>
          <a:gsLst>
            <a:gs pos="0">
              <a:srgbClr val="003B62"/>
            </a:gs>
            <a:gs pos="35000">
              <a:srgbClr val="005993"/>
            </a:gs>
            <a:gs pos="75000">
              <a:srgbClr val="0377A8"/>
            </a:gs>
            <a:gs pos="100000">
              <a:srgbClr val="00DDDF"/>
            </a:gs>
          </a:gsLst>
          <a:lin ang="19200160" scaled="0"/>
        </a:gradFill>
      </p:bgPr>
    </p:bg>
    <p:spTree>
      <p:nvGrpSpPr>
        <p:cNvPr id="1467" name="Shape 1467"/>
        <p:cNvGrpSpPr/>
        <p:nvPr/>
      </p:nvGrpSpPr>
      <p:grpSpPr>
        <a:xfrm>
          <a:off x="0" y="0"/>
          <a:ext cx="0" cy="0"/>
          <a:chOff x="0" y="0"/>
          <a:chExt cx="0" cy="0"/>
        </a:xfrm>
      </p:grpSpPr>
      <p:sp>
        <p:nvSpPr>
          <p:cNvPr id="1468" name="Google Shape;1468;p36"/>
          <p:cNvSpPr txBox="1"/>
          <p:nvPr>
            <p:ph type="title"/>
          </p:nvPr>
        </p:nvSpPr>
        <p:spPr>
          <a:xfrm>
            <a:off x="501174" y="457200"/>
            <a:ext cx="29262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chemeClr val="lt1"/>
              </a:buClr>
              <a:buSzPts val="3000"/>
              <a:buFont typeface="Avenir Next For Intuit"/>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9" name="Google Shape;1469;p36"/>
          <p:cNvSpPr/>
          <p:nvPr/>
        </p:nvSpPr>
        <p:spPr>
          <a:xfrm>
            <a:off x="4502989" y="167795"/>
            <a:ext cx="4916700" cy="10020900"/>
          </a:xfrm>
          <a:prstGeom prst="roundRect">
            <a:avLst>
              <a:gd fmla="val 16667" name="adj"/>
            </a:avLst>
          </a:prstGeom>
          <a:solidFill>
            <a:srgbClr val="FCFDFC"/>
          </a:solidFill>
          <a:ln>
            <a:noFill/>
          </a:ln>
          <a:effectLst>
            <a:outerShdw blurRad="139700" rotWithShape="0" algn="t" dir="10200000" dist="12700">
              <a:srgbClr val="000000">
                <a:alpha val="188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
        <p:nvSpPr>
          <p:cNvPr id="1470" name="Google Shape;1470;p36"/>
          <p:cNvSpPr/>
          <p:nvPr>
            <p:ph idx="2" type="pic"/>
          </p:nvPr>
        </p:nvSpPr>
        <p:spPr>
          <a:xfrm>
            <a:off x="4683406" y="923511"/>
            <a:ext cx="4556100" cy="8509500"/>
          </a:xfrm>
          <a:prstGeom prst="roundRect">
            <a:avLst>
              <a:gd fmla="val 0" name="adj"/>
            </a:avLst>
          </a:prstGeom>
          <a:solidFill>
            <a:srgbClr val="FCFDFC"/>
          </a:solidFill>
          <a:ln cap="flat" cmpd="sng" w="9525">
            <a:solidFill>
              <a:srgbClr val="E7E8E9"/>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C7CAD0"/>
              </a:buClr>
              <a:buSzPts val="1600"/>
              <a:buFont typeface="Avenir Next For Intuit"/>
              <a:buNone/>
              <a:defRPr b="1" i="0" sz="16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471" name="Google Shape;1471;p36"/>
          <p:cNvSpPr/>
          <p:nvPr/>
        </p:nvSpPr>
        <p:spPr>
          <a:xfrm>
            <a:off x="6577584" y="495013"/>
            <a:ext cx="767700" cy="8490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Dk gray" showMasterSp="0">
  <p:cSld name="Desktop product view - Dk gray">
    <p:bg>
      <p:bgPr>
        <a:solidFill>
          <a:srgbClr val="494A4E"/>
        </a:solidFill>
      </p:bgPr>
    </p:bg>
    <p:spTree>
      <p:nvGrpSpPr>
        <p:cNvPr id="1472" name="Shape 1472"/>
        <p:cNvGrpSpPr/>
        <p:nvPr/>
      </p:nvGrpSpPr>
      <p:grpSpPr>
        <a:xfrm>
          <a:off x="0" y="0"/>
          <a:ext cx="0" cy="0"/>
          <a:chOff x="0" y="0"/>
          <a:chExt cx="0" cy="0"/>
        </a:xfrm>
      </p:grpSpPr>
      <p:grpSp>
        <p:nvGrpSpPr>
          <p:cNvPr id="1473" name="Google Shape;1473;p37"/>
          <p:cNvGrpSpPr/>
          <p:nvPr/>
        </p:nvGrpSpPr>
        <p:grpSpPr>
          <a:xfrm>
            <a:off x="1262348" y="1215334"/>
            <a:ext cx="9622813" cy="6472485"/>
            <a:chOff x="4411281" y="1353554"/>
            <a:chExt cx="7418141" cy="4989582"/>
          </a:xfrm>
        </p:grpSpPr>
        <p:sp>
          <p:nvSpPr>
            <p:cNvPr id="1474" name="Google Shape;1474;p37"/>
            <p:cNvSpPr/>
            <p:nvPr/>
          </p:nvSpPr>
          <p:spPr>
            <a:xfrm>
              <a:off x="4579747" y="1464765"/>
              <a:ext cx="7107900" cy="4456800"/>
            </a:xfrm>
            <a:prstGeom prst="rect">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3200"/>
                <a:buFont typeface="Helvetica Neue"/>
                <a:buNone/>
              </a:pPr>
              <a:r>
                <a:t/>
              </a:r>
              <a:endParaRPr b="0" i="0" sz="3200" u="none" cap="none" strike="noStrike">
                <a:solidFill>
                  <a:srgbClr val="FFFFFF"/>
                </a:solidFill>
                <a:latin typeface="Avenir Next For Intuit"/>
                <a:ea typeface="Avenir Next For Intuit"/>
                <a:cs typeface="Avenir Next For Intuit"/>
                <a:sym typeface="Avenir Next For Intuit"/>
              </a:endParaRPr>
            </a:p>
          </p:txBody>
        </p:sp>
        <p:pic>
          <p:nvPicPr>
            <p:cNvPr id="1475" name="Google Shape;1475;p37"/>
            <p:cNvPicPr preferRelativeResize="0"/>
            <p:nvPr/>
          </p:nvPicPr>
          <p:blipFill rotWithShape="1">
            <a:blip r:embed="rId2">
              <a:alphaModFix/>
            </a:blip>
            <a:srcRect b="0" l="0" r="0" t="0"/>
            <a:stretch/>
          </p:blipFill>
          <p:spPr>
            <a:xfrm>
              <a:off x="4411281" y="1353554"/>
              <a:ext cx="7418141" cy="4989582"/>
            </a:xfrm>
            <a:prstGeom prst="rect">
              <a:avLst/>
            </a:prstGeom>
            <a:noFill/>
            <a:ln>
              <a:noFill/>
            </a:ln>
            <a:effectLst>
              <a:outerShdw blurRad="127000" rotWithShape="0" dir="16200000" dist="12700">
                <a:srgbClr val="000000">
                  <a:alpha val="29800"/>
                </a:srgbClr>
              </a:outerShdw>
            </a:effectLst>
          </p:spPr>
        </p:pic>
      </p:grpSp>
      <p:sp>
        <p:nvSpPr>
          <p:cNvPr id="1476" name="Google Shape;1476;p37"/>
          <p:cNvSpPr/>
          <p:nvPr>
            <p:ph idx="2" type="pic"/>
          </p:nvPr>
        </p:nvSpPr>
        <p:spPr>
          <a:xfrm>
            <a:off x="1512901" y="1562100"/>
            <a:ext cx="9130800" cy="5687700"/>
          </a:xfrm>
          <a:prstGeom prst="rect">
            <a:avLst/>
          </a:prstGeom>
          <a:solidFill>
            <a:srgbClr val="FFFFFF"/>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C7CAD0"/>
              </a:buClr>
              <a:buSzPts val="1800"/>
              <a:buFont typeface="Avenir Next For Intuit"/>
              <a:buNone/>
              <a:defRPr b="1" i="0" sz="18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477" name="Google Shape;1477;p37"/>
          <p:cNvSpPr txBox="1"/>
          <p:nvPr>
            <p:ph type="title"/>
          </p:nvPr>
        </p:nvSpPr>
        <p:spPr>
          <a:xfrm>
            <a:off x="-1" y="457200"/>
            <a:ext cx="12188700" cy="546600"/>
          </a:xfrm>
          <a:prstGeom prst="rect">
            <a:avLst/>
          </a:prstGeom>
          <a:noFill/>
          <a:ln>
            <a:noFill/>
          </a:ln>
        </p:spPr>
        <p:txBody>
          <a:bodyPr anchorCtr="0" anchor="t" bIns="45700" lIns="91400" spcFirstLastPara="1" rIns="91400" wrap="square" tIns="45700">
            <a:noAutofit/>
          </a:bodyPr>
          <a:lstStyle>
            <a:lvl1pPr lvl="0" rtl="0" algn="ctr">
              <a:lnSpc>
                <a:spcPct val="95000"/>
              </a:lnSpc>
              <a:spcBef>
                <a:spcPts val="0"/>
              </a:spcBef>
              <a:spcAft>
                <a:spcPts val="0"/>
              </a:spcAft>
              <a:buClr>
                <a:srgbClr val="FFFFFF"/>
              </a:buClr>
              <a:buSzPts val="3000"/>
              <a:buFont typeface="Avenir Next For Intuit"/>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Intuit_2016_RGB.eps" id="1478" name="Google Shape;1478;p37"/>
          <p:cNvPicPr preferRelativeResize="0"/>
          <p:nvPr/>
        </p:nvPicPr>
        <p:blipFill rotWithShape="1">
          <a:blip r:embed="rId3">
            <a:alphaModFix/>
          </a:blip>
          <a:srcRect b="0" l="0" r="0" t="0"/>
          <a:stretch/>
        </p:blipFill>
        <p:spPr>
          <a:xfrm>
            <a:off x="516603" y="6364952"/>
            <a:ext cx="740752" cy="363736"/>
          </a:xfrm>
          <a:prstGeom prst="rect">
            <a:avLst/>
          </a:prstGeom>
          <a:noFill/>
          <a:ln>
            <a:noFill/>
          </a:ln>
        </p:spPr>
      </p:pic>
      <p:sp>
        <p:nvSpPr>
          <p:cNvPr id="1479" name="Google Shape;1479;p37"/>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1480" name="Google Shape;1480;p37"/>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Dark Gray" showMasterSp="0">
  <p:cSld name="Divider - Dark Gray">
    <p:bg>
      <p:bgPr>
        <a:solidFill>
          <a:srgbClr val="46484C"/>
        </a:solidFill>
      </p:bgPr>
    </p:bg>
    <p:spTree>
      <p:nvGrpSpPr>
        <p:cNvPr id="1481" name="Shape 1481"/>
        <p:cNvGrpSpPr/>
        <p:nvPr/>
      </p:nvGrpSpPr>
      <p:grpSpPr>
        <a:xfrm>
          <a:off x="0" y="0"/>
          <a:ext cx="0" cy="0"/>
          <a:chOff x="0" y="0"/>
          <a:chExt cx="0" cy="0"/>
        </a:xfrm>
      </p:grpSpPr>
      <p:sp>
        <p:nvSpPr>
          <p:cNvPr id="1482" name="Google Shape;1482;p38"/>
          <p:cNvSpPr txBox="1"/>
          <p:nvPr>
            <p:ph type="title"/>
          </p:nvPr>
        </p:nvSpPr>
        <p:spPr>
          <a:xfrm>
            <a:off x="506252" y="2746962"/>
            <a:ext cx="10977000" cy="13551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6000"/>
              <a:buFont typeface="Avenir Next For Intuit"/>
              <a:buNone/>
              <a:defRPr b="1" i="0" sz="6000" cap="none">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grpSp>
        <p:nvGrpSpPr>
          <p:cNvPr id="1483" name="Google Shape;1483;p38"/>
          <p:cNvGrpSpPr/>
          <p:nvPr/>
        </p:nvGrpSpPr>
        <p:grpSpPr>
          <a:xfrm>
            <a:off x="607995" y="-384971"/>
            <a:ext cx="10976721" cy="340523"/>
            <a:chOff x="641881" y="-847090"/>
            <a:chExt cx="10917765" cy="800100"/>
          </a:xfrm>
        </p:grpSpPr>
        <p:grpSp>
          <p:nvGrpSpPr>
            <p:cNvPr id="1484" name="Google Shape;1484;p38"/>
            <p:cNvGrpSpPr/>
            <p:nvPr/>
          </p:nvGrpSpPr>
          <p:grpSpPr>
            <a:xfrm>
              <a:off x="1423636" y="-847090"/>
              <a:ext cx="139700" cy="800100"/>
              <a:chOff x="1416580" y="455930"/>
              <a:chExt cx="139700" cy="800100"/>
            </a:xfrm>
          </p:grpSpPr>
          <p:cxnSp>
            <p:nvCxnSpPr>
              <p:cNvPr id="1485" name="Google Shape;1485;p3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86" name="Google Shape;1486;p3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87" name="Google Shape;1487;p38"/>
            <p:cNvGrpSpPr/>
            <p:nvPr/>
          </p:nvGrpSpPr>
          <p:grpSpPr>
            <a:xfrm>
              <a:off x="2345091" y="-847090"/>
              <a:ext cx="139700" cy="800100"/>
              <a:chOff x="2339446" y="455930"/>
              <a:chExt cx="139700" cy="800100"/>
            </a:xfrm>
          </p:grpSpPr>
          <p:cxnSp>
            <p:nvCxnSpPr>
              <p:cNvPr id="1488" name="Google Shape;1488;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89" name="Google Shape;1489;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90" name="Google Shape;1490;p38"/>
            <p:cNvGrpSpPr/>
            <p:nvPr/>
          </p:nvGrpSpPr>
          <p:grpSpPr>
            <a:xfrm>
              <a:off x="3266546" y="-847090"/>
              <a:ext cx="139700" cy="800100"/>
              <a:chOff x="2339446" y="455930"/>
              <a:chExt cx="139700" cy="800100"/>
            </a:xfrm>
          </p:grpSpPr>
          <p:cxnSp>
            <p:nvCxnSpPr>
              <p:cNvPr id="1491" name="Google Shape;1491;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92" name="Google Shape;1492;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93" name="Google Shape;1493;p38"/>
            <p:cNvGrpSpPr/>
            <p:nvPr/>
          </p:nvGrpSpPr>
          <p:grpSpPr>
            <a:xfrm>
              <a:off x="4188001" y="-847090"/>
              <a:ext cx="139700" cy="800100"/>
              <a:chOff x="2339446" y="455930"/>
              <a:chExt cx="139700" cy="800100"/>
            </a:xfrm>
          </p:grpSpPr>
          <p:cxnSp>
            <p:nvCxnSpPr>
              <p:cNvPr id="1494" name="Google Shape;1494;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95" name="Google Shape;1495;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96" name="Google Shape;1496;p38"/>
            <p:cNvGrpSpPr/>
            <p:nvPr/>
          </p:nvGrpSpPr>
          <p:grpSpPr>
            <a:xfrm>
              <a:off x="5109456" y="-847090"/>
              <a:ext cx="139700" cy="800100"/>
              <a:chOff x="2339446" y="455930"/>
              <a:chExt cx="139700" cy="800100"/>
            </a:xfrm>
          </p:grpSpPr>
          <p:cxnSp>
            <p:nvCxnSpPr>
              <p:cNvPr id="1497" name="Google Shape;1497;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98" name="Google Shape;1498;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99" name="Google Shape;1499;p38"/>
            <p:cNvGrpSpPr/>
            <p:nvPr/>
          </p:nvGrpSpPr>
          <p:grpSpPr>
            <a:xfrm>
              <a:off x="6030911" y="-847090"/>
              <a:ext cx="139700" cy="800100"/>
              <a:chOff x="2339446" y="455930"/>
              <a:chExt cx="139700" cy="800100"/>
            </a:xfrm>
          </p:grpSpPr>
          <p:cxnSp>
            <p:nvCxnSpPr>
              <p:cNvPr id="1500" name="Google Shape;1500;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01" name="Google Shape;1501;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02" name="Google Shape;1502;p38"/>
            <p:cNvGrpSpPr/>
            <p:nvPr/>
          </p:nvGrpSpPr>
          <p:grpSpPr>
            <a:xfrm>
              <a:off x="6952366" y="-847090"/>
              <a:ext cx="139700" cy="800100"/>
              <a:chOff x="2339446" y="455930"/>
              <a:chExt cx="139700" cy="800100"/>
            </a:xfrm>
          </p:grpSpPr>
          <p:cxnSp>
            <p:nvCxnSpPr>
              <p:cNvPr id="1503" name="Google Shape;1503;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04" name="Google Shape;1504;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05" name="Google Shape;1505;p38"/>
            <p:cNvGrpSpPr/>
            <p:nvPr/>
          </p:nvGrpSpPr>
          <p:grpSpPr>
            <a:xfrm>
              <a:off x="7873821" y="-847090"/>
              <a:ext cx="139700" cy="800100"/>
              <a:chOff x="2339446" y="455930"/>
              <a:chExt cx="139700" cy="800100"/>
            </a:xfrm>
          </p:grpSpPr>
          <p:cxnSp>
            <p:nvCxnSpPr>
              <p:cNvPr id="1506" name="Google Shape;1506;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07" name="Google Shape;1507;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08" name="Google Shape;1508;p38"/>
            <p:cNvGrpSpPr/>
            <p:nvPr/>
          </p:nvGrpSpPr>
          <p:grpSpPr>
            <a:xfrm>
              <a:off x="8795276" y="-847090"/>
              <a:ext cx="139700" cy="800100"/>
              <a:chOff x="2339446" y="455930"/>
              <a:chExt cx="139700" cy="800100"/>
            </a:xfrm>
          </p:grpSpPr>
          <p:cxnSp>
            <p:nvCxnSpPr>
              <p:cNvPr id="1509" name="Google Shape;1509;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10" name="Google Shape;1510;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11" name="Google Shape;1511;p38"/>
            <p:cNvGrpSpPr/>
            <p:nvPr/>
          </p:nvGrpSpPr>
          <p:grpSpPr>
            <a:xfrm>
              <a:off x="9716731" y="-847090"/>
              <a:ext cx="139700" cy="800100"/>
              <a:chOff x="2339446" y="455930"/>
              <a:chExt cx="139700" cy="800100"/>
            </a:xfrm>
          </p:grpSpPr>
          <p:cxnSp>
            <p:nvCxnSpPr>
              <p:cNvPr id="1512" name="Google Shape;1512;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13" name="Google Shape;1513;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14" name="Google Shape;1514;p38"/>
            <p:cNvGrpSpPr/>
            <p:nvPr/>
          </p:nvGrpSpPr>
          <p:grpSpPr>
            <a:xfrm>
              <a:off x="10638186" y="-847090"/>
              <a:ext cx="139700" cy="800100"/>
              <a:chOff x="2339446" y="455930"/>
              <a:chExt cx="139700" cy="800100"/>
            </a:xfrm>
          </p:grpSpPr>
          <p:cxnSp>
            <p:nvCxnSpPr>
              <p:cNvPr id="1515" name="Google Shape;1515;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16" name="Google Shape;1516;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517" name="Google Shape;1517;p38"/>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518" name="Google Shape;1518;p38"/>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19" name="Google Shape;1519;p38"/>
          <p:cNvGrpSpPr/>
          <p:nvPr/>
        </p:nvGrpSpPr>
        <p:grpSpPr>
          <a:xfrm>
            <a:off x="607995" y="6946864"/>
            <a:ext cx="10976721" cy="340603"/>
            <a:chOff x="641881" y="-847090"/>
            <a:chExt cx="10917765" cy="800100"/>
          </a:xfrm>
        </p:grpSpPr>
        <p:grpSp>
          <p:nvGrpSpPr>
            <p:cNvPr id="1520" name="Google Shape;1520;p38"/>
            <p:cNvGrpSpPr/>
            <p:nvPr/>
          </p:nvGrpSpPr>
          <p:grpSpPr>
            <a:xfrm>
              <a:off x="1423636" y="-847090"/>
              <a:ext cx="139700" cy="800100"/>
              <a:chOff x="1416580" y="455930"/>
              <a:chExt cx="139700" cy="800100"/>
            </a:xfrm>
          </p:grpSpPr>
          <p:cxnSp>
            <p:nvCxnSpPr>
              <p:cNvPr id="1521" name="Google Shape;1521;p3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22" name="Google Shape;1522;p3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23" name="Google Shape;1523;p38"/>
            <p:cNvGrpSpPr/>
            <p:nvPr/>
          </p:nvGrpSpPr>
          <p:grpSpPr>
            <a:xfrm>
              <a:off x="2345091" y="-847090"/>
              <a:ext cx="139700" cy="800100"/>
              <a:chOff x="2339446" y="455930"/>
              <a:chExt cx="139700" cy="800100"/>
            </a:xfrm>
          </p:grpSpPr>
          <p:cxnSp>
            <p:nvCxnSpPr>
              <p:cNvPr id="1524" name="Google Shape;1524;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25" name="Google Shape;1525;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26" name="Google Shape;1526;p38"/>
            <p:cNvGrpSpPr/>
            <p:nvPr/>
          </p:nvGrpSpPr>
          <p:grpSpPr>
            <a:xfrm>
              <a:off x="3266546" y="-847090"/>
              <a:ext cx="139700" cy="800100"/>
              <a:chOff x="2339446" y="455930"/>
              <a:chExt cx="139700" cy="800100"/>
            </a:xfrm>
          </p:grpSpPr>
          <p:cxnSp>
            <p:nvCxnSpPr>
              <p:cNvPr id="1527" name="Google Shape;1527;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28" name="Google Shape;1528;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29" name="Google Shape;1529;p38"/>
            <p:cNvGrpSpPr/>
            <p:nvPr/>
          </p:nvGrpSpPr>
          <p:grpSpPr>
            <a:xfrm>
              <a:off x="4188001" y="-847090"/>
              <a:ext cx="139700" cy="800100"/>
              <a:chOff x="2339446" y="455930"/>
              <a:chExt cx="139700" cy="800100"/>
            </a:xfrm>
          </p:grpSpPr>
          <p:cxnSp>
            <p:nvCxnSpPr>
              <p:cNvPr id="1530" name="Google Shape;1530;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31" name="Google Shape;1531;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32" name="Google Shape;1532;p38"/>
            <p:cNvGrpSpPr/>
            <p:nvPr/>
          </p:nvGrpSpPr>
          <p:grpSpPr>
            <a:xfrm>
              <a:off x="5109456" y="-847090"/>
              <a:ext cx="139700" cy="800100"/>
              <a:chOff x="2339446" y="455930"/>
              <a:chExt cx="139700" cy="800100"/>
            </a:xfrm>
          </p:grpSpPr>
          <p:cxnSp>
            <p:nvCxnSpPr>
              <p:cNvPr id="1533" name="Google Shape;1533;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34" name="Google Shape;1534;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35" name="Google Shape;1535;p38"/>
            <p:cNvGrpSpPr/>
            <p:nvPr/>
          </p:nvGrpSpPr>
          <p:grpSpPr>
            <a:xfrm>
              <a:off x="6030911" y="-847090"/>
              <a:ext cx="139700" cy="800100"/>
              <a:chOff x="2339446" y="455930"/>
              <a:chExt cx="139700" cy="800100"/>
            </a:xfrm>
          </p:grpSpPr>
          <p:cxnSp>
            <p:nvCxnSpPr>
              <p:cNvPr id="1536" name="Google Shape;1536;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37" name="Google Shape;1537;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38" name="Google Shape;1538;p38"/>
            <p:cNvGrpSpPr/>
            <p:nvPr/>
          </p:nvGrpSpPr>
          <p:grpSpPr>
            <a:xfrm>
              <a:off x="6952366" y="-847090"/>
              <a:ext cx="139700" cy="800100"/>
              <a:chOff x="2339446" y="455930"/>
              <a:chExt cx="139700" cy="800100"/>
            </a:xfrm>
          </p:grpSpPr>
          <p:cxnSp>
            <p:nvCxnSpPr>
              <p:cNvPr id="1539" name="Google Shape;1539;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40" name="Google Shape;1540;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41" name="Google Shape;1541;p38"/>
            <p:cNvGrpSpPr/>
            <p:nvPr/>
          </p:nvGrpSpPr>
          <p:grpSpPr>
            <a:xfrm>
              <a:off x="7873821" y="-847090"/>
              <a:ext cx="139700" cy="800100"/>
              <a:chOff x="2339446" y="455930"/>
              <a:chExt cx="139700" cy="800100"/>
            </a:xfrm>
          </p:grpSpPr>
          <p:cxnSp>
            <p:nvCxnSpPr>
              <p:cNvPr id="1542" name="Google Shape;1542;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43" name="Google Shape;1543;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44" name="Google Shape;1544;p38"/>
            <p:cNvGrpSpPr/>
            <p:nvPr/>
          </p:nvGrpSpPr>
          <p:grpSpPr>
            <a:xfrm>
              <a:off x="8795276" y="-847090"/>
              <a:ext cx="139700" cy="800100"/>
              <a:chOff x="2339446" y="455930"/>
              <a:chExt cx="139700" cy="800100"/>
            </a:xfrm>
          </p:grpSpPr>
          <p:cxnSp>
            <p:nvCxnSpPr>
              <p:cNvPr id="1545" name="Google Shape;1545;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46" name="Google Shape;1546;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47" name="Google Shape;1547;p38"/>
            <p:cNvGrpSpPr/>
            <p:nvPr/>
          </p:nvGrpSpPr>
          <p:grpSpPr>
            <a:xfrm>
              <a:off x="9716731" y="-847090"/>
              <a:ext cx="139700" cy="800100"/>
              <a:chOff x="2339446" y="455930"/>
              <a:chExt cx="139700" cy="800100"/>
            </a:xfrm>
          </p:grpSpPr>
          <p:cxnSp>
            <p:nvCxnSpPr>
              <p:cNvPr id="1548" name="Google Shape;1548;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49" name="Google Shape;1549;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50" name="Google Shape;1550;p38"/>
            <p:cNvGrpSpPr/>
            <p:nvPr/>
          </p:nvGrpSpPr>
          <p:grpSpPr>
            <a:xfrm>
              <a:off x="10638186" y="-847090"/>
              <a:ext cx="139700" cy="800100"/>
              <a:chOff x="2339446" y="455930"/>
              <a:chExt cx="139700" cy="800100"/>
            </a:xfrm>
          </p:grpSpPr>
          <p:cxnSp>
            <p:nvCxnSpPr>
              <p:cNvPr id="1551" name="Google Shape;1551;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52" name="Google Shape;1552;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553" name="Google Shape;1553;p38"/>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554" name="Google Shape;1554;p38"/>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55" name="Google Shape;1555;p38"/>
          <p:cNvGrpSpPr/>
          <p:nvPr/>
        </p:nvGrpSpPr>
        <p:grpSpPr>
          <a:xfrm>
            <a:off x="-470014" y="647702"/>
            <a:ext cx="409026" cy="5524498"/>
            <a:chOff x="-718569" y="647702"/>
            <a:chExt cx="645558" cy="5524498"/>
          </a:xfrm>
        </p:grpSpPr>
        <p:grpSp>
          <p:nvGrpSpPr>
            <p:cNvPr id="1556" name="Google Shape;1556;p38"/>
            <p:cNvGrpSpPr/>
            <p:nvPr/>
          </p:nvGrpSpPr>
          <p:grpSpPr>
            <a:xfrm rot="-5400000">
              <a:off x="-421394" y="5495992"/>
              <a:ext cx="70688" cy="626078"/>
              <a:chOff x="1416580" y="455930"/>
              <a:chExt cx="139700" cy="800100"/>
            </a:xfrm>
          </p:grpSpPr>
          <p:cxnSp>
            <p:nvCxnSpPr>
              <p:cNvPr id="1557" name="Google Shape;1557;p3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58" name="Google Shape;1558;p3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59" name="Google Shape;1559;p38"/>
            <p:cNvGrpSpPr/>
            <p:nvPr/>
          </p:nvGrpSpPr>
          <p:grpSpPr>
            <a:xfrm rot="-5400000">
              <a:off x="-440874" y="5020427"/>
              <a:ext cx="70688" cy="626078"/>
              <a:chOff x="2339446" y="455930"/>
              <a:chExt cx="139700" cy="800100"/>
            </a:xfrm>
          </p:grpSpPr>
          <p:cxnSp>
            <p:nvCxnSpPr>
              <p:cNvPr id="1560" name="Google Shape;1560;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61" name="Google Shape;1561;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62" name="Google Shape;1562;p38"/>
            <p:cNvGrpSpPr/>
            <p:nvPr/>
          </p:nvGrpSpPr>
          <p:grpSpPr>
            <a:xfrm rot="-5400000">
              <a:off x="-440874" y="4544848"/>
              <a:ext cx="70688" cy="626078"/>
              <a:chOff x="2339446" y="455930"/>
              <a:chExt cx="139700" cy="800100"/>
            </a:xfrm>
          </p:grpSpPr>
          <p:cxnSp>
            <p:nvCxnSpPr>
              <p:cNvPr id="1563" name="Google Shape;1563;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64" name="Google Shape;1564;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65" name="Google Shape;1565;p38"/>
            <p:cNvGrpSpPr/>
            <p:nvPr/>
          </p:nvGrpSpPr>
          <p:grpSpPr>
            <a:xfrm rot="-5400000">
              <a:off x="-440874" y="4069269"/>
              <a:ext cx="70688" cy="626078"/>
              <a:chOff x="2339446" y="455930"/>
              <a:chExt cx="139700" cy="800100"/>
            </a:xfrm>
          </p:grpSpPr>
          <p:cxnSp>
            <p:nvCxnSpPr>
              <p:cNvPr id="1566" name="Google Shape;1566;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67" name="Google Shape;1567;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68" name="Google Shape;1568;p38"/>
            <p:cNvGrpSpPr/>
            <p:nvPr/>
          </p:nvGrpSpPr>
          <p:grpSpPr>
            <a:xfrm rot="-5400000">
              <a:off x="-440874" y="3593690"/>
              <a:ext cx="70688" cy="626078"/>
              <a:chOff x="2339446" y="455930"/>
              <a:chExt cx="139700" cy="800100"/>
            </a:xfrm>
          </p:grpSpPr>
          <p:cxnSp>
            <p:nvCxnSpPr>
              <p:cNvPr id="1569" name="Google Shape;1569;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70" name="Google Shape;1570;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71" name="Google Shape;1571;p38"/>
            <p:cNvGrpSpPr/>
            <p:nvPr/>
          </p:nvGrpSpPr>
          <p:grpSpPr>
            <a:xfrm rot="-5400000">
              <a:off x="-440874" y="3118111"/>
              <a:ext cx="70688" cy="626078"/>
              <a:chOff x="2339446" y="455930"/>
              <a:chExt cx="139700" cy="800100"/>
            </a:xfrm>
          </p:grpSpPr>
          <p:cxnSp>
            <p:nvCxnSpPr>
              <p:cNvPr id="1572" name="Google Shape;1572;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73" name="Google Shape;1573;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74" name="Google Shape;1574;p38"/>
            <p:cNvGrpSpPr/>
            <p:nvPr/>
          </p:nvGrpSpPr>
          <p:grpSpPr>
            <a:xfrm rot="-5400000">
              <a:off x="-440874" y="2642532"/>
              <a:ext cx="70688" cy="626078"/>
              <a:chOff x="2339446" y="455930"/>
              <a:chExt cx="139700" cy="800100"/>
            </a:xfrm>
          </p:grpSpPr>
          <p:cxnSp>
            <p:nvCxnSpPr>
              <p:cNvPr id="1575" name="Google Shape;1575;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76" name="Google Shape;1576;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77" name="Google Shape;1577;p38"/>
            <p:cNvGrpSpPr/>
            <p:nvPr/>
          </p:nvGrpSpPr>
          <p:grpSpPr>
            <a:xfrm rot="-5400000">
              <a:off x="-440874" y="2166953"/>
              <a:ext cx="70688" cy="626078"/>
              <a:chOff x="2339446" y="455930"/>
              <a:chExt cx="139700" cy="800100"/>
            </a:xfrm>
          </p:grpSpPr>
          <p:cxnSp>
            <p:nvCxnSpPr>
              <p:cNvPr id="1578" name="Google Shape;1578;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79" name="Google Shape;1579;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80" name="Google Shape;1580;p38"/>
            <p:cNvGrpSpPr/>
            <p:nvPr/>
          </p:nvGrpSpPr>
          <p:grpSpPr>
            <a:xfrm rot="-5400000">
              <a:off x="-440874" y="1691374"/>
              <a:ext cx="70688" cy="626078"/>
              <a:chOff x="2339446" y="455930"/>
              <a:chExt cx="139700" cy="800100"/>
            </a:xfrm>
          </p:grpSpPr>
          <p:cxnSp>
            <p:nvCxnSpPr>
              <p:cNvPr id="1581" name="Google Shape;1581;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82" name="Google Shape;1582;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83" name="Google Shape;1583;p38"/>
            <p:cNvGrpSpPr/>
            <p:nvPr/>
          </p:nvGrpSpPr>
          <p:grpSpPr>
            <a:xfrm rot="-5400000">
              <a:off x="-440874" y="1215795"/>
              <a:ext cx="70688" cy="626078"/>
              <a:chOff x="2339446" y="455930"/>
              <a:chExt cx="139700" cy="800100"/>
            </a:xfrm>
          </p:grpSpPr>
          <p:cxnSp>
            <p:nvCxnSpPr>
              <p:cNvPr id="1584" name="Google Shape;1584;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85" name="Google Shape;1585;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86" name="Google Shape;1586;p38"/>
            <p:cNvGrpSpPr/>
            <p:nvPr/>
          </p:nvGrpSpPr>
          <p:grpSpPr>
            <a:xfrm rot="-5400000">
              <a:off x="-440873" y="740216"/>
              <a:ext cx="70688" cy="626078"/>
              <a:chOff x="2339446" y="455930"/>
              <a:chExt cx="139700" cy="800100"/>
            </a:xfrm>
          </p:grpSpPr>
          <p:cxnSp>
            <p:nvCxnSpPr>
              <p:cNvPr id="1587" name="Google Shape;1587;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88" name="Google Shape;1588;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589" name="Google Shape;1589;p38"/>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590" name="Google Shape;1590;p38"/>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1591" name="Google Shape;1591;p38"/>
          <p:cNvGrpSpPr/>
          <p:nvPr/>
        </p:nvGrpSpPr>
        <p:grpSpPr>
          <a:xfrm>
            <a:off x="12303201" y="647702"/>
            <a:ext cx="402118" cy="5524498"/>
            <a:chOff x="-718569" y="647702"/>
            <a:chExt cx="645558" cy="5524498"/>
          </a:xfrm>
        </p:grpSpPr>
        <p:grpSp>
          <p:nvGrpSpPr>
            <p:cNvPr id="1592" name="Google Shape;1592;p38"/>
            <p:cNvGrpSpPr/>
            <p:nvPr/>
          </p:nvGrpSpPr>
          <p:grpSpPr>
            <a:xfrm rot="-5400000">
              <a:off x="-421394" y="5495992"/>
              <a:ext cx="70688" cy="626078"/>
              <a:chOff x="1416580" y="455930"/>
              <a:chExt cx="139700" cy="800100"/>
            </a:xfrm>
          </p:grpSpPr>
          <p:cxnSp>
            <p:nvCxnSpPr>
              <p:cNvPr id="1593" name="Google Shape;1593;p38"/>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94" name="Google Shape;1594;p38"/>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95" name="Google Shape;1595;p38"/>
            <p:cNvGrpSpPr/>
            <p:nvPr/>
          </p:nvGrpSpPr>
          <p:grpSpPr>
            <a:xfrm rot="-5400000">
              <a:off x="-440874" y="5020427"/>
              <a:ext cx="70688" cy="626078"/>
              <a:chOff x="2339446" y="455930"/>
              <a:chExt cx="139700" cy="800100"/>
            </a:xfrm>
          </p:grpSpPr>
          <p:cxnSp>
            <p:nvCxnSpPr>
              <p:cNvPr id="1596" name="Google Shape;1596;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97" name="Google Shape;1597;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98" name="Google Shape;1598;p38"/>
            <p:cNvGrpSpPr/>
            <p:nvPr/>
          </p:nvGrpSpPr>
          <p:grpSpPr>
            <a:xfrm rot="-5400000">
              <a:off x="-440874" y="4544848"/>
              <a:ext cx="70688" cy="626078"/>
              <a:chOff x="2339446" y="455930"/>
              <a:chExt cx="139700" cy="800100"/>
            </a:xfrm>
          </p:grpSpPr>
          <p:cxnSp>
            <p:nvCxnSpPr>
              <p:cNvPr id="1599" name="Google Shape;1599;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00" name="Google Shape;1600;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01" name="Google Shape;1601;p38"/>
            <p:cNvGrpSpPr/>
            <p:nvPr/>
          </p:nvGrpSpPr>
          <p:grpSpPr>
            <a:xfrm rot="-5400000">
              <a:off x="-440874" y="4069269"/>
              <a:ext cx="70688" cy="626078"/>
              <a:chOff x="2339446" y="455930"/>
              <a:chExt cx="139700" cy="800100"/>
            </a:xfrm>
          </p:grpSpPr>
          <p:cxnSp>
            <p:nvCxnSpPr>
              <p:cNvPr id="1602" name="Google Shape;1602;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03" name="Google Shape;1603;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04" name="Google Shape;1604;p38"/>
            <p:cNvGrpSpPr/>
            <p:nvPr/>
          </p:nvGrpSpPr>
          <p:grpSpPr>
            <a:xfrm rot="-5400000">
              <a:off x="-440874" y="3593690"/>
              <a:ext cx="70688" cy="626078"/>
              <a:chOff x="2339446" y="455930"/>
              <a:chExt cx="139700" cy="800100"/>
            </a:xfrm>
          </p:grpSpPr>
          <p:cxnSp>
            <p:nvCxnSpPr>
              <p:cNvPr id="1605" name="Google Shape;1605;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06" name="Google Shape;1606;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07" name="Google Shape;1607;p38"/>
            <p:cNvGrpSpPr/>
            <p:nvPr/>
          </p:nvGrpSpPr>
          <p:grpSpPr>
            <a:xfrm rot="-5400000">
              <a:off x="-440874" y="3118111"/>
              <a:ext cx="70688" cy="626078"/>
              <a:chOff x="2339446" y="455930"/>
              <a:chExt cx="139700" cy="800100"/>
            </a:xfrm>
          </p:grpSpPr>
          <p:cxnSp>
            <p:nvCxnSpPr>
              <p:cNvPr id="1608" name="Google Shape;1608;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09" name="Google Shape;1609;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10" name="Google Shape;1610;p38"/>
            <p:cNvGrpSpPr/>
            <p:nvPr/>
          </p:nvGrpSpPr>
          <p:grpSpPr>
            <a:xfrm rot="-5400000">
              <a:off x="-440874" y="2642532"/>
              <a:ext cx="70688" cy="626078"/>
              <a:chOff x="2339446" y="455930"/>
              <a:chExt cx="139700" cy="800100"/>
            </a:xfrm>
          </p:grpSpPr>
          <p:cxnSp>
            <p:nvCxnSpPr>
              <p:cNvPr id="1611" name="Google Shape;1611;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12" name="Google Shape;1612;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13" name="Google Shape;1613;p38"/>
            <p:cNvGrpSpPr/>
            <p:nvPr/>
          </p:nvGrpSpPr>
          <p:grpSpPr>
            <a:xfrm rot="-5400000">
              <a:off x="-440874" y="2166953"/>
              <a:ext cx="70688" cy="626078"/>
              <a:chOff x="2339446" y="455930"/>
              <a:chExt cx="139700" cy="800100"/>
            </a:xfrm>
          </p:grpSpPr>
          <p:cxnSp>
            <p:nvCxnSpPr>
              <p:cNvPr id="1614" name="Google Shape;1614;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15" name="Google Shape;1615;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16" name="Google Shape;1616;p38"/>
            <p:cNvGrpSpPr/>
            <p:nvPr/>
          </p:nvGrpSpPr>
          <p:grpSpPr>
            <a:xfrm rot="-5400000">
              <a:off x="-440874" y="1691374"/>
              <a:ext cx="70688" cy="626078"/>
              <a:chOff x="2339446" y="455930"/>
              <a:chExt cx="139700" cy="800100"/>
            </a:xfrm>
          </p:grpSpPr>
          <p:cxnSp>
            <p:nvCxnSpPr>
              <p:cNvPr id="1617" name="Google Shape;1617;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18" name="Google Shape;1618;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19" name="Google Shape;1619;p38"/>
            <p:cNvGrpSpPr/>
            <p:nvPr/>
          </p:nvGrpSpPr>
          <p:grpSpPr>
            <a:xfrm rot="-5400000">
              <a:off x="-440874" y="1215795"/>
              <a:ext cx="70688" cy="626078"/>
              <a:chOff x="2339446" y="455930"/>
              <a:chExt cx="139700" cy="800100"/>
            </a:xfrm>
          </p:grpSpPr>
          <p:cxnSp>
            <p:nvCxnSpPr>
              <p:cNvPr id="1620" name="Google Shape;1620;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21" name="Google Shape;1621;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22" name="Google Shape;1622;p38"/>
            <p:cNvGrpSpPr/>
            <p:nvPr/>
          </p:nvGrpSpPr>
          <p:grpSpPr>
            <a:xfrm rot="-5400000">
              <a:off x="-440873" y="740216"/>
              <a:ext cx="70688" cy="626078"/>
              <a:chOff x="2339446" y="455930"/>
              <a:chExt cx="139700" cy="800100"/>
            </a:xfrm>
          </p:grpSpPr>
          <p:cxnSp>
            <p:nvCxnSpPr>
              <p:cNvPr id="1623" name="Google Shape;1623;p38"/>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24" name="Google Shape;1624;p38"/>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625" name="Google Shape;1625;p38"/>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626" name="Google Shape;1626;p38"/>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 Dk Gray" showMasterSp="0">
  <p:cSld name="Title Slide - Dk Gray">
    <p:bg>
      <p:bgPr>
        <a:solidFill>
          <a:srgbClr val="45474B"/>
        </a:solidFill>
      </p:bgPr>
    </p:bg>
    <p:spTree>
      <p:nvGrpSpPr>
        <p:cNvPr id="1627" name="Shape 1627"/>
        <p:cNvGrpSpPr/>
        <p:nvPr/>
      </p:nvGrpSpPr>
      <p:grpSpPr>
        <a:xfrm>
          <a:off x="0" y="0"/>
          <a:ext cx="0" cy="0"/>
          <a:chOff x="0" y="0"/>
          <a:chExt cx="0" cy="0"/>
        </a:xfrm>
      </p:grpSpPr>
      <p:sp>
        <p:nvSpPr>
          <p:cNvPr id="1628" name="Google Shape;1628;p39"/>
          <p:cNvSpPr txBox="1"/>
          <p:nvPr>
            <p:ph idx="1" type="body"/>
          </p:nvPr>
        </p:nvSpPr>
        <p:spPr>
          <a:xfrm>
            <a:off x="502920"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298"/>
              <a:buFont typeface="Avenir Next For Intuit"/>
              <a:buNone/>
              <a:defRPr b="0" i="0" sz="2298" cap="none">
                <a:solidFill>
                  <a:srgbClr val="FFFFFF"/>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1600"/>
              </a:spcBef>
              <a:spcAft>
                <a:spcPts val="0"/>
              </a:spcAft>
              <a:buClr>
                <a:schemeClr val="lt1"/>
              </a:buClr>
              <a:buSzPts val="1350"/>
              <a:buFont typeface="Avenir Next For Intuit"/>
              <a:buNone/>
              <a:defRPr sz="1500">
                <a:solidFill>
                  <a:schemeClr val="lt1"/>
                </a:solidFill>
              </a:defRPr>
            </a:lvl3pPr>
            <a:lvl4pPr indent="-228600" lvl="3" marL="1828800" rtl="0" algn="l">
              <a:lnSpc>
                <a:spcPct val="108000"/>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8000"/>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1629" name="Google Shape;1629;p39"/>
          <p:cNvSpPr txBox="1"/>
          <p:nvPr>
            <p:ph type="title"/>
          </p:nvPr>
        </p:nvSpPr>
        <p:spPr>
          <a:xfrm>
            <a:off x="502920" y="1974971"/>
            <a:ext cx="87129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FFFFFF"/>
              </a:buClr>
              <a:buSzPts val="7000"/>
              <a:buFont typeface="Avenir Next For Intuit"/>
              <a:buNone/>
              <a:defRPr b="1" i="0" sz="7000" cap="none">
                <a:solidFill>
                  <a:srgbClr val="FFFFFF"/>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30" name="Google Shape;1630;p39"/>
          <p:cNvSpPr txBox="1"/>
          <p:nvPr>
            <p:ph idx="10" type="dt"/>
          </p:nvPr>
        </p:nvSpPr>
        <p:spPr>
          <a:xfrm>
            <a:off x="502920" y="4544568"/>
            <a:ext cx="7083300" cy="335100"/>
          </a:xfrm>
          <a:prstGeom prst="rect">
            <a:avLst/>
          </a:prstGeom>
          <a:noFill/>
          <a:ln>
            <a:noFill/>
          </a:ln>
        </p:spPr>
        <p:txBody>
          <a:bodyPr anchorCtr="0" anchor="t" bIns="45700" lIns="91425" spcFirstLastPara="1" rIns="91400" wrap="square" tIns="45700">
            <a:noAutofit/>
          </a:bodyPr>
          <a:lstStyle>
            <a:lvl1pPr lvl="0" marR="0" rtl="0" algn="l">
              <a:lnSpc>
                <a:spcPct val="100000"/>
              </a:lnSpc>
              <a:spcBef>
                <a:spcPts val="0"/>
              </a:spcBef>
              <a:spcAft>
                <a:spcPts val="0"/>
              </a:spcAft>
              <a:buClr>
                <a:srgbClr val="FFFFFF"/>
              </a:buClr>
              <a:buSzPts val="1600"/>
              <a:buFont typeface="Avenir Next For Intuit"/>
              <a:buNone/>
              <a:defRPr b="0" i="0" sz="1600" u="none" cap="none" strike="noStrike">
                <a:solidFill>
                  <a:srgbClr val="FFFFFF"/>
                </a:solidFill>
                <a:latin typeface="Avenir Next For Intuit"/>
                <a:ea typeface="Avenir Next For Intuit"/>
                <a:cs typeface="Avenir Next For Intuit"/>
                <a:sym typeface="Avenir Next For Intuit"/>
              </a:defRPr>
            </a:lvl1pPr>
            <a:lvl2pPr lvl="1"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FFFFFF"/>
              </a:buClr>
              <a:buSzPts val="1400"/>
              <a:buFont typeface="Helvetica Neue"/>
              <a:buNone/>
              <a:defRPr b="1" i="0" sz="1400" u="none" cap="none" strike="noStrike">
                <a:solidFill>
                  <a:srgbClr val="FFFFFF"/>
                </a:solidFill>
                <a:latin typeface="Helvetica Neue"/>
                <a:ea typeface="Helvetica Neue"/>
                <a:cs typeface="Helvetica Neue"/>
                <a:sym typeface="Helvetica Neue"/>
              </a:defRPr>
            </a:lvl9pPr>
          </a:lstStyle>
          <a:p/>
        </p:txBody>
      </p:sp>
      <p:grpSp>
        <p:nvGrpSpPr>
          <p:cNvPr id="1631" name="Google Shape;1631;p39"/>
          <p:cNvGrpSpPr/>
          <p:nvPr/>
        </p:nvGrpSpPr>
        <p:grpSpPr>
          <a:xfrm>
            <a:off x="607995" y="-384971"/>
            <a:ext cx="10976721" cy="340523"/>
            <a:chOff x="641881" y="-847090"/>
            <a:chExt cx="10917765" cy="800100"/>
          </a:xfrm>
        </p:grpSpPr>
        <p:grpSp>
          <p:nvGrpSpPr>
            <p:cNvPr id="1632" name="Google Shape;1632;p39"/>
            <p:cNvGrpSpPr/>
            <p:nvPr/>
          </p:nvGrpSpPr>
          <p:grpSpPr>
            <a:xfrm>
              <a:off x="1423636" y="-847090"/>
              <a:ext cx="139700" cy="800100"/>
              <a:chOff x="1416580" y="455930"/>
              <a:chExt cx="139700" cy="800100"/>
            </a:xfrm>
          </p:grpSpPr>
          <p:cxnSp>
            <p:nvCxnSpPr>
              <p:cNvPr id="1633" name="Google Shape;1633;p39"/>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34" name="Google Shape;1634;p39"/>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35" name="Google Shape;1635;p39"/>
            <p:cNvGrpSpPr/>
            <p:nvPr/>
          </p:nvGrpSpPr>
          <p:grpSpPr>
            <a:xfrm>
              <a:off x="2345091" y="-847090"/>
              <a:ext cx="139700" cy="800100"/>
              <a:chOff x="2339446" y="455930"/>
              <a:chExt cx="139700" cy="800100"/>
            </a:xfrm>
          </p:grpSpPr>
          <p:cxnSp>
            <p:nvCxnSpPr>
              <p:cNvPr id="1636" name="Google Shape;1636;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37" name="Google Shape;1637;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38" name="Google Shape;1638;p39"/>
            <p:cNvGrpSpPr/>
            <p:nvPr/>
          </p:nvGrpSpPr>
          <p:grpSpPr>
            <a:xfrm>
              <a:off x="3266546" y="-847090"/>
              <a:ext cx="139700" cy="800100"/>
              <a:chOff x="2339446" y="455930"/>
              <a:chExt cx="139700" cy="800100"/>
            </a:xfrm>
          </p:grpSpPr>
          <p:cxnSp>
            <p:nvCxnSpPr>
              <p:cNvPr id="1639" name="Google Shape;1639;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40" name="Google Shape;1640;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41" name="Google Shape;1641;p39"/>
            <p:cNvGrpSpPr/>
            <p:nvPr/>
          </p:nvGrpSpPr>
          <p:grpSpPr>
            <a:xfrm>
              <a:off x="4188001" y="-847090"/>
              <a:ext cx="139700" cy="800100"/>
              <a:chOff x="2339446" y="455930"/>
              <a:chExt cx="139700" cy="800100"/>
            </a:xfrm>
          </p:grpSpPr>
          <p:cxnSp>
            <p:nvCxnSpPr>
              <p:cNvPr id="1642" name="Google Shape;1642;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43" name="Google Shape;1643;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44" name="Google Shape;1644;p39"/>
            <p:cNvGrpSpPr/>
            <p:nvPr/>
          </p:nvGrpSpPr>
          <p:grpSpPr>
            <a:xfrm>
              <a:off x="5109456" y="-847090"/>
              <a:ext cx="139700" cy="800100"/>
              <a:chOff x="2339446" y="455930"/>
              <a:chExt cx="139700" cy="800100"/>
            </a:xfrm>
          </p:grpSpPr>
          <p:cxnSp>
            <p:nvCxnSpPr>
              <p:cNvPr id="1645" name="Google Shape;1645;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46" name="Google Shape;1646;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47" name="Google Shape;1647;p39"/>
            <p:cNvGrpSpPr/>
            <p:nvPr/>
          </p:nvGrpSpPr>
          <p:grpSpPr>
            <a:xfrm>
              <a:off x="6030911" y="-847090"/>
              <a:ext cx="139700" cy="800100"/>
              <a:chOff x="2339446" y="455930"/>
              <a:chExt cx="139700" cy="800100"/>
            </a:xfrm>
          </p:grpSpPr>
          <p:cxnSp>
            <p:nvCxnSpPr>
              <p:cNvPr id="1648" name="Google Shape;1648;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49" name="Google Shape;1649;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50" name="Google Shape;1650;p39"/>
            <p:cNvGrpSpPr/>
            <p:nvPr/>
          </p:nvGrpSpPr>
          <p:grpSpPr>
            <a:xfrm>
              <a:off x="6952366" y="-847090"/>
              <a:ext cx="139700" cy="800100"/>
              <a:chOff x="2339446" y="455930"/>
              <a:chExt cx="139700" cy="800100"/>
            </a:xfrm>
          </p:grpSpPr>
          <p:cxnSp>
            <p:nvCxnSpPr>
              <p:cNvPr id="1651" name="Google Shape;1651;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52" name="Google Shape;1652;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53" name="Google Shape;1653;p39"/>
            <p:cNvGrpSpPr/>
            <p:nvPr/>
          </p:nvGrpSpPr>
          <p:grpSpPr>
            <a:xfrm>
              <a:off x="7873821" y="-847090"/>
              <a:ext cx="139700" cy="800100"/>
              <a:chOff x="2339446" y="455930"/>
              <a:chExt cx="139700" cy="800100"/>
            </a:xfrm>
          </p:grpSpPr>
          <p:cxnSp>
            <p:nvCxnSpPr>
              <p:cNvPr id="1654" name="Google Shape;1654;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55" name="Google Shape;1655;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56" name="Google Shape;1656;p39"/>
            <p:cNvGrpSpPr/>
            <p:nvPr/>
          </p:nvGrpSpPr>
          <p:grpSpPr>
            <a:xfrm>
              <a:off x="8795276" y="-847090"/>
              <a:ext cx="139700" cy="800100"/>
              <a:chOff x="2339446" y="455930"/>
              <a:chExt cx="139700" cy="800100"/>
            </a:xfrm>
          </p:grpSpPr>
          <p:cxnSp>
            <p:nvCxnSpPr>
              <p:cNvPr id="1657" name="Google Shape;1657;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58" name="Google Shape;1658;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59" name="Google Shape;1659;p39"/>
            <p:cNvGrpSpPr/>
            <p:nvPr/>
          </p:nvGrpSpPr>
          <p:grpSpPr>
            <a:xfrm>
              <a:off x="9716731" y="-847090"/>
              <a:ext cx="139700" cy="800100"/>
              <a:chOff x="2339446" y="455930"/>
              <a:chExt cx="139700" cy="800100"/>
            </a:xfrm>
          </p:grpSpPr>
          <p:cxnSp>
            <p:nvCxnSpPr>
              <p:cNvPr id="1660" name="Google Shape;1660;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61" name="Google Shape;1661;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62" name="Google Shape;1662;p39"/>
            <p:cNvGrpSpPr/>
            <p:nvPr/>
          </p:nvGrpSpPr>
          <p:grpSpPr>
            <a:xfrm>
              <a:off x="10638186" y="-847090"/>
              <a:ext cx="139700" cy="800100"/>
              <a:chOff x="2339446" y="455930"/>
              <a:chExt cx="139700" cy="800100"/>
            </a:xfrm>
          </p:grpSpPr>
          <p:cxnSp>
            <p:nvCxnSpPr>
              <p:cNvPr id="1663" name="Google Shape;1663;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64" name="Google Shape;1664;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665" name="Google Shape;1665;p39"/>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666" name="Google Shape;1666;p39"/>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67" name="Google Shape;1667;p39"/>
          <p:cNvGrpSpPr/>
          <p:nvPr/>
        </p:nvGrpSpPr>
        <p:grpSpPr>
          <a:xfrm>
            <a:off x="607995" y="6946864"/>
            <a:ext cx="10976721" cy="340603"/>
            <a:chOff x="641881" y="-847090"/>
            <a:chExt cx="10917765" cy="800100"/>
          </a:xfrm>
        </p:grpSpPr>
        <p:grpSp>
          <p:nvGrpSpPr>
            <p:cNvPr id="1668" name="Google Shape;1668;p39"/>
            <p:cNvGrpSpPr/>
            <p:nvPr/>
          </p:nvGrpSpPr>
          <p:grpSpPr>
            <a:xfrm>
              <a:off x="1423636" y="-847090"/>
              <a:ext cx="139700" cy="800100"/>
              <a:chOff x="1416580" y="455930"/>
              <a:chExt cx="139700" cy="800100"/>
            </a:xfrm>
          </p:grpSpPr>
          <p:cxnSp>
            <p:nvCxnSpPr>
              <p:cNvPr id="1669" name="Google Shape;1669;p39"/>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70" name="Google Shape;1670;p39"/>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71" name="Google Shape;1671;p39"/>
            <p:cNvGrpSpPr/>
            <p:nvPr/>
          </p:nvGrpSpPr>
          <p:grpSpPr>
            <a:xfrm>
              <a:off x="2345091" y="-847090"/>
              <a:ext cx="139700" cy="800100"/>
              <a:chOff x="2339446" y="455930"/>
              <a:chExt cx="139700" cy="800100"/>
            </a:xfrm>
          </p:grpSpPr>
          <p:cxnSp>
            <p:nvCxnSpPr>
              <p:cNvPr id="1672" name="Google Shape;1672;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73" name="Google Shape;1673;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74" name="Google Shape;1674;p39"/>
            <p:cNvGrpSpPr/>
            <p:nvPr/>
          </p:nvGrpSpPr>
          <p:grpSpPr>
            <a:xfrm>
              <a:off x="3266546" y="-847090"/>
              <a:ext cx="139700" cy="800100"/>
              <a:chOff x="2339446" y="455930"/>
              <a:chExt cx="139700" cy="800100"/>
            </a:xfrm>
          </p:grpSpPr>
          <p:cxnSp>
            <p:nvCxnSpPr>
              <p:cNvPr id="1675" name="Google Shape;1675;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76" name="Google Shape;1676;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77" name="Google Shape;1677;p39"/>
            <p:cNvGrpSpPr/>
            <p:nvPr/>
          </p:nvGrpSpPr>
          <p:grpSpPr>
            <a:xfrm>
              <a:off x="4188001" y="-847090"/>
              <a:ext cx="139700" cy="800100"/>
              <a:chOff x="2339446" y="455930"/>
              <a:chExt cx="139700" cy="800100"/>
            </a:xfrm>
          </p:grpSpPr>
          <p:cxnSp>
            <p:nvCxnSpPr>
              <p:cNvPr id="1678" name="Google Shape;1678;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79" name="Google Shape;1679;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80" name="Google Shape;1680;p39"/>
            <p:cNvGrpSpPr/>
            <p:nvPr/>
          </p:nvGrpSpPr>
          <p:grpSpPr>
            <a:xfrm>
              <a:off x="5109456" y="-847090"/>
              <a:ext cx="139700" cy="800100"/>
              <a:chOff x="2339446" y="455930"/>
              <a:chExt cx="139700" cy="800100"/>
            </a:xfrm>
          </p:grpSpPr>
          <p:cxnSp>
            <p:nvCxnSpPr>
              <p:cNvPr id="1681" name="Google Shape;1681;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82" name="Google Shape;1682;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83" name="Google Shape;1683;p39"/>
            <p:cNvGrpSpPr/>
            <p:nvPr/>
          </p:nvGrpSpPr>
          <p:grpSpPr>
            <a:xfrm>
              <a:off x="6030911" y="-847090"/>
              <a:ext cx="139700" cy="800100"/>
              <a:chOff x="2339446" y="455930"/>
              <a:chExt cx="139700" cy="800100"/>
            </a:xfrm>
          </p:grpSpPr>
          <p:cxnSp>
            <p:nvCxnSpPr>
              <p:cNvPr id="1684" name="Google Shape;1684;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85" name="Google Shape;1685;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86" name="Google Shape;1686;p39"/>
            <p:cNvGrpSpPr/>
            <p:nvPr/>
          </p:nvGrpSpPr>
          <p:grpSpPr>
            <a:xfrm>
              <a:off x="6952366" y="-847090"/>
              <a:ext cx="139700" cy="800100"/>
              <a:chOff x="2339446" y="455930"/>
              <a:chExt cx="139700" cy="800100"/>
            </a:xfrm>
          </p:grpSpPr>
          <p:cxnSp>
            <p:nvCxnSpPr>
              <p:cNvPr id="1687" name="Google Shape;1687;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88" name="Google Shape;1688;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89" name="Google Shape;1689;p39"/>
            <p:cNvGrpSpPr/>
            <p:nvPr/>
          </p:nvGrpSpPr>
          <p:grpSpPr>
            <a:xfrm>
              <a:off x="7873821" y="-847090"/>
              <a:ext cx="139700" cy="800100"/>
              <a:chOff x="2339446" y="455930"/>
              <a:chExt cx="139700" cy="800100"/>
            </a:xfrm>
          </p:grpSpPr>
          <p:cxnSp>
            <p:nvCxnSpPr>
              <p:cNvPr id="1690" name="Google Shape;1690;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91" name="Google Shape;1691;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92" name="Google Shape;1692;p39"/>
            <p:cNvGrpSpPr/>
            <p:nvPr/>
          </p:nvGrpSpPr>
          <p:grpSpPr>
            <a:xfrm>
              <a:off x="8795276" y="-847090"/>
              <a:ext cx="139700" cy="800100"/>
              <a:chOff x="2339446" y="455930"/>
              <a:chExt cx="139700" cy="800100"/>
            </a:xfrm>
          </p:grpSpPr>
          <p:cxnSp>
            <p:nvCxnSpPr>
              <p:cNvPr id="1693" name="Google Shape;1693;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94" name="Google Shape;1694;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95" name="Google Shape;1695;p39"/>
            <p:cNvGrpSpPr/>
            <p:nvPr/>
          </p:nvGrpSpPr>
          <p:grpSpPr>
            <a:xfrm>
              <a:off x="9716731" y="-847090"/>
              <a:ext cx="139700" cy="800100"/>
              <a:chOff x="2339446" y="455930"/>
              <a:chExt cx="139700" cy="800100"/>
            </a:xfrm>
          </p:grpSpPr>
          <p:cxnSp>
            <p:nvCxnSpPr>
              <p:cNvPr id="1696" name="Google Shape;1696;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697" name="Google Shape;1697;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698" name="Google Shape;1698;p39"/>
            <p:cNvGrpSpPr/>
            <p:nvPr/>
          </p:nvGrpSpPr>
          <p:grpSpPr>
            <a:xfrm>
              <a:off x="10638186" y="-847090"/>
              <a:ext cx="139700" cy="800100"/>
              <a:chOff x="2339446" y="455930"/>
              <a:chExt cx="139700" cy="800100"/>
            </a:xfrm>
          </p:grpSpPr>
          <p:cxnSp>
            <p:nvCxnSpPr>
              <p:cNvPr id="1699" name="Google Shape;1699;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00" name="Google Shape;1700;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701" name="Google Shape;1701;p39"/>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702" name="Google Shape;1702;p39"/>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03" name="Google Shape;1703;p39"/>
          <p:cNvGrpSpPr/>
          <p:nvPr/>
        </p:nvGrpSpPr>
        <p:grpSpPr>
          <a:xfrm>
            <a:off x="-470014" y="647702"/>
            <a:ext cx="409026" cy="5524498"/>
            <a:chOff x="-718569" y="647702"/>
            <a:chExt cx="645558" cy="5524498"/>
          </a:xfrm>
        </p:grpSpPr>
        <p:grpSp>
          <p:nvGrpSpPr>
            <p:cNvPr id="1704" name="Google Shape;1704;p39"/>
            <p:cNvGrpSpPr/>
            <p:nvPr/>
          </p:nvGrpSpPr>
          <p:grpSpPr>
            <a:xfrm rot="-5400000">
              <a:off x="-421394" y="5495992"/>
              <a:ext cx="70688" cy="626078"/>
              <a:chOff x="1416580" y="455930"/>
              <a:chExt cx="139700" cy="800100"/>
            </a:xfrm>
          </p:grpSpPr>
          <p:cxnSp>
            <p:nvCxnSpPr>
              <p:cNvPr id="1705" name="Google Shape;1705;p39"/>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06" name="Google Shape;1706;p39"/>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07" name="Google Shape;1707;p39"/>
            <p:cNvGrpSpPr/>
            <p:nvPr/>
          </p:nvGrpSpPr>
          <p:grpSpPr>
            <a:xfrm rot="-5400000">
              <a:off x="-440874" y="5020427"/>
              <a:ext cx="70688" cy="626078"/>
              <a:chOff x="2339446" y="455930"/>
              <a:chExt cx="139700" cy="800100"/>
            </a:xfrm>
          </p:grpSpPr>
          <p:cxnSp>
            <p:nvCxnSpPr>
              <p:cNvPr id="1708" name="Google Shape;1708;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09" name="Google Shape;1709;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10" name="Google Shape;1710;p39"/>
            <p:cNvGrpSpPr/>
            <p:nvPr/>
          </p:nvGrpSpPr>
          <p:grpSpPr>
            <a:xfrm rot="-5400000">
              <a:off x="-440874" y="4544848"/>
              <a:ext cx="70688" cy="626078"/>
              <a:chOff x="2339446" y="455930"/>
              <a:chExt cx="139700" cy="800100"/>
            </a:xfrm>
          </p:grpSpPr>
          <p:cxnSp>
            <p:nvCxnSpPr>
              <p:cNvPr id="1711" name="Google Shape;1711;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12" name="Google Shape;1712;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13" name="Google Shape;1713;p39"/>
            <p:cNvGrpSpPr/>
            <p:nvPr/>
          </p:nvGrpSpPr>
          <p:grpSpPr>
            <a:xfrm rot="-5400000">
              <a:off x="-440874" y="4069269"/>
              <a:ext cx="70688" cy="626078"/>
              <a:chOff x="2339446" y="455930"/>
              <a:chExt cx="139700" cy="800100"/>
            </a:xfrm>
          </p:grpSpPr>
          <p:cxnSp>
            <p:nvCxnSpPr>
              <p:cNvPr id="1714" name="Google Shape;1714;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15" name="Google Shape;1715;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16" name="Google Shape;1716;p39"/>
            <p:cNvGrpSpPr/>
            <p:nvPr/>
          </p:nvGrpSpPr>
          <p:grpSpPr>
            <a:xfrm rot="-5400000">
              <a:off x="-440874" y="3593690"/>
              <a:ext cx="70688" cy="626078"/>
              <a:chOff x="2339446" y="455930"/>
              <a:chExt cx="139700" cy="800100"/>
            </a:xfrm>
          </p:grpSpPr>
          <p:cxnSp>
            <p:nvCxnSpPr>
              <p:cNvPr id="1717" name="Google Shape;1717;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18" name="Google Shape;1718;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19" name="Google Shape;1719;p39"/>
            <p:cNvGrpSpPr/>
            <p:nvPr/>
          </p:nvGrpSpPr>
          <p:grpSpPr>
            <a:xfrm rot="-5400000">
              <a:off x="-440874" y="3118111"/>
              <a:ext cx="70688" cy="626078"/>
              <a:chOff x="2339446" y="455930"/>
              <a:chExt cx="139700" cy="800100"/>
            </a:xfrm>
          </p:grpSpPr>
          <p:cxnSp>
            <p:nvCxnSpPr>
              <p:cNvPr id="1720" name="Google Shape;1720;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21" name="Google Shape;1721;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22" name="Google Shape;1722;p39"/>
            <p:cNvGrpSpPr/>
            <p:nvPr/>
          </p:nvGrpSpPr>
          <p:grpSpPr>
            <a:xfrm rot="-5400000">
              <a:off x="-440874" y="2642532"/>
              <a:ext cx="70688" cy="626078"/>
              <a:chOff x="2339446" y="455930"/>
              <a:chExt cx="139700" cy="800100"/>
            </a:xfrm>
          </p:grpSpPr>
          <p:cxnSp>
            <p:nvCxnSpPr>
              <p:cNvPr id="1723" name="Google Shape;1723;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24" name="Google Shape;1724;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25" name="Google Shape;1725;p39"/>
            <p:cNvGrpSpPr/>
            <p:nvPr/>
          </p:nvGrpSpPr>
          <p:grpSpPr>
            <a:xfrm rot="-5400000">
              <a:off x="-440874" y="2166953"/>
              <a:ext cx="70688" cy="626078"/>
              <a:chOff x="2339446" y="455930"/>
              <a:chExt cx="139700" cy="800100"/>
            </a:xfrm>
          </p:grpSpPr>
          <p:cxnSp>
            <p:nvCxnSpPr>
              <p:cNvPr id="1726" name="Google Shape;1726;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27" name="Google Shape;1727;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28" name="Google Shape;1728;p39"/>
            <p:cNvGrpSpPr/>
            <p:nvPr/>
          </p:nvGrpSpPr>
          <p:grpSpPr>
            <a:xfrm rot="-5400000">
              <a:off x="-440874" y="1691374"/>
              <a:ext cx="70688" cy="626078"/>
              <a:chOff x="2339446" y="455930"/>
              <a:chExt cx="139700" cy="800100"/>
            </a:xfrm>
          </p:grpSpPr>
          <p:cxnSp>
            <p:nvCxnSpPr>
              <p:cNvPr id="1729" name="Google Shape;1729;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30" name="Google Shape;1730;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31" name="Google Shape;1731;p39"/>
            <p:cNvGrpSpPr/>
            <p:nvPr/>
          </p:nvGrpSpPr>
          <p:grpSpPr>
            <a:xfrm rot="-5400000">
              <a:off x="-440874" y="1215795"/>
              <a:ext cx="70688" cy="626078"/>
              <a:chOff x="2339446" y="455930"/>
              <a:chExt cx="139700" cy="800100"/>
            </a:xfrm>
          </p:grpSpPr>
          <p:cxnSp>
            <p:nvCxnSpPr>
              <p:cNvPr id="1732" name="Google Shape;1732;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33" name="Google Shape;1733;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34" name="Google Shape;1734;p39"/>
            <p:cNvGrpSpPr/>
            <p:nvPr/>
          </p:nvGrpSpPr>
          <p:grpSpPr>
            <a:xfrm rot="-5400000">
              <a:off x="-440873" y="740216"/>
              <a:ext cx="70688" cy="626078"/>
              <a:chOff x="2339446" y="455930"/>
              <a:chExt cx="139700" cy="800100"/>
            </a:xfrm>
          </p:grpSpPr>
          <p:cxnSp>
            <p:nvCxnSpPr>
              <p:cNvPr id="1735" name="Google Shape;1735;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36" name="Google Shape;1736;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737" name="Google Shape;1737;p39"/>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738" name="Google Shape;1738;p39"/>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1739" name="Google Shape;1739;p39"/>
          <p:cNvGrpSpPr/>
          <p:nvPr/>
        </p:nvGrpSpPr>
        <p:grpSpPr>
          <a:xfrm>
            <a:off x="12303201" y="647702"/>
            <a:ext cx="402118" cy="5524498"/>
            <a:chOff x="-718569" y="647702"/>
            <a:chExt cx="645558" cy="5524498"/>
          </a:xfrm>
        </p:grpSpPr>
        <p:grpSp>
          <p:nvGrpSpPr>
            <p:cNvPr id="1740" name="Google Shape;1740;p39"/>
            <p:cNvGrpSpPr/>
            <p:nvPr/>
          </p:nvGrpSpPr>
          <p:grpSpPr>
            <a:xfrm rot="-5400000">
              <a:off x="-421394" y="5495992"/>
              <a:ext cx="70688" cy="626078"/>
              <a:chOff x="1416580" y="455930"/>
              <a:chExt cx="139700" cy="800100"/>
            </a:xfrm>
          </p:grpSpPr>
          <p:cxnSp>
            <p:nvCxnSpPr>
              <p:cNvPr id="1741" name="Google Shape;1741;p39"/>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42" name="Google Shape;1742;p39"/>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43" name="Google Shape;1743;p39"/>
            <p:cNvGrpSpPr/>
            <p:nvPr/>
          </p:nvGrpSpPr>
          <p:grpSpPr>
            <a:xfrm rot="-5400000">
              <a:off x="-440874" y="5020427"/>
              <a:ext cx="70688" cy="626078"/>
              <a:chOff x="2339446" y="455930"/>
              <a:chExt cx="139700" cy="800100"/>
            </a:xfrm>
          </p:grpSpPr>
          <p:cxnSp>
            <p:nvCxnSpPr>
              <p:cNvPr id="1744" name="Google Shape;1744;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45" name="Google Shape;1745;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46" name="Google Shape;1746;p39"/>
            <p:cNvGrpSpPr/>
            <p:nvPr/>
          </p:nvGrpSpPr>
          <p:grpSpPr>
            <a:xfrm rot="-5400000">
              <a:off x="-440874" y="4544848"/>
              <a:ext cx="70688" cy="626078"/>
              <a:chOff x="2339446" y="455930"/>
              <a:chExt cx="139700" cy="800100"/>
            </a:xfrm>
          </p:grpSpPr>
          <p:cxnSp>
            <p:nvCxnSpPr>
              <p:cNvPr id="1747" name="Google Shape;1747;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48" name="Google Shape;1748;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49" name="Google Shape;1749;p39"/>
            <p:cNvGrpSpPr/>
            <p:nvPr/>
          </p:nvGrpSpPr>
          <p:grpSpPr>
            <a:xfrm rot="-5400000">
              <a:off x="-440874" y="4069269"/>
              <a:ext cx="70688" cy="626078"/>
              <a:chOff x="2339446" y="455930"/>
              <a:chExt cx="139700" cy="800100"/>
            </a:xfrm>
          </p:grpSpPr>
          <p:cxnSp>
            <p:nvCxnSpPr>
              <p:cNvPr id="1750" name="Google Shape;1750;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51" name="Google Shape;1751;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52" name="Google Shape;1752;p39"/>
            <p:cNvGrpSpPr/>
            <p:nvPr/>
          </p:nvGrpSpPr>
          <p:grpSpPr>
            <a:xfrm rot="-5400000">
              <a:off x="-440874" y="3593690"/>
              <a:ext cx="70688" cy="626078"/>
              <a:chOff x="2339446" y="455930"/>
              <a:chExt cx="139700" cy="800100"/>
            </a:xfrm>
          </p:grpSpPr>
          <p:cxnSp>
            <p:nvCxnSpPr>
              <p:cNvPr id="1753" name="Google Shape;1753;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54" name="Google Shape;1754;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55" name="Google Shape;1755;p39"/>
            <p:cNvGrpSpPr/>
            <p:nvPr/>
          </p:nvGrpSpPr>
          <p:grpSpPr>
            <a:xfrm rot="-5400000">
              <a:off x="-440874" y="3118111"/>
              <a:ext cx="70688" cy="626078"/>
              <a:chOff x="2339446" y="455930"/>
              <a:chExt cx="139700" cy="800100"/>
            </a:xfrm>
          </p:grpSpPr>
          <p:cxnSp>
            <p:nvCxnSpPr>
              <p:cNvPr id="1756" name="Google Shape;1756;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57" name="Google Shape;1757;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58" name="Google Shape;1758;p39"/>
            <p:cNvGrpSpPr/>
            <p:nvPr/>
          </p:nvGrpSpPr>
          <p:grpSpPr>
            <a:xfrm rot="-5400000">
              <a:off x="-440874" y="2642532"/>
              <a:ext cx="70688" cy="626078"/>
              <a:chOff x="2339446" y="455930"/>
              <a:chExt cx="139700" cy="800100"/>
            </a:xfrm>
          </p:grpSpPr>
          <p:cxnSp>
            <p:nvCxnSpPr>
              <p:cNvPr id="1759" name="Google Shape;1759;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60" name="Google Shape;1760;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61" name="Google Shape;1761;p39"/>
            <p:cNvGrpSpPr/>
            <p:nvPr/>
          </p:nvGrpSpPr>
          <p:grpSpPr>
            <a:xfrm rot="-5400000">
              <a:off x="-440874" y="2166953"/>
              <a:ext cx="70688" cy="626078"/>
              <a:chOff x="2339446" y="455930"/>
              <a:chExt cx="139700" cy="800100"/>
            </a:xfrm>
          </p:grpSpPr>
          <p:cxnSp>
            <p:nvCxnSpPr>
              <p:cNvPr id="1762" name="Google Shape;1762;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63" name="Google Shape;1763;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64" name="Google Shape;1764;p39"/>
            <p:cNvGrpSpPr/>
            <p:nvPr/>
          </p:nvGrpSpPr>
          <p:grpSpPr>
            <a:xfrm rot="-5400000">
              <a:off x="-440874" y="1691374"/>
              <a:ext cx="70688" cy="626078"/>
              <a:chOff x="2339446" y="455930"/>
              <a:chExt cx="139700" cy="800100"/>
            </a:xfrm>
          </p:grpSpPr>
          <p:cxnSp>
            <p:nvCxnSpPr>
              <p:cNvPr id="1765" name="Google Shape;1765;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66" name="Google Shape;1766;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67" name="Google Shape;1767;p39"/>
            <p:cNvGrpSpPr/>
            <p:nvPr/>
          </p:nvGrpSpPr>
          <p:grpSpPr>
            <a:xfrm rot="-5400000">
              <a:off x="-440874" y="1215795"/>
              <a:ext cx="70688" cy="626078"/>
              <a:chOff x="2339446" y="455930"/>
              <a:chExt cx="139700" cy="800100"/>
            </a:xfrm>
          </p:grpSpPr>
          <p:cxnSp>
            <p:nvCxnSpPr>
              <p:cNvPr id="1768" name="Google Shape;1768;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69" name="Google Shape;1769;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70" name="Google Shape;1770;p39"/>
            <p:cNvGrpSpPr/>
            <p:nvPr/>
          </p:nvGrpSpPr>
          <p:grpSpPr>
            <a:xfrm rot="-5400000">
              <a:off x="-440873" y="740216"/>
              <a:ext cx="70688" cy="626078"/>
              <a:chOff x="2339446" y="455930"/>
              <a:chExt cx="139700" cy="800100"/>
            </a:xfrm>
          </p:grpSpPr>
          <p:cxnSp>
            <p:nvCxnSpPr>
              <p:cNvPr id="1771" name="Google Shape;1771;p39"/>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72" name="Google Shape;1772;p39"/>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773" name="Google Shape;1773;p39"/>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774" name="Google Shape;1774;p39"/>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pic>
        <p:nvPicPr>
          <p:cNvPr id="1775" name="Google Shape;1775;p39"/>
          <p:cNvPicPr preferRelativeResize="0"/>
          <p:nvPr/>
        </p:nvPicPr>
        <p:blipFill rotWithShape="1">
          <a:blip r:embed="rId2">
            <a:alphaModFix/>
          </a:blip>
          <a:srcRect b="0" l="0" r="0" t="0"/>
          <a:stretch/>
        </p:blipFill>
        <p:spPr>
          <a:xfrm>
            <a:off x="471332" y="452607"/>
            <a:ext cx="4543863" cy="602199"/>
          </a:xfrm>
          <a:prstGeom prst="rect">
            <a:avLst/>
          </a:prstGeom>
          <a:noFill/>
          <a:ln>
            <a:noFill/>
          </a:ln>
        </p:spPr>
      </p:pic>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Lt Blue with Eyebrow" showMasterSp="0">
  <p:cSld name="Divider- Lt Blue with Eyebrow">
    <p:bg>
      <p:bgPr>
        <a:solidFill>
          <a:srgbClr val="1EBBF9"/>
        </a:solidFill>
      </p:bgPr>
    </p:bg>
    <p:spTree>
      <p:nvGrpSpPr>
        <p:cNvPr id="1776" name="Shape 1776"/>
        <p:cNvGrpSpPr/>
        <p:nvPr/>
      </p:nvGrpSpPr>
      <p:grpSpPr>
        <a:xfrm>
          <a:off x="0" y="0"/>
          <a:ext cx="0" cy="0"/>
          <a:chOff x="0" y="0"/>
          <a:chExt cx="0" cy="0"/>
        </a:xfrm>
      </p:grpSpPr>
      <p:sp>
        <p:nvSpPr>
          <p:cNvPr id="1777" name="Google Shape;1777;p40"/>
          <p:cNvSpPr txBox="1"/>
          <p:nvPr>
            <p:ph type="title"/>
          </p:nvPr>
        </p:nvSpPr>
        <p:spPr>
          <a:xfrm>
            <a:off x="497563" y="2858472"/>
            <a:ext cx="9227400" cy="13551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6000"/>
              <a:buFont typeface="Avenir Next For Intuit"/>
              <a:buNone/>
              <a:defRPr sz="60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78" name="Google Shape;1778;p40"/>
          <p:cNvSpPr txBox="1"/>
          <p:nvPr>
            <p:ph idx="1" type="body"/>
          </p:nvPr>
        </p:nvSpPr>
        <p:spPr>
          <a:xfrm>
            <a:off x="531811" y="2699253"/>
            <a:ext cx="7644000" cy="4899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800"/>
              <a:buFont typeface="Avenir Next For Intuit"/>
              <a:buNone/>
              <a:defRPr sz="1800">
                <a:solidFill>
                  <a:schemeClr val="lt1"/>
                </a:solidFill>
              </a:defRPr>
            </a:lvl1pPr>
            <a:lvl2pPr indent="-228600" lvl="1" marL="914400" rtl="0" algn="l">
              <a:lnSpc>
                <a:spcPct val="95000"/>
              </a:lnSpc>
              <a:spcBef>
                <a:spcPts val="400"/>
              </a:spcBef>
              <a:spcAft>
                <a:spcPts val="0"/>
              </a:spcAft>
              <a:buClr>
                <a:schemeClr val="lt1"/>
              </a:buClr>
              <a:buSzPts val="1620"/>
              <a:buFont typeface="Avenir Next For Intuit"/>
              <a:buNone/>
              <a:defRPr sz="1800">
                <a:solidFill>
                  <a:schemeClr val="lt1"/>
                </a:solidFill>
              </a:defRPr>
            </a:lvl2pPr>
            <a:lvl3pPr indent="-331469" lvl="2" marL="1371600" rtl="0" algn="l">
              <a:lnSpc>
                <a:spcPct val="95000"/>
              </a:lnSpc>
              <a:spcBef>
                <a:spcPts val="1600"/>
              </a:spcBef>
              <a:spcAft>
                <a:spcPts val="0"/>
              </a:spcAft>
              <a:buClr>
                <a:schemeClr val="lt1"/>
              </a:buClr>
              <a:buSzPts val="1620"/>
              <a:buChar char="•"/>
              <a:defRPr sz="1800">
                <a:solidFill>
                  <a:schemeClr val="lt1"/>
                </a:solidFill>
              </a:defRPr>
            </a:lvl3pPr>
            <a:lvl4pPr indent="-342900" lvl="3" marL="1828800" rtl="0" algn="l">
              <a:lnSpc>
                <a:spcPct val="90000"/>
              </a:lnSpc>
              <a:spcBef>
                <a:spcPts val="400"/>
              </a:spcBef>
              <a:spcAft>
                <a:spcPts val="0"/>
              </a:spcAft>
              <a:buClr>
                <a:schemeClr val="lt1"/>
              </a:buClr>
              <a:buSzPts val="1800"/>
              <a:buChar char="–"/>
              <a:defRPr sz="1800">
                <a:solidFill>
                  <a:schemeClr val="lt1"/>
                </a:solidFill>
              </a:defRPr>
            </a:lvl4pPr>
            <a:lvl5pPr indent="-228600" lvl="4" marL="2286000" rtl="0" algn="l">
              <a:lnSpc>
                <a:spcPct val="90000"/>
              </a:lnSpc>
              <a:spcBef>
                <a:spcPts val="400"/>
              </a:spcBef>
              <a:spcAft>
                <a:spcPts val="0"/>
              </a:spcAft>
              <a:buSzPts val="1620"/>
              <a:buFont typeface="Avenir Next For Intuit"/>
              <a:buNone/>
              <a:defRPr sz="18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grpSp>
        <p:nvGrpSpPr>
          <p:cNvPr id="1779" name="Google Shape;1779;p40"/>
          <p:cNvGrpSpPr/>
          <p:nvPr/>
        </p:nvGrpSpPr>
        <p:grpSpPr>
          <a:xfrm>
            <a:off x="607995" y="-384971"/>
            <a:ext cx="10976721" cy="340523"/>
            <a:chOff x="641881" y="-847090"/>
            <a:chExt cx="10917765" cy="800100"/>
          </a:xfrm>
        </p:grpSpPr>
        <p:grpSp>
          <p:nvGrpSpPr>
            <p:cNvPr id="1780" name="Google Shape;1780;p40"/>
            <p:cNvGrpSpPr/>
            <p:nvPr/>
          </p:nvGrpSpPr>
          <p:grpSpPr>
            <a:xfrm>
              <a:off x="1423636" y="-847090"/>
              <a:ext cx="139700" cy="800100"/>
              <a:chOff x="1416580" y="455930"/>
              <a:chExt cx="139700" cy="800100"/>
            </a:xfrm>
          </p:grpSpPr>
          <p:cxnSp>
            <p:nvCxnSpPr>
              <p:cNvPr id="1781" name="Google Shape;1781;p40"/>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82" name="Google Shape;1782;p40"/>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83" name="Google Shape;1783;p40"/>
            <p:cNvGrpSpPr/>
            <p:nvPr/>
          </p:nvGrpSpPr>
          <p:grpSpPr>
            <a:xfrm>
              <a:off x="2345091" y="-847090"/>
              <a:ext cx="139700" cy="800100"/>
              <a:chOff x="2339446" y="455930"/>
              <a:chExt cx="139700" cy="800100"/>
            </a:xfrm>
          </p:grpSpPr>
          <p:cxnSp>
            <p:nvCxnSpPr>
              <p:cNvPr id="1784" name="Google Shape;1784;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85" name="Google Shape;1785;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86" name="Google Shape;1786;p40"/>
            <p:cNvGrpSpPr/>
            <p:nvPr/>
          </p:nvGrpSpPr>
          <p:grpSpPr>
            <a:xfrm>
              <a:off x="3266546" y="-847090"/>
              <a:ext cx="139700" cy="800100"/>
              <a:chOff x="2339446" y="455930"/>
              <a:chExt cx="139700" cy="800100"/>
            </a:xfrm>
          </p:grpSpPr>
          <p:cxnSp>
            <p:nvCxnSpPr>
              <p:cNvPr id="1787" name="Google Shape;1787;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88" name="Google Shape;1788;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89" name="Google Shape;1789;p40"/>
            <p:cNvGrpSpPr/>
            <p:nvPr/>
          </p:nvGrpSpPr>
          <p:grpSpPr>
            <a:xfrm>
              <a:off x="4188001" y="-847090"/>
              <a:ext cx="139700" cy="800100"/>
              <a:chOff x="2339446" y="455930"/>
              <a:chExt cx="139700" cy="800100"/>
            </a:xfrm>
          </p:grpSpPr>
          <p:cxnSp>
            <p:nvCxnSpPr>
              <p:cNvPr id="1790" name="Google Shape;1790;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91" name="Google Shape;1791;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92" name="Google Shape;1792;p40"/>
            <p:cNvGrpSpPr/>
            <p:nvPr/>
          </p:nvGrpSpPr>
          <p:grpSpPr>
            <a:xfrm>
              <a:off x="5109456" y="-847090"/>
              <a:ext cx="139700" cy="800100"/>
              <a:chOff x="2339446" y="455930"/>
              <a:chExt cx="139700" cy="800100"/>
            </a:xfrm>
          </p:grpSpPr>
          <p:cxnSp>
            <p:nvCxnSpPr>
              <p:cNvPr id="1793" name="Google Shape;1793;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94" name="Google Shape;1794;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95" name="Google Shape;1795;p40"/>
            <p:cNvGrpSpPr/>
            <p:nvPr/>
          </p:nvGrpSpPr>
          <p:grpSpPr>
            <a:xfrm>
              <a:off x="6030911" y="-847090"/>
              <a:ext cx="139700" cy="800100"/>
              <a:chOff x="2339446" y="455930"/>
              <a:chExt cx="139700" cy="800100"/>
            </a:xfrm>
          </p:grpSpPr>
          <p:cxnSp>
            <p:nvCxnSpPr>
              <p:cNvPr id="1796" name="Google Shape;1796;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97" name="Google Shape;1797;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798" name="Google Shape;1798;p40"/>
            <p:cNvGrpSpPr/>
            <p:nvPr/>
          </p:nvGrpSpPr>
          <p:grpSpPr>
            <a:xfrm>
              <a:off x="6952366" y="-847090"/>
              <a:ext cx="139700" cy="800100"/>
              <a:chOff x="2339446" y="455930"/>
              <a:chExt cx="139700" cy="800100"/>
            </a:xfrm>
          </p:grpSpPr>
          <p:cxnSp>
            <p:nvCxnSpPr>
              <p:cNvPr id="1799" name="Google Shape;1799;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00" name="Google Shape;1800;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01" name="Google Shape;1801;p40"/>
            <p:cNvGrpSpPr/>
            <p:nvPr/>
          </p:nvGrpSpPr>
          <p:grpSpPr>
            <a:xfrm>
              <a:off x="7873821" y="-847090"/>
              <a:ext cx="139700" cy="800100"/>
              <a:chOff x="2339446" y="455930"/>
              <a:chExt cx="139700" cy="800100"/>
            </a:xfrm>
          </p:grpSpPr>
          <p:cxnSp>
            <p:nvCxnSpPr>
              <p:cNvPr id="1802" name="Google Shape;1802;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03" name="Google Shape;1803;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04" name="Google Shape;1804;p40"/>
            <p:cNvGrpSpPr/>
            <p:nvPr/>
          </p:nvGrpSpPr>
          <p:grpSpPr>
            <a:xfrm>
              <a:off x="8795276" y="-847090"/>
              <a:ext cx="139700" cy="800100"/>
              <a:chOff x="2339446" y="455930"/>
              <a:chExt cx="139700" cy="800100"/>
            </a:xfrm>
          </p:grpSpPr>
          <p:cxnSp>
            <p:nvCxnSpPr>
              <p:cNvPr id="1805" name="Google Shape;1805;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06" name="Google Shape;1806;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07" name="Google Shape;1807;p40"/>
            <p:cNvGrpSpPr/>
            <p:nvPr/>
          </p:nvGrpSpPr>
          <p:grpSpPr>
            <a:xfrm>
              <a:off x="9716731" y="-847090"/>
              <a:ext cx="139700" cy="800100"/>
              <a:chOff x="2339446" y="455930"/>
              <a:chExt cx="139700" cy="800100"/>
            </a:xfrm>
          </p:grpSpPr>
          <p:cxnSp>
            <p:nvCxnSpPr>
              <p:cNvPr id="1808" name="Google Shape;1808;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09" name="Google Shape;1809;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10" name="Google Shape;1810;p40"/>
            <p:cNvGrpSpPr/>
            <p:nvPr/>
          </p:nvGrpSpPr>
          <p:grpSpPr>
            <a:xfrm>
              <a:off x="10638186" y="-847090"/>
              <a:ext cx="139700" cy="800100"/>
              <a:chOff x="2339446" y="455930"/>
              <a:chExt cx="139700" cy="800100"/>
            </a:xfrm>
          </p:grpSpPr>
          <p:cxnSp>
            <p:nvCxnSpPr>
              <p:cNvPr id="1811" name="Google Shape;1811;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12" name="Google Shape;1812;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813" name="Google Shape;1813;p40"/>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814" name="Google Shape;1814;p40"/>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15" name="Google Shape;1815;p40"/>
          <p:cNvGrpSpPr/>
          <p:nvPr/>
        </p:nvGrpSpPr>
        <p:grpSpPr>
          <a:xfrm>
            <a:off x="607995" y="6946864"/>
            <a:ext cx="10976721" cy="340603"/>
            <a:chOff x="641881" y="-847090"/>
            <a:chExt cx="10917765" cy="800100"/>
          </a:xfrm>
        </p:grpSpPr>
        <p:grpSp>
          <p:nvGrpSpPr>
            <p:cNvPr id="1816" name="Google Shape;1816;p40"/>
            <p:cNvGrpSpPr/>
            <p:nvPr/>
          </p:nvGrpSpPr>
          <p:grpSpPr>
            <a:xfrm>
              <a:off x="1423636" y="-847090"/>
              <a:ext cx="139700" cy="800100"/>
              <a:chOff x="1416580" y="455930"/>
              <a:chExt cx="139700" cy="800100"/>
            </a:xfrm>
          </p:grpSpPr>
          <p:cxnSp>
            <p:nvCxnSpPr>
              <p:cNvPr id="1817" name="Google Shape;1817;p40"/>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18" name="Google Shape;1818;p40"/>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19" name="Google Shape;1819;p40"/>
            <p:cNvGrpSpPr/>
            <p:nvPr/>
          </p:nvGrpSpPr>
          <p:grpSpPr>
            <a:xfrm>
              <a:off x="2345091" y="-847090"/>
              <a:ext cx="139700" cy="800100"/>
              <a:chOff x="2339446" y="455930"/>
              <a:chExt cx="139700" cy="800100"/>
            </a:xfrm>
          </p:grpSpPr>
          <p:cxnSp>
            <p:nvCxnSpPr>
              <p:cNvPr id="1820" name="Google Shape;1820;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21" name="Google Shape;1821;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22" name="Google Shape;1822;p40"/>
            <p:cNvGrpSpPr/>
            <p:nvPr/>
          </p:nvGrpSpPr>
          <p:grpSpPr>
            <a:xfrm>
              <a:off x="3266546" y="-847090"/>
              <a:ext cx="139700" cy="800100"/>
              <a:chOff x="2339446" y="455930"/>
              <a:chExt cx="139700" cy="800100"/>
            </a:xfrm>
          </p:grpSpPr>
          <p:cxnSp>
            <p:nvCxnSpPr>
              <p:cNvPr id="1823" name="Google Shape;1823;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24" name="Google Shape;1824;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25" name="Google Shape;1825;p40"/>
            <p:cNvGrpSpPr/>
            <p:nvPr/>
          </p:nvGrpSpPr>
          <p:grpSpPr>
            <a:xfrm>
              <a:off x="4188001" y="-847090"/>
              <a:ext cx="139700" cy="800100"/>
              <a:chOff x="2339446" y="455930"/>
              <a:chExt cx="139700" cy="800100"/>
            </a:xfrm>
          </p:grpSpPr>
          <p:cxnSp>
            <p:nvCxnSpPr>
              <p:cNvPr id="1826" name="Google Shape;1826;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27" name="Google Shape;1827;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28" name="Google Shape;1828;p40"/>
            <p:cNvGrpSpPr/>
            <p:nvPr/>
          </p:nvGrpSpPr>
          <p:grpSpPr>
            <a:xfrm>
              <a:off x="5109456" y="-847090"/>
              <a:ext cx="139700" cy="800100"/>
              <a:chOff x="2339446" y="455930"/>
              <a:chExt cx="139700" cy="800100"/>
            </a:xfrm>
          </p:grpSpPr>
          <p:cxnSp>
            <p:nvCxnSpPr>
              <p:cNvPr id="1829" name="Google Shape;1829;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30" name="Google Shape;1830;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31" name="Google Shape;1831;p40"/>
            <p:cNvGrpSpPr/>
            <p:nvPr/>
          </p:nvGrpSpPr>
          <p:grpSpPr>
            <a:xfrm>
              <a:off x="6030911" y="-847090"/>
              <a:ext cx="139700" cy="800100"/>
              <a:chOff x="2339446" y="455930"/>
              <a:chExt cx="139700" cy="800100"/>
            </a:xfrm>
          </p:grpSpPr>
          <p:cxnSp>
            <p:nvCxnSpPr>
              <p:cNvPr id="1832" name="Google Shape;1832;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33" name="Google Shape;1833;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34" name="Google Shape;1834;p40"/>
            <p:cNvGrpSpPr/>
            <p:nvPr/>
          </p:nvGrpSpPr>
          <p:grpSpPr>
            <a:xfrm>
              <a:off x="6952366" y="-847090"/>
              <a:ext cx="139700" cy="800100"/>
              <a:chOff x="2339446" y="455930"/>
              <a:chExt cx="139700" cy="800100"/>
            </a:xfrm>
          </p:grpSpPr>
          <p:cxnSp>
            <p:nvCxnSpPr>
              <p:cNvPr id="1835" name="Google Shape;1835;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36" name="Google Shape;1836;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37" name="Google Shape;1837;p40"/>
            <p:cNvGrpSpPr/>
            <p:nvPr/>
          </p:nvGrpSpPr>
          <p:grpSpPr>
            <a:xfrm>
              <a:off x="7873821" y="-847090"/>
              <a:ext cx="139700" cy="800100"/>
              <a:chOff x="2339446" y="455930"/>
              <a:chExt cx="139700" cy="800100"/>
            </a:xfrm>
          </p:grpSpPr>
          <p:cxnSp>
            <p:nvCxnSpPr>
              <p:cNvPr id="1838" name="Google Shape;1838;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39" name="Google Shape;1839;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40" name="Google Shape;1840;p40"/>
            <p:cNvGrpSpPr/>
            <p:nvPr/>
          </p:nvGrpSpPr>
          <p:grpSpPr>
            <a:xfrm>
              <a:off x="8795276" y="-847090"/>
              <a:ext cx="139700" cy="800100"/>
              <a:chOff x="2339446" y="455930"/>
              <a:chExt cx="139700" cy="800100"/>
            </a:xfrm>
          </p:grpSpPr>
          <p:cxnSp>
            <p:nvCxnSpPr>
              <p:cNvPr id="1841" name="Google Shape;1841;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42" name="Google Shape;1842;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43" name="Google Shape;1843;p40"/>
            <p:cNvGrpSpPr/>
            <p:nvPr/>
          </p:nvGrpSpPr>
          <p:grpSpPr>
            <a:xfrm>
              <a:off x="9716731" y="-847090"/>
              <a:ext cx="139700" cy="800100"/>
              <a:chOff x="2339446" y="455930"/>
              <a:chExt cx="139700" cy="800100"/>
            </a:xfrm>
          </p:grpSpPr>
          <p:cxnSp>
            <p:nvCxnSpPr>
              <p:cNvPr id="1844" name="Google Shape;1844;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45" name="Google Shape;1845;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46" name="Google Shape;1846;p40"/>
            <p:cNvGrpSpPr/>
            <p:nvPr/>
          </p:nvGrpSpPr>
          <p:grpSpPr>
            <a:xfrm>
              <a:off x="10638186" y="-847090"/>
              <a:ext cx="139700" cy="800100"/>
              <a:chOff x="2339446" y="455930"/>
              <a:chExt cx="139700" cy="800100"/>
            </a:xfrm>
          </p:grpSpPr>
          <p:cxnSp>
            <p:nvCxnSpPr>
              <p:cNvPr id="1847" name="Google Shape;1847;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48" name="Google Shape;1848;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849" name="Google Shape;1849;p40"/>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1850" name="Google Shape;1850;p40"/>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51" name="Google Shape;1851;p40"/>
          <p:cNvGrpSpPr/>
          <p:nvPr/>
        </p:nvGrpSpPr>
        <p:grpSpPr>
          <a:xfrm>
            <a:off x="-470014" y="647702"/>
            <a:ext cx="409026" cy="5524498"/>
            <a:chOff x="-718569" y="647702"/>
            <a:chExt cx="645558" cy="5524498"/>
          </a:xfrm>
        </p:grpSpPr>
        <p:grpSp>
          <p:nvGrpSpPr>
            <p:cNvPr id="1852" name="Google Shape;1852;p40"/>
            <p:cNvGrpSpPr/>
            <p:nvPr/>
          </p:nvGrpSpPr>
          <p:grpSpPr>
            <a:xfrm rot="-5400000">
              <a:off x="-421394" y="5495992"/>
              <a:ext cx="70688" cy="626078"/>
              <a:chOff x="1416580" y="455930"/>
              <a:chExt cx="139700" cy="800100"/>
            </a:xfrm>
          </p:grpSpPr>
          <p:cxnSp>
            <p:nvCxnSpPr>
              <p:cNvPr id="1853" name="Google Shape;1853;p40"/>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54" name="Google Shape;1854;p40"/>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55" name="Google Shape;1855;p40"/>
            <p:cNvGrpSpPr/>
            <p:nvPr/>
          </p:nvGrpSpPr>
          <p:grpSpPr>
            <a:xfrm rot="-5400000">
              <a:off x="-440874" y="5020427"/>
              <a:ext cx="70688" cy="626078"/>
              <a:chOff x="2339446" y="455930"/>
              <a:chExt cx="139700" cy="800100"/>
            </a:xfrm>
          </p:grpSpPr>
          <p:cxnSp>
            <p:nvCxnSpPr>
              <p:cNvPr id="1856" name="Google Shape;1856;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57" name="Google Shape;1857;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58" name="Google Shape;1858;p40"/>
            <p:cNvGrpSpPr/>
            <p:nvPr/>
          </p:nvGrpSpPr>
          <p:grpSpPr>
            <a:xfrm rot="-5400000">
              <a:off x="-440874" y="4544848"/>
              <a:ext cx="70688" cy="626078"/>
              <a:chOff x="2339446" y="455930"/>
              <a:chExt cx="139700" cy="800100"/>
            </a:xfrm>
          </p:grpSpPr>
          <p:cxnSp>
            <p:nvCxnSpPr>
              <p:cNvPr id="1859" name="Google Shape;1859;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60" name="Google Shape;1860;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61" name="Google Shape;1861;p40"/>
            <p:cNvGrpSpPr/>
            <p:nvPr/>
          </p:nvGrpSpPr>
          <p:grpSpPr>
            <a:xfrm rot="-5400000">
              <a:off x="-440874" y="4069269"/>
              <a:ext cx="70688" cy="626078"/>
              <a:chOff x="2339446" y="455930"/>
              <a:chExt cx="139700" cy="800100"/>
            </a:xfrm>
          </p:grpSpPr>
          <p:cxnSp>
            <p:nvCxnSpPr>
              <p:cNvPr id="1862" name="Google Shape;1862;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63" name="Google Shape;1863;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64" name="Google Shape;1864;p40"/>
            <p:cNvGrpSpPr/>
            <p:nvPr/>
          </p:nvGrpSpPr>
          <p:grpSpPr>
            <a:xfrm rot="-5400000">
              <a:off x="-440874" y="3593690"/>
              <a:ext cx="70688" cy="626078"/>
              <a:chOff x="2339446" y="455930"/>
              <a:chExt cx="139700" cy="800100"/>
            </a:xfrm>
          </p:grpSpPr>
          <p:cxnSp>
            <p:nvCxnSpPr>
              <p:cNvPr id="1865" name="Google Shape;1865;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66" name="Google Shape;1866;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67" name="Google Shape;1867;p40"/>
            <p:cNvGrpSpPr/>
            <p:nvPr/>
          </p:nvGrpSpPr>
          <p:grpSpPr>
            <a:xfrm rot="-5400000">
              <a:off x="-440874" y="3118111"/>
              <a:ext cx="70688" cy="626078"/>
              <a:chOff x="2339446" y="455930"/>
              <a:chExt cx="139700" cy="800100"/>
            </a:xfrm>
          </p:grpSpPr>
          <p:cxnSp>
            <p:nvCxnSpPr>
              <p:cNvPr id="1868" name="Google Shape;1868;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69" name="Google Shape;1869;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70" name="Google Shape;1870;p40"/>
            <p:cNvGrpSpPr/>
            <p:nvPr/>
          </p:nvGrpSpPr>
          <p:grpSpPr>
            <a:xfrm rot="-5400000">
              <a:off x="-440874" y="2642532"/>
              <a:ext cx="70688" cy="626078"/>
              <a:chOff x="2339446" y="455930"/>
              <a:chExt cx="139700" cy="800100"/>
            </a:xfrm>
          </p:grpSpPr>
          <p:cxnSp>
            <p:nvCxnSpPr>
              <p:cNvPr id="1871" name="Google Shape;1871;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72" name="Google Shape;1872;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73" name="Google Shape;1873;p40"/>
            <p:cNvGrpSpPr/>
            <p:nvPr/>
          </p:nvGrpSpPr>
          <p:grpSpPr>
            <a:xfrm rot="-5400000">
              <a:off x="-440874" y="2166953"/>
              <a:ext cx="70688" cy="626078"/>
              <a:chOff x="2339446" y="455930"/>
              <a:chExt cx="139700" cy="800100"/>
            </a:xfrm>
          </p:grpSpPr>
          <p:cxnSp>
            <p:nvCxnSpPr>
              <p:cNvPr id="1874" name="Google Shape;1874;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75" name="Google Shape;1875;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76" name="Google Shape;1876;p40"/>
            <p:cNvGrpSpPr/>
            <p:nvPr/>
          </p:nvGrpSpPr>
          <p:grpSpPr>
            <a:xfrm rot="-5400000">
              <a:off x="-440874" y="1691374"/>
              <a:ext cx="70688" cy="626078"/>
              <a:chOff x="2339446" y="455930"/>
              <a:chExt cx="139700" cy="800100"/>
            </a:xfrm>
          </p:grpSpPr>
          <p:cxnSp>
            <p:nvCxnSpPr>
              <p:cNvPr id="1877" name="Google Shape;1877;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78" name="Google Shape;1878;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79" name="Google Shape;1879;p40"/>
            <p:cNvGrpSpPr/>
            <p:nvPr/>
          </p:nvGrpSpPr>
          <p:grpSpPr>
            <a:xfrm rot="-5400000">
              <a:off x="-440874" y="1215795"/>
              <a:ext cx="70688" cy="626078"/>
              <a:chOff x="2339446" y="455930"/>
              <a:chExt cx="139700" cy="800100"/>
            </a:xfrm>
          </p:grpSpPr>
          <p:cxnSp>
            <p:nvCxnSpPr>
              <p:cNvPr id="1880" name="Google Shape;1880;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81" name="Google Shape;1881;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82" name="Google Shape;1882;p40"/>
            <p:cNvGrpSpPr/>
            <p:nvPr/>
          </p:nvGrpSpPr>
          <p:grpSpPr>
            <a:xfrm rot="-5400000">
              <a:off x="-440873" y="740216"/>
              <a:ext cx="70688" cy="626078"/>
              <a:chOff x="2339446" y="455930"/>
              <a:chExt cx="139700" cy="800100"/>
            </a:xfrm>
          </p:grpSpPr>
          <p:cxnSp>
            <p:nvCxnSpPr>
              <p:cNvPr id="1883" name="Google Shape;1883;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84" name="Google Shape;1884;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885" name="Google Shape;1885;p40"/>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886" name="Google Shape;1886;p40"/>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1887" name="Google Shape;1887;p40"/>
          <p:cNvGrpSpPr/>
          <p:nvPr/>
        </p:nvGrpSpPr>
        <p:grpSpPr>
          <a:xfrm>
            <a:off x="12303201" y="647702"/>
            <a:ext cx="402118" cy="5524498"/>
            <a:chOff x="-718569" y="647702"/>
            <a:chExt cx="645558" cy="5524498"/>
          </a:xfrm>
        </p:grpSpPr>
        <p:grpSp>
          <p:nvGrpSpPr>
            <p:cNvPr id="1888" name="Google Shape;1888;p40"/>
            <p:cNvGrpSpPr/>
            <p:nvPr/>
          </p:nvGrpSpPr>
          <p:grpSpPr>
            <a:xfrm rot="-5400000">
              <a:off x="-421394" y="5495992"/>
              <a:ext cx="70688" cy="626078"/>
              <a:chOff x="1416580" y="455930"/>
              <a:chExt cx="139700" cy="800100"/>
            </a:xfrm>
          </p:grpSpPr>
          <p:cxnSp>
            <p:nvCxnSpPr>
              <p:cNvPr id="1889" name="Google Shape;1889;p40"/>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90" name="Google Shape;1890;p40"/>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91" name="Google Shape;1891;p40"/>
            <p:cNvGrpSpPr/>
            <p:nvPr/>
          </p:nvGrpSpPr>
          <p:grpSpPr>
            <a:xfrm rot="-5400000">
              <a:off x="-440874" y="5020427"/>
              <a:ext cx="70688" cy="626078"/>
              <a:chOff x="2339446" y="455930"/>
              <a:chExt cx="139700" cy="800100"/>
            </a:xfrm>
          </p:grpSpPr>
          <p:cxnSp>
            <p:nvCxnSpPr>
              <p:cNvPr id="1892" name="Google Shape;1892;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93" name="Google Shape;1893;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94" name="Google Shape;1894;p40"/>
            <p:cNvGrpSpPr/>
            <p:nvPr/>
          </p:nvGrpSpPr>
          <p:grpSpPr>
            <a:xfrm rot="-5400000">
              <a:off x="-440874" y="4544848"/>
              <a:ext cx="70688" cy="626078"/>
              <a:chOff x="2339446" y="455930"/>
              <a:chExt cx="139700" cy="800100"/>
            </a:xfrm>
          </p:grpSpPr>
          <p:cxnSp>
            <p:nvCxnSpPr>
              <p:cNvPr id="1895" name="Google Shape;1895;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96" name="Google Shape;1896;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97" name="Google Shape;1897;p40"/>
            <p:cNvGrpSpPr/>
            <p:nvPr/>
          </p:nvGrpSpPr>
          <p:grpSpPr>
            <a:xfrm rot="-5400000">
              <a:off x="-440874" y="4069269"/>
              <a:ext cx="70688" cy="626078"/>
              <a:chOff x="2339446" y="455930"/>
              <a:chExt cx="139700" cy="800100"/>
            </a:xfrm>
          </p:grpSpPr>
          <p:cxnSp>
            <p:nvCxnSpPr>
              <p:cNvPr id="1898" name="Google Shape;1898;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899" name="Google Shape;1899;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00" name="Google Shape;1900;p40"/>
            <p:cNvGrpSpPr/>
            <p:nvPr/>
          </p:nvGrpSpPr>
          <p:grpSpPr>
            <a:xfrm rot="-5400000">
              <a:off x="-440874" y="3593690"/>
              <a:ext cx="70688" cy="626078"/>
              <a:chOff x="2339446" y="455930"/>
              <a:chExt cx="139700" cy="800100"/>
            </a:xfrm>
          </p:grpSpPr>
          <p:cxnSp>
            <p:nvCxnSpPr>
              <p:cNvPr id="1901" name="Google Shape;1901;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02" name="Google Shape;1902;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03" name="Google Shape;1903;p40"/>
            <p:cNvGrpSpPr/>
            <p:nvPr/>
          </p:nvGrpSpPr>
          <p:grpSpPr>
            <a:xfrm rot="-5400000">
              <a:off x="-440874" y="3118111"/>
              <a:ext cx="70688" cy="626078"/>
              <a:chOff x="2339446" y="455930"/>
              <a:chExt cx="139700" cy="800100"/>
            </a:xfrm>
          </p:grpSpPr>
          <p:cxnSp>
            <p:nvCxnSpPr>
              <p:cNvPr id="1904" name="Google Shape;1904;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05" name="Google Shape;1905;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06" name="Google Shape;1906;p40"/>
            <p:cNvGrpSpPr/>
            <p:nvPr/>
          </p:nvGrpSpPr>
          <p:grpSpPr>
            <a:xfrm rot="-5400000">
              <a:off x="-440874" y="2642532"/>
              <a:ext cx="70688" cy="626078"/>
              <a:chOff x="2339446" y="455930"/>
              <a:chExt cx="139700" cy="800100"/>
            </a:xfrm>
          </p:grpSpPr>
          <p:cxnSp>
            <p:nvCxnSpPr>
              <p:cNvPr id="1907" name="Google Shape;1907;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08" name="Google Shape;1908;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09" name="Google Shape;1909;p40"/>
            <p:cNvGrpSpPr/>
            <p:nvPr/>
          </p:nvGrpSpPr>
          <p:grpSpPr>
            <a:xfrm rot="-5400000">
              <a:off x="-440874" y="2166953"/>
              <a:ext cx="70688" cy="626078"/>
              <a:chOff x="2339446" y="455930"/>
              <a:chExt cx="139700" cy="800100"/>
            </a:xfrm>
          </p:grpSpPr>
          <p:cxnSp>
            <p:nvCxnSpPr>
              <p:cNvPr id="1910" name="Google Shape;1910;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11" name="Google Shape;1911;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12" name="Google Shape;1912;p40"/>
            <p:cNvGrpSpPr/>
            <p:nvPr/>
          </p:nvGrpSpPr>
          <p:grpSpPr>
            <a:xfrm rot="-5400000">
              <a:off x="-440874" y="1691374"/>
              <a:ext cx="70688" cy="626078"/>
              <a:chOff x="2339446" y="455930"/>
              <a:chExt cx="139700" cy="800100"/>
            </a:xfrm>
          </p:grpSpPr>
          <p:cxnSp>
            <p:nvCxnSpPr>
              <p:cNvPr id="1913" name="Google Shape;1913;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14" name="Google Shape;1914;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15" name="Google Shape;1915;p40"/>
            <p:cNvGrpSpPr/>
            <p:nvPr/>
          </p:nvGrpSpPr>
          <p:grpSpPr>
            <a:xfrm rot="-5400000">
              <a:off x="-440874" y="1215795"/>
              <a:ext cx="70688" cy="626078"/>
              <a:chOff x="2339446" y="455930"/>
              <a:chExt cx="139700" cy="800100"/>
            </a:xfrm>
          </p:grpSpPr>
          <p:cxnSp>
            <p:nvCxnSpPr>
              <p:cNvPr id="1916" name="Google Shape;1916;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17" name="Google Shape;1917;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918" name="Google Shape;1918;p40"/>
            <p:cNvGrpSpPr/>
            <p:nvPr/>
          </p:nvGrpSpPr>
          <p:grpSpPr>
            <a:xfrm rot="-5400000">
              <a:off x="-440873" y="740216"/>
              <a:ext cx="70688" cy="626078"/>
              <a:chOff x="2339446" y="455930"/>
              <a:chExt cx="139700" cy="800100"/>
            </a:xfrm>
          </p:grpSpPr>
          <p:cxnSp>
            <p:nvCxnSpPr>
              <p:cNvPr id="1919" name="Google Shape;1919;p40"/>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920" name="Google Shape;1920;p40"/>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921" name="Google Shape;1921;p40"/>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922" name="Google Shape;1922;p40"/>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Y VIDEO placeholder" showMasterSp="0">
  <p:cSld name="PLAY VIDEO placeholder">
    <p:bg>
      <p:bgPr>
        <a:solidFill>
          <a:srgbClr val="000000"/>
        </a:solidFill>
      </p:bgPr>
    </p:bg>
    <p:spTree>
      <p:nvGrpSpPr>
        <p:cNvPr id="1923" name="Shape 1923"/>
        <p:cNvGrpSpPr/>
        <p:nvPr/>
      </p:nvGrpSpPr>
      <p:grpSpPr>
        <a:xfrm>
          <a:off x="0" y="0"/>
          <a:ext cx="0" cy="0"/>
          <a:chOff x="0" y="0"/>
          <a:chExt cx="0" cy="0"/>
        </a:xfrm>
      </p:grpSpPr>
      <p:pic>
        <p:nvPicPr>
          <p:cNvPr id="1924" name="Google Shape;1924;p41"/>
          <p:cNvPicPr preferRelativeResize="0"/>
          <p:nvPr/>
        </p:nvPicPr>
        <p:blipFill rotWithShape="1">
          <a:blip r:embed="rId2">
            <a:alphaModFix amt="57000"/>
          </a:blip>
          <a:srcRect b="0" l="0" r="0" t="0"/>
          <a:stretch/>
        </p:blipFill>
        <p:spPr>
          <a:xfrm>
            <a:off x="5050429" y="2117003"/>
            <a:ext cx="2334127" cy="2334127"/>
          </a:xfrm>
          <a:prstGeom prst="rect">
            <a:avLst/>
          </a:prstGeom>
          <a:noFill/>
          <a:ln>
            <a:noFill/>
          </a:ln>
        </p:spPr>
      </p:pic>
      <p:grpSp>
        <p:nvGrpSpPr>
          <p:cNvPr id="1925" name="Google Shape;1925;p41"/>
          <p:cNvGrpSpPr/>
          <p:nvPr/>
        </p:nvGrpSpPr>
        <p:grpSpPr>
          <a:xfrm>
            <a:off x="607995" y="-384971"/>
            <a:ext cx="10976721" cy="340523"/>
            <a:chOff x="641881" y="-847090"/>
            <a:chExt cx="10917765" cy="800100"/>
          </a:xfrm>
        </p:grpSpPr>
        <p:grpSp>
          <p:nvGrpSpPr>
            <p:cNvPr id="1926" name="Google Shape;1926;p41"/>
            <p:cNvGrpSpPr/>
            <p:nvPr/>
          </p:nvGrpSpPr>
          <p:grpSpPr>
            <a:xfrm>
              <a:off x="1423636" y="-847090"/>
              <a:ext cx="139700" cy="800100"/>
              <a:chOff x="1416580" y="455930"/>
              <a:chExt cx="139700" cy="800100"/>
            </a:xfrm>
          </p:grpSpPr>
          <p:cxnSp>
            <p:nvCxnSpPr>
              <p:cNvPr id="1927" name="Google Shape;1927;p41"/>
              <p:cNvCxnSpPr/>
              <p:nvPr/>
            </p:nvCxnSpPr>
            <p:spPr>
              <a:xfrm>
                <a:off x="1416580"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28" name="Google Shape;1928;p41"/>
              <p:cNvCxnSpPr/>
              <p:nvPr/>
            </p:nvCxnSpPr>
            <p:spPr>
              <a:xfrm>
                <a:off x="1556280"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29" name="Google Shape;1929;p41"/>
            <p:cNvGrpSpPr/>
            <p:nvPr/>
          </p:nvGrpSpPr>
          <p:grpSpPr>
            <a:xfrm>
              <a:off x="2345091" y="-847090"/>
              <a:ext cx="139700" cy="800100"/>
              <a:chOff x="2339446" y="455930"/>
              <a:chExt cx="139700" cy="800100"/>
            </a:xfrm>
          </p:grpSpPr>
          <p:cxnSp>
            <p:nvCxnSpPr>
              <p:cNvPr id="1930" name="Google Shape;1930;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31" name="Google Shape;1931;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32" name="Google Shape;1932;p41"/>
            <p:cNvGrpSpPr/>
            <p:nvPr/>
          </p:nvGrpSpPr>
          <p:grpSpPr>
            <a:xfrm>
              <a:off x="3266546" y="-847090"/>
              <a:ext cx="139700" cy="800100"/>
              <a:chOff x="2339446" y="455930"/>
              <a:chExt cx="139700" cy="800100"/>
            </a:xfrm>
          </p:grpSpPr>
          <p:cxnSp>
            <p:nvCxnSpPr>
              <p:cNvPr id="1933" name="Google Shape;1933;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34" name="Google Shape;1934;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35" name="Google Shape;1935;p41"/>
            <p:cNvGrpSpPr/>
            <p:nvPr/>
          </p:nvGrpSpPr>
          <p:grpSpPr>
            <a:xfrm>
              <a:off x="4188001" y="-847090"/>
              <a:ext cx="139700" cy="800100"/>
              <a:chOff x="2339446" y="455930"/>
              <a:chExt cx="139700" cy="800100"/>
            </a:xfrm>
          </p:grpSpPr>
          <p:cxnSp>
            <p:nvCxnSpPr>
              <p:cNvPr id="1936" name="Google Shape;1936;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37" name="Google Shape;1937;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38" name="Google Shape;1938;p41"/>
            <p:cNvGrpSpPr/>
            <p:nvPr/>
          </p:nvGrpSpPr>
          <p:grpSpPr>
            <a:xfrm>
              <a:off x="5109456" y="-847090"/>
              <a:ext cx="139700" cy="800100"/>
              <a:chOff x="2339446" y="455930"/>
              <a:chExt cx="139700" cy="800100"/>
            </a:xfrm>
          </p:grpSpPr>
          <p:cxnSp>
            <p:nvCxnSpPr>
              <p:cNvPr id="1939" name="Google Shape;1939;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40" name="Google Shape;1940;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41" name="Google Shape;1941;p41"/>
            <p:cNvGrpSpPr/>
            <p:nvPr/>
          </p:nvGrpSpPr>
          <p:grpSpPr>
            <a:xfrm>
              <a:off x="6030911" y="-847090"/>
              <a:ext cx="139700" cy="800100"/>
              <a:chOff x="2339446" y="455930"/>
              <a:chExt cx="139700" cy="800100"/>
            </a:xfrm>
          </p:grpSpPr>
          <p:cxnSp>
            <p:nvCxnSpPr>
              <p:cNvPr id="1942" name="Google Shape;1942;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43" name="Google Shape;1943;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44" name="Google Shape;1944;p41"/>
            <p:cNvGrpSpPr/>
            <p:nvPr/>
          </p:nvGrpSpPr>
          <p:grpSpPr>
            <a:xfrm>
              <a:off x="6952366" y="-847090"/>
              <a:ext cx="139700" cy="800100"/>
              <a:chOff x="2339446" y="455930"/>
              <a:chExt cx="139700" cy="800100"/>
            </a:xfrm>
          </p:grpSpPr>
          <p:cxnSp>
            <p:nvCxnSpPr>
              <p:cNvPr id="1945" name="Google Shape;1945;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46" name="Google Shape;1946;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47" name="Google Shape;1947;p41"/>
            <p:cNvGrpSpPr/>
            <p:nvPr/>
          </p:nvGrpSpPr>
          <p:grpSpPr>
            <a:xfrm>
              <a:off x="7873821" y="-847090"/>
              <a:ext cx="139700" cy="800100"/>
              <a:chOff x="2339446" y="455930"/>
              <a:chExt cx="139700" cy="800100"/>
            </a:xfrm>
          </p:grpSpPr>
          <p:cxnSp>
            <p:nvCxnSpPr>
              <p:cNvPr id="1948" name="Google Shape;1948;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49" name="Google Shape;1949;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50" name="Google Shape;1950;p41"/>
            <p:cNvGrpSpPr/>
            <p:nvPr/>
          </p:nvGrpSpPr>
          <p:grpSpPr>
            <a:xfrm>
              <a:off x="8795276" y="-847090"/>
              <a:ext cx="139700" cy="800100"/>
              <a:chOff x="2339446" y="455930"/>
              <a:chExt cx="139700" cy="800100"/>
            </a:xfrm>
          </p:grpSpPr>
          <p:cxnSp>
            <p:nvCxnSpPr>
              <p:cNvPr id="1951" name="Google Shape;1951;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52" name="Google Shape;1952;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53" name="Google Shape;1953;p41"/>
            <p:cNvGrpSpPr/>
            <p:nvPr/>
          </p:nvGrpSpPr>
          <p:grpSpPr>
            <a:xfrm>
              <a:off x="9716731" y="-847090"/>
              <a:ext cx="139700" cy="800100"/>
              <a:chOff x="2339446" y="455930"/>
              <a:chExt cx="139700" cy="800100"/>
            </a:xfrm>
          </p:grpSpPr>
          <p:cxnSp>
            <p:nvCxnSpPr>
              <p:cNvPr id="1954" name="Google Shape;1954;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55" name="Google Shape;1955;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56" name="Google Shape;1956;p41"/>
            <p:cNvGrpSpPr/>
            <p:nvPr/>
          </p:nvGrpSpPr>
          <p:grpSpPr>
            <a:xfrm>
              <a:off x="10638186" y="-847090"/>
              <a:ext cx="139700" cy="800100"/>
              <a:chOff x="2339446" y="455930"/>
              <a:chExt cx="139700" cy="800100"/>
            </a:xfrm>
          </p:grpSpPr>
          <p:cxnSp>
            <p:nvCxnSpPr>
              <p:cNvPr id="1957" name="Google Shape;1957;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58" name="Google Shape;1958;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cxnSp>
          <p:nvCxnSpPr>
            <p:cNvPr id="1959" name="Google Shape;1959;p41"/>
            <p:cNvCxnSpPr/>
            <p:nvPr/>
          </p:nvCxnSpPr>
          <p:spPr>
            <a:xfrm>
              <a:off x="11559646" y="-847090"/>
              <a:ext cx="0" cy="800100"/>
            </a:xfrm>
            <a:prstGeom prst="straightConnector1">
              <a:avLst/>
            </a:prstGeom>
            <a:noFill/>
            <a:ln cap="flat" cmpd="sng" w="12700">
              <a:solidFill>
                <a:schemeClr val="lt2"/>
              </a:solidFill>
              <a:prstDash val="solid"/>
              <a:round/>
              <a:headEnd len="sm" w="sm" type="none"/>
              <a:tailEnd len="sm" w="sm" type="none"/>
            </a:ln>
          </p:spPr>
        </p:cxnSp>
        <p:cxnSp>
          <p:nvCxnSpPr>
            <p:cNvPr id="1960" name="Google Shape;1960;p41"/>
            <p:cNvCxnSpPr/>
            <p:nvPr/>
          </p:nvCxnSpPr>
          <p:spPr>
            <a:xfrm>
              <a:off x="641881" y="-84709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61" name="Google Shape;1961;p41"/>
          <p:cNvGrpSpPr/>
          <p:nvPr/>
        </p:nvGrpSpPr>
        <p:grpSpPr>
          <a:xfrm>
            <a:off x="607995" y="6946864"/>
            <a:ext cx="10976721" cy="340603"/>
            <a:chOff x="641881" y="-847090"/>
            <a:chExt cx="10917765" cy="800100"/>
          </a:xfrm>
        </p:grpSpPr>
        <p:grpSp>
          <p:nvGrpSpPr>
            <p:cNvPr id="1962" name="Google Shape;1962;p41"/>
            <p:cNvGrpSpPr/>
            <p:nvPr/>
          </p:nvGrpSpPr>
          <p:grpSpPr>
            <a:xfrm>
              <a:off x="1423636" y="-847090"/>
              <a:ext cx="139700" cy="800100"/>
              <a:chOff x="1416580" y="455930"/>
              <a:chExt cx="139700" cy="800100"/>
            </a:xfrm>
          </p:grpSpPr>
          <p:cxnSp>
            <p:nvCxnSpPr>
              <p:cNvPr id="1963" name="Google Shape;1963;p41"/>
              <p:cNvCxnSpPr/>
              <p:nvPr/>
            </p:nvCxnSpPr>
            <p:spPr>
              <a:xfrm>
                <a:off x="1416580"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64" name="Google Shape;1964;p41"/>
              <p:cNvCxnSpPr/>
              <p:nvPr/>
            </p:nvCxnSpPr>
            <p:spPr>
              <a:xfrm>
                <a:off x="1556280"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65" name="Google Shape;1965;p41"/>
            <p:cNvGrpSpPr/>
            <p:nvPr/>
          </p:nvGrpSpPr>
          <p:grpSpPr>
            <a:xfrm>
              <a:off x="2345091" y="-847090"/>
              <a:ext cx="139700" cy="800100"/>
              <a:chOff x="2339446" y="455930"/>
              <a:chExt cx="139700" cy="800100"/>
            </a:xfrm>
          </p:grpSpPr>
          <p:cxnSp>
            <p:nvCxnSpPr>
              <p:cNvPr id="1966" name="Google Shape;1966;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67" name="Google Shape;1967;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68" name="Google Shape;1968;p41"/>
            <p:cNvGrpSpPr/>
            <p:nvPr/>
          </p:nvGrpSpPr>
          <p:grpSpPr>
            <a:xfrm>
              <a:off x="3266546" y="-847090"/>
              <a:ext cx="139700" cy="800100"/>
              <a:chOff x="2339446" y="455930"/>
              <a:chExt cx="139700" cy="800100"/>
            </a:xfrm>
          </p:grpSpPr>
          <p:cxnSp>
            <p:nvCxnSpPr>
              <p:cNvPr id="1969" name="Google Shape;1969;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70" name="Google Shape;1970;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71" name="Google Shape;1971;p41"/>
            <p:cNvGrpSpPr/>
            <p:nvPr/>
          </p:nvGrpSpPr>
          <p:grpSpPr>
            <a:xfrm>
              <a:off x="4188001" y="-847090"/>
              <a:ext cx="139700" cy="800100"/>
              <a:chOff x="2339446" y="455930"/>
              <a:chExt cx="139700" cy="800100"/>
            </a:xfrm>
          </p:grpSpPr>
          <p:cxnSp>
            <p:nvCxnSpPr>
              <p:cNvPr id="1972" name="Google Shape;1972;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73" name="Google Shape;1973;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74" name="Google Shape;1974;p41"/>
            <p:cNvGrpSpPr/>
            <p:nvPr/>
          </p:nvGrpSpPr>
          <p:grpSpPr>
            <a:xfrm>
              <a:off x="5109456" y="-847090"/>
              <a:ext cx="139700" cy="800100"/>
              <a:chOff x="2339446" y="455930"/>
              <a:chExt cx="139700" cy="800100"/>
            </a:xfrm>
          </p:grpSpPr>
          <p:cxnSp>
            <p:nvCxnSpPr>
              <p:cNvPr id="1975" name="Google Shape;1975;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76" name="Google Shape;1976;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77" name="Google Shape;1977;p41"/>
            <p:cNvGrpSpPr/>
            <p:nvPr/>
          </p:nvGrpSpPr>
          <p:grpSpPr>
            <a:xfrm>
              <a:off x="6030911" y="-847090"/>
              <a:ext cx="139700" cy="800100"/>
              <a:chOff x="2339446" y="455930"/>
              <a:chExt cx="139700" cy="800100"/>
            </a:xfrm>
          </p:grpSpPr>
          <p:cxnSp>
            <p:nvCxnSpPr>
              <p:cNvPr id="1978" name="Google Shape;1978;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79" name="Google Shape;1979;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80" name="Google Shape;1980;p41"/>
            <p:cNvGrpSpPr/>
            <p:nvPr/>
          </p:nvGrpSpPr>
          <p:grpSpPr>
            <a:xfrm>
              <a:off x="6952366" y="-847090"/>
              <a:ext cx="139700" cy="800100"/>
              <a:chOff x="2339446" y="455930"/>
              <a:chExt cx="139700" cy="800100"/>
            </a:xfrm>
          </p:grpSpPr>
          <p:cxnSp>
            <p:nvCxnSpPr>
              <p:cNvPr id="1981" name="Google Shape;1981;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82" name="Google Shape;1982;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83" name="Google Shape;1983;p41"/>
            <p:cNvGrpSpPr/>
            <p:nvPr/>
          </p:nvGrpSpPr>
          <p:grpSpPr>
            <a:xfrm>
              <a:off x="7873821" y="-847090"/>
              <a:ext cx="139700" cy="800100"/>
              <a:chOff x="2339446" y="455930"/>
              <a:chExt cx="139700" cy="800100"/>
            </a:xfrm>
          </p:grpSpPr>
          <p:cxnSp>
            <p:nvCxnSpPr>
              <p:cNvPr id="1984" name="Google Shape;1984;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85" name="Google Shape;1985;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86" name="Google Shape;1986;p41"/>
            <p:cNvGrpSpPr/>
            <p:nvPr/>
          </p:nvGrpSpPr>
          <p:grpSpPr>
            <a:xfrm>
              <a:off x="8795276" y="-847090"/>
              <a:ext cx="139700" cy="800100"/>
              <a:chOff x="2339446" y="455930"/>
              <a:chExt cx="139700" cy="800100"/>
            </a:xfrm>
          </p:grpSpPr>
          <p:cxnSp>
            <p:nvCxnSpPr>
              <p:cNvPr id="1987" name="Google Shape;1987;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88" name="Google Shape;1988;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89" name="Google Shape;1989;p41"/>
            <p:cNvGrpSpPr/>
            <p:nvPr/>
          </p:nvGrpSpPr>
          <p:grpSpPr>
            <a:xfrm>
              <a:off x="9716731" y="-847090"/>
              <a:ext cx="139700" cy="800100"/>
              <a:chOff x="2339446" y="455930"/>
              <a:chExt cx="139700" cy="800100"/>
            </a:xfrm>
          </p:grpSpPr>
          <p:cxnSp>
            <p:nvCxnSpPr>
              <p:cNvPr id="1990" name="Google Shape;1990;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91" name="Google Shape;1991;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92" name="Google Shape;1992;p41"/>
            <p:cNvGrpSpPr/>
            <p:nvPr/>
          </p:nvGrpSpPr>
          <p:grpSpPr>
            <a:xfrm>
              <a:off x="10638186" y="-847090"/>
              <a:ext cx="139700" cy="800100"/>
              <a:chOff x="2339446" y="455930"/>
              <a:chExt cx="139700" cy="800100"/>
            </a:xfrm>
          </p:grpSpPr>
          <p:cxnSp>
            <p:nvCxnSpPr>
              <p:cNvPr id="1993" name="Google Shape;1993;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1994" name="Google Shape;1994;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cxnSp>
          <p:nvCxnSpPr>
            <p:cNvPr id="1995" name="Google Shape;1995;p41"/>
            <p:cNvCxnSpPr/>
            <p:nvPr/>
          </p:nvCxnSpPr>
          <p:spPr>
            <a:xfrm>
              <a:off x="11559646" y="-847090"/>
              <a:ext cx="0" cy="800100"/>
            </a:xfrm>
            <a:prstGeom prst="straightConnector1">
              <a:avLst/>
            </a:prstGeom>
            <a:noFill/>
            <a:ln cap="flat" cmpd="sng" w="12700">
              <a:solidFill>
                <a:schemeClr val="lt2"/>
              </a:solidFill>
              <a:prstDash val="solid"/>
              <a:round/>
              <a:headEnd len="sm" w="sm" type="none"/>
              <a:tailEnd len="sm" w="sm" type="none"/>
            </a:ln>
          </p:spPr>
        </p:cxnSp>
        <p:cxnSp>
          <p:nvCxnSpPr>
            <p:cNvPr id="1996" name="Google Shape;1996;p41"/>
            <p:cNvCxnSpPr/>
            <p:nvPr/>
          </p:nvCxnSpPr>
          <p:spPr>
            <a:xfrm>
              <a:off x="641881" y="-84709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1997" name="Google Shape;1997;p41"/>
          <p:cNvGrpSpPr/>
          <p:nvPr/>
        </p:nvGrpSpPr>
        <p:grpSpPr>
          <a:xfrm>
            <a:off x="-470014" y="647702"/>
            <a:ext cx="409026" cy="5524498"/>
            <a:chOff x="-718569" y="647702"/>
            <a:chExt cx="645558" cy="5524498"/>
          </a:xfrm>
        </p:grpSpPr>
        <p:grpSp>
          <p:nvGrpSpPr>
            <p:cNvPr id="1998" name="Google Shape;1998;p41"/>
            <p:cNvGrpSpPr/>
            <p:nvPr/>
          </p:nvGrpSpPr>
          <p:grpSpPr>
            <a:xfrm rot="-5400000">
              <a:off x="-421394" y="5495992"/>
              <a:ext cx="70688" cy="626078"/>
              <a:chOff x="1416580" y="455930"/>
              <a:chExt cx="139700" cy="800100"/>
            </a:xfrm>
          </p:grpSpPr>
          <p:cxnSp>
            <p:nvCxnSpPr>
              <p:cNvPr id="1999" name="Google Shape;1999;p41"/>
              <p:cNvCxnSpPr/>
              <p:nvPr/>
            </p:nvCxnSpPr>
            <p:spPr>
              <a:xfrm>
                <a:off x="1416580"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00" name="Google Shape;2000;p41"/>
              <p:cNvCxnSpPr/>
              <p:nvPr/>
            </p:nvCxnSpPr>
            <p:spPr>
              <a:xfrm>
                <a:off x="1556280"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01" name="Google Shape;2001;p41"/>
            <p:cNvGrpSpPr/>
            <p:nvPr/>
          </p:nvGrpSpPr>
          <p:grpSpPr>
            <a:xfrm rot="-5400000">
              <a:off x="-440874" y="5020427"/>
              <a:ext cx="70688" cy="626078"/>
              <a:chOff x="2339446" y="455930"/>
              <a:chExt cx="139700" cy="800100"/>
            </a:xfrm>
          </p:grpSpPr>
          <p:cxnSp>
            <p:nvCxnSpPr>
              <p:cNvPr id="2002" name="Google Shape;2002;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03" name="Google Shape;2003;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04" name="Google Shape;2004;p41"/>
            <p:cNvGrpSpPr/>
            <p:nvPr/>
          </p:nvGrpSpPr>
          <p:grpSpPr>
            <a:xfrm rot="-5400000">
              <a:off x="-440874" y="4544848"/>
              <a:ext cx="70688" cy="626078"/>
              <a:chOff x="2339446" y="455930"/>
              <a:chExt cx="139700" cy="800100"/>
            </a:xfrm>
          </p:grpSpPr>
          <p:cxnSp>
            <p:nvCxnSpPr>
              <p:cNvPr id="2005" name="Google Shape;2005;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06" name="Google Shape;2006;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07" name="Google Shape;2007;p41"/>
            <p:cNvGrpSpPr/>
            <p:nvPr/>
          </p:nvGrpSpPr>
          <p:grpSpPr>
            <a:xfrm rot="-5400000">
              <a:off x="-440874" y="4069269"/>
              <a:ext cx="70688" cy="626078"/>
              <a:chOff x="2339446" y="455930"/>
              <a:chExt cx="139700" cy="800100"/>
            </a:xfrm>
          </p:grpSpPr>
          <p:cxnSp>
            <p:nvCxnSpPr>
              <p:cNvPr id="2008" name="Google Shape;2008;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09" name="Google Shape;2009;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10" name="Google Shape;2010;p41"/>
            <p:cNvGrpSpPr/>
            <p:nvPr/>
          </p:nvGrpSpPr>
          <p:grpSpPr>
            <a:xfrm rot="-5400000">
              <a:off x="-440874" y="3593690"/>
              <a:ext cx="70688" cy="626078"/>
              <a:chOff x="2339446" y="455930"/>
              <a:chExt cx="139700" cy="800100"/>
            </a:xfrm>
          </p:grpSpPr>
          <p:cxnSp>
            <p:nvCxnSpPr>
              <p:cNvPr id="2011" name="Google Shape;2011;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12" name="Google Shape;2012;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13" name="Google Shape;2013;p41"/>
            <p:cNvGrpSpPr/>
            <p:nvPr/>
          </p:nvGrpSpPr>
          <p:grpSpPr>
            <a:xfrm rot="-5400000">
              <a:off x="-440874" y="3118111"/>
              <a:ext cx="70688" cy="626078"/>
              <a:chOff x="2339446" y="455930"/>
              <a:chExt cx="139700" cy="800100"/>
            </a:xfrm>
          </p:grpSpPr>
          <p:cxnSp>
            <p:nvCxnSpPr>
              <p:cNvPr id="2014" name="Google Shape;2014;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15" name="Google Shape;2015;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16" name="Google Shape;2016;p41"/>
            <p:cNvGrpSpPr/>
            <p:nvPr/>
          </p:nvGrpSpPr>
          <p:grpSpPr>
            <a:xfrm rot="-5400000">
              <a:off x="-440874" y="2642532"/>
              <a:ext cx="70688" cy="626078"/>
              <a:chOff x="2339446" y="455930"/>
              <a:chExt cx="139700" cy="800100"/>
            </a:xfrm>
          </p:grpSpPr>
          <p:cxnSp>
            <p:nvCxnSpPr>
              <p:cNvPr id="2017" name="Google Shape;2017;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18" name="Google Shape;2018;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19" name="Google Shape;2019;p41"/>
            <p:cNvGrpSpPr/>
            <p:nvPr/>
          </p:nvGrpSpPr>
          <p:grpSpPr>
            <a:xfrm rot="-5400000">
              <a:off x="-440874" y="2166953"/>
              <a:ext cx="70688" cy="626078"/>
              <a:chOff x="2339446" y="455930"/>
              <a:chExt cx="139700" cy="800100"/>
            </a:xfrm>
          </p:grpSpPr>
          <p:cxnSp>
            <p:nvCxnSpPr>
              <p:cNvPr id="2020" name="Google Shape;2020;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21" name="Google Shape;2021;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22" name="Google Shape;2022;p41"/>
            <p:cNvGrpSpPr/>
            <p:nvPr/>
          </p:nvGrpSpPr>
          <p:grpSpPr>
            <a:xfrm rot="-5400000">
              <a:off x="-440874" y="1691374"/>
              <a:ext cx="70688" cy="626078"/>
              <a:chOff x="2339446" y="455930"/>
              <a:chExt cx="139700" cy="800100"/>
            </a:xfrm>
          </p:grpSpPr>
          <p:cxnSp>
            <p:nvCxnSpPr>
              <p:cNvPr id="2023" name="Google Shape;2023;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24" name="Google Shape;2024;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25" name="Google Shape;2025;p41"/>
            <p:cNvGrpSpPr/>
            <p:nvPr/>
          </p:nvGrpSpPr>
          <p:grpSpPr>
            <a:xfrm rot="-5400000">
              <a:off x="-440874" y="1215795"/>
              <a:ext cx="70688" cy="626078"/>
              <a:chOff x="2339446" y="455930"/>
              <a:chExt cx="139700" cy="800100"/>
            </a:xfrm>
          </p:grpSpPr>
          <p:cxnSp>
            <p:nvCxnSpPr>
              <p:cNvPr id="2026" name="Google Shape;2026;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27" name="Google Shape;2027;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28" name="Google Shape;2028;p41"/>
            <p:cNvGrpSpPr/>
            <p:nvPr/>
          </p:nvGrpSpPr>
          <p:grpSpPr>
            <a:xfrm rot="-5400000">
              <a:off x="-440873" y="740216"/>
              <a:ext cx="70688" cy="626078"/>
              <a:chOff x="2339446" y="455930"/>
              <a:chExt cx="139700" cy="800100"/>
            </a:xfrm>
          </p:grpSpPr>
          <p:cxnSp>
            <p:nvCxnSpPr>
              <p:cNvPr id="2029" name="Google Shape;2029;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30" name="Google Shape;2030;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cxnSp>
          <p:nvCxnSpPr>
            <p:cNvPr id="2031" name="Google Shape;2031;p41"/>
            <p:cNvCxnSpPr/>
            <p:nvPr/>
          </p:nvCxnSpPr>
          <p:spPr>
            <a:xfrm rot="10800000">
              <a:off x="-405501" y="334652"/>
              <a:ext cx="0" cy="626100"/>
            </a:xfrm>
            <a:prstGeom prst="straightConnector1">
              <a:avLst/>
            </a:prstGeom>
            <a:noFill/>
            <a:ln cap="flat" cmpd="sng" w="12700">
              <a:solidFill>
                <a:schemeClr val="lt2"/>
              </a:solidFill>
              <a:prstDash val="solid"/>
              <a:round/>
              <a:headEnd len="sm" w="sm" type="none"/>
              <a:tailEnd len="sm" w="sm" type="none"/>
            </a:ln>
          </p:spPr>
        </p:cxnSp>
        <p:cxnSp>
          <p:nvCxnSpPr>
            <p:cNvPr id="2032" name="Google Shape;2032;p41"/>
            <p:cNvCxnSpPr/>
            <p:nvPr/>
          </p:nvCxnSpPr>
          <p:spPr>
            <a:xfrm rot="10800000">
              <a:off x="-405501" y="5859150"/>
              <a:ext cx="0" cy="626100"/>
            </a:xfrm>
            <a:prstGeom prst="straightConnector1">
              <a:avLst/>
            </a:prstGeom>
            <a:noFill/>
            <a:ln cap="flat" cmpd="sng" w="12700">
              <a:solidFill>
                <a:schemeClr val="lt2"/>
              </a:solidFill>
              <a:prstDash val="solid"/>
              <a:round/>
              <a:headEnd len="sm" w="sm" type="none"/>
              <a:tailEnd len="sm" w="sm" type="none"/>
            </a:ln>
          </p:spPr>
        </p:cxnSp>
      </p:grpSp>
      <p:grpSp>
        <p:nvGrpSpPr>
          <p:cNvPr id="2033" name="Google Shape;2033;p41"/>
          <p:cNvGrpSpPr/>
          <p:nvPr/>
        </p:nvGrpSpPr>
        <p:grpSpPr>
          <a:xfrm>
            <a:off x="12303201" y="647702"/>
            <a:ext cx="402118" cy="5524498"/>
            <a:chOff x="-718569" y="647702"/>
            <a:chExt cx="645558" cy="5524498"/>
          </a:xfrm>
        </p:grpSpPr>
        <p:grpSp>
          <p:nvGrpSpPr>
            <p:cNvPr id="2034" name="Google Shape;2034;p41"/>
            <p:cNvGrpSpPr/>
            <p:nvPr/>
          </p:nvGrpSpPr>
          <p:grpSpPr>
            <a:xfrm rot="-5400000">
              <a:off x="-421394" y="5495992"/>
              <a:ext cx="70688" cy="626078"/>
              <a:chOff x="1416580" y="455930"/>
              <a:chExt cx="139700" cy="800100"/>
            </a:xfrm>
          </p:grpSpPr>
          <p:cxnSp>
            <p:nvCxnSpPr>
              <p:cNvPr id="2035" name="Google Shape;2035;p41"/>
              <p:cNvCxnSpPr/>
              <p:nvPr/>
            </p:nvCxnSpPr>
            <p:spPr>
              <a:xfrm>
                <a:off x="1416580"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36" name="Google Shape;2036;p41"/>
              <p:cNvCxnSpPr/>
              <p:nvPr/>
            </p:nvCxnSpPr>
            <p:spPr>
              <a:xfrm>
                <a:off x="1556280"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37" name="Google Shape;2037;p41"/>
            <p:cNvGrpSpPr/>
            <p:nvPr/>
          </p:nvGrpSpPr>
          <p:grpSpPr>
            <a:xfrm rot="-5400000">
              <a:off x="-440874" y="5020427"/>
              <a:ext cx="70688" cy="626078"/>
              <a:chOff x="2339446" y="455930"/>
              <a:chExt cx="139700" cy="800100"/>
            </a:xfrm>
          </p:grpSpPr>
          <p:cxnSp>
            <p:nvCxnSpPr>
              <p:cNvPr id="2038" name="Google Shape;2038;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39" name="Google Shape;2039;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40" name="Google Shape;2040;p41"/>
            <p:cNvGrpSpPr/>
            <p:nvPr/>
          </p:nvGrpSpPr>
          <p:grpSpPr>
            <a:xfrm rot="-5400000">
              <a:off x="-440874" y="4544848"/>
              <a:ext cx="70688" cy="626078"/>
              <a:chOff x="2339446" y="455930"/>
              <a:chExt cx="139700" cy="800100"/>
            </a:xfrm>
          </p:grpSpPr>
          <p:cxnSp>
            <p:nvCxnSpPr>
              <p:cNvPr id="2041" name="Google Shape;2041;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42" name="Google Shape;2042;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43" name="Google Shape;2043;p41"/>
            <p:cNvGrpSpPr/>
            <p:nvPr/>
          </p:nvGrpSpPr>
          <p:grpSpPr>
            <a:xfrm rot="-5400000">
              <a:off x="-440874" y="4069269"/>
              <a:ext cx="70688" cy="626078"/>
              <a:chOff x="2339446" y="455930"/>
              <a:chExt cx="139700" cy="800100"/>
            </a:xfrm>
          </p:grpSpPr>
          <p:cxnSp>
            <p:nvCxnSpPr>
              <p:cNvPr id="2044" name="Google Shape;2044;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45" name="Google Shape;2045;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46" name="Google Shape;2046;p41"/>
            <p:cNvGrpSpPr/>
            <p:nvPr/>
          </p:nvGrpSpPr>
          <p:grpSpPr>
            <a:xfrm rot="-5400000">
              <a:off x="-440874" y="3593690"/>
              <a:ext cx="70688" cy="626078"/>
              <a:chOff x="2339446" y="455930"/>
              <a:chExt cx="139700" cy="800100"/>
            </a:xfrm>
          </p:grpSpPr>
          <p:cxnSp>
            <p:nvCxnSpPr>
              <p:cNvPr id="2047" name="Google Shape;2047;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48" name="Google Shape;2048;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49" name="Google Shape;2049;p41"/>
            <p:cNvGrpSpPr/>
            <p:nvPr/>
          </p:nvGrpSpPr>
          <p:grpSpPr>
            <a:xfrm rot="-5400000">
              <a:off x="-440874" y="3118111"/>
              <a:ext cx="70688" cy="626078"/>
              <a:chOff x="2339446" y="455930"/>
              <a:chExt cx="139700" cy="800100"/>
            </a:xfrm>
          </p:grpSpPr>
          <p:cxnSp>
            <p:nvCxnSpPr>
              <p:cNvPr id="2050" name="Google Shape;2050;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51" name="Google Shape;2051;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52" name="Google Shape;2052;p41"/>
            <p:cNvGrpSpPr/>
            <p:nvPr/>
          </p:nvGrpSpPr>
          <p:grpSpPr>
            <a:xfrm rot="-5400000">
              <a:off x="-440874" y="2642532"/>
              <a:ext cx="70688" cy="626078"/>
              <a:chOff x="2339446" y="455930"/>
              <a:chExt cx="139700" cy="800100"/>
            </a:xfrm>
          </p:grpSpPr>
          <p:cxnSp>
            <p:nvCxnSpPr>
              <p:cNvPr id="2053" name="Google Shape;2053;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54" name="Google Shape;2054;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55" name="Google Shape;2055;p41"/>
            <p:cNvGrpSpPr/>
            <p:nvPr/>
          </p:nvGrpSpPr>
          <p:grpSpPr>
            <a:xfrm rot="-5400000">
              <a:off x="-440874" y="2166953"/>
              <a:ext cx="70688" cy="626078"/>
              <a:chOff x="2339446" y="455930"/>
              <a:chExt cx="139700" cy="800100"/>
            </a:xfrm>
          </p:grpSpPr>
          <p:cxnSp>
            <p:nvCxnSpPr>
              <p:cNvPr id="2056" name="Google Shape;2056;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57" name="Google Shape;2057;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58" name="Google Shape;2058;p41"/>
            <p:cNvGrpSpPr/>
            <p:nvPr/>
          </p:nvGrpSpPr>
          <p:grpSpPr>
            <a:xfrm rot="-5400000">
              <a:off x="-440874" y="1691374"/>
              <a:ext cx="70688" cy="626078"/>
              <a:chOff x="2339446" y="455930"/>
              <a:chExt cx="139700" cy="800100"/>
            </a:xfrm>
          </p:grpSpPr>
          <p:cxnSp>
            <p:nvCxnSpPr>
              <p:cNvPr id="2059" name="Google Shape;2059;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60" name="Google Shape;2060;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61" name="Google Shape;2061;p41"/>
            <p:cNvGrpSpPr/>
            <p:nvPr/>
          </p:nvGrpSpPr>
          <p:grpSpPr>
            <a:xfrm rot="-5400000">
              <a:off x="-440874" y="1215795"/>
              <a:ext cx="70688" cy="626078"/>
              <a:chOff x="2339446" y="455930"/>
              <a:chExt cx="139700" cy="800100"/>
            </a:xfrm>
          </p:grpSpPr>
          <p:cxnSp>
            <p:nvCxnSpPr>
              <p:cNvPr id="2062" name="Google Shape;2062;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63" name="Google Shape;2063;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grpSp>
          <p:nvGrpSpPr>
            <p:cNvPr id="2064" name="Google Shape;2064;p41"/>
            <p:cNvGrpSpPr/>
            <p:nvPr/>
          </p:nvGrpSpPr>
          <p:grpSpPr>
            <a:xfrm rot="-5400000">
              <a:off x="-440873" y="740216"/>
              <a:ext cx="70688" cy="626078"/>
              <a:chOff x="2339446" y="455930"/>
              <a:chExt cx="139700" cy="800100"/>
            </a:xfrm>
          </p:grpSpPr>
          <p:cxnSp>
            <p:nvCxnSpPr>
              <p:cNvPr id="2065" name="Google Shape;2065;p41"/>
              <p:cNvCxnSpPr/>
              <p:nvPr/>
            </p:nvCxnSpPr>
            <p:spPr>
              <a:xfrm>
                <a:off x="2339446" y="455930"/>
                <a:ext cx="0" cy="800100"/>
              </a:xfrm>
              <a:prstGeom prst="straightConnector1">
                <a:avLst/>
              </a:prstGeom>
              <a:noFill/>
              <a:ln cap="flat" cmpd="sng" w="12700">
                <a:solidFill>
                  <a:schemeClr val="lt2"/>
                </a:solidFill>
                <a:prstDash val="solid"/>
                <a:round/>
                <a:headEnd len="sm" w="sm" type="none"/>
                <a:tailEnd len="sm" w="sm" type="none"/>
              </a:ln>
            </p:spPr>
          </p:cxnSp>
          <p:cxnSp>
            <p:nvCxnSpPr>
              <p:cNvPr id="2066" name="Google Shape;2066;p41"/>
              <p:cNvCxnSpPr/>
              <p:nvPr/>
            </p:nvCxnSpPr>
            <p:spPr>
              <a:xfrm>
                <a:off x="2479146" y="455930"/>
                <a:ext cx="0" cy="800100"/>
              </a:xfrm>
              <a:prstGeom prst="straightConnector1">
                <a:avLst/>
              </a:prstGeom>
              <a:noFill/>
              <a:ln cap="flat" cmpd="sng" w="12700">
                <a:solidFill>
                  <a:schemeClr val="lt2"/>
                </a:solidFill>
                <a:prstDash val="solid"/>
                <a:round/>
                <a:headEnd len="sm" w="sm" type="none"/>
                <a:tailEnd len="sm" w="sm" type="none"/>
              </a:ln>
            </p:spPr>
          </p:cxnSp>
        </p:grpSp>
        <p:cxnSp>
          <p:nvCxnSpPr>
            <p:cNvPr id="2067" name="Google Shape;2067;p41"/>
            <p:cNvCxnSpPr/>
            <p:nvPr/>
          </p:nvCxnSpPr>
          <p:spPr>
            <a:xfrm rot="10800000">
              <a:off x="-405501" y="334652"/>
              <a:ext cx="0" cy="626100"/>
            </a:xfrm>
            <a:prstGeom prst="straightConnector1">
              <a:avLst/>
            </a:prstGeom>
            <a:noFill/>
            <a:ln cap="flat" cmpd="sng" w="12700">
              <a:solidFill>
                <a:schemeClr val="lt2"/>
              </a:solidFill>
              <a:prstDash val="solid"/>
              <a:round/>
              <a:headEnd len="sm" w="sm" type="none"/>
              <a:tailEnd len="sm" w="sm" type="none"/>
            </a:ln>
          </p:spPr>
        </p:cxnSp>
        <p:cxnSp>
          <p:nvCxnSpPr>
            <p:cNvPr id="2068" name="Google Shape;2068;p41"/>
            <p:cNvCxnSpPr/>
            <p:nvPr/>
          </p:nvCxnSpPr>
          <p:spPr>
            <a:xfrm rot="10800000">
              <a:off x="-405501" y="5859150"/>
              <a:ext cx="0" cy="626100"/>
            </a:xfrm>
            <a:prstGeom prst="straightConnector1">
              <a:avLst/>
            </a:prstGeom>
            <a:noFill/>
            <a:ln cap="flat" cmpd="sng" w="12700">
              <a:solidFill>
                <a:schemeClr val="lt2"/>
              </a:solidFill>
              <a:prstDash val="solid"/>
              <a:round/>
              <a:headEnd len="sm" w="sm" type="none"/>
              <a:tailEnd len="sm" w="sm" type="none"/>
            </a:ln>
          </p:spPr>
        </p:cxnSp>
      </p:gr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452" name="Shape 452"/>
        <p:cNvGrpSpPr/>
        <p:nvPr/>
      </p:nvGrpSpPr>
      <p:grpSpPr>
        <a:xfrm>
          <a:off x="0" y="0"/>
          <a:ext cx="0" cy="0"/>
          <a:chOff x="0" y="0"/>
          <a:chExt cx="0" cy="0"/>
        </a:xfrm>
      </p:grpSpPr>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mobile device on blue gradation">
  <p:cSld name="Full mobile device on blue gradation">
    <p:bg>
      <p:bgPr>
        <a:gradFill>
          <a:gsLst>
            <a:gs pos="0">
              <a:srgbClr val="005993"/>
            </a:gs>
            <a:gs pos="35000">
              <a:srgbClr val="0377A8"/>
            </a:gs>
            <a:gs pos="75000">
              <a:srgbClr val="09CADF"/>
            </a:gs>
            <a:gs pos="100000">
              <a:srgbClr val="00DDDF"/>
            </a:gs>
          </a:gsLst>
          <a:lin ang="3600008" scaled="0"/>
        </a:gradFill>
      </p:bgPr>
    </p:bg>
    <p:spTree>
      <p:nvGrpSpPr>
        <p:cNvPr id="2069" name="Shape 2069"/>
        <p:cNvGrpSpPr/>
        <p:nvPr/>
      </p:nvGrpSpPr>
      <p:grpSpPr>
        <a:xfrm>
          <a:off x="0" y="0"/>
          <a:ext cx="0" cy="0"/>
          <a:chOff x="0" y="0"/>
          <a:chExt cx="0" cy="0"/>
        </a:xfrm>
      </p:grpSpPr>
      <p:sp>
        <p:nvSpPr>
          <p:cNvPr id="2070" name="Google Shape;2070;p42"/>
          <p:cNvSpPr txBox="1"/>
          <p:nvPr>
            <p:ph type="title"/>
          </p:nvPr>
        </p:nvSpPr>
        <p:spPr>
          <a:xfrm>
            <a:off x="501174" y="457200"/>
            <a:ext cx="32004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chemeClr val="lt1"/>
              </a:buClr>
              <a:buSzPts val="3000"/>
              <a:buFont typeface="Avenir Next For Intuit"/>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71" name="Google Shape;2071;p42"/>
          <p:cNvSpPr/>
          <p:nvPr/>
        </p:nvSpPr>
        <p:spPr>
          <a:xfrm>
            <a:off x="4934985" y="167795"/>
            <a:ext cx="3117600" cy="6353700"/>
          </a:xfrm>
          <a:prstGeom prst="roundRect">
            <a:avLst>
              <a:gd fmla="val 16667" name="adj"/>
            </a:avLst>
          </a:prstGeom>
          <a:solidFill>
            <a:srgbClr val="FCFDFC"/>
          </a:solidFill>
          <a:ln>
            <a:noFill/>
          </a:ln>
          <a:effectLst>
            <a:outerShdw blurRad="139700" rotWithShape="0" algn="t" dir="10200000" dist="12700">
              <a:srgbClr val="000000">
                <a:alpha val="1882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
        <p:nvSpPr>
          <p:cNvPr id="2072" name="Google Shape;2072;p42"/>
          <p:cNvSpPr/>
          <p:nvPr>
            <p:ph idx="2" type="pic"/>
          </p:nvPr>
        </p:nvSpPr>
        <p:spPr>
          <a:xfrm>
            <a:off x="5049378" y="728902"/>
            <a:ext cx="2888700" cy="5395500"/>
          </a:xfrm>
          <a:prstGeom prst="roundRect">
            <a:avLst>
              <a:gd fmla="val 0" name="adj"/>
            </a:avLst>
          </a:prstGeom>
          <a:solidFill>
            <a:srgbClr val="FCFDFC"/>
          </a:solidFill>
          <a:ln cap="flat" cmpd="sng" w="9525">
            <a:solidFill>
              <a:srgbClr val="E7E8E9"/>
            </a:solidFill>
            <a:prstDash val="solid"/>
            <a:round/>
            <a:headEnd len="sm" w="sm" type="none"/>
            <a:tailEnd len="sm" w="sm" type="none"/>
          </a:ln>
        </p:spPr>
        <p:txBody>
          <a:bodyPr anchorCtr="0" anchor="ctr" bIns="45700" lIns="91400" spcFirstLastPara="1" rIns="91400" wrap="square" tIns="45700">
            <a:noAutofit/>
          </a:bodyPr>
          <a:lstStyle>
            <a:lvl1pPr lvl="0" marR="0" rtl="0" algn="l">
              <a:lnSpc>
                <a:spcPct val="95000"/>
              </a:lnSpc>
              <a:spcBef>
                <a:spcPts val="1800"/>
              </a:spcBef>
              <a:spcAft>
                <a:spcPts val="0"/>
              </a:spcAft>
              <a:buClr>
                <a:srgbClr val="C7CAD0"/>
              </a:buClr>
              <a:buSzPts val="1600"/>
              <a:buFont typeface="Avenir Next For Intuit"/>
              <a:buNone/>
              <a:defRPr b="1" i="0" sz="1600" u="none" cap="none" strike="noStrike">
                <a:solidFill>
                  <a:srgbClr val="C7CAD0"/>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lvl="2"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lvl="3"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lvl="4"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073" name="Google Shape;2073;p42"/>
          <p:cNvSpPr/>
          <p:nvPr/>
        </p:nvSpPr>
        <p:spPr>
          <a:xfrm>
            <a:off x="6250378" y="443254"/>
            <a:ext cx="486600" cy="54000"/>
          </a:xfrm>
          <a:prstGeom prst="roundRect">
            <a:avLst>
              <a:gd fmla="val 16667" name="adj"/>
            </a:avLst>
          </a:prstGeom>
          <a:solidFill>
            <a:srgbClr val="D8D8D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1" i="0" sz="1400" u="none" cap="none" strike="noStrike">
              <a:solidFill>
                <a:schemeClr val="lt1"/>
              </a:solidFill>
              <a:latin typeface="Helvetica Neue"/>
              <a:ea typeface="Helvetica Neue"/>
              <a:cs typeface="Helvetica Neue"/>
              <a:sym typeface="Helvetica Neue"/>
            </a:endParaRPr>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074" name="Shape 2074"/>
        <p:cNvGrpSpPr/>
        <p:nvPr/>
      </p:nvGrpSpPr>
      <p:grpSpPr>
        <a:xfrm>
          <a:off x="0" y="0"/>
          <a:ext cx="0" cy="0"/>
          <a:chOff x="0" y="0"/>
          <a:chExt cx="0" cy="0"/>
        </a:xfrm>
      </p:grpSpPr>
      <p:sp>
        <p:nvSpPr>
          <p:cNvPr id="2075" name="Google Shape;2075;p43"/>
          <p:cNvSpPr txBox="1"/>
          <p:nvPr>
            <p:ph idx="1" type="body"/>
          </p:nvPr>
        </p:nvSpPr>
        <p:spPr>
          <a:xfrm>
            <a:off x="338328"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076" name="Google Shape;2076;p43"/>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7398"/>
              <a:buFont typeface="AvenirNext forINTUIT W05 Thin"/>
              <a:buNone/>
              <a:defRPr b="0" i="0" sz="7398"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77" name="Google Shape;2077;p43"/>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078" name="Google Shape;2078;p43"/>
          <p:cNvPicPr preferRelativeResize="0"/>
          <p:nvPr/>
        </p:nvPicPr>
        <p:blipFill rotWithShape="1">
          <a:blip r:embed="rId2">
            <a:alphaModFix/>
          </a:blip>
          <a:srcRect b="0" l="0" r="0" t="0"/>
          <a:stretch/>
        </p:blipFill>
        <p:spPr>
          <a:xfrm>
            <a:off x="254003" y="570503"/>
            <a:ext cx="5760716" cy="683393"/>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79" name="Shape 2079"/>
        <p:cNvGrpSpPr/>
        <p:nvPr/>
      </p:nvGrpSpPr>
      <p:grpSpPr>
        <a:xfrm>
          <a:off x="0" y="0"/>
          <a:ext cx="0" cy="0"/>
          <a:chOff x="0" y="0"/>
          <a:chExt cx="0" cy="0"/>
        </a:xfrm>
      </p:grpSpPr>
      <p:sp>
        <p:nvSpPr>
          <p:cNvPr id="2080" name="Google Shape;2080;p4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1" name="Google Shape;2081;p4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2" name="Google Shape;2082;p4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3" name="Google Shape;2083;p4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84" name="Google Shape;2084;p4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Big statement">
    <p:spTree>
      <p:nvGrpSpPr>
        <p:cNvPr id="2085" name="Shape 2085"/>
        <p:cNvGrpSpPr/>
        <p:nvPr/>
      </p:nvGrpSpPr>
      <p:grpSpPr>
        <a:xfrm>
          <a:off x="0" y="0"/>
          <a:ext cx="0" cy="0"/>
          <a:chOff x="0" y="0"/>
          <a:chExt cx="0" cy="0"/>
        </a:xfrm>
      </p:grpSpPr>
      <p:sp>
        <p:nvSpPr>
          <p:cNvPr id="2086" name="Google Shape;2086;p45"/>
          <p:cNvSpPr txBox="1"/>
          <p:nvPr>
            <p:ph idx="1" type="body"/>
          </p:nvPr>
        </p:nvSpPr>
        <p:spPr>
          <a:xfrm>
            <a:off x="320040" y="1097280"/>
            <a:ext cx="9966900" cy="4663500"/>
          </a:xfrm>
          <a:prstGeom prst="rect">
            <a:avLst/>
          </a:prstGeom>
          <a:noFill/>
          <a:ln>
            <a:noFill/>
          </a:ln>
        </p:spPr>
        <p:txBody>
          <a:bodyPr anchorCtr="0" anchor="ctr" bIns="91425" lIns="91425" spcFirstLastPara="1" rIns="91425" wrap="square" tIns="91425">
            <a:noAutofit/>
          </a:bodyPr>
          <a:lstStyle>
            <a:lvl1pPr indent="-228600" lvl="0" marL="457200" rtl="0" algn="l">
              <a:lnSpc>
                <a:spcPct val="114285"/>
              </a:lnSpc>
              <a:spcBef>
                <a:spcPts val="2949"/>
              </a:spcBef>
              <a:spcAft>
                <a:spcPts val="0"/>
              </a:spcAft>
              <a:buClr>
                <a:srgbClr val="055393"/>
              </a:buClr>
              <a:buSzPts val="7000"/>
              <a:buFont typeface="AvenirNext forINTUIT W05 Thin"/>
              <a:buNone/>
              <a:defRPr b="0" i="0" sz="7000">
                <a:solidFill>
                  <a:srgbClr val="055393"/>
                </a:solidFill>
                <a:latin typeface="AvenirNext forINTUIT W05 Thin"/>
                <a:ea typeface="AvenirNext forINTUIT W05 Thin"/>
                <a:cs typeface="AvenirNext forINTUIT W05 Thin"/>
                <a:sym typeface="AvenirNext forINTUIT W05 Thin"/>
              </a:defRPr>
            </a:lvl1pPr>
            <a:lvl2pPr indent="-228600" lvl="1" marL="914400" rtl="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2pPr>
            <a:lvl3pPr indent="-228600" lvl="2" marL="1371600" rtl="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3pPr>
            <a:lvl4pPr indent="-228600" lvl="3" marL="1828800" rtl="0" algn="l">
              <a:lnSpc>
                <a:spcPct val="95000"/>
              </a:lnSpc>
              <a:spcBef>
                <a:spcPts val="400"/>
              </a:spcBef>
              <a:spcAft>
                <a:spcPts val="0"/>
              </a:spcAft>
              <a:buClr>
                <a:srgbClr val="494A4E"/>
              </a:buClr>
              <a:buSzPts val="1600"/>
              <a:buFont typeface="AvenirNext forINTUIT W05 Medium"/>
              <a:buNone/>
              <a:defRPr b="0" i="0" sz="1600">
                <a:latin typeface="AvenirNext forINTUIT W05 Medium"/>
                <a:ea typeface="AvenirNext forINTUIT W05 Medium"/>
                <a:cs typeface="AvenirNext forINTUIT W05 Medium"/>
                <a:sym typeface="AvenirNext forINTUIT W05 Medium"/>
              </a:defRPr>
            </a:lvl4pPr>
            <a:lvl5pPr indent="-228600" lvl="4" marL="2286000" rtl="0" algn="l">
              <a:lnSpc>
                <a:spcPct val="95000"/>
              </a:lnSpc>
              <a:spcBef>
                <a:spcPts val="400"/>
              </a:spcBef>
              <a:spcAft>
                <a:spcPts val="0"/>
              </a:spcAft>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extLst>
    <p:ext uri="{DCECCB84-F9BA-43D5-87BE-67443E8EF086}">
      <p15:sldGuideLst>
        <p15:guide id="1" orient="horz" pos="10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p:cSld name="Quote + Square Photo-Left Facing">
    <p:spTree>
      <p:nvGrpSpPr>
        <p:cNvPr id="2087" name="Shape 2087"/>
        <p:cNvGrpSpPr/>
        <p:nvPr/>
      </p:nvGrpSpPr>
      <p:grpSpPr>
        <a:xfrm>
          <a:off x="0" y="0"/>
          <a:ext cx="0" cy="0"/>
          <a:chOff x="0" y="0"/>
          <a:chExt cx="0" cy="0"/>
        </a:xfrm>
      </p:grpSpPr>
      <p:sp>
        <p:nvSpPr>
          <p:cNvPr id="2088" name="Google Shape;2088;p46"/>
          <p:cNvSpPr txBox="1"/>
          <p:nvPr>
            <p:ph idx="1" type="body"/>
          </p:nvPr>
        </p:nvSpPr>
        <p:spPr>
          <a:xfrm>
            <a:off x="4873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rgbClr val="494A4E"/>
              </a:buClr>
              <a:buSzPts val="2400"/>
              <a:buFont typeface="AvenirNext forINTUIT W05 Medium"/>
              <a:buNone/>
              <a:defRPr b="0" i="0" sz="24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2880"/>
              <a:buFont typeface="Avenir Next For Intuit"/>
              <a:buNone/>
              <a:defRPr sz="3200"/>
            </a:lvl2pPr>
            <a:lvl3pPr indent="-388619" lvl="2" marL="1371600" rtl="0" algn="l">
              <a:lnSpc>
                <a:spcPct val="95000"/>
              </a:lnSpc>
              <a:spcBef>
                <a:spcPts val="400"/>
              </a:spcBef>
              <a:spcAft>
                <a:spcPts val="0"/>
              </a:spcAft>
              <a:buClr>
                <a:srgbClr val="494A4E"/>
              </a:buClr>
              <a:buSzPts val="2520"/>
              <a:buChar char="•"/>
              <a:defRPr sz="2800"/>
            </a:lvl3pPr>
            <a:lvl4pPr indent="-381000" lvl="3" marL="1828800" rtl="0" algn="l">
              <a:lnSpc>
                <a:spcPct val="63333"/>
              </a:lnSpc>
              <a:spcBef>
                <a:spcPts val="400"/>
              </a:spcBef>
              <a:spcAft>
                <a:spcPts val="0"/>
              </a:spcAft>
              <a:buClr>
                <a:srgbClr val="494A4E"/>
              </a:buClr>
              <a:buSzPts val="2400"/>
              <a:buChar char="–"/>
              <a:defRPr sz="2400"/>
            </a:lvl4pPr>
            <a:lvl5pPr indent="-228600" lvl="4" marL="2286000" rtl="0" algn="l">
              <a:lnSpc>
                <a:spcPct val="76000"/>
              </a:lnSpc>
              <a:spcBef>
                <a:spcPts val="400"/>
              </a:spcBef>
              <a:spcAft>
                <a:spcPts val="0"/>
              </a:spcAft>
              <a:buSzPts val="1800"/>
              <a:buFont typeface="Avenir Next For Intuit"/>
              <a:buNone/>
              <a:defRPr sz="20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089" name="Google Shape;2089;p46"/>
          <p:cNvSpPr/>
          <p:nvPr>
            <p:ph idx="2" type="pic"/>
          </p:nvPr>
        </p:nvSpPr>
        <p:spPr>
          <a:xfrm>
            <a:off x="6094412" y="0"/>
            <a:ext cx="6094500" cy="6858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90" name="Shape 2090"/>
        <p:cNvGrpSpPr/>
        <p:nvPr/>
      </p:nvGrpSpPr>
      <p:grpSpPr>
        <a:xfrm>
          <a:off x="0" y="0"/>
          <a:ext cx="0" cy="0"/>
          <a:chOff x="0" y="0"/>
          <a:chExt cx="0" cy="0"/>
        </a:xfrm>
      </p:grpSpPr>
      <p:sp>
        <p:nvSpPr>
          <p:cNvPr id="2091" name="Google Shape;2091;p47"/>
          <p:cNvSpPr txBox="1"/>
          <p:nvPr>
            <p:ph idx="10" type="dt"/>
          </p:nvPr>
        </p:nvSpPr>
        <p:spPr>
          <a:xfrm>
            <a:off x="837982" y="6356351"/>
            <a:ext cx="2742600" cy="366000"/>
          </a:xfrm>
          <a:prstGeom prst="rect">
            <a:avLst/>
          </a:prstGeom>
          <a:noFill/>
          <a:ln>
            <a:noFill/>
          </a:ln>
        </p:spPr>
        <p:txBody>
          <a:bodyPr anchorCtr="0" anchor="ctr" bIns="60925" lIns="121875" spcFirstLastPara="1" rIns="121875" wrap="square" tIns="60925">
            <a:noAutofit/>
          </a:bodyPr>
          <a:lstStyle>
            <a:lvl1pPr lvl="0" rtl="0" algn="l">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2092" name="Google Shape;2092;p47"/>
          <p:cNvSpPr txBox="1"/>
          <p:nvPr>
            <p:ph idx="11" type="ftr"/>
          </p:nvPr>
        </p:nvSpPr>
        <p:spPr>
          <a:xfrm>
            <a:off x="4037548" y="6356351"/>
            <a:ext cx="4113600" cy="366000"/>
          </a:xfrm>
          <a:prstGeom prst="rect">
            <a:avLst/>
          </a:prstGeom>
          <a:noFill/>
          <a:ln>
            <a:noFill/>
          </a:ln>
        </p:spPr>
        <p:txBody>
          <a:bodyPr anchorCtr="0" anchor="ctr" bIns="60925" lIns="121875" spcFirstLastPara="1" rIns="121875" wrap="square" tIns="60925">
            <a:noAutofit/>
          </a:bodyPr>
          <a:lstStyle>
            <a:lvl1pPr lvl="0" rtl="0" algn="ctr">
              <a:lnSpc>
                <a:spcPct val="100000"/>
              </a:lnSpc>
              <a:spcBef>
                <a:spcPts val="0"/>
              </a:spcBef>
              <a:spcAft>
                <a:spcPts val="0"/>
              </a:spcAft>
              <a:buSzPts val="1900"/>
              <a:buNone/>
              <a:defRPr sz="1900"/>
            </a:lvl1pPr>
            <a:lvl2pPr lvl="1" rtl="0" algn="l">
              <a:lnSpc>
                <a:spcPct val="100000"/>
              </a:lnSpc>
              <a:spcBef>
                <a:spcPts val="0"/>
              </a:spcBef>
              <a:spcAft>
                <a:spcPts val="0"/>
              </a:spcAft>
              <a:buSzPts val="1900"/>
              <a:buNone/>
              <a:defRPr sz="1900"/>
            </a:lvl2pPr>
            <a:lvl3pPr lvl="2" rtl="0" algn="l">
              <a:lnSpc>
                <a:spcPct val="100000"/>
              </a:lnSpc>
              <a:spcBef>
                <a:spcPts val="0"/>
              </a:spcBef>
              <a:spcAft>
                <a:spcPts val="0"/>
              </a:spcAft>
              <a:buSzPts val="1900"/>
              <a:buNone/>
              <a:defRPr sz="1900"/>
            </a:lvl3pPr>
            <a:lvl4pPr lvl="3" rtl="0" algn="l">
              <a:lnSpc>
                <a:spcPct val="100000"/>
              </a:lnSpc>
              <a:spcBef>
                <a:spcPts val="0"/>
              </a:spcBef>
              <a:spcAft>
                <a:spcPts val="0"/>
              </a:spcAft>
              <a:buSzPts val="1900"/>
              <a:buNone/>
              <a:defRPr sz="1900"/>
            </a:lvl4pPr>
            <a:lvl5pPr lvl="4" rtl="0" algn="l">
              <a:lnSpc>
                <a:spcPct val="100000"/>
              </a:lnSpc>
              <a:spcBef>
                <a:spcPts val="0"/>
              </a:spcBef>
              <a:spcAft>
                <a:spcPts val="0"/>
              </a:spcAft>
              <a:buSzPts val="1900"/>
              <a:buNone/>
              <a:defRPr sz="1900"/>
            </a:lvl5pPr>
            <a:lvl6pPr lvl="5" rtl="0" algn="l">
              <a:lnSpc>
                <a:spcPct val="100000"/>
              </a:lnSpc>
              <a:spcBef>
                <a:spcPts val="0"/>
              </a:spcBef>
              <a:spcAft>
                <a:spcPts val="0"/>
              </a:spcAft>
              <a:buSzPts val="1900"/>
              <a:buNone/>
              <a:defRPr sz="1900"/>
            </a:lvl6pPr>
            <a:lvl7pPr lvl="6" rtl="0" algn="l">
              <a:lnSpc>
                <a:spcPct val="100000"/>
              </a:lnSpc>
              <a:spcBef>
                <a:spcPts val="0"/>
              </a:spcBef>
              <a:spcAft>
                <a:spcPts val="0"/>
              </a:spcAft>
              <a:buSzPts val="1900"/>
              <a:buNone/>
              <a:defRPr sz="1900"/>
            </a:lvl7pPr>
            <a:lvl8pPr lvl="7" rtl="0" algn="l">
              <a:lnSpc>
                <a:spcPct val="100000"/>
              </a:lnSpc>
              <a:spcBef>
                <a:spcPts val="0"/>
              </a:spcBef>
              <a:spcAft>
                <a:spcPts val="0"/>
              </a:spcAft>
              <a:buSzPts val="1900"/>
              <a:buNone/>
              <a:defRPr sz="1900"/>
            </a:lvl8pPr>
            <a:lvl9pPr lvl="8" rtl="0" algn="l">
              <a:lnSpc>
                <a:spcPct val="100000"/>
              </a:lnSpc>
              <a:spcBef>
                <a:spcPts val="0"/>
              </a:spcBef>
              <a:spcAft>
                <a:spcPts val="0"/>
              </a:spcAft>
              <a:buSzPts val="1900"/>
              <a:buNone/>
              <a:defRPr sz="1900"/>
            </a:lvl9pPr>
          </a:lstStyle>
          <a:p/>
        </p:txBody>
      </p:sp>
      <p:sp>
        <p:nvSpPr>
          <p:cNvPr id="2093" name="Google Shape;2093;p47"/>
          <p:cNvSpPr txBox="1"/>
          <p:nvPr>
            <p:ph idx="12" type="sldNum"/>
          </p:nvPr>
        </p:nvSpPr>
        <p:spPr>
          <a:xfrm>
            <a:off x="8608358" y="6356351"/>
            <a:ext cx="2742600" cy="366000"/>
          </a:xfrm>
          <a:prstGeom prst="rect">
            <a:avLst/>
          </a:prstGeom>
          <a:noFill/>
          <a:ln>
            <a:noFill/>
          </a:ln>
        </p:spPr>
        <p:txBody>
          <a:bodyPr anchorCtr="0" anchor="ctr" bIns="60925" lIns="121875" spcFirstLastPara="1" rIns="121875" wrap="square" tIns="60925">
            <a:noAutofit/>
          </a:bodyPr>
          <a:lstStyle>
            <a:lvl1pPr indent="0" lvl="0"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600"/>
              <a:buFont typeface="Arial"/>
              <a:buNone/>
              <a:defRPr b="0" i="0" sz="16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094" name="Shape 2094"/>
        <p:cNvGrpSpPr/>
        <p:nvPr/>
      </p:nvGrpSpPr>
      <p:grpSpPr>
        <a:xfrm>
          <a:off x="0" y="0"/>
          <a:ext cx="0" cy="0"/>
          <a:chOff x="0" y="0"/>
          <a:chExt cx="0" cy="0"/>
        </a:xfrm>
      </p:grpSpPr>
      <p:sp>
        <p:nvSpPr>
          <p:cNvPr id="2095" name="Google Shape;2095;p48"/>
          <p:cNvSpPr txBox="1"/>
          <p:nvPr/>
        </p:nvSpPr>
        <p:spPr>
          <a:xfrm>
            <a:off x="8931174" y="6472372"/>
            <a:ext cx="2443800" cy="1863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b="0" i="0" sz="1500" u="none" cap="none" strike="noStrike">
              <a:solidFill>
                <a:srgbClr val="000000"/>
              </a:solidFill>
              <a:latin typeface="Arial"/>
              <a:ea typeface="Arial"/>
              <a:cs typeface="Arial"/>
              <a:sym typeface="Arial"/>
            </a:endParaRPr>
          </a:p>
        </p:txBody>
      </p:sp>
      <p:sp>
        <p:nvSpPr>
          <p:cNvPr id="2096" name="Google Shape;2096;p48"/>
          <p:cNvSpPr txBox="1"/>
          <p:nvPr/>
        </p:nvSpPr>
        <p:spPr>
          <a:xfrm>
            <a:off x="11392636" y="6472377"/>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097" name="Google Shape;2097;p48"/>
          <p:cNvPicPr preferRelativeResize="0"/>
          <p:nvPr/>
        </p:nvPicPr>
        <p:blipFill rotWithShape="1">
          <a:blip r:embed="rId2">
            <a:alphaModFix/>
          </a:blip>
          <a:srcRect b="0" l="0" r="0" t="0"/>
          <a:stretch/>
        </p:blipFill>
        <p:spPr>
          <a:xfrm>
            <a:off x="516603" y="6364952"/>
            <a:ext cx="740559" cy="363641"/>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showMasterSp="0">
  <p:cSld name="1_Title Slide 1">
    <p:bg>
      <p:bgPr>
        <a:solidFill>
          <a:schemeClr val="lt1"/>
        </a:solidFill>
      </p:bgPr>
    </p:bg>
    <p:spTree>
      <p:nvGrpSpPr>
        <p:cNvPr id="2104" name="Shape 2104"/>
        <p:cNvGrpSpPr/>
        <p:nvPr/>
      </p:nvGrpSpPr>
      <p:grpSpPr>
        <a:xfrm>
          <a:off x="0" y="0"/>
          <a:ext cx="0" cy="0"/>
          <a:chOff x="0" y="0"/>
          <a:chExt cx="0" cy="0"/>
        </a:xfrm>
      </p:grpSpPr>
      <p:pic>
        <p:nvPicPr>
          <p:cNvPr id="2105" name="Google Shape;2105;p50"/>
          <p:cNvPicPr preferRelativeResize="0"/>
          <p:nvPr/>
        </p:nvPicPr>
        <p:blipFill>
          <a:blip r:embed="rId2">
            <a:alphaModFix/>
          </a:blip>
          <a:stretch>
            <a:fillRect/>
          </a:stretch>
        </p:blipFill>
        <p:spPr>
          <a:xfrm>
            <a:off x="255843" y="581157"/>
            <a:ext cx="5669279" cy="674914"/>
          </a:xfrm>
          <a:prstGeom prst="rect">
            <a:avLst/>
          </a:prstGeom>
          <a:noFill/>
          <a:ln>
            <a:noFill/>
          </a:ln>
        </p:spPr>
      </p:pic>
      <p:sp>
        <p:nvSpPr>
          <p:cNvPr id="2106" name="Google Shape;2106;p50"/>
          <p:cNvSpPr txBox="1"/>
          <p:nvPr>
            <p:ph idx="1" type="body"/>
          </p:nvPr>
        </p:nvSpPr>
        <p:spPr>
          <a:xfrm>
            <a:off x="338328" y="5065775"/>
            <a:ext cx="7086600" cy="1179600"/>
          </a:xfrm>
          <a:prstGeom prst="rect">
            <a:avLst/>
          </a:prstGeom>
          <a:noFill/>
          <a:ln>
            <a:noFill/>
          </a:ln>
        </p:spPr>
        <p:txBody>
          <a:bodyPr anchorCtr="0" anchor="t" bIns="45700" lIns="91425" spcFirstLastPara="1" rIns="91400" wrap="square" tIns="45700">
            <a:normAutofit/>
          </a:bodyPr>
          <a:lstStyle>
            <a:lvl1pPr indent="-228600" lvl="0" marL="457200" rtl="0" algn="l">
              <a:lnSpc>
                <a:spcPct val="90000"/>
              </a:lnSpc>
              <a:spcBef>
                <a:spcPts val="2249"/>
              </a:spcBef>
              <a:spcAft>
                <a:spcPts val="0"/>
              </a:spcAft>
              <a:buClr>
                <a:srgbClr val="494A4E"/>
              </a:buClr>
              <a:buSzPts val="20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0000"/>
              </a:lnSpc>
              <a:spcBef>
                <a:spcPts val="2249"/>
              </a:spcBef>
              <a:spcAft>
                <a:spcPts val="0"/>
              </a:spcAft>
              <a:buClr>
                <a:srgbClr val="494A4E"/>
              </a:buClr>
              <a:buSzPts val="18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2pPr>
            <a:lvl3pPr indent="-228600" lvl="2" marL="1371600" rtl="0" algn="l">
              <a:lnSpc>
                <a:spcPct val="90000"/>
              </a:lnSpc>
              <a:spcBef>
                <a:spcPts val="2249"/>
              </a:spcBef>
              <a:spcAft>
                <a:spcPts val="0"/>
              </a:spcAft>
              <a:buClr>
                <a:srgbClr val="494A4E"/>
              </a:buClr>
              <a:buSzPts val="2000"/>
              <a:buNone/>
              <a:defRPr b="0" i="0" sz="2000">
                <a:solidFill>
                  <a:srgbClr val="494A4E"/>
                </a:solidFill>
                <a:latin typeface="AvenirNext forINTUIT W05 Medium"/>
                <a:ea typeface="AvenirNext forINTUIT W05 Medium"/>
                <a:cs typeface="AvenirNext forINTUIT W05 Medium"/>
                <a:sym typeface="AvenirNext forINTUIT W05 Medium"/>
              </a:defRPr>
            </a:lvl3pPr>
            <a:lvl4pPr indent="-228600" lvl="3" marL="1828800" rtl="0" algn="l">
              <a:lnSpc>
                <a:spcPct val="90000"/>
              </a:lnSpc>
              <a:spcBef>
                <a:spcPts val="2249"/>
              </a:spcBef>
              <a:spcAft>
                <a:spcPts val="0"/>
              </a:spcAft>
              <a:buClr>
                <a:srgbClr val="494A4E"/>
              </a:buClr>
              <a:buSzPts val="2000"/>
              <a:buNone/>
              <a:defRPr b="0" i="0" sz="2000">
                <a:solidFill>
                  <a:srgbClr val="494A4E"/>
                </a:solidFill>
                <a:latin typeface="AvenirNext forINTUIT W05 Medium"/>
                <a:ea typeface="AvenirNext forINTUIT W05 Medium"/>
                <a:cs typeface="AvenirNext forINTUIT W05 Medium"/>
                <a:sym typeface="AvenirNext forINTUIT W05 Medium"/>
              </a:defRPr>
            </a:lvl4pPr>
            <a:lvl5pPr indent="-228600" lvl="4" marL="2286000" rtl="0" algn="l">
              <a:lnSpc>
                <a:spcPct val="90000"/>
              </a:lnSpc>
              <a:spcBef>
                <a:spcPts val="2249"/>
              </a:spcBef>
              <a:spcAft>
                <a:spcPts val="0"/>
              </a:spcAft>
              <a:buSzPts val="18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07" name="Google Shape;2107;p50"/>
          <p:cNvSpPr txBox="1"/>
          <p:nvPr>
            <p:ph type="title"/>
          </p:nvPr>
        </p:nvSpPr>
        <p:spPr>
          <a:xfrm>
            <a:off x="299999" y="1975104"/>
            <a:ext cx="8686800" cy="2437200"/>
          </a:xfrm>
          <a:prstGeom prst="rect">
            <a:avLst/>
          </a:prstGeom>
          <a:noFill/>
          <a:ln>
            <a:noFill/>
          </a:ln>
        </p:spPr>
        <p:txBody>
          <a:bodyPr anchorCtr="0" anchor="b" bIns="45700" lIns="91425" spcFirstLastPara="1" rIns="91400" wrap="square" tIns="45700">
            <a:noAutofit/>
          </a:bodyPr>
          <a:lstStyle>
            <a:lvl1pPr lvl="0" rtl="0" algn="l">
              <a:lnSpc>
                <a:spcPct val="102703"/>
              </a:lnSpc>
              <a:spcBef>
                <a:spcPts val="0"/>
              </a:spcBef>
              <a:spcAft>
                <a:spcPts val="0"/>
              </a:spcAft>
              <a:buClr>
                <a:srgbClr val="494A4E"/>
              </a:buClr>
              <a:buSzPts val="7398"/>
              <a:buFont typeface="AvenirNext forINTUIT W05 Thin"/>
              <a:buNone/>
              <a:defRPr b="0" i="0" sz="7398" cap="none">
                <a:solidFill>
                  <a:srgbClr val="494A4E"/>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08" name="Google Shape;2108;p50"/>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rgbClr val="393A3D"/>
              </a:buClr>
              <a:buSzPts val="1600"/>
              <a:buFont typeface="Avenir Next For Intuit"/>
              <a:buNone/>
              <a:defRPr b="0" i="0" sz="1600">
                <a:solidFill>
                  <a:srgbClr val="393A3D"/>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109" name="Shape 2109"/>
        <p:cNvGrpSpPr/>
        <p:nvPr/>
      </p:nvGrpSpPr>
      <p:grpSpPr>
        <a:xfrm>
          <a:off x="0" y="0"/>
          <a:ext cx="0" cy="0"/>
          <a:chOff x="0" y="0"/>
          <a:chExt cx="0" cy="0"/>
        </a:xfrm>
      </p:grpSpPr>
      <p:sp>
        <p:nvSpPr>
          <p:cNvPr id="2110" name="Google Shape;2110;p51"/>
          <p:cNvSpPr txBox="1"/>
          <p:nvPr>
            <p:ph idx="1" type="body"/>
          </p:nvPr>
        </p:nvSpPr>
        <p:spPr>
          <a:xfrm>
            <a:off x="338328"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11" name="Google Shape;2111;p51"/>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7398"/>
              <a:buFont typeface="AvenirNext forINTUIT W05 Thin"/>
              <a:buNone/>
              <a:defRPr b="0" i="0" sz="7398"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12" name="Google Shape;2112;p51"/>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113" name="Google Shape;2113;p51"/>
          <p:cNvPicPr preferRelativeResize="0"/>
          <p:nvPr/>
        </p:nvPicPr>
        <p:blipFill rotWithShape="1">
          <a:blip r:embed="rId2">
            <a:alphaModFix/>
          </a:blip>
          <a:srcRect b="0" l="169" r="159" t="0"/>
          <a:stretch/>
        </p:blipFill>
        <p:spPr>
          <a:xfrm>
            <a:off x="255843" y="581157"/>
            <a:ext cx="5669279" cy="674914"/>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howMasterSp="0">
  <p:cSld name="Title Slide 4">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114" name="Shape 2114"/>
        <p:cNvGrpSpPr/>
        <p:nvPr/>
      </p:nvGrpSpPr>
      <p:grpSpPr>
        <a:xfrm>
          <a:off x="0" y="0"/>
          <a:ext cx="0" cy="0"/>
          <a:chOff x="0" y="0"/>
          <a:chExt cx="0" cy="0"/>
        </a:xfrm>
      </p:grpSpPr>
      <p:pic>
        <p:nvPicPr>
          <p:cNvPr id="2115" name="Google Shape;2115;p52"/>
          <p:cNvPicPr preferRelativeResize="0"/>
          <p:nvPr/>
        </p:nvPicPr>
        <p:blipFill rotWithShape="1">
          <a:blip r:embed="rId2">
            <a:alphaModFix/>
          </a:blip>
          <a:srcRect b="0" l="0" r="0" t="0"/>
          <a:stretch/>
        </p:blipFill>
        <p:spPr>
          <a:xfrm>
            <a:off x="0" y="0"/>
            <a:ext cx="12188827" cy="6858000"/>
          </a:xfrm>
          <a:prstGeom prst="rect">
            <a:avLst/>
          </a:prstGeom>
          <a:noFill/>
          <a:ln>
            <a:noFill/>
          </a:ln>
        </p:spPr>
      </p:pic>
      <p:sp>
        <p:nvSpPr>
          <p:cNvPr id="2116" name="Google Shape;2116;p52"/>
          <p:cNvSpPr txBox="1"/>
          <p:nvPr>
            <p:ph idx="1" type="body"/>
          </p:nvPr>
        </p:nvSpPr>
        <p:spPr>
          <a:xfrm>
            <a:off x="338328" y="5065776"/>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17" name="Google Shape;2117;p52"/>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7398"/>
              <a:buFont typeface="AvenirNext forINTUIT W05 Thin"/>
              <a:buNone/>
              <a:defRPr b="0" i="0" sz="7398"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18" name="Google Shape;2118;p52"/>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119" name="Google Shape;2119;p52"/>
          <p:cNvPicPr preferRelativeResize="0"/>
          <p:nvPr/>
        </p:nvPicPr>
        <p:blipFill rotWithShape="1">
          <a:blip r:embed="rId3">
            <a:alphaModFix/>
          </a:blip>
          <a:srcRect b="0" l="169" r="159" t="0"/>
          <a:stretch/>
        </p:blipFill>
        <p:spPr>
          <a:xfrm>
            <a:off x="255843" y="581157"/>
            <a:ext cx="5669279" cy="67491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subtitle">
  <p:cSld name="Blank slide with subtitle">
    <p:spTree>
      <p:nvGrpSpPr>
        <p:cNvPr id="453" name="Shape 453"/>
        <p:cNvGrpSpPr/>
        <p:nvPr/>
      </p:nvGrpSpPr>
      <p:grpSpPr>
        <a:xfrm>
          <a:off x="0" y="0"/>
          <a:ext cx="0" cy="0"/>
          <a:chOff x="0" y="0"/>
          <a:chExt cx="0" cy="0"/>
        </a:xfrm>
      </p:grpSpPr>
      <p:sp>
        <p:nvSpPr>
          <p:cNvPr id="454" name="Google Shape;454;p6"/>
          <p:cNvSpPr txBox="1"/>
          <p:nvPr>
            <p:ph idx="1"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55" name="Google Shape;455;p6"/>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bg>
      <p:bgPr>
        <a:gradFill>
          <a:gsLst>
            <a:gs pos="0">
              <a:srgbClr val="003B62"/>
            </a:gs>
            <a:gs pos="1000">
              <a:srgbClr val="003B62"/>
            </a:gs>
            <a:gs pos="39000">
              <a:srgbClr val="005993"/>
            </a:gs>
            <a:gs pos="64000">
              <a:srgbClr val="0377A8"/>
            </a:gs>
            <a:gs pos="100000">
              <a:srgbClr val="00A9EC"/>
            </a:gs>
          </a:gsLst>
          <a:lin ang="19200160" scaled="0"/>
        </a:gradFill>
      </p:bgPr>
    </p:bg>
    <p:spTree>
      <p:nvGrpSpPr>
        <p:cNvPr id="2120" name="Shape 2120"/>
        <p:cNvGrpSpPr/>
        <p:nvPr/>
      </p:nvGrpSpPr>
      <p:grpSpPr>
        <a:xfrm>
          <a:off x="0" y="0"/>
          <a:ext cx="0" cy="0"/>
          <a:chOff x="0" y="0"/>
          <a:chExt cx="0" cy="0"/>
        </a:xfrm>
      </p:grpSpPr>
      <p:sp>
        <p:nvSpPr>
          <p:cNvPr id="2121" name="Google Shape;2121;p53"/>
          <p:cNvSpPr txBox="1"/>
          <p:nvPr>
            <p:ph idx="1" type="body"/>
          </p:nvPr>
        </p:nvSpPr>
        <p:spPr>
          <a:xfrm>
            <a:off x="338328"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22" name="Google Shape;2122;p53"/>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7398"/>
              <a:buFont typeface="AvenirNext forINTUIT W05 Thin"/>
              <a:buNone/>
              <a:defRPr b="0" i="0" sz="7398"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23" name="Google Shape;2123;p53"/>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124" name="Google Shape;2124;p53"/>
          <p:cNvPicPr preferRelativeResize="0"/>
          <p:nvPr/>
        </p:nvPicPr>
        <p:blipFill rotWithShape="1">
          <a:blip r:embed="rId2">
            <a:alphaModFix/>
          </a:blip>
          <a:srcRect b="0" l="169" r="159" t="0"/>
          <a:stretch/>
        </p:blipFill>
        <p:spPr>
          <a:xfrm>
            <a:off x="255843" y="581157"/>
            <a:ext cx="5669279" cy="674914"/>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Dark Gray" showMasterSp="0">
  <p:cSld name="1_Divider - Dark Gray">
    <p:bg>
      <p:bgPr>
        <a:solidFill>
          <a:srgbClr val="46484C"/>
        </a:solidFill>
      </p:bgPr>
    </p:bg>
    <p:spTree>
      <p:nvGrpSpPr>
        <p:cNvPr id="2125" name="Shape 2125"/>
        <p:cNvGrpSpPr/>
        <p:nvPr/>
      </p:nvGrpSpPr>
      <p:grpSpPr>
        <a:xfrm>
          <a:off x="0" y="0"/>
          <a:ext cx="0" cy="0"/>
          <a:chOff x="0" y="0"/>
          <a:chExt cx="0" cy="0"/>
        </a:xfrm>
      </p:grpSpPr>
      <p:sp>
        <p:nvSpPr>
          <p:cNvPr id="2126" name="Google Shape;2126;p54"/>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Light Blue" showMasterSp="0">
  <p:cSld name="1_Divider - Light Blue">
    <p:bg>
      <p:bgPr>
        <a:solidFill>
          <a:srgbClr val="0068A4"/>
        </a:solidFill>
      </p:bgPr>
    </p:bg>
    <p:spTree>
      <p:nvGrpSpPr>
        <p:cNvPr id="2127" name="Shape 2127"/>
        <p:cNvGrpSpPr/>
        <p:nvPr/>
      </p:nvGrpSpPr>
      <p:grpSpPr>
        <a:xfrm>
          <a:off x="0" y="0"/>
          <a:ext cx="0" cy="0"/>
          <a:chOff x="0" y="0"/>
          <a:chExt cx="0" cy="0"/>
        </a:xfrm>
      </p:grpSpPr>
      <p:sp>
        <p:nvSpPr>
          <p:cNvPr id="2128" name="Google Shape;2128;p55"/>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 - Light Blue" showMasterSp="0">
  <p:cSld name="2_Divider - Light Blue">
    <p:bg>
      <p:bgPr>
        <a:solidFill>
          <a:srgbClr val="00B4B4"/>
        </a:solidFill>
      </p:bgPr>
    </p:bg>
    <p:spTree>
      <p:nvGrpSpPr>
        <p:cNvPr id="2129" name="Shape 2129"/>
        <p:cNvGrpSpPr/>
        <p:nvPr/>
      </p:nvGrpSpPr>
      <p:grpSpPr>
        <a:xfrm>
          <a:off x="0" y="0"/>
          <a:ext cx="0" cy="0"/>
          <a:chOff x="0" y="0"/>
          <a:chExt cx="0" cy="0"/>
        </a:xfrm>
      </p:grpSpPr>
      <p:sp>
        <p:nvSpPr>
          <p:cNvPr id="2130" name="Google Shape;2130;p56"/>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 - Light Blue" showMasterSp="0">
  <p:cSld name="3_Divider - Light Blue">
    <p:bg>
      <p:bgPr>
        <a:solidFill>
          <a:srgbClr val="00A9EC"/>
        </a:solidFill>
      </p:bgPr>
    </p:bg>
    <p:spTree>
      <p:nvGrpSpPr>
        <p:cNvPr id="2131" name="Shape 2131"/>
        <p:cNvGrpSpPr/>
        <p:nvPr/>
      </p:nvGrpSpPr>
      <p:grpSpPr>
        <a:xfrm>
          <a:off x="0" y="0"/>
          <a:ext cx="0" cy="0"/>
          <a:chOff x="0" y="0"/>
          <a:chExt cx="0" cy="0"/>
        </a:xfrm>
      </p:grpSpPr>
      <p:sp>
        <p:nvSpPr>
          <p:cNvPr id="2132" name="Google Shape;2132;p57"/>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lt for Q&amp;A Slido and Big Statement" showMasterSp="0">
  <p:cSld name="1_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133" name="Shape 2133"/>
        <p:cNvGrpSpPr/>
        <p:nvPr/>
      </p:nvGrpSpPr>
      <p:grpSpPr>
        <a:xfrm>
          <a:off x="0" y="0"/>
          <a:ext cx="0" cy="0"/>
          <a:chOff x="0" y="0"/>
          <a:chExt cx="0" cy="0"/>
        </a:xfrm>
      </p:grpSpPr>
      <p:sp>
        <p:nvSpPr>
          <p:cNvPr id="2134" name="Google Shape;2134;p58"/>
          <p:cNvSpPr txBox="1"/>
          <p:nvPr>
            <p:ph type="title"/>
          </p:nvPr>
        </p:nvSpPr>
        <p:spPr>
          <a:xfrm>
            <a:off x="320039"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Intuit Blue Type" showMasterSp="0">
  <p:cSld name="1_Divider - Intuit Blue Type">
    <p:bg>
      <p:bgPr>
        <a:solidFill>
          <a:srgbClr val="FCFDFC"/>
        </a:solidFill>
      </p:bgPr>
    </p:bg>
    <p:spTree>
      <p:nvGrpSpPr>
        <p:cNvPr id="2135" name="Shape 2135"/>
        <p:cNvGrpSpPr/>
        <p:nvPr/>
      </p:nvGrpSpPr>
      <p:grpSpPr>
        <a:xfrm>
          <a:off x="0" y="0"/>
          <a:ext cx="0" cy="0"/>
          <a:chOff x="0" y="0"/>
          <a:chExt cx="0" cy="0"/>
        </a:xfrm>
      </p:grpSpPr>
      <p:sp>
        <p:nvSpPr>
          <p:cNvPr id="2136" name="Google Shape;2136;p59"/>
          <p:cNvSpPr txBox="1"/>
          <p:nvPr>
            <p:ph type="title"/>
          </p:nvPr>
        </p:nvSpPr>
        <p:spPr>
          <a:xfrm>
            <a:off x="320040" y="2746962"/>
            <a:ext cx="10977000" cy="13551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rgbClr val="0068A4"/>
              </a:buClr>
              <a:buSzPts val="5000"/>
              <a:buFont typeface="AvenirNext forINTUIT W05 Thin"/>
              <a:buNone/>
              <a:defRPr b="0" i="0" sz="5000" cap="non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with title">
  <p:cSld name="Blank slide with title">
    <p:spTree>
      <p:nvGrpSpPr>
        <p:cNvPr id="2137" name="Shape 2137"/>
        <p:cNvGrpSpPr/>
        <p:nvPr/>
      </p:nvGrpSpPr>
      <p:grpSpPr>
        <a:xfrm>
          <a:off x="0" y="0"/>
          <a:ext cx="0" cy="0"/>
          <a:chOff x="0" y="0"/>
          <a:chExt cx="0" cy="0"/>
        </a:xfrm>
      </p:grpSpPr>
      <p:sp>
        <p:nvSpPr>
          <p:cNvPr id="2138" name="Google Shape;2138;p60"/>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3500"/>
              <a:buFont typeface="AvenirNext forINTUIT W05 Thin"/>
              <a:buNone/>
              <a:defRPr b="0" i="0">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Blank slide">
    <p:spTree>
      <p:nvGrpSpPr>
        <p:cNvPr id="2139" name="Shape 2139"/>
        <p:cNvGrpSpPr/>
        <p:nvPr/>
      </p:nvGrpSpPr>
      <p:grpSpPr>
        <a:xfrm>
          <a:off x="0" y="0"/>
          <a:ext cx="0" cy="0"/>
          <a:chOff x="0" y="0"/>
          <a:chExt cx="0" cy="0"/>
        </a:xfrm>
      </p:grpSpPr>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with subtitle ">
  <p:cSld name="2-Column with subtitle ">
    <p:spTree>
      <p:nvGrpSpPr>
        <p:cNvPr id="2140" name="Shape 2140"/>
        <p:cNvGrpSpPr/>
        <p:nvPr/>
      </p:nvGrpSpPr>
      <p:grpSpPr>
        <a:xfrm>
          <a:off x="0" y="0"/>
          <a:ext cx="0" cy="0"/>
          <a:chOff x="0" y="0"/>
          <a:chExt cx="0" cy="0"/>
        </a:xfrm>
      </p:grpSpPr>
      <p:sp>
        <p:nvSpPr>
          <p:cNvPr id="2141" name="Google Shape;2141;p62"/>
          <p:cNvSpPr txBox="1"/>
          <p:nvPr>
            <p:ph idx="1" type="body"/>
          </p:nvPr>
        </p:nvSpPr>
        <p:spPr>
          <a:xfrm>
            <a:off x="6416540" y="1572767"/>
            <a:ext cx="53034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latin typeface="Avenir Next For Intuit"/>
                <a:ea typeface="Avenir Next For Intuit"/>
                <a:cs typeface="Avenir Next For Intuit"/>
                <a:sym typeface="Avenir Next For Intuit"/>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latin typeface="Avenir Next For Intuit"/>
                <a:ea typeface="Avenir Next For Intuit"/>
                <a:cs typeface="Avenir Next For Intuit"/>
                <a:sym typeface="Avenir Next For Intuit"/>
              </a:defRPr>
            </a:lvl4pPr>
            <a:lvl5pPr indent="-297179" lvl="4" marL="2286000" rtl="0" algn="l">
              <a:lnSpc>
                <a:spcPct val="126666"/>
              </a:lnSpc>
              <a:spcBef>
                <a:spcPts val="400"/>
              </a:spcBef>
              <a:spcAft>
                <a:spcPts val="0"/>
              </a:spcAft>
              <a:buSzPts val="1080"/>
              <a:buFont typeface="Arial"/>
              <a:buChar char="•"/>
              <a:defRPr sz="1200">
                <a:solidFill>
                  <a:srgbClr val="494A4E"/>
                </a:solidFill>
                <a:latin typeface="Avenir Next For Intuit"/>
                <a:ea typeface="Avenir Next For Intuit"/>
                <a:cs typeface="Avenir Next For Intuit"/>
                <a:sym typeface="Avenir Next For Intuit"/>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42" name="Google Shape;2142;p62"/>
          <p:cNvSpPr txBox="1"/>
          <p:nvPr>
            <p:ph idx="2" type="body"/>
          </p:nvPr>
        </p:nvSpPr>
        <p:spPr>
          <a:xfrm>
            <a:off x="365760" y="1572767"/>
            <a:ext cx="53034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297179" lvl="4" marL="2286000" rtl="0" algn="l">
              <a:lnSpc>
                <a:spcPct val="126666"/>
              </a:lnSpc>
              <a:spcBef>
                <a:spcPts val="400"/>
              </a:spcBef>
              <a:spcAft>
                <a:spcPts val="0"/>
              </a:spcAft>
              <a:buSzPts val="1080"/>
              <a:buFont typeface="Arial"/>
              <a:buChar char="•"/>
              <a:defRPr sz="12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43" name="Google Shape;2143;p62"/>
          <p:cNvSpPr txBox="1"/>
          <p:nvPr>
            <p:ph type="title"/>
          </p:nvPr>
        </p:nvSpPr>
        <p:spPr>
          <a:xfrm>
            <a:off x="338328" y="667512"/>
            <a:ext cx="11381700" cy="546600"/>
          </a:xfrm>
          <a:prstGeom prst="rect">
            <a:avLst/>
          </a:prstGeom>
          <a:noFill/>
          <a:ln>
            <a:noFill/>
          </a:ln>
        </p:spPr>
        <p:txBody>
          <a:bodyPr anchorCtr="0" anchor="b" bIns="45700" lIns="91425"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with subtitle ">
  <p:cSld name="1-Column with subtitle ">
    <p:spTree>
      <p:nvGrpSpPr>
        <p:cNvPr id="456" name="Shape 456"/>
        <p:cNvGrpSpPr/>
        <p:nvPr/>
      </p:nvGrpSpPr>
      <p:grpSpPr>
        <a:xfrm>
          <a:off x="0" y="0"/>
          <a:ext cx="0" cy="0"/>
          <a:chOff x="0" y="0"/>
          <a:chExt cx="0" cy="0"/>
        </a:xfrm>
      </p:grpSpPr>
      <p:sp>
        <p:nvSpPr>
          <p:cNvPr id="457" name="Google Shape;457;p7"/>
          <p:cNvSpPr txBox="1"/>
          <p:nvPr>
            <p:ph idx="1"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58" name="Google Shape;458;p7"/>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9" name="Google Shape;459;p7"/>
          <p:cNvSpPr txBox="1"/>
          <p:nvPr>
            <p:ph idx="2" type="body"/>
          </p:nvPr>
        </p:nvSpPr>
        <p:spPr>
          <a:xfrm>
            <a:off x="514238" y="1572986"/>
            <a:ext cx="11107500" cy="45339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1800"/>
              <a:buNone/>
              <a:defRPr/>
            </a:lvl1pPr>
            <a:lvl2pPr indent="-228600" lvl="1" marL="914400" rtl="0" algn="l">
              <a:lnSpc>
                <a:spcPct val="95000"/>
              </a:lnSpc>
              <a:spcBef>
                <a:spcPts val="400"/>
              </a:spcBef>
              <a:spcAft>
                <a:spcPts val="0"/>
              </a:spcAft>
              <a:buClr>
                <a:srgbClr val="000000"/>
              </a:buClr>
              <a:buSzPts val="1620"/>
              <a:buNone/>
              <a:defRPr/>
            </a:lvl2pPr>
            <a:lvl3pPr indent="-331469" lvl="2" marL="1371600" rtl="0" algn="l">
              <a:lnSpc>
                <a:spcPct val="95000"/>
              </a:lnSpc>
              <a:spcBef>
                <a:spcPts val="400"/>
              </a:spcBef>
              <a:spcAft>
                <a:spcPts val="0"/>
              </a:spcAft>
              <a:buClr>
                <a:srgbClr val="000000"/>
              </a:buClr>
              <a:buSzPts val="1620"/>
              <a:buChar char="•"/>
              <a:defRPr/>
            </a:lvl3pPr>
            <a:lvl4pPr indent="-342900" lvl="3" marL="1828800" rtl="0" algn="l">
              <a:lnSpc>
                <a:spcPct val="84444"/>
              </a:lnSpc>
              <a:spcBef>
                <a:spcPts val="400"/>
              </a:spcBef>
              <a:spcAft>
                <a:spcPts val="0"/>
              </a:spcAft>
              <a:buClr>
                <a:srgbClr val="000000"/>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arrow">
  <p:cSld name="2-Column arrow">
    <p:spTree>
      <p:nvGrpSpPr>
        <p:cNvPr id="2144" name="Shape 2144"/>
        <p:cNvGrpSpPr/>
        <p:nvPr/>
      </p:nvGrpSpPr>
      <p:grpSpPr>
        <a:xfrm>
          <a:off x="0" y="0"/>
          <a:ext cx="0" cy="0"/>
          <a:chOff x="0" y="0"/>
          <a:chExt cx="0" cy="0"/>
        </a:xfrm>
      </p:grpSpPr>
      <p:pic>
        <p:nvPicPr>
          <p:cNvPr id="2145" name="Google Shape;2145;p63"/>
          <p:cNvPicPr preferRelativeResize="0"/>
          <p:nvPr/>
        </p:nvPicPr>
        <p:blipFill rotWithShape="1">
          <a:blip r:embed="rId2">
            <a:alphaModFix amt="45000"/>
          </a:blip>
          <a:srcRect b="0" l="0" r="0" t="0"/>
          <a:stretch/>
        </p:blipFill>
        <p:spPr>
          <a:xfrm>
            <a:off x="4140783" y="1193384"/>
            <a:ext cx="1767028" cy="5245515"/>
          </a:xfrm>
          <a:prstGeom prst="rect">
            <a:avLst/>
          </a:prstGeom>
          <a:noFill/>
          <a:ln>
            <a:noFill/>
          </a:ln>
        </p:spPr>
      </p:pic>
      <p:sp>
        <p:nvSpPr>
          <p:cNvPr id="2146" name="Google Shape;2146;p63"/>
          <p:cNvSpPr txBox="1"/>
          <p:nvPr>
            <p:ph idx="1" type="body"/>
          </p:nvPr>
        </p:nvSpPr>
        <p:spPr>
          <a:xfrm>
            <a:off x="6416540" y="1572767"/>
            <a:ext cx="53034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latin typeface="Avenir Next For Intuit"/>
                <a:ea typeface="Avenir Next For Intuit"/>
                <a:cs typeface="Avenir Next For Intuit"/>
                <a:sym typeface="Avenir Next For Intuit"/>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latin typeface="Avenir Next For Intuit"/>
                <a:ea typeface="Avenir Next For Intuit"/>
                <a:cs typeface="Avenir Next For Intuit"/>
                <a:sym typeface="Avenir Next For Intuit"/>
              </a:defRPr>
            </a:lvl4pPr>
            <a:lvl5pPr indent="-297179" lvl="4" marL="2286000" rtl="0" algn="l">
              <a:lnSpc>
                <a:spcPct val="126666"/>
              </a:lnSpc>
              <a:spcBef>
                <a:spcPts val="400"/>
              </a:spcBef>
              <a:spcAft>
                <a:spcPts val="0"/>
              </a:spcAft>
              <a:buSzPts val="1080"/>
              <a:buFont typeface="Arial"/>
              <a:buChar char="•"/>
              <a:defRPr sz="1200">
                <a:solidFill>
                  <a:srgbClr val="494A4E"/>
                </a:solidFill>
                <a:latin typeface="Avenir Next For Intuit"/>
                <a:ea typeface="Avenir Next For Intuit"/>
                <a:cs typeface="Avenir Next For Intuit"/>
                <a:sym typeface="Avenir Next For Intuit"/>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47" name="Google Shape;2147;p63"/>
          <p:cNvSpPr txBox="1"/>
          <p:nvPr>
            <p:ph idx="2" type="body"/>
          </p:nvPr>
        </p:nvSpPr>
        <p:spPr>
          <a:xfrm>
            <a:off x="365760" y="1572767"/>
            <a:ext cx="36576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97179" lvl="4" marL="2286000" rtl="0" algn="l">
              <a:lnSpc>
                <a:spcPct val="126666"/>
              </a:lnSpc>
              <a:spcBef>
                <a:spcPts val="400"/>
              </a:spcBef>
              <a:spcAft>
                <a:spcPts val="0"/>
              </a:spcAft>
              <a:buSzPts val="1080"/>
              <a:buFont typeface="Arial"/>
              <a:buChar char="•"/>
              <a:defRPr sz="12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48" name="Google Shape;2148;p63"/>
          <p:cNvSpPr txBox="1"/>
          <p:nvPr>
            <p:ph type="title"/>
          </p:nvPr>
        </p:nvSpPr>
        <p:spPr>
          <a:xfrm>
            <a:off x="338328" y="667512"/>
            <a:ext cx="11384400" cy="546600"/>
          </a:xfrm>
          <a:prstGeom prst="rect">
            <a:avLst/>
          </a:prstGeom>
          <a:noFill/>
          <a:ln>
            <a:noFill/>
          </a:ln>
        </p:spPr>
        <p:txBody>
          <a:bodyPr anchorCtr="0" anchor="b" bIns="45700" lIns="91425"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olumn with subtitle ">
  <p:cSld name="3-Column with subtitle ">
    <p:spTree>
      <p:nvGrpSpPr>
        <p:cNvPr id="2149" name="Shape 2149"/>
        <p:cNvGrpSpPr/>
        <p:nvPr/>
      </p:nvGrpSpPr>
      <p:grpSpPr>
        <a:xfrm>
          <a:off x="0" y="0"/>
          <a:ext cx="0" cy="0"/>
          <a:chOff x="0" y="0"/>
          <a:chExt cx="0" cy="0"/>
        </a:xfrm>
      </p:grpSpPr>
      <p:sp>
        <p:nvSpPr>
          <p:cNvPr id="2150" name="Google Shape;2150;p64"/>
          <p:cNvSpPr txBox="1"/>
          <p:nvPr>
            <p:ph idx="1" type="body"/>
          </p:nvPr>
        </p:nvSpPr>
        <p:spPr>
          <a:xfrm>
            <a:off x="8477098" y="1572768"/>
            <a:ext cx="3253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8610" lvl="4" marL="2286000" rtl="0" algn="l">
              <a:lnSpc>
                <a:spcPct val="108571"/>
              </a:lnSpc>
              <a:spcBef>
                <a:spcPts val="400"/>
              </a:spcBef>
              <a:spcAft>
                <a:spcPts val="0"/>
              </a:spcAft>
              <a:buClr>
                <a:srgbClr val="000000"/>
              </a:buClr>
              <a:buSzPts val="1260"/>
              <a:buFont typeface="Arial"/>
              <a:buChar char="•"/>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51" name="Google Shape;2151;p64"/>
          <p:cNvSpPr txBox="1"/>
          <p:nvPr>
            <p:ph idx="2" type="body"/>
          </p:nvPr>
        </p:nvSpPr>
        <p:spPr>
          <a:xfrm>
            <a:off x="4421429" y="1572768"/>
            <a:ext cx="3253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8610" lvl="4" marL="2286000" rtl="0" algn="l">
              <a:lnSpc>
                <a:spcPct val="108571"/>
              </a:lnSpc>
              <a:spcBef>
                <a:spcPts val="400"/>
              </a:spcBef>
              <a:spcAft>
                <a:spcPts val="0"/>
              </a:spcAft>
              <a:buClr>
                <a:srgbClr val="000000"/>
              </a:buClr>
              <a:buSzPts val="1260"/>
              <a:buFont typeface="Arial"/>
              <a:buChar char="•"/>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52" name="Google Shape;2152;p64"/>
          <p:cNvSpPr txBox="1"/>
          <p:nvPr>
            <p:ph idx="3" type="body"/>
          </p:nvPr>
        </p:nvSpPr>
        <p:spPr>
          <a:xfrm>
            <a:off x="365760" y="1572768"/>
            <a:ext cx="3253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rial"/>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308610" lvl="4" marL="2286000" rtl="0" algn="l">
              <a:lnSpc>
                <a:spcPct val="108571"/>
              </a:lnSpc>
              <a:spcBef>
                <a:spcPts val="400"/>
              </a:spcBef>
              <a:spcAft>
                <a:spcPts val="0"/>
              </a:spcAft>
              <a:buClr>
                <a:srgbClr val="000000"/>
              </a:buClr>
              <a:buSzPts val="1260"/>
              <a:buFont typeface="Arial"/>
              <a:buChar char="•"/>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cxnSp>
        <p:nvCxnSpPr>
          <p:cNvPr id="2153" name="Google Shape;2153;p64"/>
          <p:cNvCxnSpPr/>
          <p:nvPr/>
        </p:nvCxnSpPr>
        <p:spPr>
          <a:xfrm>
            <a:off x="4064793"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2154" name="Google Shape;2154;p64"/>
          <p:cNvCxnSpPr/>
          <p:nvPr/>
        </p:nvCxnSpPr>
        <p:spPr>
          <a:xfrm>
            <a:off x="8070074" y="1562100"/>
            <a:ext cx="0" cy="4610100"/>
          </a:xfrm>
          <a:prstGeom prst="straightConnector1">
            <a:avLst/>
          </a:prstGeom>
          <a:noFill/>
          <a:ln cap="flat" cmpd="sng" w="19050">
            <a:solidFill>
              <a:srgbClr val="C7CAD0"/>
            </a:solidFill>
            <a:prstDash val="solid"/>
            <a:round/>
            <a:headEnd len="sm" w="sm" type="none"/>
            <a:tailEnd len="sm" w="sm" type="none"/>
          </a:ln>
        </p:spPr>
      </p:cxnSp>
      <p:sp>
        <p:nvSpPr>
          <p:cNvPr id="2155" name="Google Shape;2155;p64"/>
          <p:cNvSpPr txBox="1"/>
          <p:nvPr>
            <p:ph type="title"/>
          </p:nvPr>
        </p:nvSpPr>
        <p:spPr>
          <a:xfrm>
            <a:off x="338328" y="667512"/>
            <a:ext cx="113844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statement">
  <p:cSld name="Big statement">
    <p:spTree>
      <p:nvGrpSpPr>
        <p:cNvPr id="2156" name="Shape 2156"/>
        <p:cNvGrpSpPr/>
        <p:nvPr/>
      </p:nvGrpSpPr>
      <p:grpSpPr>
        <a:xfrm>
          <a:off x="0" y="0"/>
          <a:ext cx="0" cy="0"/>
          <a:chOff x="0" y="0"/>
          <a:chExt cx="0" cy="0"/>
        </a:xfrm>
      </p:grpSpPr>
      <p:sp>
        <p:nvSpPr>
          <p:cNvPr id="2157" name="Google Shape;2157;p65"/>
          <p:cNvSpPr txBox="1"/>
          <p:nvPr>
            <p:ph idx="1" type="body"/>
          </p:nvPr>
        </p:nvSpPr>
        <p:spPr>
          <a:xfrm>
            <a:off x="320040" y="1097280"/>
            <a:ext cx="9966900" cy="4663500"/>
          </a:xfrm>
          <a:prstGeom prst="rect">
            <a:avLst/>
          </a:prstGeom>
          <a:noFill/>
          <a:ln>
            <a:noFill/>
          </a:ln>
        </p:spPr>
        <p:txBody>
          <a:bodyPr anchorCtr="0" anchor="ctr" bIns="91425" lIns="91425" spcFirstLastPara="1" rIns="91425" wrap="square" tIns="91425">
            <a:noAutofit/>
          </a:bodyPr>
          <a:lstStyle>
            <a:lvl1pPr indent="-228600" lvl="0" marL="457200" rtl="0" algn="l">
              <a:lnSpc>
                <a:spcPct val="114285"/>
              </a:lnSpc>
              <a:spcBef>
                <a:spcPts val="2949"/>
              </a:spcBef>
              <a:spcAft>
                <a:spcPts val="0"/>
              </a:spcAft>
              <a:buClr>
                <a:srgbClr val="055393"/>
              </a:buClr>
              <a:buSzPts val="7000"/>
              <a:buFont typeface="AvenirNext forINTUIT W05 Thin"/>
              <a:buNone/>
              <a:defRPr b="0" i="0" sz="7000">
                <a:solidFill>
                  <a:srgbClr val="055393"/>
                </a:solidFill>
                <a:latin typeface="AvenirNext forINTUIT W05 Thin"/>
                <a:ea typeface="AvenirNext forINTUIT W05 Thin"/>
                <a:cs typeface="AvenirNext forINTUIT W05 Thin"/>
                <a:sym typeface="AvenirNext forINTUIT W05 Thin"/>
              </a:defRPr>
            </a:lvl1pPr>
            <a:lvl2pPr indent="-228600" lvl="1" marL="914400" rtl="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2pPr>
            <a:lvl3pPr indent="-228600" lvl="2" marL="1371600" rtl="0" algn="l">
              <a:lnSpc>
                <a:spcPct val="95000"/>
              </a:lnSpc>
              <a:spcBef>
                <a:spcPts val="400"/>
              </a:spcBef>
              <a:spcAft>
                <a:spcPts val="0"/>
              </a:spcAft>
              <a:buClr>
                <a:srgbClr val="494A4E"/>
              </a:buClr>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3pPr>
            <a:lvl4pPr indent="-228600" lvl="3" marL="1828800" rtl="0" algn="l">
              <a:lnSpc>
                <a:spcPct val="95000"/>
              </a:lnSpc>
              <a:spcBef>
                <a:spcPts val="400"/>
              </a:spcBef>
              <a:spcAft>
                <a:spcPts val="0"/>
              </a:spcAft>
              <a:buClr>
                <a:srgbClr val="494A4E"/>
              </a:buClr>
              <a:buSzPts val="1600"/>
              <a:buFont typeface="AvenirNext forINTUIT W05 Medium"/>
              <a:buNone/>
              <a:defRPr b="0" i="0" sz="1600">
                <a:latin typeface="AvenirNext forINTUIT W05 Medium"/>
                <a:ea typeface="AvenirNext forINTUIT W05 Medium"/>
                <a:cs typeface="AvenirNext forINTUIT W05 Medium"/>
                <a:sym typeface="AvenirNext forINTUIT W05 Medium"/>
              </a:defRPr>
            </a:lvl4pPr>
            <a:lvl5pPr indent="-228600" lvl="4" marL="2286000" rtl="0" algn="l">
              <a:lnSpc>
                <a:spcPct val="95000"/>
              </a:lnSpc>
              <a:spcBef>
                <a:spcPts val="400"/>
              </a:spcBef>
              <a:spcAft>
                <a:spcPts val="0"/>
              </a:spcAft>
              <a:buSzPts val="1440"/>
              <a:buFont typeface="AvenirNext forINTUIT W05 Medium"/>
              <a:buNone/>
              <a:defRPr b="0" i="0" sz="1600">
                <a:latin typeface="AvenirNext forINTUIT W05 Medium"/>
                <a:ea typeface="AvenirNext forINTUIT W05 Medium"/>
                <a:cs typeface="AvenirNext forINTUIT W05 Medium"/>
                <a:sym typeface="AvenirNext forINTUIT W05 Medium"/>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extLst>
    <p:ext uri="{DCECCB84-F9BA-43D5-87BE-67443E8EF086}">
      <p15:sldGuideLst>
        <p15:guide id="1" orient="horz" pos="108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lt for Q&amp;A Slido and Big Statement" showMasterSp="0">
  <p:cSld name="Alt for Q&amp;A Slido and Big Statement">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158" name="Shape 2158"/>
        <p:cNvGrpSpPr/>
        <p:nvPr/>
      </p:nvGrpSpPr>
      <p:grpSpPr>
        <a:xfrm>
          <a:off x="0" y="0"/>
          <a:ext cx="0" cy="0"/>
          <a:chOff x="0" y="0"/>
          <a:chExt cx="0" cy="0"/>
        </a:xfrm>
      </p:grpSpPr>
      <p:sp>
        <p:nvSpPr>
          <p:cNvPr id="2159" name="Google Shape;2159;p66"/>
          <p:cNvSpPr txBox="1"/>
          <p:nvPr>
            <p:ph type="title"/>
          </p:nvPr>
        </p:nvSpPr>
        <p:spPr>
          <a:xfrm>
            <a:off x="320040" y="1050938"/>
            <a:ext cx="9237300" cy="47550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7000"/>
              <a:buFont typeface="AvenirNext forINTUIT W05 Thin"/>
              <a:buNone/>
              <a:defRPr b="0" i="0" sz="7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s x 3">
  <p:cSld name="Quotes x 3">
    <p:spTree>
      <p:nvGrpSpPr>
        <p:cNvPr id="2160" name="Shape 2160"/>
        <p:cNvGrpSpPr/>
        <p:nvPr/>
      </p:nvGrpSpPr>
      <p:grpSpPr>
        <a:xfrm>
          <a:off x="0" y="0"/>
          <a:ext cx="0" cy="0"/>
          <a:chOff x="0" y="0"/>
          <a:chExt cx="0" cy="0"/>
        </a:xfrm>
      </p:grpSpPr>
      <p:sp>
        <p:nvSpPr>
          <p:cNvPr id="2161" name="Google Shape;2161;p67"/>
          <p:cNvSpPr txBox="1"/>
          <p:nvPr>
            <p:ph idx="1" type="body"/>
          </p:nvPr>
        </p:nvSpPr>
        <p:spPr>
          <a:xfrm>
            <a:off x="365760" y="3601842"/>
            <a:ext cx="35031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rgbClr val="00A9EC"/>
              </a:buClr>
              <a:buSzPts val="1800"/>
              <a:buFont typeface="AvenirNext forINTUIT W05 Medium"/>
              <a:buNone/>
              <a:defRPr b="0" i="0" sz="18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44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8610" lvl="2" marL="1371600" rtl="0" algn="l">
              <a:lnSpc>
                <a:spcPct val="95000"/>
              </a:lnSpc>
              <a:spcBef>
                <a:spcPts val="400"/>
              </a:spcBef>
              <a:spcAft>
                <a:spcPts val="0"/>
              </a:spcAft>
              <a:buClr>
                <a:srgbClr val="494A4E"/>
              </a:buClr>
              <a:buSzPts val="1260"/>
              <a:buChar char="•"/>
              <a:defRPr sz="14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62" name="Google Shape;2162;p67"/>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63" name="Google Shape;2163;p67"/>
          <p:cNvSpPr/>
          <p:nvPr>
            <p:ph idx="2" type="pic"/>
          </p:nvPr>
        </p:nvSpPr>
        <p:spPr>
          <a:xfrm>
            <a:off x="4402256"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164" name="Google Shape;2164;p67"/>
          <p:cNvSpPr/>
          <p:nvPr>
            <p:ph idx="3" type="pic"/>
          </p:nvPr>
        </p:nvSpPr>
        <p:spPr>
          <a:xfrm>
            <a:off x="457845"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165" name="Google Shape;2165;p67"/>
          <p:cNvSpPr/>
          <p:nvPr>
            <p:ph idx="4" type="pic"/>
          </p:nvPr>
        </p:nvSpPr>
        <p:spPr>
          <a:xfrm>
            <a:off x="8346667" y="1589955"/>
            <a:ext cx="3383400" cy="1839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166" name="Google Shape;2166;p67"/>
          <p:cNvSpPr txBox="1"/>
          <p:nvPr>
            <p:ph idx="5" type="body"/>
          </p:nvPr>
        </p:nvSpPr>
        <p:spPr>
          <a:xfrm>
            <a:off x="4320924" y="3601842"/>
            <a:ext cx="35031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rgbClr val="00A9EC"/>
              </a:buClr>
              <a:buSzPts val="1800"/>
              <a:buFont typeface="AvenirNext forINTUIT W05 Medium"/>
              <a:buNone/>
              <a:defRPr sz="1800"/>
            </a:lvl1pPr>
            <a:lvl2pPr indent="-228600" lvl="1" marL="914400" rtl="0" algn="l">
              <a:lnSpc>
                <a:spcPct val="95000"/>
              </a:lnSpc>
              <a:spcBef>
                <a:spcPts val="400"/>
              </a:spcBef>
              <a:spcAft>
                <a:spcPts val="0"/>
              </a:spcAft>
              <a:buClr>
                <a:srgbClr val="494A4E"/>
              </a:buClr>
              <a:buSzPts val="144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8610" lvl="2" marL="1371600" rtl="0" algn="l">
              <a:lnSpc>
                <a:spcPct val="95000"/>
              </a:lnSpc>
              <a:spcBef>
                <a:spcPts val="400"/>
              </a:spcBef>
              <a:spcAft>
                <a:spcPts val="0"/>
              </a:spcAft>
              <a:buClr>
                <a:srgbClr val="494A4E"/>
              </a:buClr>
              <a:buSzPts val="1260"/>
              <a:buChar char="•"/>
              <a:defRPr sz="14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67" name="Google Shape;2167;p67"/>
          <p:cNvSpPr txBox="1"/>
          <p:nvPr>
            <p:ph idx="6" type="body"/>
          </p:nvPr>
        </p:nvSpPr>
        <p:spPr>
          <a:xfrm>
            <a:off x="8260654" y="3601842"/>
            <a:ext cx="3450900" cy="2570400"/>
          </a:xfrm>
          <a:prstGeom prst="rect">
            <a:avLst/>
          </a:prstGeom>
          <a:noFill/>
          <a:ln>
            <a:noFill/>
          </a:ln>
        </p:spPr>
        <p:txBody>
          <a:bodyPr anchorCtr="0" anchor="t" bIns="45700" lIns="91400" spcFirstLastPara="1" rIns="182875" wrap="square" tIns="45700">
            <a:noAutofit/>
          </a:bodyPr>
          <a:lstStyle>
            <a:lvl1pPr indent="-228600" lvl="0" marL="457200" rtl="0" algn="l">
              <a:lnSpc>
                <a:spcPct val="95000"/>
              </a:lnSpc>
              <a:spcBef>
                <a:spcPts val="1800"/>
              </a:spcBef>
              <a:spcAft>
                <a:spcPts val="0"/>
              </a:spcAft>
              <a:buClr>
                <a:srgbClr val="00A9EC"/>
              </a:buClr>
              <a:buSzPts val="1800"/>
              <a:buFont typeface="AvenirNext forINTUIT W05 Medium"/>
              <a:buNone/>
              <a:defRPr sz="1800"/>
            </a:lvl1pPr>
            <a:lvl2pPr indent="-228600" lvl="1" marL="914400" rtl="0" algn="l">
              <a:lnSpc>
                <a:spcPct val="95000"/>
              </a:lnSpc>
              <a:spcBef>
                <a:spcPts val="400"/>
              </a:spcBef>
              <a:spcAft>
                <a:spcPts val="0"/>
              </a:spcAft>
              <a:buClr>
                <a:srgbClr val="494A4E"/>
              </a:buClr>
              <a:buSzPts val="1440"/>
              <a:buFont typeface="Avenir Next For Intuit"/>
              <a:buNone/>
              <a:defRPr sz="1600">
                <a:solidFill>
                  <a:srgbClr val="494A4E"/>
                </a:solidFill>
                <a:latin typeface="Avenir Next For Intuit"/>
                <a:ea typeface="Avenir Next For Intuit"/>
                <a:cs typeface="Avenir Next For Intuit"/>
                <a:sym typeface="Avenir Next For Intuit"/>
              </a:defRPr>
            </a:lvl2pPr>
            <a:lvl3pPr indent="-308610" lvl="2" marL="1371600" rtl="0" algn="l">
              <a:lnSpc>
                <a:spcPct val="95000"/>
              </a:lnSpc>
              <a:spcBef>
                <a:spcPts val="400"/>
              </a:spcBef>
              <a:spcAft>
                <a:spcPts val="0"/>
              </a:spcAft>
              <a:buClr>
                <a:srgbClr val="494A4E"/>
              </a:buClr>
              <a:buSzPts val="1260"/>
              <a:buChar char="•"/>
              <a:defRPr sz="1400">
                <a:solidFill>
                  <a:srgbClr val="494A4E"/>
                </a:solidFill>
              </a:defRPr>
            </a:lvl3pPr>
            <a:lvl4pPr indent="-317500" lvl="3" marL="1828800" rtl="0" algn="l">
              <a:lnSpc>
                <a:spcPct val="108571"/>
              </a:lnSpc>
              <a:spcBef>
                <a:spcPts val="400"/>
              </a:spcBef>
              <a:spcAft>
                <a:spcPts val="0"/>
              </a:spcAft>
              <a:buClr>
                <a:srgbClr val="494A4E"/>
              </a:buClr>
              <a:buSzPts val="1400"/>
              <a:buChar char="–"/>
              <a:defRPr sz="14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chemeClr val="accent3"/>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cxnSp>
        <p:nvCxnSpPr>
          <p:cNvPr id="2168" name="Google Shape;2168;p67"/>
          <p:cNvCxnSpPr/>
          <p:nvPr/>
        </p:nvCxnSpPr>
        <p:spPr>
          <a:xfrm>
            <a:off x="4144787" y="1562100"/>
            <a:ext cx="0" cy="4610100"/>
          </a:xfrm>
          <a:prstGeom prst="straightConnector1">
            <a:avLst/>
          </a:prstGeom>
          <a:noFill/>
          <a:ln cap="flat" cmpd="sng" w="19050">
            <a:solidFill>
              <a:srgbClr val="C7CAD0"/>
            </a:solidFill>
            <a:prstDash val="solid"/>
            <a:round/>
            <a:headEnd len="sm" w="sm" type="none"/>
            <a:tailEnd len="sm" w="sm" type="none"/>
          </a:ln>
        </p:spPr>
      </p:cxnSp>
      <p:cxnSp>
        <p:nvCxnSpPr>
          <p:cNvPr id="2169" name="Google Shape;2169;p67"/>
          <p:cNvCxnSpPr/>
          <p:nvPr/>
        </p:nvCxnSpPr>
        <p:spPr>
          <a:xfrm>
            <a:off x="8062170" y="1562100"/>
            <a:ext cx="0" cy="4610100"/>
          </a:xfrm>
          <a:prstGeom prst="straightConnector1">
            <a:avLst/>
          </a:prstGeom>
          <a:noFill/>
          <a:ln cap="flat" cmpd="sng" w="19050">
            <a:solidFill>
              <a:srgbClr val="C7CAD0"/>
            </a:solidFill>
            <a:prstDash val="solid"/>
            <a:round/>
            <a:headEnd len="sm" w="sm" type="none"/>
            <a:tailEnd len="sm" w="sm" type="none"/>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Round Photo-Right Facing">
  <p:cSld name="Quote + Round Photo-Right Facing">
    <p:spTree>
      <p:nvGrpSpPr>
        <p:cNvPr id="2170" name="Shape 2170"/>
        <p:cNvGrpSpPr/>
        <p:nvPr/>
      </p:nvGrpSpPr>
      <p:grpSpPr>
        <a:xfrm>
          <a:off x="0" y="0"/>
          <a:ext cx="0" cy="0"/>
          <a:chOff x="0" y="0"/>
          <a:chExt cx="0" cy="0"/>
        </a:xfrm>
      </p:grpSpPr>
      <p:sp>
        <p:nvSpPr>
          <p:cNvPr id="2171" name="Google Shape;2171;p68"/>
          <p:cNvSpPr/>
          <p:nvPr>
            <p:ph idx="2" type="pic"/>
          </p:nvPr>
        </p:nvSpPr>
        <p:spPr>
          <a:xfrm>
            <a:off x="653142" y="860294"/>
            <a:ext cx="5290200" cy="5290200"/>
          </a:xfrm>
          <a:prstGeom prst="ellipse">
            <a:avLst/>
          </a:prstGeom>
          <a:no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Next forINTUIT W05 Medium"/>
              <a:buNone/>
              <a:defRPr b="0" i="0" sz="1800" u="none" cap="none" strike="noStrike">
                <a:solidFill>
                  <a:schemeClr val="dk2"/>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172" name="Google Shape;2172;p68"/>
          <p:cNvSpPr txBox="1"/>
          <p:nvPr>
            <p:ph idx="1" type="body"/>
          </p:nvPr>
        </p:nvSpPr>
        <p:spPr>
          <a:xfrm>
            <a:off x="61388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rgbClr val="494A4E"/>
              </a:buClr>
              <a:buSzPts val="2400"/>
              <a:buFont typeface="AvenirNext forINTUIT W05 Medium"/>
              <a:buNone/>
              <a:defRPr b="0" i="0" sz="24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2880"/>
              <a:buFont typeface="Avenir Next For Intuit"/>
              <a:buNone/>
              <a:defRPr sz="3200"/>
            </a:lvl2pPr>
            <a:lvl3pPr indent="-388619" lvl="2" marL="1371600" rtl="0" algn="l">
              <a:lnSpc>
                <a:spcPct val="95000"/>
              </a:lnSpc>
              <a:spcBef>
                <a:spcPts val="400"/>
              </a:spcBef>
              <a:spcAft>
                <a:spcPts val="0"/>
              </a:spcAft>
              <a:buClr>
                <a:srgbClr val="494A4E"/>
              </a:buClr>
              <a:buSzPts val="2520"/>
              <a:buChar char="•"/>
              <a:defRPr sz="2800"/>
            </a:lvl3pPr>
            <a:lvl4pPr indent="-381000" lvl="3" marL="1828800" rtl="0" algn="l">
              <a:lnSpc>
                <a:spcPct val="63333"/>
              </a:lnSpc>
              <a:spcBef>
                <a:spcPts val="400"/>
              </a:spcBef>
              <a:spcAft>
                <a:spcPts val="0"/>
              </a:spcAft>
              <a:buClr>
                <a:srgbClr val="494A4E"/>
              </a:buClr>
              <a:buSzPts val="2400"/>
              <a:buChar char="–"/>
              <a:defRPr sz="2400"/>
            </a:lvl4pPr>
            <a:lvl5pPr indent="-228600" lvl="4" marL="2286000" rtl="0" algn="l">
              <a:lnSpc>
                <a:spcPct val="76000"/>
              </a:lnSpc>
              <a:spcBef>
                <a:spcPts val="400"/>
              </a:spcBef>
              <a:spcAft>
                <a:spcPts val="0"/>
              </a:spcAft>
              <a:buSzPts val="1800"/>
              <a:buFont typeface="Avenir Next For Intuit"/>
              <a:buNone/>
              <a:defRPr sz="20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Square Photo-Left Facing">
  <p:cSld name="Quote + Square Photo-Left Facing">
    <p:spTree>
      <p:nvGrpSpPr>
        <p:cNvPr id="2173" name="Shape 2173"/>
        <p:cNvGrpSpPr/>
        <p:nvPr/>
      </p:nvGrpSpPr>
      <p:grpSpPr>
        <a:xfrm>
          <a:off x="0" y="0"/>
          <a:ext cx="0" cy="0"/>
          <a:chOff x="0" y="0"/>
          <a:chExt cx="0" cy="0"/>
        </a:xfrm>
      </p:grpSpPr>
      <p:sp>
        <p:nvSpPr>
          <p:cNvPr id="2174" name="Google Shape;2174;p69"/>
          <p:cNvSpPr txBox="1"/>
          <p:nvPr>
            <p:ph idx="1" type="body"/>
          </p:nvPr>
        </p:nvSpPr>
        <p:spPr>
          <a:xfrm>
            <a:off x="487362" y="2645228"/>
            <a:ext cx="5411700" cy="21507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rgbClr val="494A4E"/>
              </a:buClr>
              <a:buSzPts val="2400"/>
              <a:buFont typeface="AvenirNext forINTUIT W05 Medium"/>
              <a:buNone/>
              <a:defRPr b="0" i="0" sz="24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2880"/>
              <a:buFont typeface="Avenir Next For Intuit"/>
              <a:buNone/>
              <a:defRPr sz="3200"/>
            </a:lvl2pPr>
            <a:lvl3pPr indent="-388619" lvl="2" marL="1371600" rtl="0" algn="l">
              <a:lnSpc>
                <a:spcPct val="95000"/>
              </a:lnSpc>
              <a:spcBef>
                <a:spcPts val="400"/>
              </a:spcBef>
              <a:spcAft>
                <a:spcPts val="0"/>
              </a:spcAft>
              <a:buClr>
                <a:srgbClr val="494A4E"/>
              </a:buClr>
              <a:buSzPts val="2520"/>
              <a:buChar char="•"/>
              <a:defRPr sz="2800"/>
            </a:lvl3pPr>
            <a:lvl4pPr indent="-381000" lvl="3" marL="1828800" rtl="0" algn="l">
              <a:lnSpc>
                <a:spcPct val="63333"/>
              </a:lnSpc>
              <a:spcBef>
                <a:spcPts val="400"/>
              </a:spcBef>
              <a:spcAft>
                <a:spcPts val="0"/>
              </a:spcAft>
              <a:buClr>
                <a:srgbClr val="494A4E"/>
              </a:buClr>
              <a:buSzPts val="2400"/>
              <a:buChar char="–"/>
              <a:defRPr sz="2400"/>
            </a:lvl4pPr>
            <a:lvl5pPr indent="-228600" lvl="4" marL="2286000" rtl="0" algn="l">
              <a:lnSpc>
                <a:spcPct val="76000"/>
              </a:lnSpc>
              <a:spcBef>
                <a:spcPts val="400"/>
              </a:spcBef>
              <a:spcAft>
                <a:spcPts val="0"/>
              </a:spcAft>
              <a:buSzPts val="1800"/>
              <a:buFont typeface="Avenir Next For Intuit"/>
              <a:buNone/>
              <a:defRPr sz="20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175" name="Google Shape;2175;p69"/>
          <p:cNvSpPr/>
          <p:nvPr>
            <p:ph idx="2" type="pic"/>
          </p:nvPr>
        </p:nvSpPr>
        <p:spPr>
          <a:xfrm>
            <a:off x="6094412" y="0"/>
            <a:ext cx="6094500" cy="6858000"/>
          </a:xfrm>
          <a:prstGeom prst="rect">
            <a:avLst/>
          </a:prstGeom>
          <a:solidFill>
            <a:srgbClr val="D0D2D4"/>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lt1"/>
              </a:buClr>
              <a:buSzPts val="1800"/>
              <a:buFont typeface="Avenir Next For Intuit"/>
              <a:buNone/>
              <a:defRPr b="1" i="0" sz="1800" u="none" cap="none" strike="noStrike">
                <a:solidFill>
                  <a:schemeClr val="lt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photo">
  <p:cSld name="Full photo">
    <p:bg>
      <p:bgPr>
        <a:solidFill>
          <a:schemeClr val="dk1"/>
        </a:solidFill>
      </p:bgPr>
    </p:bg>
    <p:spTree>
      <p:nvGrpSpPr>
        <p:cNvPr id="2176" name="Shape 2176"/>
        <p:cNvGrpSpPr/>
        <p:nvPr/>
      </p:nvGrpSpPr>
      <p:grpSpPr>
        <a:xfrm>
          <a:off x="0" y="0"/>
          <a:ext cx="0" cy="0"/>
          <a:chOff x="0" y="0"/>
          <a:chExt cx="0" cy="0"/>
        </a:xfrm>
      </p:grpSpPr>
      <p:sp>
        <p:nvSpPr>
          <p:cNvPr id="2177" name="Google Shape;2177;p70"/>
          <p:cNvSpPr/>
          <p:nvPr>
            <p:ph idx="2" type="pic"/>
          </p:nvPr>
        </p:nvSpPr>
        <p:spPr>
          <a:xfrm>
            <a:off x="0" y="0"/>
            <a:ext cx="12188700" cy="6858000"/>
          </a:xfrm>
          <a:prstGeom prst="rect">
            <a:avLst/>
          </a:prstGeom>
          <a:solidFill>
            <a:schemeClr val="dk1"/>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686B71"/>
              </a:buClr>
              <a:buSzPts val="1800"/>
              <a:buFont typeface="Avenir Next For Intuit"/>
              <a:buNone/>
              <a:defRPr b="1" i="0" sz="1800" u="none" cap="none" strike="noStrike">
                <a:solidFill>
                  <a:srgbClr val="686B71"/>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178" name="Google Shape;2178;p70"/>
          <p:cNvPicPr preferRelativeResize="0"/>
          <p:nvPr/>
        </p:nvPicPr>
        <p:blipFill rotWithShape="1">
          <a:blip r:embed="rId2">
            <a:alphaModFix/>
          </a:blip>
          <a:srcRect b="0" l="0" r="0" t="0"/>
          <a:stretch/>
        </p:blipFill>
        <p:spPr>
          <a:xfrm>
            <a:off x="351503" y="6368127"/>
            <a:ext cx="740752" cy="363736"/>
          </a:xfrm>
          <a:prstGeom prst="rect">
            <a:avLst/>
          </a:prstGeom>
          <a:noFill/>
          <a:ln>
            <a:noFill/>
          </a:ln>
        </p:spPr>
      </p:pic>
      <p:sp>
        <p:nvSpPr>
          <p:cNvPr id="2179" name="Google Shape;2179;p70"/>
          <p:cNvSpPr txBox="1"/>
          <p:nvPr/>
        </p:nvSpPr>
        <p:spPr>
          <a:xfrm>
            <a:off x="8931174" y="6347147"/>
            <a:ext cx="2443800" cy="4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180" name="Google Shape;2180;p70"/>
          <p:cNvSpPr txBox="1"/>
          <p:nvPr/>
        </p:nvSpPr>
        <p:spPr>
          <a:xfrm>
            <a:off x="11392636" y="6501161"/>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p:cSld name="3 photos">
    <p:bg>
      <p:bgPr>
        <a:solidFill>
          <a:schemeClr val="lt1"/>
        </a:solidFill>
      </p:bgPr>
    </p:bg>
    <p:spTree>
      <p:nvGrpSpPr>
        <p:cNvPr id="2181" name="Shape 2181"/>
        <p:cNvGrpSpPr/>
        <p:nvPr/>
      </p:nvGrpSpPr>
      <p:grpSpPr>
        <a:xfrm>
          <a:off x="0" y="0"/>
          <a:ext cx="0" cy="0"/>
          <a:chOff x="0" y="0"/>
          <a:chExt cx="0" cy="0"/>
        </a:xfrm>
      </p:grpSpPr>
      <p:pic>
        <p:nvPicPr>
          <p:cNvPr descr="Intuit_2016_RGB.eps" id="2182" name="Google Shape;2182;p71"/>
          <p:cNvPicPr preferRelativeResize="0"/>
          <p:nvPr/>
        </p:nvPicPr>
        <p:blipFill rotWithShape="1">
          <a:blip r:embed="rId2">
            <a:alphaModFix/>
          </a:blip>
          <a:srcRect b="0" l="0" r="0" t="0"/>
          <a:stretch/>
        </p:blipFill>
        <p:spPr>
          <a:xfrm>
            <a:off x="516603" y="6364952"/>
            <a:ext cx="740752" cy="363736"/>
          </a:xfrm>
          <a:prstGeom prst="rect">
            <a:avLst/>
          </a:prstGeom>
          <a:noFill/>
          <a:ln>
            <a:noFill/>
          </a:ln>
        </p:spPr>
      </p:pic>
      <p:sp>
        <p:nvSpPr>
          <p:cNvPr id="2183" name="Google Shape;2183;p71"/>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2184" name="Google Shape;2184;p71"/>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185" name="Google Shape;2185;p71"/>
          <p:cNvSpPr/>
          <p:nvPr>
            <p:ph idx="2" type="pic"/>
          </p:nvPr>
        </p:nvSpPr>
        <p:spPr>
          <a:xfrm>
            <a:off x="4204552" y="0"/>
            <a:ext cx="7984200" cy="68580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186" name="Google Shape;2186;p71"/>
          <p:cNvSpPr/>
          <p:nvPr>
            <p:ph idx="3" type="pic"/>
          </p:nvPr>
        </p:nvSpPr>
        <p:spPr>
          <a:xfrm>
            <a:off x="0" y="0"/>
            <a:ext cx="4003800" cy="22971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187" name="Google Shape;2187;p71"/>
          <p:cNvSpPr/>
          <p:nvPr>
            <p:ph idx="4" type="pic"/>
          </p:nvPr>
        </p:nvSpPr>
        <p:spPr>
          <a:xfrm>
            <a:off x="0" y="2516458"/>
            <a:ext cx="4003800" cy="4341600"/>
          </a:xfrm>
          <a:prstGeom prst="rect">
            <a:avLst/>
          </a:prstGeom>
          <a:solidFill>
            <a:srgbClr val="E7E8E9"/>
          </a:solidFill>
          <a:ln>
            <a:noFill/>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rgbClr val="B9BCBF"/>
              </a:buClr>
              <a:buSzPts val="2000"/>
              <a:buFont typeface="AvenirNext forINTUIT W05 Medium"/>
              <a:buNone/>
              <a:defRPr b="0" i="0" sz="2000" u="none" cap="none" strike="noStrike">
                <a:solidFill>
                  <a:srgbClr val="B9BCBF"/>
                </a:solidFill>
                <a:latin typeface="AvenirNext forINTUIT W05 Medium"/>
                <a:ea typeface="AvenirNext forINTUIT W05 Medium"/>
                <a:cs typeface="AvenirNext forINTUIT W05 Medium"/>
                <a:sym typeface="AvenirNext forINTUIT W05 Medium"/>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obile product view">
  <p:cSld name="Mobile product view">
    <p:bg>
      <p:bgPr>
        <a:solidFill>
          <a:schemeClr val="lt1"/>
        </a:solidFill>
      </p:bgPr>
    </p:bg>
    <p:spTree>
      <p:nvGrpSpPr>
        <p:cNvPr id="2188" name="Shape 2188"/>
        <p:cNvGrpSpPr/>
        <p:nvPr/>
      </p:nvGrpSpPr>
      <p:grpSpPr>
        <a:xfrm>
          <a:off x="0" y="0"/>
          <a:ext cx="0" cy="0"/>
          <a:chOff x="0" y="0"/>
          <a:chExt cx="0" cy="0"/>
        </a:xfrm>
      </p:grpSpPr>
      <p:sp>
        <p:nvSpPr>
          <p:cNvPr id="2189" name="Google Shape;2189;p72"/>
          <p:cNvSpPr txBox="1"/>
          <p:nvPr>
            <p:ph type="title"/>
          </p:nvPr>
        </p:nvSpPr>
        <p:spPr>
          <a:xfrm>
            <a:off x="338327" y="621792"/>
            <a:ext cx="4023300" cy="24597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190" name="Google Shape;2190;p72"/>
          <p:cNvPicPr preferRelativeResize="0"/>
          <p:nvPr/>
        </p:nvPicPr>
        <p:blipFill rotWithShape="1">
          <a:blip r:embed="rId2">
            <a:alphaModFix/>
          </a:blip>
          <a:srcRect b="0" l="0" r="0" t="0"/>
          <a:stretch/>
        </p:blipFill>
        <p:spPr>
          <a:xfrm>
            <a:off x="4728695" y="130011"/>
            <a:ext cx="3543357" cy="6597976"/>
          </a:xfrm>
          <a:prstGeom prst="rect">
            <a:avLst/>
          </a:prstGeom>
          <a:noFill/>
          <a:ln>
            <a:noFill/>
          </a:ln>
        </p:spPr>
      </p:pic>
      <p:sp>
        <p:nvSpPr>
          <p:cNvPr id="2191" name="Google Shape;2191;p72"/>
          <p:cNvSpPr/>
          <p:nvPr>
            <p:ph idx="2" type="pic"/>
          </p:nvPr>
        </p:nvSpPr>
        <p:spPr>
          <a:xfrm>
            <a:off x="5062648" y="311528"/>
            <a:ext cx="28755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with subtitle and bang box">
  <p:cSld name="1-Column with subtitle and bang box">
    <p:spTree>
      <p:nvGrpSpPr>
        <p:cNvPr id="460" name="Shape 460"/>
        <p:cNvGrpSpPr/>
        <p:nvPr/>
      </p:nvGrpSpPr>
      <p:grpSpPr>
        <a:xfrm>
          <a:off x="0" y="0"/>
          <a:ext cx="0" cy="0"/>
          <a:chOff x="0" y="0"/>
          <a:chExt cx="0" cy="0"/>
        </a:xfrm>
      </p:grpSpPr>
      <p:sp>
        <p:nvSpPr>
          <p:cNvPr id="461" name="Google Shape;461;p8"/>
          <p:cNvSpPr txBox="1"/>
          <p:nvPr>
            <p:ph idx="1"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62" name="Google Shape;462;p8"/>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63" name="Google Shape;463;p8"/>
          <p:cNvSpPr txBox="1"/>
          <p:nvPr>
            <p:ph idx="2" type="body"/>
          </p:nvPr>
        </p:nvSpPr>
        <p:spPr>
          <a:xfrm>
            <a:off x="514238" y="1572986"/>
            <a:ext cx="11107500" cy="38496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1800"/>
              <a:buNone/>
              <a:defRPr/>
            </a:lvl1pPr>
            <a:lvl2pPr indent="-228600" lvl="1" marL="914400" rtl="0" algn="l">
              <a:lnSpc>
                <a:spcPct val="95000"/>
              </a:lnSpc>
              <a:spcBef>
                <a:spcPts val="400"/>
              </a:spcBef>
              <a:spcAft>
                <a:spcPts val="0"/>
              </a:spcAft>
              <a:buClr>
                <a:srgbClr val="000000"/>
              </a:buClr>
              <a:buSzPts val="1620"/>
              <a:buNone/>
              <a:defRPr/>
            </a:lvl2pPr>
            <a:lvl3pPr indent="-331469" lvl="2" marL="1371600" rtl="0" algn="l">
              <a:lnSpc>
                <a:spcPct val="95000"/>
              </a:lnSpc>
              <a:spcBef>
                <a:spcPts val="400"/>
              </a:spcBef>
              <a:spcAft>
                <a:spcPts val="0"/>
              </a:spcAft>
              <a:buClr>
                <a:srgbClr val="000000"/>
              </a:buClr>
              <a:buSzPts val="1620"/>
              <a:buChar char="•"/>
              <a:defRPr/>
            </a:lvl3pPr>
            <a:lvl4pPr indent="-342900" lvl="3" marL="1828800" rtl="0" algn="l">
              <a:lnSpc>
                <a:spcPct val="84444"/>
              </a:lnSpc>
              <a:spcBef>
                <a:spcPts val="400"/>
              </a:spcBef>
              <a:spcAft>
                <a:spcPts val="0"/>
              </a:spcAft>
              <a:buClr>
                <a:srgbClr val="000000"/>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64" name="Google Shape;464;p8"/>
          <p:cNvSpPr txBox="1"/>
          <p:nvPr/>
        </p:nvSpPr>
        <p:spPr>
          <a:xfrm>
            <a:off x="597395" y="5715000"/>
            <a:ext cx="10983300" cy="457200"/>
          </a:xfrm>
          <a:prstGeom prst="rect">
            <a:avLst/>
          </a:prstGeom>
          <a:solidFill>
            <a:srgbClr val="F0F2F4"/>
          </a:solidFill>
          <a:ln cap="rnd" cmpd="sng" w="19050">
            <a:solidFill>
              <a:srgbClr val="B9BCBF"/>
            </a:solidFill>
            <a:prstDash val="solid"/>
            <a:round/>
            <a:headEnd len="sm" w="sm" type="none"/>
            <a:tailEnd len="sm" w="sm" type="none"/>
          </a:ln>
        </p:spPr>
        <p:txBody>
          <a:bodyPr anchorCtr="0" anchor="t" bIns="182875" lIns="182875" spcFirstLastPara="1" rIns="182875" wrap="square" tIns="137150">
            <a:noAutofit/>
          </a:bodyPr>
          <a:lstStyle/>
          <a:p>
            <a:pPr indent="0" lvl="0" marL="0" marR="0" rtl="0" algn="ctr">
              <a:lnSpc>
                <a:spcPct val="114000"/>
              </a:lnSpc>
              <a:spcBef>
                <a:spcPts val="0"/>
              </a:spcBef>
              <a:spcAft>
                <a:spcPts val="0"/>
              </a:spcAft>
              <a:buClr>
                <a:srgbClr val="FFFFFF"/>
              </a:buClr>
              <a:buSzPts val="1800"/>
              <a:buFont typeface="Helvetica Neue"/>
              <a:buNone/>
            </a:pPr>
            <a:r>
              <a:t/>
            </a:r>
            <a:endParaRPr b="1" i="0" sz="1800" u="none" cap="none" strike="noStrike">
              <a:solidFill>
                <a:srgbClr val="FFFFFF"/>
              </a:solidFill>
              <a:latin typeface="Arial"/>
              <a:ea typeface="Arial"/>
              <a:cs typeface="Arial"/>
              <a:sym typeface="Arial"/>
            </a:endParaRPr>
          </a:p>
        </p:txBody>
      </p:sp>
      <p:sp>
        <p:nvSpPr>
          <p:cNvPr id="465" name="Google Shape;465;p8"/>
          <p:cNvSpPr txBox="1"/>
          <p:nvPr>
            <p:ph idx="3" type="body"/>
          </p:nvPr>
        </p:nvSpPr>
        <p:spPr>
          <a:xfrm>
            <a:off x="619125" y="5771198"/>
            <a:ext cx="10961700" cy="365100"/>
          </a:xfrm>
          <a:prstGeom prst="rect">
            <a:avLst/>
          </a:prstGeom>
          <a:noFill/>
          <a:ln>
            <a:noFill/>
          </a:ln>
        </p:spPr>
        <p:txBody>
          <a:bodyPr anchorCtr="0" anchor="ctr" bIns="45700" lIns="91400" spcFirstLastPara="1" rIns="91400" wrap="square" tIns="45700">
            <a:noAutofit/>
          </a:bodyPr>
          <a:lstStyle>
            <a:lvl1pPr indent="-228600" lvl="0" marL="457200" rtl="0" algn="ctr">
              <a:lnSpc>
                <a:spcPct val="95000"/>
              </a:lnSpc>
              <a:spcBef>
                <a:spcPts val="1800"/>
              </a:spcBef>
              <a:spcAft>
                <a:spcPts val="0"/>
              </a:spcAft>
              <a:buClr>
                <a:schemeClr val="dk1"/>
              </a:buClr>
              <a:buSzPts val="1400"/>
              <a:buFont typeface="Avenir Next For Intuit"/>
              <a:buNone/>
              <a:defRPr b="1" i="0" sz="1400">
                <a:solidFill>
                  <a:schemeClr val="dk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None/>
              <a:defRPr/>
            </a:lvl2pPr>
            <a:lvl3pPr indent="-331469" lvl="2" marL="1371600" rtl="0" algn="l">
              <a:lnSpc>
                <a:spcPct val="95000"/>
              </a:lnSpc>
              <a:spcBef>
                <a:spcPts val="400"/>
              </a:spcBef>
              <a:spcAft>
                <a:spcPts val="0"/>
              </a:spcAft>
              <a:buClr>
                <a:srgbClr val="000000"/>
              </a:buClr>
              <a:buSzPts val="1620"/>
              <a:buChar char="•"/>
              <a:defRPr/>
            </a:lvl3pPr>
            <a:lvl4pPr indent="-342900" lvl="3" marL="1828800" rtl="0" algn="l">
              <a:lnSpc>
                <a:spcPct val="84444"/>
              </a:lnSpc>
              <a:spcBef>
                <a:spcPts val="400"/>
              </a:spcBef>
              <a:spcAft>
                <a:spcPts val="0"/>
              </a:spcAft>
              <a:buClr>
                <a:srgbClr val="000000"/>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product view">
  <p:cSld name="Half Mobile device product view">
    <p:bg>
      <p:bgPr>
        <a:solidFill>
          <a:schemeClr val="lt1"/>
        </a:solidFill>
      </p:bgPr>
    </p:bg>
    <p:spTree>
      <p:nvGrpSpPr>
        <p:cNvPr id="2192" name="Shape 2192"/>
        <p:cNvGrpSpPr/>
        <p:nvPr/>
      </p:nvGrpSpPr>
      <p:grpSpPr>
        <a:xfrm>
          <a:off x="0" y="0"/>
          <a:ext cx="0" cy="0"/>
          <a:chOff x="0" y="0"/>
          <a:chExt cx="0" cy="0"/>
        </a:xfrm>
      </p:grpSpPr>
      <p:sp>
        <p:nvSpPr>
          <p:cNvPr id="2193" name="Google Shape;2193;p73"/>
          <p:cNvSpPr txBox="1"/>
          <p:nvPr>
            <p:ph type="title"/>
          </p:nvPr>
        </p:nvSpPr>
        <p:spPr>
          <a:xfrm>
            <a:off x="338326" y="621792"/>
            <a:ext cx="4023300" cy="24597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194" name="Google Shape;2194;p73"/>
          <p:cNvPicPr preferRelativeResize="0"/>
          <p:nvPr/>
        </p:nvPicPr>
        <p:blipFill rotWithShape="1">
          <a:blip r:embed="rId2">
            <a:alphaModFix/>
          </a:blip>
          <a:srcRect b="0" l="0" r="0" t="0"/>
          <a:stretch/>
        </p:blipFill>
        <p:spPr>
          <a:xfrm>
            <a:off x="4155889" y="320041"/>
            <a:ext cx="5622714" cy="10469883"/>
          </a:xfrm>
          <a:prstGeom prst="rect">
            <a:avLst/>
          </a:prstGeom>
          <a:noFill/>
          <a:ln>
            <a:noFill/>
          </a:ln>
        </p:spPr>
      </p:pic>
      <p:sp>
        <p:nvSpPr>
          <p:cNvPr id="2195" name="Google Shape;2195;p73"/>
          <p:cNvSpPr/>
          <p:nvPr>
            <p:ph idx="2" type="pic"/>
          </p:nvPr>
        </p:nvSpPr>
        <p:spPr>
          <a:xfrm>
            <a:off x="4681245" y="603471"/>
            <a:ext cx="45630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mobile device on Dk gray" showMasterSp="0">
  <p:cSld name="Full mobile device on Dk gray">
    <p:bg>
      <p:bgPr>
        <a:solidFill>
          <a:srgbClr val="494A4E"/>
        </a:solidFill>
      </p:bgPr>
    </p:bg>
    <p:spTree>
      <p:nvGrpSpPr>
        <p:cNvPr id="2196" name="Shape 2196"/>
        <p:cNvGrpSpPr/>
        <p:nvPr/>
      </p:nvGrpSpPr>
      <p:grpSpPr>
        <a:xfrm>
          <a:off x="0" y="0"/>
          <a:ext cx="0" cy="0"/>
          <a:chOff x="0" y="0"/>
          <a:chExt cx="0" cy="0"/>
        </a:xfrm>
      </p:grpSpPr>
      <p:sp>
        <p:nvSpPr>
          <p:cNvPr id="2197" name="Google Shape;2197;p74"/>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198" name="Google Shape;2198;p74"/>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199" name="Google Shape;2199;p74"/>
          <p:cNvSpPr txBox="1"/>
          <p:nvPr>
            <p:ph type="title"/>
          </p:nvPr>
        </p:nvSpPr>
        <p:spPr>
          <a:xfrm>
            <a:off x="338328" y="621792"/>
            <a:ext cx="40233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A picture containing table&#10;&#10;Description automatically generated" id="2200" name="Google Shape;2200;p74"/>
          <p:cNvPicPr preferRelativeResize="0"/>
          <p:nvPr/>
        </p:nvPicPr>
        <p:blipFill rotWithShape="1">
          <a:blip r:embed="rId2">
            <a:alphaModFix/>
          </a:blip>
          <a:srcRect b="0" l="0" r="0" t="0"/>
          <a:stretch/>
        </p:blipFill>
        <p:spPr>
          <a:xfrm>
            <a:off x="4728694" y="130011"/>
            <a:ext cx="3543360" cy="6597976"/>
          </a:xfrm>
          <a:prstGeom prst="rect">
            <a:avLst/>
          </a:prstGeom>
          <a:noFill/>
          <a:ln>
            <a:noFill/>
          </a:ln>
        </p:spPr>
      </p:pic>
      <p:sp>
        <p:nvSpPr>
          <p:cNvPr id="2201" name="Google Shape;2201;p74"/>
          <p:cNvSpPr/>
          <p:nvPr>
            <p:ph idx="2" type="pic"/>
          </p:nvPr>
        </p:nvSpPr>
        <p:spPr>
          <a:xfrm>
            <a:off x="5062648" y="311528"/>
            <a:ext cx="28755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202" name="Google Shape;2202;p74"/>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Dk gray" showMasterSp="0">
  <p:cSld name="Half mobile device on Dk gray">
    <p:bg>
      <p:bgPr>
        <a:solidFill>
          <a:srgbClr val="494A4E"/>
        </a:solidFill>
      </p:bgPr>
    </p:bg>
    <p:spTree>
      <p:nvGrpSpPr>
        <p:cNvPr id="2203" name="Shape 2203"/>
        <p:cNvGrpSpPr/>
        <p:nvPr/>
      </p:nvGrpSpPr>
      <p:grpSpPr>
        <a:xfrm>
          <a:off x="0" y="0"/>
          <a:ext cx="0" cy="0"/>
          <a:chOff x="0" y="0"/>
          <a:chExt cx="0" cy="0"/>
        </a:xfrm>
      </p:grpSpPr>
      <p:sp>
        <p:nvSpPr>
          <p:cNvPr id="2204" name="Google Shape;2204;p75"/>
          <p:cNvSpPr txBox="1"/>
          <p:nvPr>
            <p:ph type="title"/>
          </p:nvPr>
        </p:nvSpPr>
        <p:spPr>
          <a:xfrm>
            <a:off x="338328" y="621792"/>
            <a:ext cx="40233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A picture containing table&#10;&#10;Description automatically generated" id="2205" name="Google Shape;2205;p75"/>
          <p:cNvPicPr preferRelativeResize="0"/>
          <p:nvPr/>
        </p:nvPicPr>
        <p:blipFill rotWithShape="1">
          <a:blip r:embed="rId2">
            <a:alphaModFix/>
          </a:blip>
          <a:srcRect b="0" l="0" r="0" t="0"/>
          <a:stretch/>
        </p:blipFill>
        <p:spPr>
          <a:xfrm>
            <a:off x="4155888" y="320041"/>
            <a:ext cx="5622714" cy="10469883"/>
          </a:xfrm>
          <a:prstGeom prst="rect">
            <a:avLst/>
          </a:prstGeom>
          <a:noFill/>
          <a:ln>
            <a:noFill/>
          </a:ln>
        </p:spPr>
      </p:pic>
      <p:sp>
        <p:nvSpPr>
          <p:cNvPr id="2206" name="Google Shape;2206;p75"/>
          <p:cNvSpPr/>
          <p:nvPr>
            <p:ph idx="2" type="pic"/>
          </p:nvPr>
        </p:nvSpPr>
        <p:spPr>
          <a:xfrm>
            <a:off x="4681245" y="603470"/>
            <a:ext cx="45630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207" name="Google Shape;2207;p75"/>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08" name="Google Shape;2208;p75"/>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209" name="Google Shape;2209;p75"/>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lf mobile device on blue gradation" showMasterSp="0">
  <p:cSld name="1_Half mobile device on blue gradation">
    <p:bg>
      <p:bgPr>
        <a:gradFill>
          <a:gsLst>
            <a:gs pos="0">
              <a:srgbClr val="003B62"/>
            </a:gs>
            <a:gs pos="35000">
              <a:srgbClr val="005993"/>
            </a:gs>
            <a:gs pos="75000">
              <a:srgbClr val="0377A8"/>
            </a:gs>
            <a:gs pos="100000">
              <a:srgbClr val="00DDDF"/>
            </a:gs>
          </a:gsLst>
          <a:lin ang="19200160" scaled="0"/>
        </a:gradFill>
      </p:bgPr>
    </p:bg>
    <p:spTree>
      <p:nvGrpSpPr>
        <p:cNvPr id="2210" name="Shape 2210"/>
        <p:cNvGrpSpPr/>
        <p:nvPr/>
      </p:nvGrpSpPr>
      <p:grpSpPr>
        <a:xfrm>
          <a:off x="0" y="0"/>
          <a:ext cx="0" cy="0"/>
          <a:chOff x="0" y="0"/>
          <a:chExt cx="0" cy="0"/>
        </a:xfrm>
      </p:grpSpPr>
      <p:pic>
        <p:nvPicPr>
          <p:cNvPr descr="A picture containing table&#10;&#10;Description automatically generated" id="2211" name="Google Shape;2211;p76"/>
          <p:cNvPicPr preferRelativeResize="0"/>
          <p:nvPr/>
        </p:nvPicPr>
        <p:blipFill rotWithShape="1">
          <a:blip r:embed="rId2">
            <a:alphaModFix/>
          </a:blip>
          <a:srcRect b="0" l="0" r="0" t="0"/>
          <a:stretch/>
        </p:blipFill>
        <p:spPr>
          <a:xfrm>
            <a:off x="4728694" y="130011"/>
            <a:ext cx="3543360" cy="6597976"/>
          </a:xfrm>
          <a:prstGeom prst="rect">
            <a:avLst/>
          </a:prstGeom>
          <a:noFill/>
          <a:ln>
            <a:noFill/>
          </a:ln>
        </p:spPr>
      </p:pic>
      <p:sp>
        <p:nvSpPr>
          <p:cNvPr id="2212" name="Google Shape;2212;p76"/>
          <p:cNvSpPr/>
          <p:nvPr>
            <p:ph idx="2" type="pic"/>
          </p:nvPr>
        </p:nvSpPr>
        <p:spPr>
          <a:xfrm>
            <a:off x="5062648" y="311528"/>
            <a:ext cx="28755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213" name="Google Shape;2213;p76"/>
          <p:cNvSpPr txBox="1"/>
          <p:nvPr>
            <p:ph type="title"/>
          </p:nvPr>
        </p:nvSpPr>
        <p:spPr>
          <a:xfrm>
            <a:off x="338328" y="621792"/>
            <a:ext cx="4023300" cy="2971800"/>
          </a:xfrm>
          <a:prstGeom prst="rect">
            <a:avLst/>
          </a:prstGeom>
          <a:noFill/>
          <a:ln>
            <a:noFill/>
          </a:ln>
        </p:spPr>
        <p:txBody>
          <a:bodyPr anchorCtr="0" anchor="t" bIns="45700" lIns="91425" spcFirstLastPara="1" rIns="91400" wrap="square" tIns="45700">
            <a:noAutofit/>
          </a:bodyPr>
          <a:lstStyle>
            <a:lvl1pPr lvl="0" rt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14" name="Google Shape;2214;p76"/>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15" name="Google Shape;2215;p76"/>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216" name="Google Shape;2216;p76"/>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device on blue gradation" showMasterSp="0">
  <p:cSld name="Half mobile device on blue gradation">
    <p:bg>
      <p:bgPr>
        <a:gradFill>
          <a:gsLst>
            <a:gs pos="0">
              <a:srgbClr val="003B62"/>
            </a:gs>
            <a:gs pos="35000">
              <a:srgbClr val="005993"/>
            </a:gs>
            <a:gs pos="75000">
              <a:srgbClr val="0377A8"/>
            </a:gs>
            <a:gs pos="100000">
              <a:srgbClr val="00DDDF"/>
            </a:gs>
          </a:gsLst>
          <a:lin ang="19200160" scaled="0"/>
        </a:gradFill>
      </p:bgPr>
    </p:bg>
    <p:spTree>
      <p:nvGrpSpPr>
        <p:cNvPr id="2217" name="Shape 2217"/>
        <p:cNvGrpSpPr/>
        <p:nvPr/>
      </p:nvGrpSpPr>
      <p:grpSpPr>
        <a:xfrm>
          <a:off x="0" y="0"/>
          <a:ext cx="0" cy="0"/>
          <a:chOff x="0" y="0"/>
          <a:chExt cx="0" cy="0"/>
        </a:xfrm>
      </p:grpSpPr>
      <p:sp>
        <p:nvSpPr>
          <p:cNvPr id="2218" name="Google Shape;2218;p77"/>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19" name="Google Shape;2219;p77"/>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220" name="Google Shape;2220;p77"/>
          <p:cNvPicPr preferRelativeResize="0"/>
          <p:nvPr/>
        </p:nvPicPr>
        <p:blipFill rotWithShape="1">
          <a:blip r:embed="rId2">
            <a:alphaModFix/>
          </a:blip>
          <a:srcRect b="0" l="0" r="0" t="0"/>
          <a:stretch/>
        </p:blipFill>
        <p:spPr>
          <a:xfrm>
            <a:off x="353525" y="6368127"/>
            <a:ext cx="740752" cy="363736"/>
          </a:xfrm>
          <a:prstGeom prst="rect">
            <a:avLst/>
          </a:prstGeom>
          <a:noFill/>
          <a:ln>
            <a:noFill/>
          </a:ln>
        </p:spPr>
      </p:pic>
      <p:pic>
        <p:nvPicPr>
          <p:cNvPr descr="A picture containing table&#10;&#10;Description automatically generated" id="2221" name="Google Shape;2221;p77"/>
          <p:cNvPicPr preferRelativeResize="0"/>
          <p:nvPr/>
        </p:nvPicPr>
        <p:blipFill rotWithShape="1">
          <a:blip r:embed="rId3">
            <a:alphaModFix/>
          </a:blip>
          <a:srcRect b="0" l="0" r="0" t="0"/>
          <a:stretch/>
        </p:blipFill>
        <p:spPr>
          <a:xfrm>
            <a:off x="4155888" y="320041"/>
            <a:ext cx="5622714" cy="10469883"/>
          </a:xfrm>
          <a:prstGeom prst="rect">
            <a:avLst/>
          </a:prstGeom>
          <a:noFill/>
          <a:ln>
            <a:noFill/>
          </a:ln>
        </p:spPr>
      </p:pic>
      <p:sp>
        <p:nvSpPr>
          <p:cNvPr id="2222" name="Google Shape;2222;p77"/>
          <p:cNvSpPr txBox="1"/>
          <p:nvPr>
            <p:ph type="title"/>
          </p:nvPr>
        </p:nvSpPr>
        <p:spPr>
          <a:xfrm>
            <a:off x="338326" y="621792"/>
            <a:ext cx="4023300" cy="29718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3" name="Google Shape;2223;p77"/>
          <p:cNvSpPr/>
          <p:nvPr>
            <p:ph idx="2" type="pic"/>
          </p:nvPr>
        </p:nvSpPr>
        <p:spPr>
          <a:xfrm>
            <a:off x="4681245" y="603471"/>
            <a:ext cx="45630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white">
  <p:cSld name="Desktop product view - white">
    <p:bg>
      <p:bgPr>
        <a:solidFill>
          <a:schemeClr val="lt1"/>
        </a:solidFill>
      </p:bgPr>
    </p:bg>
    <p:spTree>
      <p:nvGrpSpPr>
        <p:cNvPr id="2224" name="Shape 2224"/>
        <p:cNvGrpSpPr/>
        <p:nvPr/>
      </p:nvGrpSpPr>
      <p:grpSpPr>
        <a:xfrm>
          <a:off x="0" y="0"/>
          <a:ext cx="0" cy="0"/>
          <a:chOff x="0" y="0"/>
          <a:chExt cx="0" cy="0"/>
        </a:xfrm>
      </p:grpSpPr>
      <p:pic>
        <p:nvPicPr>
          <p:cNvPr id="2225" name="Google Shape;2225;p78"/>
          <p:cNvPicPr preferRelativeResize="0"/>
          <p:nvPr/>
        </p:nvPicPr>
        <p:blipFill rotWithShape="1">
          <a:blip r:embed="rId2">
            <a:alphaModFix/>
          </a:blip>
          <a:srcRect b="0" l="0" r="0" t="0"/>
          <a:stretch/>
        </p:blipFill>
        <p:spPr>
          <a:xfrm>
            <a:off x="1216152" y="1005840"/>
            <a:ext cx="9756648" cy="8399862"/>
          </a:xfrm>
          <a:prstGeom prst="rect">
            <a:avLst/>
          </a:prstGeom>
          <a:noFill/>
          <a:ln>
            <a:noFill/>
          </a:ln>
        </p:spPr>
      </p:pic>
      <p:sp>
        <p:nvSpPr>
          <p:cNvPr id="2226" name="Google Shape;2226;p78"/>
          <p:cNvSpPr txBox="1"/>
          <p:nvPr>
            <p:ph type="title"/>
          </p:nvPr>
        </p:nvSpPr>
        <p:spPr>
          <a:xfrm>
            <a:off x="-1" y="667512"/>
            <a:ext cx="12188700" cy="546600"/>
          </a:xfrm>
          <a:prstGeom prst="rect">
            <a:avLst/>
          </a:prstGeom>
          <a:noFill/>
          <a:ln>
            <a:noFill/>
          </a:ln>
        </p:spPr>
        <p:txBody>
          <a:bodyPr anchorCtr="0" anchor="b" bIns="45700" lIns="91400" spcFirstLastPara="1" rIns="91400" wrap="square" tIns="45700">
            <a:noAutofit/>
          </a:bodyPr>
          <a:lstStyle>
            <a:lvl1pPr lvl="0" rtl="0" algn="ctr">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27" name="Google Shape;2227;p78"/>
          <p:cNvSpPr/>
          <p:nvPr>
            <p:ph idx="2" type="pic"/>
          </p:nvPr>
        </p:nvSpPr>
        <p:spPr>
          <a:xfrm>
            <a:off x="1650999" y="1539627"/>
            <a:ext cx="8955000" cy="55779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 Next For Intuit"/>
              <a:buNone/>
              <a:defRPr b="1" i="0" sz="18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2 - white">
  <p:cSld name="Desktop product view2 - white">
    <p:bg>
      <p:bgPr>
        <a:solidFill>
          <a:schemeClr val="lt1"/>
        </a:solidFill>
      </p:bgPr>
    </p:bg>
    <p:spTree>
      <p:nvGrpSpPr>
        <p:cNvPr id="2228" name="Shape 2228"/>
        <p:cNvGrpSpPr/>
        <p:nvPr/>
      </p:nvGrpSpPr>
      <p:grpSpPr>
        <a:xfrm>
          <a:off x="0" y="0"/>
          <a:ext cx="0" cy="0"/>
          <a:chOff x="0" y="0"/>
          <a:chExt cx="0" cy="0"/>
        </a:xfrm>
      </p:grpSpPr>
      <p:sp>
        <p:nvSpPr>
          <p:cNvPr id="2229" name="Google Shape;2229;p79"/>
          <p:cNvSpPr txBox="1"/>
          <p:nvPr>
            <p:ph type="title"/>
          </p:nvPr>
        </p:nvSpPr>
        <p:spPr>
          <a:xfrm>
            <a:off x="-1" y="667512"/>
            <a:ext cx="12188700" cy="546600"/>
          </a:xfrm>
          <a:prstGeom prst="rect">
            <a:avLst/>
          </a:prstGeom>
          <a:noFill/>
          <a:ln>
            <a:noFill/>
          </a:ln>
        </p:spPr>
        <p:txBody>
          <a:bodyPr anchorCtr="0" anchor="b" bIns="45700" lIns="91400" spcFirstLastPara="1" rIns="91400" wrap="square" tIns="45700">
            <a:noAutofit/>
          </a:bodyPr>
          <a:lstStyle>
            <a:lvl1pPr lvl="0" rtl="0" algn="ctr">
              <a:lnSpc>
                <a:spcPct val="95000"/>
              </a:lnSpc>
              <a:spcBef>
                <a:spcPts val="0"/>
              </a:spcBef>
              <a:spcAft>
                <a:spcPts val="0"/>
              </a:spcAft>
              <a:buClr>
                <a:srgbClr val="055393"/>
              </a:buClr>
              <a:buSzPts val="3500"/>
              <a:buFont typeface="AvenirNext forINTUIT W05 Thin"/>
              <a:buNone/>
              <a:defRPr>
                <a:solidFill>
                  <a:srgbClr val="05539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230" name="Google Shape;2230;p79"/>
          <p:cNvPicPr preferRelativeResize="0"/>
          <p:nvPr/>
        </p:nvPicPr>
        <p:blipFill rotWithShape="1">
          <a:blip r:embed="rId2">
            <a:alphaModFix/>
          </a:blip>
          <a:srcRect b="0" l="0" r="0" t="0"/>
          <a:stretch/>
        </p:blipFill>
        <p:spPr>
          <a:xfrm>
            <a:off x="1216028" y="1003931"/>
            <a:ext cx="9756766" cy="5488183"/>
          </a:xfrm>
          <a:prstGeom prst="rect">
            <a:avLst/>
          </a:prstGeom>
          <a:noFill/>
          <a:ln>
            <a:noFill/>
          </a:ln>
        </p:spPr>
      </p:pic>
      <p:sp>
        <p:nvSpPr>
          <p:cNvPr id="2231" name="Google Shape;2231;p79"/>
          <p:cNvSpPr/>
          <p:nvPr>
            <p:ph idx="2" type="pic"/>
          </p:nvPr>
        </p:nvSpPr>
        <p:spPr>
          <a:xfrm>
            <a:off x="1650999" y="1539627"/>
            <a:ext cx="8955000" cy="47274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 Next For Intuit"/>
              <a:buNone/>
              <a:defRPr b="1" i="0" sz="18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Dk gray" showMasterSp="0">
  <p:cSld name="Desktop product view - Dk gray">
    <p:bg>
      <p:bgPr>
        <a:solidFill>
          <a:srgbClr val="494A4E"/>
        </a:solidFill>
      </p:bgPr>
    </p:bg>
    <p:spTree>
      <p:nvGrpSpPr>
        <p:cNvPr id="2232" name="Shape 2232"/>
        <p:cNvGrpSpPr/>
        <p:nvPr/>
      </p:nvGrpSpPr>
      <p:grpSpPr>
        <a:xfrm>
          <a:off x="0" y="0"/>
          <a:ext cx="0" cy="0"/>
          <a:chOff x="0" y="0"/>
          <a:chExt cx="0" cy="0"/>
        </a:xfrm>
      </p:grpSpPr>
      <p:sp>
        <p:nvSpPr>
          <p:cNvPr id="2233" name="Google Shape;2233;p80"/>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34" name="Google Shape;2234;p80"/>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235" name="Google Shape;2235;p80"/>
          <p:cNvSpPr txBox="1"/>
          <p:nvPr>
            <p:ph type="title"/>
          </p:nvPr>
        </p:nvSpPr>
        <p:spPr>
          <a:xfrm>
            <a:off x="-1" y="667512"/>
            <a:ext cx="12188700" cy="546600"/>
          </a:xfrm>
          <a:prstGeom prst="rect">
            <a:avLst/>
          </a:prstGeom>
          <a:noFill/>
          <a:ln>
            <a:noFill/>
          </a:ln>
        </p:spPr>
        <p:txBody>
          <a:bodyPr anchorCtr="0" anchor="b" bIns="45700" lIns="91400" spcFirstLastPara="1" rIns="91400"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236" name="Google Shape;2236;p80"/>
          <p:cNvPicPr preferRelativeResize="0"/>
          <p:nvPr/>
        </p:nvPicPr>
        <p:blipFill rotWithShape="1">
          <a:blip r:embed="rId2">
            <a:alphaModFix/>
          </a:blip>
          <a:srcRect b="0" l="0" r="0" t="0"/>
          <a:stretch/>
        </p:blipFill>
        <p:spPr>
          <a:xfrm>
            <a:off x="1216152" y="1005840"/>
            <a:ext cx="9756644" cy="8399862"/>
          </a:xfrm>
          <a:prstGeom prst="rect">
            <a:avLst/>
          </a:prstGeom>
          <a:noFill/>
          <a:ln>
            <a:noFill/>
          </a:ln>
        </p:spPr>
      </p:pic>
      <p:sp>
        <p:nvSpPr>
          <p:cNvPr id="2237" name="Google Shape;2237;p80"/>
          <p:cNvSpPr/>
          <p:nvPr>
            <p:ph idx="2" type="pic"/>
          </p:nvPr>
        </p:nvSpPr>
        <p:spPr>
          <a:xfrm>
            <a:off x="1650999" y="1539627"/>
            <a:ext cx="8955000" cy="55779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 Next For Intuit"/>
              <a:buNone/>
              <a:defRPr b="1" i="0" sz="18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238" name="Google Shape;2238;p80"/>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2 - Dk gray" showMasterSp="0">
  <p:cSld name="Desktop product view2 - Dk gray">
    <p:bg>
      <p:bgPr>
        <a:solidFill>
          <a:srgbClr val="494A4E"/>
        </a:solidFill>
      </p:bgPr>
    </p:bg>
    <p:spTree>
      <p:nvGrpSpPr>
        <p:cNvPr id="2239" name="Shape 2239"/>
        <p:cNvGrpSpPr/>
        <p:nvPr/>
      </p:nvGrpSpPr>
      <p:grpSpPr>
        <a:xfrm>
          <a:off x="0" y="0"/>
          <a:ext cx="0" cy="0"/>
          <a:chOff x="0" y="0"/>
          <a:chExt cx="0" cy="0"/>
        </a:xfrm>
      </p:grpSpPr>
      <p:sp>
        <p:nvSpPr>
          <p:cNvPr id="2240" name="Google Shape;2240;p81"/>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41" name="Google Shape;2241;p81"/>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2242" name="Google Shape;2242;p81"/>
          <p:cNvPicPr preferRelativeResize="0"/>
          <p:nvPr/>
        </p:nvPicPr>
        <p:blipFill rotWithShape="1">
          <a:blip r:embed="rId2">
            <a:alphaModFix/>
          </a:blip>
          <a:srcRect b="0" l="0" r="0" t="0"/>
          <a:stretch/>
        </p:blipFill>
        <p:spPr>
          <a:xfrm>
            <a:off x="1216027" y="1003931"/>
            <a:ext cx="9756775" cy="5488182"/>
          </a:xfrm>
          <a:prstGeom prst="rect">
            <a:avLst/>
          </a:prstGeom>
          <a:noFill/>
          <a:ln>
            <a:noFill/>
          </a:ln>
        </p:spPr>
      </p:pic>
      <p:sp>
        <p:nvSpPr>
          <p:cNvPr id="2243" name="Google Shape;2243;p81"/>
          <p:cNvSpPr txBox="1"/>
          <p:nvPr>
            <p:ph type="title"/>
          </p:nvPr>
        </p:nvSpPr>
        <p:spPr>
          <a:xfrm>
            <a:off x="-1" y="667512"/>
            <a:ext cx="12188700" cy="546600"/>
          </a:xfrm>
          <a:prstGeom prst="rect">
            <a:avLst/>
          </a:prstGeom>
          <a:noFill/>
          <a:ln>
            <a:noFill/>
          </a:ln>
        </p:spPr>
        <p:txBody>
          <a:bodyPr anchorCtr="0" anchor="b" bIns="45700" lIns="91400" spcFirstLastPara="1" rIns="91400"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44" name="Google Shape;2244;p81"/>
          <p:cNvSpPr/>
          <p:nvPr>
            <p:ph idx="2" type="pic"/>
          </p:nvPr>
        </p:nvSpPr>
        <p:spPr>
          <a:xfrm>
            <a:off x="1650999" y="1539627"/>
            <a:ext cx="8955000" cy="47274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 Next For Intuit"/>
              <a:buNone/>
              <a:defRPr b="1" i="0" sz="18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245" name="Google Shape;2245;p81"/>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 - Gradient" showMasterSp="0">
  <p:cSld name="Desktop product view - Gradient">
    <p:bg>
      <p:bgPr>
        <a:gradFill>
          <a:gsLst>
            <a:gs pos="0">
              <a:srgbClr val="003B62"/>
            </a:gs>
            <a:gs pos="35000">
              <a:srgbClr val="005993"/>
            </a:gs>
            <a:gs pos="75000">
              <a:srgbClr val="0377A8"/>
            </a:gs>
            <a:gs pos="100000">
              <a:srgbClr val="00DDDF"/>
            </a:gs>
          </a:gsLst>
          <a:lin ang="19200160" scaled="0"/>
        </a:gradFill>
      </p:bgPr>
    </p:bg>
    <p:spTree>
      <p:nvGrpSpPr>
        <p:cNvPr id="2246" name="Shape 2246"/>
        <p:cNvGrpSpPr/>
        <p:nvPr/>
      </p:nvGrpSpPr>
      <p:grpSpPr>
        <a:xfrm>
          <a:off x="0" y="0"/>
          <a:ext cx="0" cy="0"/>
          <a:chOff x="0" y="0"/>
          <a:chExt cx="0" cy="0"/>
        </a:xfrm>
      </p:grpSpPr>
      <p:sp>
        <p:nvSpPr>
          <p:cNvPr id="2247" name="Google Shape;2247;p82"/>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48" name="Google Shape;2248;p82"/>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249" name="Google Shape;2249;p82"/>
          <p:cNvSpPr txBox="1"/>
          <p:nvPr>
            <p:ph type="title"/>
          </p:nvPr>
        </p:nvSpPr>
        <p:spPr>
          <a:xfrm>
            <a:off x="-1" y="667512"/>
            <a:ext cx="12188700" cy="546600"/>
          </a:xfrm>
          <a:prstGeom prst="rect">
            <a:avLst/>
          </a:prstGeom>
          <a:noFill/>
          <a:ln>
            <a:noFill/>
          </a:ln>
        </p:spPr>
        <p:txBody>
          <a:bodyPr anchorCtr="0" anchor="b" bIns="45700" lIns="91400" spcFirstLastPara="1" rIns="91400"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2250" name="Google Shape;2250;p82"/>
          <p:cNvPicPr preferRelativeResize="0"/>
          <p:nvPr/>
        </p:nvPicPr>
        <p:blipFill rotWithShape="1">
          <a:blip r:embed="rId2">
            <a:alphaModFix/>
          </a:blip>
          <a:srcRect b="0" l="0" r="0" t="0"/>
          <a:stretch/>
        </p:blipFill>
        <p:spPr>
          <a:xfrm>
            <a:off x="1216152" y="1005840"/>
            <a:ext cx="9756644" cy="8399862"/>
          </a:xfrm>
          <a:prstGeom prst="rect">
            <a:avLst/>
          </a:prstGeom>
          <a:noFill/>
          <a:ln>
            <a:noFill/>
          </a:ln>
        </p:spPr>
      </p:pic>
      <p:sp>
        <p:nvSpPr>
          <p:cNvPr id="2251" name="Google Shape;2251;p82"/>
          <p:cNvSpPr/>
          <p:nvPr>
            <p:ph idx="2" type="pic"/>
          </p:nvPr>
        </p:nvSpPr>
        <p:spPr>
          <a:xfrm>
            <a:off x="1650999" y="1539627"/>
            <a:ext cx="8955000" cy="55779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 Next For Intuit"/>
              <a:buNone/>
              <a:defRPr b="1" i="0" sz="18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252" name="Google Shape;2252;p82"/>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with subtitle ">
  <p:cSld name="2-Column with subtitle ">
    <p:spTree>
      <p:nvGrpSpPr>
        <p:cNvPr id="466" name="Shape 466"/>
        <p:cNvGrpSpPr/>
        <p:nvPr/>
      </p:nvGrpSpPr>
      <p:grpSpPr>
        <a:xfrm>
          <a:off x="0" y="0"/>
          <a:ext cx="0" cy="0"/>
          <a:chOff x="0" y="0"/>
          <a:chExt cx="0" cy="0"/>
        </a:xfrm>
      </p:grpSpPr>
      <p:sp>
        <p:nvSpPr>
          <p:cNvPr id="467" name="Google Shape;467;p9"/>
          <p:cNvSpPr txBox="1"/>
          <p:nvPr>
            <p:ph idx="1" type="body"/>
          </p:nvPr>
        </p:nvSpPr>
        <p:spPr>
          <a:xfrm>
            <a:off x="6416540" y="1562100"/>
            <a:ext cx="5190000" cy="45387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2000"/>
              <a:buFont typeface="Avenir Next For Intuit"/>
              <a:buNone/>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Font typeface="Arial"/>
              <a:buNone/>
              <a:defRPr sz="1800">
                <a:solidFill>
                  <a:srgbClr val="000000"/>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000000"/>
              </a:buClr>
              <a:buSzPts val="1440"/>
              <a:buChar char="•"/>
              <a:defRPr sz="1600">
                <a:solidFill>
                  <a:srgbClr val="000000"/>
                </a:solidFill>
                <a:latin typeface="Avenir Next For Intuit"/>
                <a:ea typeface="Avenir Next For Intuit"/>
                <a:cs typeface="Avenir Next For Intuit"/>
                <a:sym typeface="Avenir Next For Intuit"/>
              </a:defRPr>
            </a:lvl3pPr>
            <a:lvl4pPr indent="-330200" lvl="3" marL="1828800" rtl="0" algn="l">
              <a:lnSpc>
                <a:spcPct val="95000"/>
              </a:lnSpc>
              <a:spcBef>
                <a:spcPts val="400"/>
              </a:spcBef>
              <a:spcAft>
                <a:spcPts val="0"/>
              </a:spcAft>
              <a:buClr>
                <a:srgbClr val="000000"/>
              </a:buClr>
              <a:buSzPts val="1600"/>
              <a:buChar char="–"/>
              <a:defRPr sz="1600">
                <a:solidFill>
                  <a:srgbClr val="000000"/>
                </a:solidFill>
                <a:latin typeface="Avenir Next For Intuit"/>
                <a:ea typeface="Avenir Next For Intuit"/>
                <a:cs typeface="Avenir Next For Intuit"/>
                <a:sym typeface="Avenir Next For Intuit"/>
              </a:defRPr>
            </a:lvl4pPr>
            <a:lvl5pPr indent="-320039" lvl="4" marL="2286000" rtl="0" algn="l">
              <a:lnSpc>
                <a:spcPct val="95000"/>
              </a:lnSpc>
              <a:spcBef>
                <a:spcPts val="400"/>
              </a:spcBef>
              <a:spcAft>
                <a:spcPts val="0"/>
              </a:spcAft>
              <a:buSzPts val="1440"/>
              <a:buFont typeface="Arial"/>
              <a:buChar char="•"/>
              <a:defRPr sz="1600">
                <a:solidFill>
                  <a:srgbClr val="000000"/>
                </a:solidFill>
                <a:latin typeface="Avenir Next For Intuit"/>
                <a:ea typeface="Avenir Next For Intuit"/>
                <a:cs typeface="Avenir Next For Intuit"/>
                <a:sym typeface="Avenir Next For Intuit"/>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68" name="Google Shape;468;p9"/>
          <p:cNvSpPr txBox="1"/>
          <p:nvPr>
            <p:ph idx="2" type="body"/>
          </p:nvPr>
        </p:nvSpPr>
        <p:spPr>
          <a:xfrm>
            <a:off x="519547" y="1562100"/>
            <a:ext cx="5271000" cy="45387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2000"/>
              <a:buFont typeface="Avenir Next For Intuit"/>
              <a:buNone/>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Font typeface="Arial"/>
              <a:buNone/>
              <a:defRPr sz="1800"/>
            </a:lvl2pPr>
            <a:lvl3pPr indent="-320039" lvl="2" marL="1371600" rtl="0" algn="l">
              <a:lnSpc>
                <a:spcPct val="95000"/>
              </a:lnSpc>
              <a:spcBef>
                <a:spcPts val="400"/>
              </a:spcBef>
              <a:spcAft>
                <a:spcPts val="0"/>
              </a:spcAft>
              <a:buClr>
                <a:srgbClr val="000000"/>
              </a:buClr>
              <a:buSzPts val="1440"/>
              <a:buChar char="•"/>
              <a:defRPr sz="1600"/>
            </a:lvl3pPr>
            <a:lvl4pPr indent="-330200" lvl="3" marL="1828800" rtl="0" algn="l">
              <a:lnSpc>
                <a:spcPct val="95000"/>
              </a:lnSpc>
              <a:spcBef>
                <a:spcPts val="400"/>
              </a:spcBef>
              <a:spcAft>
                <a:spcPts val="0"/>
              </a:spcAft>
              <a:buClr>
                <a:srgbClr val="000000"/>
              </a:buClr>
              <a:buSzPts val="1600"/>
              <a:buChar char="–"/>
              <a:defRPr sz="1600"/>
            </a:lvl4pPr>
            <a:lvl5pPr indent="-320039" lvl="4" marL="2286000" rtl="0" algn="l">
              <a:lnSpc>
                <a:spcPct val="95000"/>
              </a:lnSpc>
              <a:spcBef>
                <a:spcPts val="400"/>
              </a:spcBef>
              <a:spcAft>
                <a:spcPts val="0"/>
              </a:spcAft>
              <a:buSzPts val="1440"/>
              <a:buFont typeface="Arial"/>
              <a:buChar char="•"/>
              <a:defRPr sz="16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69" name="Google Shape;469;p9"/>
          <p:cNvSpPr txBox="1"/>
          <p:nvPr>
            <p:ph idx="3"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70" name="Google Shape;470;p9"/>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ktop product view2 - Gradient" showMasterSp="0">
  <p:cSld name="Desktop product view2 - Gradient">
    <p:bg>
      <p:bgPr>
        <a:gradFill>
          <a:gsLst>
            <a:gs pos="0">
              <a:srgbClr val="003B62"/>
            </a:gs>
            <a:gs pos="35000">
              <a:srgbClr val="005993"/>
            </a:gs>
            <a:gs pos="75000">
              <a:srgbClr val="0377A8"/>
            </a:gs>
            <a:gs pos="100000">
              <a:srgbClr val="00DDDF"/>
            </a:gs>
          </a:gsLst>
          <a:lin ang="19200160" scaled="0"/>
        </a:gradFill>
      </p:bgPr>
    </p:bg>
    <p:spTree>
      <p:nvGrpSpPr>
        <p:cNvPr id="2253" name="Shape 2253"/>
        <p:cNvGrpSpPr/>
        <p:nvPr/>
      </p:nvGrpSpPr>
      <p:grpSpPr>
        <a:xfrm>
          <a:off x="0" y="0"/>
          <a:ext cx="0" cy="0"/>
          <a:chOff x="0" y="0"/>
          <a:chExt cx="0" cy="0"/>
        </a:xfrm>
      </p:grpSpPr>
      <p:sp>
        <p:nvSpPr>
          <p:cNvPr id="2254" name="Google Shape;2254;p83"/>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55" name="Google Shape;2255;p83"/>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2256" name="Google Shape;2256;p83"/>
          <p:cNvPicPr preferRelativeResize="0"/>
          <p:nvPr/>
        </p:nvPicPr>
        <p:blipFill rotWithShape="1">
          <a:blip r:embed="rId2">
            <a:alphaModFix/>
          </a:blip>
          <a:srcRect b="0" l="0" r="0" t="0"/>
          <a:stretch/>
        </p:blipFill>
        <p:spPr>
          <a:xfrm>
            <a:off x="1216027" y="1003931"/>
            <a:ext cx="9756775" cy="5488182"/>
          </a:xfrm>
          <a:prstGeom prst="rect">
            <a:avLst/>
          </a:prstGeom>
          <a:noFill/>
          <a:ln>
            <a:noFill/>
          </a:ln>
        </p:spPr>
      </p:pic>
      <p:sp>
        <p:nvSpPr>
          <p:cNvPr id="2257" name="Google Shape;2257;p83"/>
          <p:cNvSpPr txBox="1"/>
          <p:nvPr>
            <p:ph type="title"/>
          </p:nvPr>
        </p:nvSpPr>
        <p:spPr>
          <a:xfrm>
            <a:off x="-1" y="667512"/>
            <a:ext cx="12188700" cy="546600"/>
          </a:xfrm>
          <a:prstGeom prst="rect">
            <a:avLst/>
          </a:prstGeom>
          <a:noFill/>
          <a:ln>
            <a:noFill/>
          </a:ln>
        </p:spPr>
        <p:txBody>
          <a:bodyPr anchorCtr="0" anchor="b" bIns="45700" lIns="91400" spcFirstLastPara="1" rIns="91400" wrap="square" tIns="45700">
            <a:noAutofit/>
          </a:bodyPr>
          <a:lstStyle>
            <a:lvl1pPr lvl="0" rtl="0" algn="ctr">
              <a:lnSpc>
                <a:spcPct val="95000"/>
              </a:lnSpc>
              <a:spcBef>
                <a:spcPts val="0"/>
              </a:spcBef>
              <a:spcAft>
                <a:spcPts val="0"/>
              </a:spcAft>
              <a:buClr>
                <a:srgbClr val="FFFFFF"/>
              </a:buClr>
              <a:buSzPts val="3500"/>
              <a:buFont typeface="AvenirNext forINTUIT W05 Thin"/>
              <a:buNone/>
              <a:defRPr>
                <a:solidFill>
                  <a:srgbClr val="FFFFFF"/>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58" name="Google Shape;2258;p83"/>
          <p:cNvSpPr/>
          <p:nvPr>
            <p:ph idx="2" type="pic"/>
          </p:nvPr>
        </p:nvSpPr>
        <p:spPr>
          <a:xfrm>
            <a:off x="1650999" y="1539627"/>
            <a:ext cx="8955000" cy="4727400"/>
          </a:xfrm>
          <a:prstGeom prst="rect">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800"/>
              <a:buFont typeface="Avenir Next For Intuit"/>
              <a:buNone/>
              <a:defRPr b="1" i="0" sz="18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259" name="Google Shape;2259;p83"/>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p:cSld name="1-Column">
    <p:spTree>
      <p:nvGrpSpPr>
        <p:cNvPr id="2260" name="Shape 2260"/>
        <p:cNvGrpSpPr/>
        <p:nvPr/>
      </p:nvGrpSpPr>
      <p:grpSpPr>
        <a:xfrm>
          <a:off x="0" y="0"/>
          <a:ext cx="0" cy="0"/>
          <a:chOff x="0" y="0"/>
          <a:chExt cx="0" cy="0"/>
        </a:xfrm>
      </p:grpSpPr>
      <p:sp>
        <p:nvSpPr>
          <p:cNvPr id="2261" name="Google Shape;2261;p84"/>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3500"/>
              <a:buFont typeface="AvenirNext forINTUIT W05 Thin"/>
              <a:buNone/>
              <a:defRPr b="0" i="0" sz="3500" cap="non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62" name="Google Shape;2262;p84"/>
          <p:cNvSpPr txBox="1"/>
          <p:nvPr>
            <p:ph idx="1" type="body"/>
          </p:nvPr>
        </p:nvSpPr>
        <p:spPr>
          <a:xfrm>
            <a:off x="365760" y="1572986"/>
            <a:ext cx="11107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a:solidFill>
                  <a:srgbClr val="494A4E"/>
                </a:solidFill>
              </a:defRPr>
            </a:lvl3pPr>
            <a:lvl4pPr indent="-317500" lvl="3" marL="1828800" rtl="0" algn="l">
              <a:lnSpc>
                <a:spcPct val="108571"/>
              </a:lnSpc>
              <a:spcBef>
                <a:spcPts val="400"/>
              </a:spcBef>
              <a:spcAft>
                <a:spcPts val="0"/>
              </a:spcAft>
              <a:buClr>
                <a:srgbClr val="494A4E"/>
              </a:buClr>
              <a:buSzPts val="1400"/>
              <a:buChar char="–"/>
              <a:defRPr>
                <a:solidFill>
                  <a:srgbClr val="494A4E"/>
                </a:solidFill>
              </a:defRPr>
            </a:lvl4pPr>
            <a:lvl5pPr indent="-228600" lvl="4" marL="2286000" rtl="0" algn="l">
              <a:lnSpc>
                <a:spcPct val="126666"/>
              </a:lnSpc>
              <a:spcBef>
                <a:spcPts val="400"/>
              </a:spcBef>
              <a:spcAft>
                <a:spcPts val="0"/>
              </a:spcAft>
              <a:buSzPts val="1080"/>
              <a:buFont typeface="Avenir Next For Intuit"/>
              <a:buNone/>
              <a:defRPr>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Column with bang box">
  <p:cSld name="1-Column with bang box">
    <p:spTree>
      <p:nvGrpSpPr>
        <p:cNvPr id="2263" name="Shape 2263"/>
        <p:cNvGrpSpPr/>
        <p:nvPr/>
      </p:nvGrpSpPr>
      <p:grpSpPr>
        <a:xfrm>
          <a:off x="0" y="0"/>
          <a:ext cx="0" cy="0"/>
          <a:chOff x="0" y="0"/>
          <a:chExt cx="0" cy="0"/>
        </a:xfrm>
      </p:grpSpPr>
      <p:sp>
        <p:nvSpPr>
          <p:cNvPr id="2264" name="Google Shape;2264;p85"/>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65" name="Google Shape;2265;p85"/>
          <p:cNvSpPr txBox="1"/>
          <p:nvPr/>
        </p:nvSpPr>
        <p:spPr>
          <a:xfrm>
            <a:off x="473280" y="5715000"/>
            <a:ext cx="11255100" cy="457200"/>
          </a:xfrm>
          <a:prstGeom prst="rect">
            <a:avLst/>
          </a:prstGeom>
          <a:solidFill>
            <a:srgbClr val="F0F2F4"/>
          </a:solidFill>
          <a:ln>
            <a:noFill/>
          </a:ln>
        </p:spPr>
        <p:txBody>
          <a:bodyPr anchorCtr="0" anchor="t" bIns="182875" lIns="182875" spcFirstLastPara="1" rIns="182875" wrap="square" tIns="137150">
            <a:noAutofit/>
          </a:bodyPr>
          <a:lstStyle/>
          <a:p>
            <a:pPr indent="0" lvl="0" marL="0" marR="0" rtl="0" algn="ctr">
              <a:lnSpc>
                <a:spcPct val="114000"/>
              </a:lnSpc>
              <a:spcBef>
                <a:spcPts val="0"/>
              </a:spcBef>
              <a:spcAft>
                <a:spcPts val="0"/>
              </a:spcAft>
              <a:buClr>
                <a:srgbClr val="FFFFFF"/>
              </a:buClr>
              <a:buSzPts val="1800"/>
              <a:buFont typeface="Helvetica Neue"/>
              <a:buNone/>
            </a:pPr>
            <a:r>
              <a:t/>
            </a:r>
            <a:endParaRPr b="1" i="0" sz="1800" u="none" cap="none" strike="noStrike">
              <a:solidFill>
                <a:srgbClr val="FFFFFF"/>
              </a:solidFill>
              <a:latin typeface="Arial"/>
              <a:ea typeface="Arial"/>
              <a:cs typeface="Arial"/>
              <a:sym typeface="Arial"/>
            </a:endParaRPr>
          </a:p>
        </p:txBody>
      </p:sp>
      <p:sp>
        <p:nvSpPr>
          <p:cNvPr id="2266" name="Google Shape;2266;p85"/>
          <p:cNvSpPr txBox="1"/>
          <p:nvPr>
            <p:ph idx="1" type="body"/>
          </p:nvPr>
        </p:nvSpPr>
        <p:spPr>
          <a:xfrm>
            <a:off x="365760" y="1572986"/>
            <a:ext cx="11107500" cy="3848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1800"/>
              <a:buNone/>
              <a:defRPr/>
            </a:lvl1pPr>
            <a:lvl2pPr indent="-228600" lvl="1" marL="914400" rtl="0" algn="l">
              <a:lnSpc>
                <a:spcPct val="95000"/>
              </a:lnSpc>
              <a:spcBef>
                <a:spcPts val="400"/>
              </a:spcBef>
              <a:spcAft>
                <a:spcPts val="0"/>
              </a:spcAft>
              <a:buClr>
                <a:srgbClr val="494A4E"/>
              </a:buClr>
              <a:buSzPts val="171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a:solidFill>
                  <a:srgbClr val="494A4E"/>
                </a:solidFill>
              </a:defRPr>
            </a:lvl3pPr>
            <a:lvl4pPr indent="-317500" lvl="3" marL="1828800" rtl="0" algn="l">
              <a:lnSpc>
                <a:spcPct val="108571"/>
              </a:lnSpc>
              <a:spcBef>
                <a:spcPts val="400"/>
              </a:spcBef>
              <a:spcAft>
                <a:spcPts val="0"/>
              </a:spcAft>
              <a:buClr>
                <a:srgbClr val="494A4E"/>
              </a:buClr>
              <a:buSzPts val="1400"/>
              <a:buChar char="–"/>
              <a:defRPr>
                <a:solidFill>
                  <a:srgbClr val="494A4E"/>
                </a:solidFill>
              </a:defRPr>
            </a:lvl4pPr>
            <a:lvl5pPr indent="-228600" lvl="4" marL="2286000" rtl="0" algn="l">
              <a:lnSpc>
                <a:spcPct val="126666"/>
              </a:lnSpc>
              <a:spcBef>
                <a:spcPts val="400"/>
              </a:spcBef>
              <a:spcAft>
                <a:spcPts val="0"/>
              </a:spcAft>
              <a:buSzPts val="1080"/>
              <a:buFont typeface="Avenir Next For Intuit"/>
              <a:buNone/>
              <a:defRPr>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267" name="Google Shape;2267;p85"/>
          <p:cNvSpPr txBox="1"/>
          <p:nvPr>
            <p:ph idx="2" type="body"/>
          </p:nvPr>
        </p:nvSpPr>
        <p:spPr>
          <a:xfrm>
            <a:off x="473280" y="5780571"/>
            <a:ext cx="11242200" cy="365100"/>
          </a:xfrm>
          <a:prstGeom prst="rect">
            <a:avLst/>
          </a:prstGeom>
          <a:noFill/>
          <a:ln>
            <a:noFill/>
          </a:ln>
        </p:spPr>
        <p:txBody>
          <a:bodyPr anchorCtr="0" anchor="ctr" bIns="45700" lIns="91400" spcFirstLastPara="1" rIns="91400" wrap="square" tIns="45700">
            <a:normAutofit/>
          </a:bodyPr>
          <a:lstStyle>
            <a:lvl1pPr indent="-228600" lvl="0" marL="457200" rtl="0" algn="ctr">
              <a:lnSpc>
                <a:spcPct val="95000"/>
              </a:lnSpc>
              <a:spcBef>
                <a:spcPts val="1800"/>
              </a:spcBef>
              <a:spcAft>
                <a:spcPts val="0"/>
              </a:spcAft>
              <a:buClr>
                <a:srgbClr val="393A3D"/>
              </a:buClr>
              <a:buSzPts val="1400"/>
              <a:buFont typeface="Avenir Next For Intuit"/>
              <a:buNone/>
              <a:defRPr b="1" i="0" sz="1400">
                <a:solidFill>
                  <a:srgbClr val="393A3D"/>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ed visual with subtitle">
  <p:cSld name="Captioned visual with subtitle">
    <p:spTree>
      <p:nvGrpSpPr>
        <p:cNvPr id="2268" name="Shape 2268"/>
        <p:cNvGrpSpPr/>
        <p:nvPr/>
      </p:nvGrpSpPr>
      <p:grpSpPr>
        <a:xfrm>
          <a:off x="0" y="0"/>
          <a:ext cx="0" cy="0"/>
          <a:chOff x="0" y="0"/>
          <a:chExt cx="0" cy="0"/>
        </a:xfrm>
      </p:grpSpPr>
      <p:sp>
        <p:nvSpPr>
          <p:cNvPr id="2269" name="Google Shape;2269;p86"/>
          <p:cNvSpPr txBox="1"/>
          <p:nvPr>
            <p:ph idx="1" type="body"/>
          </p:nvPr>
        </p:nvSpPr>
        <p:spPr>
          <a:xfrm>
            <a:off x="8227896" y="1572768"/>
            <a:ext cx="34947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270" name="Google Shape;2270;p86"/>
          <p:cNvSpPr txBox="1"/>
          <p:nvPr>
            <p:ph idx="2" type="body"/>
          </p:nvPr>
        </p:nvSpPr>
        <p:spPr>
          <a:xfrm>
            <a:off x="462671" y="1572768"/>
            <a:ext cx="7240500" cy="45720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D8D8D8"/>
              </a:buClr>
              <a:buSzPts val="2000"/>
              <a:buFont typeface="AvenirNext forINTUIT W05 Medium"/>
              <a:buNone/>
              <a:defRPr b="1" sz="2000">
                <a:solidFill>
                  <a:srgbClr val="D8D8D8"/>
                </a:solidFill>
              </a:defRPr>
            </a:lvl1pPr>
            <a:lvl2pPr indent="-228600" lvl="1" marL="914400" rtl="0" algn="l">
              <a:lnSpc>
                <a:spcPct val="95000"/>
              </a:lnSpc>
              <a:spcBef>
                <a:spcPts val="400"/>
              </a:spcBef>
              <a:spcAft>
                <a:spcPts val="0"/>
              </a:spcAft>
              <a:buClr>
                <a:schemeClr val="lt2"/>
              </a:buClr>
              <a:buSzPts val="1710"/>
              <a:buFont typeface="Avenir Next For Intuit"/>
              <a:buNone/>
              <a:defRPr sz="1900"/>
            </a:lvl2pPr>
            <a:lvl3pPr indent="-337185" lvl="2" marL="1371600" rtl="0" algn="l">
              <a:lnSpc>
                <a:spcPct val="95000"/>
              </a:lnSpc>
              <a:spcBef>
                <a:spcPts val="400"/>
              </a:spcBef>
              <a:spcAft>
                <a:spcPts val="0"/>
              </a:spcAft>
              <a:buClr>
                <a:srgbClr val="494A4E"/>
              </a:buClr>
              <a:buSzPts val="1710"/>
              <a:buChar char="•"/>
              <a:defRPr sz="1900"/>
            </a:lvl3pPr>
            <a:lvl4pPr indent="-349250" lvl="3" marL="1828800" rtl="0" algn="l">
              <a:lnSpc>
                <a:spcPct val="80000"/>
              </a:lnSpc>
              <a:spcBef>
                <a:spcPts val="400"/>
              </a:spcBef>
              <a:spcAft>
                <a:spcPts val="0"/>
              </a:spcAft>
              <a:buClr>
                <a:srgbClr val="494A4E"/>
              </a:buClr>
              <a:buSzPts val="1900"/>
              <a:buChar char="–"/>
              <a:defRPr sz="1900"/>
            </a:lvl4pPr>
            <a:lvl5pPr indent="-228600" lvl="4" marL="2286000" rtl="0" algn="l">
              <a:lnSpc>
                <a:spcPct val="101333"/>
              </a:lnSpc>
              <a:spcBef>
                <a:spcPts val="400"/>
              </a:spcBef>
              <a:spcAft>
                <a:spcPts val="0"/>
              </a:spcAft>
              <a:buSzPts val="1350"/>
              <a:buFont typeface="Avenir Next For Intuit"/>
              <a:buNone/>
              <a:defRPr sz="15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271" name="Google Shape;2271;p86"/>
          <p:cNvSpPr txBox="1"/>
          <p:nvPr>
            <p:ph type="title"/>
          </p:nvPr>
        </p:nvSpPr>
        <p:spPr>
          <a:xfrm>
            <a:off x="338328" y="667512"/>
            <a:ext cx="11384400" cy="546600"/>
          </a:xfrm>
          <a:prstGeom prst="rect">
            <a:avLst/>
          </a:prstGeom>
          <a:noFill/>
          <a:ln>
            <a:noFill/>
          </a:ln>
        </p:spPr>
        <p:txBody>
          <a:bodyPr anchorCtr="0" anchor="b" bIns="45700" lIns="91425"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ubtitle Captioned Visual">
  <p:cSld name="1_Subtitle Captioned Visual">
    <p:spTree>
      <p:nvGrpSpPr>
        <p:cNvPr id="2272" name="Shape 2272"/>
        <p:cNvGrpSpPr/>
        <p:nvPr/>
      </p:nvGrpSpPr>
      <p:grpSpPr>
        <a:xfrm>
          <a:off x="0" y="0"/>
          <a:ext cx="0" cy="0"/>
          <a:chOff x="0" y="0"/>
          <a:chExt cx="0" cy="0"/>
        </a:xfrm>
      </p:grpSpPr>
      <p:sp>
        <p:nvSpPr>
          <p:cNvPr id="2273" name="Google Shape;2273;p87"/>
          <p:cNvSpPr txBox="1"/>
          <p:nvPr>
            <p:ph idx="1" type="body"/>
          </p:nvPr>
        </p:nvSpPr>
        <p:spPr>
          <a:xfrm>
            <a:off x="365760" y="1572768"/>
            <a:ext cx="3378600" cy="46149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00A9EC"/>
              </a:buClr>
              <a:buSzPts val="2000"/>
              <a:buFont typeface="AvenirNext forINTUIT W05 Medium"/>
              <a:buNone/>
              <a:defRPr b="0" i="0" sz="2000">
                <a:solidFill>
                  <a:srgbClr val="00A9EC"/>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rgbClr val="494A4E"/>
              </a:buClr>
              <a:buSzPts val="1710"/>
              <a:buFont typeface="Avenir Next For Intuit"/>
              <a:buNone/>
              <a:defRPr sz="1900">
                <a:solidFill>
                  <a:srgbClr val="494A4E"/>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494A4E"/>
              </a:buClr>
              <a:buSzPts val="1440"/>
              <a:buChar char="•"/>
              <a:defRPr sz="1600">
                <a:solidFill>
                  <a:srgbClr val="494A4E"/>
                </a:solidFill>
              </a:defRPr>
            </a:lvl3pPr>
            <a:lvl4pPr indent="-330200" lvl="3" marL="1828800" rtl="0" algn="l">
              <a:lnSpc>
                <a:spcPct val="95000"/>
              </a:lnSpc>
              <a:spcBef>
                <a:spcPts val="400"/>
              </a:spcBef>
              <a:spcAft>
                <a:spcPts val="0"/>
              </a:spcAft>
              <a:buClr>
                <a:srgbClr val="494A4E"/>
              </a:buClr>
              <a:buSzPts val="1600"/>
              <a:buChar char="–"/>
              <a:defRPr sz="1600">
                <a:solidFill>
                  <a:srgbClr val="494A4E"/>
                </a:solidFill>
              </a:defRPr>
            </a:lvl4pPr>
            <a:lvl5pPr indent="-228600" lvl="4" marL="2286000" rtl="0" algn="l">
              <a:lnSpc>
                <a:spcPct val="108571"/>
              </a:lnSpc>
              <a:spcBef>
                <a:spcPts val="400"/>
              </a:spcBef>
              <a:spcAft>
                <a:spcPts val="0"/>
              </a:spcAft>
              <a:buSzPts val="1260"/>
              <a:buFont typeface="Avenir Next For Intuit"/>
              <a:buNone/>
              <a:defRPr sz="1400">
                <a:solidFill>
                  <a:srgbClr val="494A4E"/>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274" name="Google Shape;2274;p87"/>
          <p:cNvSpPr txBox="1"/>
          <p:nvPr>
            <p:ph idx="2" type="body"/>
          </p:nvPr>
        </p:nvSpPr>
        <p:spPr>
          <a:xfrm>
            <a:off x="4221018" y="1562100"/>
            <a:ext cx="7501500" cy="46101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rgbClr val="D8D8D8"/>
              </a:buClr>
              <a:buSzPts val="2000"/>
              <a:buFont typeface="AvenirNext forINTUIT W05 Medium"/>
              <a:buNone/>
              <a:defRPr b="1" sz="2000">
                <a:solidFill>
                  <a:srgbClr val="D8D8D8"/>
                </a:solidFill>
              </a:defRPr>
            </a:lvl1pPr>
            <a:lvl2pPr indent="-228600" lvl="1" marL="914400" rtl="0" algn="l">
              <a:lnSpc>
                <a:spcPct val="95000"/>
              </a:lnSpc>
              <a:spcBef>
                <a:spcPts val="400"/>
              </a:spcBef>
              <a:spcAft>
                <a:spcPts val="0"/>
              </a:spcAft>
              <a:buClr>
                <a:schemeClr val="lt2"/>
              </a:buClr>
              <a:buSzPts val="1710"/>
              <a:buFont typeface="Avenir Next For Intuit"/>
              <a:buNone/>
              <a:defRPr sz="1900"/>
            </a:lvl2pPr>
            <a:lvl3pPr indent="-337185" lvl="2" marL="1371600" rtl="0" algn="l">
              <a:lnSpc>
                <a:spcPct val="95000"/>
              </a:lnSpc>
              <a:spcBef>
                <a:spcPts val="400"/>
              </a:spcBef>
              <a:spcAft>
                <a:spcPts val="0"/>
              </a:spcAft>
              <a:buClr>
                <a:srgbClr val="494A4E"/>
              </a:buClr>
              <a:buSzPts val="1710"/>
              <a:buChar char="•"/>
              <a:defRPr sz="1900"/>
            </a:lvl3pPr>
            <a:lvl4pPr indent="-349250" lvl="3" marL="1828800" rtl="0" algn="l">
              <a:lnSpc>
                <a:spcPct val="80000"/>
              </a:lnSpc>
              <a:spcBef>
                <a:spcPts val="400"/>
              </a:spcBef>
              <a:spcAft>
                <a:spcPts val="0"/>
              </a:spcAft>
              <a:buClr>
                <a:srgbClr val="494A4E"/>
              </a:buClr>
              <a:buSzPts val="1900"/>
              <a:buChar char="–"/>
              <a:defRPr sz="1900"/>
            </a:lvl4pPr>
            <a:lvl5pPr indent="-228600" lvl="4" marL="2286000" rtl="0" algn="l">
              <a:lnSpc>
                <a:spcPct val="101333"/>
              </a:lnSpc>
              <a:spcBef>
                <a:spcPts val="400"/>
              </a:spcBef>
              <a:spcAft>
                <a:spcPts val="0"/>
              </a:spcAft>
              <a:buSzPts val="1350"/>
              <a:buFont typeface="Avenir Next For Intuit"/>
              <a:buNone/>
              <a:defRPr sz="15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275" name="Google Shape;2275;p87"/>
          <p:cNvSpPr txBox="1"/>
          <p:nvPr>
            <p:ph type="title"/>
          </p:nvPr>
        </p:nvSpPr>
        <p:spPr>
          <a:xfrm>
            <a:off x="338328" y="667512"/>
            <a:ext cx="11384400" cy="546600"/>
          </a:xfrm>
          <a:prstGeom prst="rect">
            <a:avLst/>
          </a:prstGeom>
          <a:noFill/>
          <a:ln>
            <a:noFill/>
          </a:ln>
        </p:spPr>
        <p:txBody>
          <a:bodyPr anchorCtr="0" anchor="b" bIns="45700" lIns="91425" spcFirstLastPara="1" rIns="91400" wrap="square" tIns="45700">
            <a:noAutofit/>
          </a:bodyPr>
          <a:lstStyle>
            <a:lvl1pPr lvl="0" rtl="0" algn="l">
              <a:lnSpc>
                <a:spcPct val="95000"/>
              </a:lnSpc>
              <a:spcBef>
                <a:spcPts val="0"/>
              </a:spcBef>
              <a:spcAft>
                <a:spcPts val="0"/>
              </a:spcAft>
              <a:buClr>
                <a:srgbClr val="0068A4"/>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LAY VIDEO placeholder" showMasterSp="0">
  <p:cSld name="PLAY VIDEO placeholder">
    <p:bg>
      <p:bgPr>
        <a:solidFill>
          <a:srgbClr val="000000"/>
        </a:solidFill>
      </p:bgPr>
    </p:bg>
    <p:spTree>
      <p:nvGrpSpPr>
        <p:cNvPr id="2276" name="Shape 2276"/>
        <p:cNvGrpSpPr/>
        <p:nvPr/>
      </p:nvGrpSpPr>
      <p:grpSpPr>
        <a:xfrm>
          <a:off x="0" y="0"/>
          <a:ext cx="0" cy="0"/>
          <a:chOff x="0" y="0"/>
          <a:chExt cx="0" cy="0"/>
        </a:xfrm>
      </p:grpSpPr>
      <p:pic>
        <p:nvPicPr>
          <p:cNvPr id="2277" name="Google Shape;2277;p88"/>
          <p:cNvPicPr preferRelativeResize="0"/>
          <p:nvPr/>
        </p:nvPicPr>
        <p:blipFill rotWithShape="1">
          <a:blip r:embed="rId2">
            <a:alphaModFix amt="57000"/>
          </a:blip>
          <a:srcRect b="0" l="0" r="0" t="0"/>
          <a:stretch/>
        </p:blipFill>
        <p:spPr>
          <a:xfrm>
            <a:off x="5050429" y="2117003"/>
            <a:ext cx="2334127" cy="2334127"/>
          </a:xfrm>
          <a:prstGeom prst="rect">
            <a:avLst/>
          </a:prstGeom>
          <a:noFill/>
          <a:ln>
            <a:noFill/>
          </a:ln>
        </p:spPr>
      </p:pic>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mobile device on blue gradation" showMasterSp="0">
  <p:cSld name="Full mobile device on blue gradation">
    <p:bg>
      <p:bgPr>
        <a:gradFill>
          <a:gsLst>
            <a:gs pos="0">
              <a:srgbClr val="005993"/>
            </a:gs>
            <a:gs pos="35000">
              <a:srgbClr val="0377A8"/>
            </a:gs>
            <a:gs pos="75000">
              <a:srgbClr val="09CADF"/>
            </a:gs>
            <a:gs pos="100000">
              <a:srgbClr val="00DDDF"/>
            </a:gs>
          </a:gsLst>
          <a:lin ang="3600008" scaled="0"/>
        </a:gradFill>
      </p:bgPr>
    </p:bg>
    <p:spTree>
      <p:nvGrpSpPr>
        <p:cNvPr id="2278" name="Shape 2278"/>
        <p:cNvGrpSpPr/>
        <p:nvPr/>
      </p:nvGrpSpPr>
      <p:grpSpPr>
        <a:xfrm>
          <a:off x="0" y="0"/>
          <a:ext cx="0" cy="0"/>
          <a:chOff x="0" y="0"/>
          <a:chExt cx="0" cy="0"/>
        </a:xfrm>
      </p:grpSpPr>
      <p:sp>
        <p:nvSpPr>
          <p:cNvPr id="2279" name="Google Shape;2279;p89"/>
          <p:cNvSpPr txBox="1"/>
          <p:nvPr>
            <p:ph type="title"/>
          </p:nvPr>
        </p:nvSpPr>
        <p:spPr>
          <a:xfrm>
            <a:off x="338328" y="621792"/>
            <a:ext cx="4023300" cy="29718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chemeClr val="lt1"/>
              </a:buClr>
              <a:buSzPts val="3500"/>
              <a:buFont typeface="AvenirNext forINTUIT W05 Thin"/>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descr="A picture containing table&#10;&#10;Description automatically generated" id="2280" name="Google Shape;2280;p89"/>
          <p:cNvPicPr preferRelativeResize="0"/>
          <p:nvPr/>
        </p:nvPicPr>
        <p:blipFill rotWithShape="1">
          <a:blip r:embed="rId2">
            <a:alphaModFix/>
          </a:blip>
          <a:srcRect b="0" l="0" r="0" t="0"/>
          <a:stretch/>
        </p:blipFill>
        <p:spPr>
          <a:xfrm>
            <a:off x="4728694" y="130011"/>
            <a:ext cx="3543360" cy="6597976"/>
          </a:xfrm>
          <a:prstGeom prst="rect">
            <a:avLst/>
          </a:prstGeom>
          <a:noFill/>
          <a:ln>
            <a:noFill/>
          </a:ln>
        </p:spPr>
      </p:pic>
      <p:sp>
        <p:nvSpPr>
          <p:cNvPr id="2281" name="Google Shape;2281;p89"/>
          <p:cNvSpPr/>
          <p:nvPr>
            <p:ph idx="2" type="pic"/>
          </p:nvPr>
        </p:nvSpPr>
        <p:spPr>
          <a:xfrm>
            <a:off x="5062648" y="311528"/>
            <a:ext cx="2875500" cy="62349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282" name="Google Shape;2282;p89"/>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83" name="Google Shape;2283;p89"/>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Intuit_2016_RGB.eps" id="2284" name="Google Shape;2284;p89"/>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on left with photo ">
  <p:cSld name="Half mobile on left with photo ">
    <p:bg>
      <p:bgPr>
        <a:solidFill>
          <a:schemeClr val="lt1"/>
        </a:solidFill>
      </p:bgPr>
    </p:bg>
    <p:spTree>
      <p:nvGrpSpPr>
        <p:cNvPr id="2285" name="Shape 2285"/>
        <p:cNvGrpSpPr/>
        <p:nvPr/>
      </p:nvGrpSpPr>
      <p:grpSpPr>
        <a:xfrm>
          <a:off x="0" y="0"/>
          <a:ext cx="0" cy="0"/>
          <a:chOff x="0" y="0"/>
          <a:chExt cx="0" cy="0"/>
        </a:xfrm>
      </p:grpSpPr>
      <p:pic>
        <p:nvPicPr>
          <p:cNvPr id="2286" name="Google Shape;2286;p90"/>
          <p:cNvPicPr preferRelativeResize="0"/>
          <p:nvPr/>
        </p:nvPicPr>
        <p:blipFill rotWithShape="1">
          <a:blip r:embed="rId2">
            <a:alphaModFix/>
          </a:blip>
          <a:srcRect b="0" l="0" r="0" t="0"/>
          <a:stretch/>
        </p:blipFill>
        <p:spPr>
          <a:xfrm>
            <a:off x="-1" y="0"/>
            <a:ext cx="12188822" cy="6858002"/>
          </a:xfrm>
          <a:prstGeom prst="rect">
            <a:avLst/>
          </a:prstGeom>
          <a:noFill/>
          <a:ln>
            <a:noFill/>
          </a:ln>
        </p:spPr>
      </p:pic>
      <p:sp>
        <p:nvSpPr>
          <p:cNvPr id="2287" name="Google Shape;2287;p90"/>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88" name="Google Shape;2288;p90"/>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descr="A picture containing table&#10;&#10;Description automatically generated" id="2289" name="Google Shape;2289;p90"/>
          <p:cNvPicPr preferRelativeResize="0"/>
          <p:nvPr/>
        </p:nvPicPr>
        <p:blipFill rotWithShape="1">
          <a:blip r:embed="rId3">
            <a:alphaModFix/>
          </a:blip>
          <a:srcRect b="0" l="0" r="0" t="0"/>
          <a:stretch/>
        </p:blipFill>
        <p:spPr>
          <a:xfrm>
            <a:off x="813996" y="320041"/>
            <a:ext cx="5622714" cy="10469883"/>
          </a:xfrm>
          <a:prstGeom prst="rect">
            <a:avLst/>
          </a:prstGeom>
          <a:noFill/>
          <a:ln>
            <a:noFill/>
          </a:ln>
        </p:spPr>
      </p:pic>
      <p:sp>
        <p:nvSpPr>
          <p:cNvPr id="2290" name="Google Shape;2290;p90"/>
          <p:cNvSpPr/>
          <p:nvPr>
            <p:ph idx="2" type="pic"/>
          </p:nvPr>
        </p:nvSpPr>
        <p:spPr>
          <a:xfrm>
            <a:off x="1339353" y="603470"/>
            <a:ext cx="45630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291" name="Google Shape;2291;p90"/>
          <p:cNvPicPr preferRelativeResize="0"/>
          <p:nvPr/>
        </p:nvPicPr>
        <p:blipFill rotWithShape="1">
          <a:blip r:embed="rId4">
            <a:alphaModFix/>
          </a:blip>
          <a:srcRect b="0" l="0" r="0" t="0"/>
          <a:stretch/>
        </p:blipFill>
        <p:spPr>
          <a:xfrm>
            <a:off x="353525" y="6368127"/>
            <a:ext cx="740752" cy="363736"/>
          </a:xfrm>
          <a:prstGeom prst="rect">
            <a:avLst/>
          </a:prstGeom>
          <a:noFill/>
          <a:ln>
            <a:noFill/>
          </a:ln>
        </p:spPr>
      </p:pic>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mobile on right with photo ">
  <p:cSld name="Half mobile on right with photo ">
    <p:bg>
      <p:bgPr>
        <a:solidFill>
          <a:schemeClr val="lt1"/>
        </a:solidFill>
      </p:bgPr>
    </p:bg>
    <p:spTree>
      <p:nvGrpSpPr>
        <p:cNvPr id="2292" name="Shape 2292"/>
        <p:cNvGrpSpPr/>
        <p:nvPr/>
      </p:nvGrpSpPr>
      <p:grpSpPr>
        <a:xfrm>
          <a:off x="0" y="0"/>
          <a:ext cx="0" cy="0"/>
          <a:chOff x="0" y="0"/>
          <a:chExt cx="0" cy="0"/>
        </a:xfrm>
      </p:grpSpPr>
      <p:pic>
        <p:nvPicPr>
          <p:cNvPr id="2293" name="Google Shape;2293;p91"/>
          <p:cNvPicPr preferRelativeResize="0"/>
          <p:nvPr/>
        </p:nvPicPr>
        <p:blipFill rotWithShape="1">
          <a:blip r:embed="rId2">
            <a:alphaModFix/>
          </a:blip>
          <a:srcRect b="0" l="0" r="0" t="0"/>
          <a:stretch/>
        </p:blipFill>
        <p:spPr>
          <a:xfrm>
            <a:off x="0" y="0"/>
            <a:ext cx="12188824" cy="6858001"/>
          </a:xfrm>
          <a:prstGeom prst="rect">
            <a:avLst/>
          </a:prstGeom>
          <a:noFill/>
          <a:ln>
            <a:noFill/>
          </a:ln>
        </p:spPr>
      </p:pic>
      <p:sp>
        <p:nvSpPr>
          <p:cNvPr id="2294" name="Google Shape;2294;p91"/>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1100"/>
              <a:buFont typeface="Arial"/>
              <a:buNone/>
            </a:pPr>
            <a:r>
              <a:rPr lang="en-US" sz="700">
                <a:solidFill>
                  <a:schemeClr val="lt1"/>
                </a:solidFill>
                <a:latin typeface="Avenir Next For Intuit"/>
                <a:ea typeface="Avenir Next For Intuit"/>
                <a:cs typeface="Avenir Next For Intuit"/>
                <a:sym typeface="Avenir Next For Intuit"/>
              </a:rPr>
              <a:t>©2021 Intuit Inc. All rights reserved.</a:t>
            </a:r>
            <a:endParaRPr sz="700">
              <a:solidFill>
                <a:schemeClr val="lt1"/>
              </a:solidFill>
              <a:latin typeface="Avenir Next For Intuit"/>
              <a:ea typeface="Avenir Next For Intuit"/>
              <a:cs typeface="Avenir Next For Intuit"/>
              <a:sym typeface="Avenir Next For Intuit"/>
            </a:endParaRPr>
          </a:p>
        </p:txBody>
      </p:sp>
      <p:sp>
        <p:nvSpPr>
          <p:cNvPr id="2295" name="Google Shape;2295;p91"/>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2296" name="Google Shape;2296;p91"/>
          <p:cNvSpPr/>
          <p:nvPr>
            <p:ph idx="2" type="pic"/>
          </p:nvPr>
        </p:nvSpPr>
        <p:spPr>
          <a:xfrm>
            <a:off x="6574864" y="603470"/>
            <a:ext cx="4563000" cy="9893700"/>
          </a:xfrm>
          <a:prstGeom prst="roundRect">
            <a:avLst>
              <a:gd fmla="val 10437" name="adj"/>
            </a:avLst>
          </a:prstGeom>
          <a:solidFill>
            <a:schemeClr val="lt2"/>
          </a:solidFill>
          <a:ln cap="flat" cmpd="sng" w="9525">
            <a:solidFill>
              <a:srgbClr val="A5A5A5"/>
            </a:solidFill>
            <a:prstDash val="solid"/>
            <a:round/>
            <a:headEnd len="sm" w="sm" type="none"/>
            <a:tailEnd len="sm" w="sm" type="none"/>
          </a:ln>
        </p:spPr>
        <p:txBody>
          <a:bodyPr anchorCtr="0" anchor="ctr" bIns="45700" lIns="91400" spcFirstLastPara="1" rIns="91400" wrap="square" tIns="45700">
            <a:noAutofit/>
          </a:bodyPr>
          <a:lstStyle>
            <a:lvl1pPr lvl="0" marR="0" rtl="0" algn="ctr">
              <a:lnSpc>
                <a:spcPct val="95000"/>
              </a:lnSpc>
              <a:spcBef>
                <a:spcPts val="1800"/>
              </a:spcBef>
              <a:spcAft>
                <a:spcPts val="0"/>
              </a:spcAft>
              <a:buClr>
                <a:schemeClr val="dk2"/>
              </a:buClr>
              <a:buSzPts val="1600"/>
              <a:buFont typeface="Avenir Next For Intuit"/>
              <a:buNone/>
              <a:defRPr b="1" i="0" sz="1600" u="none" cap="none" strike="noStrike">
                <a:solidFill>
                  <a:schemeClr val="dk2"/>
                </a:solidFill>
                <a:latin typeface="Avenir Next For Intuit"/>
                <a:ea typeface="Avenir Next For Intuit"/>
                <a:cs typeface="Avenir Next For Intuit"/>
                <a:sym typeface="Avenir Next For Intuit"/>
              </a:defRPr>
            </a:lvl1pPr>
            <a:lvl2pPr lvl="1"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lvl="2"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lvl="3"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lvl="4"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lvl="5"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lvl="6"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lvl="7"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lvl="8"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pic>
        <p:nvPicPr>
          <p:cNvPr descr="Intuit_2016_RGB.eps" id="2297" name="Google Shape;2297;p91"/>
          <p:cNvPicPr preferRelativeResize="0"/>
          <p:nvPr/>
        </p:nvPicPr>
        <p:blipFill rotWithShape="1">
          <a:blip r:embed="rId3">
            <a:alphaModFix/>
          </a:blip>
          <a:srcRect b="0" l="0" r="0" t="0"/>
          <a:stretch/>
        </p:blipFill>
        <p:spPr>
          <a:xfrm>
            <a:off x="353525" y="6368127"/>
            <a:ext cx="740752" cy="363736"/>
          </a:xfrm>
          <a:prstGeom prst="rect">
            <a:avLst/>
          </a:prstGeom>
          <a:noFill/>
          <a:ln>
            <a:noFill/>
          </a:ln>
        </p:spPr>
      </p:pic>
      <p:pic>
        <p:nvPicPr>
          <p:cNvPr descr="A picture containing table&#10;&#10;Description automatically generated" id="2298" name="Google Shape;2298;p91"/>
          <p:cNvPicPr preferRelativeResize="0"/>
          <p:nvPr/>
        </p:nvPicPr>
        <p:blipFill rotWithShape="1">
          <a:blip r:embed="rId4">
            <a:alphaModFix/>
          </a:blip>
          <a:srcRect b="0" l="0" r="0" t="0"/>
          <a:stretch/>
        </p:blipFill>
        <p:spPr>
          <a:xfrm>
            <a:off x="6049507" y="320041"/>
            <a:ext cx="5622714" cy="10469883"/>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99" name="Shape 2299"/>
        <p:cNvGrpSpPr/>
        <p:nvPr/>
      </p:nvGrpSpPr>
      <p:grpSpPr>
        <a:xfrm>
          <a:off x="0" y="0"/>
          <a:ext cx="0" cy="0"/>
          <a:chOff x="0" y="0"/>
          <a:chExt cx="0" cy="0"/>
        </a:xfrm>
      </p:grpSpPr>
      <p:sp>
        <p:nvSpPr>
          <p:cNvPr id="2300" name="Google Shape;2300;p9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01" name="Google Shape;2301;p9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02" name="Google Shape;2302;p9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03" name="Google Shape;2303;p9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04" name="Google Shape;2304;p9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olumn arrow">
  <p:cSld name="2-Column arrow">
    <p:spTree>
      <p:nvGrpSpPr>
        <p:cNvPr id="471" name="Shape 471"/>
        <p:cNvGrpSpPr/>
        <p:nvPr/>
      </p:nvGrpSpPr>
      <p:grpSpPr>
        <a:xfrm>
          <a:off x="0" y="0"/>
          <a:ext cx="0" cy="0"/>
          <a:chOff x="0" y="0"/>
          <a:chExt cx="0" cy="0"/>
        </a:xfrm>
      </p:grpSpPr>
      <p:pic>
        <p:nvPicPr>
          <p:cNvPr id="472" name="Google Shape;472;p10"/>
          <p:cNvPicPr preferRelativeResize="0"/>
          <p:nvPr/>
        </p:nvPicPr>
        <p:blipFill rotWithShape="1">
          <a:blip r:embed="rId2">
            <a:alphaModFix/>
          </a:blip>
          <a:srcRect b="0" l="0" r="0" t="0"/>
          <a:stretch/>
        </p:blipFill>
        <p:spPr>
          <a:xfrm>
            <a:off x="4140783" y="1193384"/>
            <a:ext cx="1767028" cy="5245515"/>
          </a:xfrm>
          <a:prstGeom prst="rect">
            <a:avLst/>
          </a:prstGeom>
          <a:noFill/>
          <a:ln>
            <a:noFill/>
          </a:ln>
        </p:spPr>
      </p:pic>
      <p:sp>
        <p:nvSpPr>
          <p:cNvPr id="473" name="Google Shape;473;p10"/>
          <p:cNvSpPr txBox="1"/>
          <p:nvPr>
            <p:ph idx="1" type="body"/>
          </p:nvPr>
        </p:nvSpPr>
        <p:spPr>
          <a:xfrm>
            <a:off x="6416540" y="1562100"/>
            <a:ext cx="5190000" cy="45387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2000"/>
              <a:buFont typeface="Avenir Next For Intuit"/>
              <a:buNone/>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Font typeface="Arial"/>
              <a:buNone/>
              <a:defRPr sz="1800">
                <a:solidFill>
                  <a:srgbClr val="000000"/>
                </a:solidFill>
                <a:latin typeface="Avenir Next For Intuit"/>
                <a:ea typeface="Avenir Next For Intuit"/>
                <a:cs typeface="Avenir Next For Intuit"/>
                <a:sym typeface="Avenir Next For Intuit"/>
              </a:defRPr>
            </a:lvl2pPr>
            <a:lvl3pPr indent="-320039" lvl="2" marL="1371600" rtl="0" algn="l">
              <a:lnSpc>
                <a:spcPct val="95000"/>
              </a:lnSpc>
              <a:spcBef>
                <a:spcPts val="400"/>
              </a:spcBef>
              <a:spcAft>
                <a:spcPts val="0"/>
              </a:spcAft>
              <a:buClr>
                <a:srgbClr val="000000"/>
              </a:buClr>
              <a:buSzPts val="1440"/>
              <a:buChar char="•"/>
              <a:defRPr sz="1600">
                <a:solidFill>
                  <a:srgbClr val="000000"/>
                </a:solidFill>
                <a:latin typeface="Avenir Next For Intuit"/>
                <a:ea typeface="Avenir Next For Intuit"/>
                <a:cs typeface="Avenir Next For Intuit"/>
                <a:sym typeface="Avenir Next For Intuit"/>
              </a:defRPr>
            </a:lvl3pPr>
            <a:lvl4pPr indent="-317500" lvl="3" marL="1828800" rtl="0" algn="l">
              <a:lnSpc>
                <a:spcPct val="108571"/>
              </a:lnSpc>
              <a:spcBef>
                <a:spcPts val="400"/>
              </a:spcBef>
              <a:spcAft>
                <a:spcPts val="0"/>
              </a:spcAft>
              <a:buClr>
                <a:srgbClr val="000000"/>
              </a:buClr>
              <a:buSzPts val="1400"/>
              <a:buChar char="–"/>
              <a:defRPr sz="1400">
                <a:solidFill>
                  <a:srgbClr val="000000"/>
                </a:solidFill>
                <a:latin typeface="Avenir Next For Intuit"/>
                <a:ea typeface="Avenir Next For Intuit"/>
                <a:cs typeface="Avenir Next For Intuit"/>
                <a:sym typeface="Avenir Next For Intuit"/>
              </a:defRPr>
            </a:lvl4pPr>
            <a:lvl5pPr indent="-297179" lvl="4" marL="2286000" rtl="0" algn="l">
              <a:lnSpc>
                <a:spcPct val="126666"/>
              </a:lnSpc>
              <a:spcBef>
                <a:spcPts val="400"/>
              </a:spcBef>
              <a:spcAft>
                <a:spcPts val="0"/>
              </a:spcAft>
              <a:buSzPts val="1080"/>
              <a:buFont typeface="Arial"/>
              <a:buChar char="•"/>
              <a:defRPr sz="1200">
                <a:solidFill>
                  <a:srgbClr val="000000"/>
                </a:solidFill>
                <a:latin typeface="Avenir Next For Intuit"/>
                <a:ea typeface="Avenir Next For Intuit"/>
                <a:cs typeface="Avenir Next For Intuit"/>
                <a:sym typeface="Avenir Next For Intuit"/>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74" name="Google Shape;474;p10"/>
          <p:cNvSpPr txBox="1"/>
          <p:nvPr>
            <p:ph idx="2" type="body"/>
          </p:nvPr>
        </p:nvSpPr>
        <p:spPr>
          <a:xfrm>
            <a:off x="519547" y="1562100"/>
            <a:ext cx="3572700" cy="45387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1800"/>
              </a:spcBef>
              <a:spcAft>
                <a:spcPts val="0"/>
              </a:spcAft>
              <a:buClr>
                <a:schemeClr val="accent1"/>
              </a:buClr>
              <a:buSzPts val="2000"/>
              <a:buFont typeface="Avenir Next For Intuit"/>
              <a:buNone/>
              <a:defRPr b="1" sz="2000">
                <a:solidFill>
                  <a:schemeClr val="accen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000000"/>
              </a:buClr>
              <a:buSzPts val="1620"/>
              <a:buFont typeface="Arial"/>
              <a:buNone/>
              <a:defRPr sz="1800"/>
            </a:lvl2pPr>
            <a:lvl3pPr indent="-320039" lvl="2" marL="1371600" rtl="0" algn="l">
              <a:lnSpc>
                <a:spcPct val="95000"/>
              </a:lnSpc>
              <a:spcBef>
                <a:spcPts val="400"/>
              </a:spcBef>
              <a:spcAft>
                <a:spcPts val="0"/>
              </a:spcAft>
              <a:buClr>
                <a:srgbClr val="000000"/>
              </a:buClr>
              <a:buSzPts val="1440"/>
              <a:buChar char="•"/>
              <a:defRPr sz="1600"/>
            </a:lvl3pPr>
            <a:lvl4pPr indent="-317500" lvl="3" marL="1828800" rtl="0" algn="l">
              <a:lnSpc>
                <a:spcPct val="108571"/>
              </a:lnSpc>
              <a:spcBef>
                <a:spcPts val="400"/>
              </a:spcBef>
              <a:spcAft>
                <a:spcPts val="0"/>
              </a:spcAft>
              <a:buClr>
                <a:srgbClr val="000000"/>
              </a:buClr>
              <a:buSzPts val="1400"/>
              <a:buChar char="–"/>
              <a:defRPr sz="1400"/>
            </a:lvl4pPr>
            <a:lvl5pPr indent="-297179" lvl="4" marL="2286000" rtl="0" algn="l">
              <a:lnSpc>
                <a:spcPct val="126666"/>
              </a:lnSpc>
              <a:spcBef>
                <a:spcPts val="400"/>
              </a:spcBef>
              <a:spcAft>
                <a:spcPts val="0"/>
              </a:spcAft>
              <a:buSzPts val="1080"/>
              <a:buFont typeface="Arial"/>
              <a:buChar char="•"/>
              <a:defRPr sz="1200"/>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475" name="Google Shape;475;p10"/>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rtl="0" algn="l">
              <a:lnSpc>
                <a:spcPct val="95000"/>
              </a:lnSpc>
              <a:spcBef>
                <a:spcPts val="0"/>
              </a:spcBef>
              <a:spcAft>
                <a:spcPts val="0"/>
              </a:spcAft>
              <a:buClr>
                <a:srgbClr val="00000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76" name="Google Shape;476;p10"/>
          <p:cNvSpPr txBox="1"/>
          <p:nvPr>
            <p:ph idx="3" type="body"/>
          </p:nvPr>
        </p:nvSpPr>
        <p:spPr>
          <a:xfrm>
            <a:off x="501173" y="969816"/>
            <a:ext cx="11105400" cy="457200"/>
          </a:xfrm>
          <a:prstGeom prst="rect">
            <a:avLst/>
          </a:prstGeom>
          <a:noFill/>
          <a:ln>
            <a:noFill/>
          </a:ln>
        </p:spPr>
        <p:txBody>
          <a:bodyPr anchorCtr="0" anchor="t" bIns="45700" lIns="91400" spcFirstLastPara="1" rIns="91400" wrap="square" tIns="45700">
            <a:noAutofit/>
          </a:bodyPr>
          <a:lstStyle>
            <a:lvl1pPr indent="-228600" lvl="0" marL="457200" rtl="0" algn="l">
              <a:lnSpc>
                <a:spcPct val="95000"/>
              </a:lnSpc>
              <a:spcBef>
                <a:spcPts val="0"/>
              </a:spcBef>
              <a:spcAft>
                <a:spcPts val="0"/>
              </a:spcAft>
              <a:buClr>
                <a:srgbClr val="686B71"/>
              </a:buClr>
              <a:buSzPts val="2000"/>
              <a:buFont typeface="Avenir Next For Intuit"/>
              <a:buNone/>
              <a:defRPr b="0" i="0" sz="2000">
                <a:solidFill>
                  <a:srgbClr val="686B7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chemeClr val="lt2"/>
              </a:buClr>
              <a:buSzPts val="1440"/>
              <a:buFont typeface="Avenir Next For Intuit"/>
              <a:buNone/>
              <a:defRPr b="0" i="0" sz="1600">
                <a:solidFill>
                  <a:schemeClr val="lt2"/>
                </a:solidFill>
              </a:defRPr>
            </a:lvl2pPr>
            <a:lvl3pPr indent="-320039" lvl="2" marL="1371600" rtl="0" algn="l">
              <a:lnSpc>
                <a:spcPct val="95000"/>
              </a:lnSpc>
              <a:spcBef>
                <a:spcPts val="400"/>
              </a:spcBef>
              <a:spcAft>
                <a:spcPts val="0"/>
              </a:spcAft>
              <a:buClr>
                <a:schemeClr val="lt2"/>
              </a:buClr>
              <a:buSzPts val="1440"/>
              <a:buChar char="•"/>
              <a:defRPr b="0" i="0" sz="1600">
                <a:solidFill>
                  <a:schemeClr val="lt2"/>
                </a:solidFill>
              </a:defRPr>
            </a:lvl3pPr>
            <a:lvl4pPr indent="-330200" lvl="3" marL="1828800" rtl="0" algn="l">
              <a:lnSpc>
                <a:spcPct val="95000"/>
              </a:lnSpc>
              <a:spcBef>
                <a:spcPts val="400"/>
              </a:spcBef>
              <a:spcAft>
                <a:spcPts val="0"/>
              </a:spcAft>
              <a:buClr>
                <a:schemeClr val="lt2"/>
              </a:buClr>
              <a:buSzPts val="1600"/>
              <a:buChar char="–"/>
              <a:defRPr b="0" i="0" sz="1600">
                <a:solidFill>
                  <a:schemeClr val="lt2"/>
                </a:solidFill>
              </a:defRPr>
            </a:lvl4pPr>
            <a:lvl5pPr indent="-228600" lvl="4" marL="2286000" rtl="0" algn="l">
              <a:lnSpc>
                <a:spcPct val="95000"/>
              </a:lnSpc>
              <a:spcBef>
                <a:spcPts val="400"/>
              </a:spcBef>
              <a:spcAft>
                <a:spcPts val="0"/>
              </a:spcAft>
              <a:buSzPts val="1440"/>
              <a:buFont typeface="Avenir Next For Intuit"/>
              <a:buNone/>
              <a:defRPr b="0" i="0" sz="1600">
                <a:solidFill>
                  <a:schemeClr val="lt2"/>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howMasterSp="0">
  <p:cSld name="Agenda">
    <p:bg>
      <p:bgPr>
        <a:solidFill>
          <a:schemeClr val="accent1"/>
        </a:solidFill>
      </p:bgPr>
    </p:bg>
    <p:spTree>
      <p:nvGrpSpPr>
        <p:cNvPr id="2305" name="Shape 2305"/>
        <p:cNvGrpSpPr/>
        <p:nvPr/>
      </p:nvGrpSpPr>
      <p:grpSpPr>
        <a:xfrm>
          <a:off x="0" y="0"/>
          <a:ext cx="0" cy="0"/>
          <a:chOff x="0" y="0"/>
          <a:chExt cx="0" cy="0"/>
        </a:xfrm>
      </p:grpSpPr>
      <p:sp>
        <p:nvSpPr>
          <p:cNvPr id="2306" name="Google Shape;2306;p9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07" name="Google Shape;2307;p93"/>
          <p:cNvSpPr txBox="1"/>
          <p:nvPr>
            <p:ph idx="1" type="body"/>
          </p:nvPr>
        </p:nvSpPr>
        <p:spPr>
          <a:xfrm>
            <a:off x="501174" y="1787528"/>
            <a:ext cx="11105400" cy="42705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2600" u="none" cap="none" strike="noStrike">
                <a:solidFill>
                  <a:schemeClr val="lt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2600" u="none" cap="none" strike="noStrike">
                <a:solidFill>
                  <a:schemeClr val="lt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22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1_Title Only">
    <p:spTree>
      <p:nvGrpSpPr>
        <p:cNvPr id="2308" name="Shape 2308"/>
        <p:cNvGrpSpPr/>
        <p:nvPr/>
      </p:nvGrpSpPr>
      <p:grpSpPr>
        <a:xfrm>
          <a:off x="0" y="0"/>
          <a:ext cx="0" cy="0"/>
          <a:chOff x="0" y="0"/>
          <a:chExt cx="0" cy="0"/>
        </a:xfrm>
      </p:grpSpPr>
      <p:sp>
        <p:nvSpPr>
          <p:cNvPr id="2309" name="Google Shape;2309;p94"/>
          <p:cNvSpPr txBox="1"/>
          <p:nvPr>
            <p:ph type="title"/>
          </p:nvPr>
        </p:nvSpPr>
        <p:spPr>
          <a:xfrm>
            <a:off x="501173" y="380737"/>
            <a:ext cx="11105400" cy="546300"/>
          </a:xfrm>
          <a:prstGeom prst="rect">
            <a:avLst/>
          </a:prstGeom>
          <a:noFill/>
          <a:ln>
            <a:noFill/>
          </a:ln>
        </p:spPr>
        <p:txBody>
          <a:bodyPr anchorCtr="0" anchor="t" bIns="34250" lIns="68550" spcFirstLastPara="1" rIns="68550" wrap="square" tIns="34250">
            <a:noAutofit/>
          </a:bodyPr>
          <a:lstStyle>
            <a:lvl1pPr lvl="0" marR="0" rtl="0" algn="l">
              <a:lnSpc>
                <a:spcPct val="95000"/>
              </a:lnSpc>
              <a:spcBef>
                <a:spcPts val="0"/>
              </a:spcBef>
              <a:spcAft>
                <a:spcPts val="0"/>
              </a:spcAft>
              <a:buClr>
                <a:schemeClr val="accent1"/>
              </a:buClr>
              <a:buSzPts val="2100"/>
              <a:buFont typeface="Avenir Next For Intuit"/>
              <a:buNone/>
              <a:defRPr b="1" i="0" sz="3200" u="none" cap="none" strike="noStrike">
                <a:solidFill>
                  <a:schemeClr val="dk1"/>
                </a:solidFill>
                <a:latin typeface="Avenir Next For Intuit"/>
                <a:ea typeface="Avenir Next For Intuit"/>
                <a:cs typeface="Avenir Next For Intuit"/>
                <a:sym typeface="Avenir Next For Intuit"/>
              </a:defRPr>
            </a:lvl1pPr>
            <a:lvl2pPr lvl="1" rtl="0" algn="l">
              <a:lnSpc>
                <a:spcPct val="100000"/>
              </a:lnSpc>
              <a:spcBef>
                <a:spcPts val="0"/>
              </a:spcBef>
              <a:spcAft>
                <a:spcPts val="0"/>
              </a:spcAft>
              <a:buSzPts val="1100"/>
              <a:buNone/>
              <a:defRPr sz="1900"/>
            </a:lvl2pPr>
            <a:lvl3pPr lvl="2" rtl="0" algn="l">
              <a:lnSpc>
                <a:spcPct val="100000"/>
              </a:lnSpc>
              <a:spcBef>
                <a:spcPts val="0"/>
              </a:spcBef>
              <a:spcAft>
                <a:spcPts val="0"/>
              </a:spcAft>
              <a:buSzPts val="1100"/>
              <a:buNone/>
              <a:defRPr sz="1900"/>
            </a:lvl3pPr>
            <a:lvl4pPr lvl="3" rtl="0" algn="l">
              <a:lnSpc>
                <a:spcPct val="100000"/>
              </a:lnSpc>
              <a:spcBef>
                <a:spcPts val="0"/>
              </a:spcBef>
              <a:spcAft>
                <a:spcPts val="0"/>
              </a:spcAft>
              <a:buSzPts val="1100"/>
              <a:buNone/>
              <a:defRPr sz="1900"/>
            </a:lvl4pPr>
            <a:lvl5pPr lvl="4" rtl="0" algn="l">
              <a:lnSpc>
                <a:spcPct val="100000"/>
              </a:lnSpc>
              <a:spcBef>
                <a:spcPts val="0"/>
              </a:spcBef>
              <a:spcAft>
                <a:spcPts val="0"/>
              </a:spcAft>
              <a:buSzPts val="1100"/>
              <a:buNone/>
              <a:defRPr sz="1900"/>
            </a:lvl5pPr>
            <a:lvl6pPr lvl="5" rtl="0" algn="l">
              <a:lnSpc>
                <a:spcPct val="100000"/>
              </a:lnSpc>
              <a:spcBef>
                <a:spcPts val="0"/>
              </a:spcBef>
              <a:spcAft>
                <a:spcPts val="0"/>
              </a:spcAft>
              <a:buSzPts val="1100"/>
              <a:buNone/>
              <a:defRPr sz="1900"/>
            </a:lvl6pPr>
            <a:lvl7pPr lvl="6" rtl="0" algn="l">
              <a:lnSpc>
                <a:spcPct val="100000"/>
              </a:lnSpc>
              <a:spcBef>
                <a:spcPts val="0"/>
              </a:spcBef>
              <a:spcAft>
                <a:spcPts val="0"/>
              </a:spcAft>
              <a:buSzPts val="1100"/>
              <a:buNone/>
              <a:defRPr sz="1900"/>
            </a:lvl7pPr>
            <a:lvl8pPr lvl="7" rtl="0" algn="l">
              <a:lnSpc>
                <a:spcPct val="100000"/>
              </a:lnSpc>
              <a:spcBef>
                <a:spcPts val="0"/>
              </a:spcBef>
              <a:spcAft>
                <a:spcPts val="0"/>
              </a:spcAft>
              <a:buSzPts val="1100"/>
              <a:buNone/>
              <a:defRPr sz="1900"/>
            </a:lvl8pPr>
            <a:lvl9pPr lvl="8" rtl="0" algn="l">
              <a:lnSpc>
                <a:spcPct val="100000"/>
              </a:lnSpc>
              <a:spcBef>
                <a:spcPts val="0"/>
              </a:spcBef>
              <a:spcAft>
                <a:spcPts val="0"/>
              </a:spcAft>
              <a:buSzPts val="1100"/>
              <a:buNone/>
              <a:defRPr sz="1900"/>
            </a:lvl9pPr>
          </a:lstStyle>
          <a:p/>
        </p:txBody>
      </p:sp>
    </p:spTree>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310" name="Shape 2310"/>
        <p:cNvGrpSpPr/>
        <p:nvPr/>
      </p:nvGrpSpPr>
      <p:grpSpPr>
        <a:xfrm>
          <a:off x="0" y="0"/>
          <a:ext cx="0" cy="0"/>
          <a:chOff x="0" y="0"/>
          <a:chExt cx="0" cy="0"/>
        </a:xfrm>
      </p:grpSpPr>
    </p:spTree>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11" name="Shape 2311"/>
        <p:cNvGrpSpPr/>
        <p:nvPr/>
      </p:nvGrpSpPr>
      <p:grpSpPr>
        <a:xfrm>
          <a:off x="0" y="0"/>
          <a:ext cx="0" cy="0"/>
          <a:chOff x="0" y="0"/>
          <a:chExt cx="0" cy="0"/>
        </a:xfrm>
      </p:grpSpPr>
      <p:sp>
        <p:nvSpPr>
          <p:cNvPr id="2312" name="Google Shape;2312;p96"/>
          <p:cNvSpPr txBox="1"/>
          <p:nvPr>
            <p:ph type="title"/>
          </p:nvPr>
        </p:nvSpPr>
        <p:spPr>
          <a:xfrm>
            <a:off x="415492" y="593367"/>
            <a:ext cx="11357700" cy="763500"/>
          </a:xfrm>
          <a:prstGeom prst="rect">
            <a:avLst/>
          </a:prstGeom>
        </p:spPr>
        <p:txBody>
          <a:bodyPr anchorCtr="0" anchor="b" bIns="45700" lIns="91400" spcFirstLastPara="1" rIns="91400" wrap="square" tIns="45700">
            <a:noAutofit/>
          </a:bodyPr>
          <a:lstStyle>
            <a:lvl1pPr lvl="0" rtl="0">
              <a:spcBef>
                <a:spcPts val="0"/>
              </a:spcBef>
              <a:spcAft>
                <a:spcPts val="0"/>
              </a:spcAft>
              <a:buSzPts val="35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13" name="Google Shape;2313;p96"/>
          <p:cNvSpPr txBox="1"/>
          <p:nvPr>
            <p:ph idx="1" type="body"/>
          </p:nvPr>
        </p:nvSpPr>
        <p:spPr>
          <a:xfrm>
            <a:off x="415492" y="1536633"/>
            <a:ext cx="11357700" cy="4555200"/>
          </a:xfrm>
          <a:prstGeom prst="rect">
            <a:avLst/>
          </a:prstGeom>
        </p:spPr>
        <p:txBody>
          <a:bodyPr anchorCtr="0" anchor="t" bIns="45700" lIns="91400" spcFirstLastPara="1" rIns="91400" wrap="square" tIns="45700">
            <a:noAutofit/>
          </a:bodyPr>
          <a:lstStyle>
            <a:lvl1pPr indent="-228600" lvl="0" marL="457200" rtl="0">
              <a:spcBef>
                <a:spcPts val="1800"/>
              </a:spcBef>
              <a:spcAft>
                <a:spcPts val="0"/>
              </a:spcAft>
              <a:buSzPts val="2000"/>
              <a:buNone/>
              <a:defRPr/>
            </a:lvl1pPr>
            <a:lvl2pPr indent="-228600" lvl="1" marL="914400" rtl="0">
              <a:spcBef>
                <a:spcPts val="400"/>
              </a:spcBef>
              <a:spcAft>
                <a:spcPts val="0"/>
              </a:spcAft>
              <a:buSzPts val="1710"/>
              <a:buNone/>
              <a:defRPr/>
            </a:lvl2pPr>
            <a:lvl3pPr indent="-320039" lvl="2" marL="1371600" rtl="0">
              <a:spcBef>
                <a:spcPts val="400"/>
              </a:spcBef>
              <a:spcAft>
                <a:spcPts val="0"/>
              </a:spcAft>
              <a:buSzPts val="1440"/>
              <a:buChar char="•"/>
              <a:defRPr/>
            </a:lvl3pPr>
            <a:lvl4pPr indent="-317500" lvl="3" marL="1828800" rtl="0">
              <a:spcBef>
                <a:spcPts val="400"/>
              </a:spcBef>
              <a:spcAft>
                <a:spcPts val="0"/>
              </a:spcAft>
              <a:buSzPts val="1400"/>
              <a:buChar char="–"/>
              <a:defRPr/>
            </a:lvl4pPr>
            <a:lvl5pPr indent="-228600" lvl="4" marL="2286000" rtl="0">
              <a:spcBef>
                <a:spcPts val="400"/>
              </a:spcBef>
              <a:spcAft>
                <a:spcPts val="0"/>
              </a:spcAft>
              <a:buSzPts val="1080"/>
              <a:buNone/>
              <a:defRPr/>
            </a:lvl5pPr>
            <a:lvl6pPr indent="-330200" lvl="5" marL="2743200" rtl="0">
              <a:spcBef>
                <a:spcPts val="400"/>
              </a:spcBef>
              <a:spcAft>
                <a:spcPts val="0"/>
              </a:spcAft>
              <a:buSzPts val="1600"/>
              <a:buChar char="•"/>
              <a:defRPr/>
            </a:lvl6pPr>
            <a:lvl7pPr indent="-330200" lvl="6" marL="3200400" rtl="0">
              <a:spcBef>
                <a:spcPts val="400"/>
              </a:spcBef>
              <a:spcAft>
                <a:spcPts val="0"/>
              </a:spcAft>
              <a:buSzPts val="1600"/>
              <a:buChar char="•"/>
              <a:defRPr/>
            </a:lvl7pPr>
            <a:lvl8pPr indent="-330200" lvl="7" marL="3657600" rtl="0">
              <a:spcBef>
                <a:spcPts val="400"/>
              </a:spcBef>
              <a:spcAft>
                <a:spcPts val="0"/>
              </a:spcAft>
              <a:buSzPts val="1600"/>
              <a:buChar char="•"/>
              <a:defRPr/>
            </a:lvl8pPr>
            <a:lvl9pPr indent="-330200" lvl="8" marL="4114800" rtl="0">
              <a:spcBef>
                <a:spcPts val="400"/>
              </a:spcBef>
              <a:spcAft>
                <a:spcPts val="400"/>
              </a:spcAft>
              <a:buSzPts val="1600"/>
              <a:buChar char="•"/>
              <a:defRPr/>
            </a:lvl9pPr>
          </a:lstStyle>
          <a:p/>
        </p:txBody>
      </p:sp>
      <p:sp>
        <p:nvSpPr>
          <p:cNvPr id="2314" name="Google Shape;2314;p96"/>
          <p:cNvSpPr txBox="1"/>
          <p:nvPr>
            <p:ph idx="12" type="sldNum"/>
          </p:nvPr>
        </p:nvSpPr>
        <p:spPr>
          <a:xfrm>
            <a:off x="11293669" y="6217622"/>
            <a:ext cx="731400" cy="524700"/>
          </a:xfrm>
          <a:prstGeom prst="rect">
            <a:avLst/>
          </a:prstGeom>
          <a:noFill/>
          <a:ln>
            <a:noFill/>
          </a:ln>
        </p:spPr>
        <p:txBody>
          <a:bodyPr anchorCtr="0" anchor="ctr" bIns="121875" lIns="121875" spcFirstLastPara="1" rIns="121875" wrap="square" tIns="121875">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showMasterSp="0">
  <p:cSld name="1_Title Slide 1">
    <p:bg>
      <p:bgPr>
        <a:solidFill>
          <a:schemeClr val="lt1"/>
        </a:solidFill>
      </p:bgPr>
    </p:bg>
    <p:spTree>
      <p:nvGrpSpPr>
        <p:cNvPr id="2321" name="Shape 2321"/>
        <p:cNvGrpSpPr/>
        <p:nvPr/>
      </p:nvGrpSpPr>
      <p:grpSpPr>
        <a:xfrm>
          <a:off x="0" y="0"/>
          <a:ext cx="0" cy="0"/>
          <a:chOff x="0" y="0"/>
          <a:chExt cx="0" cy="0"/>
        </a:xfrm>
      </p:grpSpPr>
      <p:pic>
        <p:nvPicPr>
          <p:cNvPr id="2322" name="Google Shape;2322;p98"/>
          <p:cNvPicPr preferRelativeResize="0"/>
          <p:nvPr/>
        </p:nvPicPr>
        <p:blipFill>
          <a:blip r:embed="rId2">
            <a:alphaModFix/>
          </a:blip>
          <a:stretch>
            <a:fillRect/>
          </a:stretch>
        </p:blipFill>
        <p:spPr>
          <a:xfrm>
            <a:off x="457200" y="768096"/>
            <a:ext cx="6766561" cy="299662"/>
          </a:xfrm>
          <a:prstGeom prst="rect">
            <a:avLst/>
          </a:prstGeom>
          <a:noFill/>
          <a:ln>
            <a:noFill/>
          </a:ln>
        </p:spPr>
      </p:pic>
      <p:sp>
        <p:nvSpPr>
          <p:cNvPr id="2323" name="Google Shape;2323;p98"/>
          <p:cNvSpPr txBox="1"/>
          <p:nvPr>
            <p:ph idx="1" type="body"/>
          </p:nvPr>
        </p:nvSpPr>
        <p:spPr>
          <a:xfrm>
            <a:off x="338328" y="5065775"/>
            <a:ext cx="7086600" cy="1179600"/>
          </a:xfrm>
          <a:prstGeom prst="rect">
            <a:avLst/>
          </a:prstGeom>
          <a:noFill/>
          <a:ln>
            <a:noFill/>
          </a:ln>
        </p:spPr>
        <p:txBody>
          <a:bodyPr anchorCtr="0" anchor="t" bIns="45700" lIns="91425" spcFirstLastPara="1" rIns="91400" wrap="square" tIns="45700">
            <a:normAutofit/>
          </a:bodyPr>
          <a:lstStyle>
            <a:lvl1pPr indent="-228600" lvl="0" marL="457200" rtl="0" algn="l">
              <a:lnSpc>
                <a:spcPct val="90000"/>
              </a:lnSpc>
              <a:spcBef>
                <a:spcPts val="2249"/>
              </a:spcBef>
              <a:spcAft>
                <a:spcPts val="0"/>
              </a:spcAft>
              <a:buClr>
                <a:srgbClr val="494A4E"/>
              </a:buClr>
              <a:buSzPts val="20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1pPr>
            <a:lvl2pPr indent="-228600" lvl="1" marL="914400" rtl="0" algn="l">
              <a:lnSpc>
                <a:spcPct val="90000"/>
              </a:lnSpc>
              <a:spcBef>
                <a:spcPts val="2249"/>
              </a:spcBef>
              <a:spcAft>
                <a:spcPts val="0"/>
              </a:spcAft>
              <a:buClr>
                <a:srgbClr val="494A4E"/>
              </a:buClr>
              <a:buSzPts val="18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2pPr>
            <a:lvl3pPr indent="-228600" lvl="2" marL="1371600" rtl="0" algn="l">
              <a:lnSpc>
                <a:spcPct val="90000"/>
              </a:lnSpc>
              <a:spcBef>
                <a:spcPts val="2249"/>
              </a:spcBef>
              <a:spcAft>
                <a:spcPts val="0"/>
              </a:spcAft>
              <a:buClr>
                <a:srgbClr val="494A4E"/>
              </a:buClr>
              <a:buSzPts val="2000"/>
              <a:buNone/>
              <a:defRPr b="0" i="0" sz="2000">
                <a:solidFill>
                  <a:srgbClr val="494A4E"/>
                </a:solidFill>
                <a:latin typeface="AvenirNext forINTUIT W05 Medium"/>
                <a:ea typeface="AvenirNext forINTUIT W05 Medium"/>
                <a:cs typeface="AvenirNext forINTUIT W05 Medium"/>
                <a:sym typeface="AvenirNext forINTUIT W05 Medium"/>
              </a:defRPr>
            </a:lvl3pPr>
            <a:lvl4pPr indent="-228600" lvl="3" marL="1828800" rtl="0" algn="l">
              <a:lnSpc>
                <a:spcPct val="90000"/>
              </a:lnSpc>
              <a:spcBef>
                <a:spcPts val="2249"/>
              </a:spcBef>
              <a:spcAft>
                <a:spcPts val="0"/>
              </a:spcAft>
              <a:buClr>
                <a:srgbClr val="494A4E"/>
              </a:buClr>
              <a:buSzPts val="2000"/>
              <a:buNone/>
              <a:defRPr b="0" i="0" sz="2000">
                <a:solidFill>
                  <a:srgbClr val="494A4E"/>
                </a:solidFill>
                <a:latin typeface="AvenirNext forINTUIT W05 Medium"/>
                <a:ea typeface="AvenirNext forINTUIT W05 Medium"/>
                <a:cs typeface="AvenirNext forINTUIT W05 Medium"/>
                <a:sym typeface="AvenirNext forINTUIT W05 Medium"/>
              </a:defRPr>
            </a:lvl4pPr>
            <a:lvl5pPr indent="-228600" lvl="4" marL="2286000" rtl="0" algn="l">
              <a:lnSpc>
                <a:spcPct val="90000"/>
              </a:lnSpc>
              <a:spcBef>
                <a:spcPts val="2249"/>
              </a:spcBef>
              <a:spcAft>
                <a:spcPts val="0"/>
              </a:spcAft>
              <a:buSzPts val="1800"/>
              <a:buFont typeface="AvenirNext forINTUIT W05 Medium"/>
              <a:buNone/>
              <a:defRPr b="0" i="0" sz="2000">
                <a:solidFill>
                  <a:srgbClr val="494A4E"/>
                </a:solidFill>
                <a:latin typeface="AvenirNext forINTUIT W05 Medium"/>
                <a:ea typeface="AvenirNext forINTUIT W05 Medium"/>
                <a:cs typeface="AvenirNext forINTUIT W05 Medium"/>
                <a:sym typeface="AvenirNext forINTUIT W05 Medium"/>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24" name="Google Shape;2324;p98"/>
          <p:cNvSpPr txBox="1"/>
          <p:nvPr>
            <p:ph type="title"/>
          </p:nvPr>
        </p:nvSpPr>
        <p:spPr>
          <a:xfrm>
            <a:off x="299999" y="1975104"/>
            <a:ext cx="8686800" cy="2437200"/>
          </a:xfrm>
          <a:prstGeom prst="rect">
            <a:avLst/>
          </a:prstGeom>
          <a:noFill/>
          <a:ln>
            <a:noFill/>
          </a:ln>
        </p:spPr>
        <p:txBody>
          <a:bodyPr anchorCtr="0" anchor="b" bIns="45700" lIns="91425" spcFirstLastPara="1" rIns="91400" wrap="square" tIns="45700">
            <a:noAutofit/>
          </a:bodyPr>
          <a:lstStyle>
            <a:lvl1pPr lvl="0" rtl="0" algn="l">
              <a:lnSpc>
                <a:spcPct val="102703"/>
              </a:lnSpc>
              <a:spcBef>
                <a:spcPts val="0"/>
              </a:spcBef>
              <a:spcAft>
                <a:spcPts val="0"/>
              </a:spcAft>
              <a:buClr>
                <a:srgbClr val="494A4E"/>
              </a:buClr>
              <a:buSzPts val="7398"/>
              <a:buFont typeface="AvenirNext forINTUIT W05 Thin"/>
              <a:buNone/>
              <a:defRPr b="0" i="0" sz="7398" cap="none">
                <a:solidFill>
                  <a:srgbClr val="494A4E"/>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25" name="Google Shape;2325;p98"/>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rgbClr val="393A3D"/>
              </a:buClr>
              <a:buSzPts val="1600"/>
              <a:buFont typeface="Avenir Next For Intuit"/>
              <a:buNone/>
              <a:defRPr b="0" i="0" sz="1600">
                <a:solidFill>
                  <a:srgbClr val="393A3D"/>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showMasterSp="0">
  <p:cSld name="Title Slide 3">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326" name="Shape 2326"/>
        <p:cNvGrpSpPr/>
        <p:nvPr/>
      </p:nvGrpSpPr>
      <p:grpSpPr>
        <a:xfrm>
          <a:off x="0" y="0"/>
          <a:ext cx="0" cy="0"/>
          <a:chOff x="0" y="0"/>
          <a:chExt cx="0" cy="0"/>
        </a:xfrm>
      </p:grpSpPr>
      <p:sp>
        <p:nvSpPr>
          <p:cNvPr id="2327" name="Google Shape;2327;p99"/>
          <p:cNvSpPr txBox="1"/>
          <p:nvPr>
            <p:ph idx="1" type="body"/>
          </p:nvPr>
        </p:nvSpPr>
        <p:spPr>
          <a:xfrm>
            <a:off x="338328"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28" name="Google Shape;2328;p99"/>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7398"/>
              <a:buFont typeface="AvenirNext forINTUIT W05 Thin"/>
              <a:buNone/>
              <a:defRPr b="0" i="0" sz="7398"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29" name="Google Shape;2329;p99"/>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330" name="Google Shape;2330;p99"/>
          <p:cNvPicPr preferRelativeResize="0"/>
          <p:nvPr/>
        </p:nvPicPr>
        <p:blipFill>
          <a:blip r:embed="rId2">
            <a:alphaModFix/>
          </a:blip>
          <a:stretch>
            <a:fillRect/>
          </a:stretch>
        </p:blipFill>
        <p:spPr>
          <a:xfrm>
            <a:off x="546399" y="814700"/>
            <a:ext cx="7710976" cy="3351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4" showMasterSp="0">
  <p:cSld name="Title Slide 4">
    <p:bg>
      <p:bgPr>
        <a:gradFill>
          <a:gsLst>
            <a:gs pos="0">
              <a:srgbClr val="003B62"/>
            </a:gs>
            <a:gs pos="1000">
              <a:srgbClr val="003B62"/>
            </a:gs>
            <a:gs pos="39000">
              <a:srgbClr val="005993"/>
            </a:gs>
            <a:gs pos="64000">
              <a:srgbClr val="0377A8"/>
            </a:gs>
            <a:gs pos="100000">
              <a:srgbClr val="00DDDF"/>
            </a:gs>
          </a:gsLst>
          <a:lin ang="19200160" scaled="0"/>
        </a:gradFill>
      </p:bgPr>
    </p:bg>
    <p:spTree>
      <p:nvGrpSpPr>
        <p:cNvPr id="2331" name="Shape 2331"/>
        <p:cNvGrpSpPr/>
        <p:nvPr/>
      </p:nvGrpSpPr>
      <p:grpSpPr>
        <a:xfrm>
          <a:off x="0" y="0"/>
          <a:ext cx="0" cy="0"/>
          <a:chOff x="0" y="0"/>
          <a:chExt cx="0" cy="0"/>
        </a:xfrm>
      </p:grpSpPr>
      <p:pic>
        <p:nvPicPr>
          <p:cNvPr id="2332" name="Google Shape;2332;p100"/>
          <p:cNvPicPr preferRelativeResize="0"/>
          <p:nvPr/>
        </p:nvPicPr>
        <p:blipFill rotWithShape="1">
          <a:blip r:embed="rId2">
            <a:alphaModFix/>
          </a:blip>
          <a:srcRect b="0" l="0" r="0" t="0"/>
          <a:stretch/>
        </p:blipFill>
        <p:spPr>
          <a:xfrm>
            <a:off x="0" y="0"/>
            <a:ext cx="12188827" cy="6858000"/>
          </a:xfrm>
          <a:prstGeom prst="rect">
            <a:avLst/>
          </a:prstGeom>
          <a:noFill/>
          <a:ln>
            <a:noFill/>
          </a:ln>
        </p:spPr>
      </p:pic>
      <p:sp>
        <p:nvSpPr>
          <p:cNvPr id="2333" name="Google Shape;2333;p100"/>
          <p:cNvSpPr txBox="1"/>
          <p:nvPr>
            <p:ph idx="1" type="body"/>
          </p:nvPr>
        </p:nvSpPr>
        <p:spPr>
          <a:xfrm>
            <a:off x="338328" y="5065776"/>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34" name="Google Shape;2334;p100"/>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7398"/>
              <a:buFont typeface="AvenirNext forINTUIT W05 Thin"/>
              <a:buNone/>
              <a:defRPr b="0" i="0" sz="7398"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35" name="Google Shape;2335;p100"/>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336" name="Google Shape;2336;p100"/>
          <p:cNvPicPr preferRelativeResize="0"/>
          <p:nvPr/>
        </p:nvPicPr>
        <p:blipFill>
          <a:blip r:embed="rId3">
            <a:alphaModFix/>
          </a:blip>
          <a:stretch>
            <a:fillRect/>
          </a:stretch>
        </p:blipFill>
        <p:spPr>
          <a:xfrm>
            <a:off x="546399" y="814700"/>
            <a:ext cx="7710976" cy="335100"/>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showMasterSp="0">
  <p:cSld name="Title Slide 2">
    <p:bg>
      <p:bgPr>
        <a:gradFill>
          <a:gsLst>
            <a:gs pos="0">
              <a:srgbClr val="003B62"/>
            </a:gs>
            <a:gs pos="1000">
              <a:srgbClr val="003B62"/>
            </a:gs>
            <a:gs pos="39000">
              <a:srgbClr val="005993"/>
            </a:gs>
            <a:gs pos="64000">
              <a:srgbClr val="0377A8"/>
            </a:gs>
            <a:gs pos="100000">
              <a:srgbClr val="00A9EC"/>
            </a:gs>
          </a:gsLst>
          <a:lin ang="19200160" scaled="0"/>
        </a:gradFill>
      </p:bgPr>
    </p:bg>
    <p:spTree>
      <p:nvGrpSpPr>
        <p:cNvPr id="2337" name="Shape 2337"/>
        <p:cNvGrpSpPr/>
        <p:nvPr/>
      </p:nvGrpSpPr>
      <p:grpSpPr>
        <a:xfrm>
          <a:off x="0" y="0"/>
          <a:ext cx="0" cy="0"/>
          <a:chOff x="0" y="0"/>
          <a:chExt cx="0" cy="0"/>
        </a:xfrm>
      </p:grpSpPr>
      <p:sp>
        <p:nvSpPr>
          <p:cNvPr id="2338" name="Google Shape;2338;p101"/>
          <p:cNvSpPr txBox="1"/>
          <p:nvPr>
            <p:ph idx="1" type="body"/>
          </p:nvPr>
        </p:nvSpPr>
        <p:spPr>
          <a:xfrm>
            <a:off x="338328" y="5063693"/>
            <a:ext cx="7083300" cy="1176300"/>
          </a:xfrm>
          <a:prstGeom prst="rect">
            <a:avLst/>
          </a:prstGeom>
          <a:noFill/>
          <a:ln>
            <a:noFill/>
          </a:ln>
        </p:spPr>
        <p:txBody>
          <a:bodyPr anchorCtr="0" anchor="t" bIns="45700" lIns="91425" spcFirstLastPara="1" rIns="91400" wrap="square" tIns="45700">
            <a:noAutofit/>
          </a:bodyPr>
          <a:lstStyle>
            <a:lvl1pPr indent="-228600" lvl="0" marL="457200" rtl="0" algn="l">
              <a:lnSpc>
                <a:spcPct val="95000"/>
              </a:lnSpc>
              <a:spcBef>
                <a:spcPts val="1800"/>
              </a:spcBef>
              <a:spcAft>
                <a:spcPts val="0"/>
              </a:spcAft>
              <a:buClr>
                <a:srgbClr val="FFFFFF"/>
              </a:buClr>
              <a:buSzPts val="2000"/>
              <a:buFont typeface="AvenirNext forINTUIT W05 Medium"/>
              <a:buNone/>
              <a:defRPr b="0" i="0" sz="2000" cap="none">
                <a:solidFill>
                  <a:srgbClr val="FFFFFF"/>
                </a:solidFill>
                <a:latin typeface="AvenirNext forINTUIT W05 Medium"/>
                <a:ea typeface="AvenirNext forINTUIT W05 Medium"/>
                <a:cs typeface="AvenirNext forINTUIT W05 Medium"/>
                <a:sym typeface="AvenirNext forINTUIT W05 Medium"/>
              </a:defRPr>
            </a:lvl1pPr>
            <a:lvl2pPr indent="-228600" lvl="1" marL="914400" rtl="0" algn="l">
              <a:lnSpc>
                <a:spcPct val="95000"/>
              </a:lnSpc>
              <a:spcBef>
                <a:spcPts val="400"/>
              </a:spcBef>
              <a:spcAft>
                <a:spcPts val="0"/>
              </a:spcAft>
              <a:buClr>
                <a:schemeClr val="lt1"/>
              </a:buClr>
              <a:buSzPts val="1350"/>
              <a:buFont typeface="Avenir Next For Intuit"/>
              <a:buNone/>
              <a:defRPr sz="1500">
                <a:solidFill>
                  <a:schemeClr val="lt1"/>
                </a:solidFill>
              </a:defRPr>
            </a:lvl2pPr>
            <a:lvl3pPr indent="-228600" lvl="2" marL="1371600" rtl="0" algn="l">
              <a:lnSpc>
                <a:spcPct val="95000"/>
              </a:lnSpc>
              <a:spcBef>
                <a:spcPts val="400"/>
              </a:spcBef>
              <a:spcAft>
                <a:spcPts val="0"/>
              </a:spcAft>
              <a:buClr>
                <a:schemeClr val="lt1"/>
              </a:buClr>
              <a:buSzPts val="1350"/>
              <a:buFont typeface="Avenir Next For Intuit"/>
              <a:buNone/>
              <a:defRPr sz="1500">
                <a:solidFill>
                  <a:schemeClr val="lt1"/>
                </a:solidFill>
              </a:defRPr>
            </a:lvl3pPr>
            <a:lvl4pPr indent="-228600" lvl="3" marL="1828800" rtl="0" algn="l">
              <a:lnSpc>
                <a:spcPct val="101333"/>
              </a:lnSpc>
              <a:spcBef>
                <a:spcPts val="400"/>
              </a:spcBef>
              <a:spcAft>
                <a:spcPts val="0"/>
              </a:spcAft>
              <a:buClr>
                <a:schemeClr val="lt1"/>
              </a:buClr>
              <a:buSzPts val="1500"/>
              <a:buFont typeface="Avenir Next For Intuit"/>
              <a:buNone/>
              <a:defRPr sz="1500">
                <a:solidFill>
                  <a:schemeClr val="lt1"/>
                </a:solidFill>
              </a:defRPr>
            </a:lvl4pPr>
            <a:lvl5pPr indent="-228600" lvl="4" marL="2286000" rtl="0" algn="l">
              <a:lnSpc>
                <a:spcPct val="101333"/>
              </a:lnSpc>
              <a:spcBef>
                <a:spcPts val="400"/>
              </a:spcBef>
              <a:spcAft>
                <a:spcPts val="0"/>
              </a:spcAft>
              <a:buSzPts val="1350"/>
              <a:buFont typeface="Avenir Next For Intuit"/>
              <a:buNone/>
              <a:defRPr sz="1500">
                <a:solidFill>
                  <a:schemeClr val="lt1"/>
                </a:solidFill>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sp>
        <p:nvSpPr>
          <p:cNvPr id="2339" name="Google Shape;2339;p101"/>
          <p:cNvSpPr txBox="1"/>
          <p:nvPr>
            <p:ph type="title"/>
          </p:nvPr>
        </p:nvSpPr>
        <p:spPr>
          <a:xfrm>
            <a:off x="301752" y="1974971"/>
            <a:ext cx="8686800" cy="2437200"/>
          </a:xfrm>
          <a:prstGeom prst="rect">
            <a:avLst/>
          </a:prstGeom>
          <a:noFill/>
          <a:ln>
            <a:noFill/>
          </a:ln>
        </p:spPr>
        <p:txBody>
          <a:bodyPr anchorCtr="0" anchor="b" bIns="45700" lIns="91400" spcFirstLastPara="1" rIns="91400" wrap="square" tIns="45700">
            <a:noAutofit/>
          </a:bodyPr>
          <a:lstStyle>
            <a:lvl1pPr lvl="0" rtl="0" algn="l">
              <a:lnSpc>
                <a:spcPct val="95000"/>
              </a:lnSpc>
              <a:spcBef>
                <a:spcPts val="0"/>
              </a:spcBef>
              <a:spcAft>
                <a:spcPts val="0"/>
              </a:spcAft>
              <a:buClr>
                <a:schemeClr val="lt1"/>
              </a:buClr>
              <a:buSzPts val="7398"/>
              <a:buFont typeface="AvenirNext forINTUIT W05 Thin"/>
              <a:buNone/>
              <a:defRPr b="0" i="0" sz="7398"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40" name="Google Shape;2340;p101"/>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lvl1pPr indent="-228600" lvl="0" marL="457200" rtl="0" algn="l">
              <a:lnSpc>
                <a:spcPct val="95000"/>
              </a:lnSpc>
              <a:spcBef>
                <a:spcPts val="1800"/>
              </a:spcBef>
              <a:spcAft>
                <a:spcPts val="0"/>
              </a:spcAft>
              <a:buClr>
                <a:schemeClr val="lt1"/>
              </a:buClr>
              <a:buSzPts val="1600"/>
              <a:buFont typeface="Avenir Next For Intuit"/>
              <a:buNone/>
              <a:defRPr b="0" i="0" sz="1600">
                <a:solidFill>
                  <a:schemeClr val="lt1"/>
                </a:solidFill>
                <a:latin typeface="Avenir Next For Intuit"/>
                <a:ea typeface="Avenir Next For Intuit"/>
                <a:cs typeface="Avenir Next For Intuit"/>
                <a:sym typeface="Avenir Next For Intuit"/>
              </a:defRPr>
            </a:lvl1pPr>
            <a:lvl2pPr indent="-228600" lvl="1" marL="914400" rtl="0" algn="l">
              <a:lnSpc>
                <a:spcPct val="95000"/>
              </a:lnSpc>
              <a:spcBef>
                <a:spcPts val="400"/>
              </a:spcBef>
              <a:spcAft>
                <a:spcPts val="0"/>
              </a:spcAft>
              <a:buClr>
                <a:srgbClr val="494A4E"/>
              </a:buClr>
              <a:buSzPts val="1620"/>
              <a:buNone/>
              <a:defRPr/>
            </a:lvl2pPr>
            <a:lvl3pPr indent="-331469" lvl="2" marL="1371600" rtl="0" algn="l">
              <a:lnSpc>
                <a:spcPct val="95000"/>
              </a:lnSpc>
              <a:spcBef>
                <a:spcPts val="400"/>
              </a:spcBef>
              <a:spcAft>
                <a:spcPts val="0"/>
              </a:spcAft>
              <a:buClr>
                <a:srgbClr val="494A4E"/>
              </a:buClr>
              <a:buSzPts val="1620"/>
              <a:buChar char="•"/>
              <a:defRPr/>
            </a:lvl3pPr>
            <a:lvl4pPr indent="-342900" lvl="3" marL="1828800" rtl="0" algn="l">
              <a:lnSpc>
                <a:spcPct val="84444"/>
              </a:lnSpc>
              <a:spcBef>
                <a:spcPts val="400"/>
              </a:spcBef>
              <a:spcAft>
                <a:spcPts val="0"/>
              </a:spcAft>
              <a:buClr>
                <a:srgbClr val="494A4E"/>
              </a:buClr>
              <a:buSzPts val="1800"/>
              <a:buChar char="–"/>
              <a:defRPr/>
            </a:lvl4pPr>
            <a:lvl5pPr indent="-228600" lvl="4" marL="2286000" rtl="0" algn="l">
              <a:lnSpc>
                <a:spcPct val="84444"/>
              </a:lnSpc>
              <a:spcBef>
                <a:spcPts val="400"/>
              </a:spcBef>
              <a:spcAft>
                <a:spcPts val="0"/>
              </a:spcAft>
              <a:buSzPts val="1620"/>
              <a:buNone/>
              <a:defRPr/>
            </a:lvl5pPr>
            <a:lvl6pPr indent="-342900" lvl="5" marL="2743200" rtl="0" algn="l">
              <a:lnSpc>
                <a:spcPct val="95000"/>
              </a:lnSpc>
              <a:spcBef>
                <a:spcPts val="400"/>
              </a:spcBef>
              <a:spcAft>
                <a:spcPts val="0"/>
              </a:spcAft>
              <a:buClr>
                <a:schemeClr val="dk1"/>
              </a:buClr>
              <a:buSzPts val="1800"/>
              <a:buChar char="•"/>
              <a:defRPr/>
            </a:lvl6pPr>
            <a:lvl7pPr indent="-342900" lvl="6" marL="3200400" rtl="0" algn="l">
              <a:lnSpc>
                <a:spcPct val="95000"/>
              </a:lnSpc>
              <a:spcBef>
                <a:spcPts val="400"/>
              </a:spcBef>
              <a:spcAft>
                <a:spcPts val="0"/>
              </a:spcAft>
              <a:buClr>
                <a:schemeClr val="dk1"/>
              </a:buClr>
              <a:buSzPts val="1800"/>
              <a:buChar char="•"/>
              <a:defRPr/>
            </a:lvl7pPr>
            <a:lvl8pPr indent="-342900" lvl="7" marL="3657600" rtl="0" algn="l">
              <a:lnSpc>
                <a:spcPct val="95000"/>
              </a:lnSpc>
              <a:spcBef>
                <a:spcPts val="400"/>
              </a:spcBef>
              <a:spcAft>
                <a:spcPts val="0"/>
              </a:spcAft>
              <a:buClr>
                <a:schemeClr val="dk1"/>
              </a:buClr>
              <a:buSzPts val="1800"/>
              <a:buChar char="•"/>
              <a:defRPr/>
            </a:lvl8pPr>
            <a:lvl9pPr indent="-342900" lvl="8" marL="4114800" rtl="0" algn="l">
              <a:lnSpc>
                <a:spcPct val="95000"/>
              </a:lnSpc>
              <a:spcBef>
                <a:spcPts val="400"/>
              </a:spcBef>
              <a:spcAft>
                <a:spcPts val="400"/>
              </a:spcAft>
              <a:buClr>
                <a:schemeClr val="dk1"/>
              </a:buClr>
              <a:buSzPts val="1800"/>
              <a:buChar char="•"/>
              <a:defRPr/>
            </a:lvl9pPr>
          </a:lstStyle>
          <a:p/>
        </p:txBody>
      </p:sp>
      <p:pic>
        <p:nvPicPr>
          <p:cNvPr id="2341" name="Google Shape;2341;p101"/>
          <p:cNvPicPr preferRelativeResize="0"/>
          <p:nvPr/>
        </p:nvPicPr>
        <p:blipFill>
          <a:blip r:embed="rId2">
            <a:alphaModFix/>
          </a:blip>
          <a:stretch>
            <a:fillRect/>
          </a:stretch>
        </p:blipFill>
        <p:spPr>
          <a:xfrm>
            <a:off x="546399" y="814700"/>
            <a:ext cx="7710976" cy="335100"/>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Dark Gray" showMasterSp="0">
  <p:cSld name="1_Divider - Dark Gray">
    <p:bg>
      <p:bgPr>
        <a:solidFill>
          <a:srgbClr val="46484C"/>
        </a:solidFill>
      </p:bgPr>
    </p:bg>
    <p:spTree>
      <p:nvGrpSpPr>
        <p:cNvPr id="2342" name="Shape 2342"/>
        <p:cNvGrpSpPr/>
        <p:nvPr/>
      </p:nvGrpSpPr>
      <p:grpSpPr>
        <a:xfrm>
          <a:off x="0" y="0"/>
          <a:ext cx="0" cy="0"/>
          <a:chOff x="0" y="0"/>
          <a:chExt cx="0" cy="0"/>
        </a:xfrm>
      </p:grpSpPr>
      <p:sp>
        <p:nvSpPr>
          <p:cNvPr id="2343" name="Google Shape;2343;p102"/>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 Light Blue" showMasterSp="0">
  <p:cSld name="1_Divider - Light Blue">
    <p:bg>
      <p:bgPr>
        <a:solidFill>
          <a:srgbClr val="0068A4"/>
        </a:solidFill>
      </p:bgPr>
    </p:bg>
    <p:spTree>
      <p:nvGrpSpPr>
        <p:cNvPr id="2344" name="Shape 2344"/>
        <p:cNvGrpSpPr/>
        <p:nvPr/>
      </p:nvGrpSpPr>
      <p:grpSpPr>
        <a:xfrm>
          <a:off x="0" y="0"/>
          <a:ext cx="0" cy="0"/>
          <a:chOff x="0" y="0"/>
          <a:chExt cx="0" cy="0"/>
        </a:xfrm>
      </p:grpSpPr>
      <p:sp>
        <p:nvSpPr>
          <p:cNvPr id="2345" name="Google Shape;2345;p103"/>
          <p:cNvSpPr txBox="1"/>
          <p:nvPr>
            <p:ph type="title"/>
          </p:nvPr>
        </p:nvSpPr>
        <p:spPr>
          <a:xfrm>
            <a:off x="320040" y="2057400"/>
            <a:ext cx="9327000" cy="2743200"/>
          </a:xfrm>
          <a:prstGeom prst="rect">
            <a:avLst/>
          </a:prstGeom>
          <a:noFill/>
          <a:ln>
            <a:noFill/>
          </a:ln>
        </p:spPr>
        <p:txBody>
          <a:bodyPr anchorCtr="0" anchor="ctr" bIns="45700" lIns="91400" spcFirstLastPara="1" rIns="91400" wrap="square" tIns="45700">
            <a:noAutofit/>
          </a:bodyPr>
          <a:lstStyle>
            <a:lvl1pPr lvl="0" rtl="0" algn="l">
              <a:lnSpc>
                <a:spcPct val="90000"/>
              </a:lnSpc>
              <a:spcBef>
                <a:spcPts val="0"/>
              </a:spcBef>
              <a:spcAft>
                <a:spcPts val="0"/>
              </a:spcAft>
              <a:buClr>
                <a:schemeClr val="lt1"/>
              </a:buClr>
              <a:buSzPts val="5000"/>
              <a:buFont typeface="AvenirNext forINTUIT W05 Thin"/>
              <a:buNone/>
              <a:defRPr b="0" i="0" sz="5000" cap="none">
                <a:solidFill>
                  <a:schemeClr val="lt1"/>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24" Type="http://schemas.openxmlformats.org/officeDocument/2006/relationships/theme" Target="../theme/theme1.xml"/><Relationship Id="rId12" Type="http://schemas.openxmlformats.org/officeDocument/2006/relationships/slideLayout" Target="../slideLayouts/slideLayout11.xml"/><Relationship Id="rId23"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22" Type="http://schemas.openxmlformats.org/officeDocument/2006/relationships/slideLayout" Target="../slideLayouts/slideLayout43.xml"/><Relationship Id="rId21" Type="http://schemas.openxmlformats.org/officeDocument/2006/relationships/slideLayout" Target="../slideLayouts/slideLayout42.xml"/><Relationship Id="rId24" Type="http://schemas.openxmlformats.org/officeDocument/2006/relationships/slideLayout" Target="../slideLayouts/slideLayout45.xml"/><Relationship Id="rId23" Type="http://schemas.openxmlformats.org/officeDocument/2006/relationships/slideLayout" Target="../slideLayouts/slideLayout44.xml"/><Relationship Id="rId1" Type="http://schemas.openxmlformats.org/officeDocument/2006/relationships/image" Target="../media/image2.png"/><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26" Type="http://schemas.openxmlformats.org/officeDocument/2006/relationships/theme" Target="../theme/theme5.xml"/><Relationship Id="rId25" Type="http://schemas.openxmlformats.org/officeDocument/2006/relationships/slideLayout" Target="../slideLayouts/slideLayout46.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11" Type="http://schemas.openxmlformats.org/officeDocument/2006/relationships/slideLayout" Target="../slideLayouts/slideLayout32.xml"/><Relationship Id="rId10" Type="http://schemas.openxmlformats.org/officeDocument/2006/relationships/slideLayout" Target="../slideLayouts/slideLayout31.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19" Type="http://schemas.openxmlformats.org/officeDocument/2006/relationships/slideLayout" Target="../slideLayouts/slideLayout40.xml"/><Relationship Id="rId1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40" Type="http://schemas.openxmlformats.org/officeDocument/2006/relationships/slideLayout" Target="../slideLayouts/slideLayout85.xml"/><Relationship Id="rId42" Type="http://schemas.openxmlformats.org/officeDocument/2006/relationships/slideLayout" Target="../slideLayouts/slideLayout87.xml"/><Relationship Id="rId41" Type="http://schemas.openxmlformats.org/officeDocument/2006/relationships/slideLayout" Target="../slideLayouts/slideLayout86.xml"/><Relationship Id="rId44" Type="http://schemas.openxmlformats.org/officeDocument/2006/relationships/slideLayout" Target="../slideLayouts/slideLayout89.xml"/><Relationship Id="rId43" Type="http://schemas.openxmlformats.org/officeDocument/2006/relationships/slideLayout" Target="../slideLayouts/slideLayout88.xml"/><Relationship Id="rId46" Type="http://schemas.openxmlformats.org/officeDocument/2006/relationships/slideLayout" Target="../slideLayouts/slideLayout91.xml"/><Relationship Id="rId45" Type="http://schemas.openxmlformats.org/officeDocument/2006/relationships/slideLayout" Target="../slideLayouts/slideLayout90.xml"/><Relationship Id="rId1" Type="http://schemas.openxmlformats.org/officeDocument/2006/relationships/image" Target="../media/image2.png"/><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48" Type="http://schemas.openxmlformats.org/officeDocument/2006/relationships/slideLayout" Target="../slideLayouts/slideLayout93.xml"/><Relationship Id="rId47" Type="http://schemas.openxmlformats.org/officeDocument/2006/relationships/slideLayout" Target="../slideLayouts/slideLayout92.xml"/><Relationship Id="rId49" Type="http://schemas.openxmlformats.org/officeDocument/2006/relationships/theme" Target="../theme/theme6.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31" Type="http://schemas.openxmlformats.org/officeDocument/2006/relationships/slideLayout" Target="../slideLayouts/slideLayout76.xml"/><Relationship Id="rId30" Type="http://schemas.openxmlformats.org/officeDocument/2006/relationships/slideLayout" Target="../slideLayouts/slideLayout75.xml"/><Relationship Id="rId33" Type="http://schemas.openxmlformats.org/officeDocument/2006/relationships/slideLayout" Target="../slideLayouts/slideLayout78.xml"/><Relationship Id="rId32" Type="http://schemas.openxmlformats.org/officeDocument/2006/relationships/slideLayout" Target="../slideLayouts/slideLayout77.xml"/><Relationship Id="rId35" Type="http://schemas.openxmlformats.org/officeDocument/2006/relationships/slideLayout" Target="../slideLayouts/slideLayout80.xml"/><Relationship Id="rId34" Type="http://schemas.openxmlformats.org/officeDocument/2006/relationships/slideLayout" Target="../slideLayouts/slideLayout79.xml"/><Relationship Id="rId37" Type="http://schemas.openxmlformats.org/officeDocument/2006/relationships/slideLayout" Target="../slideLayouts/slideLayout82.xml"/><Relationship Id="rId36" Type="http://schemas.openxmlformats.org/officeDocument/2006/relationships/slideLayout" Target="../slideLayouts/slideLayout81.xml"/><Relationship Id="rId39" Type="http://schemas.openxmlformats.org/officeDocument/2006/relationships/slideLayout" Target="../slideLayouts/slideLayout84.xml"/><Relationship Id="rId38" Type="http://schemas.openxmlformats.org/officeDocument/2006/relationships/slideLayout" Target="../slideLayouts/slideLayout83.xml"/><Relationship Id="rId20" Type="http://schemas.openxmlformats.org/officeDocument/2006/relationships/slideLayout" Target="../slideLayouts/slideLayout65.xml"/><Relationship Id="rId22" Type="http://schemas.openxmlformats.org/officeDocument/2006/relationships/slideLayout" Target="../slideLayouts/slideLayout67.xml"/><Relationship Id="rId21" Type="http://schemas.openxmlformats.org/officeDocument/2006/relationships/slideLayout" Target="../slideLayouts/slideLayout66.xml"/><Relationship Id="rId24" Type="http://schemas.openxmlformats.org/officeDocument/2006/relationships/slideLayout" Target="../slideLayouts/slideLayout69.xml"/><Relationship Id="rId23" Type="http://schemas.openxmlformats.org/officeDocument/2006/relationships/slideLayout" Target="../slideLayouts/slideLayout68.xml"/><Relationship Id="rId26" Type="http://schemas.openxmlformats.org/officeDocument/2006/relationships/slideLayout" Target="../slideLayouts/slideLayout71.xml"/><Relationship Id="rId25" Type="http://schemas.openxmlformats.org/officeDocument/2006/relationships/slideLayout" Target="../slideLayouts/slideLayout70.xml"/><Relationship Id="rId28" Type="http://schemas.openxmlformats.org/officeDocument/2006/relationships/slideLayout" Target="../slideLayouts/slideLayout73.xml"/><Relationship Id="rId27" Type="http://schemas.openxmlformats.org/officeDocument/2006/relationships/slideLayout" Target="../slideLayouts/slideLayout72.xml"/><Relationship Id="rId29" Type="http://schemas.openxmlformats.org/officeDocument/2006/relationships/slideLayout" Target="../slideLayouts/slideLayout74.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7" Type="http://schemas.openxmlformats.org/officeDocument/2006/relationships/slideLayout" Target="../slideLayouts/slideLayout62.xml"/><Relationship Id="rId16" Type="http://schemas.openxmlformats.org/officeDocument/2006/relationships/slideLayout" Target="../slideLayouts/slideLayout61.xml"/><Relationship Id="rId19" Type="http://schemas.openxmlformats.org/officeDocument/2006/relationships/slideLayout" Target="../slideLayouts/slideLayout64.xml"/><Relationship Id="rId18" Type="http://schemas.openxmlformats.org/officeDocument/2006/relationships/slideLayout" Target="../slideLayouts/slideLayout6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94.xml"/><Relationship Id="rId3" Type="http://schemas.openxmlformats.org/officeDocument/2006/relationships/slideLayout" Target="../slideLayouts/slideLayout95.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5" Type="http://schemas.openxmlformats.org/officeDocument/2006/relationships/slideLayout" Target="../slideLayouts/slideLayout97.xml"/><Relationship Id="rId6" Type="http://schemas.openxmlformats.org/officeDocument/2006/relationships/slideLayout" Target="../slideLayouts/slideLayout98.xml"/><Relationship Id="rId7" Type="http://schemas.openxmlformats.org/officeDocument/2006/relationships/slideLayout" Target="../slideLayouts/slideLayout99.xml"/><Relationship Id="rId8" Type="http://schemas.openxmlformats.org/officeDocument/2006/relationships/slideLayout" Target="../slideLayouts/slideLayout100.xml"/><Relationship Id="rId20" Type="http://schemas.openxmlformats.org/officeDocument/2006/relationships/slideLayout" Target="../slideLayouts/slideLayout112.xml"/><Relationship Id="rId22" Type="http://schemas.openxmlformats.org/officeDocument/2006/relationships/slideLayout" Target="../slideLayouts/slideLayout114.xml"/><Relationship Id="rId21" Type="http://schemas.openxmlformats.org/officeDocument/2006/relationships/slideLayout" Target="../slideLayouts/slideLayout113.xml"/><Relationship Id="rId24" Type="http://schemas.openxmlformats.org/officeDocument/2006/relationships/slideLayout" Target="../slideLayouts/slideLayout116.xml"/><Relationship Id="rId23" Type="http://schemas.openxmlformats.org/officeDocument/2006/relationships/slideLayout" Target="../slideLayouts/slideLayout115.xml"/><Relationship Id="rId26" Type="http://schemas.openxmlformats.org/officeDocument/2006/relationships/slideLayout" Target="../slideLayouts/slideLayout118.xml"/><Relationship Id="rId25" Type="http://schemas.openxmlformats.org/officeDocument/2006/relationships/slideLayout" Target="../slideLayouts/slideLayout117.xml"/><Relationship Id="rId28" Type="http://schemas.openxmlformats.org/officeDocument/2006/relationships/slideLayout" Target="../slideLayouts/slideLayout120.xml"/><Relationship Id="rId27" Type="http://schemas.openxmlformats.org/officeDocument/2006/relationships/slideLayout" Target="../slideLayouts/slideLayout119.xml"/><Relationship Id="rId29" Type="http://schemas.openxmlformats.org/officeDocument/2006/relationships/theme" Target="../theme/theme7.xml"/><Relationship Id="rId11" Type="http://schemas.openxmlformats.org/officeDocument/2006/relationships/slideLayout" Target="../slideLayouts/slideLayout103.xml"/><Relationship Id="rId10" Type="http://schemas.openxmlformats.org/officeDocument/2006/relationships/slideLayout" Target="../slideLayouts/slideLayout102.xml"/><Relationship Id="rId13" Type="http://schemas.openxmlformats.org/officeDocument/2006/relationships/slideLayout" Target="../slideLayouts/slideLayout105.xml"/><Relationship Id="rId12" Type="http://schemas.openxmlformats.org/officeDocument/2006/relationships/slideLayout" Target="../slideLayouts/slideLayout104.xml"/><Relationship Id="rId15" Type="http://schemas.openxmlformats.org/officeDocument/2006/relationships/slideLayout" Target="../slideLayouts/slideLayout107.xml"/><Relationship Id="rId14" Type="http://schemas.openxmlformats.org/officeDocument/2006/relationships/slideLayout" Target="../slideLayouts/slideLayout106.xml"/><Relationship Id="rId17" Type="http://schemas.openxmlformats.org/officeDocument/2006/relationships/slideLayout" Target="../slideLayouts/slideLayout109.xml"/><Relationship Id="rId16" Type="http://schemas.openxmlformats.org/officeDocument/2006/relationships/slideLayout" Target="../slideLayouts/slideLayout108.xml"/><Relationship Id="rId19" Type="http://schemas.openxmlformats.org/officeDocument/2006/relationships/slideLayout" Target="../slideLayouts/slideLayout111.xml"/><Relationship Id="rId18" Type="http://schemas.openxmlformats.org/officeDocument/2006/relationships/slideLayout" Target="../slideLayouts/slideLayout110.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slideLayout" Target="../slideLayouts/slideLayout122.xml"/><Relationship Id="rId3" Type="http://schemas.openxmlformats.org/officeDocument/2006/relationships/slideLayout" Target="../slideLayouts/slideLayout123.xml"/><Relationship Id="rId4" Type="http://schemas.openxmlformats.org/officeDocument/2006/relationships/slideLayout" Target="../slideLayouts/slideLayout124.xml"/><Relationship Id="rId9" Type="http://schemas.openxmlformats.org/officeDocument/2006/relationships/slideLayout" Target="../slideLayouts/slideLayout129.xml"/><Relationship Id="rId5" Type="http://schemas.openxmlformats.org/officeDocument/2006/relationships/slideLayout" Target="../slideLayouts/slideLayout125.xml"/><Relationship Id="rId6" Type="http://schemas.openxmlformats.org/officeDocument/2006/relationships/slideLayout" Target="../slideLayouts/slideLayout126.xml"/><Relationship Id="rId7" Type="http://schemas.openxmlformats.org/officeDocument/2006/relationships/slideLayout" Target="../slideLayouts/slideLayout127.xml"/><Relationship Id="rId8" Type="http://schemas.openxmlformats.org/officeDocument/2006/relationships/slideLayout" Target="../slideLayouts/slideLayout128.xml"/><Relationship Id="rId11" Type="http://schemas.openxmlformats.org/officeDocument/2006/relationships/slideLayout" Target="../slideLayouts/slideLayout131.xml"/><Relationship Id="rId10" Type="http://schemas.openxmlformats.org/officeDocument/2006/relationships/slideLayout" Target="../slideLayouts/slideLayout130.xml"/><Relationship Id="rId13" Type="http://schemas.openxmlformats.org/officeDocument/2006/relationships/slideLayout" Target="../slideLayouts/slideLayout133.xml"/><Relationship Id="rId12" Type="http://schemas.openxmlformats.org/officeDocument/2006/relationships/slideLayout" Target="../slideLayouts/slideLayout132.xml"/><Relationship Id="rId15" Type="http://schemas.openxmlformats.org/officeDocument/2006/relationships/slideLayout" Target="../slideLayouts/slideLayout135.xml"/><Relationship Id="rId14" Type="http://schemas.openxmlformats.org/officeDocument/2006/relationships/slideLayout" Target="../slideLayouts/slideLayout134.xml"/><Relationship Id="rId17" Type="http://schemas.openxmlformats.org/officeDocument/2006/relationships/theme" Target="../theme/theme2.xml"/><Relationship Id="rId16" Type="http://schemas.openxmlformats.org/officeDocument/2006/relationships/slideLayout" Target="../slideLayouts/slideLayout136.xml"/></Relationships>
</file>

<file path=ppt/slideMasters/_rels/slideMaster6.xml.rels><?xml version="1.0" encoding="UTF-8" standalone="yes"?><Relationships xmlns="http://schemas.openxmlformats.org/package/2006/relationships"><Relationship Id="rId40" Type="http://schemas.openxmlformats.org/officeDocument/2006/relationships/slideLayout" Target="../slideLayouts/slideLayout175.xml"/><Relationship Id="rId42" Type="http://schemas.openxmlformats.org/officeDocument/2006/relationships/slideLayout" Target="../slideLayouts/slideLayout177.xml"/><Relationship Id="rId41" Type="http://schemas.openxmlformats.org/officeDocument/2006/relationships/slideLayout" Target="../slideLayouts/slideLayout176.xml"/><Relationship Id="rId44" Type="http://schemas.openxmlformats.org/officeDocument/2006/relationships/theme" Target="../theme/theme4.xml"/><Relationship Id="rId43" Type="http://schemas.openxmlformats.org/officeDocument/2006/relationships/slideLayout" Target="../slideLayouts/slideLayout178.xml"/><Relationship Id="rId1" Type="http://schemas.openxmlformats.org/officeDocument/2006/relationships/image" Target="../media/image2.png"/><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31" Type="http://schemas.openxmlformats.org/officeDocument/2006/relationships/slideLayout" Target="../slideLayouts/slideLayout166.xml"/><Relationship Id="rId30" Type="http://schemas.openxmlformats.org/officeDocument/2006/relationships/slideLayout" Target="../slideLayouts/slideLayout165.xml"/><Relationship Id="rId33" Type="http://schemas.openxmlformats.org/officeDocument/2006/relationships/slideLayout" Target="../slideLayouts/slideLayout168.xml"/><Relationship Id="rId32" Type="http://schemas.openxmlformats.org/officeDocument/2006/relationships/slideLayout" Target="../slideLayouts/slideLayout167.xml"/><Relationship Id="rId35" Type="http://schemas.openxmlformats.org/officeDocument/2006/relationships/slideLayout" Target="../slideLayouts/slideLayout170.xml"/><Relationship Id="rId34" Type="http://schemas.openxmlformats.org/officeDocument/2006/relationships/slideLayout" Target="../slideLayouts/slideLayout169.xml"/><Relationship Id="rId37" Type="http://schemas.openxmlformats.org/officeDocument/2006/relationships/slideLayout" Target="../slideLayouts/slideLayout172.xml"/><Relationship Id="rId36" Type="http://schemas.openxmlformats.org/officeDocument/2006/relationships/slideLayout" Target="../slideLayouts/slideLayout171.xml"/><Relationship Id="rId39" Type="http://schemas.openxmlformats.org/officeDocument/2006/relationships/slideLayout" Target="../slideLayouts/slideLayout174.xml"/><Relationship Id="rId38" Type="http://schemas.openxmlformats.org/officeDocument/2006/relationships/slideLayout" Target="../slideLayouts/slideLayout173.xml"/><Relationship Id="rId20" Type="http://schemas.openxmlformats.org/officeDocument/2006/relationships/slideLayout" Target="../slideLayouts/slideLayout155.xml"/><Relationship Id="rId22" Type="http://schemas.openxmlformats.org/officeDocument/2006/relationships/slideLayout" Target="../slideLayouts/slideLayout157.xml"/><Relationship Id="rId21" Type="http://schemas.openxmlformats.org/officeDocument/2006/relationships/slideLayout" Target="../slideLayouts/slideLayout156.xml"/><Relationship Id="rId24" Type="http://schemas.openxmlformats.org/officeDocument/2006/relationships/slideLayout" Target="../slideLayouts/slideLayout159.xml"/><Relationship Id="rId23" Type="http://schemas.openxmlformats.org/officeDocument/2006/relationships/slideLayout" Target="../slideLayouts/slideLayout158.xml"/><Relationship Id="rId26" Type="http://schemas.openxmlformats.org/officeDocument/2006/relationships/slideLayout" Target="../slideLayouts/slideLayout161.xml"/><Relationship Id="rId25" Type="http://schemas.openxmlformats.org/officeDocument/2006/relationships/slideLayout" Target="../slideLayouts/slideLayout160.xml"/><Relationship Id="rId28" Type="http://schemas.openxmlformats.org/officeDocument/2006/relationships/slideLayout" Target="../slideLayouts/slideLayout163.xml"/><Relationship Id="rId27" Type="http://schemas.openxmlformats.org/officeDocument/2006/relationships/slideLayout" Target="../slideLayouts/slideLayout162.xml"/><Relationship Id="rId29" Type="http://schemas.openxmlformats.org/officeDocument/2006/relationships/slideLayout" Target="../slideLayouts/slideLayout164.xml"/><Relationship Id="rId11" Type="http://schemas.openxmlformats.org/officeDocument/2006/relationships/slideLayout" Target="../slideLayouts/slideLayout146.xml"/><Relationship Id="rId10" Type="http://schemas.openxmlformats.org/officeDocument/2006/relationships/slideLayout" Target="../slideLayouts/slideLayout145.xml"/><Relationship Id="rId13" Type="http://schemas.openxmlformats.org/officeDocument/2006/relationships/slideLayout" Target="../slideLayouts/slideLayout148.xml"/><Relationship Id="rId12" Type="http://schemas.openxmlformats.org/officeDocument/2006/relationships/slideLayout" Target="../slideLayouts/slideLayout147.xml"/><Relationship Id="rId15" Type="http://schemas.openxmlformats.org/officeDocument/2006/relationships/slideLayout" Target="../slideLayouts/slideLayout150.xml"/><Relationship Id="rId14" Type="http://schemas.openxmlformats.org/officeDocument/2006/relationships/slideLayout" Target="../slideLayouts/slideLayout149.xml"/><Relationship Id="rId17" Type="http://schemas.openxmlformats.org/officeDocument/2006/relationships/slideLayout" Target="../slideLayouts/slideLayout152.xml"/><Relationship Id="rId16" Type="http://schemas.openxmlformats.org/officeDocument/2006/relationships/slideLayout" Target="../slideLayouts/slideLayout151.xml"/><Relationship Id="rId19" Type="http://schemas.openxmlformats.org/officeDocument/2006/relationships/slideLayout" Target="../slideLayouts/slideLayout154.xml"/><Relationship Id="rId18" Type="http://schemas.openxmlformats.org/officeDocument/2006/relationships/slideLayout" Target="../slideLayouts/slideLayout15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descr="Intuit_2016_RGB.eps" id="6" name="Google Shape;6;p1"/>
          <p:cNvPicPr preferRelativeResize="0"/>
          <p:nvPr/>
        </p:nvPicPr>
        <p:blipFill rotWithShape="1">
          <a:blip r:embed="rId1">
            <a:alphaModFix/>
          </a:blip>
          <a:srcRect b="0" l="0" r="0" t="0"/>
          <a:stretch/>
        </p:blipFill>
        <p:spPr>
          <a:xfrm>
            <a:off x="516603" y="6364952"/>
            <a:ext cx="740752" cy="363736"/>
          </a:xfrm>
          <a:prstGeom prst="rect">
            <a:avLst/>
          </a:prstGeom>
          <a:noFill/>
          <a:ln>
            <a:noFill/>
          </a:ln>
        </p:spPr>
      </p:pic>
      <p:sp>
        <p:nvSpPr>
          <p:cNvPr id="7" name="Google Shape;7;p1"/>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700"/>
              <a:buFont typeface="Avenir Next For Intuit"/>
              <a:buNone/>
            </a:pPr>
            <a:r>
              <a:rPr b="0" i="0" lang="en-US" sz="700" u="none" cap="none" strike="noStrike">
                <a:solidFill>
                  <a:schemeClr val="dk1"/>
                </a:solidFill>
                <a:latin typeface="Avenir Next For Intuit"/>
                <a:ea typeface="Avenir Next For Intuit"/>
                <a:cs typeface="Avenir Next For Intuit"/>
                <a:sym typeface="Avenir Next For Intuit"/>
              </a:rPr>
              <a:t>Intuit Confidential and Proprietary</a:t>
            </a:r>
            <a:endParaRPr/>
          </a:p>
        </p:txBody>
      </p:sp>
      <p:sp>
        <p:nvSpPr>
          <p:cNvPr id="8" name="Google Shape;8;p1"/>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700"/>
              <a:buFont typeface="Avenir Next For Intuit"/>
              <a:buNone/>
            </a:pPr>
            <a:fld id="{00000000-1234-1234-1234-123412341234}" type="slidenum">
              <a:rPr b="1" i="0" lang="en-US" sz="700" u="none" cap="none" strike="noStrike">
                <a:solidFill>
                  <a:schemeClr val="dk1"/>
                </a:solidFill>
                <a:latin typeface="Avenir Next For Intuit"/>
                <a:ea typeface="Avenir Next For Intuit"/>
                <a:cs typeface="Avenir Next For Intuit"/>
                <a:sym typeface="Avenir Next For Intuit"/>
              </a:rPr>
              <a:t>‹#›</a:t>
            </a:fld>
            <a:endParaRPr b="1" i="0" sz="700" u="none" cap="none" strike="noStrike">
              <a:solidFill>
                <a:schemeClr val="dk1"/>
              </a:solidFill>
              <a:latin typeface="Avenir Next For Intuit"/>
              <a:ea typeface="Avenir Next For Intuit"/>
              <a:cs typeface="Avenir Next For Intuit"/>
              <a:sym typeface="Avenir Next For Intuit"/>
            </a:endParaRPr>
          </a:p>
        </p:txBody>
      </p:sp>
      <p:sp>
        <p:nvSpPr>
          <p:cNvPr id="9" name="Google Shape;9;p1"/>
          <p:cNvSpPr txBox="1"/>
          <p:nvPr>
            <p:ph idx="1" type="body"/>
          </p:nvPr>
        </p:nvSpPr>
        <p:spPr>
          <a:xfrm>
            <a:off x="514238" y="1572986"/>
            <a:ext cx="11107500" cy="45993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chemeClr val="accent1"/>
              </a:buClr>
              <a:buSzPts val="2000"/>
              <a:buFont typeface="Avenir Next For Intuit"/>
              <a:buNone/>
              <a:defRPr b="1" i="0" sz="2000" u="none" cap="none" strike="noStrike">
                <a:solidFill>
                  <a:schemeClr val="accent1"/>
                </a:solidFill>
                <a:latin typeface="Avenir Next For Intuit"/>
                <a:ea typeface="Avenir Next For Intuit"/>
                <a:cs typeface="Avenir Next For Intuit"/>
                <a:sym typeface="Avenir Next For Intuit"/>
              </a:defRPr>
            </a:lvl1pPr>
            <a:lvl2pPr indent="-228600" lvl="1" marL="914400" marR="0" rtl="0" algn="l">
              <a:lnSpc>
                <a:spcPct val="95000"/>
              </a:lnSpc>
              <a:spcBef>
                <a:spcPts val="400"/>
              </a:spcBef>
              <a:spcAft>
                <a:spcPts val="0"/>
              </a:spcAft>
              <a:buClr>
                <a:srgbClr val="000000"/>
              </a:buClr>
              <a:buSzPts val="1620"/>
              <a:buFont typeface="Avenir Next For Intuit"/>
              <a:buNone/>
              <a:defRPr b="0" i="0" sz="1800" u="none" cap="none" strike="noStrike">
                <a:solidFill>
                  <a:srgbClr val="000000"/>
                </a:solidFill>
                <a:latin typeface="Avenir Next For Intuit"/>
                <a:ea typeface="Avenir Next For Intuit"/>
                <a:cs typeface="Avenir Next For Intuit"/>
                <a:sym typeface="Avenir Next For Intuit"/>
              </a:defRPr>
            </a:lvl2pPr>
            <a:lvl3pPr indent="-320039" lvl="2" marL="1371600" marR="0" rtl="0" algn="l">
              <a:lnSpc>
                <a:spcPct val="95000"/>
              </a:lnSpc>
              <a:spcBef>
                <a:spcPts val="400"/>
              </a:spcBef>
              <a:spcAft>
                <a:spcPts val="0"/>
              </a:spcAft>
              <a:buClr>
                <a:srgbClr val="000000"/>
              </a:buClr>
              <a:buSzPts val="1440"/>
              <a:buFont typeface="Arial"/>
              <a:buChar char="•"/>
              <a:defRPr b="0" i="0" sz="1600" u="none" cap="none" strike="noStrike">
                <a:solidFill>
                  <a:srgbClr val="000000"/>
                </a:solidFill>
                <a:latin typeface="Avenir Next For Intuit"/>
                <a:ea typeface="Avenir Next For Intuit"/>
                <a:cs typeface="Avenir Next For Intuit"/>
                <a:sym typeface="Avenir Next For Intuit"/>
              </a:defRPr>
            </a:lvl3pPr>
            <a:lvl4pPr indent="-317500" lvl="3" marL="1828800" marR="0" rtl="0" algn="l">
              <a:lnSpc>
                <a:spcPct val="108571"/>
              </a:lnSpc>
              <a:spcBef>
                <a:spcPts val="400"/>
              </a:spcBef>
              <a:spcAft>
                <a:spcPts val="0"/>
              </a:spcAft>
              <a:buClr>
                <a:srgbClr val="000000"/>
              </a:buClr>
              <a:buSzPts val="1400"/>
              <a:buFont typeface="Merriweather Sans"/>
              <a:buChar char="–"/>
              <a:defRPr b="0" i="0" sz="1400" u="none" cap="none" strike="noStrike">
                <a:solidFill>
                  <a:srgbClr val="000000"/>
                </a:solidFill>
                <a:latin typeface="Avenir Next For Intuit"/>
                <a:ea typeface="Avenir Next For Intuit"/>
                <a:cs typeface="Avenir Next For Intuit"/>
                <a:sym typeface="Avenir Next For Intuit"/>
              </a:defRPr>
            </a:lvl4pPr>
            <a:lvl5pPr indent="-228600" lvl="4" marL="2286000" marR="0" rtl="0" algn="l">
              <a:lnSpc>
                <a:spcPct val="108571"/>
              </a:lnSpc>
              <a:spcBef>
                <a:spcPts val="400"/>
              </a:spcBef>
              <a:spcAft>
                <a:spcPts val="0"/>
              </a:spcAft>
              <a:buClr>
                <a:schemeClr val="dk1"/>
              </a:buClr>
              <a:buSzPts val="1260"/>
              <a:buFont typeface="Avenir Next For Intuit"/>
              <a:buNone/>
              <a:defRPr b="0" i="0" sz="1400" u="none" cap="none" strike="noStrike">
                <a:solidFill>
                  <a:srgbClr val="000000"/>
                </a:solidFill>
                <a:latin typeface="Avenir Next For Intuit"/>
                <a:ea typeface="Avenir Next For Intuit"/>
                <a:cs typeface="Avenir Next For Intuit"/>
                <a:sym typeface="Avenir Next For Intuit"/>
              </a:defRPr>
            </a:lvl5pPr>
            <a:lvl6pPr indent="-330200" lvl="5" marL="27432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indent="-330200" lvl="6" marL="32004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indent="-330200" lvl="7" marL="36576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indent="-330200" lvl="8" marL="4114800"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10" name="Google Shape;10;p1"/>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marR="0" rtl="0" algn="l">
              <a:lnSpc>
                <a:spcPct val="95000"/>
              </a:lnSpc>
              <a:spcBef>
                <a:spcPts val="0"/>
              </a:spcBef>
              <a:spcAft>
                <a:spcPts val="0"/>
              </a:spcAft>
              <a:buClr>
                <a:srgbClr val="000000"/>
              </a:buClr>
              <a:buSzPts val="3000"/>
              <a:buFont typeface="Avenir Next For Intuit"/>
              <a:buNone/>
              <a:defRPr b="1" i="0" sz="3000" u="none" cap="none" strike="noStrike">
                <a:solidFill>
                  <a:srgbClr val="000000"/>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11" name="Google Shape;11;p1"/>
          <p:cNvGrpSpPr/>
          <p:nvPr/>
        </p:nvGrpSpPr>
        <p:grpSpPr>
          <a:xfrm>
            <a:off x="607995" y="-384971"/>
            <a:ext cx="10976721" cy="340523"/>
            <a:chOff x="641881" y="-847090"/>
            <a:chExt cx="10917765" cy="800100"/>
          </a:xfrm>
        </p:grpSpPr>
        <p:grpSp>
          <p:nvGrpSpPr>
            <p:cNvPr id="12" name="Google Shape;12;p1"/>
            <p:cNvGrpSpPr/>
            <p:nvPr/>
          </p:nvGrpSpPr>
          <p:grpSpPr>
            <a:xfrm>
              <a:off x="1423636" y="-847090"/>
              <a:ext cx="139700" cy="800100"/>
              <a:chOff x="1416580" y="455930"/>
              <a:chExt cx="139700" cy="800100"/>
            </a:xfrm>
          </p:grpSpPr>
          <p:cxnSp>
            <p:nvCxnSpPr>
              <p:cNvPr id="13" name="Google Shape;13;p1"/>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 name="Google Shape;14;p1"/>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 name="Google Shape;15;p1"/>
            <p:cNvGrpSpPr/>
            <p:nvPr/>
          </p:nvGrpSpPr>
          <p:grpSpPr>
            <a:xfrm>
              <a:off x="2345091" y="-847090"/>
              <a:ext cx="139700" cy="800100"/>
              <a:chOff x="2339446" y="455930"/>
              <a:chExt cx="139700" cy="800100"/>
            </a:xfrm>
          </p:grpSpPr>
          <p:cxnSp>
            <p:nvCxnSpPr>
              <p:cNvPr id="16" name="Google Shape;16;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7" name="Google Shape;17;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8" name="Google Shape;18;p1"/>
            <p:cNvGrpSpPr/>
            <p:nvPr/>
          </p:nvGrpSpPr>
          <p:grpSpPr>
            <a:xfrm>
              <a:off x="3266546" y="-847090"/>
              <a:ext cx="139700" cy="800100"/>
              <a:chOff x="2339446" y="455930"/>
              <a:chExt cx="139700" cy="800100"/>
            </a:xfrm>
          </p:grpSpPr>
          <p:cxnSp>
            <p:nvCxnSpPr>
              <p:cNvPr id="19" name="Google Shape;19;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0" name="Google Shape;20;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1" name="Google Shape;21;p1"/>
            <p:cNvGrpSpPr/>
            <p:nvPr/>
          </p:nvGrpSpPr>
          <p:grpSpPr>
            <a:xfrm>
              <a:off x="4188001" y="-847090"/>
              <a:ext cx="139700" cy="800100"/>
              <a:chOff x="2339446" y="455930"/>
              <a:chExt cx="139700" cy="800100"/>
            </a:xfrm>
          </p:grpSpPr>
          <p:cxnSp>
            <p:nvCxnSpPr>
              <p:cNvPr id="22" name="Google Shape;22;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3" name="Google Shape;23;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4" name="Google Shape;24;p1"/>
            <p:cNvGrpSpPr/>
            <p:nvPr/>
          </p:nvGrpSpPr>
          <p:grpSpPr>
            <a:xfrm>
              <a:off x="5109456" y="-847090"/>
              <a:ext cx="139700" cy="800100"/>
              <a:chOff x="2339446" y="455930"/>
              <a:chExt cx="139700" cy="800100"/>
            </a:xfrm>
          </p:grpSpPr>
          <p:cxnSp>
            <p:nvCxnSpPr>
              <p:cNvPr id="25" name="Google Shape;25;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6" name="Google Shape;26;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27" name="Google Shape;27;p1"/>
            <p:cNvGrpSpPr/>
            <p:nvPr/>
          </p:nvGrpSpPr>
          <p:grpSpPr>
            <a:xfrm>
              <a:off x="6030911" y="-847090"/>
              <a:ext cx="139700" cy="800100"/>
              <a:chOff x="2339446" y="455930"/>
              <a:chExt cx="139700" cy="800100"/>
            </a:xfrm>
          </p:grpSpPr>
          <p:cxnSp>
            <p:nvCxnSpPr>
              <p:cNvPr id="28" name="Google Shape;28;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29" name="Google Shape;29;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0" name="Google Shape;30;p1"/>
            <p:cNvGrpSpPr/>
            <p:nvPr/>
          </p:nvGrpSpPr>
          <p:grpSpPr>
            <a:xfrm>
              <a:off x="6952366" y="-847090"/>
              <a:ext cx="139700" cy="800100"/>
              <a:chOff x="2339446" y="455930"/>
              <a:chExt cx="139700" cy="800100"/>
            </a:xfrm>
          </p:grpSpPr>
          <p:cxnSp>
            <p:nvCxnSpPr>
              <p:cNvPr id="31" name="Google Shape;31;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2" name="Google Shape;32;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3" name="Google Shape;33;p1"/>
            <p:cNvGrpSpPr/>
            <p:nvPr/>
          </p:nvGrpSpPr>
          <p:grpSpPr>
            <a:xfrm>
              <a:off x="7873821" y="-847090"/>
              <a:ext cx="139700" cy="800100"/>
              <a:chOff x="2339446" y="455930"/>
              <a:chExt cx="139700" cy="800100"/>
            </a:xfrm>
          </p:grpSpPr>
          <p:cxnSp>
            <p:nvCxnSpPr>
              <p:cNvPr id="34" name="Google Shape;34;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5" name="Google Shape;35;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6" name="Google Shape;36;p1"/>
            <p:cNvGrpSpPr/>
            <p:nvPr/>
          </p:nvGrpSpPr>
          <p:grpSpPr>
            <a:xfrm>
              <a:off x="8795276" y="-847090"/>
              <a:ext cx="139700" cy="800100"/>
              <a:chOff x="2339446" y="455930"/>
              <a:chExt cx="139700" cy="800100"/>
            </a:xfrm>
          </p:grpSpPr>
          <p:cxnSp>
            <p:nvCxnSpPr>
              <p:cNvPr id="37" name="Google Shape;37;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38" name="Google Shape;38;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39" name="Google Shape;39;p1"/>
            <p:cNvGrpSpPr/>
            <p:nvPr/>
          </p:nvGrpSpPr>
          <p:grpSpPr>
            <a:xfrm>
              <a:off x="9716731" y="-847090"/>
              <a:ext cx="139700" cy="800100"/>
              <a:chOff x="2339446" y="455930"/>
              <a:chExt cx="139700" cy="800100"/>
            </a:xfrm>
          </p:grpSpPr>
          <p:cxnSp>
            <p:nvCxnSpPr>
              <p:cNvPr id="40" name="Google Shape;40;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1" name="Google Shape;41;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2" name="Google Shape;42;p1"/>
            <p:cNvGrpSpPr/>
            <p:nvPr/>
          </p:nvGrpSpPr>
          <p:grpSpPr>
            <a:xfrm>
              <a:off x="10638186" y="-847090"/>
              <a:ext cx="139700" cy="800100"/>
              <a:chOff x="2339446" y="455930"/>
              <a:chExt cx="139700" cy="800100"/>
            </a:xfrm>
          </p:grpSpPr>
          <p:cxnSp>
            <p:nvCxnSpPr>
              <p:cNvPr id="43" name="Google Shape;43;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44" name="Google Shape;44;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45" name="Google Shape;45;p1"/>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46" name="Google Shape;46;p1"/>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47" name="Google Shape;47;p1"/>
          <p:cNvGrpSpPr/>
          <p:nvPr/>
        </p:nvGrpSpPr>
        <p:grpSpPr>
          <a:xfrm>
            <a:off x="607995" y="6946864"/>
            <a:ext cx="10976721" cy="340603"/>
            <a:chOff x="641881" y="-847090"/>
            <a:chExt cx="10917765" cy="800100"/>
          </a:xfrm>
        </p:grpSpPr>
        <p:grpSp>
          <p:nvGrpSpPr>
            <p:cNvPr id="48" name="Google Shape;48;p1"/>
            <p:cNvGrpSpPr/>
            <p:nvPr/>
          </p:nvGrpSpPr>
          <p:grpSpPr>
            <a:xfrm>
              <a:off x="1423636" y="-847090"/>
              <a:ext cx="139700" cy="800100"/>
              <a:chOff x="1416580" y="455930"/>
              <a:chExt cx="139700" cy="800100"/>
            </a:xfrm>
          </p:grpSpPr>
          <p:cxnSp>
            <p:nvCxnSpPr>
              <p:cNvPr id="49" name="Google Shape;49;p1"/>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0" name="Google Shape;50;p1"/>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1" name="Google Shape;51;p1"/>
            <p:cNvGrpSpPr/>
            <p:nvPr/>
          </p:nvGrpSpPr>
          <p:grpSpPr>
            <a:xfrm>
              <a:off x="2345091" y="-847090"/>
              <a:ext cx="139700" cy="800100"/>
              <a:chOff x="2339446" y="455930"/>
              <a:chExt cx="139700" cy="800100"/>
            </a:xfrm>
          </p:grpSpPr>
          <p:cxnSp>
            <p:nvCxnSpPr>
              <p:cNvPr id="52" name="Google Shape;52;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3" name="Google Shape;53;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4" name="Google Shape;54;p1"/>
            <p:cNvGrpSpPr/>
            <p:nvPr/>
          </p:nvGrpSpPr>
          <p:grpSpPr>
            <a:xfrm>
              <a:off x="3266546" y="-847090"/>
              <a:ext cx="139700" cy="800100"/>
              <a:chOff x="2339446" y="455930"/>
              <a:chExt cx="139700" cy="800100"/>
            </a:xfrm>
          </p:grpSpPr>
          <p:cxnSp>
            <p:nvCxnSpPr>
              <p:cNvPr id="55" name="Google Shape;55;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6" name="Google Shape;56;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57" name="Google Shape;57;p1"/>
            <p:cNvGrpSpPr/>
            <p:nvPr/>
          </p:nvGrpSpPr>
          <p:grpSpPr>
            <a:xfrm>
              <a:off x="4188001" y="-847090"/>
              <a:ext cx="139700" cy="800100"/>
              <a:chOff x="2339446" y="455930"/>
              <a:chExt cx="139700" cy="800100"/>
            </a:xfrm>
          </p:grpSpPr>
          <p:cxnSp>
            <p:nvCxnSpPr>
              <p:cNvPr id="58" name="Google Shape;58;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59" name="Google Shape;59;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0" name="Google Shape;60;p1"/>
            <p:cNvGrpSpPr/>
            <p:nvPr/>
          </p:nvGrpSpPr>
          <p:grpSpPr>
            <a:xfrm>
              <a:off x="5109456" y="-847090"/>
              <a:ext cx="139700" cy="800100"/>
              <a:chOff x="2339446" y="455930"/>
              <a:chExt cx="139700" cy="800100"/>
            </a:xfrm>
          </p:grpSpPr>
          <p:cxnSp>
            <p:nvCxnSpPr>
              <p:cNvPr id="61" name="Google Shape;61;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2" name="Google Shape;62;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3" name="Google Shape;63;p1"/>
            <p:cNvGrpSpPr/>
            <p:nvPr/>
          </p:nvGrpSpPr>
          <p:grpSpPr>
            <a:xfrm>
              <a:off x="6030911" y="-847090"/>
              <a:ext cx="139700" cy="800100"/>
              <a:chOff x="2339446" y="455930"/>
              <a:chExt cx="139700" cy="800100"/>
            </a:xfrm>
          </p:grpSpPr>
          <p:cxnSp>
            <p:nvCxnSpPr>
              <p:cNvPr id="64" name="Google Shape;64;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5" name="Google Shape;65;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6" name="Google Shape;66;p1"/>
            <p:cNvGrpSpPr/>
            <p:nvPr/>
          </p:nvGrpSpPr>
          <p:grpSpPr>
            <a:xfrm>
              <a:off x="6952366" y="-847090"/>
              <a:ext cx="139700" cy="800100"/>
              <a:chOff x="2339446" y="455930"/>
              <a:chExt cx="139700" cy="800100"/>
            </a:xfrm>
          </p:grpSpPr>
          <p:cxnSp>
            <p:nvCxnSpPr>
              <p:cNvPr id="67" name="Google Shape;67;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8" name="Google Shape;68;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9" name="Google Shape;69;p1"/>
            <p:cNvGrpSpPr/>
            <p:nvPr/>
          </p:nvGrpSpPr>
          <p:grpSpPr>
            <a:xfrm>
              <a:off x="7873821" y="-847090"/>
              <a:ext cx="139700" cy="800100"/>
              <a:chOff x="2339446" y="455930"/>
              <a:chExt cx="139700" cy="800100"/>
            </a:xfrm>
          </p:grpSpPr>
          <p:cxnSp>
            <p:nvCxnSpPr>
              <p:cNvPr id="70" name="Google Shape;70;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1" name="Google Shape;71;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2" name="Google Shape;72;p1"/>
            <p:cNvGrpSpPr/>
            <p:nvPr/>
          </p:nvGrpSpPr>
          <p:grpSpPr>
            <a:xfrm>
              <a:off x="8795276" y="-847090"/>
              <a:ext cx="139700" cy="800100"/>
              <a:chOff x="2339446" y="455930"/>
              <a:chExt cx="139700" cy="800100"/>
            </a:xfrm>
          </p:grpSpPr>
          <p:cxnSp>
            <p:nvCxnSpPr>
              <p:cNvPr id="73" name="Google Shape;73;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4" name="Google Shape;74;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5" name="Google Shape;75;p1"/>
            <p:cNvGrpSpPr/>
            <p:nvPr/>
          </p:nvGrpSpPr>
          <p:grpSpPr>
            <a:xfrm>
              <a:off x="9716731" y="-847090"/>
              <a:ext cx="139700" cy="800100"/>
              <a:chOff x="2339446" y="455930"/>
              <a:chExt cx="139700" cy="800100"/>
            </a:xfrm>
          </p:grpSpPr>
          <p:cxnSp>
            <p:nvCxnSpPr>
              <p:cNvPr id="76" name="Google Shape;76;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7" name="Google Shape;77;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8" name="Google Shape;78;p1"/>
            <p:cNvGrpSpPr/>
            <p:nvPr/>
          </p:nvGrpSpPr>
          <p:grpSpPr>
            <a:xfrm>
              <a:off x="10638186" y="-847090"/>
              <a:ext cx="139700" cy="800100"/>
              <a:chOff x="2339446" y="455930"/>
              <a:chExt cx="139700" cy="800100"/>
            </a:xfrm>
          </p:grpSpPr>
          <p:cxnSp>
            <p:nvCxnSpPr>
              <p:cNvPr id="79" name="Google Shape;79;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0" name="Google Shape;80;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81" name="Google Shape;81;p1"/>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82" name="Google Shape;82;p1"/>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3" name="Google Shape;83;p1"/>
          <p:cNvGrpSpPr/>
          <p:nvPr/>
        </p:nvGrpSpPr>
        <p:grpSpPr>
          <a:xfrm>
            <a:off x="-470014" y="647702"/>
            <a:ext cx="409026" cy="5524498"/>
            <a:chOff x="-718569" y="647702"/>
            <a:chExt cx="645558" cy="5524498"/>
          </a:xfrm>
        </p:grpSpPr>
        <p:grpSp>
          <p:nvGrpSpPr>
            <p:cNvPr id="84" name="Google Shape;84;p1"/>
            <p:cNvGrpSpPr/>
            <p:nvPr/>
          </p:nvGrpSpPr>
          <p:grpSpPr>
            <a:xfrm rot="-5400000">
              <a:off x="-421394" y="5495992"/>
              <a:ext cx="70688" cy="626078"/>
              <a:chOff x="1416580" y="455930"/>
              <a:chExt cx="139700" cy="800100"/>
            </a:xfrm>
          </p:grpSpPr>
          <p:cxnSp>
            <p:nvCxnSpPr>
              <p:cNvPr id="85" name="Google Shape;85;p1"/>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6" name="Google Shape;86;p1"/>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7" name="Google Shape;87;p1"/>
            <p:cNvGrpSpPr/>
            <p:nvPr/>
          </p:nvGrpSpPr>
          <p:grpSpPr>
            <a:xfrm rot="-5400000">
              <a:off x="-440874" y="5020427"/>
              <a:ext cx="70688" cy="626078"/>
              <a:chOff x="2339446" y="455930"/>
              <a:chExt cx="139700" cy="800100"/>
            </a:xfrm>
          </p:grpSpPr>
          <p:cxnSp>
            <p:nvCxnSpPr>
              <p:cNvPr id="88" name="Google Shape;88;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9" name="Google Shape;89;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0" name="Google Shape;90;p1"/>
            <p:cNvGrpSpPr/>
            <p:nvPr/>
          </p:nvGrpSpPr>
          <p:grpSpPr>
            <a:xfrm rot="-5400000">
              <a:off x="-440874" y="4544848"/>
              <a:ext cx="70688" cy="626078"/>
              <a:chOff x="2339446" y="455930"/>
              <a:chExt cx="139700" cy="800100"/>
            </a:xfrm>
          </p:grpSpPr>
          <p:cxnSp>
            <p:nvCxnSpPr>
              <p:cNvPr id="91" name="Google Shape;91;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2" name="Google Shape;92;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3" name="Google Shape;93;p1"/>
            <p:cNvGrpSpPr/>
            <p:nvPr/>
          </p:nvGrpSpPr>
          <p:grpSpPr>
            <a:xfrm rot="-5400000">
              <a:off x="-440874" y="4069269"/>
              <a:ext cx="70688" cy="626078"/>
              <a:chOff x="2339446" y="455930"/>
              <a:chExt cx="139700" cy="800100"/>
            </a:xfrm>
          </p:grpSpPr>
          <p:cxnSp>
            <p:nvCxnSpPr>
              <p:cNvPr id="94" name="Google Shape;94;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5" name="Google Shape;95;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6" name="Google Shape;96;p1"/>
            <p:cNvGrpSpPr/>
            <p:nvPr/>
          </p:nvGrpSpPr>
          <p:grpSpPr>
            <a:xfrm rot="-5400000">
              <a:off x="-440874" y="3593690"/>
              <a:ext cx="70688" cy="626078"/>
              <a:chOff x="2339446" y="455930"/>
              <a:chExt cx="139700" cy="800100"/>
            </a:xfrm>
          </p:grpSpPr>
          <p:cxnSp>
            <p:nvCxnSpPr>
              <p:cNvPr id="97" name="Google Shape;97;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98" name="Google Shape;98;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99" name="Google Shape;99;p1"/>
            <p:cNvGrpSpPr/>
            <p:nvPr/>
          </p:nvGrpSpPr>
          <p:grpSpPr>
            <a:xfrm rot="-5400000">
              <a:off x="-440874" y="3118111"/>
              <a:ext cx="70688" cy="626078"/>
              <a:chOff x="2339446" y="455930"/>
              <a:chExt cx="139700" cy="800100"/>
            </a:xfrm>
          </p:grpSpPr>
          <p:cxnSp>
            <p:nvCxnSpPr>
              <p:cNvPr id="100" name="Google Shape;100;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1" name="Google Shape;101;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2" name="Google Shape;102;p1"/>
            <p:cNvGrpSpPr/>
            <p:nvPr/>
          </p:nvGrpSpPr>
          <p:grpSpPr>
            <a:xfrm rot="-5400000">
              <a:off x="-440874" y="2642532"/>
              <a:ext cx="70688" cy="626078"/>
              <a:chOff x="2339446" y="455930"/>
              <a:chExt cx="139700" cy="800100"/>
            </a:xfrm>
          </p:grpSpPr>
          <p:cxnSp>
            <p:nvCxnSpPr>
              <p:cNvPr id="103" name="Google Shape;103;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4" name="Google Shape;104;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5" name="Google Shape;105;p1"/>
            <p:cNvGrpSpPr/>
            <p:nvPr/>
          </p:nvGrpSpPr>
          <p:grpSpPr>
            <a:xfrm rot="-5400000">
              <a:off x="-440874" y="2166953"/>
              <a:ext cx="70688" cy="626078"/>
              <a:chOff x="2339446" y="455930"/>
              <a:chExt cx="139700" cy="800100"/>
            </a:xfrm>
          </p:grpSpPr>
          <p:cxnSp>
            <p:nvCxnSpPr>
              <p:cNvPr id="106" name="Google Shape;106;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07" name="Google Shape;107;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08" name="Google Shape;108;p1"/>
            <p:cNvGrpSpPr/>
            <p:nvPr/>
          </p:nvGrpSpPr>
          <p:grpSpPr>
            <a:xfrm rot="-5400000">
              <a:off x="-440874" y="1691374"/>
              <a:ext cx="70688" cy="626078"/>
              <a:chOff x="2339446" y="455930"/>
              <a:chExt cx="139700" cy="800100"/>
            </a:xfrm>
          </p:grpSpPr>
          <p:cxnSp>
            <p:nvCxnSpPr>
              <p:cNvPr id="109" name="Google Shape;109;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0" name="Google Shape;110;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1" name="Google Shape;111;p1"/>
            <p:cNvGrpSpPr/>
            <p:nvPr/>
          </p:nvGrpSpPr>
          <p:grpSpPr>
            <a:xfrm rot="-5400000">
              <a:off x="-440874" y="1215795"/>
              <a:ext cx="70688" cy="626078"/>
              <a:chOff x="2339446" y="455930"/>
              <a:chExt cx="139700" cy="800100"/>
            </a:xfrm>
          </p:grpSpPr>
          <p:cxnSp>
            <p:nvCxnSpPr>
              <p:cNvPr id="112" name="Google Shape;112;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3" name="Google Shape;113;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14" name="Google Shape;114;p1"/>
            <p:cNvGrpSpPr/>
            <p:nvPr/>
          </p:nvGrpSpPr>
          <p:grpSpPr>
            <a:xfrm rot="-5400000">
              <a:off x="-440873" y="740216"/>
              <a:ext cx="70688" cy="626078"/>
              <a:chOff x="2339446" y="455930"/>
              <a:chExt cx="139700" cy="800100"/>
            </a:xfrm>
          </p:grpSpPr>
          <p:cxnSp>
            <p:nvCxnSpPr>
              <p:cNvPr id="115" name="Google Shape;115;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16" name="Google Shape;116;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17" name="Google Shape;117;p1"/>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18" name="Google Shape;118;p1"/>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119" name="Google Shape;119;p1"/>
          <p:cNvGrpSpPr/>
          <p:nvPr/>
        </p:nvGrpSpPr>
        <p:grpSpPr>
          <a:xfrm>
            <a:off x="12303201" y="647702"/>
            <a:ext cx="402118" cy="5524498"/>
            <a:chOff x="-718569" y="647702"/>
            <a:chExt cx="645558" cy="5524498"/>
          </a:xfrm>
        </p:grpSpPr>
        <p:grpSp>
          <p:nvGrpSpPr>
            <p:cNvPr id="120" name="Google Shape;120;p1"/>
            <p:cNvGrpSpPr/>
            <p:nvPr/>
          </p:nvGrpSpPr>
          <p:grpSpPr>
            <a:xfrm rot="-5400000">
              <a:off x="-421394" y="5495992"/>
              <a:ext cx="70688" cy="626078"/>
              <a:chOff x="1416580" y="455930"/>
              <a:chExt cx="139700" cy="800100"/>
            </a:xfrm>
          </p:grpSpPr>
          <p:cxnSp>
            <p:nvCxnSpPr>
              <p:cNvPr id="121" name="Google Shape;121;p1"/>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2" name="Google Shape;122;p1"/>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3" name="Google Shape;123;p1"/>
            <p:cNvGrpSpPr/>
            <p:nvPr/>
          </p:nvGrpSpPr>
          <p:grpSpPr>
            <a:xfrm rot="-5400000">
              <a:off x="-440874" y="5020427"/>
              <a:ext cx="70688" cy="626078"/>
              <a:chOff x="2339446" y="455930"/>
              <a:chExt cx="139700" cy="800100"/>
            </a:xfrm>
          </p:grpSpPr>
          <p:cxnSp>
            <p:nvCxnSpPr>
              <p:cNvPr id="124" name="Google Shape;124;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5" name="Google Shape;125;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6" name="Google Shape;126;p1"/>
            <p:cNvGrpSpPr/>
            <p:nvPr/>
          </p:nvGrpSpPr>
          <p:grpSpPr>
            <a:xfrm rot="-5400000">
              <a:off x="-440874" y="4544848"/>
              <a:ext cx="70688" cy="626078"/>
              <a:chOff x="2339446" y="455930"/>
              <a:chExt cx="139700" cy="800100"/>
            </a:xfrm>
          </p:grpSpPr>
          <p:cxnSp>
            <p:nvCxnSpPr>
              <p:cNvPr id="127" name="Google Shape;127;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28" name="Google Shape;128;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29" name="Google Shape;129;p1"/>
            <p:cNvGrpSpPr/>
            <p:nvPr/>
          </p:nvGrpSpPr>
          <p:grpSpPr>
            <a:xfrm rot="-5400000">
              <a:off x="-440874" y="4069269"/>
              <a:ext cx="70688" cy="626078"/>
              <a:chOff x="2339446" y="455930"/>
              <a:chExt cx="139700" cy="800100"/>
            </a:xfrm>
          </p:grpSpPr>
          <p:cxnSp>
            <p:nvCxnSpPr>
              <p:cNvPr id="130" name="Google Shape;130;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1" name="Google Shape;131;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2" name="Google Shape;132;p1"/>
            <p:cNvGrpSpPr/>
            <p:nvPr/>
          </p:nvGrpSpPr>
          <p:grpSpPr>
            <a:xfrm rot="-5400000">
              <a:off x="-440874" y="3593690"/>
              <a:ext cx="70688" cy="626078"/>
              <a:chOff x="2339446" y="455930"/>
              <a:chExt cx="139700" cy="800100"/>
            </a:xfrm>
          </p:grpSpPr>
          <p:cxnSp>
            <p:nvCxnSpPr>
              <p:cNvPr id="133" name="Google Shape;133;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4" name="Google Shape;134;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5" name="Google Shape;135;p1"/>
            <p:cNvGrpSpPr/>
            <p:nvPr/>
          </p:nvGrpSpPr>
          <p:grpSpPr>
            <a:xfrm rot="-5400000">
              <a:off x="-440874" y="3118111"/>
              <a:ext cx="70688" cy="626078"/>
              <a:chOff x="2339446" y="455930"/>
              <a:chExt cx="139700" cy="800100"/>
            </a:xfrm>
          </p:grpSpPr>
          <p:cxnSp>
            <p:nvCxnSpPr>
              <p:cNvPr id="136" name="Google Shape;136;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37" name="Google Shape;137;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38" name="Google Shape;138;p1"/>
            <p:cNvGrpSpPr/>
            <p:nvPr/>
          </p:nvGrpSpPr>
          <p:grpSpPr>
            <a:xfrm rot="-5400000">
              <a:off x="-440874" y="2642532"/>
              <a:ext cx="70688" cy="626078"/>
              <a:chOff x="2339446" y="455930"/>
              <a:chExt cx="139700" cy="800100"/>
            </a:xfrm>
          </p:grpSpPr>
          <p:cxnSp>
            <p:nvCxnSpPr>
              <p:cNvPr id="139" name="Google Shape;139;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0" name="Google Shape;140;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1" name="Google Shape;141;p1"/>
            <p:cNvGrpSpPr/>
            <p:nvPr/>
          </p:nvGrpSpPr>
          <p:grpSpPr>
            <a:xfrm rot="-5400000">
              <a:off x="-440874" y="2166953"/>
              <a:ext cx="70688" cy="626078"/>
              <a:chOff x="2339446" y="455930"/>
              <a:chExt cx="139700" cy="800100"/>
            </a:xfrm>
          </p:grpSpPr>
          <p:cxnSp>
            <p:nvCxnSpPr>
              <p:cNvPr id="142" name="Google Shape;142;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3" name="Google Shape;143;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4" name="Google Shape;144;p1"/>
            <p:cNvGrpSpPr/>
            <p:nvPr/>
          </p:nvGrpSpPr>
          <p:grpSpPr>
            <a:xfrm rot="-5400000">
              <a:off x="-440874" y="1691374"/>
              <a:ext cx="70688" cy="626078"/>
              <a:chOff x="2339446" y="455930"/>
              <a:chExt cx="139700" cy="800100"/>
            </a:xfrm>
          </p:grpSpPr>
          <p:cxnSp>
            <p:nvCxnSpPr>
              <p:cNvPr id="145" name="Google Shape;145;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6" name="Google Shape;146;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47" name="Google Shape;147;p1"/>
            <p:cNvGrpSpPr/>
            <p:nvPr/>
          </p:nvGrpSpPr>
          <p:grpSpPr>
            <a:xfrm rot="-5400000">
              <a:off x="-440874" y="1215795"/>
              <a:ext cx="70688" cy="626078"/>
              <a:chOff x="2339446" y="455930"/>
              <a:chExt cx="139700" cy="800100"/>
            </a:xfrm>
          </p:grpSpPr>
          <p:cxnSp>
            <p:nvCxnSpPr>
              <p:cNvPr id="148" name="Google Shape;148;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49" name="Google Shape;149;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150" name="Google Shape;150;p1"/>
            <p:cNvGrpSpPr/>
            <p:nvPr/>
          </p:nvGrpSpPr>
          <p:grpSpPr>
            <a:xfrm rot="-5400000">
              <a:off x="-440873" y="740216"/>
              <a:ext cx="70688" cy="626078"/>
              <a:chOff x="2339446" y="455930"/>
              <a:chExt cx="139700" cy="800100"/>
            </a:xfrm>
          </p:grpSpPr>
          <p:cxnSp>
            <p:nvCxnSpPr>
              <p:cNvPr id="151" name="Google Shape;151;p1"/>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152" name="Google Shape;152;p1"/>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153" name="Google Shape;153;p1"/>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154" name="Google Shape;154;p1"/>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056">
          <p15:clr>
            <a:srgbClr val="F26B43"/>
          </p15:clr>
        </p15:guide>
        <p15:guide id="6" orient="horz" pos="3888">
          <p15:clr>
            <a:srgbClr val="F26B43"/>
          </p15:clr>
        </p15:guide>
        <p15:guide id="7" pos="7295">
          <p15:clr>
            <a:srgbClr val="F26B43"/>
          </p15:clr>
        </p15:guide>
        <p15:guide id="8" orient="horz" pos="417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86" name="Shape 686"/>
        <p:cNvGrpSpPr/>
        <p:nvPr/>
      </p:nvGrpSpPr>
      <p:grpSpPr>
        <a:xfrm>
          <a:off x="0" y="0"/>
          <a:ext cx="0" cy="0"/>
          <a:chOff x="0" y="0"/>
          <a:chExt cx="0" cy="0"/>
        </a:xfrm>
      </p:grpSpPr>
      <p:pic>
        <p:nvPicPr>
          <p:cNvPr descr="Intuit_2016_RGB.eps" id="687" name="Google Shape;687;p24"/>
          <p:cNvPicPr preferRelativeResize="0"/>
          <p:nvPr/>
        </p:nvPicPr>
        <p:blipFill rotWithShape="1">
          <a:blip r:embed="rId1">
            <a:alphaModFix/>
          </a:blip>
          <a:srcRect b="0" l="0" r="0" t="0"/>
          <a:stretch/>
        </p:blipFill>
        <p:spPr>
          <a:xfrm>
            <a:off x="516603" y="6364952"/>
            <a:ext cx="740752" cy="363736"/>
          </a:xfrm>
          <a:prstGeom prst="rect">
            <a:avLst/>
          </a:prstGeom>
          <a:noFill/>
          <a:ln>
            <a:noFill/>
          </a:ln>
        </p:spPr>
      </p:pic>
      <p:sp>
        <p:nvSpPr>
          <p:cNvPr id="688" name="Google Shape;688;p24"/>
          <p:cNvSpPr txBox="1"/>
          <p:nvPr/>
        </p:nvSpPr>
        <p:spPr>
          <a:xfrm>
            <a:off x="8931174" y="647237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689" name="Google Shape;689;p24"/>
          <p:cNvSpPr txBox="1"/>
          <p:nvPr/>
        </p:nvSpPr>
        <p:spPr>
          <a:xfrm>
            <a:off x="11392636" y="647237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sp>
        <p:nvSpPr>
          <p:cNvPr id="690" name="Google Shape;690;p24"/>
          <p:cNvSpPr txBox="1"/>
          <p:nvPr>
            <p:ph idx="1" type="body"/>
          </p:nvPr>
        </p:nvSpPr>
        <p:spPr>
          <a:xfrm>
            <a:off x="501175" y="1828800"/>
            <a:ext cx="11107500" cy="42672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chemeClr val="lt1"/>
              </a:buClr>
              <a:buSzPts val="2400"/>
              <a:buFont typeface="Avenir Next For Intuit"/>
              <a:buNone/>
              <a:defRPr b="1" i="0" sz="2400" u="none" cap="none" strike="noStrike">
                <a:solidFill>
                  <a:schemeClr val="lt1"/>
                </a:solidFill>
                <a:latin typeface="Avenir Next For Intuit"/>
                <a:ea typeface="Avenir Next For Intuit"/>
                <a:cs typeface="Avenir Next For Intuit"/>
                <a:sym typeface="Avenir Next For Intuit"/>
              </a:defRPr>
            </a:lvl1pPr>
            <a:lvl2pPr indent="-228600" lvl="1" marL="914400" marR="0" rtl="0" algn="l">
              <a:lnSpc>
                <a:spcPct val="95000"/>
              </a:lnSpc>
              <a:spcBef>
                <a:spcPts val="400"/>
              </a:spcBef>
              <a:spcAft>
                <a:spcPts val="0"/>
              </a:spcAft>
              <a:buClr>
                <a:schemeClr val="lt1"/>
              </a:buClr>
              <a:buSzPts val="1620"/>
              <a:buFont typeface="Avenir Next For Intuit"/>
              <a:buNone/>
              <a:defRPr b="0" i="0" sz="1800" u="none" cap="none" strike="noStrike">
                <a:solidFill>
                  <a:schemeClr val="lt1"/>
                </a:solidFill>
                <a:latin typeface="Avenir Next For Intuit"/>
                <a:ea typeface="Avenir Next For Intuit"/>
                <a:cs typeface="Avenir Next For Intuit"/>
                <a:sym typeface="Avenir Next For Intuit"/>
              </a:defRPr>
            </a:lvl2pPr>
            <a:lvl3pPr indent="-320039" lvl="2" marL="1371600" marR="0" rtl="0" algn="l">
              <a:lnSpc>
                <a:spcPct val="95000"/>
              </a:lnSpc>
              <a:spcBef>
                <a:spcPts val="1600"/>
              </a:spcBef>
              <a:spcAft>
                <a:spcPts val="0"/>
              </a:spcAft>
              <a:buClr>
                <a:schemeClr val="lt1"/>
              </a:buClr>
              <a:buSzPts val="1440"/>
              <a:buFont typeface="Arial"/>
              <a:buChar char="•"/>
              <a:defRPr b="0" i="0" sz="1600" u="none" cap="none" strike="noStrike">
                <a:solidFill>
                  <a:schemeClr val="lt1"/>
                </a:solidFill>
                <a:latin typeface="Avenir Next For Intuit"/>
                <a:ea typeface="Avenir Next For Intuit"/>
                <a:cs typeface="Avenir Next For Intuit"/>
                <a:sym typeface="Avenir Next For Intuit"/>
              </a:defRPr>
            </a:lvl3pPr>
            <a:lvl4pPr indent="-330200" lvl="3" marL="1828800" marR="0" rtl="0" algn="l">
              <a:lnSpc>
                <a:spcPct val="101250"/>
              </a:lnSpc>
              <a:spcBef>
                <a:spcPts val="400"/>
              </a:spcBef>
              <a:spcAft>
                <a:spcPts val="0"/>
              </a:spcAft>
              <a:buClr>
                <a:schemeClr val="lt1"/>
              </a:buClr>
              <a:buSzPts val="1600"/>
              <a:buFont typeface="Merriweather Sans"/>
              <a:buChar char="–"/>
              <a:defRPr b="0" i="0" sz="1600" u="none" cap="none" strike="noStrike">
                <a:solidFill>
                  <a:schemeClr val="lt1"/>
                </a:solidFill>
                <a:latin typeface="Avenir Next For Intuit"/>
                <a:ea typeface="Avenir Next For Intuit"/>
                <a:cs typeface="Avenir Next For Intuit"/>
                <a:sym typeface="Avenir Next For Intuit"/>
              </a:defRPr>
            </a:lvl4pPr>
            <a:lvl5pPr indent="-228600" lvl="4" marL="2286000" marR="0" rtl="0" algn="l">
              <a:lnSpc>
                <a:spcPct val="101250"/>
              </a:lnSpc>
              <a:spcBef>
                <a:spcPts val="400"/>
              </a:spcBef>
              <a:spcAft>
                <a:spcPts val="0"/>
              </a:spcAft>
              <a:buClr>
                <a:schemeClr val="dk1"/>
              </a:buClr>
              <a:buSzPts val="1440"/>
              <a:buFont typeface="Avenir Next For Intuit"/>
              <a:buNone/>
              <a:defRPr b="0" i="0" sz="1600" u="none" cap="none" strike="noStrike">
                <a:solidFill>
                  <a:schemeClr val="lt1"/>
                </a:solidFill>
                <a:latin typeface="Avenir Next For Intuit"/>
                <a:ea typeface="Avenir Next For Intuit"/>
                <a:cs typeface="Avenir Next For Intuit"/>
                <a:sym typeface="Avenir Next For Intuit"/>
              </a:defRPr>
            </a:lvl5pPr>
            <a:lvl6pPr indent="-330200" lvl="5" marL="27432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indent="-330200" lvl="6" marL="32004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indent="-330200" lvl="7" marL="36576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indent="-330200" lvl="8" marL="4114800"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691" name="Google Shape;691;p24"/>
          <p:cNvSpPr txBox="1"/>
          <p:nvPr>
            <p:ph type="title"/>
          </p:nvPr>
        </p:nvSpPr>
        <p:spPr>
          <a:xfrm>
            <a:off x="501174" y="457200"/>
            <a:ext cx="11105400" cy="546600"/>
          </a:xfrm>
          <a:prstGeom prst="rect">
            <a:avLst/>
          </a:prstGeom>
          <a:noFill/>
          <a:ln>
            <a:noFill/>
          </a:ln>
        </p:spPr>
        <p:txBody>
          <a:bodyPr anchorCtr="0" anchor="t" bIns="45700" lIns="91400" spcFirstLastPara="1" rIns="91400" wrap="square" tIns="45700">
            <a:noAutofit/>
          </a:bodyPr>
          <a:lstStyle>
            <a:lvl1pPr lvl="0" marR="0" rtl="0" algn="l">
              <a:lnSpc>
                <a:spcPct val="95000"/>
              </a:lnSpc>
              <a:spcBef>
                <a:spcPts val="0"/>
              </a:spcBef>
              <a:spcAft>
                <a:spcPts val="0"/>
              </a:spcAft>
              <a:buClr>
                <a:schemeClr val="lt1"/>
              </a:buClr>
              <a:buSzPts val="3000"/>
              <a:buFont typeface="Avenir Next For Intuit"/>
              <a:buNone/>
              <a:defRPr b="1" i="0" sz="3000" u="none" cap="none" strike="noStrike">
                <a:solidFill>
                  <a:schemeClr val="lt1"/>
                </a:solidFill>
                <a:latin typeface="Avenir Next For Intuit"/>
                <a:ea typeface="Avenir Next For Intuit"/>
                <a:cs typeface="Avenir Next For Intuit"/>
                <a:sym typeface="Avenir Next For Intui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grpSp>
        <p:nvGrpSpPr>
          <p:cNvPr id="692" name="Google Shape;692;p24"/>
          <p:cNvGrpSpPr/>
          <p:nvPr/>
        </p:nvGrpSpPr>
        <p:grpSpPr>
          <a:xfrm>
            <a:off x="607995" y="-384971"/>
            <a:ext cx="10976721" cy="340523"/>
            <a:chOff x="641881" y="-847090"/>
            <a:chExt cx="10917765" cy="800100"/>
          </a:xfrm>
        </p:grpSpPr>
        <p:grpSp>
          <p:nvGrpSpPr>
            <p:cNvPr id="693" name="Google Shape;693;p24"/>
            <p:cNvGrpSpPr/>
            <p:nvPr/>
          </p:nvGrpSpPr>
          <p:grpSpPr>
            <a:xfrm>
              <a:off x="1423636" y="-847090"/>
              <a:ext cx="139700" cy="800100"/>
              <a:chOff x="1416580" y="455930"/>
              <a:chExt cx="139700" cy="800100"/>
            </a:xfrm>
          </p:grpSpPr>
          <p:cxnSp>
            <p:nvCxnSpPr>
              <p:cNvPr id="694" name="Google Shape;694;p24"/>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95" name="Google Shape;695;p24"/>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96" name="Google Shape;696;p24"/>
            <p:cNvGrpSpPr/>
            <p:nvPr/>
          </p:nvGrpSpPr>
          <p:grpSpPr>
            <a:xfrm>
              <a:off x="2345091" y="-847090"/>
              <a:ext cx="139700" cy="800100"/>
              <a:chOff x="2339446" y="455930"/>
              <a:chExt cx="139700" cy="800100"/>
            </a:xfrm>
          </p:grpSpPr>
          <p:cxnSp>
            <p:nvCxnSpPr>
              <p:cNvPr id="697" name="Google Shape;697;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698" name="Google Shape;698;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699" name="Google Shape;699;p24"/>
            <p:cNvGrpSpPr/>
            <p:nvPr/>
          </p:nvGrpSpPr>
          <p:grpSpPr>
            <a:xfrm>
              <a:off x="3266546" y="-847090"/>
              <a:ext cx="139700" cy="800100"/>
              <a:chOff x="2339446" y="455930"/>
              <a:chExt cx="139700" cy="800100"/>
            </a:xfrm>
          </p:grpSpPr>
          <p:cxnSp>
            <p:nvCxnSpPr>
              <p:cNvPr id="700" name="Google Shape;700;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01" name="Google Shape;701;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02" name="Google Shape;702;p24"/>
            <p:cNvGrpSpPr/>
            <p:nvPr/>
          </p:nvGrpSpPr>
          <p:grpSpPr>
            <a:xfrm>
              <a:off x="4188001" y="-847090"/>
              <a:ext cx="139700" cy="800100"/>
              <a:chOff x="2339446" y="455930"/>
              <a:chExt cx="139700" cy="800100"/>
            </a:xfrm>
          </p:grpSpPr>
          <p:cxnSp>
            <p:nvCxnSpPr>
              <p:cNvPr id="703" name="Google Shape;703;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04" name="Google Shape;704;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05" name="Google Shape;705;p24"/>
            <p:cNvGrpSpPr/>
            <p:nvPr/>
          </p:nvGrpSpPr>
          <p:grpSpPr>
            <a:xfrm>
              <a:off x="5109456" y="-847090"/>
              <a:ext cx="139700" cy="800100"/>
              <a:chOff x="2339446" y="455930"/>
              <a:chExt cx="139700" cy="800100"/>
            </a:xfrm>
          </p:grpSpPr>
          <p:cxnSp>
            <p:nvCxnSpPr>
              <p:cNvPr id="706" name="Google Shape;706;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07" name="Google Shape;707;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08" name="Google Shape;708;p24"/>
            <p:cNvGrpSpPr/>
            <p:nvPr/>
          </p:nvGrpSpPr>
          <p:grpSpPr>
            <a:xfrm>
              <a:off x="6030911" y="-847090"/>
              <a:ext cx="139700" cy="800100"/>
              <a:chOff x="2339446" y="455930"/>
              <a:chExt cx="139700" cy="800100"/>
            </a:xfrm>
          </p:grpSpPr>
          <p:cxnSp>
            <p:nvCxnSpPr>
              <p:cNvPr id="709" name="Google Shape;709;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10" name="Google Shape;710;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11" name="Google Shape;711;p24"/>
            <p:cNvGrpSpPr/>
            <p:nvPr/>
          </p:nvGrpSpPr>
          <p:grpSpPr>
            <a:xfrm>
              <a:off x="6952366" y="-847090"/>
              <a:ext cx="139700" cy="800100"/>
              <a:chOff x="2339446" y="455930"/>
              <a:chExt cx="139700" cy="800100"/>
            </a:xfrm>
          </p:grpSpPr>
          <p:cxnSp>
            <p:nvCxnSpPr>
              <p:cNvPr id="712" name="Google Shape;712;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13" name="Google Shape;713;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14" name="Google Shape;714;p24"/>
            <p:cNvGrpSpPr/>
            <p:nvPr/>
          </p:nvGrpSpPr>
          <p:grpSpPr>
            <a:xfrm>
              <a:off x="7873821" y="-847090"/>
              <a:ext cx="139700" cy="800100"/>
              <a:chOff x="2339446" y="455930"/>
              <a:chExt cx="139700" cy="800100"/>
            </a:xfrm>
          </p:grpSpPr>
          <p:cxnSp>
            <p:nvCxnSpPr>
              <p:cNvPr id="715" name="Google Shape;715;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16" name="Google Shape;716;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17" name="Google Shape;717;p24"/>
            <p:cNvGrpSpPr/>
            <p:nvPr/>
          </p:nvGrpSpPr>
          <p:grpSpPr>
            <a:xfrm>
              <a:off x="8795276" y="-847090"/>
              <a:ext cx="139700" cy="800100"/>
              <a:chOff x="2339446" y="455930"/>
              <a:chExt cx="139700" cy="800100"/>
            </a:xfrm>
          </p:grpSpPr>
          <p:cxnSp>
            <p:nvCxnSpPr>
              <p:cNvPr id="718" name="Google Shape;718;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19" name="Google Shape;719;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20" name="Google Shape;720;p24"/>
            <p:cNvGrpSpPr/>
            <p:nvPr/>
          </p:nvGrpSpPr>
          <p:grpSpPr>
            <a:xfrm>
              <a:off x="9716731" y="-847090"/>
              <a:ext cx="139700" cy="800100"/>
              <a:chOff x="2339446" y="455930"/>
              <a:chExt cx="139700" cy="800100"/>
            </a:xfrm>
          </p:grpSpPr>
          <p:cxnSp>
            <p:nvCxnSpPr>
              <p:cNvPr id="721" name="Google Shape;721;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22" name="Google Shape;722;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23" name="Google Shape;723;p24"/>
            <p:cNvGrpSpPr/>
            <p:nvPr/>
          </p:nvGrpSpPr>
          <p:grpSpPr>
            <a:xfrm>
              <a:off x="10638186" y="-847090"/>
              <a:ext cx="139700" cy="800100"/>
              <a:chOff x="2339446" y="455930"/>
              <a:chExt cx="139700" cy="800100"/>
            </a:xfrm>
          </p:grpSpPr>
          <p:cxnSp>
            <p:nvCxnSpPr>
              <p:cNvPr id="724" name="Google Shape;724;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25" name="Google Shape;725;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726" name="Google Shape;726;p24"/>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727" name="Google Shape;727;p24"/>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28" name="Google Shape;728;p24"/>
          <p:cNvGrpSpPr/>
          <p:nvPr/>
        </p:nvGrpSpPr>
        <p:grpSpPr>
          <a:xfrm>
            <a:off x="607995" y="6946864"/>
            <a:ext cx="10976721" cy="340603"/>
            <a:chOff x="641881" y="-847090"/>
            <a:chExt cx="10917765" cy="800100"/>
          </a:xfrm>
        </p:grpSpPr>
        <p:grpSp>
          <p:nvGrpSpPr>
            <p:cNvPr id="729" name="Google Shape;729;p24"/>
            <p:cNvGrpSpPr/>
            <p:nvPr/>
          </p:nvGrpSpPr>
          <p:grpSpPr>
            <a:xfrm>
              <a:off x="1423636" y="-847090"/>
              <a:ext cx="139700" cy="800100"/>
              <a:chOff x="1416580" y="455930"/>
              <a:chExt cx="139700" cy="800100"/>
            </a:xfrm>
          </p:grpSpPr>
          <p:cxnSp>
            <p:nvCxnSpPr>
              <p:cNvPr id="730" name="Google Shape;730;p24"/>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31" name="Google Shape;731;p24"/>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32" name="Google Shape;732;p24"/>
            <p:cNvGrpSpPr/>
            <p:nvPr/>
          </p:nvGrpSpPr>
          <p:grpSpPr>
            <a:xfrm>
              <a:off x="2345091" y="-847090"/>
              <a:ext cx="139700" cy="800100"/>
              <a:chOff x="2339446" y="455930"/>
              <a:chExt cx="139700" cy="800100"/>
            </a:xfrm>
          </p:grpSpPr>
          <p:cxnSp>
            <p:nvCxnSpPr>
              <p:cNvPr id="733" name="Google Shape;733;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34" name="Google Shape;734;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35" name="Google Shape;735;p24"/>
            <p:cNvGrpSpPr/>
            <p:nvPr/>
          </p:nvGrpSpPr>
          <p:grpSpPr>
            <a:xfrm>
              <a:off x="3266546" y="-847090"/>
              <a:ext cx="139700" cy="800100"/>
              <a:chOff x="2339446" y="455930"/>
              <a:chExt cx="139700" cy="800100"/>
            </a:xfrm>
          </p:grpSpPr>
          <p:cxnSp>
            <p:nvCxnSpPr>
              <p:cNvPr id="736" name="Google Shape;736;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37" name="Google Shape;737;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38" name="Google Shape;738;p24"/>
            <p:cNvGrpSpPr/>
            <p:nvPr/>
          </p:nvGrpSpPr>
          <p:grpSpPr>
            <a:xfrm>
              <a:off x="4188001" y="-847090"/>
              <a:ext cx="139700" cy="800100"/>
              <a:chOff x="2339446" y="455930"/>
              <a:chExt cx="139700" cy="800100"/>
            </a:xfrm>
          </p:grpSpPr>
          <p:cxnSp>
            <p:nvCxnSpPr>
              <p:cNvPr id="739" name="Google Shape;739;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40" name="Google Shape;740;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41" name="Google Shape;741;p24"/>
            <p:cNvGrpSpPr/>
            <p:nvPr/>
          </p:nvGrpSpPr>
          <p:grpSpPr>
            <a:xfrm>
              <a:off x="5109456" y="-847090"/>
              <a:ext cx="139700" cy="800100"/>
              <a:chOff x="2339446" y="455930"/>
              <a:chExt cx="139700" cy="800100"/>
            </a:xfrm>
          </p:grpSpPr>
          <p:cxnSp>
            <p:nvCxnSpPr>
              <p:cNvPr id="742" name="Google Shape;742;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43" name="Google Shape;743;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44" name="Google Shape;744;p24"/>
            <p:cNvGrpSpPr/>
            <p:nvPr/>
          </p:nvGrpSpPr>
          <p:grpSpPr>
            <a:xfrm>
              <a:off x="6030911" y="-847090"/>
              <a:ext cx="139700" cy="800100"/>
              <a:chOff x="2339446" y="455930"/>
              <a:chExt cx="139700" cy="800100"/>
            </a:xfrm>
          </p:grpSpPr>
          <p:cxnSp>
            <p:nvCxnSpPr>
              <p:cNvPr id="745" name="Google Shape;745;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46" name="Google Shape;746;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47" name="Google Shape;747;p24"/>
            <p:cNvGrpSpPr/>
            <p:nvPr/>
          </p:nvGrpSpPr>
          <p:grpSpPr>
            <a:xfrm>
              <a:off x="6952366" y="-847090"/>
              <a:ext cx="139700" cy="800100"/>
              <a:chOff x="2339446" y="455930"/>
              <a:chExt cx="139700" cy="800100"/>
            </a:xfrm>
          </p:grpSpPr>
          <p:cxnSp>
            <p:nvCxnSpPr>
              <p:cNvPr id="748" name="Google Shape;748;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49" name="Google Shape;749;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50" name="Google Shape;750;p24"/>
            <p:cNvGrpSpPr/>
            <p:nvPr/>
          </p:nvGrpSpPr>
          <p:grpSpPr>
            <a:xfrm>
              <a:off x="7873821" y="-847090"/>
              <a:ext cx="139700" cy="800100"/>
              <a:chOff x="2339446" y="455930"/>
              <a:chExt cx="139700" cy="800100"/>
            </a:xfrm>
          </p:grpSpPr>
          <p:cxnSp>
            <p:nvCxnSpPr>
              <p:cNvPr id="751" name="Google Shape;751;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52" name="Google Shape;752;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53" name="Google Shape;753;p24"/>
            <p:cNvGrpSpPr/>
            <p:nvPr/>
          </p:nvGrpSpPr>
          <p:grpSpPr>
            <a:xfrm>
              <a:off x="8795276" y="-847090"/>
              <a:ext cx="139700" cy="800100"/>
              <a:chOff x="2339446" y="455930"/>
              <a:chExt cx="139700" cy="800100"/>
            </a:xfrm>
          </p:grpSpPr>
          <p:cxnSp>
            <p:nvCxnSpPr>
              <p:cNvPr id="754" name="Google Shape;754;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55" name="Google Shape;755;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56" name="Google Shape;756;p24"/>
            <p:cNvGrpSpPr/>
            <p:nvPr/>
          </p:nvGrpSpPr>
          <p:grpSpPr>
            <a:xfrm>
              <a:off x="9716731" y="-847090"/>
              <a:ext cx="139700" cy="800100"/>
              <a:chOff x="2339446" y="455930"/>
              <a:chExt cx="139700" cy="800100"/>
            </a:xfrm>
          </p:grpSpPr>
          <p:cxnSp>
            <p:nvCxnSpPr>
              <p:cNvPr id="757" name="Google Shape;757;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58" name="Google Shape;758;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59" name="Google Shape;759;p24"/>
            <p:cNvGrpSpPr/>
            <p:nvPr/>
          </p:nvGrpSpPr>
          <p:grpSpPr>
            <a:xfrm>
              <a:off x="10638186" y="-847090"/>
              <a:ext cx="139700" cy="800100"/>
              <a:chOff x="2339446" y="455930"/>
              <a:chExt cx="139700" cy="800100"/>
            </a:xfrm>
          </p:grpSpPr>
          <p:cxnSp>
            <p:nvCxnSpPr>
              <p:cNvPr id="760" name="Google Shape;760;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61" name="Google Shape;761;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762" name="Google Shape;762;p24"/>
            <p:cNvCxnSpPr/>
            <p:nvPr/>
          </p:nvCxnSpPr>
          <p:spPr>
            <a:xfrm>
              <a:off x="11559646" y="-847090"/>
              <a:ext cx="0" cy="800100"/>
            </a:xfrm>
            <a:prstGeom prst="straightConnector1">
              <a:avLst/>
            </a:prstGeom>
            <a:noFill/>
            <a:ln cap="flat" cmpd="sng" w="12700">
              <a:solidFill>
                <a:schemeClr val="dk2"/>
              </a:solidFill>
              <a:prstDash val="solid"/>
              <a:round/>
              <a:headEnd len="sm" w="sm" type="none"/>
              <a:tailEnd len="sm" w="sm" type="none"/>
            </a:ln>
          </p:spPr>
        </p:cxnSp>
        <p:cxnSp>
          <p:nvCxnSpPr>
            <p:cNvPr id="763" name="Google Shape;763;p24"/>
            <p:cNvCxnSpPr/>
            <p:nvPr/>
          </p:nvCxnSpPr>
          <p:spPr>
            <a:xfrm>
              <a:off x="641881" y="-84709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64" name="Google Shape;764;p24"/>
          <p:cNvGrpSpPr/>
          <p:nvPr/>
        </p:nvGrpSpPr>
        <p:grpSpPr>
          <a:xfrm>
            <a:off x="-470014" y="647702"/>
            <a:ext cx="409026" cy="5524498"/>
            <a:chOff x="-718569" y="647702"/>
            <a:chExt cx="645558" cy="5524498"/>
          </a:xfrm>
        </p:grpSpPr>
        <p:grpSp>
          <p:nvGrpSpPr>
            <p:cNvPr id="765" name="Google Shape;765;p24"/>
            <p:cNvGrpSpPr/>
            <p:nvPr/>
          </p:nvGrpSpPr>
          <p:grpSpPr>
            <a:xfrm rot="-5400000">
              <a:off x="-421394" y="5495992"/>
              <a:ext cx="70688" cy="626078"/>
              <a:chOff x="1416580" y="455930"/>
              <a:chExt cx="139700" cy="800100"/>
            </a:xfrm>
          </p:grpSpPr>
          <p:cxnSp>
            <p:nvCxnSpPr>
              <p:cNvPr id="766" name="Google Shape;766;p24"/>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67" name="Google Shape;767;p24"/>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68" name="Google Shape;768;p24"/>
            <p:cNvGrpSpPr/>
            <p:nvPr/>
          </p:nvGrpSpPr>
          <p:grpSpPr>
            <a:xfrm rot="-5400000">
              <a:off x="-440874" y="5020427"/>
              <a:ext cx="70688" cy="626078"/>
              <a:chOff x="2339446" y="455930"/>
              <a:chExt cx="139700" cy="800100"/>
            </a:xfrm>
          </p:grpSpPr>
          <p:cxnSp>
            <p:nvCxnSpPr>
              <p:cNvPr id="769" name="Google Shape;769;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70" name="Google Shape;770;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71" name="Google Shape;771;p24"/>
            <p:cNvGrpSpPr/>
            <p:nvPr/>
          </p:nvGrpSpPr>
          <p:grpSpPr>
            <a:xfrm rot="-5400000">
              <a:off x="-440874" y="4544848"/>
              <a:ext cx="70688" cy="626078"/>
              <a:chOff x="2339446" y="455930"/>
              <a:chExt cx="139700" cy="800100"/>
            </a:xfrm>
          </p:grpSpPr>
          <p:cxnSp>
            <p:nvCxnSpPr>
              <p:cNvPr id="772" name="Google Shape;772;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73" name="Google Shape;773;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74" name="Google Shape;774;p24"/>
            <p:cNvGrpSpPr/>
            <p:nvPr/>
          </p:nvGrpSpPr>
          <p:grpSpPr>
            <a:xfrm rot="-5400000">
              <a:off x="-440874" y="4069269"/>
              <a:ext cx="70688" cy="626078"/>
              <a:chOff x="2339446" y="455930"/>
              <a:chExt cx="139700" cy="800100"/>
            </a:xfrm>
          </p:grpSpPr>
          <p:cxnSp>
            <p:nvCxnSpPr>
              <p:cNvPr id="775" name="Google Shape;775;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76" name="Google Shape;776;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77" name="Google Shape;777;p24"/>
            <p:cNvGrpSpPr/>
            <p:nvPr/>
          </p:nvGrpSpPr>
          <p:grpSpPr>
            <a:xfrm rot="-5400000">
              <a:off x="-440874" y="3593690"/>
              <a:ext cx="70688" cy="626078"/>
              <a:chOff x="2339446" y="455930"/>
              <a:chExt cx="139700" cy="800100"/>
            </a:xfrm>
          </p:grpSpPr>
          <p:cxnSp>
            <p:nvCxnSpPr>
              <p:cNvPr id="778" name="Google Shape;778;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79" name="Google Shape;779;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80" name="Google Shape;780;p24"/>
            <p:cNvGrpSpPr/>
            <p:nvPr/>
          </p:nvGrpSpPr>
          <p:grpSpPr>
            <a:xfrm rot="-5400000">
              <a:off x="-440874" y="3118111"/>
              <a:ext cx="70688" cy="626078"/>
              <a:chOff x="2339446" y="455930"/>
              <a:chExt cx="139700" cy="800100"/>
            </a:xfrm>
          </p:grpSpPr>
          <p:cxnSp>
            <p:nvCxnSpPr>
              <p:cNvPr id="781" name="Google Shape;781;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82" name="Google Shape;782;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83" name="Google Shape;783;p24"/>
            <p:cNvGrpSpPr/>
            <p:nvPr/>
          </p:nvGrpSpPr>
          <p:grpSpPr>
            <a:xfrm rot="-5400000">
              <a:off x="-440874" y="2642532"/>
              <a:ext cx="70688" cy="626078"/>
              <a:chOff x="2339446" y="455930"/>
              <a:chExt cx="139700" cy="800100"/>
            </a:xfrm>
          </p:grpSpPr>
          <p:cxnSp>
            <p:nvCxnSpPr>
              <p:cNvPr id="784" name="Google Shape;784;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85" name="Google Shape;785;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86" name="Google Shape;786;p24"/>
            <p:cNvGrpSpPr/>
            <p:nvPr/>
          </p:nvGrpSpPr>
          <p:grpSpPr>
            <a:xfrm rot="-5400000">
              <a:off x="-440874" y="2166953"/>
              <a:ext cx="70688" cy="626078"/>
              <a:chOff x="2339446" y="455930"/>
              <a:chExt cx="139700" cy="800100"/>
            </a:xfrm>
          </p:grpSpPr>
          <p:cxnSp>
            <p:nvCxnSpPr>
              <p:cNvPr id="787" name="Google Shape;787;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88" name="Google Shape;788;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89" name="Google Shape;789;p24"/>
            <p:cNvGrpSpPr/>
            <p:nvPr/>
          </p:nvGrpSpPr>
          <p:grpSpPr>
            <a:xfrm rot="-5400000">
              <a:off x="-440874" y="1691374"/>
              <a:ext cx="70688" cy="626078"/>
              <a:chOff x="2339446" y="455930"/>
              <a:chExt cx="139700" cy="800100"/>
            </a:xfrm>
          </p:grpSpPr>
          <p:cxnSp>
            <p:nvCxnSpPr>
              <p:cNvPr id="790" name="Google Shape;790;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91" name="Google Shape;791;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92" name="Google Shape;792;p24"/>
            <p:cNvGrpSpPr/>
            <p:nvPr/>
          </p:nvGrpSpPr>
          <p:grpSpPr>
            <a:xfrm rot="-5400000">
              <a:off x="-440874" y="1215795"/>
              <a:ext cx="70688" cy="626078"/>
              <a:chOff x="2339446" y="455930"/>
              <a:chExt cx="139700" cy="800100"/>
            </a:xfrm>
          </p:grpSpPr>
          <p:cxnSp>
            <p:nvCxnSpPr>
              <p:cNvPr id="793" name="Google Shape;793;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94" name="Google Shape;794;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795" name="Google Shape;795;p24"/>
            <p:cNvGrpSpPr/>
            <p:nvPr/>
          </p:nvGrpSpPr>
          <p:grpSpPr>
            <a:xfrm rot="-5400000">
              <a:off x="-440873" y="740216"/>
              <a:ext cx="70688" cy="626078"/>
              <a:chOff x="2339446" y="455930"/>
              <a:chExt cx="139700" cy="800100"/>
            </a:xfrm>
          </p:grpSpPr>
          <p:cxnSp>
            <p:nvCxnSpPr>
              <p:cNvPr id="796" name="Google Shape;796;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797" name="Google Shape;797;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798" name="Google Shape;798;p24"/>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799" name="Google Shape;799;p24"/>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grpSp>
        <p:nvGrpSpPr>
          <p:cNvPr id="800" name="Google Shape;800;p24"/>
          <p:cNvGrpSpPr/>
          <p:nvPr/>
        </p:nvGrpSpPr>
        <p:grpSpPr>
          <a:xfrm>
            <a:off x="12303201" y="647702"/>
            <a:ext cx="402118" cy="5524498"/>
            <a:chOff x="-718569" y="647702"/>
            <a:chExt cx="645558" cy="5524498"/>
          </a:xfrm>
        </p:grpSpPr>
        <p:grpSp>
          <p:nvGrpSpPr>
            <p:cNvPr id="801" name="Google Shape;801;p24"/>
            <p:cNvGrpSpPr/>
            <p:nvPr/>
          </p:nvGrpSpPr>
          <p:grpSpPr>
            <a:xfrm rot="-5400000">
              <a:off x="-421394" y="5495992"/>
              <a:ext cx="70688" cy="626078"/>
              <a:chOff x="1416580" y="455930"/>
              <a:chExt cx="139700" cy="800100"/>
            </a:xfrm>
          </p:grpSpPr>
          <p:cxnSp>
            <p:nvCxnSpPr>
              <p:cNvPr id="802" name="Google Shape;802;p24"/>
              <p:cNvCxnSpPr/>
              <p:nvPr/>
            </p:nvCxnSpPr>
            <p:spPr>
              <a:xfrm>
                <a:off x="1416580"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03" name="Google Shape;803;p24"/>
              <p:cNvCxnSpPr/>
              <p:nvPr/>
            </p:nvCxnSpPr>
            <p:spPr>
              <a:xfrm>
                <a:off x="1556280"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04" name="Google Shape;804;p24"/>
            <p:cNvGrpSpPr/>
            <p:nvPr/>
          </p:nvGrpSpPr>
          <p:grpSpPr>
            <a:xfrm rot="-5400000">
              <a:off x="-440874" y="5020427"/>
              <a:ext cx="70688" cy="626078"/>
              <a:chOff x="2339446" y="455930"/>
              <a:chExt cx="139700" cy="800100"/>
            </a:xfrm>
          </p:grpSpPr>
          <p:cxnSp>
            <p:nvCxnSpPr>
              <p:cNvPr id="805" name="Google Shape;805;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06" name="Google Shape;806;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07" name="Google Shape;807;p24"/>
            <p:cNvGrpSpPr/>
            <p:nvPr/>
          </p:nvGrpSpPr>
          <p:grpSpPr>
            <a:xfrm rot="-5400000">
              <a:off x="-440874" y="4544848"/>
              <a:ext cx="70688" cy="626078"/>
              <a:chOff x="2339446" y="455930"/>
              <a:chExt cx="139700" cy="800100"/>
            </a:xfrm>
          </p:grpSpPr>
          <p:cxnSp>
            <p:nvCxnSpPr>
              <p:cNvPr id="808" name="Google Shape;808;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09" name="Google Shape;809;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10" name="Google Shape;810;p24"/>
            <p:cNvGrpSpPr/>
            <p:nvPr/>
          </p:nvGrpSpPr>
          <p:grpSpPr>
            <a:xfrm rot="-5400000">
              <a:off x="-440874" y="4069269"/>
              <a:ext cx="70688" cy="626078"/>
              <a:chOff x="2339446" y="455930"/>
              <a:chExt cx="139700" cy="800100"/>
            </a:xfrm>
          </p:grpSpPr>
          <p:cxnSp>
            <p:nvCxnSpPr>
              <p:cNvPr id="811" name="Google Shape;811;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12" name="Google Shape;812;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13" name="Google Shape;813;p24"/>
            <p:cNvGrpSpPr/>
            <p:nvPr/>
          </p:nvGrpSpPr>
          <p:grpSpPr>
            <a:xfrm rot="-5400000">
              <a:off x="-440874" y="3593690"/>
              <a:ext cx="70688" cy="626078"/>
              <a:chOff x="2339446" y="455930"/>
              <a:chExt cx="139700" cy="800100"/>
            </a:xfrm>
          </p:grpSpPr>
          <p:cxnSp>
            <p:nvCxnSpPr>
              <p:cNvPr id="814" name="Google Shape;814;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15" name="Google Shape;815;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16" name="Google Shape;816;p24"/>
            <p:cNvGrpSpPr/>
            <p:nvPr/>
          </p:nvGrpSpPr>
          <p:grpSpPr>
            <a:xfrm rot="-5400000">
              <a:off x="-440874" y="3118111"/>
              <a:ext cx="70688" cy="626078"/>
              <a:chOff x="2339446" y="455930"/>
              <a:chExt cx="139700" cy="800100"/>
            </a:xfrm>
          </p:grpSpPr>
          <p:cxnSp>
            <p:nvCxnSpPr>
              <p:cNvPr id="817" name="Google Shape;817;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18" name="Google Shape;818;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19" name="Google Shape;819;p24"/>
            <p:cNvGrpSpPr/>
            <p:nvPr/>
          </p:nvGrpSpPr>
          <p:grpSpPr>
            <a:xfrm rot="-5400000">
              <a:off x="-440874" y="2642532"/>
              <a:ext cx="70688" cy="626078"/>
              <a:chOff x="2339446" y="455930"/>
              <a:chExt cx="139700" cy="800100"/>
            </a:xfrm>
          </p:grpSpPr>
          <p:cxnSp>
            <p:nvCxnSpPr>
              <p:cNvPr id="820" name="Google Shape;820;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21" name="Google Shape;821;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22" name="Google Shape;822;p24"/>
            <p:cNvGrpSpPr/>
            <p:nvPr/>
          </p:nvGrpSpPr>
          <p:grpSpPr>
            <a:xfrm rot="-5400000">
              <a:off x="-440874" y="2166953"/>
              <a:ext cx="70688" cy="626078"/>
              <a:chOff x="2339446" y="455930"/>
              <a:chExt cx="139700" cy="800100"/>
            </a:xfrm>
          </p:grpSpPr>
          <p:cxnSp>
            <p:nvCxnSpPr>
              <p:cNvPr id="823" name="Google Shape;823;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24" name="Google Shape;824;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25" name="Google Shape;825;p24"/>
            <p:cNvGrpSpPr/>
            <p:nvPr/>
          </p:nvGrpSpPr>
          <p:grpSpPr>
            <a:xfrm rot="-5400000">
              <a:off x="-440874" y="1691374"/>
              <a:ext cx="70688" cy="626078"/>
              <a:chOff x="2339446" y="455930"/>
              <a:chExt cx="139700" cy="800100"/>
            </a:xfrm>
          </p:grpSpPr>
          <p:cxnSp>
            <p:nvCxnSpPr>
              <p:cNvPr id="826" name="Google Shape;826;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27" name="Google Shape;827;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28" name="Google Shape;828;p24"/>
            <p:cNvGrpSpPr/>
            <p:nvPr/>
          </p:nvGrpSpPr>
          <p:grpSpPr>
            <a:xfrm rot="-5400000">
              <a:off x="-440874" y="1215795"/>
              <a:ext cx="70688" cy="626078"/>
              <a:chOff x="2339446" y="455930"/>
              <a:chExt cx="139700" cy="800100"/>
            </a:xfrm>
          </p:grpSpPr>
          <p:cxnSp>
            <p:nvCxnSpPr>
              <p:cNvPr id="829" name="Google Shape;829;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30" name="Google Shape;830;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grpSp>
          <p:nvGrpSpPr>
            <p:cNvPr id="831" name="Google Shape;831;p24"/>
            <p:cNvGrpSpPr/>
            <p:nvPr/>
          </p:nvGrpSpPr>
          <p:grpSpPr>
            <a:xfrm rot="-5400000">
              <a:off x="-440873" y="740216"/>
              <a:ext cx="70688" cy="626078"/>
              <a:chOff x="2339446" y="455930"/>
              <a:chExt cx="139700" cy="800100"/>
            </a:xfrm>
          </p:grpSpPr>
          <p:cxnSp>
            <p:nvCxnSpPr>
              <p:cNvPr id="832" name="Google Shape;832;p24"/>
              <p:cNvCxnSpPr/>
              <p:nvPr/>
            </p:nvCxnSpPr>
            <p:spPr>
              <a:xfrm>
                <a:off x="2339446" y="455930"/>
                <a:ext cx="0" cy="800100"/>
              </a:xfrm>
              <a:prstGeom prst="straightConnector1">
                <a:avLst/>
              </a:prstGeom>
              <a:noFill/>
              <a:ln cap="flat" cmpd="sng" w="12700">
                <a:solidFill>
                  <a:schemeClr val="dk2"/>
                </a:solidFill>
                <a:prstDash val="solid"/>
                <a:round/>
                <a:headEnd len="sm" w="sm" type="none"/>
                <a:tailEnd len="sm" w="sm" type="none"/>
              </a:ln>
            </p:spPr>
          </p:cxnSp>
          <p:cxnSp>
            <p:nvCxnSpPr>
              <p:cNvPr id="833" name="Google Shape;833;p24"/>
              <p:cNvCxnSpPr/>
              <p:nvPr/>
            </p:nvCxnSpPr>
            <p:spPr>
              <a:xfrm>
                <a:off x="2479146" y="455930"/>
                <a:ext cx="0" cy="800100"/>
              </a:xfrm>
              <a:prstGeom prst="straightConnector1">
                <a:avLst/>
              </a:prstGeom>
              <a:noFill/>
              <a:ln cap="flat" cmpd="sng" w="12700">
                <a:solidFill>
                  <a:schemeClr val="dk2"/>
                </a:solidFill>
                <a:prstDash val="solid"/>
                <a:round/>
                <a:headEnd len="sm" w="sm" type="none"/>
                <a:tailEnd len="sm" w="sm" type="none"/>
              </a:ln>
            </p:spPr>
          </p:cxnSp>
        </p:grpSp>
        <p:cxnSp>
          <p:nvCxnSpPr>
            <p:cNvPr id="834" name="Google Shape;834;p24"/>
            <p:cNvCxnSpPr/>
            <p:nvPr/>
          </p:nvCxnSpPr>
          <p:spPr>
            <a:xfrm rot="10800000">
              <a:off x="-405501" y="334652"/>
              <a:ext cx="0" cy="626100"/>
            </a:xfrm>
            <a:prstGeom prst="straightConnector1">
              <a:avLst/>
            </a:prstGeom>
            <a:noFill/>
            <a:ln cap="flat" cmpd="sng" w="12700">
              <a:solidFill>
                <a:schemeClr val="dk2"/>
              </a:solidFill>
              <a:prstDash val="solid"/>
              <a:round/>
              <a:headEnd len="sm" w="sm" type="none"/>
              <a:tailEnd len="sm" w="sm" type="none"/>
            </a:ln>
          </p:spPr>
        </p:cxnSp>
        <p:cxnSp>
          <p:nvCxnSpPr>
            <p:cNvPr id="835" name="Google Shape;835;p24"/>
            <p:cNvCxnSpPr/>
            <p:nvPr/>
          </p:nvCxnSpPr>
          <p:spPr>
            <a:xfrm rot="10800000">
              <a:off x="-405501" y="5859150"/>
              <a:ext cx="0" cy="626100"/>
            </a:xfrm>
            <a:prstGeom prst="straightConnector1">
              <a:avLst/>
            </a:prstGeom>
            <a:noFill/>
            <a:ln cap="flat" cmpd="sng" w="12700">
              <a:solidFill>
                <a:schemeClr val="dk2"/>
              </a:solidFill>
              <a:prstDash val="solid"/>
              <a:round/>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39">
          <p15:clr>
            <a:srgbClr val="F26B43"/>
          </p15:clr>
        </p15:guide>
        <p15:guide id="3" pos="383">
          <p15:clr>
            <a:srgbClr val="F26B43"/>
          </p15:clr>
        </p15:guide>
        <p15:guide id="4" orient="horz" pos="528">
          <p15:clr>
            <a:srgbClr val="F26B43"/>
          </p15:clr>
        </p15:guide>
        <p15:guide id="5" orient="horz" pos="4171">
          <p15:clr>
            <a:srgbClr val="F26B43"/>
          </p15:clr>
        </p15:guide>
        <p15:guide id="6" orient="horz" pos="3888">
          <p15:clr>
            <a:srgbClr val="F26B43"/>
          </p15:clr>
        </p15:guide>
        <p15:guide id="7" pos="729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8" name="Shape 2098"/>
        <p:cNvGrpSpPr/>
        <p:nvPr/>
      </p:nvGrpSpPr>
      <p:grpSpPr>
        <a:xfrm>
          <a:off x="0" y="0"/>
          <a:ext cx="0" cy="0"/>
          <a:chOff x="0" y="0"/>
          <a:chExt cx="0" cy="0"/>
        </a:xfrm>
      </p:grpSpPr>
      <p:pic>
        <p:nvPicPr>
          <p:cNvPr descr="Intuit_2016_RGB.eps" id="2099" name="Google Shape;2099;p49"/>
          <p:cNvPicPr preferRelativeResize="0"/>
          <p:nvPr/>
        </p:nvPicPr>
        <p:blipFill rotWithShape="1">
          <a:blip r:embed="rId1">
            <a:alphaModFix/>
          </a:blip>
          <a:srcRect b="0" l="0" r="0" t="0"/>
          <a:stretch/>
        </p:blipFill>
        <p:spPr>
          <a:xfrm>
            <a:off x="355237" y="6368127"/>
            <a:ext cx="740752" cy="363736"/>
          </a:xfrm>
          <a:prstGeom prst="rect">
            <a:avLst/>
          </a:prstGeom>
          <a:noFill/>
          <a:ln>
            <a:noFill/>
          </a:ln>
        </p:spPr>
      </p:pic>
      <p:sp>
        <p:nvSpPr>
          <p:cNvPr id="2100" name="Google Shape;2100;p49"/>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700"/>
              <a:buFont typeface="Avenir Next For Intuit"/>
              <a:buNone/>
            </a:pPr>
            <a:r>
              <a:rPr lang="en-US" sz="700">
                <a:solidFill>
                  <a:schemeClr val="dk1"/>
                </a:solidFill>
                <a:latin typeface="Avenir Next For Intuit"/>
                <a:ea typeface="Avenir Next For Intuit"/>
                <a:cs typeface="Avenir Next For Intuit"/>
                <a:sym typeface="Avenir Next For Intuit"/>
              </a:rPr>
              <a:t>©2021 Intuit Inc. All rights reserved.</a:t>
            </a:r>
            <a:endParaRPr sz="700">
              <a:solidFill>
                <a:schemeClr val="dk1"/>
              </a:solidFill>
              <a:latin typeface="Avenir Next For Intuit"/>
              <a:ea typeface="Avenir Next For Intuit"/>
              <a:cs typeface="Avenir Next For Intuit"/>
              <a:sym typeface="Avenir Next For Intuit"/>
            </a:endParaRPr>
          </a:p>
        </p:txBody>
      </p:sp>
      <p:sp>
        <p:nvSpPr>
          <p:cNvPr id="2101" name="Google Shape;2101;p49"/>
          <p:cNvSpPr txBox="1"/>
          <p:nvPr/>
        </p:nvSpPr>
        <p:spPr>
          <a:xfrm>
            <a:off x="11527108" y="6501161"/>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700"/>
              <a:buFont typeface="Avenir Next For Intuit"/>
              <a:buNone/>
            </a:pPr>
            <a:fld id="{00000000-1234-1234-1234-123412341234}" type="slidenum">
              <a:rPr b="1" i="0" lang="en-US" sz="700" u="none" cap="none" strike="noStrike">
                <a:solidFill>
                  <a:schemeClr val="dk1"/>
                </a:solidFill>
                <a:latin typeface="Avenir Next For Intuit"/>
                <a:ea typeface="Avenir Next For Intuit"/>
                <a:cs typeface="Avenir Next For Intuit"/>
                <a:sym typeface="Avenir Next For Intuit"/>
              </a:rPr>
              <a:t>‹#›</a:t>
            </a:fld>
            <a:endParaRPr b="1" i="0" sz="700" u="none" cap="none" strike="noStrike">
              <a:solidFill>
                <a:schemeClr val="dk1"/>
              </a:solidFill>
              <a:latin typeface="Avenir Next For Intuit"/>
              <a:ea typeface="Avenir Next For Intuit"/>
              <a:cs typeface="Avenir Next For Intuit"/>
              <a:sym typeface="Avenir Next For Intuit"/>
            </a:endParaRPr>
          </a:p>
        </p:txBody>
      </p:sp>
      <p:sp>
        <p:nvSpPr>
          <p:cNvPr id="2102" name="Google Shape;2102;p49"/>
          <p:cNvSpPr txBox="1"/>
          <p:nvPr>
            <p:ph idx="1" type="body"/>
          </p:nvPr>
        </p:nvSpPr>
        <p:spPr>
          <a:xfrm>
            <a:off x="365761" y="1572986"/>
            <a:ext cx="11384400" cy="45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rgbClr val="00A9EC"/>
              </a:buClr>
              <a:buSzPts val="2000"/>
              <a:buFont typeface="AvenirNext forINTUIT W05 Medium"/>
              <a:buNone/>
              <a:defRPr b="0" i="0" sz="2000" u="none" cap="none" strike="noStrike">
                <a:solidFill>
                  <a:srgbClr val="00A9EC"/>
                </a:solidFill>
                <a:latin typeface="AvenirNext forINTUIT W05 Medium"/>
                <a:ea typeface="AvenirNext forINTUIT W05 Medium"/>
                <a:cs typeface="AvenirNext forINTUIT W05 Medium"/>
                <a:sym typeface="AvenirNext forINTUIT W05 Medium"/>
              </a:defRPr>
            </a:lvl1pPr>
            <a:lvl2pPr indent="-228600" lvl="1" marL="914400"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indent="-320039" lvl="2" marL="1371600"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indent="-317500" lvl="3" marL="1828800"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indent="-228600" lvl="4" marL="2286000"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indent="-330200" lvl="5" marL="27432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indent="-330200" lvl="6" marL="32004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indent="-330200" lvl="7" marL="36576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indent="-330200" lvl="8" marL="4114800"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103" name="Google Shape;2103;p49"/>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marR="0" rtl="0" algn="l">
              <a:lnSpc>
                <a:spcPct val="95000"/>
              </a:lnSpc>
              <a:spcBef>
                <a:spcPts val="0"/>
              </a:spcBef>
              <a:spcAft>
                <a:spcPts val="0"/>
              </a:spcAft>
              <a:buClr>
                <a:srgbClr val="0068A4"/>
              </a:buClr>
              <a:buSzPts val="3500"/>
              <a:buFont typeface="AvenirNext forINTUIT W05 Thin"/>
              <a:buNone/>
              <a:defRPr b="0" i="0" sz="3500" u="none" cap="none" strike="noStrik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28">
          <p15:clr>
            <a:srgbClr val="F26B43"/>
          </p15:clr>
        </p15:guide>
        <p15:guide id="3" pos="287">
          <p15:clr>
            <a:srgbClr val="F26B43"/>
          </p15:clr>
        </p15:guide>
        <p15:guide id="4" orient="horz" pos="576">
          <p15:clr>
            <a:srgbClr val="F26B43"/>
          </p15:clr>
        </p15:guide>
        <p15:guide id="5" orient="horz" pos="4056">
          <p15:clr>
            <a:srgbClr val="F26B43"/>
          </p15:clr>
        </p15:guide>
        <p15:guide id="6" orient="horz" pos="3888">
          <p15:clr>
            <a:srgbClr val="F26B43"/>
          </p15:clr>
        </p15:guide>
        <p15:guide id="7" pos="7388">
          <p15:clr>
            <a:srgbClr val="F26B43"/>
          </p15:clr>
        </p15:guide>
        <p15:guide id="8" orient="horz" pos="4171">
          <p15:clr>
            <a:srgbClr val="F26B43"/>
          </p15:clr>
        </p15:guide>
        <p15:guide id="9" orient="horz" pos="66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15" name="Shape 2315"/>
        <p:cNvGrpSpPr/>
        <p:nvPr/>
      </p:nvGrpSpPr>
      <p:grpSpPr>
        <a:xfrm>
          <a:off x="0" y="0"/>
          <a:ext cx="0" cy="0"/>
          <a:chOff x="0" y="0"/>
          <a:chExt cx="0" cy="0"/>
        </a:xfrm>
      </p:grpSpPr>
      <p:pic>
        <p:nvPicPr>
          <p:cNvPr descr="Intuit_2016_RGB.eps" id="2316" name="Google Shape;2316;p97"/>
          <p:cNvPicPr preferRelativeResize="0"/>
          <p:nvPr/>
        </p:nvPicPr>
        <p:blipFill rotWithShape="1">
          <a:blip r:embed="rId1">
            <a:alphaModFix/>
          </a:blip>
          <a:srcRect b="0" l="0" r="0" t="0"/>
          <a:stretch/>
        </p:blipFill>
        <p:spPr>
          <a:xfrm>
            <a:off x="355237" y="6368127"/>
            <a:ext cx="740752" cy="363736"/>
          </a:xfrm>
          <a:prstGeom prst="rect">
            <a:avLst/>
          </a:prstGeom>
          <a:noFill/>
          <a:ln>
            <a:noFill/>
          </a:ln>
        </p:spPr>
      </p:pic>
      <p:sp>
        <p:nvSpPr>
          <p:cNvPr id="2317" name="Google Shape;2317;p97"/>
          <p:cNvSpPr txBox="1"/>
          <p:nvPr/>
        </p:nvSpPr>
        <p:spPr>
          <a:xfrm>
            <a:off x="9065646" y="6347147"/>
            <a:ext cx="2443800" cy="4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dk1"/>
              </a:buClr>
              <a:buSzPts val="700"/>
              <a:buFont typeface="Avenir Next For Intuit"/>
              <a:buNone/>
            </a:pPr>
            <a:r>
              <a:rPr b="0" i="0" lang="en-US" sz="700" u="none" cap="none" strike="noStrike">
                <a:solidFill>
                  <a:schemeClr val="dk1"/>
                </a:solidFill>
                <a:latin typeface="Avenir Next For Intuit"/>
                <a:ea typeface="Avenir Next For Intuit"/>
                <a:cs typeface="Avenir Next For Intuit"/>
                <a:sym typeface="Avenir Next For Intuit"/>
              </a:rPr>
              <a:t>Intuit Confidential and Proprietary</a:t>
            </a:r>
            <a:endParaRPr/>
          </a:p>
        </p:txBody>
      </p:sp>
      <p:sp>
        <p:nvSpPr>
          <p:cNvPr id="2318" name="Google Shape;2318;p97"/>
          <p:cNvSpPr txBox="1"/>
          <p:nvPr/>
        </p:nvSpPr>
        <p:spPr>
          <a:xfrm>
            <a:off x="11527108" y="6501161"/>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dk1"/>
              </a:buClr>
              <a:buSzPts val="700"/>
              <a:buFont typeface="Avenir Next For Intuit"/>
              <a:buNone/>
            </a:pPr>
            <a:fld id="{00000000-1234-1234-1234-123412341234}" type="slidenum">
              <a:rPr b="1" i="0" lang="en-US" sz="700" u="none" cap="none" strike="noStrike">
                <a:solidFill>
                  <a:schemeClr val="dk1"/>
                </a:solidFill>
                <a:latin typeface="Avenir Next For Intuit"/>
                <a:ea typeface="Avenir Next For Intuit"/>
                <a:cs typeface="Avenir Next For Intuit"/>
                <a:sym typeface="Avenir Next For Intuit"/>
              </a:rPr>
              <a:t>‹#›</a:t>
            </a:fld>
            <a:endParaRPr b="1" i="0" sz="700" u="none" cap="none" strike="noStrike">
              <a:solidFill>
                <a:schemeClr val="dk1"/>
              </a:solidFill>
              <a:latin typeface="Avenir Next For Intuit"/>
              <a:ea typeface="Avenir Next For Intuit"/>
              <a:cs typeface="Avenir Next For Intuit"/>
              <a:sym typeface="Avenir Next For Intuit"/>
            </a:endParaRPr>
          </a:p>
        </p:txBody>
      </p:sp>
      <p:sp>
        <p:nvSpPr>
          <p:cNvPr id="2319" name="Google Shape;2319;p97"/>
          <p:cNvSpPr txBox="1"/>
          <p:nvPr>
            <p:ph idx="1" type="body"/>
          </p:nvPr>
        </p:nvSpPr>
        <p:spPr>
          <a:xfrm>
            <a:off x="365761" y="1572986"/>
            <a:ext cx="11384400" cy="4572000"/>
          </a:xfrm>
          <a:prstGeom prst="rect">
            <a:avLst/>
          </a:prstGeom>
          <a:noFill/>
          <a:ln>
            <a:noFill/>
          </a:ln>
        </p:spPr>
        <p:txBody>
          <a:bodyPr anchorCtr="0" anchor="t" bIns="45700" lIns="91400" spcFirstLastPara="1" rIns="91400" wrap="square" tIns="45700">
            <a:noAutofit/>
          </a:bodyPr>
          <a:lstStyle>
            <a:lvl1pPr indent="-228600" lvl="0" marL="457200" marR="0" rtl="0" algn="l">
              <a:lnSpc>
                <a:spcPct val="95000"/>
              </a:lnSpc>
              <a:spcBef>
                <a:spcPts val="1800"/>
              </a:spcBef>
              <a:spcAft>
                <a:spcPts val="0"/>
              </a:spcAft>
              <a:buClr>
                <a:srgbClr val="00A9EC"/>
              </a:buClr>
              <a:buSzPts val="2000"/>
              <a:buFont typeface="AvenirNext forINTUIT W05 Medium"/>
              <a:buNone/>
              <a:defRPr b="0" i="0" sz="2000" u="none" cap="none" strike="noStrike">
                <a:solidFill>
                  <a:srgbClr val="00A9EC"/>
                </a:solidFill>
                <a:latin typeface="AvenirNext forINTUIT W05 Medium"/>
                <a:ea typeface="AvenirNext forINTUIT W05 Medium"/>
                <a:cs typeface="AvenirNext forINTUIT W05 Medium"/>
                <a:sym typeface="AvenirNext forINTUIT W05 Medium"/>
              </a:defRPr>
            </a:lvl1pPr>
            <a:lvl2pPr indent="-228600" lvl="1" marL="914400" marR="0" rtl="0" algn="l">
              <a:lnSpc>
                <a:spcPct val="95000"/>
              </a:lnSpc>
              <a:spcBef>
                <a:spcPts val="400"/>
              </a:spcBef>
              <a:spcAft>
                <a:spcPts val="0"/>
              </a:spcAft>
              <a:buClr>
                <a:srgbClr val="494A4E"/>
              </a:buClr>
              <a:buSzPts val="171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indent="-320039" lvl="2" marL="1371600" marR="0" rtl="0" algn="l">
              <a:lnSpc>
                <a:spcPct val="95000"/>
              </a:lnSpc>
              <a:spcBef>
                <a:spcPts val="400"/>
              </a:spcBef>
              <a:spcAft>
                <a:spcPts val="0"/>
              </a:spcAft>
              <a:buClr>
                <a:srgbClr val="494A4E"/>
              </a:buClr>
              <a:buSzPts val="144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indent="-317500" lvl="3" marL="1828800" marR="0" rtl="0" algn="l">
              <a:lnSpc>
                <a:spcPct val="108571"/>
              </a:lnSpc>
              <a:spcBef>
                <a:spcPts val="400"/>
              </a:spcBef>
              <a:spcAft>
                <a:spcPts val="0"/>
              </a:spcAft>
              <a:buClr>
                <a:srgbClr val="494A4E"/>
              </a:buClr>
              <a:buSzPts val="1400"/>
              <a:buFont typeface="Merriweather Sans"/>
              <a:buChar char="–"/>
              <a:defRPr b="0" i="0" sz="1400" u="none" cap="none" strike="noStrike">
                <a:solidFill>
                  <a:srgbClr val="494A4E"/>
                </a:solidFill>
                <a:latin typeface="Avenir Next For Intuit"/>
                <a:ea typeface="Avenir Next For Intuit"/>
                <a:cs typeface="Avenir Next For Intuit"/>
                <a:sym typeface="Avenir Next For Intuit"/>
              </a:defRPr>
            </a:lvl4pPr>
            <a:lvl5pPr indent="-228600" lvl="4" marL="2286000" marR="0" rtl="0" algn="l">
              <a:lnSpc>
                <a:spcPct val="126666"/>
              </a:lnSpc>
              <a:spcBef>
                <a:spcPts val="400"/>
              </a:spcBef>
              <a:spcAft>
                <a:spcPts val="0"/>
              </a:spcAft>
              <a:buClr>
                <a:schemeClr val="dk1"/>
              </a:buClr>
              <a:buSzPts val="108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indent="-330200" lvl="5" marL="27432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indent="-330200" lvl="6" marL="32004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indent="-330200" lvl="7" marL="36576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indent="-330200" lvl="8" marL="4114800"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320" name="Google Shape;2320;p97"/>
          <p:cNvSpPr txBox="1"/>
          <p:nvPr>
            <p:ph type="title"/>
          </p:nvPr>
        </p:nvSpPr>
        <p:spPr>
          <a:xfrm>
            <a:off x="339807" y="667512"/>
            <a:ext cx="11388600" cy="546600"/>
          </a:xfrm>
          <a:prstGeom prst="rect">
            <a:avLst/>
          </a:prstGeom>
          <a:noFill/>
          <a:ln>
            <a:noFill/>
          </a:ln>
        </p:spPr>
        <p:txBody>
          <a:bodyPr anchorCtr="0" anchor="b" bIns="45700" lIns="91400" spcFirstLastPara="1" rIns="91400" wrap="square" tIns="45700">
            <a:noAutofit/>
          </a:bodyPr>
          <a:lstStyle>
            <a:lvl1pPr lvl="0" marR="0" rtl="0" algn="l">
              <a:lnSpc>
                <a:spcPct val="95000"/>
              </a:lnSpc>
              <a:spcBef>
                <a:spcPts val="0"/>
              </a:spcBef>
              <a:spcAft>
                <a:spcPts val="0"/>
              </a:spcAft>
              <a:buClr>
                <a:srgbClr val="0068A4"/>
              </a:buClr>
              <a:buSzPts val="3500"/>
              <a:buFont typeface="AvenirNext forINTUIT W05 Thin"/>
              <a:buNone/>
              <a:defRPr b="0" i="0" sz="3500" u="none" cap="none" strike="noStrik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 accent1="accent1" accent2="accent2" accent3="accent3" accent4="accent4" accent5="accent5" accent6="accent6" bg1="lt1" bg2="dk2" tx1="dk1" tx2="lt2" folHlink="folHlink" hlink="hlink"/>
  <p:sldLayoutIdLst>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28">
          <p15:clr>
            <a:srgbClr val="F26B43"/>
          </p15:clr>
        </p15:guide>
        <p15:guide id="3" pos="287">
          <p15:clr>
            <a:srgbClr val="F26B43"/>
          </p15:clr>
        </p15:guide>
        <p15:guide id="4" orient="horz" pos="576">
          <p15:clr>
            <a:srgbClr val="F26B43"/>
          </p15:clr>
        </p15:guide>
        <p15:guide id="5" orient="horz" pos="4056">
          <p15:clr>
            <a:srgbClr val="F26B43"/>
          </p15:clr>
        </p15:guide>
        <p15:guide id="6" orient="horz" pos="3888">
          <p15:clr>
            <a:srgbClr val="F26B43"/>
          </p15:clr>
        </p15:guide>
        <p15:guide id="7" pos="7388">
          <p15:clr>
            <a:srgbClr val="F26B43"/>
          </p15:clr>
        </p15:guide>
        <p15:guide id="8" orient="horz" pos="4171">
          <p15:clr>
            <a:srgbClr val="F26B43"/>
          </p15:clr>
        </p15:guide>
        <p15:guide id="9" orient="horz" pos="66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434" name="Shape 2434"/>
        <p:cNvGrpSpPr/>
        <p:nvPr/>
      </p:nvGrpSpPr>
      <p:grpSpPr>
        <a:xfrm>
          <a:off x="0" y="0"/>
          <a:ext cx="0" cy="0"/>
          <a:chOff x="0" y="0"/>
          <a:chExt cx="0" cy="0"/>
        </a:xfrm>
      </p:grpSpPr>
      <p:sp>
        <p:nvSpPr>
          <p:cNvPr id="2435" name="Google Shape;2435;p125"/>
          <p:cNvSpPr txBox="1"/>
          <p:nvPr>
            <p:ph type="title"/>
          </p:nvPr>
        </p:nvSpPr>
        <p:spPr>
          <a:xfrm>
            <a:off x="415492" y="593367"/>
            <a:ext cx="11357700" cy="763500"/>
          </a:xfrm>
          <a:prstGeom prst="rect">
            <a:avLst/>
          </a:prstGeom>
          <a:noFill/>
          <a:ln>
            <a:noFill/>
          </a:ln>
        </p:spPr>
        <p:txBody>
          <a:bodyPr anchorCtr="0" anchor="t" bIns="121875" lIns="121875" spcFirstLastPara="1" rIns="121875" wrap="square" tIns="121875">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2436" name="Google Shape;2436;p125"/>
          <p:cNvSpPr txBox="1"/>
          <p:nvPr>
            <p:ph idx="1" type="body"/>
          </p:nvPr>
        </p:nvSpPr>
        <p:spPr>
          <a:xfrm>
            <a:off x="415492" y="1536633"/>
            <a:ext cx="11357700" cy="4555200"/>
          </a:xfrm>
          <a:prstGeom prst="rect">
            <a:avLst/>
          </a:prstGeom>
          <a:noFill/>
          <a:ln>
            <a:noFill/>
          </a:ln>
        </p:spPr>
        <p:txBody>
          <a:bodyPr anchorCtr="0" anchor="t" bIns="121875" lIns="121875" spcFirstLastPara="1" rIns="121875" wrap="square" tIns="121875">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2437" name="Google Shape;2437;p125"/>
          <p:cNvSpPr txBox="1"/>
          <p:nvPr>
            <p:ph idx="12" type="sldNum"/>
          </p:nvPr>
        </p:nvSpPr>
        <p:spPr>
          <a:xfrm>
            <a:off x="11293669" y="6217623"/>
            <a:ext cx="731400" cy="524700"/>
          </a:xfrm>
          <a:prstGeom prst="rect">
            <a:avLst/>
          </a:prstGeom>
          <a:noFill/>
          <a:ln>
            <a:noFill/>
          </a:ln>
        </p:spPr>
        <p:txBody>
          <a:bodyPr anchorCtr="0" anchor="ctr" bIns="121875" lIns="121875" spcFirstLastPara="1" rIns="121875" wrap="square" tIns="121875">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9" name="Shape 2789"/>
        <p:cNvGrpSpPr/>
        <p:nvPr/>
      </p:nvGrpSpPr>
      <p:grpSpPr>
        <a:xfrm>
          <a:off x="0" y="0"/>
          <a:ext cx="0" cy="0"/>
          <a:chOff x="0" y="0"/>
          <a:chExt cx="0" cy="0"/>
        </a:xfrm>
      </p:grpSpPr>
      <p:pic>
        <p:nvPicPr>
          <p:cNvPr descr="Intuit_2016_RGB.eps" id="2790" name="Google Shape;2790;p142"/>
          <p:cNvPicPr preferRelativeResize="0"/>
          <p:nvPr/>
        </p:nvPicPr>
        <p:blipFill rotWithShape="1">
          <a:blip r:embed="rId1">
            <a:alphaModFix/>
          </a:blip>
          <a:srcRect b="0" l="0" r="0" t="0"/>
          <a:stretch/>
        </p:blipFill>
        <p:spPr>
          <a:xfrm>
            <a:off x="355237" y="6368127"/>
            <a:ext cx="740559" cy="363641"/>
          </a:xfrm>
          <a:prstGeom prst="rect">
            <a:avLst/>
          </a:prstGeom>
          <a:noFill/>
          <a:ln>
            <a:noFill/>
          </a:ln>
        </p:spPr>
      </p:pic>
      <p:sp>
        <p:nvSpPr>
          <p:cNvPr id="2791" name="Google Shape;2791;p142"/>
          <p:cNvSpPr txBox="1"/>
          <p:nvPr/>
        </p:nvSpPr>
        <p:spPr>
          <a:xfrm>
            <a:off x="9065646" y="6347147"/>
            <a:ext cx="2443800" cy="486900"/>
          </a:xfrm>
          <a:prstGeom prst="rect">
            <a:avLst/>
          </a:prstGeom>
          <a:noFill/>
          <a:ln>
            <a:noFill/>
          </a:ln>
        </p:spPr>
        <p:txBody>
          <a:bodyPr anchorCtr="0" anchor="ctr" bIns="45700" lIns="0" spcFirstLastPara="1" rIns="0" wrap="square" tIns="45700">
            <a:noAutofit/>
          </a:bodyPr>
          <a:lstStyle/>
          <a:p>
            <a:pPr indent="0" lvl="0" marL="0" rtl="0" algn="r">
              <a:spcBef>
                <a:spcPts val="0"/>
              </a:spcBef>
              <a:spcAft>
                <a:spcPts val="0"/>
              </a:spcAft>
              <a:buClr>
                <a:schemeClr val="dk1"/>
              </a:buClr>
              <a:buSzPts val="700"/>
              <a:buFont typeface="Avenir Next For Intuit"/>
              <a:buNone/>
            </a:pPr>
            <a:r>
              <a:rPr lang="en-US" sz="700">
                <a:solidFill>
                  <a:schemeClr val="dk1"/>
                </a:solidFill>
                <a:latin typeface="Avenir Next For Intuit"/>
                <a:ea typeface="Avenir Next For Intuit"/>
                <a:cs typeface="Avenir Next For Intuit"/>
                <a:sym typeface="Avenir Next For Intuit"/>
              </a:rPr>
              <a:t>©2021 Intuit Inc. All rights reserved.</a:t>
            </a:r>
            <a:endParaRPr sz="700">
              <a:solidFill>
                <a:schemeClr val="dk1"/>
              </a:solidFill>
              <a:latin typeface="Avenir Next For Intuit"/>
              <a:ea typeface="Avenir Next For Intuit"/>
              <a:cs typeface="Avenir Next For Intuit"/>
              <a:sym typeface="Avenir Next For Intuit"/>
            </a:endParaRPr>
          </a:p>
        </p:txBody>
      </p:sp>
      <p:sp>
        <p:nvSpPr>
          <p:cNvPr id="2792" name="Google Shape;2792;p142"/>
          <p:cNvSpPr txBox="1"/>
          <p:nvPr/>
        </p:nvSpPr>
        <p:spPr>
          <a:xfrm>
            <a:off x="11527108" y="6501161"/>
            <a:ext cx="358200" cy="187500"/>
          </a:xfrm>
          <a:prstGeom prst="rect">
            <a:avLst/>
          </a:prstGeom>
          <a:noFill/>
          <a:ln>
            <a:noFill/>
          </a:ln>
        </p:spPr>
        <p:txBody>
          <a:bodyPr anchorCtr="0" anchor="ctr" bIns="45700" lIns="91375" spcFirstLastPara="1" rIns="91375" wrap="square" tIns="45700">
            <a:noAutofit/>
          </a:bodyPr>
          <a:lstStyle/>
          <a:p>
            <a:pPr indent="0" lvl="0" marL="0" marR="0" rtl="0" algn="l">
              <a:lnSpc>
                <a:spcPct val="100000"/>
              </a:lnSpc>
              <a:spcBef>
                <a:spcPts val="0"/>
              </a:spcBef>
              <a:spcAft>
                <a:spcPts val="0"/>
              </a:spcAft>
              <a:buClr>
                <a:schemeClr val="dk1"/>
              </a:buClr>
              <a:buSzPts val="700"/>
              <a:buFont typeface="Avenir Next For Intuit"/>
              <a:buNone/>
            </a:pPr>
            <a:fld id="{00000000-1234-1234-1234-123412341234}" type="slidenum">
              <a:rPr b="1" i="0" lang="en-US" sz="700" u="none" cap="none" strike="noStrike">
                <a:solidFill>
                  <a:schemeClr val="dk1"/>
                </a:solidFill>
                <a:latin typeface="Avenir Next For Intuit"/>
                <a:ea typeface="Avenir Next For Intuit"/>
                <a:cs typeface="Avenir Next For Intuit"/>
                <a:sym typeface="Avenir Next For Intuit"/>
              </a:rPr>
              <a:t>‹#›</a:t>
            </a:fld>
            <a:endParaRPr b="1" i="0" sz="700" u="none" cap="none" strike="noStrike">
              <a:solidFill>
                <a:schemeClr val="dk1"/>
              </a:solidFill>
              <a:latin typeface="Avenir Next For Intuit"/>
              <a:ea typeface="Avenir Next For Intuit"/>
              <a:cs typeface="Avenir Next For Intuit"/>
              <a:sym typeface="Avenir Next For Intuit"/>
            </a:endParaRPr>
          </a:p>
        </p:txBody>
      </p:sp>
      <p:sp>
        <p:nvSpPr>
          <p:cNvPr id="2793" name="Google Shape;2793;p142"/>
          <p:cNvSpPr txBox="1"/>
          <p:nvPr>
            <p:ph idx="1" type="body"/>
          </p:nvPr>
        </p:nvSpPr>
        <p:spPr>
          <a:xfrm>
            <a:off x="365761" y="1572986"/>
            <a:ext cx="11384100" cy="4572000"/>
          </a:xfrm>
          <a:prstGeom prst="rect">
            <a:avLst/>
          </a:prstGeom>
          <a:noFill/>
          <a:ln>
            <a:noFill/>
          </a:ln>
        </p:spPr>
        <p:txBody>
          <a:bodyPr anchorCtr="0" anchor="t" bIns="45700" lIns="91375" spcFirstLastPara="1" rIns="91375" wrap="square" tIns="45700">
            <a:noAutofit/>
          </a:bodyPr>
          <a:lstStyle>
            <a:lvl1pPr indent="-228600" lvl="0" marL="457200" marR="0" rtl="0" algn="l">
              <a:lnSpc>
                <a:spcPct val="95000"/>
              </a:lnSpc>
              <a:spcBef>
                <a:spcPts val="1900"/>
              </a:spcBef>
              <a:spcAft>
                <a:spcPts val="0"/>
              </a:spcAft>
              <a:buClr>
                <a:srgbClr val="00A9EC"/>
              </a:buClr>
              <a:buSzPts val="2000"/>
              <a:buFont typeface="AvenirNext forINTUIT W05 Medium"/>
              <a:buNone/>
              <a:defRPr b="0" i="0" sz="2000" u="none" cap="none" strike="noStrike">
                <a:solidFill>
                  <a:srgbClr val="00A9EC"/>
                </a:solidFill>
                <a:latin typeface="AvenirNext forINTUIT W05 Medium"/>
                <a:ea typeface="AvenirNext forINTUIT W05 Medium"/>
                <a:cs typeface="AvenirNext forINTUIT W05 Medium"/>
                <a:sym typeface="AvenirNext forINTUIT W05 Medium"/>
              </a:defRPr>
            </a:lvl1pPr>
            <a:lvl2pPr indent="-228600" lvl="1" marL="914400" marR="0" rtl="0" algn="l">
              <a:lnSpc>
                <a:spcPct val="95000"/>
              </a:lnSpc>
              <a:spcBef>
                <a:spcPts val="400"/>
              </a:spcBef>
              <a:spcAft>
                <a:spcPts val="0"/>
              </a:spcAft>
              <a:buClr>
                <a:srgbClr val="494A4E"/>
              </a:buClr>
              <a:buSzPts val="1700"/>
              <a:buFont typeface="Avenir Next For Intuit"/>
              <a:buNone/>
              <a:defRPr b="0" i="0" sz="1900" u="none" cap="none" strike="noStrike">
                <a:solidFill>
                  <a:srgbClr val="494A4E"/>
                </a:solidFill>
                <a:latin typeface="Avenir Next For Intuit"/>
                <a:ea typeface="Avenir Next For Intuit"/>
                <a:cs typeface="Avenir Next For Intuit"/>
                <a:sym typeface="Avenir Next For Intuit"/>
              </a:defRPr>
            </a:lvl2pPr>
            <a:lvl3pPr indent="-323850" lvl="2" marL="1371600" marR="0" rtl="0" algn="l">
              <a:lnSpc>
                <a:spcPct val="95000"/>
              </a:lnSpc>
              <a:spcBef>
                <a:spcPts val="400"/>
              </a:spcBef>
              <a:spcAft>
                <a:spcPts val="0"/>
              </a:spcAft>
              <a:buClr>
                <a:srgbClr val="494A4E"/>
              </a:buClr>
              <a:buSzPts val="1500"/>
              <a:buFont typeface="Arial"/>
              <a:buChar char="•"/>
              <a:defRPr b="0" i="0" sz="1600" u="none" cap="none" strike="noStrike">
                <a:solidFill>
                  <a:srgbClr val="494A4E"/>
                </a:solidFill>
                <a:latin typeface="Avenir Next For Intuit"/>
                <a:ea typeface="Avenir Next For Intuit"/>
                <a:cs typeface="Avenir Next For Intuit"/>
                <a:sym typeface="Avenir Next For Intuit"/>
              </a:defRPr>
            </a:lvl3pPr>
            <a:lvl4pPr indent="-323850" lvl="3" marL="1828800" marR="0" rtl="0" algn="l">
              <a:lnSpc>
                <a:spcPct val="108571"/>
              </a:lnSpc>
              <a:spcBef>
                <a:spcPts val="400"/>
              </a:spcBef>
              <a:spcAft>
                <a:spcPts val="0"/>
              </a:spcAft>
              <a:buClr>
                <a:srgbClr val="494A4E"/>
              </a:buClr>
              <a:buSzPts val="1500"/>
              <a:buFont typeface="Merriweather Sans"/>
              <a:buChar char="–"/>
              <a:defRPr b="0" i="0" sz="1500" u="none" cap="none" strike="noStrike">
                <a:solidFill>
                  <a:srgbClr val="494A4E"/>
                </a:solidFill>
                <a:latin typeface="Avenir Next For Intuit"/>
                <a:ea typeface="Avenir Next For Intuit"/>
                <a:cs typeface="Avenir Next For Intuit"/>
                <a:sym typeface="Avenir Next For Intuit"/>
              </a:defRPr>
            </a:lvl4pPr>
            <a:lvl5pPr indent="-228600" lvl="4" marL="2286000" marR="0" rtl="0" algn="l">
              <a:lnSpc>
                <a:spcPct val="126666"/>
              </a:lnSpc>
              <a:spcBef>
                <a:spcPts val="400"/>
              </a:spcBef>
              <a:spcAft>
                <a:spcPts val="0"/>
              </a:spcAft>
              <a:buClr>
                <a:schemeClr val="dk1"/>
              </a:buClr>
              <a:buSzPts val="1100"/>
              <a:buFont typeface="Avenir Next For Intuit"/>
              <a:buNone/>
              <a:defRPr b="0" i="0" sz="1200" u="none" cap="none" strike="noStrike">
                <a:solidFill>
                  <a:srgbClr val="494A4E"/>
                </a:solidFill>
                <a:latin typeface="Avenir Next For Intuit"/>
                <a:ea typeface="Avenir Next For Intuit"/>
                <a:cs typeface="Avenir Next For Intuit"/>
                <a:sym typeface="Avenir Next For Intuit"/>
              </a:defRPr>
            </a:lvl5pPr>
            <a:lvl6pPr indent="-330200" lvl="5" marL="27432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6pPr>
            <a:lvl7pPr indent="-330200" lvl="6" marL="32004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7pPr>
            <a:lvl8pPr indent="-330200" lvl="7" marL="3657600" marR="0" rtl="0" algn="l">
              <a:lnSpc>
                <a:spcPct val="95000"/>
              </a:lnSpc>
              <a:spcBef>
                <a:spcPts val="400"/>
              </a:spcBef>
              <a:spcAft>
                <a:spcPts val="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8pPr>
            <a:lvl9pPr indent="-330200" lvl="8" marL="4114800" marR="0" rtl="0" algn="l">
              <a:lnSpc>
                <a:spcPct val="95000"/>
              </a:lnSpc>
              <a:spcBef>
                <a:spcPts val="400"/>
              </a:spcBef>
              <a:spcAft>
                <a:spcPts val="400"/>
              </a:spcAft>
              <a:buClr>
                <a:schemeClr val="dk1"/>
              </a:buClr>
              <a:buSzPts val="1600"/>
              <a:buFont typeface="Arial"/>
              <a:buChar char="•"/>
              <a:defRPr b="0" i="0" sz="1600" u="none" cap="none" strike="noStrike">
                <a:solidFill>
                  <a:schemeClr val="dk1"/>
                </a:solidFill>
                <a:latin typeface="Avenir Next For Intuit"/>
                <a:ea typeface="Avenir Next For Intuit"/>
                <a:cs typeface="Avenir Next For Intuit"/>
                <a:sym typeface="Avenir Next For Intuit"/>
              </a:defRPr>
            </a:lvl9pPr>
          </a:lstStyle>
          <a:p/>
        </p:txBody>
      </p:sp>
      <p:sp>
        <p:nvSpPr>
          <p:cNvPr id="2794" name="Google Shape;2794;p142"/>
          <p:cNvSpPr txBox="1"/>
          <p:nvPr>
            <p:ph type="title"/>
          </p:nvPr>
        </p:nvSpPr>
        <p:spPr>
          <a:xfrm>
            <a:off x="339807" y="667512"/>
            <a:ext cx="11388600" cy="546900"/>
          </a:xfrm>
          <a:prstGeom prst="rect">
            <a:avLst/>
          </a:prstGeom>
          <a:noFill/>
          <a:ln>
            <a:noFill/>
          </a:ln>
        </p:spPr>
        <p:txBody>
          <a:bodyPr anchorCtr="0" anchor="b" bIns="45700" lIns="91375" spcFirstLastPara="1" rIns="91375" wrap="square" tIns="45700">
            <a:noAutofit/>
          </a:bodyPr>
          <a:lstStyle>
            <a:lvl1pPr lvl="0" marR="0" rtl="0" algn="l">
              <a:lnSpc>
                <a:spcPct val="95000"/>
              </a:lnSpc>
              <a:spcBef>
                <a:spcPts val="0"/>
              </a:spcBef>
              <a:spcAft>
                <a:spcPts val="0"/>
              </a:spcAft>
              <a:buClr>
                <a:srgbClr val="0068A4"/>
              </a:buClr>
              <a:buSzPts val="3500"/>
              <a:buFont typeface="AvenirNext forINTUIT W05 Thin"/>
              <a:buNone/>
              <a:defRPr b="0" i="0" sz="3500" u="none" cap="none" strike="noStrike">
                <a:solidFill>
                  <a:srgbClr val="0068A4"/>
                </a:solidFill>
                <a:latin typeface="AvenirNext forINTUIT W05 Thin"/>
                <a:ea typeface="AvenirNext forINTUIT W05 Thin"/>
                <a:cs typeface="AvenirNext forINTUIT W05 Thin"/>
                <a:sym typeface="AvenirNext forINTUIT W05 Thin"/>
              </a:defRPr>
            </a:lvl1pPr>
            <a:lvl2pPr lvl="1" rtl="0">
              <a:spcBef>
                <a:spcPts val="0"/>
              </a:spcBef>
              <a:spcAft>
                <a:spcPts val="0"/>
              </a:spcAft>
              <a:buSzPts val="1500"/>
              <a:buNone/>
              <a:defRPr sz="1900"/>
            </a:lvl2pPr>
            <a:lvl3pPr lvl="2" rtl="0">
              <a:spcBef>
                <a:spcPts val="0"/>
              </a:spcBef>
              <a:spcAft>
                <a:spcPts val="0"/>
              </a:spcAft>
              <a:buSzPts val="1500"/>
              <a:buNone/>
              <a:defRPr sz="1900"/>
            </a:lvl3pPr>
            <a:lvl4pPr lvl="3" rtl="0">
              <a:spcBef>
                <a:spcPts val="0"/>
              </a:spcBef>
              <a:spcAft>
                <a:spcPts val="0"/>
              </a:spcAft>
              <a:buSzPts val="1500"/>
              <a:buNone/>
              <a:defRPr sz="1900"/>
            </a:lvl4pPr>
            <a:lvl5pPr lvl="4" rtl="0">
              <a:spcBef>
                <a:spcPts val="0"/>
              </a:spcBef>
              <a:spcAft>
                <a:spcPts val="0"/>
              </a:spcAft>
              <a:buSzPts val="1500"/>
              <a:buNone/>
              <a:defRPr sz="1900"/>
            </a:lvl5pPr>
            <a:lvl6pPr lvl="5" rtl="0">
              <a:spcBef>
                <a:spcPts val="0"/>
              </a:spcBef>
              <a:spcAft>
                <a:spcPts val="0"/>
              </a:spcAft>
              <a:buSzPts val="1500"/>
              <a:buNone/>
              <a:defRPr sz="1900"/>
            </a:lvl6pPr>
            <a:lvl7pPr lvl="6" rtl="0">
              <a:spcBef>
                <a:spcPts val="0"/>
              </a:spcBef>
              <a:spcAft>
                <a:spcPts val="0"/>
              </a:spcAft>
              <a:buSzPts val="1500"/>
              <a:buNone/>
              <a:defRPr sz="1900"/>
            </a:lvl7pPr>
            <a:lvl8pPr lvl="7" rtl="0">
              <a:spcBef>
                <a:spcPts val="0"/>
              </a:spcBef>
              <a:spcAft>
                <a:spcPts val="0"/>
              </a:spcAft>
              <a:buSzPts val="1500"/>
              <a:buNone/>
              <a:defRPr sz="1900"/>
            </a:lvl8pPr>
            <a:lvl9pPr lvl="8" rtl="0">
              <a:spcBef>
                <a:spcPts val="0"/>
              </a:spcBef>
              <a:spcAft>
                <a:spcPts val="0"/>
              </a:spcAft>
              <a:buSzPts val="1500"/>
              <a:buNone/>
              <a:defRPr sz="1900"/>
            </a:lvl9pPr>
          </a:lstStyle>
          <a:p/>
        </p:txBody>
      </p:sp>
    </p:spTree>
  </p:cSld>
  <p:clrMap accent1="accent1" accent2="accent2" accent3="accent3" accent4="accent4" accent5="accent5" accent6="accent6" bg1="lt1" bg2="dk2" tx1="dk1" tx2="lt2" folHlink="folHlink" hlink="hlink"/>
  <p:sldLayoutIdLst>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 id="2147483800"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09" r:id="rId27"/>
    <p:sldLayoutId id="2147483810" r:id="rId28"/>
    <p:sldLayoutId id="2147483811" r:id="rId29"/>
    <p:sldLayoutId id="2147483812" r:id="rId30"/>
    <p:sldLayoutId id="2147483813" r:id="rId31"/>
    <p:sldLayoutId id="2147483814" r:id="rId32"/>
    <p:sldLayoutId id="2147483815" r:id="rId33"/>
    <p:sldLayoutId id="2147483816" r:id="rId34"/>
    <p:sldLayoutId id="2147483817" r:id="rId35"/>
    <p:sldLayoutId id="2147483818" r:id="rId36"/>
    <p:sldLayoutId id="2147483819" r:id="rId37"/>
    <p:sldLayoutId id="2147483820" r:id="rId38"/>
    <p:sldLayoutId id="2147483821" r:id="rId39"/>
    <p:sldLayoutId id="2147483822" r:id="rId40"/>
    <p:sldLayoutId id="2147483823" r:id="rId41"/>
    <p:sldLayoutId id="2147483824" r:id="rId42"/>
    <p:sldLayoutId id="2147483825" r:id="rId43"/>
  </p:sldLayoutIdLst>
  <p:transition spd="slow">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28">
          <p15:clr>
            <a:srgbClr val="F26B43"/>
          </p15:clr>
        </p15:guide>
        <p15:guide id="3" pos="287">
          <p15:clr>
            <a:srgbClr val="F26B43"/>
          </p15:clr>
        </p15:guide>
        <p15:guide id="4" orient="horz" pos="576">
          <p15:clr>
            <a:srgbClr val="F26B43"/>
          </p15:clr>
        </p15:guide>
        <p15:guide id="5" orient="horz" pos="4056">
          <p15:clr>
            <a:srgbClr val="F26B43"/>
          </p15:clr>
        </p15:guide>
        <p15:guide id="6" orient="horz" pos="3888">
          <p15:clr>
            <a:srgbClr val="F26B43"/>
          </p15:clr>
        </p15:guide>
        <p15:guide id="7" pos="7388">
          <p15:clr>
            <a:srgbClr val="F26B43"/>
          </p15:clr>
        </p15:guide>
        <p15:guide id="8" orient="horz" pos="4171">
          <p15:clr>
            <a:srgbClr val="F26B43"/>
          </p15:clr>
        </p15:guide>
        <p15:guide id="9" orient="horz" pos="66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accounts.intuit.com/index.html?redirect_url=https%3A%2F%2Fminteducation.intuit.com%2Fhome&amp;appfabric=tru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0.png"/><Relationship Id="rId4" Type="http://schemas.openxmlformats.org/officeDocument/2006/relationships/image" Target="../media/image59.png"/><Relationship Id="rId5" Type="http://schemas.openxmlformats.org/officeDocument/2006/relationships/image" Target="../media/image53.png"/><Relationship Id="rId6" Type="http://schemas.openxmlformats.org/officeDocument/2006/relationships/image" Target="../media/image5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0.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50.png"/><Relationship Id="rId4" Type="http://schemas.openxmlformats.org/officeDocument/2006/relationships/image" Target="../media/image55.png"/><Relationship Id="rId5" Type="http://schemas.openxmlformats.org/officeDocument/2006/relationships/hyperlink" Target="http://turbotax.everfi.com/" TargetMode="External"/><Relationship Id="rId6" Type="http://schemas.openxmlformats.org/officeDocument/2006/relationships/hyperlink" Target="http://www.youtube.com/watch?v=KB_CftBvDhI" TargetMode="External"/><Relationship Id="rId7" Type="http://schemas.openxmlformats.org/officeDocument/2006/relationships/image" Target="../media/image54.jpg"/><Relationship Id="rId8" Type="http://schemas.openxmlformats.org/officeDocument/2006/relationships/hyperlink" Target="https://www.youtube.com/watch?v=KB_CftBvDhI&amp;list=TLGGKJ1x_MaRawAxMzAxMjAyMg&amp;t=5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youtube.com/watch?v=LDwAychi12c" TargetMode="External"/><Relationship Id="rId4" Type="http://schemas.openxmlformats.org/officeDocument/2006/relationships/image" Target="../media/image5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intuit.com/oidam/intuit/ic/en_us/content/Intuit-edu-mint-section-1-curriculum-overview.pdf" TargetMode="External"/><Relationship Id="rId4" Type="http://schemas.openxmlformats.org/officeDocument/2006/relationships/hyperlink" Target="https://www.intuit.com/oidam/intuit/ic/en_us/content/Intuit-edu-mint-section-2-curriculum-orientation.pdf" TargetMode="External"/><Relationship Id="rId5" Type="http://schemas.openxmlformats.org/officeDocument/2006/relationships/hyperlink" Target="https://turbotax.everfi.co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0.xml"/><Relationship Id="rId2" Type="http://schemas.openxmlformats.org/officeDocument/2006/relationships/notesSlide" Target="../notesSlides/notesSlide18.xml"/><Relationship Id="rId3" Type="http://schemas.openxmlformats.org/officeDocument/2006/relationships/hyperlink" Target="https://docs.google.com/forms/d/e/1FAIpQLScXGJNctHps4HjSFovh5BpTlu15psuXe83nb62BZ6snh2-7WQ/viewform" TargetMode="Externa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 Id="rId3" Type="http://schemas.openxmlformats.org/officeDocument/2006/relationships/image" Target="../media/image4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Teymour_Ashkan@Intuit.com" TargetMode="External"/><Relationship Id="rId4" Type="http://schemas.openxmlformats.org/officeDocument/2006/relationships/hyperlink" Target="mailto:David_Cook@intuit.co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 Id="rId3" Type="http://schemas.openxmlformats.org/officeDocument/2006/relationships/hyperlink" Target="https://www.youtube.com/watch?v=RwmwDiZxhy0&amp;list=TLGGmnY4jSGWFuYxMzAxMjAyMg" TargetMode="External"/><Relationship Id="rId4" Type="http://schemas.openxmlformats.org/officeDocument/2006/relationships/hyperlink" Target="https://www.youtube.com/watch?list=TLGGKJ1x_MaRawAxMzAxMjAyMg&amp;time_continue=5&amp;v=KB_CftBvDhI&amp;feature=emb_title" TargetMode="External"/><Relationship Id="rId5" Type="http://schemas.openxmlformats.org/officeDocument/2006/relationships/hyperlink" Target="https://turbotax.everfi.com/tax-simulation/#resources" TargetMode="External"/><Relationship Id="rId6" Type="http://schemas.openxmlformats.org/officeDocument/2006/relationships/hyperlink" Target="http://turbotax.everfi.com" TargetMode="External"/><Relationship Id="rId7" Type="http://schemas.openxmlformats.org/officeDocument/2006/relationships/hyperlink" Target="https://digitalasset.intuit.com/content/dam/intuit/ic/en_us/content/intuit-turbotax-tax-simulation-one-pager.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xm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1.xml"/><Relationship Id="rId2" Type="http://schemas.openxmlformats.org/officeDocument/2006/relationships/notesSlide" Target="../notesSlides/notesSlide5.xml"/><Relationship Id="rId3"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2.png"/><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intuit-financial-literacy-foundations.everfi-next.ne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6.png"/><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7" name="Shape 2987"/>
        <p:cNvGrpSpPr/>
        <p:nvPr/>
      </p:nvGrpSpPr>
      <p:grpSpPr>
        <a:xfrm>
          <a:off x="0" y="0"/>
          <a:ext cx="0" cy="0"/>
          <a:chOff x="0" y="0"/>
          <a:chExt cx="0" cy="0"/>
        </a:xfrm>
      </p:grpSpPr>
      <p:sp>
        <p:nvSpPr>
          <p:cNvPr id="2988" name="Google Shape;2988;p185"/>
          <p:cNvSpPr txBox="1"/>
          <p:nvPr>
            <p:ph idx="1" type="body"/>
          </p:nvPr>
        </p:nvSpPr>
        <p:spPr>
          <a:xfrm>
            <a:off x="338325" y="5063700"/>
            <a:ext cx="8925900" cy="1176300"/>
          </a:xfrm>
          <a:prstGeom prst="rect">
            <a:avLst/>
          </a:prstGeom>
          <a:noFill/>
          <a:ln>
            <a:noFill/>
          </a:ln>
        </p:spPr>
        <p:txBody>
          <a:bodyPr anchorCtr="0" anchor="t" bIns="45700" lIns="91425" spcFirstLastPara="1" rIns="91400" wrap="square" tIns="45700">
            <a:noAutofit/>
          </a:bodyPr>
          <a:lstStyle/>
          <a:p>
            <a:pPr indent="0" lvl="0" marL="0" rtl="0" algn="l">
              <a:spcBef>
                <a:spcPts val="0"/>
              </a:spcBef>
              <a:spcAft>
                <a:spcPts val="0"/>
              </a:spcAft>
              <a:buClr>
                <a:schemeClr val="lt1"/>
              </a:buClr>
              <a:buSzPts val="2200"/>
              <a:buFont typeface="Avenir Next For Intuit"/>
              <a:buNone/>
            </a:pPr>
            <a:r>
              <a:rPr lang="en-US">
                <a:solidFill>
                  <a:schemeClr val="lt1"/>
                </a:solidFill>
              </a:rPr>
              <a:t>David Cook | Education Curriculum Manager </a:t>
            </a:r>
            <a:endParaRPr/>
          </a:p>
        </p:txBody>
      </p:sp>
      <p:sp>
        <p:nvSpPr>
          <p:cNvPr id="2989" name="Google Shape;2989;p185"/>
          <p:cNvSpPr txBox="1"/>
          <p:nvPr>
            <p:ph type="title"/>
          </p:nvPr>
        </p:nvSpPr>
        <p:spPr>
          <a:xfrm>
            <a:off x="301750" y="1974975"/>
            <a:ext cx="10677000" cy="2437200"/>
          </a:xfrm>
          <a:prstGeom prst="rect">
            <a:avLst/>
          </a:prstGeom>
          <a:noFill/>
          <a:ln>
            <a:noFill/>
          </a:ln>
        </p:spPr>
        <p:txBody>
          <a:bodyPr anchorCtr="0" anchor="b" bIns="45700" lIns="91400" spcFirstLastPara="1" rIns="91400" wrap="square" tIns="45700">
            <a:noAutofit/>
          </a:bodyPr>
          <a:lstStyle/>
          <a:p>
            <a:pPr indent="0" lvl="0" marL="0" rtl="0" algn="l">
              <a:spcBef>
                <a:spcPts val="0"/>
              </a:spcBef>
              <a:spcAft>
                <a:spcPts val="0"/>
              </a:spcAft>
              <a:buClr>
                <a:schemeClr val="lt1"/>
              </a:buClr>
              <a:buSzPts val="7300"/>
              <a:buFont typeface="AvenirNext forINTUIT W05 Thin"/>
              <a:buNone/>
            </a:pPr>
            <a:r>
              <a:t/>
            </a:r>
            <a:endParaRPr/>
          </a:p>
          <a:p>
            <a:pPr indent="0" lvl="0" marL="0" rtl="0" algn="l">
              <a:spcBef>
                <a:spcPts val="0"/>
              </a:spcBef>
              <a:spcAft>
                <a:spcPts val="0"/>
              </a:spcAft>
              <a:buClr>
                <a:schemeClr val="lt1"/>
              </a:buClr>
              <a:buSzPts val="7300"/>
              <a:buFont typeface="AvenirNext forINTUIT W05 Thin"/>
              <a:buNone/>
            </a:pPr>
            <a:r>
              <a:t/>
            </a:r>
            <a:endParaRPr/>
          </a:p>
          <a:p>
            <a:pPr indent="0" lvl="0" marL="0" rtl="0" algn="l">
              <a:spcBef>
                <a:spcPts val="0"/>
              </a:spcBef>
              <a:spcAft>
                <a:spcPts val="0"/>
              </a:spcAft>
              <a:buClr>
                <a:schemeClr val="lt1"/>
              </a:buClr>
              <a:buSzPts val="7300"/>
              <a:buFont typeface="AvenirNext forINTUIT W05 Thin"/>
              <a:buNone/>
            </a:pPr>
            <a:r>
              <a:t/>
            </a:r>
            <a:endParaRPr/>
          </a:p>
          <a:p>
            <a:pPr indent="0" lvl="0" marL="0" rtl="0" algn="l">
              <a:spcBef>
                <a:spcPts val="0"/>
              </a:spcBef>
              <a:spcAft>
                <a:spcPts val="0"/>
              </a:spcAft>
              <a:buClr>
                <a:schemeClr val="lt1"/>
              </a:buClr>
              <a:buSzPts val="7300"/>
              <a:buFont typeface="AvenirNext forINTUIT W05 Thin"/>
              <a:buNone/>
            </a:pPr>
            <a:r>
              <a:rPr b="1" lang="en-US">
                <a:latin typeface="Avenir Next For Intuit"/>
                <a:ea typeface="Avenir Next For Intuit"/>
                <a:cs typeface="Avenir Next For Intuit"/>
                <a:sym typeface="Avenir Next For Intuit"/>
              </a:rPr>
              <a:t>CEE Back to School</a:t>
            </a:r>
            <a:endParaRPr b="1">
              <a:latin typeface="Avenir Next For Intuit"/>
              <a:ea typeface="Avenir Next For Intuit"/>
              <a:cs typeface="Avenir Next For Intuit"/>
              <a:sym typeface="Avenir Next For Intuit"/>
            </a:endParaRPr>
          </a:p>
          <a:p>
            <a:pPr indent="0" lvl="0" marL="0" rtl="0" algn="l">
              <a:lnSpc>
                <a:spcPct val="100000"/>
              </a:lnSpc>
              <a:spcBef>
                <a:spcPts val="0"/>
              </a:spcBef>
              <a:spcAft>
                <a:spcPts val="0"/>
              </a:spcAft>
              <a:buClr>
                <a:schemeClr val="dk1"/>
              </a:buClr>
              <a:buSzPts val="1100"/>
              <a:buFont typeface="Arial"/>
              <a:buNone/>
            </a:pPr>
            <a:r>
              <a:rPr b="1" lang="en-US" sz="3000">
                <a:solidFill>
                  <a:schemeClr val="accent2"/>
                </a:solidFill>
                <a:latin typeface="Avenir Next For Intuit"/>
                <a:ea typeface="Avenir Next For Intuit"/>
                <a:cs typeface="Avenir Next For Intuit"/>
                <a:sym typeface="Avenir Next For Intuit"/>
              </a:rPr>
              <a:t>Introduction to Intuit Financial Education tools</a:t>
            </a:r>
            <a:endParaRPr b="1" sz="3000">
              <a:solidFill>
                <a:schemeClr val="accent2"/>
              </a:solidFill>
              <a:latin typeface="Avenir Next For Intuit"/>
              <a:ea typeface="Avenir Next For Intuit"/>
              <a:cs typeface="Avenir Next For Intuit"/>
              <a:sym typeface="Avenir Next For Intuit"/>
            </a:endParaRPr>
          </a:p>
        </p:txBody>
      </p:sp>
      <p:sp>
        <p:nvSpPr>
          <p:cNvPr id="2990" name="Google Shape;2990;p185"/>
          <p:cNvSpPr txBox="1"/>
          <p:nvPr>
            <p:ph idx="2" type="body"/>
          </p:nvPr>
        </p:nvSpPr>
        <p:spPr>
          <a:xfrm>
            <a:off x="338328" y="4690872"/>
            <a:ext cx="5486400" cy="335100"/>
          </a:xfrm>
          <a:prstGeom prst="rect">
            <a:avLst/>
          </a:prstGeom>
          <a:noFill/>
          <a:ln>
            <a:noFill/>
          </a:ln>
        </p:spPr>
        <p:txBody>
          <a:bodyPr anchorCtr="0" anchor="ctr" bIns="45700" lIns="91400" spcFirstLastPara="1" rIns="91400" wrap="square" tIns="45700">
            <a:noAutofit/>
          </a:bodyPr>
          <a:lstStyle/>
          <a:p>
            <a:pPr indent="0" lvl="0" marL="0" rtl="0" algn="l">
              <a:lnSpc>
                <a:spcPct val="95000"/>
              </a:lnSpc>
              <a:spcBef>
                <a:spcPts val="0"/>
              </a:spcBef>
              <a:spcAft>
                <a:spcPts val="0"/>
              </a:spcAft>
              <a:buClr>
                <a:schemeClr val="lt1"/>
              </a:buClr>
              <a:buSzPts val="1600"/>
              <a:buFont typeface="Avenir Next For Intuit"/>
              <a:buNone/>
            </a:pPr>
            <a:r>
              <a:rPr lang="en-US"/>
              <a:t>9/20/22</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4" name="Shape 3054"/>
        <p:cNvGrpSpPr/>
        <p:nvPr/>
      </p:nvGrpSpPr>
      <p:grpSpPr>
        <a:xfrm>
          <a:off x="0" y="0"/>
          <a:ext cx="0" cy="0"/>
          <a:chOff x="0" y="0"/>
          <a:chExt cx="0" cy="0"/>
        </a:xfrm>
      </p:grpSpPr>
      <p:sp>
        <p:nvSpPr>
          <p:cNvPr id="3055" name="Google Shape;3055;p194"/>
          <p:cNvSpPr txBox="1"/>
          <p:nvPr>
            <p:ph type="title"/>
          </p:nvPr>
        </p:nvSpPr>
        <p:spPr>
          <a:xfrm>
            <a:off x="495403" y="3429012"/>
            <a:ext cx="10977000" cy="1355100"/>
          </a:xfrm>
          <a:prstGeom prst="rect">
            <a:avLst/>
          </a:prstGeom>
        </p:spPr>
        <p:txBody>
          <a:bodyPr anchorCtr="0" anchor="ctr" bIns="45700" lIns="91400" spcFirstLastPara="1" rIns="91400" wrap="square" tIns="45700">
            <a:noAutofit/>
          </a:bodyPr>
          <a:lstStyle/>
          <a:p>
            <a:pPr indent="0" lvl="0" marL="0" rtl="0" algn="l">
              <a:spcBef>
                <a:spcPts val="0"/>
              </a:spcBef>
              <a:spcAft>
                <a:spcPts val="0"/>
              </a:spcAft>
              <a:buNone/>
            </a:pPr>
            <a:r>
              <a:rPr lang="en-US"/>
              <a:t>Mint</a:t>
            </a:r>
            <a:r>
              <a:rPr lang="en-US"/>
              <a:t> for the Classroom</a:t>
            </a:r>
            <a:endParaRPr/>
          </a:p>
          <a:p>
            <a:pPr indent="0" lvl="0" marL="0" rtl="0" algn="l">
              <a:spcBef>
                <a:spcPts val="0"/>
              </a:spcBef>
              <a:spcAft>
                <a:spcPts val="0"/>
              </a:spcAft>
              <a:buClr>
                <a:schemeClr val="dk1"/>
              </a:buClr>
              <a:buSzPts val="1100"/>
              <a:buFont typeface="Arial"/>
              <a:buNone/>
            </a:pPr>
            <a:r>
              <a:rPr lang="en-US" sz="5400" u="sng">
                <a:solidFill>
                  <a:schemeClr val="dk1"/>
                </a:solidFill>
                <a:hlinkClick r:id="rId3">
                  <a:extLst>
                    <a:ext uri="{A12FA001-AC4F-418D-AE19-62706E023703}">
                      <ahyp:hlinkClr val="tx"/>
                    </a:ext>
                  </a:extLst>
                </a:hlinkClick>
              </a:rPr>
              <a:t>Demo here</a:t>
            </a:r>
            <a:endParaRPr sz="54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9" name="Shape 3059"/>
        <p:cNvGrpSpPr/>
        <p:nvPr/>
      </p:nvGrpSpPr>
      <p:grpSpPr>
        <a:xfrm>
          <a:off x="0" y="0"/>
          <a:ext cx="0" cy="0"/>
          <a:chOff x="0" y="0"/>
          <a:chExt cx="0" cy="0"/>
        </a:xfrm>
      </p:grpSpPr>
      <p:sp>
        <p:nvSpPr>
          <p:cNvPr id="3060" name="Google Shape;3060;p195"/>
          <p:cNvSpPr txBox="1"/>
          <p:nvPr/>
        </p:nvSpPr>
        <p:spPr>
          <a:xfrm>
            <a:off x="344526" y="370512"/>
            <a:ext cx="11105400" cy="891600"/>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Clr>
                <a:srgbClr val="0077C5"/>
              </a:buClr>
              <a:buSzPts val="3000"/>
              <a:buFont typeface="Arial"/>
              <a:buNone/>
            </a:pPr>
            <a:r>
              <a:rPr b="1" lang="en-US" sz="3400">
                <a:solidFill>
                  <a:srgbClr val="0077C5"/>
                </a:solidFill>
                <a:latin typeface="Avenir Next For Intuit"/>
                <a:ea typeface="Avenir Next For Intuit"/>
                <a:cs typeface="Avenir Next For Intuit"/>
                <a:sym typeface="Avenir Next For Intuit"/>
              </a:rPr>
              <a:t>What is the TurboTax simulation? </a:t>
            </a:r>
            <a:endParaRPr b="1" sz="3400">
              <a:solidFill>
                <a:srgbClr val="0077C5"/>
              </a:solidFill>
              <a:latin typeface="Avenir Next For Intuit"/>
              <a:ea typeface="Avenir Next For Intuit"/>
              <a:cs typeface="Avenir Next For Intuit"/>
              <a:sym typeface="Avenir Next For Intuit"/>
            </a:endParaRPr>
          </a:p>
          <a:p>
            <a:pPr indent="0" lvl="0" marL="0" marR="0" rtl="0" algn="l">
              <a:lnSpc>
                <a:spcPct val="95000"/>
              </a:lnSpc>
              <a:spcBef>
                <a:spcPts val="0"/>
              </a:spcBef>
              <a:spcAft>
                <a:spcPts val="0"/>
              </a:spcAft>
              <a:buClr>
                <a:srgbClr val="0077C5"/>
              </a:buClr>
              <a:buSzPts val="3000"/>
              <a:buFont typeface="Arial"/>
              <a:buNone/>
            </a:pPr>
            <a:r>
              <a:t/>
            </a:r>
            <a:endParaRPr b="1" sz="3000">
              <a:solidFill>
                <a:srgbClr val="0077C5"/>
              </a:solidFill>
              <a:latin typeface="Avenir Next For Intuit"/>
              <a:ea typeface="Avenir Next For Intuit"/>
              <a:cs typeface="Avenir Next For Intuit"/>
              <a:sym typeface="Avenir Next For Intuit"/>
            </a:endParaRPr>
          </a:p>
        </p:txBody>
      </p:sp>
      <p:sp>
        <p:nvSpPr>
          <p:cNvPr id="3061" name="Google Shape;3061;p195"/>
          <p:cNvSpPr txBox="1"/>
          <p:nvPr/>
        </p:nvSpPr>
        <p:spPr>
          <a:xfrm>
            <a:off x="344525" y="1473825"/>
            <a:ext cx="7314900" cy="46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Practice filing fictional taxes, in </a:t>
            </a:r>
            <a:r>
              <a:rPr b="1" lang="en-US" sz="1900">
                <a:solidFill>
                  <a:srgbClr val="CC0000"/>
                </a:solidFill>
                <a:latin typeface="Avenir Next For Intuit"/>
                <a:ea typeface="Avenir Next For Intuit"/>
                <a:cs typeface="Avenir Next For Intuit"/>
                <a:sym typeface="Avenir Next For Intuit"/>
              </a:rPr>
              <a:t>easy</a:t>
            </a:r>
            <a:r>
              <a:rPr b="1" lang="en-US" sz="1900">
                <a:solidFill>
                  <a:schemeClr val="dk1"/>
                </a:solidFill>
                <a:latin typeface="Avenir Next For Intuit"/>
                <a:ea typeface="Avenir Next For Intuit"/>
                <a:cs typeface="Avenir Next For Intuit"/>
                <a:sym typeface="Avenir Next For Intuit"/>
              </a:rPr>
              <a:t> </a:t>
            </a:r>
            <a:r>
              <a:rPr lang="en-US" sz="1900">
                <a:solidFill>
                  <a:schemeClr val="dk1"/>
                </a:solidFill>
                <a:latin typeface="Avenir Next For Intuit"/>
                <a:ea typeface="Avenir Next For Intuit"/>
                <a:cs typeface="Avenir Next For Intuit"/>
                <a:sym typeface="Avenir Next For Intuit"/>
              </a:rPr>
              <a:t>and </a:t>
            </a:r>
            <a:r>
              <a:rPr b="1" lang="en-US" sz="1900">
                <a:solidFill>
                  <a:srgbClr val="CC0000"/>
                </a:solidFill>
                <a:latin typeface="Avenir Next For Intuit"/>
                <a:ea typeface="Avenir Next For Intuit"/>
                <a:cs typeface="Avenir Next For Intuit"/>
                <a:sym typeface="Avenir Next For Intuit"/>
              </a:rPr>
              <a:t>relevant</a:t>
            </a:r>
            <a:r>
              <a:rPr lang="en-US" sz="1900">
                <a:solidFill>
                  <a:srgbClr val="CC0000"/>
                </a:solidFill>
                <a:latin typeface="Avenir Next For Intuit"/>
                <a:ea typeface="Avenir Next For Intuit"/>
                <a:cs typeface="Avenir Next For Intuit"/>
                <a:sym typeface="Avenir Next For Intuit"/>
              </a:rPr>
              <a:t> </a:t>
            </a:r>
            <a:r>
              <a:rPr lang="en-US" sz="1900">
                <a:solidFill>
                  <a:schemeClr val="dk1"/>
                </a:solidFill>
                <a:latin typeface="Avenir Next For Intuit"/>
                <a:ea typeface="Avenir Next For Intuit"/>
                <a:cs typeface="Avenir Next For Intuit"/>
                <a:sym typeface="Avenir Next For Intuit"/>
              </a:rPr>
              <a:t>ways to </a:t>
            </a:r>
            <a:r>
              <a:rPr b="1" lang="en-US" sz="1900">
                <a:solidFill>
                  <a:schemeClr val="accent6"/>
                </a:solidFill>
                <a:latin typeface="Avenir Next For Intuit"/>
                <a:ea typeface="Avenir Next For Intuit"/>
                <a:cs typeface="Avenir Next For Intuit"/>
                <a:sym typeface="Avenir Next For Intuit"/>
              </a:rPr>
              <a:t>Demystify</a:t>
            </a:r>
            <a:r>
              <a:rPr lang="en-US" sz="1900">
                <a:solidFill>
                  <a:schemeClr val="dk1"/>
                </a:solidFill>
                <a:latin typeface="Avenir Next For Intuit"/>
                <a:ea typeface="Avenir Next For Intuit"/>
                <a:cs typeface="Avenir Next For Intuit"/>
                <a:sym typeface="Avenir Next For Intuit"/>
              </a:rPr>
              <a:t> Tax Day Anxiety, forever!</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0"/>
              </a:spcBef>
              <a:spcAft>
                <a:spcPts val="0"/>
              </a:spcAft>
              <a:buClr>
                <a:schemeClr val="dk1"/>
              </a:buClr>
              <a:buSzPts val="1900"/>
              <a:buFont typeface="Avenir Next For Intuit"/>
              <a:buChar char="●"/>
            </a:pPr>
            <a:r>
              <a:rPr b="1" lang="en-US" sz="1900">
                <a:solidFill>
                  <a:schemeClr val="accent6"/>
                </a:solidFill>
                <a:latin typeface="Avenir Next For Intuit"/>
                <a:ea typeface="Avenir Next For Intuit"/>
                <a:cs typeface="Avenir Next For Intuit"/>
                <a:sym typeface="Avenir Next For Intuit"/>
              </a:rPr>
              <a:t>Tax Basics</a:t>
            </a:r>
            <a:r>
              <a:rPr lang="en-US" sz="1900">
                <a:solidFill>
                  <a:schemeClr val="dk1"/>
                </a:solidFill>
                <a:latin typeface="Avenir Next For Intuit"/>
                <a:ea typeface="Avenir Next For Intuit"/>
                <a:cs typeface="Avenir Next For Intuit"/>
                <a:sym typeface="Avenir Next For Intuit"/>
              </a:rPr>
              <a:t> curriculum</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0"/>
              </a:spcBef>
              <a:spcAft>
                <a:spcPts val="0"/>
              </a:spcAft>
              <a:buClr>
                <a:schemeClr val="dk1"/>
              </a:buClr>
              <a:buSzPts val="1900"/>
              <a:buFont typeface="Avenir Next For Intuit"/>
              <a:buChar char="●"/>
            </a:pPr>
            <a:r>
              <a:rPr b="1" lang="en-US" sz="1900">
                <a:solidFill>
                  <a:srgbClr val="CC0000"/>
                </a:solidFill>
                <a:latin typeface="Avenir Next For Intuit"/>
                <a:ea typeface="Avenir Next For Intuit"/>
                <a:cs typeface="Avenir Next For Intuit"/>
                <a:sym typeface="Avenir Next For Intuit"/>
              </a:rPr>
              <a:t>Fictional</a:t>
            </a:r>
            <a:r>
              <a:rPr lang="en-US" sz="1900">
                <a:solidFill>
                  <a:schemeClr val="dk1"/>
                </a:solidFill>
                <a:latin typeface="Avenir Next For Intuit"/>
                <a:ea typeface="Avenir Next For Intuit"/>
                <a:cs typeface="Avenir Next For Intuit"/>
                <a:sym typeface="Avenir Next For Intuit"/>
              </a:rPr>
              <a:t> W2 Scenario</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Carlos</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0"/>
              </a:spcBef>
              <a:spcAft>
                <a:spcPts val="0"/>
              </a:spcAft>
              <a:buClr>
                <a:schemeClr val="dk1"/>
              </a:buClr>
              <a:buSzPts val="1900"/>
              <a:buFont typeface="Avenir Next For Intuit"/>
              <a:buChar char="●"/>
            </a:pPr>
            <a:r>
              <a:rPr b="1" lang="en-US" sz="1900">
                <a:solidFill>
                  <a:schemeClr val="accent6"/>
                </a:solidFill>
                <a:latin typeface="Avenir Next For Intuit"/>
                <a:ea typeface="Avenir Next For Intuit"/>
                <a:cs typeface="Avenir Next For Intuit"/>
                <a:sym typeface="Avenir Next For Intuit"/>
              </a:rPr>
              <a:t>Relevant</a:t>
            </a:r>
            <a:r>
              <a:rPr lang="en-US" sz="1900">
                <a:solidFill>
                  <a:schemeClr val="dk1"/>
                </a:solidFill>
                <a:latin typeface="Avenir Next For Intuit"/>
                <a:ea typeface="Avenir Next For Intuit"/>
                <a:cs typeface="Avenir Next For Intuit"/>
                <a:sym typeface="Avenir Next For Intuit"/>
              </a:rPr>
              <a:t> Topics</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Gig-economy</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Education Credits</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Cryptocurrency &amp; Investments</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Earned Income Tax Credit</a:t>
            </a:r>
            <a:endParaRPr sz="1900">
              <a:solidFill>
                <a:schemeClr val="dk1"/>
              </a:solidFill>
              <a:latin typeface="Avenir Next For Intuit"/>
              <a:ea typeface="Avenir Next For Intuit"/>
              <a:cs typeface="Avenir Next For Intuit"/>
              <a:sym typeface="Avenir Next For Intuit"/>
            </a:endParaRPr>
          </a:p>
          <a:p>
            <a:pPr indent="0" lvl="0" marL="45720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0"/>
              </a:spcBef>
              <a:spcAft>
                <a:spcPts val="0"/>
              </a:spcAft>
              <a:buClr>
                <a:schemeClr val="dk1"/>
              </a:buClr>
              <a:buSzPts val="1900"/>
              <a:buFont typeface="Avenir Next For Intuit"/>
              <a:buChar char="●"/>
            </a:pPr>
            <a:r>
              <a:rPr b="1" lang="en-US" sz="1900">
                <a:solidFill>
                  <a:srgbClr val="CC0000"/>
                </a:solidFill>
                <a:latin typeface="Avenir Next For Intuit"/>
                <a:ea typeface="Avenir Next For Intuit"/>
                <a:cs typeface="Avenir Next For Intuit"/>
                <a:sym typeface="Avenir Next For Intuit"/>
              </a:rPr>
              <a:t>Federal</a:t>
            </a:r>
            <a:r>
              <a:rPr lang="en-US" sz="1900">
                <a:solidFill>
                  <a:schemeClr val="dk1"/>
                </a:solidFill>
                <a:latin typeface="Avenir Next For Intuit"/>
                <a:ea typeface="Avenir Next For Intuit"/>
                <a:cs typeface="Avenir Next For Intuit"/>
                <a:sym typeface="Avenir Next For Intuit"/>
              </a:rPr>
              <a:t> and </a:t>
            </a:r>
            <a:r>
              <a:rPr b="1" lang="en-US" sz="1900">
                <a:solidFill>
                  <a:srgbClr val="CC0000"/>
                </a:solidFill>
                <a:latin typeface="Avenir Next For Intuit"/>
                <a:ea typeface="Avenir Next For Intuit"/>
                <a:cs typeface="Avenir Next For Intuit"/>
                <a:sym typeface="Avenir Next For Intuit"/>
              </a:rPr>
              <a:t>State</a:t>
            </a:r>
            <a:r>
              <a:rPr lang="en-US" sz="1900">
                <a:solidFill>
                  <a:schemeClr val="dk1"/>
                </a:solidFill>
                <a:latin typeface="Avenir Next For Intuit"/>
                <a:ea typeface="Avenir Next For Intuit"/>
                <a:cs typeface="Avenir Next For Intuit"/>
                <a:sym typeface="Avenir Next For Intuit"/>
              </a:rPr>
              <a:t> Returns</a:t>
            </a:r>
            <a:endParaRPr sz="22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p:txBody>
      </p:sp>
      <p:pic>
        <p:nvPicPr>
          <p:cNvPr id="3062" name="Google Shape;3062;p195"/>
          <p:cNvPicPr preferRelativeResize="0"/>
          <p:nvPr/>
        </p:nvPicPr>
        <p:blipFill>
          <a:blip r:embed="rId3">
            <a:alphaModFix/>
          </a:blip>
          <a:stretch>
            <a:fillRect/>
          </a:stretch>
        </p:blipFill>
        <p:spPr>
          <a:xfrm>
            <a:off x="8098923" y="370512"/>
            <a:ext cx="3351010" cy="1226362"/>
          </a:xfrm>
          <a:prstGeom prst="rect">
            <a:avLst/>
          </a:prstGeom>
          <a:noFill/>
          <a:ln>
            <a:noFill/>
          </a:ln>
        </p:spPr>
      </p:pic>
      <p:pic>
        <p:nvPicPr>
          <p:cNvPr id="3063" name="Google Shape;3063;p195"/>
          <p:cNvPicPr preferRelativeResize="0"/>
          <p:nvPr/>
        </p:nvPicPr>
        <p:blipFill>
          <a:blip r:embed="rId4">
            <a:alphaModFix/>
          </a:blip>
          <a:stretch>
            <a:fillRect/>
          </a:stretch>
        </p:blipFill>
        <p:spPr>
          <a:xfrm>
            <a:off x="8450175" y="1596875"/>
            <a:ext cx="3436550" cy="1901949"/>
          </a:xfrm>
          <a:prstGeom prst="rect">
            <a:avLst/>
          </a:prstGeom>
          <a:noFill/>
          <a:ln>
            <a:noFill/>
          </a:ln>
        </p:spPr>
      </p:pic>
      <p:pic>
        <p:nvPicPr>
          <p:cNvPr id="3064" name="Google Shape;3064;p195"/>
          <p:cNvPicPr preferRelativeResize="0"/>
          <p:nvPr/>
        </p:nvPicPr>
        <p:blipFill rotWithShape="1">
          <a:blip r:embed="rId5">
            <a:alphaModFix/>
          </a:blip>
          <a:srcRect b="17525" l="0" r="0" t="0"/>
          <a:stretch/>
        </p:blipFill>
        <p:spPr>
          <a:xfrm>
            <a:off x="5240675" y="2381086"/>
            <a:ext cx="3801874" cy="2095826"/>
          </a:xfrm>
          <a:prstGeom prst="rect">
            <a:avLst/>
          </a:prstGeom>
          <a:noFill/>
          <a:ln>
            <a:noFill/>
          </a:ln>
        </p:spPr>
      </p:pic>
      <p:pic>
        <p:nvPicPr>
          <p:cNvPr id="3065" name="Google Shape;3065;p195"/>
          <p:cNvPicPr preferRelativeResize="0"/>
          <p:nvPr/>
        </p:nvPicPr>
        <p:blipFill>
          <a:blip r:embed="rId6">
            <a:alphaModFix/>
          </a:blip>
          <a:stretch>
            <a:fillRect/>
          </a:stretch>
        </p:blipFill>
        <p:spPr>
          <a:xfrm>
            <a:off x="8098925" y="4091100"/>
            <a:ext cx="3263529" cy="22524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9" name="Shape 3069"/>
        <p:cNvGrpSpPr/>
        <p:nvPr/>
      </p:nvGrpSpPr>
      <p:grpSpPr>
        <a:xfrm>
          <a:off x="0" y="0"/>
          <a:ext cx="0" cy="0"/>
          <a:chOff x="0" y="0"/>
          <a:chExt cx="0" cy="0"/>
        </a:xfrm>
      </p:grpSpPr>
      <p:sp>
        <p:nvSpPr>
          <p:cNvPr id="3070" name="Google Shape;3070;p196"/>
          <p:cNvSpPr txBox="1"/>
          <p:nvPr/>
        </p:nvSpPr>
        <p:spPr>
          <a:xfrm>
            <a:off x="344526" y="370512"/>
            <a:ext cx="11105400" cy="891600"/>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Clr>
                <a:srgbClr val="0077C5"/>
              </a:buClr>
              <a:buSzPts val="3000"/>
              <a:buFont typeface="Arial"/>
              <a:buNone/>
            </a:pPr>
            <a:r>
              <a:rPr b="1" lang="en-US" sz="3000">
                <a:solidFill>
                  <a:srgbClr val="0077C5"/>
                </a:solidFill>
                <a:latin typeface="Avenir Next For Intuit"/>
                <a:ea typeface="Avenir Next For Intuit"/>
                <a:cs typeface="Avenir Next For Intuit"/>
                <a:sym typeface="Avenir Next For Intuit"/>
              </a:rPr>
              <a:t>Simulation features </a:t>
            </a:r>
            <a:endParaRPr/>
          </a:p>
        </p:txBody>
      </p:sp>
      <p:sp>
        <p:nvSpPr>
          <p:cNvPr id="3071" name="Google Shape;3071;p196"/>
          <p:cNvSpPr txBox="1"/>
          <p:nvPr/>
        </p:nvSpPr>
        <p:spPr>
          <a:xfrm>
            <a:off x="344525" y="1473825"/>
            <a:ext cx="7314900" cy="46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US" sz="1900">
                <a:solidFill>
                  <a:schemeClr val="accent6"/>
                </a:solidFill>
                <a:latin typeface="Avenir Next For Intuit"/>
                <a:ea typeface="Avenir Next For Intuit"/>
                <a:cs typeface="Avenir Next For Intuit"/>
                <a:sym typeface="Avenir Next For Intuit"/>
              </a:rPr>
              <a:t>60 minutes</a:t>
            </a:r>
            <a:r>
              <a:rPr b="1" lang="en-US" sz="1900">
                <a:solidFill>
                  <a:schemeClr val="dk1"/>
                </a:solidFill>
                <a:latin typeface="Avenir Next For Intuit"/>
                <a:ea typeface="Avenir Next For Intuit"/>
                <a:cs typeface="Avenir Next For Intuit"/>
                <a:sym typeface="Avenir Next For Intuit"/>
              </a:rPr>
              <a:t> </a:t>
            </a:r>
            <a:r>
              <a:rPr lang="en-US" sz="1900">
                <a:solidFill>
                  <a:schemeClr val="dk1"/>
                </a:solidFill>
                <a:latin typeface="Avenir Next For Intuit"/>
                <a:ea typeface="Avenir Next For Intuit"/>
                <a:cs typeface="Avenir Next For Intuit"/>
                <a:sym typeface="Avenir Next For Intuit"/>
              </a:rPr>
              <a:t>of interactive learning. </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Easy for in-person or </a:t>
            </a:r>
            <a:r>
              <a:rPr b="1" lang="en-US" sz="1900">
                <a:solidFill>
                  <a:schemeClr val="accent6"/>
                </a:solidFill>
                <a:latin typeface="Avenir Next For Intuit"/>
                <a:ea typeface="Avenir Next For Intuit"/>
                <a:cs typeface="Avenir Next For Intuit"/>
                <a:sym typeface="Avenir Next For Intuit"/>
              </a:rPr>
              <a:t> asynchronous learning</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0"/>
              </a:spcBef>
              <a:spcAft>
                <a:spcPts val="0"/>
              </a:spcAft>
              <a:buClr>
                <a:schemeClr val="dk1"/>
              </a:buClr>
              <a:buSzPts val="1900"/>
              <a:buFont typeface="Avenir Next For Intuit"/>
              <a:buChar char="●"/>
            </a:pPr>
            <a:r>
              <a:rPr b="1" lang="en-US" sz="1900">
                <a:solidFill>
                  <a:srgbClr val="CC0000"/>
                </a:solidFill>
                <a:latin typeface="Avenir Next For Intuit"/>
                <a:ea typeface="Avenir Next For Intuit"/>
                <a:cs typeface="Avenir Next For Intuit"/>
                <a:sym typeface="Avenir Next For Intuit"/>
              </a:rPr>
              <a:t>5 Scenarios </a:t>
            </a:r>
            <a:endParaRPr b="1"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Carlos is 25 minutes</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Others last 5-10 minutes each</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marR="0" rtl="0" algn="l">
              <a:lnSpc>
                <a:spcPct val="100000"/>
              </a:lnSpc>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Teacher </a:t>
            </a:r>
            <a:r>
              <a:rPr b="1" lang="en-US" sz="1900">
                <a:solidFill>
                  <a:schemeClr val="accent6"/>
                </a:solidFill>
                <a:latin typeface="Avenir Next For Intuit"/>
                <a:ea typeface="Avenir Next For Intuit"/>
                <a:cs typeface="Avenir Next For Intuit"/>
                <a:sym typeface="Avenir Next For Intuit"/>
              </a:rPr>
              <a:t>Resources</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Curriculum Guide</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Discussion Guide</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Glossary</a:t>
            </a:r>
            <a:endParaRPr sz="1900">
              <a:solidFill>
                <a:schemeClr val="dk1"/>
              </a:solidFill>
              <a:latin typeface="Avenir Next For Intuit"/>
              <a:ea typeface="Avenir Next For Intuit"/>
              <a:cs typeface="Avenir Next For Intuit"/>
              <a:sym typeface="Avenir Next For Intuit"/>
            </a:endParaRPr>
          </a:p>
          <a:p>
            <a:pPr indent="-349250" lvl="1" marL="914400" rtl="0" algn="l">
              <a:spcBef>
                <a:spcPts val="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Simulation Outline</a:t>
            </a:r>
            <a:endParaRPr sz="1900">
              <a:solidFill>
                <a:schemeClr val="dk1"/>
              </a:solidFill>
              <a:latin typeface="Avenir Next For Intuit"/>
              <a:ea typeface="Avenir Next For Intuit"/>
              <a:cs typeface="Avenir Next For Intuit"/>
              <a:sym typeface="Avenir Next For Intuit"/>
            </a:endParaRPr>
          </a:p>
          <a:p>
            <a:pPr indent="0" lvl="0" marL="45720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0"/>
              </a:spcBef>
              <a:spcAft>
                <a:spcPts val="0"/>
              </a:spcAft>
              <a:buClr>
                <a:schemeClr val="dk1"/>
              </a:buClr>
              <a:buSzPts val="1900"/>
              <a:buFont typeface="Avenir Next For Intuit"/>
              <a:buChar char="●"/>
            </a:pPr>
            <a:r>
              <a:rPr b="1" lang="en-US" sz="1900">
                <a:solidFill>
                  <a:srgbClr val="CC0000"/>
                </a:solidFill>
                <a:latin typeface="Avenir Next For Intuit"/>
                <a:ea typeface="Avenir Next For Intuit"/>
                <a:cs typeface="Avenir Next For Intuit"/>
                <a:sym typeface="Avenir Next For Intuit"/>
              </a:rPr>
              <a:t>Free </a:t>
            </a:r>
            <a:r>
              <a:rPr lang="en-US" sz="1900">
                <a:solidFill>
                  <a:schemeClr val="dk1"/>
                </a:solidFill>
                <a:latin typeface="Avenir Next For Intuit"/>
                <a:ea typeface="Avenir Next For Intuit"/>
                <a:cs typeface="Avenir Next For Intuit"/>
                <a:sym typeface="Avenir Next For Intuit"/>
              </a:rPr>
              <a:t>for teachers and students</a:t>
            </a:r>
            <a:endParaRPr sz="22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p:txBody>
      </p:sp>
      <p:pic>
        <p:nvPicPr>
          <p:cNvPr id="3072" name="Google Shape;3072;p196"/>
          <p:cNvPicPr preferRelativeResize="0"/>
          <p:nvPr/>
        </p:nvPicPr>
        <p:blipFill>
          <a:blip r:embed="rId3">
            <a:alphaModFix/>
          </a:blip>
          <a:stretch>
            <a:fillRect/>
          </a:stretch>
        </p:blipFill>
        <p:spPr>
          <a:xfrm>
            <a:off x="8098923" y="370512"/>
            <a:ext cx="3351010" cy="1226362"/>
          </a:xfrm>
          <a:prstGeom prst="rect">
            <a:avLst/>
          </a:prstGeom>
          <a:noFill/>
          <a:ln>
            <a:noFill/>
          </a:ln>
        </p:spPr>
      </p:pic>
      <p:pic>
        <p:nvPicPr>
          <p:cNvPr id="3073" name="Google Shape;3073;p196"/>
          <p:cNvPicPr preferRelativeResize="0"/>
          <p:nvPr/>
        </p:nvPicPr>
        <p:blipFill>
          <a:blip r:embed="rId4">
            <a:alphaModFix/>
          </a:blip>
          <a:stretch>
            <a:fillRect/>
          </a:stretch>
        </p:blipFill>
        <p:spPr>
          <a:xfrm>
            <a:off x="6020350" y="2688475"/>
            <a:ext cx="5771474" cy="3194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7" name="Shape 3077"/>
        <p:cNvGrpSpPr/>
        <p:nvPr/>
      </p:nvGrpSpPr>
      <p:grpSpPr>
        <a:xfrm>
          <a:off x="0" y="0"/>
          <a:ext cx="0" cy="0"/>
          <a:chOff x="0" y="0"/>
          <a:chExt cx="0" cy="0"/>
        </a:xfrm>
      </p:grpSpPr>
      <p:sp>
        <p:nvSpPr>
          <p:cNvPr id="3078" name="Google Shape;3078;p197"/>
          <p:cNvSpPr txBox="1"/>
          <p:nvPr>
            <p:ph type="title"/>
          </p:nvPr>
        </p:nvSpPr>
        <p:spPr>
          <a:xfrm>
            <a:off x="501174" y="457200"/>
            <a:ext cx="11105400" cy="5466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Clr>
                <a:schemeClr val="accent1"/>
              </a:buClr>
              <a:buSzPts val="3000"/>
              <a:buFont typeface="Arial"/>
              <a:buNone/>
            </a:pPr>
            <a:r>
              <a:rPr lang="en-US">
                <a:solidFill>
                  <a:schemeClr val="accent1"/>
                </a:solidFill>
              </a:rPr>
              <a:t>How to access the simulation</a:t>
            </a:r>
            <a:endParaRPr b="0"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pic>
        <p:nvPicPr>
          <p:cNvPr id="3079" name="Google Shape;3079;p197"/>
          <p:cNvPicPr preferRelativeResize="0"/>
          <p:nvPr/>
        </p:nvPicPr>
        <p:blipFill>
          <a:blip r:embed="rId3">
            <a:alphaModFix/>
          </a:blip>
          <a:stretch>
            <a:fillRect/>
          </a:stretch>
        </p:blipFill>
        <p:spPr>
          <a:xfrm>
            <a:off x="8098923" y="370512"/>
            <a:ext cx="3351010" cy="1226362"/>
          </a:xfrm>
          <a:prstGeom prst="rect">
            <a:avLst/>
          </a:prstGeom>
          <a:noFill/>
          <a:ln>
            <a:noFill/>
          </a:ln>
        </p:spPr>
      </p:pic>
      <p:pic>
        <p:nvPicPr>
          <p:cNvPr id="3080" name="Google Shape;3080;p197"/>
          <p:cNvPicPr preferRelativeResize="0"/>
          <p:nvPr/>
        </p:nvPicPr>
        <p:blipFill>
          <a:blip r:embed="rId4">
            <a:alphaModFix/>
          </a:blip>
          <a:stretch>
            <a:fillRect/>
          </a:stretch>
        </p:blipFill>
        <p:spPr>
          <a:xfrm>
            <a:off x="958150" y="1900075"/>
            <a:ext cx="5201889" cy="3453975"/>
          </a:xfrm>
          <a:prstGeom prst="rect">
            <a:avLst/>
          </a:prstGeom>
          <a:noFill/>
          <a:ln cap="flat" cmpd="sng" w="19050">
            <a:solidFill>
              <a:schemeClr val="dk2"/>
            </a:solidFill>
            <a:prstDash val="solid"/>
            <a:round/>
            <a:headEnd len="sm" w="sm" type="none"/>
            <a:tailEnd len="sm" w="sm" type="none"/>
          </a:ln>
        </p:spPr>
      </p:pic>
      <p:sp>
        <p:nvSpPr>
          <p:cNvPr id="3081" name="Google Shape;3081;p197"/>
          <p:cNvSpPr txBox="1"/>
          <p:nvPr/>
        </p:nvSpPr>
        <p:spPr>
          <a:xfrm>
            <a:off x="1928325" y="5502950"/>
            <a:ext cx="30879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US" sz="1900" u="sng">
                <a:solidFill>
                  <a:schemeClr val="hlink"/>
                </a:solidFill>
                <a:latin typeface="Avenir Next For Intuit"/>
                <a:ea typeface="Avenir Next For Intuit"/>
                <a:cs typeface="Avenir Next For Intuit"/>
                <a:sym typeface="Avenir Next For Intuit"/>
                <a:hlinkClick r:id="rId5"/>
              </a:rPr>
              <a:t>turbotax.everfi.com/</a:t>
            </a:r>
            <a:endParaRPr>
              <a:latin typeface="Avenir Next For Intuit"/>
              <a:ea typeface="Avenir Next For Intuit"/>
              <a:cs typeface="Avenir Next For Intuit"/>
              <a:sym typeface="Avenir Next For Intuit"/>
            </a:endParaRPr>
          </a:p>
        </p:txBody>
      </p:sp>
      <p:pic>
        <p:nvPicPr>
          <p:cNvPr descr="The Intuit TurboTax tax simulations exist within the EVERFI: Financial Literacy digital course and are dedicated to providing high school students with the skills and knowledge they need to file taxes." id="3082" name="Google Shape;3082;p197" title="Intuit TurboTax Tax Simulation Product Demo">
            <a:hlinkClick r:id="rId6"/>
          </p:cNvPr>
          <p:cNvPicPr preferRelativeResize="0"/>
          <p:nvPr/>
        </p:nvPicPr>
        <p:blipFill>
          <a:blip r:embed="rId7">
            <a:alphaModFix/>
          </a:blip>
          <a:stretch>
            <a:fillRect/>
          </a:stretch>
        </p:blipFill>
        <p:spPr>
          <a:xfrm>
            <a:off x="6472075" y="1900075"/>
            <a:ext cx="4605300" cy="3453975"/>
          </a:xfrm>
          <a:prstGeom prst="rect">
            <a:avLst/>
          </a:prstGeom>
          <a:noFill/>
          <a:ln>
            <a:noFill/>
          </a:ln>
        </p:spPr>
      </p:pic>
      <p:sp>
        <p:nvSpPr>
          <p:cNvPr id="3083" name="Google Shape;3083;p197"/>
          <p:cNvSpPr txBox="1"/>
          <p:nvPr/>
        </p:nvSpPr>
        <p:spPr>
          <a:xfrm>
            <a:off x="7596150" y="5502950"/>
            <a:ext cx="20394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lang="en-US" sz="1900" u="sng">
                <a:solidFill>
                  <a:schemeClr val="hlink"/>
                </a:solidFill>
                <a:latin typeface="Avenir Next For Intuit"/>
                <a:ea typeface="Avenir Next For Intuit"/>
                <a:cs typeface="Avenir Next For Intuit"/>
                <a:sym typeface="Avenir Next For Intuit"/>
                <a:hlinkClick r:id="rId8"/>
              </a:rPr>
              <a:t>product demo</a:t>
            </a:r>
            <a:endParaRPr>
              <a:latin typeface="Avenir Next For Intuit"/>
              <a:ea typeface="Avenir Next For Intuit"/>
              <a:cs typeface="Avenir Next For Intuit"/>
              <a:sym typeface="Avenir Next For Intui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7" name="Shape 3087"/>
        <p:cNvGrpSpPr/>
        <p:nvPr/>
      </p:nvGrpSpPr>
      <p:grpSpPr>
        <a:xfrm>
          <a:off x="0" y="0"/>
          <a:ext cx="0" cy="0"/>
          <a:chOff x="0" y="0"/>
          <a:chExt cx="0" cy="0"/>
        </a:xfrm>
      </p:grpSpPr>
      <p:sp>
        <p:nvSpPr>
          <p:cNvPr id="3088" name="Google Shape;3088;p198"/>
          <p:cNvSpPr txBox="1"/>
          <p:nvPr>
            <p:ph type="title"/>
          </p:nvPr>
        </p:nvSpPr>
        <p:spPr>
          <a:xfrm>
            <a:off x="495403" y="3429012"/>
            <a:ext cx="10977000" cy="1355100"/>
          </a:xfrm>
          <a:prstGeom prst="rect">
            <a:avLst/>
          </a:prstGeom>
        </p:spPr>
        <p:txBody>
          <a:bodyPr anchorCtr="0" anchor="ctr" bIns="45700" lIns="91400" spcFirstLastPara="1" rIns="91400" wrap="square" tIns="45700">
            <a:noAutofit/>
          </a:bodyPr>
          <a:lstStyle/>
          <a:p>
            <a:pPr indent="0" lvl="0" marL="0" rtl="0" algn="l">
              <a:spcBef>
                <a:spcPts val="0"/>
              </a:spcBef>
              <a:spcAft>
                <a:spcPts val="0"/>
              </a:spcAft>
              <a:buNone/>
            </a:pPr>
            <a:r>
              <a:rPr lang="en-US"/>
              <a:t>TurboTax for the Classroom</a:t>
            </a:r>
            <a:endParaRPr/>
          </a:p>
          <a:p>
            <a:pPr indent="0" lvl="0" marL="0" rtl="0" algn="l">
              <a:spcBef>
                <a:spcPts val="0"/>
              </a:spcBef>
              <a:spcAft>
                <a:spcPts val="0"/>
              </a:spcAft>
              <a:buClr>
                <a:schemeClr val="dk1"/>
              </a:buClr>
              <a:buSzPts val="1100"/>
              <a:buFont typeface="Arial"/>
              <a:buNone/>
            </a:pPr>
            <a:r>
              <a:rPr lang="en-US" sz="5400">
                <a:solidFill>
                  <a:schemeClr val="dk1"/>
                </a:solidFill>
              </a:rPr>
              <a:t>Demo: </a:t>
            </a:r>
            <a:r>
              <a:rPr lang="en-US" sz="5400">
                <a:solidFill>
                  <a:srgbClr val="00A9EC"/>
                </a:solidFill>
              </a:rPr>
              <a:t>http://turbotax.everfi.com/</a:t>
            </a:r>
            <a:endParaRPr sz="5400">
              <a:solidFill>
                <a:srgbClr val="00A9EC"/>
              </a:solidFill>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2" name="Shape 3092"/>
        <p:cNvGrpSpPr/>
        <p:nvPr/>
      </p:nvGrpSpPr>
      <p:grpSpPr>
        <a:xfrm>
          <a:off x="0" y="0"/>
          <a:ext cx="0" cy="0"/>
          <a:chOff x="0" y="0"/>
          <a:chExt cx="0" cy="0"/>
        </a:xfrm>
      </p:grpSpPr>
      <p:sp>
        <p:nvSpPr>
          <p:cNvPr id="3093" name="Google Shape;3093;p199"/>
          <p:cNvSpPr txBox="1"/>
          <p:nvPr/>
        </p:nvSpPr>
        <p:spPr>
          <a:xfrm>
            <a:off x="344526" y="370512"/>
            <a:ext cx="11105400" cy="891600"/>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Clr>
                <a:srgbClr val="0077C5"/>
              </a:buClr>
              <a:buSzPts val="3000"/>
              <a:buFont typeface="Arial"/>
              <a:buNone/>
            </a:pPr>
            <a:r>
              <a:rPr b="1" lang="en-US" sz="3000">
                <a:solidFill>
                  <a:srgbClr val="0077C5"/>
                </a:solidFill>
                <a:latin typeface="Avenir Next For Intuit"/>
                <a:ea typeface="Avenir Next For Intuit"/>
                <a:cs typeface="Avenir Next For Intuit"/>
                <a:sym typeface="Avenir Next For Intuit"/>
              </a:rPr>
              <a:t>TurboTax Simulation: Experiences</a:t>
            </a:r>
            <a:endParaRPr b="1" sz="3000">
              <a:solidFill>
                <a:srgbClr val="0077C5"/>
              </a:solidFill>
              <a:latin typeface="Avenir Next For Intuit"/>
              <a:ea typeface="Avenir Next For Intuit"/>
              <a:cs typeface="Avenir Next For Intuit"/>
              <a:sym typeface="Avenir Next For Intuit"/>
            </a:endParaRPr>
          </a:p>
          <a:p>
            <a:pPr indent="0" lvl="0" marL="0" marR="0" rtl="0" algn="l">
              <a:lnSpc>
                <a:spcPct val="95000"/>
              </a:lnSpc>
              <a:spcBef>
                <a:spcPts val="0"/>
              </a:spcBef>
              <a:spcAft>
                <a:spcPts val="0"/>
              </a:spcAft>
              <a:buClr>
                <a:srgbClr val="0077C5"/>
              </a:buClr>
              <a:buSzPts val="3000"/>
              <a:buFont typeface="Arial"/>
              <a:buNone/>
            </a:pPr>
            <a:r>
              <a:t/>
            </a:r>
            <a:endParaRPr b="1" sz="3000">
              <a:solidFill>
                <a:srgbClr val="0077C5"/>
              </a:solidFill>
              <a:latin typeface="Avenir Next For Intuit"/>
              <a:ea typeface="Avenir Next For Intuit"/>
              <a:cs typeface="Avenir Next For Intuit"/>
              <a:sym typeface="Avenir Next For Intuit"/>
            </a:endParaRPr>
          </a:p>
        </p:txBody>
      </p:sp>
      <p:pic>
        <p:nvPicPr>
          <p:cNvPr descr="Listen in as instructional coach and former business teacher, Mary Beth Allen, shares how she uses EVERFI: Financial Literacy's TurboTax tax simulations powered by Intuit in her classroom. The lesson, embedded with module 2 of EVERFI Financial Literacy, helps students understand the importance of taxes and learn the steps of the tax filing process.&#10;&#10;Students explore how employment decisions affect their earning potential and income over their lifetime, and develop an understanding of taxes and deductions.&#10;&#10;Learn more at: https://everfi.com/courses/k-12/financial-literacy-high-school/&#10;or&#10;Get started today at: everfi.com/newteacher&#10;&#10;And be sure to check out our Financial Literacy Month Hub Page:&#10;https://everfi.com/k-12/financial-literacy-month/ &#10;for more free, high school resources you can use in your classroom to make an impact this April and throughout the year! &#10;&#10;Follow EVERFI K-12 across all social media platforms:&#10;Twitter: https://www.twitter.com/everfik12​&#10;Facebook: https://www.facebook.com/everfik12​&#10;Instagram: https://www.instagram.com/everfik12​&#10;Pinterest: https://www.pinterest.com/everfik12team&#10;TikTok: https://www.tiktok.com/@everfik12&#10;&#10;#highschoolteacher #tax #k12education #financialeducation #financialliteracy" id="3094" name="Google Shape;3094;p199" title="HS Students Need and Want to Know About Taxes">
            <a:hlinkClick r:id="rId3"/>
          </p:cNvPr>
          <p:cNvPicPr preferRelativeResize="0"/>
          <p:nvPr/>
        </p:nvPicPr>
        <p:blipFill>
          <a:blip r:embed="rId4">
            <a:alphaModFix/>
          </a:blip>
          <a:stretch>
            <a:fillRect/>
          </a:stretch>
        </p:blipFill>
        <p:spPr>
          <a:xfrm>
            <a:off x="2362600" y="1187193"/>
            <a:ext cx="7205975" cy="540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94"/>
                                        </p:tgtEl>
                                        <p:attrNameLst>
                                          <p:attrName>style.visibility</p:attrName>
                                        </p:attrNameLst>
                                      </p:cBhvr>
                                      <p:to>
                                        <p:strVal val="visible"/>
                                      </p:to>
                                    </p:set>
                                    <p:animEffect filter="fade" transition="in">
                                      <p:cBhvr>
                                        <p:cTn dur="1000"/>
                                        <p:tgtEl>
                                          <p:spTgt spid="30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8" name="Shape 3098"/>
        <p:cNvGrpSpPr/>
        <p:nvPr/>
      </p:nvGrpSpPr>
      <p:grpSpPr>
        <a:xfrm>
          <a:off x="0" y="0"/>
          <a:ext cx="0" cy="0"/>
          <a:chOff x="0" y="0"/>
          <a:chExt cx="0" cy="0"/>
        </a:xfrm>
      </p:grpSpPr>
      <p:sp>
        <p:nvSpPr>
          <p:cNvPr id="3099" name="Google Shape;3099;p200"/>
          <p:cNvSpPr txBox="1"/>
          <p:nvPr/>
        </p:nvSpPr>
        <p:spPr>
          <a:xfrm>
            <a:off x="295125" y="156300"/>
            <a:ext cx="5424600" cy="6819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b="1" lang="en-US" sz="3400">
                <a:solidFill>
                  <a:schemeClr val="accent1"/>
                </a:solidFill>
                <a:latin typeface="Avenir Next For Intuit"/>
                <a:ea typeface="Avenir Next For Intuit"/>
                <a:cs typeface="Avenir Next For Intuit"/>
                <a:sym typeface="Avenir Next For Intuit"/>
              </a:rPr>
              <a:t>Resources</a:t>
            </a:r>
            <a:endParaRPr sz="1800">
              <a:solidFill>
                <a:schemeClr val="dk1"/>
              </a:solidFill>
            </a:endParaRPr>
          </a:p>
        </p:txBody>
      </p:sp>
      <p:graphicFrame>
        <p:nvGraphicFramePr>
          <p:cNvPr id="3100" name="Google Shape;3100;p200"/>
          <p:cNvGraphicFramePr/>
          <p:nvPr/>
        </p:nvGraphicFramePr>
        <p:xfrm>
          <a:off x="608025" y="1638300"/>
          <a:ext cx="3000000" cy="3000000"/>
        </p:xfrm>
        <a:graphic>
          <a:graphicData uri="http://schemas.openxmlformats.org/drawingml/2006/table">
            <a:tbl>
              <a:tblPr>
                <a:noFill/>
                <a:tableStyleId>{76D102FB-E1D6-483E-A1B3-EE07D8278D49}</a:tableStyleId>
              </a:tblPr>
              <a:tblGrid>
                <a:gridCol w="5676050"/>
                <a:gridCol w="5676050"/>
              </a:tblGrid>
              <a:tr h="381000">
                <a:tc>
                  <a:txBody>
                    <a:bodyPr/>
                    <a:lstStyle/>
                    <a:p>
                      <a:pPr indent="0" lvl="0" marL="0" rtl="0" algn="ctr">
                        <a:spcBef>
                          <a:spcPts val="0"/>
                        </a:spcBef>
                        <a:spcAft>
                          <a:spcPts val="0"/>
                        </a:spcAft>
                        <a:buNone/>
                      </a:pPr>
                      <a:r>
                        <a:rPr b="1" lang="en-US" sz="3000">
                          <a:solidFill>
                            <a:schemeClr val="accent1"/>
                          </a:solidFill>
                          <a:latin typeface="Avenir Next For Intuit"/>
                          <a:ea typeface="Avenir Next For Intuit"/>
                          <a:cs typeface="Avenir Next For Intuit"/>
                          <a:sym typeface="Avenir Next For Intuit"/>
                        </a:rPr>
                        <a:t>Mint</a:t>
                      </a:r>
                      <a:endParaRPr b="1" sz="3000">
                        <a:solidFill>
                          <a:schemeClr val="accent1"/>
                        </a:solidFill>
                        <a:latin typeface="Avenir Next For Intuit"/>
                        <a:ea typeface="Avenir Next For Intuit"/>
                        <a:cs typeface="Avenir Next For Intuit"/>
                        <a:sym typeface="Avenir Next For Intuit"/>
                      </a:endParaRPr>
                    </a:p>
                  </a:txBody>
                  <a:tcPr marT="91425" marB="91425" marR="91425" marL="91425"/>
                </a:tc>
                <a:tc>
                  <a:txBody>
                    <a:bodyPr/>
                    <a:lstStyle/>
                    <a:p>
                      <a:pPr indent="0" lvl="0" marL="0" rtl="0" algn="ctr">
                        <a:spcBef>
                          <a:spcPts val="0"/>
                        </a:spcBef>
                        <a:spcAft>
                          <a:spcPts val="0"/>
                        </a:spcAft>
                        <a:buNone/>
                      </a:pPr>
                      <a:r>
                        <a:rPr b="1" lang="en-US" sz="3000">
                          <a:solidFill>
                            <a:schemeClr val="accent6"/>
                          </a:solidFill>
                          <a:latin typeface="Avenir Next For Intuit"/>
                          <a:ea typeface="Avenir Next For Intuit"/>
                          <a:cs typeface="Avenir Next For Intuit"/>
                          <a:sym typeface="Avenir Next For Intuit"/>
                        </a:rPr>
                        <a:t>TurboTax</a:t>
                      </a:r>
                      <a:endParaRPr b="1" sz="3000">
                        <a:solidFill>
                          <a:schemeClr val="accent6"/>
                        </a:solidFill>
                        <a:latin typeface="Avenir Next For Intuit"/>
                        <a:ea typeface="Avenir Next For Intuit"/>
                        <a:cs typeface="Avenir Next For Intuit"/>
                        <a:sym typeface="Avenir Next For Intuit"/>
                      </a:endParaRPr>
                    </a:p>
                  </a:txBody>
                  <a:tcPr marT="91425" marB="91425" marR="91425" marL="91425"/>
                </a:tc>
              </a:tr>
              <a:tr h="2839175">
                <a:tc>
                  <a:txBody>
                    <a:bodyPr/>
                    <a:lstStyle/>
                    <a:p>
                      <a:pPr indent="0" lvl="0" marL="0" rtl="0" algn="l">
                        <a:lnSpc>
                          <a:spcPct val="115000"/>
                        </a:lnSpc>
                        <a:spcBef>
                          <a:spcPts val="1800"/>
                        </a:spcBef>
                        <a:spcAft>
                          <a:spcPts val="0"/>
                        </a:spcAft>
                        <a:buNone/>
                      </a:pPr>
                      <a:r>
                        <a:rPr b="1" lang="en-US" sz="2200">
                          <a:solidFill>
                            <a:srgbClr val="393A3D"/>
                          </a:solidFill>
                          <a:highlight>
                            <a:srgbClr val="FFFFFF"/>
                          </a:highlight>
                        </a:rPr>
                        <a:t>Download the teacher toolkit</a:t>
                      </a:r>
                      <a:endParaRPr b="1" sz="2200">
                        <a:solidFill>
                          <a:srgbClr val="393A3D"/>
                        </a:solidFill>
                        <a:highlight>
                          <a:srgbClr val="FFFFFF"/>
                        </a:highlight>
                      </a:endParaRPr>
                    </a:p>
                    <a:p>
                      <a:pPr indent="0" lvl="0" marL="0" rtl="0" algn="l">
                        <a:lnSpc>
                          <a:spcPct val="115000"/>
                        </a:lnSpc>
                        <a:spcBef>
                          <a:spcPts val="1800"/>
                        </a:spcBef>
                        <a:spcAft>
                          <a:spcPts val="0"/>
                        </a:spcAft>
                        <a:buClr>
                          <a:schemeClr val="dk1"/>
                        </a:buClr>
                        <a:buSzPts val="1100"/>
                        <a:buFont typeface="Arial"/>
                        <a:buNone/>
                      </a:pPr>
                      <a:r>
                        <a:t/>
                      </a:r>
                      <a:endParaRPr b="1" sz="2200">
                        <a:solidFill>
                          <a:srgbClr val="393A3D"/>
                        </a:solidFill>
                        <a:highlight>
                          <a:srgbClr val="FFFFFF"/>
                        </a:highlight>
                      </a:endParaRPr>
                    </a:p>
                    <a:p>
                      <a:pPr indent="0" lvl="0" marL="0" rtl="0" algn="l">
                        <a:lnSpc>
                          <a:spcPct val="115000"/>
                        </a:lnSpc>
                        <a:spcBef>
                          <a:spcPts val="400"/>
                        </a:spcBef>
                        <a:spcAft>
                          <a:spcPts val="0"/>
                        </a:spcAft>
                        <a:buClr>
                          <a:schemeClr val="dk1"/>
                        </a:buClr>
                        <a:buSzPts val="1100"/>
                        <a:buFont typeface="Arial"/>
                        <a:buNone/>
                      </a:pPr>
                      <a:r>
                        <a:rPr lang="en-US" sz="1700">
                          <a:solidFill>
                            <a:schemeClr val="dk1"/>
                          </a:solidFill>
                          <a:highlight>
                            <a:srgbClr val="FFFFFF"/>
                          </a:highlight>
                        </a:rPr>
                        <a:t>Part 1: </a:t>
                      </a:r>
                      <a:r>
                        <a:rPr lang="en-US" sz="1700">
                          <a:solidFill>
                            <a:schemeClr val="hlink"/>
                          </a:solidFill>
                          <a:highlight>
                            <a:srgbClr val="FFFFFF"/>
                          </a:highlight>
                          <a:uFill>
                            <a:noFill/>
                          </a:uFill>
                          <a:hlinkClick r:id="rId3"/>
                        </a:rPr>
                        <a:t>Curriculum Overview 2022-2023</a:t>
                      </a:r>
                      <a:endParaRPr sz="1700">
                        <a:solidFill>
                          <a:schemeClr val="hlink"/>
                        </a:solidFill>
                        <a:highlight>
                          <a:srgbClr val="FFFFFF"/>
                        </a:highlight>
                      </a:endParaRPr>
                    </a:p>
                    <a:p>
                      <a:pPr indent="0" lvl="0" marL="0" rtl="0" algn="l">
                        <a:lnSpc>
                          <a:spcPct val="115000"/>
                        </a:lnSpc>
                        <a:spcBef>
                          <a:spcPts val="1500"/>
                        </a:spcBef>
                        <a:spcAft>
                          <a:spcPts val="0"/>
                        </a:spcAft>
                        <a:buClr>
                          <a:schemeClr val="dk1"/>
                        </a:buClr>
                        <a:buSzPts val="1100"/>
                        <a:buFont typeface="Arial"/>
                        <a:buNone/>
                      </a:pPr>
                      <a:r>
                        <a:rPr lang="en-US" sz="1700">
                          <a:solidFill>
                            <a:schemeClr val="dk1"/>
                          </a:solidFill>
                          <a:highlight>
                            <a:srgbClr val="FFFFFF"/>
                          </a:highlight>
                        </a:rPr>
                        <a:t>Part 2: </a:t>
                      </a:r>
                      <a:r>
                        <a:rPr lang="en-US" sz="1700">
                          <a:solidFill>
                            <a:schemeClr val="hlink"/>
                          </a:solidFill>
                          <a:highlight>
                            <a:srgbClr val="FFFFFF"/>
                          </a:highlight>
                          <a:uFill>
                            <a:noFill/>
                          </a:uFill>
                          <a:hlinkClick r:id="rId4"/>
                        </a:rPr>
                        <a:t>Curriculum Orientation 2022-2023</a:t>
                      </a:r>
                      <a:endParaRPr sz="1700">
                        <a:solidFill>
                          <a:schemeClr val="hlink"/>
                        </a:solidFill>
                        <a:highlight>
                          <a:srgbClr val="FFFFFF"/>
                        </a:highlight>
                      </a:endParaRPr>
                    </a:p>
                    <a:p>
                      <a:pPr indent="0" lvl="0" marL="0" rtl="0" algn="l">
                        <a:lnSpc>
                          <a:spcPct val="115000"/>
                        </a:lnSpc>
                        <a:spcBef>
                          <a:spcPts val="1500"/>
                        </a:spcBef>
                        <a:spcAft>
                          <a:spcPts val="1200"/>
                        </a:spcAft>
                        <a:buNone/>
                      </a:pPr>
                      <a:r>
                        <a:t/>
                      </a:r>
                      <a:endParaRPr/>
                    </a:p>
                  </a:txBody>
                  <a:tcPr marT="91425" marB="91425" marR="91425" marL="91425"/>
                </a:tc>
                <a:tc>
                  <a:txBody>
                    <a:bodyPr/>
                    <a:lstStyle/>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rPr lang="en-US" sz="1700">
                          <a:latin typeface="Avenir Next For Intuit"/>
                          <a:ea typeface="Avenir Next For Intuit"/>
                          <a:cs typeface="Avenir Next For Intuit"/>
                          <a:sym typeface="Avenir Next For Intuit"/>
                        </a:rPr>
                        <a:t>Microsite to receive the simulation - (</a:t>
                      </a:r>
                      <a:r>
                        <a:rPr lang="en-US" sz="1700" u="sng">
                          <a:solidFill>
                            <a:schemeClr val="hlink"/>
                          </a:solidFill>
                          <a:latin typeface="Avenir Next For Intuit"/>
                          <a:ea typeface="Avenir Next For Intuit"/>
                          <a:cs typeface="Avenir Next For Intuit"/>
                          <a:sym typeface="Avenir Next For Intuit"/>
                          <a:hlinkClick r:id="rId5"/>
                        </a:rPr>
                        <a:t>Sign Up</a:t>
                      </a:r>
                      <a:r>
                        <a:rPr lang="en-US" sz="1700">
                          <a:latin typeface="Avenir Next For Intuit"/>
                          <a:ea typeface="Avenir Next For Intuit"/>
                          <a:cs typeface="Avenir Next For Intuit"/>
                          <a:sym typeface="Avenir Next For Intuit"/>
                        </a:rPr>
                        <a:t>)</a:t>
                      </a:r>
                      <a:endParaRPr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4" name="Shape 3104"/>
        <p:cNvGrpSpPr/>
        <p:nvPr/>
      </p:nvGrpSpPr>
      <p:grpSpPr>
        <a:xfrm>
          <a:off x="0" y="0"/>
          <a:ext cx="0" cy="0"/>
          <a:chOff x="0" y="0"/>
          <a:chExt cx="0" cy="0"/>
        </a:xfrm>
      </p:grpSpPr>
      <p:sp>
        <p:nvSpPr>
          <p:cNvPr id="3105" name="Google Shape;3105;p201"/>
          <p:cNvSpPr txBox="1"/>
          <p:nvPr>
            <p:ph type="title"/>
          </p:nvPr>
        </p:nvSpPr>
        <p:spPr>
          <a:xfrm>
            <a:off x="320050" y="2057400"/>
            <a:ext cx="10567500" cy="2743200"/>
          </a:xfrm>
          <a:prstGeom prst="rect">
            <a:avLst/>
          </a:prstGeom>
        </p:spPr>
        <p:txBody>
          <a:bodyPr anchorCtr="0" anchor="ctr" bIns="45700" lIns="91375" spcFirstLastPara="1" rIns="91375" wrap="square" tIns="45700">
            <a:noAutofit/>
          </a:bodyPr>
          <a:lstStyle/>
          <a:p>
            <a:pPr indent="0" lvl="0" marL="0" rtl="0" algn="l">
              <a:spcBef>
                <a:spcPts val="0"/>
              </a:spcBef>
              <a:spcAft>
                <a:spcPts val="0"/>
              </a:spcAft>
              <a:buNone/>
            </a:pPr>
            <a:r>
              <a:rPr lang="en-US"/>
              <a:t>Bringing the </a:t>
            </a:r>
            <a:br>
              <a:rPr lang="en-US"/>
            </a:br>
            <a:r>
              <a:rPr lang="en-US">
                <a:latin typeface="AvenirNext forINTUIT W05 Medium"/>
                <a:ea typeface="AvenirNext forINTUIT W05 Medium"/>
                <a:cs typeface="AvenirNext forINTUIT W05 Medium"/>
                <a:sym typeface="AvenirNext forINTUIT W05 Medium"/>
              </a:rPr>
              <a:t>Intuit Social Innovation Challenge</a:t>
            </a:r>
            <a:r>
              <a:rPr lang="en-US"/>
              <a:t> </a:t>
            </a:r>
            <a:br>
              <a:rPr lang="en-US"/>
            </a:br>
            <a:r>
              <a:rPr lang="en-US"/>
              <a:t>to </a:t>
            </a:r>
            <a:r>
              <a:rPr lang="en-US">
                <a:latin typeface="AvenirNext forINTUIT W05 Demi"/>
                <a:ea typeface="AvenirNext forINTUIT W05 Demi"/>
                <a:cs typeface="AvenirNext forINTUIT W05 Demi"/>
                <a:sym typeface="AvenirNext forINTUIT W05 Demi"/>
              </a:rPr>
              <a:t>Life</a:t>
            </a:r>
            <a:endParaRPr>
              <a:latin typeface="AvenirNext forINTUIT W05 Demi"/>
              <a:ea typeface="AvenirNext forINTUIT W05 Demi"/>
              <a:cs typeface="AvenirNext forINTUIT W05 Demi"/>
              <a:sym typeface="AvenirNext forINTUIT W05 Demi"/>
            </a:endParaRPr>
          </a:p>
        </p:txBody>
      </p:sp>
      <p:sp>
        <p:nvSpPr>
          <p:cNvPr id="3106" name="Google Shape;3106;p201"/>
          <p:cNvSpPr/>
          <p:nvPr/>
        </p:nvSpPr>
        <p:spPr>
          <a:xfrm>
            <a:off x="7153937" y="1050933"/>
            <a:ext cx="2035500" cy="19308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107" name="Google Shape;3107;p201"/>
          <p:cNvSpPr/>
          <p:nvPr/>
        </p:nvSpPr>
        <p:spPr>
          <a:xfrm>
            <a:off x="10429350" y="2751833"/>
            <a:ext cx="1062600" cy="10419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108" name="Google Shape;3108;p201"/>
          <p:cNvSpPr/>
          <p:nvPr/>
        </p:nvSpPr>
        <p:spPr>
          <a:xfrm>
            <a:off x="5916026" y="391133"/>
            <a:ext cx="1451100" cy="13197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109" name="Google Shape;3109;p201"/>
          <p:cNvSpPr/>
          <p:nvPr/>
        </p:nvSpPr>
        <p:spPr>
          <a:xfrm>
            <a:off x="9189440" y="462133"/>
            <a:ext cx="1670700" cy="1543200"/>
          </a:xfrm>
          <a:prstGeom prst="ellipse">
            <a:avLst/>
          </a:prstGeom>
          <a:solidFill>
            <a:schemeClr val="accent1"/>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110" name="Google Shape;3110;p201"/>
          <p:cNvSpPr/>
          <p:nvPr/>
        </p:nvSpPr>
        <p:spPr>
          <a:xfrm>
            <a:off x="10597140" y="1582967"/>
            <a:ext cx="1131300" cy="10875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111" name="Google Shape;3111;p201"/>
          <p:cNvSpPr/>
          <p:nvPr/>
        </p:nvSpPr>
        <p:spPr>
          <a:xfrm>
            <a:off x="9412082" y="2159733"/>
            <a:ext cx="888600" cy="914400"/>
          </a:xfrm>
          <a:prstGeom prst="ellipse">
            <a:avLst/>
          </a:prstGeom>
          <a:solidFill>
            <a:schemeClr val="lt1"/>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3112" name="Google Shape;3112;p201"/>
          <p:cNvSpPr txBox="1"/>
          <p:nvPr/>
        </p:nvSpPr>
        <p:spPr>
          <a:xfrm>
            <a:off x="127767" y="6082667"/>
            <a:ext cx="4727100" cy="538500"/>
          </a:xfrm>
          <a:prstGeom prst="rect">
            <a:avLst/>
          </a:prstGeom>
          <a:noFill/>
          <a:ln>
            <a:noFill/>
          </a:ln>
        </p:spPr>
        <p:txBody>
          <a:bodyPr anchorCtr="0" anchor="t" bIns="121875" lIns="121875" spcFirstLastPara="1" rIns="121875" wrap="square" tIns="121875">
            <a:spAutoFit/>
          </a:bodyPr>
          <a:lstStyle/>
          <a:p>
            <a:pPr indent="0" lvl="0" marL="0" rtl="0" algn="l">
              <a:lnSpc>
                <a:spcPct val="95000"/>
              </a:lnSpc>
              <a:spcBef>
                <a:spcPts val="0"/>
              </a:spcBef>
              <a:spcAft>
                <a:spcPts val="0"/>
              </a:spcAft>
              <a:buNone/>
            </a:pPr>
            <a:r>
              <a:rPr lang="en-US" sz="2000">
                <a:solidFill>
                  <a:schemeClr val="lt1"/>
                </a:solidFill>
                <a:latin typeface="AvenirNext forINTUIT W05 Medium"/>
                <a:ea typeface="AvenirNext forINTUIT W05 Medium"/>
                <a:cs typeface="AvenirNext forINTUIT W05 Medium"/>
                <a:sym typeface="AvenirNext forINTUIT W05 Medium"/>
              </a:rPr>
              <a:t>Intuit’s Social Innovation Challenge</a:t>
            </a:r>
            <a:endParaRPr sz="2000">
              <a:solidFill>
                <a:schemeClr val="lt1"/>
              </a:solidFill>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6" name="Shape 3116"/>
        <p:cNvGrpSpPr/>
        <p:nvPr/>
      </p:nvGrpSpPr>
      <p:grpSpPr>
        <a:xfrm>
          <a:off x="0" y="0"/>
          <a:ext cx="0" cy="0"/>
          <a:chOff x="0" y="0"/>
          <a:chExt cx="0" cy="0"/>
        </a:xfrm>
      </p:grpSpPr>
      <p:sp>
        <p:nvSpPr>
          <p:cNvPr id="3117" name="Google Shape;3117;p202"/>
          <p:cNvSpPr txBox="1"/>
          <p:nvPr>
            <p:ph type="title"/>
          </p:nvPr>
        </p:nvSpPr>
        <p:spPr>
          <a:xfrm>
            <a:off x="338299" y="621800"/>
            <a:ext cx="11850600" cy="591600"/>
          </a:xfrm>
          <a:prstGeom prst="rect">
            <a:avLst/>
          </a:prstGeom>
        </p:spPr>
        <p:txBody>
          <a:bodyPr anchorCtr="0" anchor="t" bIns="45700" lIns="91375" spcFirstLastPara="1" rIns="91375" wrap="square" tIns="45700">
            <a:noAutofit/>
          </a:bodyPr>
          <a:lstStyle/>
          <a:p>
            <a:pPr indent="0" lvl="0" marL="0" rtl="0" algn="l">
              <a:spcBef>
                <a:spcPts val="0"/>
              </a:spcBef>
              <a:spcAft>
                <a:spcPts val="0"/>
              </a:spcAft>
              <a:buNone/>
            </a:pPr>
            <a:r>
              <a:rPr lang="en-US" sz="4000"/>
              <a:t>Timeline for the Intuit Social Innovation Challenge</a:t>
            </a:r>
            <a:endParaRPr sz="4000"/>
          </a:p>
        </p:txBody>
      </p:sp>
      <p:sp>
        <p:nvSpPr>
          <p:cNvPr id="3118" name="Google Shape;3118;p202"/>
          <p:cNvSpPr txBox="1"/>
          <p:nvPr>
            <p:ph idx="4294967295" type="body"/>
          </p:nvPr>
        </p:nvSpPr>
        <p:spPr>
          <a:xfrm>
            <a:off x="6076950" y="1446163"/>
            <a:ext cx="5727300" cy="794700"/>
          </a:xfrm>
          <a:prstGeom prst="rect">
            <a:avLst/>
          </a:prstGeom>
        </p:spPr>
        <p:txBody>
          <a:bodyPr anchorCtr="0" anchor="t" bIns="45700" lIns="91375" spcFirstLastPara="1" rIns="91375" wrap="square" tIns="45700">
            <a:noAutofit/>
          </a:bodyPr>
          <a:lstStyle/>
          <a:p>
            <a:pPr indent="0" lvl="0" marL="0" rtl="0" algn="ctr">
              <a:lnSpc>
                <a:spcPct val="125000"/>
              </a:lnSpc>
              <a:spcBef>
                <a:spcPts val="0"/>
              </a:spcBef>
              <a:spcAft>
                <a:spcPts val="0"/>
              </a:spcAft>
              <a:buNone/>
            </a:pPr>
            <a:r>
              <a:rPr lang="en-US" sz="2700">
                <a:solidFill>
                  <a:schemeClr val="dk1"/>
                </a:solidFill>
              </a:rPr>
              <a:t>All students sign up for the Challenge </a:t>
            </a:r>
            <a:r>
              <a:rPr lang="en-US" sz="2700" u="sng">
                <a:solidFill>
                  <a:schemeClr val="hlink"/>
                </a:solidFill>
                <a:hlinkClick r:id="rId3"/>
              </a:rPr>
              <a:t>here</a:t>
            </a:r>
            <a:r>
              <a:rPr lang="en-US" sz="2700">
                <a:solidFill>
                  <a:schemeClr val="dk1"/>
                </a:solidFill>
              </a:rPr>
              <a:t> or the QR code</a:t>
            </a:r>
            <a:endParaRPr sz="2700">
              <a:solidFill>
                <a:schemeClr val="dk1"/>
              </a:solidFill>
            </a:endParaRPr>
          </a:p>
          <a:p>
            <a:pPr indent="0" lvl="0" marL="0" rtl="0" algn="l">
              <a:lnSpc>
                <a:spcPct val="125000"/>
              </a:lnSpc>
              <a:spcBef>
                <a:spcPts val="0"/>
              </a:spcBef>
              <a:spcAft>
                <a:spcPts val="0"/>
              </a:spcAft>
              <a:buNone/>
            </a:pPr>
            <a:r>
              <a:t/>
            </a:r>
            <a:endParaRPr sz="2100">
              <a:solidFill>
                <a:schemeClr val="dk1"/>
              </a:solidFill>
            </a:endParaRPr>
          </a:p>
          <a:p>
            <a:pPr indent="0" lvl="0" marL="0" rtl="0" algn="l">
              <a:lnSpc>
                <a:spcPct val="125000"/>
              </a:lnSpc>
              <a:spcBef>
                <a:spcPts val="0"/>
              </a:spcBef>
              <a:spcAft>
                <a:spcPts val="0"/>
              </a:spcAft>
              <a:buNone/>
            </a:pPr>
            <a:r>
              <a:t/>
            </a:r>
            <a:endParaRPr sz="2100">
              <a:solidFill>
                <a:schemeClr val="dk1"/>
              </a:solidFill>
            </a:endParaRPr>
          </a:p>
          <a:p>
            <a:pPr indent="0" lvl="0" marL="0" rtl="0" algn="l">
              <a:lnSpc>
                <a:spcPct val="125000"/>
              </a:lnSpc>
              <a:spcBef>
                <a:spcPts val="0"/>
              </a:spcBef>
              <a:spcAft>
                <a:spcPts val="0"/>
              </a:spcAft>
              <a:buNone/>
            </a:pPr>
            <a:r>
              <a:t/>
            </a:r>
            <a:endParaRPr sz="2100">
              <a:solidFill>
                <a:schemeClr val="dk1"/>
              </a:solidFill>
            </a:endParaRPr>
          </a:p>
          <a:p>
            <a:pPr indent="0" lvl="0" marL="0" rtl="0" algn="l">
              <a:lnSpc>
                <a:spcPct val="125000"/>
              </a:lnSpc>
              <a:spcBef>
                <a:spcPts val="0"/>
              </a:spcBef>
              <a:spcAft>
                <a:spcPts val="0"/>
              </a:spcAft>
              <a:buNone/>
            </a:pPr>
            <a:r>
              <a:t/>
            </a:r>
            <a:endParaRPr sz="2100">
              <a:solidFill>
                <a:schemeClr val="dk1"/>
              </a:solidFill>
            </a:endParaRPr>
          </a:p>
          <a:p>
            <a:pPr indent="0" lvl="0" marL="0" rtl="0" algn="l">
              <a:lnSpc>
                <a:spcPct val="125000"/>
              </a:lnSpc>
              <a:spcBef>
                <a:spcPts val="0"/>
              </a:spcBef>
              <a:spcAft>
                <a:spcPts val="0"/>
              </a:spcAft>
              <a:buNone/>
            </a:pPr>
            <a:r>
              <a:t/>
            </a:r>
            <a:endParaRPr sz="2100">
              <a:solidFill>
                <a:schemeClr val="dk1"/>
              </a:solidFill>
            </a:endParaRPr>
          </a:p>
          <a:p>
            <a:pPr indent="0" lvl="0" marL="0" rtl="0" algn="l">
              <a:lnSpc>
                <a:spcPct val="125000"/>
              </a:lnSpc>
              <a:spcBef>
                <a:spcPts val="0"/>
              </a:spcBef>
              <a:spcAft>
                <a:spcPts val="0"/>
              </a:spcAft>
              <a:buNone/>
            </a:pPr>
            <a:r>
              <a:t/>
            </a:r>
            <a:endParaRPr sz="2100">
              <a:solidFill>
                <a:schemeClr val="dk1"/>
              </a:solidFill>
            </a:endParaRPr>
          </a:p>
          <a:p>
            <a:pPr indent="0" lvl="0" marL="0" rtl="0" algn="l">
              <a:lnSpc>
                <a:spcPct val="125000"/>
              </a:lnSpc>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p:txBody>
      </p:sp>
      <p:pic>
        <p:nvPicPr>
          <p:cNvPr id="3119" name="Google Shape;3119;p202"/>
          <p:cNvPicPr preferRelativeResize="0"/>
          <p:nvPr/>
        </p:nvPicPr>
        <p:blipFill>
          <a:blip r:embed="rId4">
            <a:alphaModFix/>
          </a:blip>
          <a:stretch>
            <a:fillRect/>
          </a:stretch>
        </p:blipFill>
        <p:spPr>
          <a:xfrm>
            <a:off x="6901476" y="2473649"/>
            <a:ext cx="4236250" cy="4236250"/>
          </a:xfrm>
          <a:prstGeom prst="rect">
            <a:avLst/>
          </a:prstGeom>
          <a:noFill/>
          <a:ln>
            <a:noFill/>
          </a:ln>
        </p:spPr>
      </p:pic>
      <p:sp>
        <p:nvSpPr>
          <p:cNvPr id="3120" name="Google Shape;3120;p202"/>
          <p:cNvSpPr txBox="1"/>
          <p:nvPr/>
        </p:nvSpPr>
        <p:spPr>
          <a:xfrm>
            <a:off x="325875" y="1821900"/>
            <a:ext cx="5924700" cy="39867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900">
                <a:latin typeface="AvenirNext forINTUIT W05 Medium"/>
                <a:ea typeface="AvenirNext forINTUIT W05 Medium"/>
                <a:cs typeface="AvenirNext forINTUIT W05 Medium"/>
                <a:sym typeface="AvenirNext forINTUIT W05 Medium"/>
              </a:rPr>
              <a:t>Step 1: Register by September 30</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rPr lang="en-US" sz="1900">
                <a:latin typeface="AvenirNext forINTUIT W05 Medium"/>
                <a:ea typeface="AvenirNext forINTUIT W05 Medium"/>
                <a:cs typeface="AvenirNext forINTUIT W05 Medium"/>
                <a:sym typeface="AvenirNext forINTUIT W05 Medium"/>
              </a:rPr>
              <a:t>Step 2: Form a team</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rPr lang="en-US" sz="1900">
                <a:latin typeface="AvenirNext forINTUIT W05 Medium"/>
                <a:ea typeface="AvenirNext forINTUIT W05 Medium"/>
                <a:cs typeface="AvenirNext forINTUIT W05 Medium"/>
                <a:sym typeface="AvenirNext forINTUIT W05 Medium"/>
              </a:rPr>
              <a:t>Step 3: Build a solution</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rPr lang="en-US" sz="1900">
                <a:latin typeface="AvenirNext forINTUIT W05 Medium"/>
                <a:ea typeface="AvenirNext forINTUIT W05 Medium"/>
                <a:cs typeface="AvenirNext forINTUIT W05 Medium"/>
                <a:sym typeface="AvenirNext forINTUIT W05 Medium"/>
              </a:rPr>
              <a:t>Step 4: Submit your team’s project by October 12</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rPr lang="en-US" sz="1900">
                <a:latin typeface="AvenirNext forINTUIT W05 Medium"/>
                <a:ea typeface="AvenirNext forINTUIT W05 Medium"/>
                <a:cs typeface="AvenirNext forINTUIT W05 Medium"/>
                <a:sym typeface="AvenirNext forINTUIT W05 Medium"/>
              </a:rPr>
              <a:t>Step 5: Finalists paired with an Intuit mentor</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rPr lang="en-US" sz="1900">
                <a:latin typeface="AvenirNext forINTUIT W05 Medium"/>
                <a:ea typeface="AvenirNext forINTUIT W05 Medium"/>
                <a:cs typeface="AvenirNext forINTUIT W05 Medium"/>
                <a:sym typeface="AvenirNext forINTUIT W05 Medium"/>
              </a:rPr>
              <a:t>Step 6: Finalists submissions due November 9</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t/>
            </a:r>
            <a:endParaRPr sz="1900">
              <a:latin typeface="AvenirNext forINTUIT W05 Medium"/>
              <a:ea typeface="AvenirNext forINTUIT W05 Medium"/>
              <a:cs typeface="AvenirNext forINTUIT W05 Medium"/>
              <a:sym typeface="AvenirNext forINTUIT W05 Medium"/>
            </a:endParaRPr>
          </a:p>
          <a:p>
            <a:pPr indent="0" lvl="0" marL="0" rtl="0" algn="l">
              <a:spcBef>
                <a:spcPts val="0"/>
              </a:spcBef>
              <a:spcAft>
                <a:spcPts val="0"/>
              </a:spcAft>
              <a:buNone/>
            </a:pPr>
            <a:r>
              <a:rPr lang="en-US" sz="1900">
                <a:latin typeface="AvenirNext forINTUIT W05 Medium"/>
                <a:ea typeface="AvenirNext forINTUIT W05 Medium"/>
                <a:cs typeface="AvenirNext forINTUIT W05 Medium"/>
                <a:sym typeface="AvenirNext forINTUIT W05 Medium"/>
              </a:rPr>
              <a:t>Step 7: Finalist winners announced on November 15</a:t>
            </a:r>
            <a:endParaRPr sz="1900">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4" name="Shape 3124"/>
        <p:cNvGrpSpPr/>
        <p:nvPr/>
      </p:nvGrpSpPr>
      <p:grpSpPr>
        <a:xfrm>
          <a:off x="0" y="0"/>
          <a:ext cx="0" cy="0"/>
          <a:chOff x="0" y="0"/>
          <a:chExt cx="0" cy="0"/>
        </a:xfrm>
      </p:grpSpPr>
      <p:sp>
        <p:nvSpPr>
          <p:cNvPr id="3125" name="Google Shape;3125;p203"/>
          <p:cNvSpPr/>
          <p:nvPr/>
        </p:nvSpPr>
        <p:spPr>
          <a:xfrm>
            <a:off x="2250811" y="-56800"/>
            <a:ext cx="6578700" cy="6914700"/>
          </a:xfrm>
          <a:prstGeom prst="ellipse">
            <a:avLst/>
          </a:prstGeom>
          <a:solidFill>
            <a:schemeClr val="accent2"/>
          </a:solidFill>
          <a:ln cap="flat" cmpd="sng" w="9525">
            <a:solidFill>
              <a:schemeClr val="dk2"/>
            </a:solidFill>
            <a:prstDash val="solid"/>
            <a:round/>
            <a:headEnd len="sm" w="sm" type="none"/>
            <a:tailEnd len="sm" w="sm" type="none"/>
          </a:ln>
        </p:spPr>
        <p:txBody>
          <a:bodyPr anchorCtr="0" anchor="ctr" bIns="121875" lIns="121875" spcFirstLastPara="1" rIns="121875" wrap="square" tIns="121875">
            <a:noAutofit/>
          </a:bodyPr>
          <a:lstStyle/>
          <a:p>
            <a:pPr indent="0" lvl="0" marL="0" rtl="0" algn="ctr">
              <a:spcBef>
                <a:spcPts val="0"/>
              </a:spcBef>
              <a:spcAft>
                <a:spcPts val="0"/>
              </a:spcAft>
              <a:buNone/>
            </a:pPr>
            <a:r>
              <a:rPr b="1" lang="en-US" sz="4800">
                <a:solidFill>
                  <a:schemeClr val="dk1"/>
                </a:solidFill>
                <a:latin typeface="Avenir Next For Intuit"/>
                <a:ea typeface="Avenir Next For Intuit"/>
                <a:cs typeface="Avenir Next For Intuit"/>
                <a:sym typeface="Avenir Next For Intuit"/>
              </a:rPr>
              <a:t>Funding</a:t>
            </a:r>
            <a:br>
              <a:rPr b="1" lang="en-US" sz="2900">
                <a:solidFill>
                  <a:schemeClr val="dk1"/>
                </a:solidFill>
                <a:latin typeface="Avenir Next For Intuit"/>
                <a:ea typeface="Avenir Next For Intuit"/>
                <a:cs typeface="Avenir Next For Intuit"/>
                <a:sym typeface="Avenir Next For Intuit"/>
              </a:rPr>
            </a:br>
            <a:br>
              <a:rPr b="1" lang="en-US" sz="2900">
                <a:solidFill>
                  <a:schemeClr val="dk1"/>
                </a:solidFill>
                <a:latin typeface="Avenir Next For Intuit"/>
                <a:ea typeface="Avenir Next For Intuit"/>
                <a:cs typeface="Avenir Next For Intuit"/>
                <a:sym typeface="Avenir Next For Intuit"/>
              </a:rPr>
            </a:br>
            <a:r>
              <a:rPr lang="en-US" sz="2700">
                <a:solidFill>
                  <a:schemeClr val="dk1"/>
                </a:solidFill>
                <a:latin typeface="Avenir Next For Intuit"/>
                <a:ea typeface="Avenir Next For Intuit"/>
                <a:cs typeface="Avenir Next For Intuit"/>
                <a:sym typeface="Avenir Next For Intuit"/>
              </a:rPr>
              <a:t>First place teams each received $5,000 to improve their project</a:t>
            </a:r>
            <a:endParaRPr sz="2700">
              <a:solidFill>
                <a:schemeClr val="dk1"/>
              </a:solidFill>
              <a:latin typeface="Avenir Next For Intuit"/>
              <a:ea typeface="Avenir Next For Intuit"/>
              <a:cs typeface="Avenir Next For Intuit"/>
              <a:sym typeface="Avenir Next For Intuit"/>
            </a:endParaRPr>
          </a:p>
          <a:p>
            <a:pPr indent="0" lvl="0" marL="0" rtl="0" algn="ctr">
              <a:spcBef>
                <a:spcPts val="0"/>
              </a:spcBef>
              <a:spcAft>
                <a:spcPts val="0"/>
              </a:spcAft>
              <a:buNone/>
            </a:pPr>
            <a:r>
              <a:t/>
            </a:r>
            <a:endParaRPr sz="2700">
              <a:solidFill>
                <a:schemeClr val="dk1"/>
              </a:solidFill>
              <a:latin typeface="Avenir Next For Intuit"/>
              <a:ea typeface="Avenir Next For Intuit"/>
              <a:cs typeface="Avenir Next For Intuit"/>
              <a:sym typeface="Avenir Next For Intuit"/>
            </a:endParaRPr>
          </a:p>
          <a:p>
            <a:pPr indent="0" lvl="0" marL="0" rtl="0" algn="ctr">
              <a:spcBef>
                <a:spcPts val="0"/>
              </a:spcBef>
              <a:spcAft>
                <a:spcPts val="0"/>
              </a:spcAft>
              <a:buNone/>
            </a:pPr>
            <a:r>
              <a:rPr lang="en-US" sz="2700">
                <a:solidFill>
                  <a:schemeClr val="dk1"/>
                </a:solidFill>
                <a:latin typeface="Avenir Next For Intuit"/>
                <a:ea typeface="Avenir Next For Intuit"/>
                <a:cs typeface="Avenir Next For Intuit"/>
                <a:sym typeface="Avenir Next For Intuit"/>
              </a:rPr>
              <a:t>Second place teams receive $3,000 </a:t>
            </a:r>
            <a:br>
              <a:rPr lang="en-US" sz="2700">
                <a:solidFill>
                  <a:schemeClr val="dk1"/>
                </a:solidFill>
                <a:latin typeface="Avenir Next For Intuit"/>
                <a:ea typeface="Avenir Next For Intuit"/>
                <a:cs typeface="Avenir Next For Intuit"/>
                <a:sym typeface="Avenir Next For Intuit"/>
              </a:rPr>
            </a:br>
            <a:br>
              <a:rPr lang="en-US" sz="2700">
                <a:solidFill>
                  <a:schemeClr val="dk1"/>
                </a:solidFill>
                <a:latin typeface="Avenir Next For Intuit"/>
                <a:ea typeface="Avenir Next For Intuit"/>
                <a:cs typeface="Avenir Next For Intuit"/>
                <a:sym typeface="Avenir Next For Intuit"/>
              </a:rPr>
            </a:br>
            <a:r>
              <a:rPr lang="en-US" sz="2700">
                <a:solidFill>
                  <a:schemeClr val="dk1"/>
                </a:solidFill>
                <a:latin typeface="Avenir Next For Intuit"/>
                <a:ea typeface="Avenir Next For Intuit"/>
                <a:cs typeface="Avenir Next For Intuit"/>
                <a:sym typeface="Avenir Next For Intuit"/>
              </a:rPr>
              <a:t>Third place teams receive $2,000</a:t>
            </a:r>
            <a:br>
              <a:rPr lang="en-US" sz="2700">
                <a:solidFill>
                  <a:schemeClr val="dk1"/>
                </a:solidFill>
                <a:latin typeface="Avenir Next For Intuit"/>
                <a:ea typeface="Avenir Next For Intuit"/>
                <a:cs typeface="Avenir Next For Intuit"/>
                <a:sym typeface="Avenir Next For Intuit"/>
              </a:rPr>
            </a:br>
            <a:br>
              <a:rPr lang="en-US" sz="2700">
                <a:solidFill>
                  <a:schemeClr val="dk1"/>
                </a:solidFill>
                <a:latin typeface="Avenir Next For Intuit"/>
                <a:ea typeface="Avenir Next For Intuit"/>
                <a:cs typeface="Avenir Next For Intuit"/>
                <a:sym typeface="Avenir Next For Intuit"/>
              </a:rPr>
            </a:br>
            <a:endParaRPr sz="2700">
              <a:solidFill>
                <a:schemeClr val="dk1"/>
              </a:solidFill>
              <a:latin typeface="Avenir Next For Intuit"/>
              <a:ea typeface="Avenir Next For Intuit"/>
              <a:cs typeface="Avenir Next For Intuit"/>
              <a:sym typeface="Avenir Next For Intui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4" name="Shape 2994"/>
        <p:cNvGrpSpPr/>
        <p:nvPr/>
      </p:nvGrpSpPr>
      <p:grpSpPr>
        <a:xfrm>
          <a:off x="0" y="0"/>
          <a:ext cx="0" cy="0"/>
          <a:chOff x="0" y="0"/>
          <a:chExt cx="0" cy="0"/>
        </a:xfrm>
      </p:grpSpPr>
      <p:pic>
        <p:nvPicPr>
          <p:cNvPr id="2995" name="Google Shape;2995;p186"/>
          <p:cNvPicPr preferRelativeResize="0"/>
          <p:nvPr/>
        </p:nvPicPr>
        <p:blipFill>
          <a:blip r:embed="rId3">
            <a:alphaModFix/>
          </a:blip>
          <a:stretch>
            <a:fillRect/>
          </a:stretch>
        </p:blipFill>
        <p:spPr>
          <a:xfrm>
            <a:off x="423549" y="2041550"/>
            <a:ext cx="11341752" cy="2026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129" name="Shape 3129"/>
        <p:cNvGrpSpPr/>
        <p:nvPr/>
      </p:nvGrpSpPr>
      <p:grpSpPr>
        <a:xfrm>
          <a:off x="0" y="0"/>
          <a:ext cx="0" cy="0"/>
          <a:chOff x="0" y="0"/>
          <a:chExt cx="0" cy="0"/>
        </a:xfrm>
      </p:grpSpPr>
      <p:sp>
        <p:nvSpPr>
          <p:cNvPr id="3130" name="Google Shape;3130;p204"/>
          <p:cNvSpPr txBox="1"/>
          <p:nvPr>
            <p:ph type="title"/>
          </p:nvPr>
        </p:nvSpPr>
        <p:spPr>
          <a:xfrm>
            <a:off x="506250" y="1780450"/>
            <a:ext cx="11480100" cy="3134700"/>
          </a:xfrm>
          <a:prstGeom prst="rect">
            <a:avLst/>
          </a:prstGeom>
        </p:spPr>
        <p:txBody>
          <a:bodyPr anchorCtr="0" anchor="ctr" bIns="45700" lIns="91400" spcFirstLastPara="1" rIns="91400" wrap="square" tIns="45700">
            <a:noAutofit/>
          </a:bodyPr>
          <a:lstStyle/>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0" lang="en-US" sz="2400">
                <a:solidFill>
                  <a:schemeClr val="lt1"/>
                </a:solidFill>
              </a:rPr>
              <a:t>Be on the lookout this year for:</a:t>
            </a:r>
            <a:endParaRPr b="0" sz="2400">
              <a:solidFill>
                <a:schemeClr val="lt1"/>
              </a:solidFill>
            </a:endParaRPr>
          </a:p>
          <a:p>
            <a:pPr indent="0" lvl="0" marL="0" rtl="0" algn="l">
              <a:spcBef>
                <a:spcPts val="0"/>
              </a:spcBef>
              <a:spcAft>
                <a:spcPts val="0"/>
              </a:spcAft>
              <a:buNone/>
            </a:pPr>
            <a:r>
              <a:t/>
            </a:r>
            <a:endParaRPr b="0" sz="2400">
              <a:solidFill>
                <a:schemeClr val="lt1"/>
              </a:solidFill>
            </a:endParaRPr>
          </a:p>
          <a:p>
            <a:pPr indent="-355600" lvl="0" marL="457200" rtl="0" algn="l">
              <a:spcBef>
                <a:spcPts val="0"/>
              </a:spcBef>
              <a:spcAft>
                <a:spcPts val="0"/>
              </a:spcAft>
              <a:buClr>
                <a:schemeClr val="lt1"/>
              </a:buClr>
              <a:buSzPts val="2000"/>
              <a:buAutoNum type="arabicPeriod"/>
            </a:pPr>
            <a:r>
              <a:rPr lang="en-US" sz="2000">
                <a:solidFill>
                  <a:schemeClr val="lt1"/>
                </a:solidFill>
              </a:rPr>
              <a:t>Updated Mint &amp; TurboTax Curriculum now!</a:t>
            </a:r>
            <a:endParaRPr sz="2000">
              <a:solidFill>
                <a:schemeClr val="lt1"/>
              </a:solidFill>
            </a:endParaRPr>
          </a:p>
          <a:p>
            <a:pPr indent="-355600" lvl="1" marL="914400" rtl="0" algn="l">
              <a:spcBef>
                <a:spcPts val="0"/>
              </a:spcBef>
              <a:spcAft>
                <a:spcPts val="0"/>
              </a:spcAft>
              <a:buClr>
                <a:schemeClr val="lt1"/>
              </a:buClr>
              <a:buSzPts val="2000"/>
              <a:buAutoNum type="alphaLcPeriod"/>
            </a:pPr>
            <a:r>
              <a:rPr lang="en-US" sz="2000">
                <a:solidFill>
                  <a:schemeClr val="lt1"/>
                </a:solidFill>
              </a:rPr>
              <a:t>Intuit content is now updated to reflect student needs</a:t>
            </a:r>
            <a:endParaRPr sz="2000">
              <a:solidFill>
                <a:schemeClr val="lt1"/>
              </a:solidFill>
            </a:endParaRPr>
          </a:p>
          <a:p>
            <a:pPr indent="0" lvl="0" marL="0" rtl="0" algn="l">
              <a:spcBef>
                <a:spcPts val="0"/>
              </a:spcBef>
              <a:spcAft>
                <a:spcPts val="0"/>
              </a:spcAft>
              <a:buNone/>
            </a:pPr>
            <a:r>
              <a:t/>
            </a:r>
            <a:endParaRPr sz="2000">
              <a:solidFill>
                <a:schemeClr val="lt1"/>
              </a:solidFill>
            </a:endParaRPr>
          </a:p>
          <a:p>
            <a:pPr indent="-355600" lvl="0" marL="457200" rtl="0" algn="l">
              <a:spcBef>
                <a:spcPts val="0"/>
              </a:spcBef>
              <a:spcAft>
                <a:spcPts val="0"/>
              </a:spcAft>
              <a:buClr>
                <a:schemeClr val="lt1"/>
              </a:buClr>
              <a:buSzPts val="2000"/>
              <a:buAutoNum type="arabicPeriod"/>
            </a:pPr>
            <a:r>
              <a:rPr lang="en-US" sz="2000">
                <a:solidFill>
                  <a:schemeClr val="lt1"/>
                </a:solidFill>
              </a:rPr>
              <a:t>Intuit Social Innovation Challenge </a:t>
            </a:r>
            <a:endParaRPr sz="2000">
              <a:solidFill>
                <a:schemeClr val="lt1"/>
              </a:solidFill>
            </a:endParaRPr>
          </a:p>
          <a:p>
            <a:pPr indent="-355600" lvl="1" marL="914400" rtl="0" algn="l">
              <a:spcBef>
                <a:spcPts val="0"/>
              </a:spcBef>
              <a:spcAft>
                <a:spcPts val="0"/>
              </a:spcAft>
              <a:buClr>
                <a:schemeClr val="lt1"/>
              </a:buClr>
              <a:buSzPts val="2000"/>
              <a:buAutoNum type="alphaLcPeriod"/>
            </a:pPr>
            <a:r>
              <a:rPr lang="en-US" sz="2000">
                <a:solidFill>
                  <a:schemeClr val="lt1"/>
                </a:solidFill>
              </a:rPr>
              <a:t>Register your students now to potentially win $5,000 in grant funding for their impact proposals!</a:t>
            </a:r>
            <a:endParaRPr sz="2000">
              <a:solidFill>
                <a:schemeClr val="lt1"/>
              </a:solidFill>
            </a:endParaRPr>
          </a:p>
          <a:p>
            <a:pPr indent="0" lvl="0" marL="457200" rtl="0" algn="l">
              <a:spcBef>
                <a:spcPts val="0"/>
              </a:spcBef>
              <a:spcAft>
                <a:spcPts val="0"/>
              </a:spcAft>
              <a:buNone/>
            </a:pPr>
            <a:r>
              <a:t/>
            </a:r>
            <a:endParaRPr sz="2000">
              <a:solidFill>
                <a:schemeClr val="lt1"/>
              </a:solidFill>
            </a:endParaRPr>
          </a:p>
          <a:p>
            <a:pPr indent="-355600" lvl="0" marL="457200" rtl="0" algn="l">
              <a:spcBef>
                <a:spcPts val="0"/>
              </a:spcBef>
              <a:spcAft>
                <a:spcPts val="0"/>
              </a:spcAft>
              <a:buClr>
                <a:schemeClr val="lt1"/>
              </a:buClr>
              <a:buSzPts val="2000"/>
              <a:buAutoNum type="arabicPeriod"/>
            </a:pPr>
            <a:r>
              <a:rPr lang="en-US" sz="2000">
                <a:solidFill>
                  <a:schemeClr val="lt1"/>
                </a:solidFill>
              </a:rPr>
              <a:t>Library of Kahoot games coming in October!</a:t>
            </a:r>
            <a:endParaRPr sz="2000">
              <a:solidFill>
                <a:schemeClr val="lt1"/>
              </a:solidFill>
            </a:endParaRPr>
          </a:p>
          <a:p>
            <a:pPr indent="-355600" lvl="1" marL="914400" rtl="0" algn="l">
              <a:spcBef>
                <a:spcPts val="0"/>
              </a:spcBef>
              <a:spcAft>
                <a:spcPts val="0"/>
              </a:spcAft>
              <a:buClr>
                <a:schemeClr val="lt1"/>
              </a:buClr>
              <a:buSzPts val="2000"/>
              <a:buAutoNum type="alphaLcPeriod"/>
            </a:pPr>
            <a:r>
              <a:rPr lang="en-US" sz="2000">
                <a:solidFill>
                  <a:schemeClr val="lt1"/>
                </a:solidFill>
              </a:rPr>
              <a:t>Intuit is partnering with Kahoot to provide relatable and fun financial literacy activities for your classrooms</a:t>
            </a:r>
            <a:endParaRPr sz="2000">
              <a:solidFill>
                <a:schemeClr val="lt1"/>
              </a:solidFill>
            </a:endParaRPr>
          </a:p>
          <a:p>
            <a:pPr indent="0" lvl="0" marL="457200" rtl="0" algn="l">
              <a:spcBef>
                <a:spcPts val="0"/>
              </a:spcBef>
              <a:spcAft>
                <a:spcPts val="0"/>
              </a:spcAft>
              <a:buNone/>
            </a:pPr>
            <a:r>
              <a:t/>
            </a:r>
            <a:endParaRPr sz="2000">
              <a:solidFill>
                <a:schemeClr val="lt1"/>
              </a:solidFill>
            </a:endParaRPr>
          </a:p>
          <a:p>
            <a:pPr indent="-355600" lvl="0" marL="457200" rtl="0" algn="l">
              <a:spcBef>
                <a:spcPts val="0"/>
              </a:spcBef>
              <a:spcAft>
                <a:spcPts val="0"/>
              </a:spcAft>
              <a:buClr>
                <a:schemeClr val="lt1"/>
              </a:buClr>
              <a:buSzPts val="2000"/>
              <a:buAutoNum type="arabicPeriod"/>
            </a:pPr>
            <a:r>
              <a:rPr lang="en-US" sz="2000">
                <a:solidFill>
                  <a:schemeClr val="lt1"/>
                </a:solidFill>
              </a:rPr>
              <a:t>Intuit TurboTax Scholarship coming this Spring</a:t>
            </a:r>
            <a:endParaRPr sz="2000">
              <a:solidFill>
                <a:schemeClr val="lt1"/>
              </a:solidFill>
            </a:endParaRPr>
          </a:p>
          <a:p>
            <a:pPr indent="-355600" lvl="1" marL="914400" rtl="0" algn="l">
              <a:spcBef>
                <a:spcPts val="0"/>
              </a:spcBef>
              <a:spcAft>
                <a:spcPts val="0"/>
              </a:spcAft>
              <a:buClr>
                <a:schemeClr val="lt1"/>
              </a:buClr>
              <a:buSzPts val="2000"/>
              <a:buAutoNum type="alphaLcPeriod"/>
            </a:pPr>
            <a:r>
              <a:rPr lang="en-US" sz="2000">
                <a:solidFill>
                  <a:schemeClr val="lt1"/>
                </a:solidFill>
              </a:rPr>
              <a:t>$2500 for your students to pursue their higher education!</a:t>
            </a:r>
            <a:endParaRPr sz="2000">
              <a:solidFill>
                <a:schemeClr val="lt1"/>
              </a:solidFill>
            </a:endParaRPr>
          </a:p>
          <a:p>
            <a:pPr indent="0" lvl="0" marL="0" rtl="0" algn="l">
              <a:spcBef>
                <a:spcPts val="0"/>
              </a:spcBef>
              <a:spcAft>
                <a:spcPts val="0"/>
              </a:spcAft>
              <a:buNone/>
            </a:pPr>
            <a:r>
              <a:t/>
            </a:r>
            <a:endParaRPr sz="2000">
              <a:solidFill>
                <a:schemeClr val="lt1"/>
              </a:solidFill>
            </a:endParaRPr>
          </a:p>
          <a:p>
            <a:pPr indent="0" lvl="0" marL="0" rtl="0" algn="l">
              <a:spcBef>
                <a:spcPts val="0"/>
              </a:spcBef>
              <a:spcAft>
                <a:spcPts val="0"/>
              </a:spcAft>
              <a:buNone/>
            </a:pPr>
            <a:r>
              <a:t/>
            </a:r>
            <a:endParaRPr sz="2000">
              <a:solidFill>
                <a:schemeClr val="lt1"/>
              </a:solidFill>
            </a:endParaRPr>
          </a:p>
          <a:p>
            <a:pPr indent="0" lvl="0" marL="0" rtl="0" algn="l">
              <a:spcBef>
                <a:spcPts val="0"/>
              </a:spcBef>
              <a:spcAft>
                <a:spcPts val="0"/>
              </a:spcAft>
              <a:buNone/>
            </a:pPr>
            <a:r>
              <a:rPr lang="en-US" sz="2000">
                <a:solidFill>
                  <a:schemeClr val="lt1"/>
                </a:solidFill>
              </a:rPr>
              <a:t>We will reach out to you with these opportunities. For more information or support reach out to </a:t>
            </a:r>
            <a:r>
              <a:rPr lang="en-US" sz="2000">
                <a:solidFill>
                  <a:schemeClr val="lt1"/>
                </a:solidFill>
                <a:uFill>
                  <a:noFill/>
                </a:uFill>
                <a:hlinkClick r:id="rId3">
                  <a:extLst>
                    <a:ext uri="{A12FA001-AC4F-418D-AE19-62706E023703}">
                      <ahyp:hlinkClr val="tx"/>
                    </a:ext>
                  </a:extLst>
                </a:hlinkClick>
              </a:rPr>
              <a:t>Teymour_Ashkan@Intuit.com</a:t>
            </a:r>
            <a:r>
              <a:rPr lang="en-US" sz="2000">
                <a:solidFill>
                  <a:schemeClr val="lt1"/>
                </a:solidFill>
              </a:rPr>
              <a:t> and</a:t>
            </a:r>
            <a:r>
              <a:rPr lang="en-US" sz="2000"/>
              <a:t> </a:t>
            </a:r>
            <a:r>
              <a:rPr lang="en-US" sz="2000">
                <a:solidFill>
                  <a:schemeClr val="lt1"/>
                </a:solidFill>
                <a:uFill>
                  <a:noFill/>
                </a:uFill>
                <a:hlinkClick r:id="rId4">
                  <a:extLst>
                    <a:ext uri="{A12FA001-AC4F-418D-AE19-62706E023703}">
                      <ahyp:hlinkClr val="tx"/>
                    </a:ext>
                  </a:extLst>
                </a:hlinkClick>
              </a:rPr>
              <a:t>David_Cook@intuit.com</a:t>
            </a:r>
            <a:r>
              <a:rPr lang="en-US" sz="2000">
                <a:solidFill>
                  <a:schemeClr val="lt1"/>
                </a:solidFill>
              </a:rPr>
              <a:t>,</a:t>
            </a:r>
            <a:endParaRPr sz="2000">
              <a:solidFill>
                <a:schemeClr val="lt1"/>
              </a:solidFill>
            </a:endParaRPr>
          </a:p>
        </p:txBody>
      </p:sp>
      <p:sp>
        <p:nvSpPr>
          <p:cNvPr id="3131" name="Google Shape;3131;p204"/>
          <p:cNvSpPr txBox="1"/>
          <p:nvPr/>
        </p:nvSpPr>
        <p:spPr>
          <a:xfrm>
            <a:off x="548050" y="148125"/>
            <a:ext cx="7865100" cy="20625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b="1" lang="en-US" sz="6000">
                <a:solidFill>
                  <a:schemeClr val="dk1"/>
                </a:solidFill>
                <a:latin typeface="Avenir Next For Intuit"/>
                <a:ea typeface="Avenir Next For Intuit"/>
                <a:cs typeface="Avenir Next For Intuit"/>
                <a:sym typeface="Avenir Next For Intuit"/>
              </a:rPr>
              <a:t>Q&amp;A | THANK YOU!</a:t>
            </a:r>
            <a:br>
              <a:rPr b="1" lang="en-US" sz="6000">
                <a:solidFill>
                  <a:schemeClr val="dk1"/>
                </a:solidFill>
                <a:latin typeface="Avenir Next For Intuit"/>
                <a:ea typeface="Avenir Next For Intuit"/>
                <a:cs typeface="Avenir Next For Intuit"/>
                <a:sym typeface="Avenir Next For Intuit"/>
              </a:rPr>
            </a:br>
            <a:endParaRPr b="1" sz="60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a:latin typeface="Avenir Next For Intuit"/>
              <a:ea typeface="Avenir Next For Intuit"/>
              <a:cs typeface="Avenir Next For Intuit"/>
              <a:sym typeface="Avenir Next For Intui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35" name="Shape 3135"/>
        <p:cNvGrpSpPr/>
        <p:nvPr/>
      </p:nvGrpSpPr>
      <p:grpSpPr>
        <a:xfrm>
          <a:off x="0" y="0"/>
          <a:ext cx="0" cy="0"/>
          <a:chOff x="0" y="0"/>
          <a:chExt cx="0" cy="0"/>
        </a:xfrm>
      </p:grpSpPr>
      <p:sp>
        <p:nvSpPr>
          <p:cNvPr id="3136" name="Google Shape;3136;p205"/>
          <p:cNvSpPr txBox="1"/>
          <p:nvPr>
            <p:ph idx="1" type="body"/>
          </p:nvPr>
        </p:nvSpPr>
        <p:spPr>
          <a:xfrm>
            <a:off x="514238" y="1572986"/>
            <a:ext cx="11107500" cy="4533900"/>
          </a:xfrm>
          <a:prstGeom prst="rect">
            <a:avLst/>
          </a:prstGeom>
        </p:spPr>
        <p:txBody>
          <a:bodyPr anchorCtr="0" anchor="t" bIns="45700" lIns="91400" spcFirstLastPara="1" rIns="91400" wrap="square" tIns="45700">
            <a:noAutofit/>
          </a:bodyPr>
          <a:lstStyle/>
          <a:p>
            <a:pPr indent="0" lvl="0" marL="0" rtl="0" algn="l">
              <a:spcBef>
                <a:spcPts val="1800"/>
              </a:spcBef>
              <a:spcAft>
                <a:spcPts val="0"/>
              </a:spcAft>
              <a:buClr>
                <a:schemeClr val="dk1"/>
              </a:buClr>
              <a:buSzPts val="1100"/>
              <a:buFont typeface="Arial"/>
              <a:buNone/>
            </a:pPr>
            <a:r>
              <a:rPr b="0" lang="en-US" u="sng">
                <a:solidFill>
                  <a:schemeClr val="hlink"/>
                </a:solidFill>
                <a:hlinkClick r:id="rId3"/>
              </a:rPr>
              <a:t>Product teaser</a:t>
            </a:r>
            <a:endParaRPr b="0"/>
          </a:p>
          <a:p>
            <a:pPr indent="0" lvl="0" marL="0" rtl="0" algn="l">
              <a:spcBef>
                <a:spcPts val="1800"/>
              </a:spcBef>
              <a:spcAft>
                <a:spcPts val="0"/>
              </a:spcAft>
              <a:buClr>
                <a:schemeClr val="dk1"/>
              </a:buClr>
              <a:buSzPts val="1100"/>
              <a:buFont typeface="Arial"/>
              <a:buNone/>
            </a:pPr>
            <a:r>
              <a:rPr b="0" lang="en-US" u="sng">
                <a:solidFill>
                  <a:schemeClr val="hlink"/>
                </a:solidFill>
                <a:hlinkClick r:id="rId4"/>
              </a:rPr>
              <a:t>Product demo video</a:t>
            </a:r>
            <a:endParaRPr b="0"/>
          </a:p>
          <a:p>
            <a:pPr indent="0" lvl="0" marL="0" rtl="0" algn="l">
              <a:spcBef>
                <a:spcPts val="1800"/>
              </a:spcBef>
              <a:spcAft>
                <a:spcPts val="0"/>
              </a:spcAft>
              <a:buClr>
                <a:schemeClr val="dk1"/>
              </a:buClr>
              <a:buSzPts val="1100"/>
              <a:buFont typeface="Arial"/>
              <a:buNone/>
            </a:pPr>
            <a:r>
              <a:rPr b="0" lang="en-US" u="sng">
                <a:solidFill>
                  <a:schemeClr val="hlink"/>
                </a:solidFill>
                <a:hlinkClick r:id="rId5"/>
              </a:rPr>
              <a:t>Educator resources</a:t>
            </a:r>
            <a:r>
              <a:rPr b="0" lang="en-US"/>
              <a:t> (accessible at </a:t>
            </a:r>
            <a:r>
              <a:rPr b="0" lang="en-US" u="sng">
                <a:solidFill>
                  <a:schemeClr val="hlink"/>
                </a:solidFill>
                <a:hlinkClick r:id="rId6"/>
              </a:rPr>
              <a:t>turbotax.everfi.com</a:t>
            </a:r>
            <a:r>
              <a:rPr b="0" lang="en-US"/>
              <a:t>)</a:t>
            </a:r>
            <a:endParaRPr b="0"/>
          </a:p>
          <a:p>
            <a:pPr indent="0" lvl="0" marL="0" rtl="0" algn="l">
              <a:spcBef>
                <a:spcPts val="1800"/>
              </a:spcBef>
              <a:spcAft>
                <a:spcPts val="0"/>
              </a:spcAft>
              <a:buClr>
                <a:schemeClr val="dk1"/>
              </a:buClr>
              <a:buSzPts val="1100"/>
              <a:buFont typeface="Arial"/>
              <a:buNone/>
            </a:pPr>
            <a:r>
              <a:rPr b="0" lang="en-US" u="sng">
                <a:solidFill>
                  <a:schemeClr val="hlink"/>
                </a:solidFill>
                <a:hlinkClick r:id="rId7"/>
              </a:rPr>
              <a:t>One page flyer</a:t>
            </a:r>
            <a:r>
              <a:rPr b="0" lang="en-US"/>
              <a:t> </a:t>
            </a:r>
            <a:endParaRPr b="0"/>
          </a:p>
        </p:txBody>
      </p:sp>
      <p:sp>
        <p:nvSpPr>
          <p:cNvPr id="3137" name="Google Shape;3137;p205"/>
          <p:cNvSpPr txBox="1"/>
          <p:nvPr>
            <p:ph type="title"/>
          </p:nvPr>
        </p:nvSpPr>
        <p:spPr>
          <a:xfrm>
            <a:off x="501174" y="457200"/>
            <a:ext cx="11105400" cy="546600"/>
          </a:xfrm>
          <a:prstGeom prst="rect">
            <a:avLst/>
          </a:prstGeom>
        </p:spPr>
        <p:txBody>
          <a:bodyPr anchorCtr="0" anchor="t" bIns="45700" lIns="91400" spcFirstLastPara="1" rIns="91400" wrap="square" tIns="45700">
            <a:noAutofit/>
          </a:bodyPr>
          <a:lstStyle/>
          <a:p>
            <a:pPr indent="0" lvl="0" marL="0" rtl="0" algn="l">
              <a:spcBef>
                <a:spcPts val="0"/>
              </a:spcBef>
              <a:spcAft>
                <a:spcPts val="0"/>
              </a:spcAft>
              <a:buClr>
                <a:schemeClr val="dk1"/>
              </a:buClr>
              <a:buSzPts val="1100"/>
              <a:buFont typeface="Arial"/>
              <a:buNone/>
            </a:pPr>
            <a:r>
              <a:rPr lang="en-US">
                <a:solidFill>
                  <a:schemeClr val="accent1"/>
                </a:solidFill>
              </a:rPr>
              <a:t>Teacher resources (links below)</a:t>
            </a:r>
            <a:endParaRPr b="0" sz="1400">
              <a:solidFill>
                <a:schemeClr val="dk1"/>
              </a:solidFill>
              <a:latin typeface="Arial"/>
              <a:ea typeface="Arial"/>
              <a:cs typeface="Arial"/>
              <a:sym typeface="Arial"/>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1" name="Shape 3141"/>
        <p:cNvGrpSpPr/>
        <p:nvPr/>
      </p:nvGrpSpPr>
      <p:grpSpPr>
        <a:xfrm>
          <a:off x="0" y="0"/>
          <a:ext cx="0" cy="0"/>
          <a:chOff x="0" y="0"/>
          <a:chExt cx="0" cy="0"/>
        </a:xfrm>
      </p:grpSpPr>
      <p:sp>
        <p:nvSpPr>
          <p:cNvPr id="3142" name="Google Shape;3142;p206"/>
          <p:cNvSpPr txBox="1"/>
          <p:nvPr>
            <p:ph type="title"/>
          </p:nvPr>
        </p:nvSpPr>
        <p:spPr>
          <a:xfrm>
            <a:off x="416603" y="431087"/>
            <a:ext cx="10977000" cy="1355100"/>
          </a:xfrm>
          <a:prstGeom prst="rect">
            <a:avLst/>
          </a:prstGeom>
        </p:spPr>
        <p:txBody>
          <a:bodyPr anchorCtr="0" anchor="ctr" bIns="45700" lIns="91400" spcFirstLastPara="1" rIns="91400" wrap="square" tIns="45700">
            <a:noAutofit/>
          </a:bodyPr>
          <a:lstStyle/>
          <a:p>
            <a:pPr indent="0" lvl="0" marL="0" rtl="0" algn="l">
              <a:spcBef>
                <a:spcPts val="0"/>
              </a:spcBef>
              <a:spcAft>
                <a:spcPts val="0"/>
              </a:spcAft>
              <a:buNone/>
            </a:pPr>
            <a:r>
              <a:rPr lang="en-US"/>
              <a:t>Please fill out survey!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6" name="Shape 3146"/>
        <p:cNvGrpSpPr/>
        <p:nvPr/>
      </p:nvGrpSpPr>
      <p:grpSpPr>
        <a:xfrm>
          <a:off x="0" y="0"/>
          <a:ext cx="0" cy="0"/>
          <a:chOff x="0" y="0"/>
          <a:chExt cx="0" cy="0"/>
        </a:xfrm>
      </p:grpSpPr>
      <p:sp>
        <p:nvSpPr>
          <p:cNvPr id="3147" name="Google Shape;3147;p207"/>
          <p:cNvSpPr txBox="1"/>
          <p:nvPr/>
        </p:nvSpPr>
        <p:spPr>
          <a:xfrm>
            <a:off x="344526" y="370512"/>
            <a:ext cx="11105400" cy="891600"/>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Clr>
                <a:srgbClr val="0077C5"/>
              </a:buClr>
              <a:buSzPts val="3000"/>
              <a:buFont typeface="Arial"/>
              <a:buNone/>
            </a:pPr>
            <a:r>
              <a:rPr b="1" lang="en-US" sz="3000">
                <a:solidFill>
                  <a:srgbClr val="0077C5"/>
                </a:solidFill>
                <a:latin typeface="Avenir Next For Intuit"/>
                <a:ea typeface="Avenir Next For Intuit"/>
                <a:cs typeface="Avenir Next For Intuit"/>
                <a:sym typeface="Avenir Next For Intuit"/>
              </a:rPr>
              <a:t>Breakout room discussion</a:t>
            </a:r>
            <a:endParaRPr b="1" sz="3000">
              <a:solidFill>
                <a:srgbClr val="0077C5"/>
              </a:solidFill>
              <a:latin typeface="Avenir Next For Intuit"/>
              <a:ea typeface="Avenir Next For Intuit"/>
              <a:cs typeface="Avenir Next For Intuit"/>
              <a:sym typeface="Avenir Next For Intuit"/>
            </a:endParaRPr>
          </a:p>
          <a:p>
            <a:pPr indent="0" lvl="0" marL="0" rtl="0" algn="l">
              <a:lnSpc>
                <a:spcPct val="115000"/>
              </a:lnSpc>
              <a:spcBef>
                <a:spcPts val="0"/>
              </a:spcBef>
              <a:spcAft>
                <a:spcPts val="0"/>
              </a:spcAft>
              <a:buNone/>
            </a:pPr>
            <a:r>
              <a:rPr b="1" lang="en-US" sz="2000">
                <a:solidFill>
                  <a:schemeClr val="dk1"/>
                </a:solidFill>
                <a:latin typeface="Avenir Next For Intuit"/>
                <a:ea typeface="Avenir Next For Intuit"/>
                <a:cs typeface="Avenir Next For Intuit"/>
                <a:sym typeface="Avenir Next For Intuit"/>
              </a:rPr>
              <a:t>Choose a topic within the Playlist you are assigned</a:t>
            </a:r>
            <a:endParaRPr b="1" sz="2000">
              <a:solidFill>
                <a:schemeClr val="dk1"/>
              </a:solidFill>
              <a:latin typeface="Avenir Next For Intuit"/>
              <a:ea typeface="Avenir Next For Intuit"/>
              <a:cs typeface="Avenir Next For Intuit"/>
              <a:sym typeface="Avenir Next For Intuit"/>
            </a:endParaRPr>
          </a:p>
          <a:p>
            <a:pPr indent="0" lvl="0" marL="0" marR="0" rtl="0" algn="l">
              <a:lnSpc>
                <a:spcPct val="95000"/>
              </a:lnSpc>
              <a:spcBef>
                <a:spcPts val="1000"/>
              </a:spcBef>
              <a:spcAft>
                <a:spcPts val="0"/>
              </a:spcAft>
              <a:buClr>
                <a:srgbClr val="0077C5"/>
              </a:buClr>
              <a:buSzPts val="3000"/>
              <a:buFont typeface="Arial"/>
              <a:buNone/>
            </a:pPr>
            <a:r>
              <a:t/>
            </a:r>
            <a:endParaRPr b="1" sz="3000">
              <a:solidFill>
                <a:srgbClr val="0077C5"/>
              </a:solidFill>
              <a:latin typeface="Avenir Next For Intuit"/>
              <a:ea typeface="Avenir Next For Intuit"/>
              <a:cs typeface="Avenir Next For Intuit"/>
              <a:sym typeface="Avenir Next For Intuit"/>
            </a:endParaRPr>
          </a:p>
        </p:txBody>
      </p:sp>
      <p:graphicFrame>
        <p:nvGraphicFramePr>
          <p:cNvPr id="3148" name="Google Shape;3148;p207"/>
          <p:cNvGraphicFramePr/>
          <p:nvPr/>
        </p:nvGraphicFramePr>
        <p:xfrm>
          <a:off x="501288" y="1508950"/>
          <a:ext cx="3000000" cy="3000000"/>
        </p:xfrm>
        <a:graphic>
          <a:graphicData uri="http://schemas.openxmlformats.org/drawingml/2006/table">
            <a:tbl>
              <a:tblPr>
                <a:noFill/>
                <a:tableStyleId>{76D102FB-E1D6-483E-A1B3-EE07D8278D49}</a:tableStyleId>
              </a:tblPr>
              <a:tblGrid>
                <a:gridCol w="2382000"/>
                <a:gridCol w="1713100"/>
              </a:tblGrid>
              <a:tr h="472400">
                <a:tc>
                  <a:txBody>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Financial Basics</a:t>
                      </a:r>
                      <a:endParaRPr/>
                    </a:p>
                  </a:txBody>
                  <a:tcPr marT="91425" marB="91425" marR="91425" marL="91425"/>
                </a:tc>
                <a:tc>
                  <a:txBody>
                    <a:bodyPr/>
                    <a:lstStyle/>
                    <a:p>
                      <a:pPr indent="0" lvl="0" marL="0" rtl="0" algn="l">
                        <a:spcBef>
                          <a:spcPts val="0"/>
                        </a:spcBef>
                        <a:spcAft>
                          <a:spcPts val="0"/>
                        </a:spcAft>
                        <a:buNone/>
                      </a:pPr>
                      <a:r>
                        <a:rPr lang="en-US"/>
                        <a:t>Breakout Room 1</a:t>
                      </a:r>
                      <a:endParaRPr/>
                    </a:p>
                  </a:txBody>
                  <a:tcPr marT="91425" marB="91425" marR="91425" marL="91425"/>
                </a:tc>
              </a:tr>
              <a:tr h="761975">
                <a:tc>
                  <a:txBody>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Building Financial Capability</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Breakout Room 2</a:t>
                      </a:r>
                      <a:endParaRPr/>
                    </a:p>
                  </a:txBody>
                  <a:tcPr marT="91425" marB="91425" marR="91425" marL="91425"/>
                </a:tc>
              </a:tr>
              <a:tr h="761975">
                <a:tc>
                  <a:txBody>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Building Financial Resilience </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Breakout Room 3</a:t>
                      </a:r>
                      <a:endParaRPr/>
                    </a:p>
                  </a:txBody>
                  <a:tcPr marT="91425" marB="91425" marR="91425" marL="91425"/>
                </a:tc>
              </a:tr>
              <a:tr h="472400">
                <a:tc>
                  <a:txBody>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College Financials</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Breakout Room 4</a:t>
                      </a:r>
                      <a:endParaRPr/>
                    </a:p>
                  </a:txBody>
                  <a:tcPr marT="91425" marB="91425" marR="91425" marL="91425"/>
                </a:tc>
              </a:tr>
              <a:tr h="472400">
                <a:tc>
                  <a:txBody>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Adulting</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Breakout Room 5</a:t>
                      </a:r>
                      <a:endParaRPr/>
                    </a:p>
                  </a:txBody>
                  <a:tcPr marT="91425" marB="91425" marR="91425" marL="91425"/>
                </a:tc>
              </a:tr>
              <a:tr h="761975">
                <a:tc>
                  <a:txBody>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Small Business Startup Success</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Breakout Room 6</a:t>
                      </a:r>
                      <a:endParaRPr/>
                    </a:p>
                  </a:txBody>
                  <a:tcPr marT="91425" marB="91425" marR="91425" marL="91425"/>
                </a:tc>
              </a:tr>
              <a:tr h="761975">
                <a:tc>
                  <a:txBody>
                    <a:bodyPr/>
                    <a:lstStyle/>
                    <a:p>
                      <a:pPr indent="0" lvl="0" marL="0" rtl="0" algn="l">
                        <a:spcBef>
                          <a:spcPts val="0"/>
                        </a:spcBef>
                        <a:spcAft>
                          <a:spcPts val="0"/>
                        </a:spcAft>
                        <a:buClr>
                          <a:schemeClr val="dk1"/>
                        </a:buClr>
                        <a:buSzPts val="1100"/>
                        <a:buFont typeface="Arial"/>
                        <a:buNone/>
                      </a:pPr>
                      <a:r>
                        <a:rPr lang="en-US" sz="1900">
                          <a:solidFill>
                            <a:schemeClr val="dk1"/>
                          </a:solidFill>
                          <a:latin typeface="Avenir Next For Intuit"/>
                          <a:ea typeface="Avenir Next For Intuit"/>
                          <a:cs typeface="Avenir Next For Intuit"/>
                          <a:sym typeface="Avenir Next For Intuit"/>
                        </a:rPr>
                        <a:t>Preparing for Retirement</a:t>
                      </a:r>
                      <a:endParaRPr/>
                    </a:p>
                  </a:txBody>
                  <a:tcPr marT="91425" marB="91425" marR="91425" marL="91425"/>
                </a:tc>
                <a:tc>
                  <a:txBody>
                    <a:bodyPr/>
                    <a:lstStyle/>
                    <a:p>
                      <a:pPr indent="0" lvl="0" marL="0" rtl="0" algn="l">
                        <a:spcBef>
                          <a:spcPts val="0"/>
                        </a:spcBef>
                        <a:spcAft>
                          <a:spcPts val="0"/>
                        </a:spcAft>
                        <a:buNone/>
                      </a:pPr>
                      <a:r>
                        <a:rPr lang="en-US">
                          <a:solidFill>
                            <a:schemeClr val="dk1"/>
                          </a:solidFill>
                        </a:rPr>
                        <a:t>Breakout Room 7</a:t>
                      </a:r>
                      <a:endParaRPr/>
                    </a:p>
                  </a:txBody>
                  <a:tcPr marT="91425" marB="91425" marR="91425" marL="91425"/>
                </a:tc>
              </a:tr>
            </a:tbl>
          </a:graphicData>
        </a:graphic>
      </p:graphicFrame>
      <p:sp>
        <p:nvSpPr>
          <p:cNvPr id="3149" name="Google Shape;3149;p207"/>
          <p:cNvSpPr txBox="1"/>
          <p:nvPr/>
        </p:nvSpPr>
        <p:spPr>
          <a:xfrm>
            <a:off x="5085350" y="1555575"/>
            <a:ext cx="6364500" cy="4096800"/>
          </a:xfrm>
          <a:prstGeom prst="rect">
            <a:avLst/>
          </a:prstGeom>
          <a:noFill/>
          <a:ln>
            <a:noFill/>
          </a:ln>
        </p:spPr>
        <p:txBody>
          <a:bodyPr anchorCtr="0" anchor="t" bIns="91425" lIns="91425" spcFirstLastPara="1" rIns="91425" wrap="square" tIns="91425">
            <a:spAutoFit/>
          </a:bodyPr>
          <a:lstStyle/>
          <a:p>
            <a:pPr indent="-349250" lvl="1" marL="342900" rtl="0" algn="l">
              <a:lnSpc>
                <a:spcPct val="115000"/>
              </a:lnSpc>
              <a:spcBef>
                <a:spcPts val="0"/>
              </a:spcBef>
              <a:spcAft>
                <a:spcPts val="0"/>
              </a:spcAft>
              <a:buClr>
                <a:schemeClr val="dk1"/>
              </a:buClr>
              <a:buSzPts val="1900"/>
              <a:buFont typeface="Avenir Next For Intuit"/>
              <a:buAutoNum type="alphaUcPeriod"/>
            </a:pPr>
            <a:r>
              <a:rPr lang="en-US" sz="1900">
                <a:solidFill>
                  <a:schemeClr val="dk1"/>
                </a:solidFill>
                <a:latin typeface="Avenir Next For Intuit"/>
                <a:ea typeface="Avenir Next For Intuit"/>
                <a:cs typeface="Avenir Next For Intuit"/>
                <a:sym typeface="Avenir Next For Intuit"/>
              </a:rPr>
              <a:t>What is the goal of this topic, as outlined on the first page of the topic?</a:t>
            </a:r>
            <a:endParaRPr sz="1900">
              <a:solidFill>
                <a:schemeClr val="dk1"/>
              </a:solidFill>
              <a:latin typeface="Avenir Next For Intuit"/>
              <a:ea typeface="Avenir Next For Intuit"/>
              <a:cs typeface="Avenir Next For Intuit"/>
              <a:sym typeface="Avenir Next For Intuit"/>
            </a:endParaRPr>
          </a:p>
          <a:p>
            <a:pPr indent="-349250" lvl="1" marL="342900" rtl="0" algn="l">
              <a:lnSpc>
                <a:spcPct val="115000"/>
              </a:lnSpc>
              <a:spcBef>
                <a:spcPts val="1000"/>
              </a:spcBef>
              <a:spcAft>
                <a:spcPts val="0"/>
              </a:spcAft>
              <a:buClr>
                <a:schemeClr val="dk1"/>
              </a:buClr>
              <a:buSzPts val="1900"/>
              <a:buFont typeface="Avenir Next For Intuit"/>
              <a:buAutoNum type="alphaUcPeriod"/>
            </a:pPr>
            <a:r>
              <a:rPr lang="en-US" sz="1900">
                <a:solidFill>
                  <a:schemeClr val="dk1"/>
                </a:solidFill>
                <a:latin typeface="Avenir Next For Intuit"/>
                <a:ea typeface="Avenir Next For Intuit"/>
                <a:cs typeface="Avenir Next For Intuit"/>
                <a:sym typeface="Avenir Next For Intuit"/>
              </a:rPr>
              <a:t>How is the information presented throughout the pages in this topic? </a:t>
            </a:r>
            <a:r>
              <a:rPr i="1" lang="en-US" sz="1900">
                <a:solidFill>
                  <a:schemeClr val="dk1"/>
                </a:solidFill>
                <a:latin typeface="Avenir Next For Intuit"/>
                <a:ea typeface="Avenir Next For Intuit"/>
                <a:cs typeface="Avenir Next For Intuit"/>
                <a:sym typeface="Avenir Next For Intuit"/>
              </a:rPr>
              <a:t>Describe layout, readability, any interactive elements, etc. </a:t>
            </a:r>
            <a:endParaRPr i="1" sz="1900">
              <a:solidFill>
                <a:schemeClr val="dk1"/>
              </a:solidFill>
              <a:latin typeface="Avenir Next For Intuit"/>
              <a:ea typeface="Avenir Next For Intuit"/>
              <a:cs typeface="Avenir Next For Intuit"/>
              <a:sym typeface="Avenir Next For Intuit"/>
            </a:endParaRPr>
          </a:p>
          <a:p>
            <a:pPr indent="-349250" lvl="1" marL="342900" rtl="0" algn="l">
              <a:lnSpc>
                <a:spcPct val="115000"/>
              </a:lnSpc>
              <a:spcBef>
                <a:spcPts val="1000"/>
              </a:spcBef>
              <a:spcAft>
                <a:spcPts val="0"/>
              </a:spcAft>
              <a:buClr>
                <a:schemeClr val="dk1"/>
              </a:buClr>
              <a:buSzPts val="1900"/>
              <a:buFont typeface="Avenir Next For Intuit"/>
              <a:buAutoNum type="alphaUcPeriod"/>
            </a:pPr>
            <a:r>
              <a:rPr lang="en-US" sz="1900">
                <a:solidFill>
                  <a:schemeClr val="dk1"/>
                </a:solidFill>
                <a:latin typeface="Avenir Next For Intuit"/>
                <a:ea typeface="Avenir Next For Intuit"/>
                <a:cs typeface="Avenir Next For Intuit"/>
                <a:sym typeface="Avenir Next For Intuit"/>
              </a:rPr>
              <a:t>Is the site user-friendly for students?  (navigation, etc.)</a:t>
            </a:r>
            <a:br>
              <a:rPr lang="en-US" sz="1900">
                <a:solidFill>
                  <a:schemeClr val="dk1"/>
                </a:solidFill>
                <a:latin typeface="Avenir Next For Intuit"/>
                <a:ea typeface="Avenir Next For Intuit"/>
                <a:cs typeface="Avenir Next For Intuit"/>
                <a:sym typeface="Avenir Next For Intuit"/>
              </a:rPr>
            </a:br>
            <a:endParaRPr sz="1900">
              <a:solidFill>
                <a:schemeClr val="dk1"/>
              </a:solidFill>
              <a:latin typeface="Avenir Next For Intuit"/>
              <a:ea typeface="Avenir Next For Intuit"/>
              <a:cs typeface="Avenir Next For Intuit"/>
              <a:sym typeface="Avenir Next For Intuit"/>
            </a:endParaRPr>
          </a:p>
          <a:p>
            <a:pPr indent="-349250" lvl="1" marL="342900" rtl="0" algn="l">
              <a:lnSpc>
                <a:spcPct val="115000"/>
              </a:lnSpc>
              <a:spcBef>
                <a:spcPts val="0"/>
              </a:spcBef>
              <a:spcAft>
                <a:spcPts val="0"/>
              </a:spcAft>
              <a:buClr>
                <a:schemeClr val="dk1"/>
              </a:buClr>
              <a:buSzPts val="1900"/>
              <a:buFont typeface="Avenir Next For Intuit"/>
              <a:buAutoNum type="alphaUcPeriod"/>
            </a:pPr>
            <a:r>
              <a:rPr lang="en-US" sz="1900">
                <a:solidFill>
                  <a:schemeClr val="dk1"/>
                </a:solidFill>
                <a:latin typeface="Avenir Next For Intuit"/>
                <a:ea typeface="Avenir Next For Intuit"/>
                <a:cs typeface="Avenir Next For Intuit"/>
                <a:sym typeface="Avenir Next For Intuit"/>
              </a:rPr>
              <a:t>Is the material age appropriate for high school students? </a:t>
            </a:r>
            <a:br>
              <a:rPr lang="en-US" sz="1900">
                <a:solidFill>
                  <a:schemeClr val="dk1"/>
                </a:solidFill>
                <a:latin typeface="Avenir Next For Intuit"/>
                <a:ea typeface="Avenir Next For Intuit"/>
                <a:cs typeface="Avenir Next For Intuit"/>
                <a:sym typeface="Avenir Next For Intuit"/>
              </a:rPr>
            </a:br>
            <a:r>
              <a:rPr lang="en-US" sz="1900">
                <a:solidFill>
                  <a:schemeClr val="dk1"/>
                </a:solidFill>
                <a:latin typeface="Avenir Next For Intuit"/>
                <a:ea typeface="Avenir Next For Intuit"/>
                <a:cs typeface="Avenir Next For Intuit"/>
                <a:sym typeface="Avenir Next For Intuit"/>
              </a:rPr>
              <a:t> </a:t>
            </a:r>
            <a:endParaRPr sz="1900">
              <a:solidFill>
                <a:schemeClr val="dk1"/>
              </a:solidFill>
              <a:latin typeface="Avenir Next For Intuit"/>
              <a:ea typeface="Avenir Next For Intuit"/>
              <a:cs typeface="Avenir Next For Intuit"/>
              <a:sym typeface="Avenir Next For Intuit"/>
            </a:endParaRPr>
          </a:p>
          <a:p>
            <a:pPr indent="-349250" lvl="1" marL="342900" rtl="0" algn="l">
              <a:lnSpc>
                <a:spcPct val="115000"/>
              </a:lnSpc>
              <a:spcBef>
                <a:spcPts val="0"/>
              </a:spcBef>
              <a:spcAft>
                <a:spcPts val="0"/>
              </a:spcAft>
              <a:buClr>
                <a:schemeClr val="dk1"/>
              </a:buClr>
              <a:buSzPts val="1900"/>
              <a:buFont typeface="Avenir Next For Intuit"/>
              <a:buAutoNum type="alphaUcPeriod"/>
            </a:pPr>
            <a:r>
              <a:rPr lang="en-US" sz="1900">
                <a:solidFill>
                  <a:schemeClr val="dk1"/>
                </a:solidFill>
                <a:latin typeface="Avenir Next For Intuit"/>
                <a:ea typeface="Avenir Next For Intuit"/>
                <a:cs typeface="Avenir Next For Intuit"/>
                <a:sym typeface="Avenir Next For Intuit"/>
              </a:rPr>
              <a:t>How could you use this for in-person teaching?</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9" name="Shape 2999"/>
        <p:cNvGrpSpPr/>
        <p:nvPr/>
      </p:nvGrpSpPr>
      <p:grpSpPr>
        <a:xfrm>
          <a:off x="0" y="0"/>
          <a:ext cx="0" cy="0"/>
          <a:chOff x="0" y="0"/>
          <a:chExt cx="0" cy="0"/>
        </a:xfrm>
      </p:grpSpPr>
      <p:sp>
        <p:nvSpPr>
          <p:cNvPr id="3000" name="Google Shape;3000;p187"/>
          <p:cNvSpPr txBox="1"/>
          <p:nvPr>
            <p:ph idx="1" type="body"/>
          </p:nvPr>
        </p:nvSpPr>
        <p:spPr>
          <a:xfrm>
            <a:off x="320050" y="1097275"/>
            <a:ext cx="10304700" cy="4663500"/>
          </a:xfrm>
          <a:prstGeom prst="rect">
            <a:avLst/>
          </a:prstGeom>
          <a:noFill/>
          <a:ln>
            <a:noFill/>
          </a:ln>
        </p:spPr>
        <p:txBody>
          <a:bodyPr anchorCtr="0" anchor="ctr" bIns="91425" lIns="91425" spcFirstLastPara="1" rIns="91425" wrap="square" tIns="91425">
            <a:noAutofit/>
          </a:bodyPr>
          <a:lstStyle/>
          <a:p>
            <a:pPr indent="0" lvl="0" marL="0" rtl="0" algn="l">
              <a:lnSpc>
                <a:spcPct val="114285"/>
              </a:lnSpc>
              <a:spcBef>
                <a:spcPts val="0"/>
              </a:spcBef>
              <a:spcAft>
                <a:spcPts val="0"/>
              </a:spcAft>
              <a:buClr>
                <a:srgbClr val="055393"/>
              </a:buClr>
              <a:buSzPts val="7000"/>
              <a:buFont typeface="AvenirNext forINTUIT W05 Thin"/>
              <a:buNone/>
            </a:pPr>
            <a:r>
              <a:rPr lang="en-US">
                <a:solidFill>
                  <a:schemeClr val="lt1"/>
                </a:solidFill>
              </a:rPr>
              <a:t>Intuit’s mission is to </a:t>
            </a:r>
            <a:r>
              <a:rPr b="1" lang="en-US">
                <a:solidFill>
                  <a:schemeClr val="lt1"/>
                </a:solidFill>
                <a:latin typeface="Avenir Next For Intuit"/>
                <a:ea typeface="Avenir Next For Intuit"/>
                <a:cs typeface="Avenir Next For Intuit"/>
                <a:sym typeface="Avenir Next For Intuit"/>
              </a:rPr>
              <a:t>power prosperity</a:t>
            </a:r>
            <a:r>
              <a:rPr lang="en-US">
                <a:solidFill>
                  <a:schemeClr val="lt1"/>
                </a:solidFill>
              </a:rPr>
              <a:t> around the world.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5" name="Shape 3005"/>
        <p:cNvGrpSpPr/>
        <p:nvPr/>
      </p:nvGrpSpPr>
      <p:grpSpPr>
        <a:xfrm>
          <a:off x="0" y="0"/>
          <a:ext cx="0" cy="0"/>
          <a:chOff x="0" y="0"/>
          <a:chExt cx="0" cy="0"/>
        </a:xfrm>
      </p:grpSpPr>
      <p:sp>
        <p:nvSpPr>
          <p:cNvPr id="3006" name="Google Shape;3006;p188"/>
          <p:cNvSpPr txBox="1"/>
          <p:nvPr>
            <p:ph idx="1" type="body"/>
          </p:nvPr>
        </p:nvSpPr>
        <p:spPr>
          <a:xfrm>
            <a:off x="487362" y="2645228"/>
            <a:ext cx="5411700" cy="2150700"/>
          </a:xfrm>
          <a:prstGeom prst="rect">
            <a:avLst/>
          </a:prstGeom>
          <a:noFill/>
          <a:ln>
            <a:noFill/>
          </a:ln>
        </p:spPr>
        <p:txBody>
          <a:bodyPr anchorCtr="0" anchor="ctr" bIns="45700" lIns="91400" spcFirstLastPara="1" rIns="91400" wrap="square" tIns="45700">
            <a:noAutofit/>
          </a:bodyPr>
          <a:lstStyle/>
          <a:p>
            <a:pPr indent="0" lvl="0" marL="0" rtl="0" algn="l">
              <a:lnSpc>
                <a:spcPct val="95000"/>
              </a:lnSpc>
              <a:spcBef>
                <a:spcPts val="1800"/>
              </a:spcBef>
              <a:spcAft>
                <a:spcPts val="0"/>
              </a:spcAft>
              <a:buClr>
                <a:schemeClr val="accent1"/>
              </a:buClr>
              <a:buSzPts val="1600"/>
              <a:buFont typeface="AvenirNext forINTUIT W05 Medium"/>
              <a:buNone/>
            </a:pPr>
            <a:r>
              <a:rPr lang="en-US">
                <a:solidFill>
                  <a:schemeClr val="lt1"/>
                </a:solidFill>
              </a:rPr>
              <a:t>We’ve seen firsthand the importance of developing personal finance and durable skills as individuals enter the job market. </a:t>
            </a:r>
            <a:endParaRPr>
              <a:solidFill>
                <a:schemeClr val="lt1"/>
              </a:solidFill>
            </a:endParaRPr>
          </a:p>
          <a:p>
            <a:pPr indent="0" lvl="0" marL="0" rtl="0" algn="l">
              <a:lnSpc>
                <a:spcPct val="95000"/>
              </a:lnSpc>
              <a:spcBef>
                <a:spcPts val="1800"/>
              </a:spcBef>
              <a:spcAft>
                <a:spcPts val="0"/>
              </a:spcAft>
              <a:buClr>
                <a:schemeClr val="accent1"/>
              </a:buClr>
              <a:buSzPts val="1600"/>
              <a:buFont typeface="AvenirNext forINTUIT W05 Medium"/>
              <a:buNone/>
            </a:pPr>
            <a:r>
              <a:rPr lang="en-US">
                <a:solidFill>
                  <a:schemeClr val="lt1"/>
                </a:solidFill>
              </a:rPr>
              <a:t>We call this </a:t>
            </a:r>
            <a:r>
              <a:rPr b="1" lang="en-US">
                <a:solidFill>
                  <a:schemeClr val="lt1"/>
                </a:solidFill>
                <a:latin typeface="Avenir Next For Intuit"/>
                <a:ea typeface="Avenir Next For Intuit"/>
                <a:cs typeface="Avenir Next For Intuit"/>
                <a:sym typeface="Avenir Next For Intuit"/>
              </a:rPr>
              <a:t>job readiness</a:t>
            </a:r>
            <a:r>
              <a:rPr lang="en-US">
                <a:solidFill>
                  <a:schemeClr val="lt1"/>
                </a:solidFill>
              </a:rPr>
              <a:t>.</a:t>
            </a:r>
            <a:endParaRPr>
              <a:solidFill>
                <a:schemeClr val="lt1"/>
              </a:solidFill>
            </a:endParaRPr>
          </a:p>
        </p:txBody>
      </p:sp>
      <p:sp>
        <p:nvSpPr>
          <p:cNvPr id="3007" name="Google Shape;3007;p188"/>
          <p:cNvSpPr txBox="1"/>
          <p:nvPr/>
        </p:nvSpPr>
        <p:spPr>
          <a:xfrm>
            <a:off x="9060482" y="6495232"/>
            <a:ext cx="2443800" cy="186600"/>
          </a:xfrm>
          <a:prstGeom prst="rect">
            <a:avLst/>
          </a:prstGeom>
          <a:noFill/>
          <a:ln>
            <a:noFill/>
          </a:ln>
        </p:spPr>
        <p:txBody>
          <a:bodyPr anchorCtr="0" anchor="ctr" bIns="45700" lIns="0" spcFirstLastPara="1" rIns="0" wrap="square" tIns="45700">
            <a:noAutofit/>
          </a:bodyPr>
          <a:lstStyle/>
          <a:p>
            <a:pPr indent="0" lvl="0" marL="0" marR="0" rtl="0" algn="r">
              <a:lnSpc>
                <a:spcPct val="100000"/>
              </a:lnSpc>
              <a:spcBef>
                <a:spcPts val="0"/>
              </a:spcBef>
              <a:spcAft>
                <a:spcPts val="0"/>
              </a:spcAft>
              <a:buClr>
                <a:schemeClr val="lt1"/>
              </a:buClr>
              <a:buSzPts val="700"/>
              <a:buFont typeface="Avenir Next For Intuit"/>
              <a:buNone/>
            </a:pPr>
            <a:r>
              <a:rPr b="0" i="0" lang="en-US" sz="700" u="none" cap="none" strike="noStrike">
                <a:solidFill>
                  <a:schemeClr val="lt1"/>
                </a:solidFill>
                <a:latin typeface="Avenir Next For Intuit"/>
                <a:ea typeface="Avenir Next For Intuit"/>
                <a:cs typeface="Avenir Next For Intuit"/>
                <a:sym typeface="Avenir Next For Intuit"/>
              </a:rPr>
              <a:t>Intuit Confidential and Proprietary</a:t>
            </a:r>
            <a:endParaRPr/>
          </a:p>
        </p:txBody>
      </p:sp>
      <p:sp>
        <p:nvSpPr>
          <p:cNvPr id="3008" name="Google Shape;3008;p188"/>
          <p:cNvSpPr txBox="1"/>
          <p:nvPr/>
        </p:nvSpPr>
        <p:spPr>
          <a:xfrm>
            <a:off x="11521944" y="6495237"/>
            <a:ext cx="358500" cy="1875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chemeClr val="lt1"/>
              </a:buClr>
              <a:buSzPts val="700"/>
              <a:buFont typeface="Avenir Next For Intuit"/>
              <a:buNone/>
            </a:pPr>
            <a:fld id="{00000000-1234-1234-1234-123412341234}" type="slidenum">
              <a:rPr b="1" i="0" lang="en-US" sz="700" u="none" cap="none" strike="noStrike">
                <a:solidFill>
                  <a:schemeClr val="lt1"/>
                </a:solidFill>
                <a:latin typeface="Avenir Next For Intuit"/>
                <a:ea typeface="Avenir Next For Intuit"/>
                <a:cs typeface="Avenir Next For Intuit"/>
                <a:sym typeface="Avenir Next For Intuit"/>
              </a:rPr>
              <a:t>‹#›</a:t>
            </a:fld>
            <a:endParaRPr b="1" i="0" sz="700" u="none" cap="none" strike="noStrike">
              <a:solidFill>
                <a:schemeClr val="lt1"/>
              </a:solidFill>
              <a:latin typeface="Avenir Next For Intuit"/>
              <a:ea typeface="Avenir Next For Intuit"/>
              <a:cs typeface="Avenir Next For Intuit"/>
              <a:sym typeface="Avenir Next For Intuit"/>
            </a:endParaRPr>
          </a:p>
        </p:txBody>
      </p:sp>
      <p:pic>
        <p:nvPicPr>
          <p:cNvPr id="3009" name="Google Shape;3009;p188"/>
          <p:cNvPicPr preferRelativeResize="0"/>
          <p:nvPr/>
        </p:nvPicPr>
        <p:blipFill rotWithShape="1">
          <a:blip r:embed="rId3">
            <a:alphaModFix/>
          </a:blip>
          <a:srcRect b="0" l="22408" r="0" t="0"/>
          <a:stretch/>
        </p:blipFill>
        <p:spPr>
          <a:xfrm>
            <a:off x="6867775" y="0"/>
            <a:ext cx="5321049"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4" name="Shape 3014"/>
        <p:cNvGrpSpPr/>
        <p:nvPr/>
      </p:nvGrpSpPr>
      <p:grpSpPr>
        <a:xfrm>
          <a:off x="0" y="0"/>
          <a:ext cx="0" cy="0"/>
          <a:chOff x="0" y="0"/>
          <a:chExt cx="0" cy="0"/>
        </a:xfrm>
      </p:grpSpPr>
      <p:grpSp>
        <p:nvGrpSpPr>
          <p:cNvPr id="3015" name="Google Shape;3015;p189"/>
          <p:cNvGrpSpPr/>
          <p:nvPr/>
        </p:nvGrpSpPr>
        <p:grpSpPr>
          <a:xfrm>
            <a:off x="0" y="0"/>
            <a:ext cx="5113121" cy="6857829"/>
            <a:chOff x="0" y="0"/>
            <a:chExt cx="3835800" cy="5143500"/>
          </a:xfrm>
        </p:grpSpPr>
        <p:sp>
          <p:nvSpPr>
            <p:cNvPr id="3016" name="Google Shape;3016;p189"/>
            <p:cNvSpPr/>
            <p:nvPr/>
          </p:nvSpPr>
          <p:spPr>
            <a:xfrm>
              <a:off x="0" y="0"/>
              <a:ext cx="3835800" cy="5143500"/>
            </a:xfrm>
            <a:prstGeom prst="rect">
              <a:avLst/>
            </a:prstGeom>
            <a:gradFill>
              <a:gsLst>
                <a:gs pos="0">
                  <a:srgbClr val="003B62"/>
                </a:gs>
                <a:gs pos="1000">
                  <a:srgbClr val="003B62"/>
                </a:gs>
                <a:gs pos="39000">
                  <a:srgbClr val="005993"/>
                </a:gs>
                <a:gs pos="64000">
                  <a:srgbClr val="0068A4"/>
                </a:gs>
                <a:gs pos="100000">
                  <a:srgbClr val="00A9EC"/>
                </a:gs>
              </a:gsLst>
              <a:lin ang="1919981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pic>
          <p:nvPicPr>
            <p:cNvPr id="3017" name="Google Shape;3017;p189"/>
            <p:cNvPicPr preferRelativeResize="0"/>
            <p:nvPr/>
          </p:nvPicPr>
          <p:blipFill rotWithShape="1">
            <a:blip r:embed="rId3">
              <a:alphaModFix/>
            </a:blip>
            <a:srcRect b="0" l="0" r="69731" t="0"/>
            <a:stretch/>
          </p:blipFill>
          <p:spPr>
            <a:xfrm>
              <a:off x="0" y="0"/>
              <a:ext cx="2767692" cy="5143500"/>
            </a:xfrm>
            <a:prstGeom prst="rect">
              <a:avLst/>
            </a:prstGeom>
            <a:noFill/>
            <a:ln>
              <a:noFill/>
            </a:ln>
          </p:spPr>
        </p:pic>
      </p:grpSp>
      <p:sp>
        <p:nvSpPr>
          <p:cNvPr id="3018" name="Google Shape;3018;p189"/>
          <p:cNvSpPr txBox="1"/>
          <p:nvPr>
            <p:ph idx="4294967295" type="body"/>
          </p:nvPr>
        </p:nvSpPr>
        <p:spPr>
          <a:xfrm>
            <a:off x="685025" y="2387362"/>
            <a:ext cx="3743100" cy="2224800"/>
          </a:xfrm>
          <a:prstGeom prst="rect">
            <a:avLst/>
          </a:prstGeom>
          <a:noFill/>
          <a:ln>
            <a:noFill/>
          </a:ln>
        </p:spPr>
        <p:txBody>
          <a:bodyPr anchorCtr="0" anchor="t" bIns="45700" lIns="91375" spcFirstLastPara="1" rIns="91375" wrap="square" tIns="45700">
            <a:normAutofit/>
          </a:bodyPr>
          <a:lstStyle/>
          <a:p>
            <a:pPr indent="0" lvl="0" marL="0" rtl="0" algn="l">
              <a:lnSpc>
                <a:spcPct val="100000"/>
              </a:lnSpc>
              <a:spcBef>
                <a:spcPts val="0"/>
              </a:spcBef>
              <a:spcAft>
                <a:spcPts val="1600"/>
              </a:spcAft>
              <a:buSzPts val="2400"/>
              <a:buNone/>
            </a:pPr>
            <a:r>
              <a:rPr b="1" lang="en-US" sz="3600">
                <a:solidFill>
                  <a:schemeClr val="lt1"/>
                </a:solidFill>
                <a:latin typeface="Avenir Next For Intuit"/>
                <a:ea typeface="Avenir Next For Intuit"/>
                <a:cs typeface="Avenir Next For Intuit"/>
                <a:sym typeface="Avenir Next For Intuit"/>
              </a:rPr>
              <a:t>Goals</a:t>
            </a:r>
            <a:r>
              <a:rPr lang="en-US" sz="3600">
                <a:solidFill>
                  <a:schemeClr val="lt1"/>
                </a:solidFill>
                <a:latin typeface="Avenir Next For Intuit"/>
                <a:ea typeface="Avenir Next For Intuit"/>
                <a:cs typeface="Avenir Next For Intuit"/>
                <a:sym typeface="Avenir Next For Intuit"/>
              </a:rPr>
              <a:t> </a:t>
            </a:r>
            <a:r>
              <a:rPr lang="en-US" sz="3600">
                <a:solidFill>
                  <a:schemeClr val="lt1"/>
                </a:solidFill>
                <a:latin typeface="Avenir Next For Intuit"/>
                <a:ea typeface="Avenir Next For Intuit"/>
                <a:cs typeface="Avenir Next For Intuit"/>
                <a:sym typeface="Avenir Next For Intuit"/>
              </a:rPr>
              <a:t>of</a:t>
            </a:r>
            <a:br>
              <a:rPr lang="en-US" sz="3600">
                <a:solidFill>
                  <a:schemeClr val="lt1"/>
                </a:solidFill>
                <a:latin typeface="Avenir Next For Intuit"/>
                <a:ea typeface="Avenir Next For Intuit"/>
                <a:cs typeface="Avenir Next For Intuit"/>
                <a:sym typeface="Avenir Next For Intuit"/>
              </a:rPr>
            </a:br>
            <a:r>
              <a:rPr lang="en-US" sz="3600">
                <a:solidFill>
                  <a:schemeClr val="lt1"/>
                </a:solidFill>
                <a:latin typeface="Avenir Next For Intuit"/>
                <a:ea typeface="Avenir Next For Intuit"/>
                <a:cs typeface="Avenir Next For Intuit"/>
                <a:sym typeface="Avenir Next For Intuit"/>
              </a:rPr>
              <a:t>this financial literacy session</a:t>
            </a:r>
            <a:endParaRPr sz="4000">
              <a:solidFill>
                <a:schemeClr val="lt1"/>
              </a:solidFill>
              <a:latin typeface="Avenir Next For Intuit"/>
              <a:ea typeface="Avenir Next For Intuit"/>
              <a:cs typeface="Avenir Next For Intuit"/>
              <a:sym typeface="Avenir Next For Intuit"/>
            </a:endParaRPr>
          </a:p>
        </p:txBody>
      </p:sp>
      <p:sp>
        <p:nvSpPr>
          <p:cNvPr id="3019" name="Google Shape;3019;p189"/>
          <p:cNvSpPr txBox="1"/>
          <p:nvPr>
            <p:ph idx="1" type="body"/>
          </p:nvPr>
        </p:nvSpPr>
        <p:spPr>
          <a:xfrm>
            <a:off x="5698300" y="949000"/>
            <a:ext cx="5531400" cy="5101500"/>
          </a:xfrm>
          <a:prstGeom prst="rect">
            <a:avLst/>
          </a:prstGeom>
          <a:noFill/>
          <a:ln>
            <a:noFill/>
          </a:ln>
        </p:spPr>
        <p:txBody>
          <a:bodyPr anchorCtr="0" anchor="ctr" bIns="45700" lIns="91375" spcFirstLastPara="1" rIns="91375" wrap="square" tIns="45700">
            <a:normAutofit/>
          </a:bodyPr>
          <a:lstStyle/>
          <a:p>
            <a:pPr indent="-361950" lvl="0" marL="457200" rtl="0" algn="l">
              <a:lnSpc>
                <a:spcPct val="100000"/>
              </a:lnSpc>
              <a:spcBef>
                <a:spcPts val="0"/>
              </a:spcBef>
              <a:spcAft>
                <a:spcPts val="0"/>
              </a:spcAft>
              <a:buSzPts val="2300"/>
              <a:buFont typeface="Avenir Next For Intuit"/>
              <a:buChar char="●"/>
            </a:pPr>
            <a:r>
              <a:rPr b="1" lang="en-US" sz="2300">
                <a:latin typeface="Avenir Next For Intuit"/>
                <a:ea typeface="Avenir Next For Intuit"/>
                <a:cs typeface="Avenir Next For Intuit"/>
                <a:sym typeface="Avenir Next For Intuit"/>
              </a:rPr>
              <a:t>Learn</a:t>
            </a:r>
            <a:r>
              <a:rPr lang="en-US" sz="2300">
                <a:latin typeface="Avenir Next For Intuit"/>
                <a:ea typeface="Avenir Next For Intuit"/>
                <a:cs typeface="Avenir Next For Intuit"/>
                <a:sym typeface="Avenir Next For Intuit"/>
              </a:rPr>
              <a:t> the basics of </a:t>
            </a:r>
            <a:r>
              <a:rPr b="1" lang="en-US" sz="2300">
                <a:solidFill>
                  <a:srgbClr val="00A9EC"/>
                </a:solidFill>
                <a:latin typeface="Avenir Next For Intuit"/>
                <a:ea typeface="Avenir Next For Intuit"/>
                <a:cs typeface="Avenir Next For Intuit"/>
                <a:sym typeface="Avenir Next For Intuit"/>
              </a:rPr>
              <a:t>financial literacy foundations</a:t>
            </a:r>
            <a:endParaRPr b="1" sz="2300">
              <a:solidFill>
                <a:srgbClr val="00A9EC"/>
              </a:solidFill>
              <a:latin typeface="Avenir Next For Intuit"/>
              <a:ea typeface="Avenir Next For Intuit"/>
              <a:cs typeface="Avenir Next For Intuit"/>
              <a:sym typeface="Avenir Next For Intuit"/>
            </a:endParaRPr>
          </a:p>
          <a:p>
            <a:pPr indent="-361950" lvl="0" marL="457200" rtl="0" algn="l">
              <a:lnSpc>
                <a:spcPct val="100000"/>
              </a:lnSpc>
              <a:spcBef>
                <a:spcPts val="1100"/>
              </a:spcBef>
              <a:spcAft>
                <a:spcPts val="0"/>
              </a:spcAft>
              <a:buSzPts val="2300"/>
              <a:buFont typeface="Avenir Next For Intuit"/>
              <a:buChar char="●"/>
            </a:pPr>
            <a:r>
              <a:rPr b="1" lang="en-US" sz="2300">
                <a:latin typeface="Avenir Next For Intuit"/>
                <a:ea typeface="Avenir Next For Intuit"/>
                <a:cs typeface="Avenir Next For Intuit"/>
                <a:sym typeface="Avenir Next For Intuit"/>
              </a:rPr>
              <a:t>Build Confidence </a:t>
            </a:r>
            <a:r>
              <a:rPr lang="en-US" sz="2300">
                <a:latin typeface="Avenir Next For Intuit"/>
                <a:ea typeface="Avenir Next For Intuit"/>
                <a:cs typeface="Avenir Next For Intuit"/>
                <a:sym typeface="Avenir Next For Intuit"/>
              </a:rPr>
              <a:t>and</a:t>
            </a:r>
            <a:r>
              <a:rPr b="1" lang="en-US" sz="2300">
                <a:latin typeface="Avenir Next For Intuit"/>
                <a:ea typeface="Avenir Next For Intuit"/>
                <a:cs typeface="Avenir Next For Intuit"/>
                <a:sym typeface="Avenir Next For Intuit"/>
              </a:rPr>
              <a:t> </a:t>
            </a:r>
            <a:r>
              <a:rPr lang="en-US" sz="2300">
                <a:latin typeface="Avenir Next For Intuit"/>
                <a:ea typeface="Avenir Next For Intuit"/>
                <a:cs typeface="Avenir Next For Intuit"/>
                <a:sym typeface="Avenir Next For Intuit"/>
              </a:rPr>
              <a:t>knowledge with </a:t>
            </a:r>
            <a:r>
              <a:rPr b="1" lang="en-US" sz="2300">
                <a:solidFill>
                  <a:srgbClr val="6AA84F"/>
                </a:solidFill>
                <a:latin typeface="Avenir Next For Intuit"/>
                <a:ea typeface="Avenir Next For Intuit"/>
                <a:cs typeface="Avenir Next For Intuit"/>
                <a:sym typeface="Avenir Next For Intuit"/>
              </a:rPr>
              <a:t>Mint</a:t>
            </a:r>
            <a:endParaRPr b="1" sz="2300">
              <a:solidFill>
                <a:srgbClr val="6AA84F"/>
              </a:solidFill>
              <a:latin typeface="Avenir Next For Intuit"/>
              <a:ea typeface="Avenir Next For Intuit"/>
              <a:cs typeface="Avenir Next For Intuit"/>
              <a:sym typeface="Avenir Next For Intuit"/>
            </a:endParaRPr>
          </a:p>
          <a:p>
            <a:pPr indent="-361950" lvl="0" marL="457200" rtl="0" algn="l">
              <a:lnSpc>
                <a:spcPct val="100000"/>
              </a:lnSpc>
              <a:spcBef>
                <a:spcPts val="1100"/>
              </a:spcBef>
              <a:spcAft>
                <a:spcPts val="0"/>
              </a:spcAft>
              <a:buSzPts val="2300"/>
              <a:buFont typeface="Avenir Next For Intuit"/>
              <a:buChar char="●"/>
            </a:pPr>
            <a:r>
              <a:rPr b="1" lang="en-US" sz="2300">
                <a:latin typeface="Avenir Next For Intuit"/>
                <a:ea typeface="Avenir Next For Intuit"/>
                <a:cs typeface="Avenir Next For Intuit"/>
                <a:sym typeface="Avenir Next For Intuit"/>
              </a:rPr>
              <a:t>Test </a:t>
            </a:r>
            <a:r>
              <a:rPr lang="en-US" sz="2300">
                <a:latin typeface="Avenir Next For Intuit"/>
                <a:ea typeface="Avenir Next For Intuit"/>
                <a:cs typeface="Avenir Next For Intuit"/>
                <a:sym typeface="Avenir Next For Intuit"/>
              </a:rPr>
              <a:t>your tax acument</a:t>
            </a:r>
            <a:r>
              <a:rPr b="1" lang="en-US" sz="2300">
                <a:latin typeface="Avenir Next For Intuit"/>
                <a:ea typeface="Avenir Next For Intuit"/>
                <a:cs typeface="Avenir Next For Intuit"/>
                <a:sym typeface="Avenir Next For Intuit"/>
              </a:rPr>
              <a:t> </a:t>
            </a:r>
            <a:r>
              <a:rPr lang="en-US" sz="2300">
                <a:latin typeface="Avenir Next For Intuit"/>
                <a:ea typeface="Avenir Next For Intuit"/>
                <a:cs typeface="Avenir Next For Intuit"/>
                <a:sym typeface="Avenir Next For Intuit"/>
              </a:rPr>
              <a:t>with </a:t>
            </a:r>
            <a:r>
              <a:rPr b="1" lang="en-US" sz="2300">
                <a:solidFill>
                  <a:srgbClr val="FF0000"/>
                </a:solidFill>
                <a:latin typeface="Avenir Next For Intuit"/>
                <a:ea typeface="Avenir Next For Intuit"/>
                <a:cs typeface="Avenir Next For Intuit"/>
                <a:sym typeface="Avenir Next For Intuit"/>
              </a:rPr>
              <a:t>TurboTax</a:t>
            </a:r>
            <a:endParaRPr b="1" sz="2300">
              <a:solidFill>
                <a:srgbClr val="FF0000"/>
              </a:solidFill>
              <a:latin typeface="Avenir Next For Intuit"/>
              <a:ea typeface="Avenir Next For Intuit"/>
              <a:cs typeface="Avenir Next For Intuit"/>
              <a:sym typeface="Avenir Next For Intuit"/>
            </a:endParaRPr>
          </a:p>
          <a:p>
            <a:pPr indent="-361950" lvl="0" marL="457200" rtl="0" algn="l">
              <a:lnSpc>
                <a:spcPct val="100000"/>
              </a:lnSpc>
              <a:spcBef>
                <a:spcPts val="1100"/>
              </a:spcBef>
              <a:spcAft>
                <a:spcPts val="1100"/>
              </a:spcAft>
              <a:buClr>
                <a:srgbClr val="FF0000"/>
              </a:buClr>
              <a:buSzPts val="2300"/>
              <a:buFont typeface="Avenir Next For Intuit"/>
              <a:buChar char="●"/>
            </a:pPr>
            <a:r>
              <a:rPr b="1" lang="en-US" sz="2300">
                <a:solidFill>
                  <a:schemeClr val="accent4"/>
                </a:solidFill>
                <a:latin typeface="Avenir Next For Intuit"/>
                <a:ea typeface="Avenir Next For Intuit"/>
                <a:cs typeface="Avenir Next For Intuit"/>
                <a:sym typeface="Avenir Next For Intuit"/>
              </a:rPr>
              <a:t>Preview</a:t>
            </a:r>
            <a:r>
              <a:rPr b="1" lang="en-US" sz="2300">
                <a:solidFill>
                  <a:srgbClr val="FF0000"/>
                </a:solidFill>
                <a:latin typeface="Avenir Next For Intuit"/>
                <a:ea typeface="Avenir Next For Intuit"/>
                <a:cs typeface="Avenir Next For Intuit"/>
                <a:sym typeface="Avenir Next For Intuit"/>
              </a:rPr>
              <a:t> </a:t>
            </a:r>
            <a:r>
              <a:rPr lang="en-US" sz="2300">
                <a:latin typeface="Avenir Next For Intuit"/>
                <a:ea typeface="Avenir Next For Intuit"/>
                <a:cs typeface="Avenir Next For Intuit"/>
                <a:sym typeface="Avenir Next For Intuit"/>
              </a:rPr>
              <a:t>additional Intuit </a:t>
            </a:r>
            <a:r>
              <a:rPr b="1" lang="en-US" sz="2300">
                <a:solidFill>
                  <a:schemeClr val="accent4"/>
                </a:solidFill>
                <a:latin typeface="Avenir Next For Intuit"/>
                <a:ea typeface="Avenir Next For Intuit"/>
                <a:cs typeface="Avenir Next For Intuit"/>
                <a:sym typeface="Avenir Next For Intuit"/>
              </a:rPr>
              <a:t>resources</a:t>
            </a:r>
            <a:r>
              <a:rPr lang="en-US" sz="2300">
                <a:latin typeface="Avenir Next For Intuit"/>
                <a:ea typeface="Avenir Next For Intuit"/>
                <a:cs typeface="Avenir Next For Intuit"/>
                <a:sym typeface="Avenir Next For Intuit"/>
              </a:rPr>
              <a:t> coming your way</a:t>
            </a:r>
            <a:endParaRPr sz="2300">
              <a:latin typeface="Avenir Next For Intuit"/>
              <a:ea typeface="Avenir Next For Intuit"/>
              <a:cs typeface="Avenir Next For Intuit"/>
              <a:sym typeface="Avenir Next For Intui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23" name="Shape 3023"/>
        <p:cNvGrpSpPr/>
        <p:nvPr/>
      </p:nvGrpSpPr>
      <p:grpSpPr>
        <a:xfrm>
          <a:off x="0" y="0"/>
          <a:ext cx="0" cy="0"/>
          <a:chOff x="0" y="0"/>
          <a:chExt cx="0" cy="0"/>
        </a:xfrm>
      </p:grpSpPr>
      <p:sp>
        <p:nvSpPr>
          <p:cNvPr id="3024" name="Google Shape;3024;p190"/>
          <p:cNvSpPr txBox="1"/>
          <p:nvPr>
            <p:ph type="title"/>
          </p:nvPr>
        </p:nvSpPr>
        <p:spPr>
          <a:xfrm>
            <a:off x="339807" y="667512"/>
            <a:ext cx="11388600" cy="546600"/>
          </a:xfrm>
          <a:prstGeom prst="rect">
            <a:avLst/>
          </a:prstGeom>
        </p:spPr>
        <p:txBody>
          <a:bodyPr anchorCtr="0" anchor="b" bIns="45700" lIns="91400" spcFirstLastPara="1" rIns="91400" wrap="square" tIns="45700">
            <a:noAutofit/>
          </a:bodyPr>
          <a:lstStyle/>
          <a:p>
            <a:pPr indent="0" lvl="0" marL="0" rtl="0" algn="l">
              <a:spcBef>
                <a:spcPts val="0"/>
              </a:spcBef>
              <a:spcAft>
                <a:spcPts val="0"/>
              </a:spcAft>
              <a:buNone/>
            </a:pPr>
            <a:r>
              <a:rPr lang="en-US"/>
              <a:t>Teaching </a:t>
            </a:r>
            <a:r>
              <a:rPr b="1" lang="en-US">
                <a:latin typeface="Avenir Next For Intuit"/>
                <a:ea typeface="Avenir Next For Intuit"/>
                <a:cs typeface="Avenir Next For Intuit"/>
                <a:sym typeface="Avenir Next For Intuit"/>
              </a:rPr>
              <a:t>personal</a:t>
            </a:r>
            <a:r>
              <a:rPr lang="en-US"/>
              <a:t> </a:t>
            </a:r>
            <a:r>
              <a:rPr b="1" lang="en-US">
                <a:latin typeface="Avenir Next For Intuit"/>
                <a:ea typeface="Avenir Next For Intuit"/>
                <a:cs typeface="Avenir Next For Intuit"/>
                <a:sym typeface="Avenir Next For Intuit"/>
              </a:rPr>
              <a:t>finance</a:t>
            </a:r>
            <a:r>
              <a:rPr lang="en-US"/>
              <a:t> just got easier</a:t>
            </a:r>
            <a:endParaRPr/>
          </a:p>
        </p:txBody>
      </p:sp>
      <p:sp>
        <p:nvSpPr>
          <p:cNvPr id="3025" name="Google Shape;3025;p190"/>
          <p:cNvSpPr txBox="1"/>
          <p:nvPr>
            <p:ph idx="1" type="body"/>
          </p:nvPr>
        </p:nvSpPr>
        <p:spPr>
          <a:xfrm>
            <a:off x="365750" y="1572981"/>
            <a:ext cx="11107500" cy="2203500"/>
          </a:xfrm>
          <a:prstGeom prst="rect">
            <a:avLst/>
          </a:prstGeom>
        </p:spPr>
        <p:txBody>
          <a:bodyPr anchorCtr="0" anchor="t" bIns="45700" lIns="91400" spcFirstLastPara="1" rIns="91400"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600">
                <a:solidFill>
                  <a:schemeClr val="dk1"/>
                </a:solidFill>
                <a:highlight>
                  <a:srgbClr val="FFFFFF"/>
                </a:highlight>
              </a:rPr>
              <a:t>Our new finance curriculum helps students get introduced to the foundations of personal finance. Before being able to successfully bring financial topics to life in their own lives, they need to be able to understand basic financial topics like credit scores and debt. </a:t>
            </a:r>
            <a:endParaRPr sz="1600">
              <a:solidFill>
                <a:schemeClr val="dk1"/>
              </a:solidFill>
              <a:highlight>
                <a:srgbClr val="FFFFFF"/>
              </a:highlight>
            </a:endParaRPr>
          </a:p>
          <a:p>
            <a:pPr indent="0" lvl="0" marL="0" rtl="0" algn="l">
              <a:lnSpc>
                <a:spcPct val="115000"/>
              </a:lnSpc>
              <a:spcBef>
                <a:spcPts val="1500"/>
              </a:spcBef>
              <a:spcAft>
                <a:spcPts val="0"/>
              </a:spcAft>
              <a:buNone/>
            </a:pPr>
            <a:r>
              <a:rPr lang="en-US" sz="1600">
                <a:solidFill>
                  <a:schemeClr val="dk1"/>
                </a:solidFill>
                <a:highlight>
                  <a:srgbClr val="FFFFFF"/>
                </a:highlight>
              </a:rPr>
              <a:t>We know that personal finance is not a requirement for most schools, so trying to find time to integrate it into your curriculum can be difficult. We created a course that is meant to be either teacher or student-led, asynchronous in the classroom or at home, and is mobile-friendly first.</a:t>
            </a:r>
            <a:endParaRPr sz="1600">
              <a:solidFill>
                <a:schemeClr val="dk1"/>
              </a:solidFill>
              <a:highlight>
                <a:srgbClr val="FFFFFF"/>
              </a:highlight>
            </a:endParaRPr>
          </a:p>
          <a:p>
            <a:pPr indent="0" lvl="0" marL="0" rtl="0" algn="l">
              <a:lnSpc>
                <a:spcPct val="115000"/>
              </a:lnSpc>
              <a:spcBef>
                <a:spcPts val="1500"/>
              </a:spcBef>
              <a:spcAft>
                <a:spcPts val="0"/>
              </a:spcAft>
              <a:buClr>
                <a:schemeClr val="dk1"/>
              </a:buClr>
              <a:buSzPts val="1100"/>
              <a:buFont typeface="Arial"/>
              <a:buNone/>
            </a:pPr>
            <a:r>
              <a:t/>
            </a:r>
            <a:endParaRPr sz="1200">
              <a:solidFill>
                <a:schemeClr val="dk1"/>
              </a:solidFill>
              <a:highlight>
                <a:srgbClr val="FFFFFF"/>
              </a:highlight>
            </a:endParaRPr>
          </a:p>
          <a:p>
            <a:pPr indent="0" lvl="0" marL="0" rtl="0" algn="l">
              <a:spcBef>
                <a:spcPts val="1800"/>
              </a:spcBef>
              <a:spcAft>
                <a:spcPts val="0"/>
              </a:spcAft>
              <a:buNone/>
            </a:pPr>
            <a:r>
              <a:t/>
            </a:r>
            <a:endParaRPr/>
          </a:p>
        </p:txBody>
      </p:sp>
      <p:sp>
        <p:nvSpPr>
          <p:cNvPr id="3026" name="Google Shape;3026;p190"/>
          <p:cNvSpPr txBox="1"/>
          <p:nvPr/>
        </p:nvSpPr>
        <p:spPr>
          <a:xfrm>
            <a:off x="525350" y="3917725"/>
            <a:ext cx="11017500" cy="1632900"/>
          </a:xfrm>
          <a:prstGeom prst="rect">
            <a:avLst/>
          </a:prstGeom>
          <a:solidFill>
            <a:srgbClr val="E7E8E9"/>
          </a:solidFill>
          <a:ln cap="flat" cmpd="sng" w="19050">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US" sz="1700">
                <a:solidFill>
                  <a:schemeClr val="accent2"/>
                </a:solidFill>
                <a:latin typeface="Avenir Next For Intuit"/>
                <a:ea typeface="Avenir Next For Intuit"/>
                <a:cs typeface="Avenir Next For Intuit"/>
                <a:sym typeface="Avenir Next For Intuit"/>
              </a:rPr>
              <a:t>Financial Literacy Foundations</a:t>
            </a:r>
            <a:endParaRPr sz="1200">
              <a:solidFill>
                <a:schemeClr val="dk1"/>
              </a:solidFill>
              <a:latin typeface="AvenirNext forINTUIT W05 Medium"/>
              <a:ea typeface="AvenirNext forINTUIT W05 Medium"/>
              <a:cs typeface="AvenirNext forINTUIT W05 Medium"/>
              <a:sym typeface="AvenirNext forINTUIT W05 Medium"/>
            </a:endParaRPr>
          </a:p>
          <a:p>
            <a:pPr indent="0" lvl="0" marL="0" rtl="0" algn="l">
              <a:lnSpc>
                <a:spcPct val="115000"/>
              </a:lnSpc>
              <a:spcBef>
                <a:spcPts val="400"/>
              </a:spcBef>
              <a:spcAft>
                <a:spcPts val="1500"/>
              </a:spcAft>
              <a:buNone/>
            </a:pPr>
            <a:r>
              <a:rPr lang="en-US" sz="1600">
                <a:solidFill>
                  <a:schemeClr val="dk1"/>
                </a:solidFill>
                <a:latin typeface="AvenirNext forINTUIT W05 Medium"/>
                <a:ea typeface="AvenirNext forINTUIT W05 Medium"/>
                <a:cs typeface="AvenirNext forINTUIT W05 Medium"/>
                <a:sym typeface="AvenirNext forINTUIT W05 Medium"/>
              </a:rPr>
              <a:t>This course is a free, mobile-friendly tool</a:t>
            </a:r>
            <a:r>
              <a:rPr lang="en-US" sz="1600">
                <a:solidFill>
                  <a:schemeClr val="dk1"/>
                </a:solidFill>
                <a:latin typeface="AvenirNext forINTUIT W05 Medium"/>
                <a:ea typeface="AvenirNext forINTUIT W05 Medium"/>
                <a:cs typeface="AvenirNext forINTUIT W05 Medium"/>
                <a:sym typeface="AvenirNext forINTUIT W05 Medium"/>
              </a:rPr>
              <a:t> </a:t>
            </a:r>
            <a:r>
              <a:rPr lang="en-US" sz="1600">
                <a:solidFill>
                  <a:schemeClr val="dk1"/>
                </a:solidFill>
                <a:latin typeface="AvenirNext forINTUIT W05 Medium"/>
                <a:ea typeface="AvenirNext forINTUIT W05 Medium"/>
                <a:cs typeface="AvenirNext forINTUIT W05 Medium"/>
                <a:sym typeface="AvenirNext forINTUIT W05 Medium"/>
              </a:rPr>
              <a:t>for students looking to enhance their financial literacy skills. The learning playlists can be taught in class or at home at a students own pace</a:t>
            </a:r>
            <a:r>
              <a:rPr lang="en-US" sz="1600">
                <a:solidFill>
                  <a:schemeClr val="dk1"/>
                </a:solidFill>
                <a:latin typeface="AvenirNext forINTUIT W05 Medium"/>
                <a:ea typeface="AvenirNext forINTUIT W05 Medium"/>
                <a:cs typeface="AvenirNext forINTUIT W05 Medium"/>
                <a:sym typeface="AvenirNext forINTUIT W05 Medium"/>
              </a:rPr>
              <a:t>, consisting of 7 </a:t>
            </a:r>
            <a:r>
              <a:rPr lang="en-US" sz="1600">
                <a:solidFill>
                  <a:schemeClr val="dk1"/>
                </a:solidFill>
                <a:latin typeface="AvenirNext forINTUIT W05 Medium"/>
                <a:ea typeface="AvenirNext forINTUIT W05 Medium"/>
                <a:cs typeface="AvenirNext forINTUIT W05 Medium"/>
                <a:sym typeface="AvenirNext forINTUIT W05 Medium"/>
              </a:rPr>
              <a:t>playlists covering topics such as budgeting, credit cards, savings, and more. The course will help you support</a:t>
            </a:r>
            <a:r>
              <a:rPr lang="en-US" sz="1600">
                <a:solidFill>
                  <a:schemeClr val="dk1"/>
                </a:solidFill>
                <a:latin typeface="AvenirNext forINTUIT W05 Medium"/>
                <a:ea typeface="AvenirNext forINTUIT W05 Medium"/>
                <a:cs typeface="AvenirNext forINTUIT W05 Medium"/>
                <a:sym typeface="AvenirNext forINTUIT W05 Medium"/>
              </a:rPr>
              <a:t> </a:t>
            </a:r>
            <a:r>
              <a:rPr lang="en-US" sz="1600">
                <a:solidFill>
                  <a:schemeClr val="dk1"/>
                </a:solidFill>
                <a:latin typeface="AvenirNext forINTUIT W05 Medium"/>
                <a:ea typeface="AvenirNext forINTUIT W05 Medium"/>
                <a:cs typeface="AvenirNext forINTUIT W05 Medium"/>
                <a:sym typeface="AvenirNext forINTUIT W05 Medium"/>
              </a:rPr>
              <a:t>your students' knowledge gain and planned behavior for their futures. </a:t>
            </a:r>
            <a:endParaRPr sz="1300">
              <a:solidFill>
                <a:schemeClr val="dk1"/>
              </a:solidFill>
              <a:latin typeface="AvenirNext forINTUIT W05 Medium"/>
              <a:ea typeface="AvenirNext forINTUIT W05 Medium"/>
              <a:cs typeface="AvenirNext forINTUIT W05 Medium"/>
              <a:sym typeface="AvenirNext forINTUIT W05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0" name="Shape 3030"/>
        <p:cNvGrpSpPr/>
        <p:nvPr/>
      </p:nvGrpSpPr>
      <p:grpSpPr>
        <a:xfrm>
          <a:off x="0" y="0"/>
          <a:ext cx="0" cy="0"/>
          <a:chOff x="0" y="0"/>
          <a:chExt cx="0" cy="0"/>
        </a:xfrm>
      </p:grpSpPr>
      <p:sp>
        <p:nvSpPr>
          <p:cNvPr id="3031" name="Google Shape;3031;p191"/>
          <p:cNvSpPr txBox="1"/>
          <p:nvPr/>
        </p:nvSpPr>
        <p:spPr>
          <a:xfrm>
            <a:off x="344526" y="370512"/>
            <a:ext cx="11105400" cy="891600"/>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Clr>
                <a:srgbClr val="0077C5"/>
              </a:buClr>
              <a:buSzPts val="3000"/>
              <a:buFont typeface="Arial"/>
              <a:buNone/>
            </a:pPr>
            <a:r>
              <a:rPr b="1" lang="en-US" sz="3400">
                <a:solidFill>
                  <a:srgbClr val="0077C5"/>
                </a:solidFill>
                <a:latin typeface="Avenir Next For Intuit"/>
                <a:ea typeface="Avenir Next For Intuit"/>
                <a:cs typeface="Avenir Next For Intuit"/>
                <a:sym typeface="Avenir Next For Intuit"/>
              </a:rPr>
              <a:t>What is Intuit Financial Literacy Foundation? </a:t>
            </a:r>
            <a:endParaRPr sz="1800"/>
          </a:p>
        </p:txBody>
      </p:sp>
      <p:sp>
        <p:nvSpPr>
          <p:cNvPr id="3032" name="Google Shape;3032;p191"/>
          <p:cNvSpPr txBox="1"/>
          <p:nvPr/>
        </p:nvSpPr>
        <p:spPr>
          <a:xfrm>
            <a:off x="344525" y="1444350"/>
            <a:ext cx="7972200" cy="4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rPr lang="en-US" sz="1900">
                <a:solidFill>
                  <a:schemeClr val="accent1"/>
                </a:solidFill>
                <a:latin typeface="Avenir Next For Intuit"/>
                <a:ea typeface="Avenir Next For Intuit"/>
                <a:cs typeface="Avenir Next For Intuit"/>
                <a:sym typeface="Avenir Next For Intuit"/>
              </a:rPr>
              <a:t>PROGRAM HIGHLIGHTS INCLUDE:</a:t>
            </a:r>
            <a:endParaRPr sz="1900">
              <a:solidFill>
                <a:schemeClr val="accent1"/>
              </a:solidFill>
              <a:latin typeface="Avenir Next For Intuit"/>
              <a:ea typeface="Avenir Next For Intuit"/>
              <a:cs typeface="Avenir Next For Intuit"/>
              <a:sym typeface="Avenir Next For Intuit"/>
            </a:endParaRPr>
          </a:p>
          <a:p>
            <a:pPr indent="-349250" lvl="0" marL="457200" rtl="0" algn="l">
              <a:spcBef>
                <a:spcPts val="100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A series of interactive modules on key</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100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Financial topics</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100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Mobile and tablet enabled so you can learn anytime, anywhere.</a:t>
            </a:r>
            <a:endParaRPr sz="1900">
              <a:solidFill>
                <a:schemeClr val="dk1"/>
              </a:solidFill>
              <a:latin typeface="Avenir Next For Intuit"/>
              <a:ea typeface="Avenir Next For Intuit"/>
              <a:cs typeface="Avenir Next For Intuit"/>
              <a:sym typeface="Avenir Next For Intuit"/>
            </a:endParaRPr>
          </a:p>
          <a:p>
            <a:pPr indent="-349250" lvl="0" marL="457200" rtl="0" algn="l">
              <a:spcBef>
                <a:spcPts val="1000"/>
              </a:spcBef>
              <a:spcAft>
                <a:spcPts val="0"/>
              </a:spcAft>
              <a:buClr>
                <a:schemeClr val="dk1"/>
              </a:buClr>
              <a:buSzPts val="1900"/>
              <a:buFont typeface="Avenir Next For Intuit"/>
              <a:buChar char="●"/>
            </a:pPr>
            <a:r>
              <a:rPr lang="en-US" sz="1900">
                <a:solidFill>
                  <a:schemeClr val="dk1"/>
                </a:solidFill>
                <a:latin typeface="Avenir Next For Intuit"/>
                <a:ea typeface="Avenir Next For Intuit"/>
                <a:cs typeface="Avenir Next For Intuit"/>
                <a:sym typeface="Avenir Next For Intuit"/>
              </a:rPr>
              <a:t>Courses available in both English and Spanish</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1000"/>
              </a:spcBef>
              <a:spcAft>
                <a:spcPts val="0"/>
              </a:spcAft>
              <a:buNone/>
            </a:pPr>
            <a:r>
              <a:t/>
            </a:r>
            <a:endParaRPr sz="17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rPr lang="en-US" sz="1900">
                <a:solidFill>
                  <a:schemeClr val="accent1"/>
                </a:solidFill>
                <a:latin typeface="Avenir Next For Intuit"/>
                <a:ea typeface="Avenir Next For Intuit"/>
                <a:cs typeface="Avenir Next For Intuit"/>
                <a:sym typeface="Avenir Next For Intuit"/>
              </a:rPr>
              <a:t>PLAYLISTS INCLUDE:</a:t>
            </a:r>
            <a:r>
              <a:rPr lang="en-US" sz="1900">
                <a:solidFill>
                  <a:schemeClr val="dk1"/>
                </a:solidFill>
                <a:latin typeface="Avenir Next For Intuit"/>
                <a:ea typeface="Avenir Next For Intuit"/>
                <a:cs typeface="Avenir Next For Intuit"/>
                <a:sym typeface="Avenir Next For Intuit"/>
              </a:rPr>
              <a:t> Healthy Financial Habits, Savings, Credit Scores &amp; Reports, Building Emergency Savings, Checking Accounts, Mobile &amp; Online Banking, Identity Protection, Considering Homeownership, Paying for College, Budgeting Tool</a:t>
            </a:r>
            <a:endParaRPr sz="19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Clr>
                <a:schemeClr val="dk1"/>
              </a:buClr>
              <a:buSzPts val="1100"/>
              <a:buFont typeface="Arial"/>
              <a:buNone/>
            </a:pPr>
            <a:r>
              <a:t/>
            </a:r>
            <a:endParaRPr sz="1900">
              <a:solidFill>
                <a:schemeClr val="accent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600">
              <a:solidFill>
                <a:schemeClr val="dk1"/>
              </a:solidFill>
            </a:endParaRPr>
          </a:p>
          <a:p>
            <a:pPr indent="0" lvl="0" marL="0" rtl="0" algn="l">
              <a:spcBef>
                <a:spcPts val="0"/>
              </a:spcBef>
              <a:spcAft>
                <a:spcPts val="0"/>
              </a:spcAft>
              <a:buNone/>
            </a:pPr>
            <a:r>
              <a:t/>
            </a:r>
            <a:endParaRPr sz="17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20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p:txBody>
      </p:sp>
      <p:sp>
        <p:nvSpPr>
          <p:cNvPr id="3033" name="Google Shape;3033;p191"/>
          <p:cNvSpPr txBox="1"/>
          <p:nvPr/>
        </p:nvSpPr>
        <p:spPr>
          <a:xfrm>
            <a:off x="344525" y="972625"/>
            <a:ext cx="113712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1700">
                <a:solidFill>
                  <a:schemeClr val="dk1"/>
                </a:solidFill>
                <a:latin typeface="Avenir Next For Intuit"/>
                <a:ea typeface="Avenir Next For Intuit"/>
                <a:cs typeface="Avenir Next For Intuit"/>
                <a:sym typeface="Avenir Next For Intuit"/>
              </a:rPr>
              <a:t>Intuit Financial Literacy Foundations is a digital financial education program designed to help you better manage your money. Get started today and take the first step in preparing for your financial future.</a:t>
            </a:r>
            <a:endParaRPr sz="17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900">
              <a:solidFill>
                <a:schemeClr val="dk1"/>
              </a:solidFill>
              <a:latin typeface="Avenir Next For Intuit"/>
              <a:ea typeface="Avenir Next For Intuit"/>
              <a:cs typeface="Avenir Next For Intuit"/>
              <a:sym typeface="Avenir Next For Intuit"/>
            </a:endParaRPr>
          </a:p>
        </p:txBody>
      </p:sp>
      <p:pic>
        <p:nvPicPr>
          <p:cNvPr id="3034" name="Google Shape;3034;p191"/>
          <p:cNvPicPr preferRelativeResize="0"/>
          <p:nvPr/>
        </p:nvPicPr>
        <p:blipFill>
          <a:blip r:embed="rId3">
            <a:alphaModFix/>
          </a:blip>
          <a:stretch>
            <a:fillRect/>
          </a:stretch>
        </p:blipFill>
        <p:spPr>
          <a:xfrm>
            <a:off x="8557476" y="1973125"/>
            <a:ext cx="3374674" cy="1941100"/>
          </a:xfrm>
          <a:prstGeom prst="rect">
            <a:avLst/>
          </a:prstGeom>
          <a:noFill/>
          <a:ln>
            <a:noFill/>
          </a:ln>
        </p:spPr>
      </p:pic>
      <p:pic>
        <p:nvPicPr>
          <p:cNvPr id="3035" name="Google Shape;3035;p191"/>
          <p:cNvPicPr preferRelativeResize="0"/>
          <p:nvPr/>
        </p:nvPicPr>
        <p:blipFill>
          <a:blip r:embed="rId4">
            <a:alphaModFix/>
          </a:blip>
          <a:stretch>
            <a:fillRect/>
          </a:stretch>
        </p:blipFill>
        <p:spPr>
          <a:xfrm>
            <a:off x="8716107" y="4305200"/>
            <a:ext cx="3216041" cy="19410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9" name="Shape 3039"/>
        <p:cNvGrpSpPr/>
        <p:nvPr/>
      </p:nvGrpSpPr>
      <p:grpSpPr>
        <a:xfrm>
          <a:off x="0" y="0"/>
          <a:ext cx="0" cy="0"/>
          <a:chOff x="0" y="0"/>
          <a:chExt cx="0" cy="0"/>
        </a:xfrm>
      </p:grpSpPr>
      <p:sp>
        <p:nvSpPr>
          <p:cNvPr id="3040" name="Google Shape;3040;p192"/>
          <p:cNvSpPr txBox="1"/>
          <p:nvPr>
            <p:ph type="title"/>
          </p:nvPr>
        </p:nvSpPr>
        <p:spPr>
          <a:xfrm>
            <a:off x="506253" y="2746962"/>
            <a:ext cx="10977000" cy="1355100"/>
          </a:xfrm>
          <a:prstGeom prst="rect">
            <a:avLst/>
          </a:prstGeom>
        </p:spPr>
        <p:txBody>
          <a:bodyPr anchorCtr="0" anchor="ctr" bIns="45700" lIns="91400" spcFirstLastPara="1" rIns="91400" wrap="square" tIns="45700">
            <a:noAutofit/>
          </a:bodyPr>
          <a:lstStyle/>
          <a:p>
            <a:pPr indent="0" lvl="0" marL="0" rtl="0" algn="l">
              <a:spcBef>
                <a:spcPts val="0"/>
              </a:spcBef>
              <a:spcAft>
                <a:spcPts val="0"/>
              </a:spcAft>
              <a:buNone/>
            </a:pPr>
            <a:r>
              <a:rPr lang="en-US"/>
              <a:t>Intuit Financial Literacy Foundation</a:t>
            </a:r>
            <a:endParaRPr/>
          </a:p>
          <a:p>
            <a:pPr indent="0" lvl="0" marL="0" rtl="0" algn="l">
              <a:spcBef>
                <a:spcPts val="0"/>
              </a:spcBef>
              <a:spcAft>
                <a:spcPts val="0"/>
              </a:spcAft>
              <a:buNone/>
            </a:pPr>
            <a:r>
              <a:rPr lang="en-US" sz="5400" u="sng">
                <a:solidFill>
                  <a:schemeClr val="dk1"/>
                </a:solidFill>
                <a:hlinkClick r:id="rId3">
                  <a:extLst>
                    <a:ext uri="{A12FA001-AC4F-418D-AE19-62706E023703}">
                      <ahyp:hlinkClr val="tx"/>
                    </a:ext>
                  </a:extLst>
                </a:hlinkClick>
              </a:rPr>
              <a:t>Demo here</a:t>
            </a:r>
            <a:endParaRPr sz="54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4" name="Shape 3044"/>
        <p:cNvGrpSpPr/>
        <p:nvPr/>
      </p:nvGrpSpPr>
      <p:grpSpPr>
        <a:xfrm>
          <a:off x="0" y="0"/>
          <a:ext cx="0" cy="0"/>
          <a:chOff x="0" y="0"/>
          <a:chExt cx="0" cy="0"/>
        </a:xfrm>
      </p:grpSpPr>
      <p:sp>
        <p:nvSpPr>
          <p:cNvPr id="3045" name="Google Shape;3045;p193"/>
          <p:cNvSpPr txBox="1"/>
          <p:nvPr/>
        </p:nvSpPr>
        <p:spPr>
          <a:xfrm>
            <a:off x="344526" y="370512"/>
            <a:ext cx="11105400" cy="891600"/>
          </a:xfrm>
          <a:prstGeom prst="rect">
            <a:avLst/>
          </a:prstGeom>
          <a:noFill/>
          <a:ln>
            <a:noFill/>
          </a:ln>
        </p:spPr>
        <p:txBody>
          <a:bodyPr anchorCtr="0" anchor="t" bIns="45700" lIns="91400" spcFirstLastPara="1" rIns="91400" wrap="square" tIns="45700">
            <a:noAutofit/>
          </a:bodyPr>
          <a:lstStyle/>
          <a:p>
            <a:pPr indent="0" lvl="0" marL="0" marR="0" rtl="0" algn="l">
              <a:lnSpc>
                <a:spcPct val="95000"/>
              </a:lnSpc>
              <a:spcBef>
                <a:spcPts val="0"/>
              </a:spcBef>
              <a:spcAft>
                <a:spcPts val="0"/>
              </a:spcAft>
              <a:buClr>
                <a:srgbClr val="0077C5"/>
              </a:buClr>
              <a:buSzPts val="3000"/>
              <a:buFont typeface="Arial"/>
              <a:buNone/>
            </a:pPr>
            <a:r>
              <a:rPr b="1" lang="en-US" sz="3400">
                <a:solidFill>
                  <a:srgbClr val="0077C5"/>
                </a:solidFill>
                <a:latin typeface="Avenir Next For Intuit"/>
                <a:ea typeface="Avenir Next For Intuit"/>
                <a:cs typeface="Avenir Next For Intuit"/>
                <a:sym typeface="Avenir Next For Intuit"/>
              </a:rPr>
              <a:t>What is Mint? </a:t>
            </a:r>
            <a:endParaRPr sz="1800"/>
          </a:p>
        </p:txBody>
      </p:sp>
      <p:sp>
        <p:nvSpPr>
          <p:cNvPr id="3046" name="Google Shape;3046;p193"/>
          <p:cNvSpPr txBox="1"/>
          <p:nvPr/>
        </p:nvSpPr>
        <p:spPr>
          <a:xfrm>
            <a:off x="99550" y="1172100"/>
            <a:ext cx="5010600" cy="451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330200" lvl="0" marL="457200" rtl="0" algn="l">
              <a:spcBef>
                <a:spcPts val="0"/>
              </a:spcBef>
              <a:spcAft>
                <a:spcPts val="0"/>
              </a:spcAft>
              <a:buClr>
                <a:schemeClr val="dk1"/>
              </a:buClr>
              <a:buSzPts val="1600"/>
              <a:buFont typeface="Avenir Next For Intuit"/>
              <a:buChar char="●"/>
            </a:pPr>
            <a:r>
              <a:rPr lang="en-US" sz="1600">
                <a:solidFill>
                  <a:schemeClr val="accent1"/>
                </a:solidFill>
                <a:latin typeface="Avenir Next For Intuit"/>
                <a:ea typeface="Avenir Next For Intuit"/>
                <a:cs typeface="Avenir Next For Intuit"/>
                <a:sym typeface="Avenir Next For Intuit"/>
              </a:rPr>
              <a:t>All your money in one app:</a:t>
            </a:r>
            <a:r>
              <a:rPr b="1" lang="en-US" sz="1600">
                <a:solidFill>
                  <a:srgbClr val="CC0000"/>
                </a:solidFill>
                <a:latin typeface="Avenir Next For Intuit"/>
                <a:ea typeface="Avenir Next For Intuit"/>
                <a:cs typeface="Avenir Next For Intuit"/>
                <a:sym typeface="Avenir Next For Intuit"/>
              </a:rPr>
              <a:t> </a:t>
            </a:r>
            <a:r>
              <a:rPr lang="en-US" sz="1600">
                <a:solidFill>
                  <a:schemeClr val="dk1"/>
                </a:solidFill>
                <a:latin typeface="Avenir Next For Intuit"/>
                <a:ea typeface="Avenir Next For Intuit"/>
                <a:cs typeface="Avenir Next For Intuit"/>
                <a:sym typeface="Avenir Next For Intuit"/>
              </a:rPr>
              <a:t>See where all your money goes by easily adding your cash, credit cards, investments, and bills.</a:t>
            </a:r>
            <a:endParaRPr sz="1600">
              <a:solidFill>
                <a:schemeClr val="dk1"/>
              </a:solidFill>
              <a:latin typeface="Avenir Next For Intuit"/>
              <a:ea typeface="Avenir Next For Intuit"/>
              <a:cs typeface="Avenir Next For Intuit"/>
              <a:sym typeface="Avenir Next For Intuit"/>
            </a:endParaRPr>
          </a:p>
          <a:p>
            <a:pPr indent="0" lvl="0" marL="457200" rtl="0" algn="l">
              <a:spcBef>
                <a:spcPts val="0"/>
              </a:spcBef>
              <a:spcAft>
                <a:spcPts val="0"/>
              </a:spcAft>
              <a:buNone/>
            </a:pPr>
            <a:r>
              <a:t/>
            </a:r>
            <a:endParaRPr sz="1600">
              <a:solidFill>
                <a:schemeClr val="dk1"/>
              </a:solidFill>
              <a:latin typeface="Avenir Next For Intuit"/>
              <a:ea typeface="Avenir Next For Intuit"/>
              <a:cs typeface="Avenir Next For Intuit"/>
              <a:sym typeface="Avenir Next For Intuit"/>
            </a:endParaRPr>
          </a:p>
          <a:p>
            <a:pPr indent="-330200" lvl="0" marL="457200" rtl="0" algn="l">
              <a:spcBef>
                <a:spcPts val="0"/>
              </a:spcBef>
              <a:spcAft>
                <a:spcPts val="0"/>
              </a:spcAft>
              <a:buClr>
                <a:schemeClr val="dk1"/>
              </a:buClr>
              <a:buSzPts val="1600"/>
              <a:buFont typeface="Avenir Next For Intuit"/>
              <a:buChar char="●"/>
            </a:pPr>
            <a:r>
              <a:rPr lang="en-US" sz="1600">
                <a:solidFill>
                  <a:schemeClr val="accent1"/>
                </a:solidFill>
                <a:latin typeface="Avenir Next For Intuit"/>
                <a:ea typeface="Avenir Next For Intuit"/>
                <a:cs typeface="Avenir Next For Intuit"/>
                <a:sym typeface="Avenir Next For Intuit"/>
              </a:rPr>
              <a:t>Spend smarter and save more: </a:t>
            </a:r>
            <a:r>
              <a:rPr lang="en-US" sz="1600">
                <a:solidFill>
                  <a:schemeClr val="dk1"/>
                </a:solidFill>
                <a:latin typeface="Avenir Next For Intuit"/>
                <a:ea typeface="Avenir Next For Intuit"/>
                <a:cs typeface="Avenir Next For Intuit"/>
                <a:sym typeface="Avenir Next For Intuit"/>
              </a:rPr>
              <a:t>Personalized Mintsights™ make your money go further. Mint will automatically find savings you missed.</a:t>
            </a:r>
            <a:endParaRPr sz="1600">
              <a:solidFill>
                <a:schemeClr val="dk1"/>
              </a:solidFill>
              <a:latin typeface="Avenir Next For Intuit"/>
              <a:ea typeface="Avenir Next For Intuit"/>
              <a:cs typeface="Avenir Next For Intuit"/>
              <a:sym typeface="Avenir Next For Intuit"/>
            </a:endParaRPr>
          </a:p>
          <a:p>
            <a:pPr indent="0" lvl="0" marL="457200" rtl="0" algn="l">
              <a:spcBef>
                <a:spcPts val="0"/>
              </a:spcBef>
              <a:spcAft>
                <a:spcPts val="0"/>
              </a:spcAft>
              <a:buNone/>
            </a:pPr>
            <a:r>
              <a:t/>
            </a:r>
            <a:endParaRPr sz="1600">
              <a:solidFill>
                <a:schemeClr val="dk1"/>
              </a:solidFill>
              <a:latin typeface="Avenir Next For Intuit"/>
              <a:ea typeface="Avenir Next For Intuit"/>
              <a:cs typeface="Avenir Next For Intuit"/>
              <a:sym typeface="Avenir Next For Intuit"/>
            </a:endParaRPr>
          </a:p>
          <a:p>
            <a:pPr indent="-330200" lvl="0" marL="457200" rtl="0" algn="l">
              <a:spcBef>
                <a:spcPts val="0"/>
              </a:spcBef>
              <a:spcAft>
                <a:spcPts val="0"/>
              </a:spcAft>
              <a:buClr>
                <a:schemeClr val="dk1"/>
              </a:buClr>
              <a:buSzPts val="1600"/>
              <a:buFont typeface="Avenir Next For Intuit"/>
              <a:buChar char="●"/>
            </a:pPr>
            <a:r>
              <a:rPr lang="en-US" sz="1600">
                <a:solidFill>
                  <a:schemeClr val="accent1"/>
                </a:solidFill>
                <a:latin typeface="Avenir Next For Intuit"/>
                <a:ea typeface="Avenir Next For Intuit"/>
                <a:cs typeface="Avenir Next For Intuit"/>
                <a:sym typeface="Avenir Next For Intuit"/>
              </a:rPr>
              <a:t>Stay focused on your financial goals</a:t>
            </a:r>
            <a:r>
              <a:rPr lang="en-US" sz="1600">
                <a:solidFill>
                  <a:schemeClr val="dk1"/>
                </a:solidFill>
                <a:latin typeface="Avenir Next For Intuit"/>
                <a:ea typeface="Avenir Next For Intuit"/>
                <a:cs typeface="Avenir Next For Intuit"/>
                <a:sym typeface="Avenir Next For Intuit"/>
              </a:rPr>
              <a:t>:</a:t>
            </a:r>
            <a:r>
              <a:rPr b="1" lang="en-US" sz="1600">
                <a:solidFill>
                  <a:schemeClr val="dk1"/>
                </a:solidFill>
                <a:latin typeface="Avenir Next For Intuit"/>
                <a:ea typeface="Avenir Next For Intuit"/>
                <a:cs typeface="Avenir Next For Intuit"/>
                <a:sym typeface="Avenir Next For Intuit"/>
              </a:rPr>
              <a:t> </a:t>
            </a:r>
            <a:r>
              <a:rPr lang="en-US" sz="1600">
                <a:solidFill>
                  <a:schemeClr val="dk1"/>
                </a:solidFill>
                <a:latin typeface="Avenir Next For Intuit"/>
                <a:ea typeface="Avenir Next For Intuit"/>
                <a:cs typeface="Avenir Next For Intuit"/>
                <a:sym typeface="Avenir Next For Intuit"/>
              </a:rPr>
              <a:t>Improve your spending habits with custom goals that keep you going. Save for a home, crush debt, and prepare for the future.</a:t>
            </a:r>
            <a:endParaRPr sz="16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solidFill>
                <a:schemeClr val="dk1"/>
              </a:solidFill>
              <a:latin typeface="Avenir Next For Intuit"/>
              <a:ea typeface="Avenir Next For Intuit"/>
              <a:cs typeface="Avenir Next For Intuit"/>
              <a:sym typeface="Avenir Next For Intuit"/>
            </a:endParaRPr>
          </a:p>
          <a:p>
            <a:pPr indent="457200" lvl="0" marL="0" rtl="0" algn="l">
              <a:spcBef>
                <a:spcPts val="0"/>
              </a:spcBef>
              <a:spcAft>
                <a:spcPts val="0"/>
              </a:spcAft>
              <a:buClr>
                <a:schemeClr val="dk1"/>
              </a:buClr>
              <a:buSzPts val="1400"/>
              <a:buFont typeface="Arial"/>
              <a:buNone/>
            </a:pPr>
            <a:r>
              <a:rPr b="1" lang="en-US" sz="1300">
                <a:solidFill>
                  <a:schemeClr val="dk1"/>
                </a:solidFill>
              </a:rPr>
              <a:t>Business Insiders</a:t>
            </a:r>
            <a:r>
              <a:rPr lang="en-US" sz="1300">
                <a:solidFill>
                  <a:schemeClr val="dk1"/>
                </a:solidFill>
              </a:rPr>
              <a:t> #1 budgeting app 2018, 2019, 2020</a:t>
            </a:r>
            <a:endParaRPr sz="1300">
              <a:solidFill>
                <a:schemeClr val="dk1"/>
              </a:solidFill>
            </a:endParaRPr>
          </a:p>
          <a:p>
            <a:pPr indent="0" lvl="0" marL="0" rtl="0" algn="l">
              <a:spcBef>
                <a:spcPts val="0"/>
              </a:spcBef>
              <a:spcAft>
                <a:spcPts val="0"/>
              </a:spcAft>
              <a:buNone/>
            </a:pPr>
            <a:r>
              <a:t/>
            </a:r>
            <a:endParaRPr sz="1700">
              <a:solidFill>
                <a:schemeClr val="dk1"/>
              </a:solidFill>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20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p:txBody>
      </p:sp>
      <p:sp>
        <p:nvSpPr>
          <p:cNvPr id="3047" name="Google Shape;3047;p193"/>
          <p:cNvSpPr txBox="1"/>
          <p:nvPr/>
        </p:nvSpPr>
        <p:spPr>
          <a:xfrm>
            <a:off x="226025" y="868875"/>
            <a:ext cx="10570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900">
                <a:solidFill>
                  <a:schemeClr val="dk1"/>
                </a:solidFill>
                <a:latin typeface="Avenir Next For Intuit"/>
                <a:ea typeface="Avenir Next For Intuit"/>
                <a:cs typeface="Avenir Next For Intuit"/>
                <a:sym typeface="Avenir Next For Intuit"/>
              </a:rPr>
              <a:t>Help students take control of their budgeting, credit scores and savings using </a:t>
            </a:r>
            <a:r>
              <a:rPr b="1" lang="en-US" sz="1900">
                <a:solidFill>
                  <a:schemeClr val="accent1"/>
                </a:solidFill>
                <a:latin typeface="Avenir Next For Intuit"/>
                <a:ea typeface="Avenir Next For Intuit"/>
                <a:cs typeface="Avenir Next For Intuit"/>
                <a:sym typeface="Avenir Next For Intuit"/>
              </a:rPr>
              <a:t>Mint</a:t>
            </a:r>
            <a:r>
              <a:rPr lang="en-US" sz="1900">
                <a:solidFill>
                  <a:schemeClr val="dk1"/>
                </a:solidFill>
                <a:latin typeface="Avenir Next For Intuit"/>
                <a:ea typeface="Avenir Next For Intuit"/>
                <a:cs typeface="Avenir Next For Intuit"/>
                <a:sym typeface="Avenir Next For Intuit"/>
              </a:rPr>
              <a:t>.</a:t>
            </a:r>
            <a:endParaRPr sz="1900">
              <a:solidFill>
                <a:schemeClr val="dk1"/>
              </a:solidFill>
              <a:latin typeface="Avenir Next For Intuit"/>
              <a:ea typeface="Avenir Next For Intuit"/>
              <a:cs typeface="Avenir Next For Intuit"/>
              <a:sym typeface="Avenir Next For Intuit"/>
            </a:endParaRPr>
          </a:p>
        </p:txBody>
      </p:sp>
      <p:pic>
        <p:nvPicPr>
          <p:cNvPr id="3048" name="Google Shape;3048;p193"/>
          <p:cNvPicPr preferRelativeResize="0"/>
          <p:nvPr/>
        </p:nvPicPr>
        <p:blipFill rotWithShape="1">
          <a:blip r:embed="rId3">
            <a:alphaModFix/>
          </a:blip>
          <a:srcRect b="37558" l="0" r="0" t="0"/>
          <a:stretch/>
        </p:blipFill>
        <p:spPr>
          <a:xfrm>
            <a:off x="1740300" y="5383400"/>
            <a:ext cx="1644750" cy="1312875"/>
          </a:xfrm>
          <a:prstGeom prst="rect">
            <a:avLst/>
          </a:prstGeom>
          <a:noFill/>
          <a:ln>
            <a:noFill/>
          </a:ln>
        </p:spPr>
      </p:pic>
      <p:pic>
        <p:nvPicPr>
          <p:cNvPr id="3049" name="Google Shape;3049;p193"/>
          <p:cNvPicPr preferRelativeResize="0"/>
          <p:nvPr/>
        </p:nvPicPr>
        <p:blipFill rotWithShape="1">
          <a:blip r:embed="rId4">
            <a:alphaModFix/>
          </a:blip>
          <a:srcRect b="23193" l="1490" r="1732" t="20579"/>
          <a:stretch/>
        </p:blipFill>
        <p:spPr>
          <a:xfrm>
            <a:off x="10114875" y="391875"/>
            <a:ext cx="1465961" cy="477000"/>
          </a:xfrm>
          <a:prstGeom prst="rect">
            <a:avLst/>
          </a:prstGeom>
          <a:noFill/>
          <a:ln>
            <a:noFill/>
          </a:ln>
        </p:spPr>
      </p:pic>
      <p:sp>
        <p:nvSpPr>
          <p:cNvPr id="3050" name="Google Shape;3050;p193"/>
          <p:cNvSpPr txBox="1"/>
          <p:nvPr/>
        </p:nvSpPr>
        <p:spPr>
          <a:xfrm>
            <a:off x="5539000" y="1719000"/>
            <a:ext cx="6169500" cy="479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1"/>
              </a:buClr>
              <a:buSzPts val="1800"/>
              <a:buFont typeface="Avenir Next For Intuit"/>
              <a:buAutoNum type="arabicPeriod"/>
            </a:pPr>
            <a:r>
              <a:rPr b="1" lang="en-US" sz="1800">
                <a:solidFill>
                  <a:schemeClr val="dk1"/>
                </a:solidFill>
                <a:latin typeface="Avenir Next For Intuit"/>
                <a:ea typeface="Avenir Next For Intuit"/>
                <a:cs typeface="Avenir Next For Intuit"/>
                <a:sym typeface="Avenir Next For Intuit"/>
              </a:rPr>
              <a:t>Logging In</a:t>
            </a:r>
            <a:r>
              <a:rPr lang="en-US" sz="1800">
                <a:solidFill>
                  <a:schemeClr val="dk1"/>
                </a:solidFill>
                <a:latin typeface="Avenir Next For Intuit"/>
                <a:ea typeface="Avenir Next For Intuit"/>
                <a:cs typeface="Avenir Next For Intuit"/>
                <a:sym typeface="Avenir Next For Intuit"/>
              </a:rPr>
              <a:t>: Students upon logging in will not need to connect to Isaiah’s Bank of Intuit Account or his Credit Score. This is all done manually on the backend. </a:t>
            </a:r>
            <a:endParaRPr sz="1800">
              <a:solidFill>
                <a:schemeClr val="dk1"/>
              </a:solidFill>
              <a:latin typeface="Avenir Next For Intuit"/>
              <a:ea typeface="Avenir Next For Intuit"/>
              <a:cs typeface="Avenir Next For Intuit"/>
              <a:sym typeface="Avenir Next For Intuit"/>
            </a:endParaRPr>
          </a:p>
          <a:p>
            <a:pPr indent="0" lvl="0" marL="457200" rtl="0" algn="l">
              <a:lnSpc>
                <a:spcPct val="115000"/>
              </a:lnSpc>
              <a:spcBef>
                <a:spcPts val="0"/>
              </a:spcBef>
              <a:spcAft>
                <a:spcPts val="0"/>
              </a:spcAft>
              <a:buNone/>
            </a:pPr>
            <a:r>
              <a:t/>
            </a:r>
            <a:endParaRPr sz="1800">
              <a:solidFill>
                <a:schemeClr val="dk1"/>
              </a:solidFill>
              <a:latin typeface="Avenir Next For Intuit"/>
              <a:ea typeface="Avenir Next For Intuit"/>
              <a:cs typeface="Avenir Next For Intuit"/>
              <a:sym typeface="Avenir Next For Intuit"/>
            </a:endParaRPr>
          </a:p>
          <a:p>
            <a:pPr indent="-342900" lvl="0" marL="457200" rtl="0" algn="l">
              <a:lnSpc>
                <a:spcPct val="115000"/>
              </a:lnSpc>
              <a:spcBef>
                <a:spcPts val="0"/>
              </a:spcBef>
              <a:spcAft>
                <a:spcPts val="0"/>
              </a:spcAft>
              <a:buClr>
                <a:schemeClr val="dk1"/>
              </a:buClr>
              <a:buSzPts val="1800"/>
              <a:buFont typeface="Avenir Next For Intuit"/>
              <a:buAutoNum type="arabicPeriod"/>
            </a:pPr>
            <a:r>
              <a:rPr b="1" lang="en-US" sz="1800">
                <a:solidFill>
                  <a:schemeClr val="dk1"/>
                </a:solidFill>
                <a:latin typeface="Avenir Next For Intuit"/>
                <a:ea typeface="Avenir Next For Intuit"/>
                <a:cs typeface="Avenir Next For Intuit"/>
                <a:sym typeface="Avenir Next For Intuit"/>
              </a:rPr>
              <a:t>Activities</a:t>
            </a:r>
            <a:r>
              <a:rPr lang="en-US" sz="1800">
                <a:solidFill>
                  <a:schemeClr val="dk1"/>
                </a:solidFill>
                <a:latin typeface="Avenir Next For Intuit"/>
                <a:ea typeface="Avenir Next For Intuit"/>
                <a:cs typeface="Avenir Next For Intuit"/>
                <a:sym typeface="Avenir Next For Intuit"/>
              </a:rPr>
              <a:t>: Each question is validated and students cannot progress through the simulation without getting the questions correct. </a:t>
            </a:r>
            <a:endParaRPr sz="1800">
              <a:solidFill>
                <a:schemeClr val="dk1"/>
              </a:solidFill>
              <a:latin typeface="Avenir Next For Intuit"/>
              <a:ea typeface="Avenir Next For Intuit"/>
              <a:cs typeface="Avenir Next For Intuit"/>
              <a:sym typeface="Avenir Next For Intuit"/>
            </a:endParaRPr>
          </a:p>
          <a:p>
            <a:pPr indent="0" lvl="0" marL="457200" rtl="0" algn="l">
              <a:lnSpc>
                <a:spcPct val="115000"/>
              </a:lnSpc>
              <a:spcBef>
                <a:spcPts val="0"/>
              </a:spcBef>
              <a:spcAft>
                <a:spcPts val="0"/>
              </a:spcAft>
              <a:buNone/>
            </a:pPr>
            <a:r>
              <a:t/>
            </a:r>
            <a:endParaRPr sz="1800">
              <a:solidFill>
                <a:schemeClr val="dk1"/>
              </a:solidFill>
              <a:latin typeface="Avenir Next For Intuit"/>
              <a:ea typeface="Avenir Next For Intuit"/>
              <a:cs typeface="Avenir Next For Intuit"/>
              <a:sym typeface="Avenir Next For Intuit"/>
            </a:endParaRPr>
          </a:p>
          <a:p>
            <a:pPr indent="-342900" lvl="0" marL="457200" rtl="0" algn="l">
              <a:lnSpc>
                <a:spcPct val="115000"/>
              </a:lnSpc>
              <a:spcBef>
                <a:spcPts val="0"/>
              </a:spcBef>
              <a:spcAft>
                <a:spcPts val="0"/>
              </a:spcAft>
              <a:buClr>
                <a:schemeClr val="dk1"/>
              </a:buClr>
              <a:buSzPts val="1800"/>
              <a:buFont typeface="Avenir Next For Intuit"/>
              <a:buAutoNum type="arabicPeriod"/>
            </a:pPr>
            <a:r>
              <a:rPr b="1" lang="en-US" sz="1800">
                <a:solidFill>
                  <a:schemeClr val="dk1"/>
                </a:solidFill>
                <a:latin typeface="Avenir Next For Intuit"/>
                <a:ea typeface="Avenir Next For Intuit"/>
                <a:cs typeface="Avenir Next For Intuit"/>
                <a:sym typeface="Avenir Next For Intuit"/>
              </a:rPr>
              <a:t>Quiz/Assessments: </a:t>
            </a:r>
            <a:r>
              <a:rPr lang="en-US" sz="1800">
                <a:solidFill>
                  <a:schemeClr val="dk1"/>
                </a:solidFill>
                <a:latin typeface="Avenir Next For Intuit"/>
                <a:ea typeface="Avenir Next For Intuit"/>
                <a:cs typeface="Avenir Next For Intuit"/>
                <a:sym typeface="Avenir Next For Intuit"/>
              </a:rPr>
              <a:t>At the end of each activity students are prompted to take a quiz. </a:t>
            </a:r>
            <a:endParaRPr sz="1800">
              <a:solidFill>
                <a:schemeClr val="dk1"/>
              </a:solidFill>
              <a:latin typeface="Avenir Next For Intuit"/>
              <a:ea typeface="Avenir Next For Intuit"/>
              <a:cs typeface="Avenir Next For Intuit"/>
              <a:sym typeface="Avenir Next For Intuit"/>
            </a:endParaRPr>
          </a:p>
          <a:p>
            <a:pPr indent="0" lvl="0" marL="457200" rtl="0" algn="l">
              <a:lnSpc>
                <a:spcPct val="115000"/>
              </a:lnSpc>
              <a:spcBef>
                <a:spcPts val="0"/>
              </a:spcBef>
              <a:spcAft>
                <a:spcPts val="0"/>
              </a:spcAft>
              <a:buNone/>
            </a:pPr>
            <a:r>
              <a:t/>
            </a:r>
            <a:endParaRPr sz="1800">
              <a:solidFill>
                <a:schemeClr val="dk1"/>
              </a:solidFill>
              <a:latin typeface="Avenir Next For Intuit"/>
              <a:ea typeface="Avenir Next For Intuit"/>
              <a:cs typeface="Avenir Next For Intuit"/>
              <a:sym typeface="Avenir Next For Intuit"/>
            </a:endParaRPr>
          </a:p>
          <a:p>
            <a:pPr indent="-342900" lvl="0" marL="457200" rtl="0" algn="l">
              <a:lnSpc>
                <a:spcPct val="115000"/>
              </a:lnSpc>
              <a:spcBef>
                <a:spcPts val="0"/>
              </a:spcBef>
              <a:spcAft>
                <a:spcPts val="0"/>
              </a:spcAft>
              <a:buClr>
                <a:schemeClr val="dk1"/>
              </a:buClr>
              <a:buSzPts val="1800"/>
              <a:buFont typeface="Avenir Next For Intuit"/>
              <a:buAutoNum type="arabicPeriod"/>
            </a:pPr>
            <a:r>
              <a:rPr b="1" lang="en-US" sz="1800">
                <a:solidFill>
                  <a:schemeClr val="dk1"/>
                </a:solidFill>
                <a:latin typeface="Avenir Next For Intuit"/>
                <a:ea typeface="Avenir Next For Intuit"/>
                <a:cs typeface="Avenir Next For Intuit"/>
                <a:sym typeface="Avenir Next For Intuit"/>
              </a:rPr>
              <a:t>Progress Bar:</a:t>
            </a:r>
            <a:r>
              <a:rPr lang="en-US" sz="1800">
                <a:solidFill>
                  <a:schemeClr val="dk1"/>
                </a:solidFill>
                <a:latin typeface="Avenir Next For Intuit"/>
                <a:ea typeface="Avenir Next For Intuit"/>
                <a:cs typeface="Avenir Next For Intuit"/>
                <a:sym typeface="Avenir Next For Intuit"/>
              </a:rPr>
              <a:t> At the top of each activity and on the homepage students can track their progress.</a:t>
            </a:r>
            <a:endParaRPr b="1" sz="22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b="1" sz="1700">
              <a:latin typeface="Avenir Next For Intuit"/>
              <a:ea typeface="Avenir Next For Intuit"/>
              <a:cs typeface="Avenir Next For Intuit"/>
              <a:sym typeface="Avenir Next For Intuit"/>
            </a:endParaRPr>
          </a:p>
          <a:p>
            <a:pPr indent="0" lvl="0" marL="0" rtl="0" algn="l">
              <a:spcBef>
                <a:spcPts val="0"/>
              </a:spcBef>
              <a:spcAft>
                <a:spcPts val="0"/>
              </a:spcAft>
              <a:buNone/>
            </a:pPr>
            <a:r>
              <a:t/>
            </a:r>
            <a:endParaRPr sz="1700">
              <a:latin typeface="Avenir Next For Intuit"/>
              <a:ea typeface="Avenir Next For Intuit"/>
              <a:cs typeface="Avenir Next For Intuit"/>
              <a:sym typeface="Avenir Next For Intuit"/>
            </a:endParaRPr>
          </a:p>
        </p:txBody>
      </p:sp>
    </p:spTree>
  </p:cSld>
  <p:clrMapOvr>
    <a:masterClrMapping/>
  </p:clrMapOvr>
</p:sld>
</file>

<file path=ppt/theme/theme1.xml><?xml version="1.0" encoding="utf-8"?>
<a:theme xmlns:a="http://schemas.openxmlformats.org/drawingml/2006/main" xmlns:r="http://schemas.openxmlformats.org/officeDocument/2006/relationships" name="Intuit Light">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2CA01C"/>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Intuit Light">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Intuit Blue">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Intuit Light">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Intuit Light">
  <a:themeElements>
    <a:clrScheme name="Intuit v01">
      <a:dk1>
        <a:srgbClr val="000000"/>
      </a:dk1>
      <a:lt1>
        <a:srgbClr val="FFFFFF"/>
      </a:lt1>
      <a:dk2>
        <a:srgbClr val="8D9096"/>
      </a:dk2>
      <a:lt2>
        <a:srgbClr val="BABEC5"/>
      </a:lt2>
      <a:accent1>
        <a:srgbClr val="0077C5"/>
      </a:accent1>
      <a:accent2>
        <a:srgbClr val="34BFFF"/>
      </a:accent2>
      <a:accent3>
        <a:srgbClr val="6B6C72"/>
      </a:accent3>
      <a:accent4>
        <a:srgbClr val="7FD000"/>
      </a:accent4>
      <a:accent5>
        <a:srgbClr val="FF8000"/>
      </a:accent5>
      <a:accent6>
        <a:srgbClr val="D52B1E"/>
      </a:accent6>
      <a:hlink>
        <a:srgbClr val="0077C5"/>
      </a:hlink>
      <a:folHlink>
        <a:srgbClr val="6436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