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6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ese+cTUyUZitIim8bIUgPFddK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e00592bc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3e00592bc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Desks In Groups Story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Grade every week story </a:t>
            </a:r>
            <a:endParaRPr/>
          </a:p>
        </p:txBody>
      </p:sp>
      <p:sp>
        <p:nvSpPr>
          <p:cNvPr id="171" name="Google Shape;171;g13e00592bc0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e00592bc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3e00592bc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 focus more on the American Civil War because I’m knowledgeable/ interested in it, and the kids </a:t>
            </a:r>
            <a:endParaRPr/>
          </a:p>
        </p:txBody>
      </p:sp>
      <p:sp>
        <p:nvSpPr>
          <p:cNvPr id="178" name="Google Shape;178;g13e00592bc0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7740a31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57740a31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Document trick, most important in the beginning, 7 is the average, 10 is for faster kids, 5 is for slower kids.</a:t>
            </a:r>
            <a:endParaRPr/>
          </a:p>
        </p:txBody>
      </p:sp>
      <p:sp>
        <p:nvSpPr>
          <p:cNvPr id="185" name="Google Shape;185;g157740a31a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e00592bc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3e00592bc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13e00592bc0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7740a31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57740a31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Pet Peeve of mine is when a teacher syas a lesson was great and there was nothing they would change </a:t>
            </a:r>
            <a:endParaRPr/>
          </a:p>
        </p:txBody>
      </p:sp>
      <p:sp>
        <p:nvSpPr>
          <p:cNvPr id="199" name="Google Shape;199;g157740a31a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e00592bc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3e00592bc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13e00592bc0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5424" y="685488"/>
            <a:ext cx="4547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What can I add?  Sharecropping   Farming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/>
              <a:t>Which do we do? Price, Barter System, Business Reg </a:t>
            </a:r>
            <a:endParaRPr sz="1400"/>
          </a:p>
        </p:txBody>
      </p:sp>
      <p:sp>
        <p:nvSpPr>
          <p:cNvPr id="214" name="Google Shape;214;p18:notes"/>
          <p:cNvSpPr txBox="1">
            <a:spLocks noGrp="1"/>
          </p:cNvSpPr>
          <p:nvPr>
            <p:ph type="sldNum" idx="12"/>
          </p:nvPr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-Tell personal story, shower, work till late, goes poorly, repeat </a:t>
            </a:r>
            <a:endParaRPr/>
          </a:p>
        </p:txBody>
      </p:sp>
      <p:sp>
        <p:nvSpPr>
          <p:cNvPr id="109" name="Google Shape;10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e00592b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3e00592b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118" name="Google Shape;118;g13e00592b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e00592bc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3e00592bc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13e00592bc0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e00592bc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3e00592bc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13e00592bc0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e00592bc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3e00592bc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13e00592bc0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e00592bc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3e00592bc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13e00592bc0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2"/>
          <p:cNvSpPr txBox="1">
            <a:spLocks noGrp="1"/>
          </p:cNvSpPr>
          <p:nvPr>
            <p:ph type="body" idx="1"/>
          </p:nvPr>
        </p:nvSpPr>
        <p:spPr>
          <a:xfrm rot="5400000">
            <a:off x="2080350" y="20328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300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300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8" name="Google Shape;78;p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9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3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3"/>
          <p:cNvSpPr txBox="1">
            <a:spLocks noGrp="1"/>
          </p:cNvSpPr>
          <p:nvPr>
            <p:ph type="body" idx="1"/>
          </p:nvPr>
        </p:nvSpPr>
        <p:spPr>
          <a:xfrm rot="5400000">
            <a:off x="2080350" y="20328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e00592bc0_0_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300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g13e00592bc0_0_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" name="Google Shape;22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enfi3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amenfi3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0" y="1066800"/>
            <a:ext cx="91440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5400"/>
            </a:br>
            <a:br>
              <a:rPr lang="en" sz="5400"/>
            </a:br>
            <a:r>
              <a:rPr lang="en" sz="3959">
                <a:solidFill>
                  <a:srgbClr val="0070C0"/>
                </a:solidFill>
              </a:rPr>
              <a:t>The Advice I Would Give Myself</a:t>
            </a:r>
            <a:endParaRPr sz="3959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959">
                <a:solidFill>
                  <a:srgbClr val="0070C0"/>
                </a:solidFill>
              </a:rPr>
              <a:t>During My First Year of Teaching</a:t>
            </a:r>
            <a:br>
              <a:rPr lang="en" sz="4000"/>
            </a:br>
            <a:br>
              <a:rPr lang="en" sz="3959"/>
            </a:br>
            <a:r>
              <a:rPr lang="en" sz="1979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Andrew Menfi</a:t>
            </a:r>
            <a:br>
              <a:rPr lang="en" sz="1440"/>
            </a:br>
            <a:r>
              <a:rPr lang="en" sz="1979">
                <a:solidFill>
                  <a:schemeClr val="dk1"/>
                </a:solidFill>
              </a:rPr>
              <a:t>September 21th, 2022</a:t>
            </a:r>
            <a:br>
              <a:rPr lang="en" sz="14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979" u="sng">
                <a:solidFill>
                  <a:schemeClr val="hlink"/>
                </a:solidFill>
                <a:hlinkClick r:id="rId3"/>
              </a:rPr>
              <a:t>amenfi3@gmail.com</a:t>
            </a:r>
            <a:r>
              <a:rPr lang="en" sz="1979">
                <a:solidFill>
                  <a:schemeClr val="dk1"/>
                </a:solidFill>
              </a:rPr>
              <a:t> </a:t>
            </a:r>
            <a:endParaRPr sz="1979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e00592bc0_0_57"/>
          <p:cNvSpPr txBox="1"/>
          <p:nvPr/>
        </p:nvSpPr>
        <p:spPr>
          <a:xfrm>
            <a:off x="322950" y="1267200"/>
            <a:ext cx="84981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“Don’t be afraid to change horses midstream.”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Unpredictable what routines will NOT work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 break / End of semester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3e00592bc0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974" y="3835025"/>
            <a:ext cx="4667448" cy="25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e00592bc0_0_66"/>
          <p:cNvSpPr txBox="1"/>
          <p:nvPr/>
        </p:nvSpPr>
        <p:spPr>
          <a:xfrm>
            <a:off x="322950" y="1267200"/>
            <a:ext cx="84981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“If you don’t care…the students won’t care either.”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the content &amp; lessons you want to teach, not what you think you are supposed to teach.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Passion/ lack of passion from an educator is infectious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13e00592bc0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1525" y="3890350"/>
            <a:ext cx="1884325" cy="265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7740a31ab_0_0"/>
          <p:cNvSpPr txBox="1"/>
          <p:nvPr/>
        </p:nvSpPr>
        <p:spPr>
          <a:xfrm>
            <a:off x="322950" y="1267200"/>
            <a:ext cx="84981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“If you are lucky then you will be going at the correct speed for 1 student. For everyone else you will be too fast or too slow”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Differentiation: One of the biggest challenges even veteran teachers face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lessons malleable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157740a31a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450" y="4268775"/>
            <a:ext cx="3065625" cy="21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e00592bc0_0_80"/>
          <p:cNvSpPr txBox="1"/>
          <p:nvPr/>
        </p:nvSpPr>
        <p:spPr>
          <a:xfrm>
            <a:off x="322950" y="1267200"/>
            <a:ext cx="8498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 opinions that matter most are right in front of you all day.”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what they think as much as possible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13e00592bc0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150" y="3220075"/>
            <a:ext cx="4614250" cy="30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7740a31ab_0_6"/>
          <p:cNvSpPr txBox="1"/>
          <p:nvPr/>
        </p:nvSpPr>
        <p:spPr>
          <a:xfrm>
            <a:off x="322950" y="1267200"/>
            <a:ext cx="84981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“Our work is NEVER finished”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Everyone: A lesson, assignment, routine, relationship with student can ALWAYS be improved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Perfectionists: Choose a time to stop and be okay with it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157740a31a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675" y="3942450"/>
            <a:ext cx="3333750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57740a31ab_0_6"/>
          <p:cNvSpPr txBox="1"/>
          <p:nvPr/>
        </p:nvSpPr>
        <p:spPr>
          <a:xfrm>
            <a:off x="5779550" y="3512425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5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e00592bc0_0_50"/>
          <p:cNvSpPr txBox="1"/>
          <p:nvPr/>
        </p:nvSpPr>
        <p:spPr>
          <a:xfrm>
            <a:off x="0" y="1267200"/>
            <a:ext cx="91440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 best day of your career is your first day…of your 2nd year of teaching.”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Day: Sit down &amp; reflect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 at the end of the tunnel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13e00592bc0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675" y="3512400"/>
            <a:ext cx="3181376" cy="27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2300"/>
          </a:xfrm>
          <a:prstGeom prst="rect">
            <a:avLst/>
          </a:prstGeom>
          <a:solidFill>
            <a:srgbClr val="006C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&amp; Questions?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400" y="1695200"/>
            <a:ext cx="2857500" cy="2857500"/>
          </a:xfrm>
          <a:prstGeom prst="rect">
            <a:avLst/>
          </a:prstGeom>
          <a:noFill/>
          <a:ln w="114300" cap="flat" cmpd="sng">
            <a:solidFill>
              <a:srgbClr val="006CB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8" name="Google Shape;218;p18"/>
          <p:cNvSpPr txBox="1"/>
          <p:nvPr/>
        </p:nvSpPr>
        <p:spPr>
          <a:xfrm>
            <a:off x="3369500" y="1617425"/>
            <a:ext cx="5317200" cy="3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Andrew Menfi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Studies Teacher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Visions Charter High School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Advanced Math &amp; Science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amenfi3@gmail.com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1057500" y="5800500"/>
            <a:ext cx="70290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For Your Time!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5500"/>
              <a:t>Purpose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4294967295"/>
          </p:nvPr>
        </p:nvSpPr>
        <p:spPr>
          <a:xfrm>
            <a:off x="120575" y="2377433"/>
            <a:ext cx="87765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30%-50% of teachers leave the profession within the first five years.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New teachers are 2-3 times more likely to leave the profession than veteran teachers.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650" y="4319698"/>
            <a:ext cx="2922051" cy="20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650" y="4378875"/>
            <a:ext cx="3890400" cy="20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e00592bc0_0_0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5500"/>
              <a:t>Objective</a:t>
            </a:r>
            <a:endParaRPr sz="55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e00592bc0_0_0"/>
          <p:cNvSpPr txBox="1">
            <a:spLocks noGrp="1"/>
          </p:cNvSpPr>
          <p:nvPr>
            <p:ph type="body" idx="4294967295"/>
          </p:nvPr>
        </p:nvSpPr>
        <p:spPr>
          <a:xfrm>
            <a:off x="120575" y="2377433"/>
            <a:ext cx="87765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"/>
              <a:t>Give a few words of wisdom, strategies, and tools to first year teachers [or those supporting first year teachers] that I wish I knew at the beginning of my first year.</a:t>
            </a:r>
            <a:endParaRPr/>
          </a:p>
        </p:txBody>
      </p:sp>
      <p:pic>
        <p:nvPicPr>
          <p:cNvPr id="122" name="Google Shape;122;g13e00592bc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425" y="3859429"/>
            <a:ext cx="2719974" cy="23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3e00592bc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950" y="3859425"/>
            <a:ext cx="3128959" cy="260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5500"/>
              <a:t>Agenda</a:t>
            </a:r>
            <a:endParaRPr sz="5500" b="1"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4294967295"/>
          </p:nvPr>
        </p:nvSpPr>
        <p:spPr>
          <a:xfrm>
            <a:off x="457200" y="2377449"/>
            <a:ext cx="8229600" cy="3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/>
              <a:t>Advice built from quotes that have stuck with me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endParaRPr sz="2750"/>
          </a:p>
        </p:txBody>
      </p:sp>
      <p:pic>
        <p:nvPicPr>
          <p:cNvPr id="131" name="Google Shape;1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000" y="3705525"/>
            <a:ext cx="2901744" cy="27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475" y="3291175"/>
            <a:ext cx="3167949" cy="21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/>
        </p:nvSpPr>
        <p:spPr>
          <a:xfrm>
            <a:off x="322950" y="1267200"/>
            <a:ext cx="84981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“There is no ONE correct way of doing something”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works for me might not work for you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every idea and try everything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475" y="3735250"/>
            <a:ext cx="3642596" cy="26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e00592bc0_0_27"/>
          <p:cNvSpPr txBox="1"/>
          <p:nvPr/>
        </p:nvSpPr>
        <p:spPr>
          <a:xfrm>
            <a:off x="322950" y="1267200"/>
            <a:ext cx="84981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“The best teachers steal”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 colleagues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colleagues for materials/feedback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internet is your friend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Steal &amp; then make it your own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3e00592bc0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7325" y="3226652"/>
            <a:ext cx="3248524" cy="29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e00592bc0_0_73"/>
          <p:cNvSpPr txBox="1"/>
          <p:nvPr/>
        </p:nvSpPr>
        <p:spPr>
          <a:xfrm>
            <a:off x="322950" y="1267200"/>
            <a:ext cx="84981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“If one lesson a week goes well in your first year, you’re winning”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okay to mess up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mess up often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13e00592bc0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950" y="2916425"/>
            <a:ext cx="3438900" cy="34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e00592bc0_0_35"/>
          <p:cNvSpPr txBox="1"/>
          <p:nvPr/>
        </p:nvSpPr>
        <p:spPr>
          <a:xfrm>
            <a:off x="322950" y="1267200"/>
            <a:ext cx="84981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“It’s not just you, EVERYONE is struggling”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teacher group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internet is your friend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13e00592bc0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950" y="2907675"/>
            <a:ext cx="3254100" cy="32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e00592bc0_0_42"/>
          <p:cNvSpPr txBox="1"/>
          <p:nvPr/>
        </p:nvSpPr>
        <p:spPr>
          <a:xfrm>
            <a:off x="239775" y="1267200"/>
            <a:ext cx="86463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“Choose the 1 or 2 things you will NOT let go.”</a:t>
            </a:r>
            <a:endParaRPr sz="5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 management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rules enforced consistently is better than more rules enforced inconsistently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3e00592bc0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575" y="3976200"/>
            <a:ext cx="3414326" cy="23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2013_ppt_template_HUMII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(4:3)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 Theme</vt:lpstr>
      <vt:lpstr>2_2013_ppt_template_HUMII</vt:lpstr>
      <vt:lpstr>Office Theme</vt:lpstr>
      <vt:lpstr>  The Advice I Would Give Myself During My First Year of Teaching  Presented by Andrew Menfi September 21th, 2022 amenfi3@gmail.com </vt:lpstr>
      <vt:lpstr>Purpose</vt:lpstr>
      <vt:lpstr>Objective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&amp;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Advice I Would Give Myself During My First Year of Teaching  Presented by Andrew Menfi September 21th, 2022 amenfi3@gmail.com </dc:title>
  <cp:lastModifiedBy>Cheidy Perez</cp:lastModifiedBy>
  <cp:revision>1</cp:revision>
  <dcterms:modified xsi:type="dcterms:W3CDTF">2022-09-22T14:52:48Z</dcterms:modified>
</cp:coreProperties>
</file>