
<file path=[Content_Types].xml><?xml version="1.0" encoding="utf-8"?>
<Types xmlns="http://schemas.openxmlformats.org/package/2006/content-types">
  <Default Extension="emf" ContentType="image/x-emf"/>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2.xml" ContentType="application/vnd.openxmlformats-officedocument.theme+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4" r:id="rId1"/>
    <p:sldMasterId id="2147483689" r:id="rId2"/>
    <p:sldMasterId id="2147483701" r:id="rId3"/>
  </p:sldMasterIdLst>
  <p:notesMasterIdLst>
    <p:notesMasterId r:id="rId53"/>
  </p:notesMasterIdLst>
  <p:sldIdLst>
    <p:sldId id="555" r:id="rId4"/>
    <p:sldId id="538" r:id="rId5"/>
    <p:sldId id="539" r:id="rId6"/>
    <p:sldId id="550" r:id="rId7"/>
    <p:sldId id="261" r:id="rId8"/>
    <p:sldId id="298" r:id="rId9"/>
    <p:sldId id="310" r:id="rId10"/>
    <p:sldId id="563" r:id="rId11"/>
    <p:sldId id="278" r:id="rId12"/>
    <p:sldId id="295" r:id="rId13"/>
    <p:sldId id="299" r:id="rId14"/>
    <p:sldId id="262" r:id="rId15"/>
    <p:sldId id="305" r:id="rId16"/>
    <p:sldId id="306" r:id="rId17"/>
    <p:sldId id="263" r:id="rId18"/>
    <p:sldId id="556" r:id="rId19"/>
    <p:sldId id="307" r:id="rId20"/>
    <p:sldId id="308" r:id="rId21"/>
    <p:sldId id="309" r:id="rId22"/>
    <p:sldId id="300" r:id="rId23"/>
    <p:sldId id="311" r:id="rId24"/>
    <p:sldId id="313" r:id="rId25"/>
    <p:sldId id="557" r:id="rId26"/>
    <p:sldId id="302" r:id="rId27"/>
    <p:sldId id="301" r:id="rId28"/>
    <p:sldId id="303" r:id="rId29"/>
    <p:sldId id="277" r:id="rId30"/>
    <p:sldId id="573" r:id="rId31"/>
    <p:sldId id="296" r:id="rId32"/>
    <p:sldId id="280" r:id="rId33"/>
    <p:sldId id="279" r:id="rId34"/>
    <p:sldId id="281" r:id="rId35"/>
    <p:sldId id="570" r:id="rId36"/>
    <p:sldId id="571" r:id="rId37"/>
    <p:sldId id="312" r:id="rId38"/>
    <p:sldId id="558" r:id="rId39"/>
    <p:sldId id="559" r:id="rId40"/>
    <p:sldId id="560" r:id="rId41"/>
    <p:sldId id="564" r:id="rId42"/>
    <p:sldId id="551" r:id="rId43"/>
    <p:sldId id="552" r:id="rId44"/>
    <p:sldId id="553" r:id="rId45"/>
    <p:sldId id="554" r:id="rId46"/>
    <p:sldId id="565" r:id="rId47"/>
    <p:sldId id="569" r:id="rId48"/>
    <p:sldId id="568" r:id="rId49"/>
    <p:sldId id="567" r:id="rId50"/>
    <p:sldId id="541" r:id="rId51"/>
    <p:sldId id="542" r:id="rId52"/>
  </p:sldIdLst>
  <p:sldSz cx="9144000" cy="6858000" type="screen4x3"/>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92EB6522-7840-4987-97C0-B0A8CC48737C}" v="61" dt="2022-10-17T20:44:28.343"/>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p:cViewPr varScale="1">
        <p:scale>
          <a:sx n="106" d="100"/>
          <a:sy n="106" d="100"/>
        </p:scale>
        <p:origin x="1764" y="114"/>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7716"/>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slide" Target="slides/slide36.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slide" Target="slides/slide39.xml"/><Relationship Id="rId47" Type="http://schemas.openxmlformats.org/officeDocument/2006/relationships/slide" Target="slides/slide44.xml"/><Relationship Id="rId50" Type="http://schemas.openxmlformats.org/officeDocument/2006/relationships/slide" Target="slides/slide47.xml"/><Relationship Id="rId55" Type="http://schemas.openxmlformats.org/officeDocument/2006/relationships/viewProps" Target="viewProps.xml"/><Relationship Id="rId7" Type="http://schemas.openxmlformats.org/officeDocument/2006/relationships/slide" Target="slides/slide4.xml"/><Relationship Id="rId2" Type="http://schemas.openxmlformats.org/officeDocument/2006/relationships/slideMaster" Target="slideMasters/slideMaster2.xml"/><Relationship Id="rId16" Type="http://schemas.openxmlformats.org/officeDocument/2006/relationships/slide" Target="slides/slide13.xml"/><Relationship Id="rId29" Type="http://schemas.openxmlformats.org/officeDocument/2006/relationships/slide" Target="slides/slide26.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slide" Target="slides/slide42.xml"/><Relationship Id="rId53" Type="http://schemas.openxmlformats.org/officeDocument/2006/relationships/notesMaster" Target="notesMasters/notesMaster1.xml"/><Relationship Id="rId58" Type="http://schemas.microsoft.com/office/2016/11/relationships/changesInfo" Target="changesInfos/changesInfo1.xml"/><Relationship Id="rId5" Type="http://schemas.openxmlformats.org/officeDocument/2006/relationships/slide" Target="slides/slide2.xml"/><Relationship Id="rId19" Type="http://schemas.openxmlformats.org/officeDocument/2006/relationships/slide" Target="slides/slide16.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slide" Target="slides/slide45.xml"/><Relationship Id="rId56" Type="http://schemas.openxmlformats.org/officeDocument/2006/relationships/theme" Target="theme/theme1.xml"/><Relationship Id="rId8" Type="http://schemas.openxmlformats.org/officeDocument/2006/relationships/slide" Target="slides/slide5.xml"/><Relationship Id="rId51" Type="http://schemas.openxmlformats.org/officeDocument/2006/relationships/slide" Target="slides/slide48.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slide" Target="slides/slide43.xml"/><Relationship Id="rId59" Type="http://schemas.microsoft.com/office/2015/10/relationships/revisionInfo" Target="revisionInfo.xml"/><Relationship Id="rId20" Type="http://schemas.openxmlformats.org/officeDocument/2006/relationships/slide" Target="slides/slide17.xml"/><Relationship Id="rId41" Type="http://schemas.openxmlformats.org/officeDocument/2006/relationships/slide" Target="slides/slide38.xml"/><Relationship Id="rId54"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3.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slide" Target="slides/slide46.xml"/><Relationship Id="rId57" Type="http://schemas.openxmlformats.org/officeDocument/2006/relationships/tableStyles" Target="tableStyles.xml"/><Relationship Id="rId10" Type="http://schemas.openxmlformats.org/officeDocument/2006/relationships/slide" Target="slides/slide7.xml"/><Relationship Id="rId31" Type="http://schemas.openxmlformats.org/officeDocument/2006/relationships/slide" Target="slides/slide28.xml"/><Relationship Id="rId44" Type="http://schemas.openxmlformats.org/officeDocument/2006/relationships/slide" Target="slides/slide41.xml"/><Relationship Id="rId52" Type="http://schemas.openxmlformats.org/officeDocument/2006/relationships/slide" Target="slides/slide49.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ames_Redelsheimer@rdale.org" userId="0bc5b4da-4472-4765-be32-514c3730ecac" providerId="ADAL" clId="{92EB6522-7840-4987-97C0-B0A8CC48737C}"/>
    <pc:docChg chg="undo custSel addSld delSld modSld sldOrd">
      <pc:chgData name="James_Redelsheimer@rdale.org" userId="0bc5b4da-4472-4765-be32-514c3730ecac" providerId="ADAL" clId="{92EB6522-7840-4987-97C0-B0A8CC48737C}" dt="2022-10-17T00:27:33.857" v="342"/>
      <pc:docMkLst>
        <pc:docMk/>
      </pc:docMkLst>
      <pc:sldChg chg="modSp">
        <pc:chgData name="James_Redelsheimer@rdale.org" userId="0bc5b4da-4472-4765-be32-514c3730ecac" providerId="ADAL" clId="{92EB6522-7840-4987-97C0-B0A8CC48737C}" dt="2022-10-16T23:53:46.723" v="174" actId="207"/>
        <pc:sldMkLst>
          <pc:docMk/>
          <pc:sldMk cId="0" sldId="261"/>
        </pc:sldMkLst>
        <pc:spChg chg="mod">
          <ac:chgData name="James_Redelsheimer@rdale.org" userId="0bc5b4da-4472-4765-be32-514c3730ecac" providerId="ADAL" clId="{92EB6522-7840-4987-97C0-B0A8CC48737C}" dt="2022-10-16T23:53:46.723" v="174" actId="207"/>
          <ac:spMkLst>
            <pc:docMk/>
            <pc:sldMk cId="0" sldId="261"/>
            <ac:spMk id="26635" creationId="{00000000-0000-0000-0000-000000000000}"/>
          </ac:spMkLst>
        </pc:spChg>
      </pc:sldChg>
      <pc:sldChg chg="del">
        <pc:chgData name="James_Redelsheimer@rdale.org" userId="0bc5b4da-4472-4765-be32-514c3730ecac" providerId="ADAL" clId="{92EB6522-7840-4987-97C0-B0A8CC48737C}" dt="2022-10-17T00:19:50.243" v="285" actId="47"/>
        <pc:sldMkLst>
          <pc:docMk/>
          <pc:sldMk cId="0" sldId="288"/>
        </pc:sldMkLst>
      </pc:sldChg>
      <pc:sldChg chg="modSp mod">
        <pc:chgData name="James_Redelsheimer@rdale.org" userId="0bc5b4da-4472-4765-be32-514c3730ecac" providerId="ADAL" clId="{92EB6522-7840-4987-97C0-B0A8CC48737C}" dt="2022-10-16T21:54:33.960" v="17" actId="14100"/>
        <pc:sldMkLst>
          <pc:docMk/>
          <pc:sldMk cId="2195188007" sldId="302"/>
        </pc:sldMkLst>
        <pc:picChg chg="mod">
          <ac:chgData name="James_Redelsheimer@rdale.org" userId="0bc5b4da-4472-4765-be32-514c3730ecac" providerId="ADAL" clId="{92EB6522-7840-4987-97C0-B0A8CC48737C}" dt="2022-10-16T21:54:33.960" v="17" actId="14100"/>
          <ac:picMkLst>
            <pc:docMk/>
            <pc:sldMk cId="2195188007" sldId="302"/>
            <ac:picMk id="7" creationId="{A61A8314-BC44-01F2-3092-D81D3765AFF0}"/>
          </ac:picMkLst>
        </pc:picChg>
      </pc:sldChg>
      <pc:sldChg chg="modSp mod">
        <pc:chgData name="James_Redelsheimer@rdale.org" userId="0bc5b4da-4472-4765-be32-514c3730ecac" providerId="ADAL" clId="{92EB6522-7840-4987-97C0-B0A8CC48737C}" dt="2022-10-16T21:54:30.858" v="16" actId="14100"/>
        <pc:sldMkLst>
          <pc:docMk/>
          <pc:sldMk cId="398046821" sldId="303"/>
        </pc:sldMkLst>
        <pc:picChg chg="mod">
          <ac:chgData name="James_Redelsheimer@rdale.org" userId="0bc5b4da-4472-4765-be32-514c3730ecac" providerId="ADAL" clId="{92EB6522-7840-4987-97C0-B0A8CC48737C}" dt="2022-10-16T21:54:30.858" v="16" actId="14100"/>
          <ac:picMkLst>
            <pc:docMk/>
            <pc:sldMk cId="398046821" sldId="303"/>
            <ac:picMk id="10" creationId="{4F0F7577-B817-4EB2-1B80-CA4081B88C75}"/>
          </ac:picMkLst>
        </pc:picChg>
      </pc:sldChg>
      <pc:sldChg chg="ord">
        <pc:chgData name="James_Redelsheimer@rdale.org" userId="0bc5b4da-4472-4765-be32-514c3730ecac" providerId="ADAL" clId="{92EB6522-7840-4987-97C0-B0A8CC48737C}" dt="2022-10-16T22:19:13.407" v="169"/>
        <pc:sldMkLst>
          <pc:docMk/>
          <pc:sldMk cId="3806169790" sldId="310"/>
        </pc:sldMkLst>
      </pc:sldChg>
      <pc:sldChg chg="modSp mod">
        <pc:chgData name="James_Redelsheimer@rdale.org" userId="0bc5b4da-4472-4765-be32-514c3730ecac" providerId="ADAL" clId="{92EB6522-7840-4987-97C0-B0A8CC48737C}" dt="2022-10-16T23:53:37.616" v="173" actId="1076"/>
        <pc:sldMkLst>
          <pc:docMk/>
          <pc:sldMk cId="0" sldId="550"/>
        </pc:sldMkLst>
        <pc:spChg chg="mod">
          <ac:chgData name="James_Redelsheimer@rdale.org" userId="0bc5b4da-4472-4765-be32-514c3730ecac" providerId="ADAL" clId="{92EB6522-7840-4987-97C0-B0A8CC48737C}" dt="2022-10-16T23:53:37.616" v="173" actId="1076"/>
          <ac:spMkLst>
            <pc:docMk/>
            <pc:sldMk cId="0" sldId="550"/>
            <ac:spMk id="216" creationId="{00000000-0000-0000-0000-000000000000}"/>
          </ac:spMkLst>
        </pc:spChg>
      </pc:sldChg>
      <pc:sldChg chg="addSp delSp modSp new mod">
        <pc:chgData name="James_Redelsheimer@rdale.org" userId="0bc5b4da-4472-4765-be32-514c3730ecac" providerId="ADAL" clId="{92EB6522-7840-4987-97C0-B0A8CC48737C}" dt="2022-10-16T21:52:24.711" v="7" actId="478"/>
        <pc:sldMkLst>
          <pc:docMk/>
          <pc:sldMk cId="1542223009" sldId="556"/>
        </pc:sldMkLst>
        <pc:spChg chg="del">
          <ac:chgData name="James_Redelsheimer@rdale.org" userId="0bc5b4da-4472-4765-be32-514c3730ecac" providerId="ADAL" clId="{92EB6522-7840-4987-97C0-B0A8CC48737C}" dt="2022-10-16T21:52:24.711" v="7" actId="478"/>
          <ac:spMkLst>
            <pc:docMk/>
            <pc:sldMk cId="1542223009" sldId="556"/>
            <ac:spMk id="3" creationId="{0820DB41-D221-3AC0-4FE9-F80C9AEA9525}"/>
          </ac:spMkLst>
        </pc:spChg>
        <pc:picChg chg="add mod">
          <ac:chgData name="James_Redelsheimer@rdale.org" userId="0bc5b4da-4472-4765-be32-514c3730ecac" providerId="ADAL" clId="{92EB6522-7840-4987-97C0-B0A8CC48737C}" dt="2022-10-16T21:51:30.147" v="6" actId="14100"/>
          <ac:picMkLst>
            <pc:docMk/>
            <pc:sldMk cId="1542223009" sldId="556"/>
            <ac:picMk id="5" creationId="{0F0E07B2-AC5E-54E3-79B2-61B9CFDE9290}"/>
          </ac:picMkLst>
        </pc:picChg>
      </pc:sldChg>
      <pc:sldChg chg="addSp modSp new mod ord">
        <pc:chgData name="James_Redelsheimer@rdale.org" userId="0bc5b4da-4472-4765-be32-514c3730ecac" providerId="ADAL" clId="{92EB6522-7840-4987-97C0-B0A8CC48737C}" dt="2022-10-17T00:05:20.216" v="182"/>
        <pc:sldMkLst>
          <pc:docMk/>
          <pc:sldMk cId="1453805211" sldId="557"/>
        </pc:sldMkLst>
        <pc:picChg chg="add mod">
          <ac:chgData name="James_Redelsheimer@rdale.org" userId="0bc5b4da-4472-4765-be32-514c3730ecac" providerId="ADAL" clId="{92EB6522-7840-4987-97C0-B0A8CC48737C}" dt="2022-10-16T21:54:07.729" v="13" actId="1076"/>
          <ac:picMkLst>
            <pc:docMk/>
            <pc:sldMk cId="1453805211" sldId="557"/>
            <ac:picMk id="5" creationId="{48F7CA51-65FE-4EC5-3B40-B8E8ECB1C0EB}"/>
          </ac:picMkLst>
        </pc:picChg>
      </pc:sldChg>
      <pc:sldChg chg="addSp delSp modSp new mod modAnim">
        <pc:chgData name="James_Redelsheimer@rdale.org" userId="0bc5b4da-4472-4765-be32-514c3730ecac" providerId="ADAL" clId="{92EB6522-7840-4987-97C0-B0A8CC48737C}" dt="2022-10-16T22:01:54.324" v="84" actId="1076"/>
        <pc:sldMkLst>
          <pc:docMk/>
          <pc:sldMk cId="1203201964" sldId="558"/>
        </pc:sldMkLst>
        <pc:spChg chg="del mod">
          <ac:chgData name="James_Redelsheimer@rdale.org" userId="0bc5b4da-4472-4765-be32-514c3730ecac" providerId="ADAL" clId="{92EB6522-7840-4987-97C0-B0A8CC48737C}" dt="2022-10-16T21:58:15.224" v="43" actId="478"/>
          <ac:spMkLst>
            <pc:docMk/>
            <pc:sldMk cId="1203201964" sldId="558"/>
            <ac:spMk id="2" creationId="{56799673-AD18-D4F1-24A8-7EB8A007158A}"/>
          </ac:spMkLst>
        </pc:spChg>
        <pc:spChg chg="del">
          <ac:chgData name="James_Redelsheimer@rdale.org" userId="0bc5b4da-4472-4765-be32-514c3730ecac" providerId="ADAL" clId="{92EB6522-7840-4987-97C0-B0A8CC48737C}" dt="2022-10-16T21:58:38.309" v="46" actId="478"/>
          <ac:spMkLst>
            <pc:docMk/>
            <pc:sldMk cId="1203201964" sldId="558"/>
            <ac:spMk id="3" creationId="{32D66A5A-AEFA-00BA-44F6-12EA1CC8EA89}"/>
          </ac:spMkLst>
        </pc:spChg>
        <pc:spChg chg="add mod">
          <ac:chgData name="James_Redelsheimer@rdale.org" userId="0bc5b4da-4472-4765-be32-514c3730ecac" providerId="ADAL" clId="{92EB6522-7840-4987-97C0-B0A8CC48737C}" dt="2022-10-16T21:59:30.477" v="58" actId="14100"/>
          <ac:spMkLst>
            <pc:docMk/>
            <pc:sldMk cId="1203201964" sldId="558"/>
            <ac:spMk id="8" creationId="{A66619A6-3BE8-5347-2673-FAFEEF78FA59}"/>
          </ac:spMkLst>
        </pc:spChg>
        <pc:spChg chg="add mod">
          <ac:chgData name="James_Redelsheimer@rdale.org" userId="0bc5b4da-4472-4765-be32-514c3730ecac" providerId="ADAL" clId="{92EB6522-7840-4987-97C0-B0A8CC48737C}" dt="2022-10-16T21:59:52.254" v="62" actId="1076"/>
          <ac:spMkLst>
            <pc:docMk/>
            <pc:sldMk cId="1203201964" sldId="558"/>
            <ac:spMk id="9" creationId="{789AB0CA-D09B-32B1-657F-44271FD26B35}"/>
          </ac:spMkLst>
        </pc:spChg>
        <pc:spChg chg="add mod">
          <ac:chgData name="James_Redelsheimer@rdale.org" userId="0bc5b4da-4472-4765-be32-514c3730ecac" providerId="ADAL" clId="{92EB6522-7840-4987-97C0-B0A8CC48737C}" dt="2022-10-16T22:00:38.251" v="71" actId="1076"/>
          <ac:spMkLst>
            <pc:docMk/>
            <pc:sldMk cId="1203201964" sldId="558"/>
            <ac:spMk id="10" creationId="{C2B71879-91DE-BEE6-0B22-A20F04D2BB3D}"/>
          </ac:spMkLst>
        </pc:spChg>
        <pc:spChg chg="add mod">
          <ac:chgData name="James_Redelsheimer@rdale.org" userId="0bc5b4da-4472-4765-be32-514c3730ecac" providerId="ADAL" clId="{92EB6522-7840-4987-97C0-B0A8CC48737C}" dt="2022-10-16T22:01:29.562" v="80" actId="14100"/>
          <ac:spMkLst>
            <pc:docMk/>
            <pc:sldMk cId="1203201964" sldId="558"/>
            <ac:spMk id="11" creationId="{705032CA-E711-FFA7-1509-E625DEB822BB}"/>
          </ac:spMkLst>
        </pc:spChg>
        <pc:spChg chg="add mod">
          <ac:chgData name="James_Redelsheimer@rdale.org" userId="0bc5b4da-4472-4765-be32-514c3730ecac" providerId="ADAL" clId="{92EB6522-7840-4987-97C0-B0A8CC48737C}" dt="2022-10-16T22:01:44.465" v="82" actId="1076"/>
          <ac:spMkLst>
            <pc:docMk/>
            <pc:sldMk cId="1203201964" sldId="558"/>
            <ac:spMk id="12" creationId="{A39E25F6-187D-2BAC-6EE0-61F78EFC7E49}"/>
          </ac:spMkLst>
        </pc:spChg>
        <pc:spChg chg="add mod">
          <ac:chgData name="James_Redelsheimer@rdale.org" userId="0bc5b4da-4472-4765-be32-514c3730ecac" providerId="ADAL" clId="{92EB6522-7840-4987-97C0-B0A8CC48737C}" dt="2022-10-16T22:01:54.324" v="84" actId="1076"/>
          <ac:spMkLst>
            <pc:docMk/>
            <pc:sldMk cId="1203201964" sldId="558"/>
            <ac:spMk id="13" creationId="{32ECEBD8-A4B6-2EA0-7B84-0272BDCD16F5}"/>
          </ac:spMkLst>
        </pc:spChg>
        <pc:picChg chg="add mod">
          <ac:chgData name="James_Redelsheimer@rdale.org" userId="0bc5b4da-4472-4765-be32-514c3730ecac" providerId="ADAL" clId="{92EB6522-7840-4987-97C0-B0A8CC48737C}" dt="2022-10-16T21:57:05.043" v="23" actId="1076"/>
          <ac:picMkLst>
            <pc:docMk/>
            <pc:sldMk cId="1203201964" sldId="558"/>
            <ac:picMk id="5" creationId="{79181005-87F7-4205-0300-A4B282CB486F}"/>
          </ac:picMkLst>
        </pc:picChg>
        <pc:picChg chg="add mod">
          <ac:chgData name="James_Redelsheimer@rdale.org" userId="0bc5b4da-4472-4765-be32-514c3730ecac" providerId="ADAL" clId="{92EB6522-7840-4987-97C0-B0A8CC48737C}" dt="2022-10-16T22:01:23.412" v="79" actId="34135"/>
          <ac:picMkLst>
            <pc:docMk/>
            <pc:sldMk cId="1203201964" sldId="558"/>
            <ac:picMk id="7" creationId="{1A9E8FDC-644D-BD08-071D-E0A09B90AE15}"/>
          </ac:picMkLst>
        </pc:picChg>
      </pc:sldChg>
      <pc:sldChg chg="addSp delSp modSp new mod modAnim">
        <pc:chgData name="James_Redelsheimer@rdale.org" userId="0bc5b4da-4472-4765-be32-514c3730ecac" providerId="ADAL" clId="{92EB6522-7840-4987-97C0-B0A8CC48737C}" dt="2022-10-16T22:05:31.075" v="116" actId="1076"/>
        <pc:sldMkLst>
          <pc:docMk/>
          <pc:sldMk cId="1929491246" sldId="559"/>
        </pc:sldMkLst>
        <pc:spChg chg="del mod">
          <ac:chgData name="James_Redelsheimer@rdale.org" userId="0bc5b4da-4472-4765-be32-514c3730ecac" providerId="ADAL" clId="{92EB6522-7840-4987-97C0-B0A8CC48737C}" dt="2022-10-16T22:02:35.725" v="86" actId="478"/>
          <ac:spMkLst>
            <pc:docMk/>
            <pc:sldMk cId="1929491246" sldId="559"/>
            <ac:spMk id="3" creationId="{63086A59-C98E-B832-2172-671717C25368}"/>
          </ac:spMkLst>
        </pc:spChg>
        <pc:spChg chg="add mod">
          <ac:chgData name="James_Redelsheimer@rdale.org" userId="0bc5b4da-4472-4765-be32-514c3730ecac" providerId="ADAL" clId="{92EB6522-7840-4987-97C0-B0A8CC48737C}" dt="2022-10-16T22:03:40.066" v="98" actId="1076"/>
          <ac:spMkLst>
            <pc:docMk/>
            <pc:sldMk cId="1929491246" sldId="559"/>
            <ac:spMk id="9" creationId="{511767D8-0F47-9273-A425-DCBEF1A7E38E}"/>
          </ac:spMkLst>
        </pc:spChg>
        <pc:spChg chg="add mod">
          <ac:chgData name="James_Redelsheimer@rdale.org" userId="0bc5b4da-4472-4765-be32-514c3730ecac" providerId="ADAL" clId="{92EB6522-7840-4987-97C0-B0A8CC48737C}" dt="2022-10-16T22:04:12.697" v="102" actId="1076"/>
          <ac:spMkLst>
            <pc:docMk/>
            <pc:sldMk cId="1929491246" sldId="559"/>
            <ac:spMk id="10" creationId="{A607C536-1202-3A81-3958-2997CF718A56}"/>
          </ac:spMkLst>
        </pc:spChg>
        <pc:spChg chg="add mod">
          <ac:chgData name="James_Redelsheimer@rdale.org" userId="0bc5b4da-4472-4765-be32-514c3730ecac" providerId="ADAL" clId="{92EB6522-7840-4987-97C0-B0A8CC48737C}" dt="2022-10-16T22:04:00.452" v="101" actId="1076"/>
          <ac:spMkLst>
            <pc:docMk/>
            <pc:sldMk cId="1929491246" sldId="559"/>
            <ac:spMk id="11" creationId="{0423EE3F-D4C9-A9CF-811A-BD79A4F64DD8}"/>
          </ac:spMkLst>
        </pc:spChg>
        <pc:spChg chg="add mod">
          <ac:chgData name="James_Redelsheimer@rdale.org" userId="0bc5b4da-4472-4765-be32-514c3730ecac" providerId="ADAL" clId="{92EB6522-7840-4987-97C0-B0A8CC48737C}" dt="2022-10-16T22:04:40.965" v="105" actId="1076"/>
          <ac:spMkLst>
            <pc:docMk/>
            <pc:sldMk cId="1929491246" sldId="559"/>
            <ac:spMk id="12" creationId="{E48373F7-3678-8E82-50EA-63396673BA61}"/>
          </ac:spMkLst>
        </pc:spChg>
        <pc:spChg chg="add mod">
          <ac:chgData name="James_Redelsheimer@rdale.org" userId="0bc5b4da-4472-4765-be32-514c3730ecac" providerId="ADAL" clId="{92EB6522-7840-4987-97C0-B0A8CC48737C}" dt="2022-10-16T22:05:10.030" v="110" actId="14100"/>
          <ac:spMkLst>
            <pc:docMk/>
            <pc:sldMk cId="1929491246" sldId="559"/>
            <ac:spMk id="13" creationId="{32B6ED1B-0F1D-B56B-B7CD-C901D638FA05}"/>
          </ac:spMkLst>
        </pc:spChg>
        <pc:spChg chg="add mod">
          <ac:chgData name="James_Redelsheimer@rdale.org" userId="0bc5b4da-4472-4765-be32-514c3730ecac" providerId="ADAL" clId="{92EB6522-7840-4987-97C0-B0A8CC48737C}" dt="2022-10-16T22:05:31.075" v="116" actId="1076"/>
          <ac:spMkLst>
            <pc:docMk/>
            <pc:sldMk cId="1929491246" sldId="559"/>
            <ac:spMk id="14" creationId="{90BFCA91-7515-5B0D-CE08-7D7F8B7CF0B5}"/>
          </ac:spMkLst>
        </pc:spChg>
        <pc:picChg chg="add mod">
          <ac:chgData name="James_Redelsheimer@rdale.org" userId="0bc5b4da-4472-4765-be32-514c3730ecac" providerId="ADAL" clId="{92EB6522-7840-4987-97C0-B0A8CC48737C}" dt="2022-10-16T21:57:12.206" v="24"/>
          <ac:picMkLst>
            <pc:docMk/>
            <pc:sldMk cId="1929491246" sldId="559"/>
            <ac:picMk id="4" creationId="{A3411BFE-CC47-EB93-A5F5-6898BD5895CA}"/>
          </ac:picMkLst>
        </pc:picChg>
        <pc:picChg chg="add mod">
          <ac:chgData name="James_Redelsheimer@rdale.org" userId="0bc5b4da-4472-4765-be32-514c3730ecac" providerId="ADAL" clId="{92EB6522-7840-4987-97C0-B0A8CC48737C}" dt="2022-10-16T22:05:23.551" v="115" actId="34135"/>
          <ac:picMkLst>
            <pc:docMk/>
            <pc:sldMk cId="1929491246" sldId="559"/>
            <ac:picMk id="6" creationId="{C3EAC6C3-C50E-947E-6367-8361677E1FF8}"/>
          </ac:picMkLst>
        </pc:picChg>
        <pc:picChg chg="add mod">
          <ac:chgData name="James_Redelsheimer@rdale.org" userId="0bc5b4da-4472-4765-be32-514c3730ecac" providerId="ADAL" clId="{92EB6522-7840-4987-97C0-B0A8CC48737C}" dt="2022-10-16T22:03:09.562" v="93" actId="14100"/>
          <ac:picMkLst>
            <pc:docMk/>
            <pc:sldMk cId="1929491246" sldId="559"/>
            <ac:picMk id="8" creationId="{FE785A84-FCB1-5193-0B23-13E4B44C38E2}"/>
          </ac:picMkLst>
        </pc:picChg>
      </pc:sldChg>
      <pc:sldChg chg="addSp delSp modSp new mod modAnim">
        <pc:chgData name="James_Redelsheimer@rdale.org" userId="0bc5b4da-4472-4765-be32-514c3730ecac" providerId="ADAL" clId="{92EB6522-7840-4987-97C0-B0A8CC48737C}" dt="2022-10-16T22:15:15.568" v="145" actId="21"/>
        <pc:sldMkLst>
          <pc:docMk/>
          <pc:sldMk cId="2758471321" sldId="560"/>
        </pc:sldMkLst>
        <pc:spChg chg="del">
          <ac:chgData name="James_Redelsheimer@rdale.org" userId="0bc5b4da-4472-4765-be32-514c3730ecac" providerId="ADAL" clId="{92EB6522-7840-4987-97C0-B0A8CC48737C}" dt="2022-10-16T22:14:39.149" v="142" actId="478"/>
          <ac:spMkLst>
            <pc:docMk/>
            <pc:sldMk cId="2758471321" sldId="560"/>
            <ac:spMk id="3" creationId="{62BB2BC6-9456-4D68-6B99-378D76FC3981}"/>
          </ac:spMkLst>
        </pc:spChg>
        <pc:spChg chg="add mod">
          <ac:chgData name="James_Redelsheimer@rdale.org" userId="0bc5b4da-4472-4765-be32-514c3730ecac" providerId="ADAL" clId="{92EB6522-7840-4987-97C0-B0A8CC48737C}" dt="2022-10-16T22:12:49.770" v="123" actId="1076"/>
          <ac:spMkLst>
            <pc:docMk/>
            <pc:sldMk cId="2758471321" sldId="560"/>
            <ac:spMk id="7" creationId="{BDA6D6D5-4CBE-9A3F-A7E2-0847CCE99836}"/>
          </ac:spMkLst>
        </pc:spChg>
        <pc:spChg chg="add mod">
          <ac:chgData name="James_Redelsheimer@rdale.org" userId="0bc5b4da-4472-4765-be32-514c3730ecac" providerId="ADAL" clId="{92EB6522-7840-4987-97C0-B0A8CC48737C}" dt="2022-10-16T22:12:59.267" v="125" actId="1076"/>
          <ac:spMkLst>
            <pc:docMk/>
            <pc:sldMk cId="2758471321" sldId="560"/>
            <ac:spMk id="8" creationId="{72B52B1F-5F58-0519-8420-75170F8A6A50}"/>
          </ac:spMkLst>
        </pc:spChg>
        <pc:spChg chg="add mod">
          <ac:chgData name="James_Redelsheimer@rdale.org" userId="0bc5b4da-4472-4765-be32-514c3730ecac" providerId="ADAL" clId="{92EB6522-7840-4987-97C0-B0A8CC48737C}" dt="2022-10-16T22:14:10.162" v="134" actId="1076"/>
          <ac:spMkLst>
            <pc:docMk/>
            <pc:sldMk cId="2758471321" sldId="560"/>
            <ac:spMk id="9" creationId="{49F4FC01-63F9-55C0-1217-0A56975C47F3}"/>
          </ac:spMkLst>
        </pc:spChg>
        <pc:spChg chg="add mod">
          <ac:chgData name="James_Redelsheimer@rdale.org" userId="0bc5b4da-4472-4765-be32-514c3730ecac" providerId="ADAL" clId="{92EB6522-7840-4987-97C0-B0A8CC48737C}" dt="2022-10-16T22:14:26.439" v="137" actId="1076"/>
          <ac:spMkLst>
            <pc:docMk/>
            <pc:sldMk cId="2758471321" sldId="560"/>
            <ac:spMk id="10" creationId="{92CA97E6-E741-E87A-BA56-AAD60068E523}"/>
          </ac:spMkLst>
        </pc:spChg>
        <pc:spChg chg="add mod">
          <ac:chgData name="James_Redelsheimer@rdale.org" userId="0bc5b4da-4472-4765-be32-514c3730ecac" providerId="ADAL" clId="{92EB6522-7840-4987-97C0-B0A8CC48737C}" dt="2022-10-16T22:13:54.100" v="132" actId="1076"/>
          <ac:spMkLst>
            <pc:docMk/>
            <pc:sldMk cId="2758471321" sldId="560"/>
            <ac:spMk id="11" creationId="{5432A6CE-4065-BE6F-D511-C0CC02310183}"/>
          </ac:spMkLst>
        </pc:spChg>
        <pc:spChg chg="add mod">
          <ac:chgData name="James_Redelsheimer@rdale.org" userId="0bc5b4da-4472-4765-be32-514c3730ecac" providerId="ADAL" clId="{92EB6522-7840-4987-97C0-B0A8CC48737C}" dt="2022-10-16T22:14:36.209" v="141" actId="1076"/>
          <ac:spMkLst>
            <pc:docMk/>
            <pc:sldMk cId="2758471321" sldId="560"/>
            <ac:spMk id="12" creationId="{618A4FC0-BE2F-0F91-11B9-3E1D86D92F8E}"/>
          </ac:spMkLst>
        </pc:spChg>
        <pc:picChg chg="add mod">
          <ac:chgData name="James_Redelsheimer@rdale.org" userId="0bc5b4da-4472-4765-be32-514c3730ecac" providerId="ADAL" clId="{92EB6522-7840-4987-97C0-B0A8CC48737C}" dt="2022-10-16T21:57:13.646" v="25"/>
          <ac:picMkLst>
            <pc:docMk/>
            <pc:sldMk cId="2758471321" sldId="560"/>
            <ac:picMk id="4" creationId="{44C1D268-34DA-5CFD-8833-DF7279387350}"/>
          </ac:picMkLst>
        </pc:picChg>
        <pc:picChg chg="add mod">
          <ac:chgData name="James_Redelsheimer@rdale.org" userId="0bc5b4da-4472-4765-be32-514c3730ecac" providerId="ADAL" clId="{92EB6522-7840-4987-97C0-B0A8CC48737C}" dt="2022-10-16T22:14:32.379" v="140" actId="34135"/>
          <ac:picMkLst>
            <pc:docMk/>
            <pc:sldMk cId="2758471321" sldId="560"/>
            <ac:picMk id="6" creationId="{7059A96B-5C26-0850-2B18-4601470AFFAD}"/>
          </ac:picMkLst>
        </pc:picChg>
        <pc:picChg chg="add del mod">
          <ac:chgData name="James_Redelsheimer@rdale.org" userId="0bc5b4da-4472-4765-be32-514c3730ecac" providerId="ADAL" clId="{92EB6522-7840-4987-97C0-B0A8CC48737C}" dt="2022-10-16T22:15:15.568" v="145" actId="21"/>
          <ac:picMkLst>
            <pc:docMk/>
            <pc:sldMk cId="2758471321" sldId="560"/>
            <ac:picMk id="14" creationId="{E6EF2693-11B3-673C-E4E4-6ECEF373B7DD}"/>
          </ac:picMkLst>
        </pc:picChg>
      </pc:sldChg>
      <pc:sldChg chg="addSp delSp modSp add del mod">
        <pc:chgData name="James_Redelsheimer@rdale.org" userId="0bc5b4da-4472-4765-be32-514c3730ecac" providerId="ADAL" clId="{92EB6522-7840-4987-97C0-B0A8CC48737C}" dt="2022-10-17T00:06:22.203" v="194" actId="2696"/>
        <pc:sldMkLst>
          <pc:docMk/>
          <pc:sldMk cId="3489776112" sldId="561"/>
        </pc:sldMkLst>
        <pc:picChg chg="add del mod modCrop">
          <ac:chgData name="James_Redelsheimer@rdale.org" userId="0bc5b4da-4472-4765-be32-514c3730ecac" providerId="ADAL" clId="{92EB6522-7840-4987-97C0-B0A8CC48737C}" dt="2022-10-17T00:06:04.936" v="189" actId="21"/>
          <ac:picMkLst>
            <pc:docMk/>
            <pc:sldMk cId="3489776112" sldId="561"/>
            <ac:picMk id="5" creationId="{8F71633C-1E9D-CABF-5F56-5BCEECA3F422}"/>
          </ac:picMkLst>
        </pc:picChg>
      </pc:sldChg>
      <pc:sldChg chg="add del">
        <pc:chgData name="James_Redelsheimer@rdale.org" userId="0bc5b4da-4472-4765-be32-514c3730ecac" providerId="ADAL" clId="{92EB6522-7840-4987-97C0-B0A8CC48737C}" dt="2022-10-17T00:06:25.782" v="195" actId="2696"/>
        <pc:sldMkLst>
          <pc:docMk/>
          <pc:sldMk cId="2393257488" sldId="562"/>
        </pc:sldMkLst>
      </pc:sldChg>
      <pc:sldChg chg="addSp modSp new mod ord modAnim">
        <pc:chgData name="James_Redelsheimer@rdale.org" userId="0bc5b4da-4472-4765-be32-514c3730ecac" providerId="ADAL" clId="{92EB6522-7840-4987-97C0-B0A8CC48737C}" dt="2022-10-16T23:54:11.717" v="178"/>
        <pc:sldMkLst>
          <pc:docMk/>
          <pc:sldMk cId="3768243126" sldId="563"/>
        </pc:sldMkLst>
        <pc:picChg chg="add mod">
          <ac:chgData name="James_Redelsheimer@rdale.org" userId="0bc5b4da-4472-4765-be32-514c3730ecac" providerId="ADAL" clId="{92EB6522-7840-4987-97C0-B0A8CC48737C}" dt="2022-10-16T23:53:59.113" v="176" actId="1076"/>
          <ac:picMkLst>
            <pc:docMk/>
            <pc:sldMk cId="3768243126" sldId="563"/>
            <ac:picMk id="5" creationId="{148051E5-3713-6537-33C0-1443C434CD75}"/>
          </ac:picMkLst>
        </pc:picChg>
        <pc:picChg chg="add mod">
          <ac:chgData name="James_Redelsheimer@rdale.org" userId="0bc5b4da-4472-4765-be32-514c3730ecac" providerId="ADAL" clId="{92EB6522-7840-4987-97C0-B0A8CC48737C}" dt="2022-10-16T23:53:57.713" v="175" actId="1076"/>
          <ac:picMkLst>
            <pc:docMk/>
            <pc:sldMk cId="3768243126" sldId="563"/>
            <ac:picMk id="7" creationId="{28D638D3-8167-AE26-5D8C-DD55FFE30BA4}"/>
          </ac:picMkLst>
        </pc:picChg>
        <pc:cxnChg chg="add mod">
          <ac:chgData name="James_Redelsheimer@rdale.org" userId="0bc5b4da-4472-4765-be32-514c3730ecac" providerId="ADAL" clId="{92EB6522-7840-4987-97C0-B0A8CC48737C}" dt="2022-10-16T23:54:04.864" v="177" actId="1076"/>
          <ac:cxnSpMkLst>
            <pc:docMk/>
            <pc:sldMk cId="3768243126" sldId="563"/>
            <ac:cxnSpMk id="9" creationId="{0C9474DC-F971-321C-9FF3-C42AE9EA1189}"/>
          </ac:cxnSpMkLst>
        </pc:cxnChg>
      </pc:sldChg>
      <pc:sldChg chg="addSp modSp add mod ord modAnim">
        <pc:chgData name="James_Redelsheimer@rdale.org" userId="0bc5b4da-4472-4765-be32-514c3730ecac" providerId="ADAL" clId="{92EB6522-7840-4987-97C0-B0A8CC48737C}" dt="2022-10-17T00:06:17.484" v="193"/>
        <pc:sldMkLst>
          <pc:docMk/>
          <pc:sldMk cId="349257858" sldId="564"/>
        </pc:sldMkLst>
        <pc:picChg chg="mod modCrop">
          <ac:chgData name="James_Redelsheimer@rdale.org" userId="0bc5b4da-4472-4765-be32-514c3730ecac" providerId="ADAL" clId="{92EB6522-7840-4987-97C0-B0A8CC48737C}" dt="2022-10-17T00:05:41.424" v="184" actId="732"/>
          <ac:picMkLst>
            <pc:docMk/>
            <pc:sldMk cId="349257858" sldId="564"/>
            <ac:picMk id="5" creationId="{8F71633C-1E9D-CABF-5F56-5BCEECA3F422}"/>
          </ac:picMkLst>
        </pc:picChg>
        <pc:picChg chg="add mod">
          <ac:chgData name="James_Redelsheimer@rdale.org" userId="0bc5b4da-4472-4765-be32-514c3730ecac" providerId="ADAL" clId="{92EB6522-7840-4987-97C0-B0A8CC48737C}" dt="2022-10-17T00:06:11.268" v="191" actId="1076"/>
          <ac:picMkLst>
            <pc:docMk/>
            <pc:sldMk cId="349257858" sldId="564"/>
            <ac:picMk id="6" creationId="{86CE4425-4D0C-5BA6-A457-317CC58C8542}"/>
          </ac:picMkLst>
        </pc:picChg>
      </pc:sldChg>
      <pc:sldChg chg="addSp modSp new mod modAnim">
        <pc:chgData name="James_Redelsheimer@rdale.org" userId="0bc5b4da-4472-4765-be32-514c3730ecac" providerId="ADAL" clId="{92EB6522-7840-4987-97C0-B0A8CC48737C}" dt="2022-10-17T00:12:38.486" v="210"/>
        <pc:sldMkLst>
          <pc:docMk/>
          <pc:sldMk cId="1308473208" sldId="565"/>
        </pc:sldMkLst>
        <pc:picChg chg="add mod modCrop">
          <ac:chgData name="James_Redelsheimer@rdale.org" userId="0bc5b4da-4472-4765-be32-514c3730ecac" providerId="ADAL" clId="{92EB6522-7840-4987-97C0-B0A8CC48737C}" dt="2022-10-17T00:11:50.617" v="206" actId="732"/>
          <ac:picMkLst>
            <pc:docMk/>
            <pc:sldMk cId="1308473208" sldId="565"/>
            <ac:picMk id="4" creationId="{2436DD40-30B0-E745-3741-EAC3873D5C15}"/>
          </ac:picMkLst>
        </pc:picChg>
        <pc:picChg chg="add mod">
          <ac:chgData name="James_Redelsheimer@rdale.org" userId="0bc5b4da-4472-4765-be32-514c3730ecac" providerId="ADAL" clId="{92EB6522-7840-4987-97C0-B0A8CC48737C}" dt="2022-10-17T00:12:35.476" v="209" actId="1076"/>
          <ac:picMkLst>
            <pc:docMk/>
            <pc:sldMk cId="1308473208" sldId="565"/>
            <ac:picMk id="6" creationId="{720E0034-1AE5-F787-5BE4-6BA9B16E3365}"/>
          </ac:picMkLst>
        </pc:picChg>
      </pc:sldChg>
      <pc:sldChg chg="add del">
        <pc:chgData name="James_Redelsheimer@rdale.org" userId="0bc5b4da-4472-4765-be32-514c3730ecac" providerId="ADAL" clId="{92EB6522-7840-4987-97C0-B0A8CC48737C}" dt="2022-10-17T00:19:47.026" v="284" actId="47"/>
        <pc:sldMkLst>
          <pc:docMk/>
          <pc:sldMk cId="3923372403" sldId="566"/>
        </pc:sldMkLst>
      </pc:sldChg>
      <pc:sldChg chg="addSp delSp modSp add mod modAnim">
        <pc:chgData name="James_Redelsheimer@rdale.org" userId="0bc5b4da-4472-4765-be32-514c3730ecac" providerId="ADAL" clId="{92EB6522-7840-4987-97C0-B0A8CC48737C}" dt="2022-10-17T00:19:40.063" v="283"/>
        <pc:sldMkLst>
          <pc:docMk/>
          <pc:sldMk cId="3309450198" sldId="567"/>
        </pc:sldMkLst>
        <pc:spChg chg="add del">
          <ac:chgData name="James_Redelsheimer@rdale.org" userId="0bc5b4da-4472-4765-be32-514c3730ecac" providerId="ADAL" clId="{92EB6522-7840-4987-97C0-B0A8CC48737C}" dt="2022-10-17T00:19:11.995" v="278"/>
          <ac:spMkLst>
            <pc:docMk/>
            <pc:sldMk cId="3309450198" sldId="567"/>
            <ac:spMk id="3" creationId="{3D04EEED-9A82-494A-B570-BFB61A095861}"/>
          </ac:spMkLst>
        </pc:spChg>
        <pc:picChg chg="mod">
          <ac:chgData name="James_Redelsheimer@rdale.org" userId="0bc5b4da-4472-4765-be32-514c3730ecac" providerId="ADAL" clId="{92EB6522-7840-4987-97C0-B0A8CC48737C}" dt="2022-10-17T00:18:34.444" v="276" actId="1076"/>
          <ac:picMkLst>
            <pc:docMk/>
            <pc:sldMk cId="3309450198" sldId="567"/>
            <ac:picMk id="4" creationId="{2436DD40-30B0-E745-3741-EAC3873D5C15}"/>
          </ac:picMkLst>
        </pc:picChg>
        <pc:picChg chg="add mod">
          <ac:chgData name="James_Redelsheimer@rdale.org" userId="0bc5b4da-4472-4765-be32-514c3730ecac" providerId="ADAL" clId="{92EB6522-7840-4987-97C0-B0A8CC48737C}" dt="2022-10-17T00:19:35.593" v="282" actId="1076"/>
          <ac:picMkLst>
            <pc:docMk/>
            <pc:sldMk cId="3309450198" sldId="567"/>
            <ac:picMk id="6" creationId="{692F2493-8A96-0EFD-8EB0-FFC193B2810A}"/>
          </ac:picMkLst>
        </pc:picChg>
      </pc:sldChg>
      <pc:sldChg chg="addSp delSp modSp add mod modAnim">
        <pc:chgData name="James_Redelsheimer@rdale.org" userId="0bc5b4da-4472-4765-be32-514c3730ecac" providerId="ADAL" clId="{92EB6522-7840-4987-97C0-B0A8CC48737C}" dt="2022-10-17T00:18:19.902" v="275"/>
        <pc:sldMkLst>
          <pc:docMk/>
          <pc:sldMk cId="1654234575" sldId="568"/>
        </pc:sldMkLst>
        <pc:spChg chg="add del mod">
          <ac:chgData name="James_Redelsheimer@rdale.org" userId="0bc5b4da-4472-4765-be32-514c3730ecac" providerId="ADAL" clId="{92EB6522-7840-4987-97C0-B0A8CC48737C}" dt="2022-10-17T00:17:47.439" v="258" actId="767"/>
          <ac:spMkLst>
            <pc:docMk/>
            <pc:sldMk cId="1654234575" sldId="568"/>
            <ac:spMk id="8" creationId="{770F0FB4-76FB-68A4-3C39-C21339408655}"/>
          </ac:spMkLst>
        </pc:spChg>
        <pc:spChg chg="add mod">
          <ac:chgData name="James_Redelsheimer@rdale.org" userId="0bc5b4da-4472-4765-be32-514c3730ecac" providerId="ADAL" clId="{92EB6522-7840-4987-97C0-B0A8CC48737C}" dt="2022-10-17T00:18:12.187" v="274" actId="1076"/>
          <ac:spMkLst>
            <pc:docMk/>
            <pc:sldMk cId="1654234575" sldId="568"/>
            <ac:spMk id="9" creationId="{F18A6CF7-B101-469A-F318-4A1882E9E9FD}"/>
          </ac:spMkLst>
        </pc:spChg>
        <pc:picChg chg="mod modCrop">
          <ac:chgData name="James_Redelsheimer@rdale.org" userId="0bc5b4da-4472-4765-be32-514c3730ecac" providerId="ADAL" clId="{92EB6522-7840-4987-97C0-B0A8CC48737C}" dt="2022-10-17T00:14:47.314" v="229" actId="732"/>
          <ac:picMkLst>
            <pc:docMk/>
            <pc:sldMk cId="1654234575" sldId="568"/>
            <ac:picMk id="4" creationId="{2436DD40-30B0-E745-3741-EAC3873D5C15}"/>
          </ac:picMkLst>
        </pc:picChg>
        <pc:picChg chg="add mod ord">
          <ac:chgData name="James_Redelsheimer@rdale.org" userId="0bc5b4da-4472-4765-be32-514c3730ecac" providerId="ADAL" clId="{92EB6522-7840-4987-97C0-B0A8CC48737C}" dt="2022-10-17T00:17:46.459" v="257" actId="34135"/>
          <ac:picMkLst>
            <pc:docMk/>
            <pc:sldMk cId="1654234575" sldId="568"/>
            <ac:picMk id="5" creationId="{E67928E3-9929-3DD1-CFD2-53514A7BE577}"/>
          </ac:picMkLst>
        </pc:picChg>
        <pc:cxnChg chg="add mod">
          <ac:chgData name="James_Redelsheimer@rdale.org" userId="0bc5b4da-4472-4765-be32-514c3730ecac" providerId="ADAL" clId="{92EB6522-7840-4987-97C0-B0A8CC48737C}" dt="2022-10-17T00:16:24.866" v="238" actId="208"/>
          <ac:cxnSpMkLst>
            <pc:docMk/>
            <pc:sldMk cId="1654234575" sldId="568"/>
            <ac:cxnSpMk id="7" creationId="{119F312C-AE08-7CD5-B109-6E63085E2F9E}"/>
          </ac:cxnSpMkLst>
        </pc:cxnChg>
      </pc:sldChg>
      <pc:sldChg chg="addSp modSp add mod modAnim">
        <pc:chgData name="James_Redelsheimer@rdale.org" userId="0bc5b4da-4472-4765-be32-514c3730ecac" providerId="ADAL" clId="{92EB6522-7840-4987-97C0-B0A8CC48737C}" dt="2022-10-17T00:14:31.038" v="227"/>
        <pc:sldMkLst>
          <pc:docMk/>
          <pc:sldMk cId="1458387257" sldId="569"/>
        </pc:sldMkLst>
        <pc:picChg chg="mod modCrop">
          <ac:chgData name="James_Redelsheimer@rdale.org" userId="0bc5b4da-4472-4765-be32-514c3730ecac" providerId="ADAL" clId="{92EB6522-7840-4987-97C0-B0A8CC48737C}" dt="2022-10-17T00:14:04.560" v="215" actId="1076"/>
          <ac:picMkLst>
            <pc:docMk/>
            <pc:sldMk cId="1458387257" sldId="569"/>
            <ac:picMk id="4" creationId="{2436DD40-30B0-E745-3741-EAC3873D5C15}"/>
          </ac:picMkLst>
        </pc:picChg>
        <pc:picChg chg="add mod">
          <ac:chgData name="James_Redelsheimer@rdale.org" userId="0bc5b4da-4472-4765-be32-514c3730ecac" providerId="ADAL" clId="{92EB6522-7840-4987-97C0-B0A8CC48737C}" dt="2022-10-17T00:14:26.903" v="226" actId="14100"/>
          <ac:picMkLst>
            <pc:docMk/>
            <pc:sldMk cId="1458387257" sldId="569"/>
            <ac:picMk id="5" creationId="{7D9E12D9-0687-899A-80D2-389178C64CE0}"/>
          </ac:picMkLst>
        </pc:picChg>
      </pc:sldChg>
      <pc:sldChg chg="addSp delSp modSp new mod modAnim">
        <pc:chgData name="James_Redelsheimer@rdale.org" userId="0bc5b4da-4472-4765-be32-514c3730ecac" providerId="ADAL" clId="{92EB6522-7840-4987-97C0-B0A8CC48737C}" dt="2022-10-17T00:24:26.072" v="323"/>
        <pc:sldMkLst>
          <pc:docMk/>
          <pc:sldMk cId="98044468" sldId="570"/>
        </pc:sldMkLst>
        <pc:spChg chg="del mod">
          <ac:chgData name="James_Redelsheimer@rdale.org" userId="0bc5b4da-4472-4765-be32-514c3730ecac" providerId="ADAL" clId="{92EB6522-7840-4987-97C0-B0A8CC48737C}" dt="2022-10-17T00:23:10.862" v="307" actId="478"/>
          <ac:spMkLst>
            <pc:docMk/>
            <pc:sldMk cId="98044468" sldId="570"/>
            <ac:spMk id="2" creationId="{39FB6A9D-830F-7AB8-8000-C0B746425208}"/>
          </ac:spMkLst>
        </pc:spChg>
        <pc:spChg chg="del">
          <ac:chgData name="James_Redelsheimer@rdale.org" userId="0bc5b4da-4472-4765-be32-514c3730ecac" providerId="ADAL" clId="{92EB6522-7840-4987-97C0-B0A8CC48737C}" dt="2022-10-17T00:23:15.728" v="308" actId="478"/>
          <ac:spMkLst>
            <pc:docMk/>
            <pc:sldMk cId="98044468" sldId="570"/>
            <ac:spMk id="3" creationId="{6457788D-D0C9-4B89-118F-DB336EB64E58}"/>
          </ac:spMkLst>
        </pc:spChg>
        <pc:spChg chg="add mod">
          <ac:chgData name="James_Redelsheimer@rdale.org" userId="0bc5b4da-4472-4765-be32-514c3730ecac" providerId="ADAL" clId="{92EB6522-7840-4987-97C0-B0A8CC48737C}" dt="2022-10-17T00:24:22.961" v="322" actId="1076"/>
          <ac:spMkLst>
            <pc:docMk/>
            <pc:sldMk cId="98044468" sldId="570"/>
            <ac:spMk id="6" creationId="{2AC48947-806A-32AD-C5FB-A7921CA92F93}"/>
          </ac:spMkLst>
        </pc:spChg>
        <pc:picChg chg="add mod">
          <ac:chgData name="James_Redelsheimer@rdale.org" userId="0bc5b4da-4472-4765-be32-514c3730ecac" providerId="ADAL" clId="{92EB6522-7840-4987-97C0-B0A8CC48737C}" dt="2022-10-17T00:24:19.565" v="321" actId="34135"/>
          <ac:picMkLst>
            <pc:docMk/>
            <pc:sldMk cId="98044468" sldId="570"/>
            <ac:picMk id="5" creationId="{2AA79DE9-76F3-4CA8-85C9-9A9992C337F5}"/>
          </ac:picMkLst>
        </pc:picChg>
        <pc:picChg chg="add mod">
          <ac:chgData name="James_Redelsheimer@rdale.org" userId="0bc5b4da-4472-4765-be32-514c3730ecac" providerId="ADAL" clId="{92EB6522-7840-4987-97C0-B0A8CC48737C}" dt="2022-10-17T00:23:23.896" v="311" actId="1076"/>
          <ac:picMkLst>
            <pc:docMk/>
            <pc:sldMk cId="98044468" sldId="570"/>
            <ac:picMk id="3074" creationId="{6718E1E9-9B76-8497-1773-4BFE3A27054E}"/>
          </ac:picMkLst>
        </pc:picChg>
      </pc:sldChg>
      <pc:sldChg chg="addSp delSp modSp new mod modAnim">
        <pc:chgData name="James_Redelsheimer@rdale.org" userId="0bc5b4da-4472-4765-be32-514c3730ecac" providerId="ADAL" clId="{92EB6522-7840-4987-97C0-B0A8CC48737C}" dt="2022-10-17T00:27:33.857" v="342"/>
        <pc:sldMkLst>
          <pc:docMk/>
          <pc:sldMk cId="1398248684" sldId="571"/>
        </pc:sldMkLst>
        <pc:spChg chg="del">
          <ac:chgData name="James_Redelsheimer@rdale.org" userId="0bc5b4da-4472-4765-be32-514c3730ecac" providerId="ADAL" clId="{92EB6522-7840-4987-97C0-B0A8CC48737C}" dt="2022-10-17T00:25:53.950" v="326" actId="478"/>
          <ac:spMkLst>
            <pc:docMk/>
            <pc:sldMk cId="1398248684" sldId="571"/>
            <ac:spMk id="2" creationId="{3BA4E4D6-1159-A8FF-6A60-4E2016953CA4}"/>
          </ac:spMkLst>
        </pc:spChg>
        <pc:spChg chg="del">
          <ac:chgData name="James_Redelsheimer@rdale.org" userId="0bc5b4da-4472-4765-be32-514c3730ecac" providerId="ADAL" clId="{92EB6522-7840-4987-97C0-B0A8CC48737C}" dt="2022-10-17T00:25:51.850" v="325" actId="478"/>
          <ac:spMkLst>
            <pc:docMk/>
            <pc:sldMk cId="1398248684" sldId="571"/>
            <ac:spMk id="3" creationId="{507BF802-633E-378D-2AB0-04B2DEDF63A2}"/>
          </ac:spMkLst>
        </pc:spChg>
        <pc:spChg chg="add mod">
          <ac:chgData name="James_Redelsheimer@rdale.org" userId="0bc5b4da-4472-4765-be32-514c3730ecac" providerId="ADAL" clId="{92EB6522-7840-4987-97C0-B0A8CC48737C}" dt="2022-10-17T00:27:25.472" v="341" actId="1076"/>
          <ac:spMkLst>
            <pc:docMk/>
            <pc:sldMk cId="1398248684" sldId="571"/>
            <ac:spMk id="8" creationId="{08D707D4-91D1-30CD-9A56-F1C57DF431E1}"/>
          </ac:spMkLst>
        </pc:spChg>
        <pc:picChg chg="add mod">
          <ac:chgData name="James_Redelsheimer@rdale.org" userId="0bc5b4da-4472-4765-be32-514c3730ecac" providerId="ADAL" clId="{92EB6522-7840-4987-97C0-B0A8CC48737C}" dt="2022-10-17T00:26:27.473" v="335" actId="34135"/>
          <ac:picMkLst>
            <pc:docMk/>
            <pc:sldMk cId="1398248684" sldId="571"/>
            <ac:picMk id="5" creationId="{9F49DF20-3036-F390-D26E-BA308B9F2A2C}"/>
          </ac:picMkLst>
        </pc:picChg>
        <pc:picChg chg="add del">
          <ac:chgData name="James_Redelsheimer@rdale.org" userId="0bc5b4da-4472-4765-be32-514c3730ecac" providerId="ADAL" clId="{92EB6522-7840-4987-97C0-B0A8CC48737C}" dt="2022-10-17T00:26:07.032" v="332" actId="478"/>
          <ac:picMkLst>
            <pc:docMk/>
            <pc:sldMk cId="1398248684" sldId="571"/>
            <ac:picMk id="7" creationId="{D659A74C-92A9-A11A-6491-156127A6EC44}"/>
          </ac:picMkLst>
        </pc:picChg>
      </pc:sldChg>
    </pc:docChg>
  </pc:docChgLst>
  <pc:docChgLst>
    <pc:chgData name="James Redelsheimer" userId="0bc5b4da-4472-4765-be32-514c3730ecac" providerId="ADAL" clId="{92EB6522-7840-4987-97C0-B0A8CC48737C}"/>
    <pc:docChg chg="custSel addSld delSld modSld sldOrd">
      <pc:chgData name="James Redelsheimer" userId="0bc5b4da-4472-4765-be32-514c3730ecac" providerId="ADAL" clId="{92EB6522-7840-4987-97C0-B0A8CC48737C}" dt="2022-10-17T20:45:42.707" v="75"/>
      <pc:docMkLst>
        <pc:docMk/>
      </pc:docMkLst>
      <pc:sldChg chg="ord">
        <pc:chgData name="James Redelsheimer" userId="0bc5b4da-4472-4765-be32-514c3730ecac" providerId="ADAL" clId="{92EB6522-7840-4987-97C0-B0A8CC48737C}" dt="2022-10-17T20:45:13.200" v="71"/>
        <pc:sldMkLst>
          <pc:docMk/>
          <pc:sldMk cId="0" sldId="277"/>
        </pc:sldMkLst>
      </pc:sldChg>
      <pc:sldChg chg="ord">
        <pc:chgData name="James Redelsheimer" userId="0bc5b4da-4472-4765-be32-514c3730ecac" providerId="ADAL" clId="{92EB6522-7840-4987-97C0-B0A8CC48737C}" dt="2022-10-17T20:45:15.692" v="73"/>
        <pc:sldMkLst>
          <pc:docMk/>
          <pc:sldMk cId="0" sldId="296"/>
        </pc:sldMkLst>
      </pc:sldChg>
      <pc:sldChg chg="ord">
        <pc:chgData name="James Redelsheimer" userId="0bc5b4da-4472-4765-be32-514c3730ecac" providerId="ADAL" clId="{92EB6522-7840-4987-97C0-B0A8CC48737C}" dt="2022-10-17T20:45:42.707" v="75"/>
        <pc:sldMkLst>
          <pc:docMk/>
          <pc:sldMk cId="2195188007" sldId="302"/>
        </pc:sldMkLst>
      </pc:sldChg>
      <pc:sldChg chg="ord">
        <pc:chgData name="James Redelsheimer" userId="0bc5b4da-4472-4765-be32-514c3730ecac" providerId="ADAL" clId="{92EB6522-7840-4987-97C0-B0A8CC48737C}" dt="2022-10-17T20:19:46.943" v="1"/>
        <pc:sldMkLst>
          <pc:docMk/>
          <pc:sldMk cId="3151173290" sldId="309"/>
        </pc:sldMkLst>
      </pc:sldChg>
      <pc:sldChg chg="modSp mod">
        <pc:chgData name="James Redelsheimer" userId="0bc5b4da-4472-4765-be32-514c3730ecac" providerId="ADAL" clId="{92EB6522-7840-4987-97C0-B0A8CC48737C}" dt="2022-10-17T20:43:25.021" v="56" actId="404"/>
        <pc:sldMkLst>
          <pc:docMk/>
          <pc:sldMk cId="3806169790" sldId="310"/>
        </pc:sldMkLst>
        <pc:spChg chg="mod">
          <ac:chgData name="James Redelsheimer" userId="0bc5b4da-4472-4765-be32-514c3730ecac" providerId="ADAL" clId="{92EB6522-7840-4987-97C0-B0A8CC48737C}" dt="2022-10-17T20:43:25.021" v="56" actId="404"/>
          <ac:spMkLst>
            <pc:docMk/>
            <pc:sldMk cId="3806169790" sldId="310"/>
            <ac:spMk id="14340" creationId="{00000000-0000-0000-0000-000000000000}"/>
          </ac:spMkLst>
        </pc:spChg>
      </pc:sldChg>
      <pc:sldChg chg="ord">
        <pc:chgData name="James Redelsheimer" userId="0bc5b4da-4472-4765-be32-514c3730ecac" providerId="ADAL" clId="{92EB6522-7840-4987-97C0-B0A8CC48737C}" dt="2022-10-17T20:35:57.450" v="5"/>
        <pc:sldMkLst>
          <pc:docMk/>
          <pc:sldMk cId="3598623614" sldId="311"/>
        </pc:sldMkLst>
      </pc:sldChg>
      <pc:sldChg chg="ord">
        <pc:chgData name="James Redelsheimer" userId="0bc5b4da-4472-4765-be32-514c3730ecac" providerId="ADAL" clId="{92EB6522-7840-4987-97C0-B0A8CC48737C}" dt="2022-10-17T20:36:09.562" v="7"/>
        <pc:sldMkLst>
          <pc:docMk/>
          <pc:sldMk cId="3218243841" sldId="313"/>
        </pc:sldMkLst>
      </pc:sldChg>
      <pc:sldChg chg="new del">
        <pc:chgData name="James Redelsheimer" userId="0bc5b4da-4472-4765-be32-514c3730ecac" providerId="ADAL" clId="{92EB6522-7840-4987-97C0-B0A8CC48737C}" dt="2022-10-17T20:44:02.237" v="59" actId="47"/>
        <pc:sldMkLst>
          <pc:docMk/>
          <pc:sldMk cId="3897079527" sldId="572"/>
        </pc:sldMkLst>
      </pc:sldChg>
      <pc:sldChg chg="addSp modSp new mod ord">
        <pc:chgData name="James Redelsheimer" userId="0bc5b4da-4472-4765-be32-514c3730ecac" providerId="ADAL" clId="{92EB6522-7840-4987-97C0-B0A8CC48737C}" dt="2022-10-17T20:45:06.296" v="69"/>
        <pc:sldMkLst>
          <pc:docMk/>
          <pc:sldMk cId="2035509175" sldId="573"/>
        </pc:sldMkLst>
        <pc:picChg chg="add mod">
          <ac:chgData name="James Redelsheimer" userId="0bc5b4da-4472-4765-be32-514c3730ecac" providerId="ADAL" clId="{92EB6522-7840-4987-97C0-B0A8CC48737C}" dt="2022-10-17T20:44:28.343" v="63"/>
          <ac:picMkLst>
            <pc:docMk/>
            <pc:sldMk cId="2035509175" sldId="573"/>
            <ac:picMk id="5" creationId="{5FB9A51B-3758-6A33-147F-3A8CA763C4AF}"/>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4889D40-95EE-42CD-9925-4E0C6B461ED4}" type="datetimeFigureOut">
              <a:rPr lang="en-US" smtClean="0"/>
              <a:pPr/>
              <a:t>10/17/2022</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42E0DEA-DF32-4962-BD74-E0B9EAC639D7}" type="slidenum">
              <a:rPr lang="en-US" smtClean="0"/>
              <a:pPr/>
              <a:t>‹#›</a:t>
            </a:fld>
            <a:endParaRPr lang="en-US"/>
          </a:p>
        </p:txBody>
      </p:sp>
    </p:spTree>
    <p:extLst>
      <p:ext uri="{BB962C8B-B14F-4D97-AF65-F5344CB8AC3E}">
        <p14:creationId xmlns:p14="http://schemas.microsoft.com/office/powerpoint/2010/main" val="107800306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1"/>
        <p:cNvGrpSpPr/>
        <p:nvPr/>
      </p:nvGrpSpPr>
      <p:grpSpPr>
        <a:xfrm>
          <a:off x="0" y="0"/>
          <a:ext cx="0" cy="0"/>
          <a:chOff x="0" y="0"/>
          <a:chExt cx="0" cy="0"/>
        </a:xfrm>
      </p:grpSpPr>
      <p:sp>
        <p:nvSpPr>
          <p:cNvPr id="182" name="Google Shape;182;ga5290348c4_0_7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3" name="Google Shape;183;ga5290348c4_0_7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6259"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dirty="0"/>
              <a:t>Short Run -AD Falls, PL and Q fall</a:t>
            </a:r>
          </a:p>
          <a:p>
            <a:r>
              <a:rPr lang="en-US" dirty="0"/>
              <a:t>Long Run- AS Increases as workers accept lower wages and production costs fall. PL goes down, Q goes back to Full Employment </a:t>
            </a:r>
          </a:p>
        </p:txBody>
      </p:sp>
    </p:spTree>
    <p:extLst>
      <p:ext uri="{BB962C8B-B14F-4D97-AF65-F5344CB8AC3E}">
        <p14:creationId xmlns:p14="http://schemas.microsoft.com/office/powerpoint/2010/main" val="262969979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5"/>
        <p:cNvGrpSpPr/>
        <p:nvPr/>
      </p:nvGrpSpPr>
      <p:grpSpPr>
        <a:xfrm>
          <a:off x="0" y="0"/>
          <a:ext cx="0" cy="0"/>
          <a:chOff x="0" y="0"/>
          <a:chExt cx="0" cy="0"/>
        </a:xfrm>
      </p:grpSpPr>
      <p:sp>
        <p:nvSpPr>
          <p:cNvPr id="236" name="Google Shape;236;ga5290348c4_0_63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7" name="Google Shape;237;ga5290348c4_0_63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349208009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5"/>
        <p:cNvGrpSpPr/>
        <p:nvPr/>
      </p:nvGrpSpPr>
      <p:grpSpPr>
        <a:xfrm>
          <a:off x="0" y="0"/>
          <a:ext cx="0" cy="0"/>
          <a:chOff x="0" y="0"/>
          <a:chExt cx="0" cy="0"/>
        </a:xfrm>
      </p:grpSpPr>
      <p:sp>
        <p:nvSpPr>
          <p:cNvPr id="236" name="Google Shape;236;ga5290348c4_0_63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7" name="Google Shape;237;ga5290348c4_0_63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24504050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9"/>
        <p:cNvGrpSpPr/>
        <p:nvPr/>
      </p:nvGrpSpPr>
      <p:grpSpPr>
        <a:xfrm>
          <a:off x="0" y="0"/>
          <a:ext cx="0" cy="0"/>
          <a:chOff x="0" y="0"/>
          <a:chExt cx="0" cy="0"/>
        </a:xfrm>
      </p:grpSpPr>
      <p:sp>
        <p:nvSpPr>
          <p:cNvPr id="190" name="Google Shape;190;ga5290348c4_0_21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1" name="Google Shape;191;ga5290348c4_0_21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2"/>
        <p:cNvGrpSpPr/>
        <p:nvPr/>
      </p:nvGrpSpPr>
      <p:grpSpPr>
        <a:xfrm>
          <a:off x="0" y="0"/>
          <a:ext cx="0" cy="0"/>
          <a:chOff x="0" y="0"/>
          <a:chExt cx="0" cy="0"/>
        </a:xfrm>
      </p:grpSpPr>
      <p:sp>
        <p:nvSpPr>
          <p:cNvPr id="203" name="Google Shape;203;ga5290348c4_0_71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4" name="Google Shape;204;ga5290348c4_0_71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solidFill>
                <a:srgbClr val="565656"/>
              </a:solidFill>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0"/>
        <p:cNvGrpSpPr/>
        <p:nvPr/>
      </p:nvGrpSpPr>
      <p:grpSpPr>
        <a:xfrm>
          <a:off x="0" y="0"/>
          <a:ext cx="0" cy="0"/>
          <a:chOff x="0" y="0"/>
          <a:chExt cx="0" cy="0"/>
        </a:xfrm>
      </p:grpSpPr>
      <p:sp>
        <p:nvSpPr>
          <p:cNvPr id="211" name="Google Shape;211;ga5290348c4_0_428: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2" name="Google Shape;212;ga5290348c4_0_42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solidFill>
                <a:srgbClr val="565656"/>
              </a:solidFill>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0115"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dirty="0"/>
              <a:t>Short Run -AD Falls, PL and Q fall</a:t>
            </a:r>
          </a:p>
          <a:p>
            <a:r>
              <a:rPr lang="en-US" dirty="0"/>
              <a:t>Long Run- AS Increases as workers accept lower wages and production costs fall. PL goes down, Q goes back to Full Employment </a:t>
            </a:r>
          </a:p>
        </p:txBody>
      </p:sp>
    </p:spTree>
    <p:extLst>
      <p:ext uri="{BB962C8B-B14F-4D97-AF65-F5344CB8AC3E}">
        <p14:creationId xmlns:p14="http://schemas.microsoft.com/office/powerpoint/2010/main" val="369197871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3187"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dirty="0"/>
              <a:t>Short Run -AD Falls, PL and Q fall</a:t>
            </a:r>
          </a:p>
          <a:p>
            <a:r>
              <a:rPr lang="en-US" dirty="0"/>
              <a:t>Long Run- AS Increases as workers accept lower wages and production costs fall. PL goes down, Q goes back to Full Employment </a:t>
            </a:r>
          </a:p>
        </p:txBody>
      </p:sp>
    </p:spTree>
    <p:extLst>
      <p:ext uri="{BB962C8B-B14F-4D97-AF65-F5344CB8AC3E}">
        <p14:creationId xmlns:p14="http://schemas.microsoft.com/office/powerpoint/2010/main" val="115204592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891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a:t>A</a:t>
            </a:r>
          </a:p>
        </p:txBody>
      </p:sp>
      <p:sp>
        <p:nvSpPr>
          <p:cNvPr id="3891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anose="020F0502020204030204" pitchFamily="34" charset="0"/>
              </a:defRPr>
            </a:lvl1pPr>
            <a:lvl2pPr marL="742950" indent="-285750" eaLnBrk="0" hangingPunct="0">
              <a:spcBef>
                <a:spcPct val="30000"/>
              </a:spcBef>
              <a:defRPr sz="1200">
                <a:solidFill>
                  <a:schemeClr val="tx1"/>
                </a:solidFill>
                <a:latin typeface="Calibri" panose="020F0502020204030204" pitchFamily="34" charset="0"/>
              </a:defRPr>
            </a:lvl2pPr>
            <a:lvl3pPr marL="1143000" indent="-228600" eaLnBrk="0" hangingPunct="0">
              <a:spcBef>
                <a:spcPct val="30000"/>
              </a:spcBef>
              <a:defRPr sz="1200">
                <a:solidFill>
                  <a:schemeClr val="tx1"/>
                </a:solidFill>
                <a:latin typeface="Calibri" panose="020F0502020204030204" pitchFamily="34" charset="0"/>
              </a:defRPr>
            </a:lvl3pPr>
            <a:lvl4pPr marL="1600200" indent="-228600" eaLnBrk="0" hangingPunct="0">
              <a:spcBef>
                <a:spcPct val="30000"/>
              </a:spcBef>
              <a:defRPr sz="1200">
                <a:solidFill>
                  <a:schemeClr val="tx1"/>
                </a:solidFill>
                <a:latin typeface="Calibri" panose="020F0502020204030204" pitchFamily="34" charset="0"/>
              </a:defRPr>
            </a:lvl4pPr>
            <a:lvl5pPr marL="2057400" indent="-228600" eaLnBrk="0" hangingPunct="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eaLnBrk="1" hangingPunct="1">
              <a:spcBef>
                <a:spcPct val="0"/>
              </a:spcBef>
            </a:pPr>
            <a:fld id="{CA3D813B-8771-45EE-9067-FD85784F4F5A}" type="slidenum">
              <a:rPr lang="en-US" altLang="en-US">
                <a:latin typeface="Times New Roman" panose="02020603050405020304" pitchFamily="18" charset="0"/>
              </a:rPr>
              <a:pPr eaLnBrk="1" hangingPunct="1">
                <a:spcBef>
                  <a:spcPct val="0"/>
                </a:spcBef>
              </a:pPr>
              <a:t>21</a:t>
            </a:fld>
            <a:endParaRPr lang="en-US" altLang="en-US">
              <a:latin typeface="Times New Roman" panose="02020603050405020304" pitchFamily="18" charset="0"/>
            </a:endParaRPr>
          </a:p>
        </p:txBody>
      </p:sp>
    </p:spTree>
    <p:extLst>
      <p:ext uri="{BB962C8B-B14F-4D97-AF65-F5344CB8AC3E}">
        <p14:creationId xmlns:p14="http://schemas.microsoft.com/office/powerpoint/2010/main" val="227083089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0355"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dirty="0"/>
              <a:t>Short Run -AD Falls, PL and Q fall</a:t>
            </a:r>
          </a:p>
          <a:p>
            <a:r>
              <a:rPr lang="en-US" dirty="0"/>
              <a:t>Long Run- AS Increases as workers accept lower wages and production costs fall. PL goes down, Q goes back to Full Employment </a:t>
            </a:r>
          </a:p>
        </p:txBody>
      </p:sp>
    </p:spTree>
    <p:extLst>
      <p:ext uri="{BB962C8B-B14F-4D97-AF65-F5344CB8AC3E}">
        <p14:creationId xmlns:p14="http://schemas.microsoft.com/office/powerpoint/2010/main" val="290541190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8307"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dirty="0"/>
              <a:t>Short Run -AD Falls, PL and Q fall</a:t>
            </a:r>
          </a:p>
          <a:p>
            <a:r>
              <a:rPr lang="en-US" dirty="0"/>
              <a:t>Long Run- AS Increases as workers accept lower wages and production costs fall. PL goes down, Q goes back to Full Employment </a:t>
            </a:r>
          </a:p>
        </p:txBody>
      </p:sp>
    </p:spTree>
    <p:extLst>
      <p:ext uri="{BB962C8B-B14F-4D97-AF65-F5344CB8AC3E}">
        <p14:creationId xmlns:p14="http://schemas.microsoft.com/office/powerpoint/2010/main" val="265898249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slid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311708" y="992767"/>
            <a:ext cx="8520600" cy="2736800"/>
          </a:xfrm>
          <a:prstGeom prst="rect">
            <a:avLst/>
          </a:prstGeom>
        </p:spPr>
        <p:txBody>
          <a:bodyPr spcFirstLastPara="1" wrap="square" lIns="91425" tIns="91425" rIns="91425" bIns="91425" anchor="b" anchorCtr="0">
            <a:no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r>
              <a:rPr lang="en-US"/>
              <a:t>Click to edit Master title style</a:t>
            </a:r>
            <a:endParaRPr/>
          </a:p>
        </p:txBody>
      </p:sp>
      <p:sp>
        <p:nvSpPr>
          <p:cNvPr id="11" name="Google Shape;11;p2"/>
          <p:cNvSpPr txBox="1">
            <a:spLocks noGrp="1"/>
          </p:cNvSpPr>
          <p:nvPr>
            <p:ph type="subTitle" idx="1"/>
          </p:nvPr>
        </p:nvSpPr>
        <p:spPr>
          <a:xfrm>
            <a:off x="311700" y="3778833"/>
            <a:ext cx="8520600" cy="10568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r>
              <a:rPr lang="en-US"/>
              <a:t>Click to edit Master subtitle style</a:t>
            </a:r>
            <a:endParaRPr/>
          </a:p>
        </p:txBody>
      </p:sp>
      <p:sp>
        <p:nvSpPr>
          <p:cNvPr id="12" name="Google Shape;12;p2"/>
          <p:cNvSpPr txBox="1">
            <a:spLocks noGrp="1"/>
          </p:cNvSpPr>
          <p:nvPr>
            <p:ph type="sldNum" idx="12"/>
          </p:nvPr>
        </p:nvSpPr>
        <p:spPr>
          <a:xfrm>
            <a:off x="8472458" y="6217623"/>
            <a:ext cx="54870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522E3D79-5DED-4242-B8A0-E85DC58C54E9}" type="slidenum">
              <a:rPr lang="en-US" smtClean="0"/>
              <a:pPr/>
              <a:t>‹#›</a:t>
            </a:fld>
            <a:endParaRPr lang="en-US"/>
          </a:p>
        </p:txBody>
      </p:sp>
    </p:spTree>
    <p:extLst>
      <p:ext uri="{BB962C8B-B14F-4D97-AF65-F5344CB8AC3E}">
        <p14:creationId xmlns:p14="http://schemas.microsoft.com/office/powerpoint/2010/main" val="188975747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 number">
    <p:spTree>
      <p:nvGrpSpPr>
        <p:cNvPr id="1" name="Shape 44"/>
        <p:cNvGrpSpPr/>
        <p:nvPr/>
      </p:nvGrpSpPr>
      <p:grpSpPr>
        <a:xfrm>
          <a:off x="0" y="0"/>
          <a:ext cx="0" cy="0"/>
          <a:chOff x="0" y="0"/>
          <a:chExt cx="0" cy="0"/>
        </a:xfrm>
      </p:grpSpPr>
      <p:sp>
        <p:nvSpPr>
          <p:cNvPr id="45" name="Google Shape;45;p11"/>
          <p:cNvSpPr txBox="1">
            <a:spLocks noGrp="1"/>
          </p:cNvSpPr>
          <p:nvPr>
            <p:ph type="title" hasCustomPrompt="1"/>
          </p:nvPr>
        </p:nvSpPr>
        <p:spPr>
          <a:xfrm>
            <a:off x="311700" y="1474833"/>
            <a:ext cx="8520600" cy="2618000"/>
          </a:xfrm>
          <a:prstGeom prst="rect">
            <a:avLst/>
          </a:prstGeom>
        </p:spPr>
        <p:txBody>
          <a:bodyPr spcFirstLastPara="1" wrap="square" lIns="91425" tIns="91425" rIns="91425" bIns="91425" anchor="b" anchorCtr="0">
            <a:no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a:spLocks noGrp="1"/>
          </p:cNvSpPr>
          <p:nvPr>
            <p:ph type="body" idx="1"/>
          </p:nvPr>
        </p:nvSpPr>
        <p:spPr>
          <a:xfrm>
            <a:off x="311700" y="4202967"/>
            <a:ext cx="8520600" cy="1734400"/>
          </a:xfrm>
          <a:prstGeom prst="rect">
            <a:avLst/>
          </a:prstGeom>
        </p:spPr>
        <p:txBody>
          <a:bodyPr spcFirstLastPara="1" wrap="square" lIns="91425" tIns="91425" rIns="91425" bIns="91425" anchor="t" anchorCtr="0">
            <a:noAutofit/>
          </a:bodyPr>
          <a:lstStyle>
            <a:lvl1pPr marL="457200" lvl="0" indent="-342900" algn="ctr">
              <a:spcBef>
                <a:spcPts val="0"/>
              </a:spcBef>
              <a:spcAft>
                <a:spcPts val="0"/>
              </a:spcAft>
              <a:buSzPts val="1800"/>
              <a:buChar char="●"/>
              <a:defRPr/>
            </a:lvl1pPr>
            <a:lvl2pPr marL="914400" lvl="1" indent="-317500" algn="ctr">
              <a:spcBef>
                <a:spcPts val="1600"/>
              </a:spcBef>
              <a:spcAft>
                <a:spcPts val="0"/>
              </a:spcAft>
              <a:buSzPts val="1400"/>
              <a:buChar char="○"/>
              <a:defRPr/>
            </a:lvl2pPr>
            <a:lvl3pPr marL="1371600" lvl="2" indent="-317500" algn="ctr">
              <a:spcBef>
                <a:spcPts val="1600"/>
              </a:spcBef>
              <a:spcAft>
                <a:spcPts val="0"/>
              </a:spcAft>
              <a:buSzPts val="1400"/>
              <a:buChar char="■"/>
              <a:defRPr/>
            </a:lvl3pPr>
            <a:lvl4pPr marL="1828800" lvl="3" indent="-317500" algn="ctr">
              <a:spcBef>
                <a:spcPts val="1600"/>
              </a:spcBef>
              <a:spcAft>
                <a:spcPts val="0"/>
              </a:spcAft>
              <a:buSzPts val="1400"/>
              <a:buChar char="●"/>
              <a:defRPr/>
            </a:lvl4pPr>
            <a:lvl5pPr marL="2286000" lvl="4" indent="-317500" algn="ctr">
              <a:spcBef>
                <a:spcPts val="1600"/>
              </a:spcBef>
              <a:spcAft>
                <a:spcPts val="0"/>
              </a:spcAft>
              <a:buSzPts val="1400"/>
              <a:buChar char="○"/>
              <a:defRPr/>
            </a:lvl5pPr>
            <a:lvl6pPr marL="2743200" lvl="5" indent="-317500" algn="ctr">
              <a:spcBef>
                <a:spcPts val="1600"/>
              </a:spcBef>
              <a:spcAft>
                <a:spcPts val="0"/>
              </a:spcAft>
              <a:buSzPts val="1400"/>
              <a:buChar char="■"/>
              <a:defRPr/>
            </a:lvl6pPr>
            <a:lvl7pPr marL="3200400" lvl="6" indent="-317500" algn="ctr">
              <a:spcBef>
                <a:spcPts val="1600"/>
              </a:spcBef>
              <a:spcAft>
                <a:spcPts val="0"/>
              </a:spcAft>
              <a:buSzPts val="1400"/>
              <a:buChar char="●"/>
              <a:defRPr/>
            </a:lvl7pPr>
            <a:lvl8pPr marL="3657600" lvl="7" indent="-317500" algn="ctr">
              <a:spcBef>
                <a:spcPts val="1600"/>
              </a:spcBef>
              <a:spcAft>
                <a:spcPts val="0"/>
              </a:spcAft>
              <a:buSzPts val="1400"/>
              <a:buChar char="○"/>
              <a:defRPr/>
            </a:lvl8pPr>
            <a:lvl9pPr marL="4114800" lvl="8" indent="-317500" algn="ctr">
              <a:spcBef>
                <a:spcPts val="1600"/>
              </a:spcBef>
              <a:spcAft>
                <a:spcPts val="1600"/>
              </a:spcAft>
              <a:buSzPts val="1400"/>
              <a:buChar char="■"/>
              <a:defRPr/>
            </a:lvl9pPr>
          </a:lstStyle>
          <a:p>
            <a:pPr lvl="0"/>
            <a:r>
              <a:rPr lang="en-US"/>
              <a:t>Click to edit Master text styles</a:t>
            </a:r>
          </a:p>
        </p:txBody>
      </p:sp>
      <p:sp>
        <p:nvSpPr>
          <p:cNvPr id="47" name="Google Shape;47;p11"/>
          <p:cNvSpPr txBox="1">
            <a:spLocks noGrp="1"/>
          </p:cNvSpPr>
          <p:nvPr>
            <p:ph type="sldNum" idx="12"/>
          </p:nvPr>
        </p:nvSpPr>
        <p:spPr>
          <a:xfrm>
            <a:off x="8472458" y="6217623"/>
            <a:ext cx="54870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522E3D79-5DED-4242-B8A0-E85DC58C54E9}" type="slidenum">
              <a:rPr lang="en-US" smtClean="0"/>
              <a:pPr/>
              <a:t>‹#›</a:t>
            </a:fld>
            <a:endParaRPr lang="en-US"/>
          </a:p>
        </p:txBody>
      </p:sp>
    </p:spTree>
    <p:extLst>
      <p:ext uri="{BB962C8B-B14F-4D97-AF65-F5344CB8AC3E}">
        <p14:creationId xmlns:p14="http://schemas.microsoft.com/office/powerpoint/2010/main" val="113861970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8"/>
        <p:cNvGrpSpPr/>
        <p:nvPr/>
      </p:nvGrpSpPr>
      <p:grpSpPr>
        <a:xfrm>
          <a:off x="0" y="0"/>
          <a:ext cx="0" cy="0"/>
          <a:chOff x="0" y="0"/>
          <a:chExt cx="0" cy="0"/>
        </a:xfrm>
      </p:grpSpPr>
      <p:sp>
        <p:nvSpPr>
          <p:cNvPr id="49" name="Google Shape;49;p12"/>
          <p:cNvSpPr txBox="1">
            <a:spLocks noGrp="1"/>
          </p:cNvSpPr>
          <p:nvPr>
            <p:ph type="sldNum" idx="12"/>
          </p:nvPr>
        </p:nvSpPr>
        <p:spPr>
          <a:xfrm>
            <a:off x="8472458" y="6217623"/>
            <a:ext cx="54870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522E3D79-5DED-4242-B8A0-E85DC58C54E9}" type="slidenum">
              <a:rPr lang="en-US" smtClean="0"/>
              <a:pPr/>
              <a:t>‹#›</a:t>
            </a:fld>
            <a:endParaRPr lang="en-US"/>
          </a:p>
        </p:txBody>
      </p:sp>
    </p:spTree>
    <p:extLst>
      <p:ext uri="{BB962C8B-B14F-4D97-AF65-F5344CB8AC3E}">
        <p14:creationId xmlns:p14="http://schemas.microsoft.com/office/powerpoint/2010/main" val="235450452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0" name="Title 19"/>
          <p:cNvSpPr>
            <a:spLocks noGrp="1"/>
          </p:cNvSpPr>
          <p:nvPr>
            <p:ph type="title"/>
          </p:nvPr>
        </p:nvSpPr>
        <p:spPr>
          <a:xfrm>
            <a:off x="301752" y="457200"/>
            <a:ext cx="8686800" cy="841248"/>
          </a:xfrm>
        </p:spPr>
        <p:txBody>
          <a:bodyPr/>
          <a:lstStyle/>
          <a:p>
            <a:r>
              <a:rPr kumimoji="0" lang="en-US"/>
              <a:t>Click to edit Master title style</a:t>
            </a:r>
          </a:p>
        </p:txBody>
      </p:sp>
      <p:sp>
        <p:nvSpPr>
          <p:cNvPr id="14" name="Content Placeholder 13"/>
          <p:cNvSpPr>
            <a:spLocks noGrp="1"/>
          </p:cNvSpPr>
          <p:nvPr>
            <p:ph sz="half" idx="1"/>
          </p:nvPr>
        </p:nvSpPr>
        <p:spPr>
          <a:xfrm>
            <a:off x="304800" y="1600200"/>
            <a:ext cx="4191000" cy="4724400"/>
          </a:xfrm>
        </p:spPr>
        <p:txBody>
          <a:bodyPr/>
          <a:lstStyle>
            <a:lvl1pPr>
              <a:defRPr sz="2800"/>
            </a:lvl1pPr>
            <a:lvl2pPr>
              <a:defRPr sz="2400"/>
            </a:lvl2pPr>
            <a:lvl3pPr>
              <a:defRPr sz="2000"/>
            </a:lvl3pPr>
            <a:lvl4pPr>
              <a:defRPr sz="18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13" name="Content Placeholder 12"/>
          <p:cNvSpPr>
            <a:spLocks noGrp="1"/>
          </p:cNvSpPr>
          <p:nvPr>
            <p:ph sz="half" idx="2"/>
          </p:nvPr>
        </p:nvSpPr>
        <p:spPr>
          <a:xfrm>
            <a:off x="4648200" y="1600200"/>
            <a:ext cx="4343400" cy="4724400"/>
          </a:xfrm>
        </p:spPr>
        <p:txBody>
          <a:bodyPr/>
          <a:lstStyle>
            <a:lvl1pPr>
              <a:defRPr sz="2800"/>
            </a:lvl1pPr>
            <a:lvl2pPr>
              <a:defRPr sz="2400"/>
            </a:lvl2pPr>
            <a:lvl3pPr>
              <a:defRPr sz="2000"/>
            </a:lvl3pPr>
            <a:lvl4pPr>
              <a:defRPr sz="18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21" name="Date Placeholder 20"/>
          <p:cNvSpPr>
            <a:spLocks noGrp="1"/>
          </p:cNvSpPr>
          <p:nvPr>
            <p:ph type="dt" sz="half" idx="10"/>
          </p:nvPr>
        </p:nvSpPr>
        <p:spPr/>
        <p:txBody>
          <a:bodyPr/>
          <a:lstStyle/>
          <a:p>
            <a:fld id="{2C47B344-2544-4E76-A116-5230F366C097}" type="datetimeFigureOut">
              <a:rPr lang="en-US" smtClean="0"/>
              <a:pPr/>
              <a:t>10/17/2022</a:t>
            </a:fld>
            <a:endParaRPr lang="en-US"/>
          </a:p>
        </p:txBody>
      </p:sp>
      <p:sp>
        <p:nvSpPr>
          <p:cNvPr id="10" name="Footer Placeholder 9"/>
          <p:cNvSpPr>
            <a:spLocks noGrp="1"/>
          </p:cNvSpPr>
          <p:nvPr>
            <p:ph type="ftr" sz="quarter" idx="11"/>
          </p:nvPr>
        </p:nvSpPr>
        <p:spPr/>
        <p:txBody>
          <a:bodyPr/>
          <a:lstStyle/>
          <a:p>
            <a:endParaRPr lang="en-US"/>
          </a:p>
        </p:txBody>
      </p:sp>
      <p:sp>
        <p:nvSpPr>
          <p:cNvPr id="31" name="Slide Number Placeholder 30"/>
          <p:cNvSpPr>
            <a:spLocks noGrp="1"/>
          </p:cNvSpPr>
          <p:nvPr>
            <p:ph type="sldNum" sz="quarter" idx="12"/>
          </p:nvPr>
        </p:nvSpPr>
        <p:spPr/>
        <p:txBody>
          <a:bodyPr/>
          <a:lstStyle/>
          <a:p>
            <a:fld id="{522E3D79-5DED-4242-B8A0-E85DC58C54E9}" type="slidenum">
              <a:rPr lang="en-US" smtClean="0"/>
              <a:pPr/>
              <a:t>‹#›</a:t>
            </a:fld>
            <a:endParaRPr lang="en-US"/>
          </a:p>
        </p:txBody>
      </p:sp>
    </p:spTree>
    <p:extLst>
      <p:ext uri="{BB962C8B-B14F-4D97-AF65-F5344CB8AC3E}">
        <p14:creationId xmlns:p14="http://schemas.microsoft.com/office/powerpoint/2010/main" val="378971404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2" name="Title 21"/>
          <p:cNvSpPr>
            <a:spLocks noGrp="1"/>
          </p:cNvSpPr>
          <p:nvPr>
            <p:ph type="title"/>
          </p:nvPr>
        </p:nvSpPr>
        <p:spPr/>
        <p:txBody>
          <a:bodyPr/>
          <a:lstStyle/>
          <a:p>
            <a:r>
              <a:rPr kumimoji="0" lang="en-US"/>
              <a:t>Click to edit Master title style</a:t>
            </a:r>
          </a:p>
        </p:txBody>
      </p:sp>
      <p:sp>
        <p:nvSpPr>
          <p:cNvPr id="27" name="Content Placeholder 26"/>
          <p:cNvSpPr>
            <a:spLocks noGrp="1"/>
          </p:cNvSpPr>
          <p:nvPr>
            <p:ph idx="1"/>
          </p:nvPr>
        </p:nvSpPr>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25" name="Date Placeholder 24"/>
          <p:cNvSpPr>
            <a:spLocks noGrp="1"/>
          </p:cNvSpPr>
          <p:nvPr>
            <p:ph type="dt" sz="half" idx="10"/>
          </p:nvPr>
        </p:nvSpPr>
        <p:spPr/>
        <p:txBody>
          <a:bodyPr/>
          <a:lstStyle/>
          <a:p>
            <a:fld id="{2C47B344-2544-4E76-A116-5230F366C097}" type="datetimeFigureOut">
              <a:rPr lang="en-US" smtClean="0"/>
              <a:pPr/>
              <a:t>10/17/2022</a:t>
            </a:fld>
            <a:endParaRPr lang="en-US"/>
          </a:p>
        </p:txBody>
      </p:sp>
      <p:sp>
        <p:nvSpPr>
          <p:cNvPr id="19" name="Footer Placeholder 18"/>
          <p:cNvSpPr>
            <a:spLocks noGrp="1"/>
          </p:cNvSpPr>
          <p:nvPr>
            <p:ph type="ftr" sz="quarter" idx="11"/>
          </p:nvPr>
        </p:nvSpPr>
        <p:spPr>
          <a:xfrm>
            <a:off x="3581400" y="76200"/>
            <a:ext cx="2895600" cy="288925"/>
          </a:xfrm>
        </p:spPr>
        <p:txBody>
          <a:bodyPr/>
          <a:lstStyle/>
          <a:p>
            <a:endParaRPr lang="en-US"/>
          </a:p>
        </p:txBody>
      </p:sp>
      <p:sp>
        <p:nvSpPr>
          <p:cNvPr id="16" name="Slide Number Placeholder 15"/>
          <p:cNvSpPr>
            <a:spLocks noGrp="1"/>
          </p:cNvSpPr>
          <p:nvPr>
            <p:ph type="sldNum" sz="quarter" idx="12"/>
          </p:nvPr>
        </p:nvSpPr>
        <p:spPr>
          <a:xfrm>
            <a:off x="8229600" y="6473952"/>
            <a:ext cx="758952" cy="246888"/>
          </a:xfrm>
        </p:spPr>
        <p:txBody>
          <a:bodyPr/>
          <a:lstStyle/>
          <a:p>
            <a:fld id="{522E3D79-5DED-4242-B8A0-E85DC58C54E9}" type="slidenum">
              <a:rPr lang="en-US" smtClean="0"/>
              <a:pPr/>
              <a:t>‹#›</a:t>
            </a:fld>
            <a:endParaRPr lang="en-US"/>
          </a:p>
        </p:txBody>
      </p:sp>
    </p:spTree>
    <p:extLst>
      <p:ext uri="{BB962C8B-B14F-4D97-AF65-F5344CB8AC3E}">
        <p14:creationId xmlns:p14="http://schemas.microsoft.com/office/powerpoint/2010/main" val="402176497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fourObj">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457200" y="274638"/>
            <a:ext cx="8229600" cy="1143000"/>
          </a:xfrm>
        </p:spPr>
        <p:txBody>
          <a:bodyPr/>
          <a:lstStyle/>
          <a:p>
            <a:r>
              <a:rPr lang="en-US"/>
              <a:t>Click to edit Master title style</a:t>
            </a:r>
          </a:p>
        </p:txBody>
      </p:sp>
      <p:sp>
        <p:nvSpPr>
          <p:cNvPr id="3" name="Content Placeholder 2"/>
          <p:cNvSpPr>
            <a:spLocks noGrp="1"/>
          </p:cNvSpPr>
          <p:nvPr>
            <p:ph sz="quarter" idx="1"/>
          </p:nvPr>
        </p:nvSpPr>
        <p:spPr>
          <a:xfrm>
            <a:off x="457200" y="1600200"/>
            <a:ext cx="4038600" cy="21859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4648200" y="1600200"/>
            <a:ext cx="4038600" cy="21859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457200" y="3938588"/>
            <a:ext cx="4038600" cy="21875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Content Placeholder 5"/>
          <p:cNvSpPr>
            <a:spLocks noGrp="1"/>
          </p:cNvSpPr>
          <p:nvPr>
            <p:ph sz="quarter" idx="4"/>
          </p:nvPr>
        </p:nvSpPr>
        <p:spPr>
          <a:xfrm>
            <a:off x="4648200" y="3938588"/>
            <a:ext cx="4038600" cy="21875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a:off x="457200" y="6245225"/>
            <a:ext cx="2133600" cy="476250"/>
          </a:xfrm>
        </p:spPr>
        <p:txBody>
          <a:bodyPr/>
          <a:lstStyle>
            <a:lvl1pPr>
              <a:defRPr/>
            </a:lvl1pPr>
          </a:lstStyle>
          <a:p>
            <a:endParaRPr lang="en-US"/>
          </a:p>
        </p:txBody>
      </p:sp>
      <p:sp>
        <p:nvSpPr>
          <p:cNvPr id="8" name="Footer Placeholder 7"/>
          <p:cNvSpPr>
            <a:spLocks noGrp="1"/>
          </p:cNvSpPr>
          <p:nvPr>
            <p:ph type="ftr" sz="quarter" idx="11"/>
          </p:nvPr>
        </p:nvSpPr>
        <p:spPr>
          <a:xfrm>
            <a:off x="3124200" y="6245225"/>
            <a:ext cx="2895600" cy="476250"/>
          </a:xfrm>
        </p:spPr>
        <p:txBody>
          <a:bodyPr/>
          <a:lstStyle>
            <a:lvl1pPr>
              <a:defRPr/>
            </a:lvl1pPr>
          </a:lstStyle>
          <a:p>
            <a:endParaRPr lang="en-US"/>
          </a:p>
        </p:txBody>
      </p:sp>
      <p:sp>
        <p:nvSpPr>
          <p:cNvPr id="9" name="Slide Number Placeholder 8"/>
          <p:cNvSpPr>
            <a:spLocks noGrp="1"/>
          </p:cNvSpPr>
          <p:nvPr>
            <p:ph type="sldNum" sz="quarter" idx="12"/>
          </p:nvPr>
        </p:nvSpPr>
        <p:spPr>
          <a:xfrm>
            <a:off x="6553200" y="6245225"/>
            <a:ext cx="2133600" cy="476250"/>
          </a:xfrm>
        </p:spPr>
        <p:txBody>
          <a:bodyPr/>
          <a:lstStyle>
            <a:lvl1pPr>
              <a:defRPr/>
            </a:lvl1pPr>
          </a:lstStyle>
          <a:p>
            <a:fld id="{A5E6D404-8313-4BE9-975A-3E5EBC89F219}" type="slidenum">
              <a:rPr lang="en-US"/>
              <a:pPr/>
              <a:t>‹#›</a:t>
            </a:fld>
            <a:endParaRPr lang="en-US"/>
          </a:p>
        </p:txBody>
      </p:sp>
    </p:spTree>
    <p:extLst>
      <p:ext uri="{BB962C8B-B14F-4D97-AF65-F5344CB8AC3E}">
        <p14:creationId xmlns:p14="http://schemas.microsoft.com/office/powerpoint/2010/main" val="355193017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MCEE Layout" type="title" preserve="1">
  <p:cSld name="MCEE Layout">
    <p:spTree>
      <p:nvGrpSpPr>
        <p:cNvPr id="1" name="Shape 54"/>
        <p:cNvGrpSpPr/>
        <p:nvPr/>
      </p:nvGrpSpPr>
      <p:grpSpPr>
        <a:xfrm>
          <a:off x="0" y="0"/>
          <a:ext cx="0" cy="0"/>
          <a:chOff x="0" y="0"/>
          <a:chExt cx="0" cy="0"/>
        </a:xfrm>
      </p:grpSpPr>
      <p:sp>
        <p:nvSpPr>
          <p:cNvPr id="55" name="Google Shape;55;p14"/>
          <p:cNvSpPr/>
          <p:nvPr/>
        </p:nvSpPr>
        <p:spPr>
          <a:xfrm rot="10800000">
            <a:off x="4226100" y="3911400"/>
            <a:ext cx="691800" cy="518000"/>
          </a:xfrm>
          <a:prstGeom prst="triangle">
            <a:avLst>
              <a:gd name="adj" fmla="val 50000"/>
            </a:avLst>
          </a:prstGeom>
          <a:solidFill>
            <a:srgbClr val="005F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56" name="Google Shape;56;p14"/>
          <p:cNvSpPr/>
          <p:nvPr/>
        </p:nvSpPr>
        <p:spPr>
          <a:xfrm>
            <a:off x="-25" y="0"/>
            <a:ext cx="9144000" cy="4165600"/>
          </a:xfrm>
          <a:prstGeom prst="rect">
            <a:avLst/>
          </a:prstGeom>
          <a:solidFill>
            <a:srgbClr val="005F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57" name="Google Shape;57;p14"/>
          <p:cNvSpPr txBox="1">
            <a:spLocks noGrp="1"/>
          </p:cNvSpPr>
          <p:nvPr>
            <p:ph type="ctrTitle"/>
          </p:nvPr>
        </p:nvSpPr>
        <p:spPr>
          <a:xfrm>
            <a:off x="411175" y="859067"/>
            <a:ext cx="8282400" cy="2812000"/>
          </a:xfrm>
          <a:prstGeom prst="rect">
            <a:avLst/>
          </a:prstGeom>
        </p:spPr>
        <p:txBody>
          <a:bodyPr spcFirstLastPara="1" wrap="square" lIns="91425" tIns="91425" rIns="91425" bIns="91425" anchor="b" anchorCtr="0">
            <a:noAutofit/>
          </a:bodyPr>
          <a:lstStyle>
            <a:lvl1pPr lvl="0" algn="ctr" rtl="0">
              <a:spcBef>
                <a:spcPts val="0"/>
              </a:spcBef>
              <a:spcAft>
                <a:spcPts val="0"/>
              </a:spcAft>
              <a:buClr>
                <a:schemeClr val="lt1"/>
              </a:buClr>
              <a:buSzPts val="6000"/>
              <a:buNone/>
              <a:defRPr sz="6000">
                <a:solidFill>
                  <a:schemeClr val="lt1"/>
                </a:solidFill>
              </a:defRPr>
            </a:lvl1pPr>
            <a:lvl2pPr lvl="1" algn="ctr" rtl="0">
              <a:spcBef>
                <a:spcPts val="0"/>
              </a:spcBef>
              <a:spcAft>
                <a:spcPts val="0"/>
              </a:spcAft>
              <a:buClr>
                <a:schemeClr val="lt1"/>
              </a:buClr>
              <a:buSzPts val="6000"/>
              <a:buNone/>
              <a:defRPr sz="6000">
                <a:solidFill>
                  <a:schemeClr val="lt1"/>
                </a:solidFill>
              </a:defRPr>
            </a:lvl2pPr>
            <a:lvl3pPr lvl="2" algn="ctr" rtl="0">
              <a:spcBef>
                <a:spcPts val="0"/>
              </a:spcBef>
              <a:spcAft>
                <a:spcPts val="0"/>
              </a:spcAft>
              <a:buClr>
                <a:schemeClr val="lt1"/>
              </a:buClr>
              <a:buSzPts val="6000"/>
              <a:buNone/>
              <a:defRPr sz="6000">
                <a:solidFill>
                  <a:schemeClr val="lt1"/>
                </a:solidFill>
              </a:defRPr>
            </a:lvl3pPr>
            <a:lvl4pPr lvl="3" algn="ctr" rtl="0">
              <a:spcBef>
                <a:spcPts val="0"/>
              </a:spcBef>
              <a:spcAft>
                <a:spcPts val="0"/>
              </a:spcAft>
              <a:buClr>
                <a:schemeClr val="lt1"/>
              </a:buClr>
              <a:buSzPts val="6000"/>
              <a:buNone/>
              <a:defRPr sz="6000">
                <a:solidFill>
                  <a:schemeClr val="lt1"/>
                </a:solidFill>
              </a:defRPr>
            </a:lvl4pPr>
            <a:lvl5pPr lvl="4" algn="ctr" rtl="0">
              <a:spcBef>
                <a:spcPts val="0"/>
              </a:spcBef>
              <a:spcAft>
                <a:spcPts val="0"/>
              </a:spcAft>
              <a:buClr>
                <a:schemeClr val="lt1"/>
              </a:buClr>
              <a:buSzPts val="6000"/>
              <a:buNone/>
              <a:defRPr sz="6000">
                <a:solidFill>
                  <a:schemeClr val="lt1"/>
                </a:solidFill>
              </a:defRPr>
            </a:lvl5pPr>
            <a:lvl6pPr lvl="5" algn="ctr" rtl="0">
              <a:spcBef>
                <a:spcPts val="0"/>
              </a:spcBef>
              <a:spcAft>
                <a:spcPts val="0"/>
              </a:spcAft>
              <a:buClr>
                <a:schemeClr val="lt1"/>
              </a:buClr>
              <a:buSzPts val="6000"/>
              <a:buNone/>
              <a:defRPr sz="6000">
                <a:solidFill>
                  <a:schemeClr val="lt1"/>
                </a:solidFill>
              </a:defRPr>
            </a:lvl6pPr>
            <a:lvl7pPr lvl="6" algn="ctr" rtl="0">
              <a:spcBef>
                <a:spcPts val="0"/>
              </a:spcBef>
              <a:spcAft>
                <a:spcPts val="0"/>
              </a:spcAft>
              <a:buClr>
                <a:schemeClr val="lt1"/>
              </a:buClr>
              <a:buSzPts val="6000"/>
              <a:buNone/>
              <a:defRPr sz="6000">
                <a:solidFill>
                  <a:schemeClr val="lt1"/>
                </a:solidFill>
              </a:defRPr>
            </a:lvl7pPr>
            <a:lvl8pPr lvl="7" algn="ctr" rtl="0">
              <a:spcBef>
                <a:spcPts val="0"/>
              </a:spcBef>
              <a:spcAft>
                <a:spcPts val="0"/>
              </a:spcAft>
              <a:buClr>
                <a:schemeClr val="lt1"/>
              </a:buClr>
              <a:buSzPts val="6000"/>
              <a:buNone/>
              <a:defRPr sz="6000">
                <a:solidFill>
                  <a:schemeClr val="lt1"/>
                </a:solidFill>
              </a:defRPr>
            </a:lvl8pPr>
            <a:lvl9pPr lvl="8" algn="ctr" rtl="0">
              <a:spcBef>
                <a:spcPts val="0"/>
              </a:spcBef>
              <a:spcAft>
                <a:spcPts val="0"/>
              </a:spcAft>
              <a:buClr>
                <a:schemeClr val="lt1"/>
              </a:buClr>
              <a:buSzPts val="6000"/>
              <a:buNone/>
              <a:defRPr sz="6000">
                <a:solidFill>
                  <a:schemeClr val="lt1"/>
                </a:solidFill>
              </a:defRPr>
            </a:lvl9pPr>
          </a:lstStyle>
          <a:p>
            <a:r>
              <a:rPr lang="en-US"/>
              <a:t>Click to edit Master title style</a:t>
            </a:r>
            <a:endParaRPr/>
          </a:p>
        </p:txBody>
      </p:sp>
      <p:sp>
        <p:nvSpPr>
          <p:cNvPr id="58" name="Google Shape;58;p14"/>
          <p:cNvSpPr txBox="1">
            <a:spLocks noGrp="1"/>
          </p:cNvSpPr>
          <p:nvPr>
            <p:ph type="subTitle" idx="1"/>
          </p:nvPr>
        </p:nvSpPr>
        <p:spPr>
          <a:xfrm>
            <a:off x="411175" y="4531000"/>
            <a:ext cx="8282400" cy="16808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3600"/>
              <a:buFont typeface="Oswald"/>
              <a:buNone/>
              <a:defRPr sz="3600">
                <a:latin typeface="Oswald"/>
                <a:ea typeface="Oswald"/>
                <a:cs typeface="Oswald"/>
                <a:sym typeface="Oswald"/>
              </a:defRPr>
            </a:lvl1pPr>
            <a:lvl2pPr lvl="1" algn="ctr" rtl="0">
              <a:lnSpc>
                <a:spcPct val="100000"/>
              </a:lnSpc>
              <a:spcBef>
                <a:spcPts val="0"/>
              </a:spcBef>
              <a:spcAft>
                <a:spcPts val="0"/>
              </a:spcAft>
              <a:buSzPts val="3600"/>
              <a:buFont typeface="Oswald"/>
              <a:buNone/>
              <a:defRPr sz="3600">
                <a:latin typeface="Oswald"/>
                <a:ea typeface="Oswald"/>
                <a:cs typeface="Oswald"/>
                <a:sym typeface="Oswald"/>
              </a:defRPr>
            </a:lvl2pPr>
            <a:lvl3pPr lvl="2" algn="ctr" rtl="0">
              <a:lnSpc>
                <a:spcPct val="100000"/>
              </a:lnSpc>
              <a:spcBef>
                <a:spcPts val="0"/>
              </a:spcBef>
              <a:spcAft>
                <a:spcPts val="0"/>
              </a:spcAft>
              <a:buSzPts val="3600"/>
              <a:buFont typeface="Oswald"/>
              <a:buNone/>
              <a:defRPr sz="3600">
                <a:latin typeface="Oswald"/>
                <a:ea typeface="Oswald"/>
                <a:cs typeface="Oswald"/>
                <a:sym typeface="Oswald"/>
              </a:defRPr>
            </a:lvl3pPr>
            <a:lvl4pPr lvl="3" algn="ctr" rtl="0">
              <a:lnSpc>
                <a:spcPct val="100000"/>
              </a:lnSpc>
              <a:spcBef>
                <a:spcPts val="0"/>
              </a:spcBef>
              <a:spcAft>
                <a:spcPts val="0"/>
              </a:spcAft>
              <a:buSzPts val="3600"/>
              <a:buFont typeface="Oswald"/>
              <a:buNone/>
              <a:defRPr sz="3600">
                <a:latin typeface="Oswald"/>
                <a:ea typeface="Oswald"/>
                <a:cs typeface="Oswald"/>
                <a:sym typeface="Oswald"/>
              </a:defRPr>
            </a:lvl4pPr>
            <a:lvl5pPr lvl="4" algn="ctr" rtl="0">
              <a:lnSpc>
                <a:spcPct val="100000"/>
              </a:lnSpc>
              <a:spcBef>
                <a:spcPts val="0"/>
              </a:spcBef>
              <a:spcAft>
                <a:spcPts val="0"/>
              </a:spcAft>
              <a:buSzPts val="3600"/>
              <a:buFont typeface="Oswald"/>
              <a:buNone/>
              <a:defRPr sz="3600">
                <a:latin typeface="Oswald"/>
                <a:ea typeface="Oswald"/>
                <a:cs typeface="Oswald"/>
                <a:sym typeface="Oswald"/>
              </a:defRPr>
            </a:lvl5pPr>
            <a:lvl6pPr lvl="5" algn="ctr" rtl="0">
              <a:lnSpc>
                <a:spcPct val="100000"/>
              </a:lnSpc>
              <a:spcBef>
                <a:spcPts val="0"/>
              </a:spcBef>
              <a:spcAft>
                <a:spcPts val="0"/>
              </a:spcAft>
              <a:buSzPts val="3600"/>
              <a:buFont typeface="Oswald"/>
              <a:buNone/>
              <a:defRPr sz="3600">
                <a:latin typeface="Oswald"/>
                <a:ea typeface="Oswald"/>
                <a:cs typeface="Oswald"/>
                <a:sym typeface="Oswald"/>
              </a:defRPr>
            </a:lvl6pPr>
            <a:lvl7pPr lvl="6" algn="ctr" rtl="0">
              <a:lnSpc>
                <a:spcPct val="100000"/>
              </a:lnSpc>
              <a:spcBef>
                <a:spcPts val="0"/>
              </a:spcBef>
              <a:spcAft>
                <a:spcPts val="0"/>
              </a:spcAft>
              <a:buSzPts val="3600"/>
              <a:buFont typeface="Oswald"/>
              <a:buNone/>
              <a:defRPr sz="3600">
                <a:latin typeface="Oswald"/>
                <a:ea typeface="Oswald"/>
                <a:cs typeface="Oswald"/>
                <a:sym typeface="Oswald"/>
              </a:defRPr>
            </a:lvl7pPr>
            <a:lvl8pPr lvl="7" algn="ctr" rtl="0">
              <a:lnSpc>
                <a:spcPct val="100000"/>
              </a:lnSpc>
              <a:spcBef>
                <a:spcPts val="0"/>
              </a:spcBef>
              <a:spcAft>
                <a:spcPts val="0"/>
              </a:spcAft>
              <a:buSzPts val="3600"/>
              <a:buFont typeface="Oswald"/>
              <a:buNone/>
              <a:defRPr sz="3600">
                <a:latin typeface="Oswald"/>
                <a:ea typeface="Oswald"/>
                <a:cs typeface="Oswald"/>
                <a:sym typeface="Oswald"/>
              </a:defRPr>
            </a:lvl8pPr>
            <a:lvl9pPr lvl="8" algn="ctr" rtl="0">
              <a:lnSpc>
                <a:spcPct val="100000"/>
              </a:lnSpc>
              <a:spcBef>
                <a:spcPts val="0"/>
              </a:spcBef>
              <a:spcAft>
                <a:spcPts val="0"/>
              </a:spcAft>
              <a:buSzPts val="3600"/>
              <a:buFont typeface="Oswald"/>
              <a:buNone/>
              <a:defRPr sz="3600">
                <a:latin typeface="Oswald"/>
                <a:ea typeface="Oswald"/>
                <a:cs typeface="Oswald"/>
                <a:sym typeface="Oswald"/>
              </a:defRPr>
            </a:lvl9pPr>
          </a:lstStyle>
          <a:p>
            <a:r>
              <a:rPr lang="en-US"/>
              <a:t>Click to edit Master subtitle style</a:t>
            </a:r>
            <a:endParaRPr/>
          </a:p>
        </p:txBody>
      </p:sp>
      <p:sp>
        <p:nvSpPr>
          <p:cNvPr id="59" name="Google Shape;59;p14"/>
          <p:cNvSpPr txBox="1">
            <a:spLocks noGrp="1"/>
          </p:cNvSpPr>
          <p:nvPr>
            <p:ph type="sldNum" idx="12"/>
          </p:nvPr>
        </p:nvSpPr>
        <p:spPr>
          <a:xfrm>
            <a:off x="8472458" y="6217623"/>
            <a:ext cx="548700" cy="5248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fld id="{00000000-1234-1234-1234-123412341234}" type="slidenum">
              <a:rPr lang="en" smtClean="0"/>
              <a:pPr/>
              <a:t>‹#›</a:t>
            </a:fld>
            <a:endParaRPr lang="en"/>
          </a:p>
        </p:txBody>
      </p:sp>
      <p:pic>
        <p:nvPicPr>
          <p:cNvPr id="60" name="Google Shape;60;p14"/>
          <p:cNvPicPr preferRelativeResize="0"/>
          <p:nvPr/>
        </p:nvPicPr>
        <p:blipFill>
          <a:blip r:embed="rId2">
            <a:alphaModFix/>
          </a:blip>
          <a:stretch>
            <a:fillRect/>
          </a:stretch>
        </p:blipFill>
        <p:spPr>
          <a:xfrm>
            <a:off x="76189" y="5775021"/>
            <a:ext cx="2010615" cy="981384"/>
          </a:xfrm>
          <a:prstGeom prst="rect">
            <a:avLst/>
          </a:prstGeom>
          <a:noFill/>
          <a:ln>
            <a:noFill/>
          </a:ln>
        </p:spPr>
      </p:pic>
    </p:spTree>
    <p:extLst>
      <p:ext uri="{BB962C8B-B14F-4D97-AF65-F5344CB8AC3E}">
        <p14:creationId xmlns:p14="http://schemas.microsoft.com/office/powerpoint/2010/main" val="265521301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Section header" type="secHead" preserve="1">
  <p:cSld name="Section header">
    <p:spTree>
      <p:nvGrpSpPr>
        <p:cNvPr id="1" name="Shape 61"/>
        <p:cNvGrpSpPr/>
        <p:nvPr/>
      </p:nvGrpSpPr>
      <p:grpSpPr>
        <a:xfrm>
          <a:off x="0" y="0"/>
          <a:ext cx="0" cy="0"/>
          <a:chOff x="0" y="0"/>
          <a:chExt cx="0" cy="0"/>
        </a:xfrm>
      </p:grpSpPr>
      <p:sp>
        <p:nvSpPr>
          <p:cNvPr id="62" name="Google Shape;62;p15"/>
          <p:cNvSpPr/>
          <p:nvPr/>
        </p:nvSpPr>
        <p:spPr>
          <a:xfrm>
            <a:off x="0" y="2089800"/>
            <a:ext cx="9144000" cy="2678400"/>
          </a:xfrm>
          <a:prstGeom prst="rect">
            <a:avLst/>
          </a:prstGeom>
          <a:solidFill>
            <a:srgbClr val="005F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63" name="Google Shape;63;p15"/>
          <p:cNvSpPr txBox="1">
            <a:spLocks noGrp="1"/>
          </p:cNvSpPr>
          <p:nvPr>
            <p:ph type="title"/>
          </p:nvPr>
        </p:nvSpPr>
        <p:spPr>
          <a:xfrm>
            <a:off x="430800" y="2519600"/>
            <a:ext cx="8282400" cy="20220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lt1"/>
              </a:buClr>
              <a:buSzPts val="3600"/>
              <a:buNone/>
              <a:defRPr sz="3600">
                <a:solidFill>
                  <a:schemeClr val="lt1"/>
                </a:solidFill>
              </a:defRPr>
            </a:lvl1pPr>
            <a:lvl2pPr lvl="1" algn="ctr" rtl="0">
              <a:spcBef>
                <a:spcPts val="0"/>
              </a:spcBef>
              <a:spcAft>
                <a:spcPts val="0"/>
              </a:spcAft>
              <a:buClr>
                <a:schemeClr val="lt1"/>
              </a:buClr>
              <a:buSzPts val="3600"/>
              <a:buNone/>
              <a:defRPr sz="3600">
                <a:solidFill>
                  <a:schemeClr val="lt1"/>
                </a:solidFill>
              </a:defRPr>
            </a:lvl2pPr>
            <a:lvl3pPr lvl="2" algn="ctr" rtl="0">
              <a:spcBef>
                <a:spcPts val="0"/>
              </a:spcBef>
              <a:spcAft>
                <a:spcPts val="0"/>
              </a:spcAft>
              <a:buClr>
                <a:schemeClr val="lt1"/>
              </a:buClr>
              <a:buSzPts val="3600"/>
              <a:buNone/>
              <a:defRPr sz="3600">
                <a:solidFill>
                  <a:schemeClr val="lt1"/>
                </a:solidFill>
              </a:defRPr>
            </a:lvl3pPr>
            <a:lvl4pPr lvl="3" algn="ctr" rtl="0">
              <a:spcBef>
                <a:spcPts val="0"/>
              </a:spcBef>
              <a:spcAft>
                <a:spcPts val="0"/>
              </a:spcAft>
              <a:buClr>
                <a:schemeClr val="lt1"/>
              </a:buClr>
              <a:buSzPts val="3600"/>
              <a:buNone/>
              <a:defRPr sz="3600">
                <a:solidFill>
                  <a:schemeClr val="lt1"/>
                </a:solidFill>
              </a:defRPr>
            </a:lvl4pPr>
            <a:lvl5pPr lvl="4" algn="ctr" rtl="0">
              <a:spcBef>
                <a:spcPts val="0"/>
              </a:spcBef>
              <a:spcAft>
                <a:spcPts val="0"/>
              </a:spcAft>
              <a:buClr>
                <a:schemeClr val="lt1"/>
              </a:buClr>
              <a:buSzPts val="3600"/>
              <a:buNone/>
              <a:defRPr sz="3600">
                <a:solidFill>
                  <a:schemeClr val="lt1"/>
                </a:solidFill>
              </a:defRPr>
            </a:lvl5pPr>
            <a:lvl6pPr lvl="5" algn="ctr" rtl="0">
              <a:spcBef>
                <a:spcPts val="0"/>
              </a:spcBef>
              <a:spcAft>
                <a:spcPts val="0"/>
              </a:spcAft>
              <a:buClr>
                <a:schemeClr val="lt1"/>
              </a:buClr>
              <a:buSzPts val="3600"/>
              <a:buNone/>
              <a:defRPr sz="3600">
                <a:solidFill>
                  <a:schemeClr val="lt1"/>
                </a:solidFill>
              </a:defRPr>
            </a:lvl6pPr>
            <a:lvl7pPr lvl="6" algn="ctr" rtl="0">
              <a:spcBef>
                <a:spcPts val="0"/>
              </a:spcBef>
              <a:spcAft>
                <a:spcPts val="0"/>
              </a:spcAft>
              <a:buClr>
                <a:schemeClr val="lt1"/>
              </a:buClr>
              <a:buSzPts val="3600"/>
              <a:buNone/>
              <a:defRPr sz="3600">
                <a:solidFill>
                  <a:schemeClr val="lt1"/>
                </a:solidFill>
              </a:defRPr>
            </a:lvl7pPr>
            <a:lvl8pPr lvl="7" algn="ctr" rtl="0">
              <a:spcBef>
                <a:spcPts val="0"/>
              </a:spcBef>
              <a:spcAft>
                <a:spcPts val="0"/>
              </a:spcAft>
              <a:buClr>
                <a:schemeClr val="lt1"/>
              </a:buClr>
              <a:buSzPts val="3600"/>
              <a:buNone/>
              <a:defRPr sz="3600">
                <a:solidFill>
                  <a:schemeClr val="lt1"/>
                </a:solidFill>
              </a:defRPr>
            </a:lvl8pPr>
            <a:lvl9pPr lvl="8" algn="ctr" rtl="0">
              <a:spcBef>
                <a:spcPts val="0"/>
              </a:spcBef>
              <a:spcAft>
                <a:spcPts val="0"/>
              </a:spcAft>
              <a:buClr>
                <a:schemeClr val="lt1"/>
              </a:buClr>
              <a:buSzPts val="3600"/>
              <a:buNone/>
              <a:defRPr sz="3600">
                <a:solidFill>
                  <a:schemeClr val="lt1"/>
                </a:solidFill>
              </a:defRPr>
            </a:lvl9pPr>
          </a:lstStyle>
          <a:p>
            <a:r>
              <a:rPr lang="en-US"/>
              <a:t>Click to edit Master title style</a:t>
            </a:r>
            <a:endParaRPr/>
          </a:p>
        </p:txBody>
      </p:sp>
      <p:sp>
        <p:nvSpPr>
          <p:cNvPr id="64" name="Google Shape;64;p15"/>
          <p:cNvSpPr txBox="1">
            <a:spLocks noGrp="1"/>
          </p:cNvSpPr>
          <p:nvPr>
            <p:ph type="sldNum" idx="12"/>
          </p:nvPr>
        </p:nvSpPr>
        <p:spPr>
          <a:xfrm>
            <a:off x="8472458" y="6217623"/>
            <a:ext cx="548700" cy="5248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fld id="{00000000-1234-1234-1234-123412341234}" type="slidenum">
              <a:rPr lang="en" smtClean="0"/>
              <a:pPr/>
              <a:t>‹#›</a:t>
            </a:fld>
            <a:endParaRPr lang="en"/>
          </a:p>
        </p:txBody>
      </p:sp>
      <p:pic>
        <p:nvPicPr>
          <p:cNvPr id="65" name="Google Shape;65;p15"/>
          <p:cNvPicPr preferRelativeResize="0"/>
          <p:nvPr/>
        </p:nvPicPr>
        <p:blipFill>
          <a:blip r:embed="rId2">
            <a:alphaModFix/>
          </a:blip>
          <a:stretch>
            <a:fillRect/>
          </a:stretch>
        </p:blipFill>
        <p:spPr>
          <a:xfrm>
            <a:off x="76189" y="5775021"/>
            <a:ext cx="2010615" cy="981384"/>
          </a:xfrm>
          <a:prstGeom prst="rect">
            <a:avLst/>
          </a:prstGeom>
          <a:noFill/>
          <a:ln>
            <a:noFill/>
          </a:ln>
        </p:spPr>
      </p:pic>
    </p:spTree>
    <p:extLst>
      <p:ext uri="{BB962C8B-B14F-4D97-AF65-F5344CB8AC3E}">
        <p14:creationId xmlns:p14="http://schemas.microsoft.com/office/powerpoint/2010/main" val="8079488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Title and body" type="tx" preserve="1">
  <p:cSld name="Title and body">
    <p:spTree>
      <p:nvGrpSpPr>
        <p:cNvPr id="1" name="Shape 66"/>
        <p:cNvGrpSpPr/>
        <p:nvPr/>
      </p:nvGrpSpPr>
      <p:grpSpPr>
        <a:xfrm>
          <a:off x="0" y="0"/>
          <a:ext cx="0" cy="0"/>
          <a:chOff x="0" y="0"/>
          <a:chExt cx="0" cy="0"/>
        </a:xfrm>
      </p:grpSpPr>
      <p:cxnSp>
        <p:nvCxnSpPr>
          <p:cNvPr id="67" name="Google Shape;67;p16"/>
          <p:cNvCxnSpPr/>
          <p:nvPr/>
        </p:nvCxnSpPr>
        <p:spPr>
          <a:xfrm>
            <a:off x="429200" y="1700769"/>
            <a:ext cx="614100" cy="0"/>
          </a:xfrm>
          <a:prstGeom prst="straightConnector1">
            <a:avLst/>
          </a:prstGeom>
          <a:noFill/>
          <a:ln w="19050" cap="flat" cmpd="sng">
            <a:solidFill>
              <a:schemeClr val="dk2"/>
            </a:solidFill>
            <a:prstDash val="lgDash"/>
            <a:round/>
            <a:headEnd type="none" w="sm" len="sm"/>
            <a:tailEnd type="none" w="sm" len="sm"/>
          </a:ln>
        </p:spPr>
      </p:cxnSp>
      <p:sp>
        <p:nvSpPr>
          <p:cNvPr id="68" name="Google Shape;68;p16"/>
          <p:cNvSpPr txBox="1">
            <a:spLocks noGrp="1"/>
          </p:cNvSpPr>
          <p:nvPr>
            <p:ph type="title"/>
          </p:nvPr>
        </p:nvSpPr>
        <p:spPr>
          <a:xfrm>
            <a:off x="311700" y="496667"/>
            <a:ext cx="8520600" cy="978000"/>
          </a:xfrm>
          <a:prstGeom prst="rect">
            <a:avLst/>
          </a:prstGeom>
        </p:spPr>
        <p:txBody>
          <a:bodyPr spcFirstLastPara="1" wrap="square" lIns="91425" tIns="91425" rIns="91425" bIns="91425" anchor="b" anchorCtr="0">
            <a:noAutofit/>
          </a:bodyPr>
          <a:lstStyle>
            <a:lvl1pPr lvl="0" rtl="0">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r>
              <a:rPr lang="en-US"/>
              <a:t>Click to edit Master title style</a:t>
            </a:r>
            <a:endParaRPr/>
          </a:p>
        </p:txBody>
      </p:sp>
      <p:sp>
        <p:nvSpPr>
          <p:cNvPr id="69" name="Google Shape;69;p16"/>
          <p:cNvSpPr txBox="1">
            <a:spLocks noGrp="1"/>
          </p:cNvSpPr>
          <p:nvPr>
            <p:ph type="body" idx="1"/>
          </p:nvPr>
        </p:nvSpPr>
        <p:spPr>
          <a:xfrm>
            <a:off x="311700" y="1958433"/>
            <a:ext cx="8520600" cy="4133200"/>
          </a:xfrm>
          <a:prstGeom prst="rect">
            <a:avLst/>
          </a:prstGeom>
        </p:spPr>
        <p:txBody>
          <a:bodyPr spcFirstLastPara="1" wrap="square" lIns="91425" tIns="91425" rIns="91425" bIns="91425" anchor="t" anchorCtr="0">
            <a:noAutofit/>
          </a:bodyPr>
          <a:lstStyle>
            <a:lvl1pPr marL="457200" lvl="0" indent="-342900" rtl="0">
              <a:spcBef>
                <a:spcPts val="0"/>
              </a:spcBef>
              <a:spcAft>
                <a:spcPts val="0"/>
              </a:spcAft>
              <a:buSzPts val="1800"/>
              <a:buChar char="●"/>
              <a:defRPr/>
            </a:lvl1pPr>
            <a:lvl2pPr marL="914400" lvl="1" indent="-317500" rtl="0">
              <a:spcBef>
                <a:spcPts val="1600"/>
              </a:spcBef>
              <a:spcAft>
                <a:spcPts val="0"/>
              </a:spcAft>
              <a:buSzPts val="1400"/>
              <a:buChar char="○"/>
              <a:defRPr/>
            </a:lvl2pPr>
            <a:lvl3pPr marL="1371600" lvl="2" indent="-317500" rtl="0">
              <a:spcBef>
                <a:spcPts val="1600"/>
              </a:spcBef>
              <a:spcAft>
                <a:spcPts val="0"/>
              </a:spcAft>
              <a:buSzPts val="1400"/>
              <a:buChar char="■"/>
              <a:defRPr/>
            </a:lvl3pPr>
            <a:lvl4pPr marL="1828800" lvl="3" indent="-317500" rtl="0">
              <a:spcBef>
                <a:spcPts val="1600"/>
              </a:spcBef>
              <a:spcAft>
                <a:spcPts val="0"/>
              </a:spcAft>
              <a:buSzPts val="1400"/>
              <a:buChar char="●"/>
              <a:defRPr/>
            </a:lvl4pPr>
            <a:lvl5pPr marL="2286000" lvl="4" indent="-317500" rtl="0">
              <a:spcBef>
                <a:spcPts val="1600"/>
              </a:spcBef>
              <a:spcAft>
                <a:spcPts val="0"/>
              </a:spcAft>
              <a:buSzPts val="1400"/>
              <a:buChar char="○"/>
              <a:defRPr/>
            </a:lvl5pPr>
            <a:lvl6pPr marL="2743200" lvl="5" indent="-317500" rtl="0">
              <a:spcBef>
                <a:spcPts val="1600"/>
              </a:spcBef>
              <a:spcAft>
                <a:spcPts val="0"/>
              </a:spcAft>
              <a:buSzPts val="1400"/>
              <a:buChar char="■"/>
              <a:defRPr/>
            </a:lvl6pPr>
            <a:lvl7pPr marL="3200400" lvl="6" indent="-317500" rtl="0">
              <a:spcBef>
                <a:spcPts val="1600"/>
              </a:spcBef>
              <a:spcAft>
                <a:spcPts val="0"/>
              </a:spcAft>
              <a:buSzPts val="1400"/>
              <a:buChar char="●"/>
              <a:defRPr/>
            </a:lvl7pPr>
            <a:lvl8pPr marL="3657600" lvl="7" indent="-317500" rtl="0">
              <a:spcBef>
                <a:spcPts val="1600"/>
              </a:spcBef>
              <a:spcAft>
                <a:spcPts val="0"/>
              </a:spcAft>
              <a:buSzPts val="1400"/>
              <a:buChar char="○"/>
              <a:defRPr/>
            </a:lvl8pPr>
            <a:lvl9pPr marL="4114800" lvl="8" indent="-317500" rtl="0">
              <a:spcBef>
                <a:spcPts val="1600"/>
              </a:spcBef>
              <a:spcAft>
                <a:spcPts val="1600"/>
              </a:spcAft>
              <a:buSzPts val="1400"/>
              <a:buChar char="■"/>
              <a:defRPr/>
            </a:lvl9pPr>
          </a:lstStyle>
          <a:p>
            <a:pPr lvl="0"/>
            <a:r>
              <a:rPr lang="en-US"/>
              <a:t>Click to edit Master text styles</a:t>
            </a:r>
          </a:p>
        </p:txBody>
      </p:sp>
      <p:sp>
        <p:nvSpPr>
          <p:cNvPr id="70" name="Google Shape;70;p16"/>
          <p:cNvSpPr txBox="1">
            <a:spLocks noGrp="1"/>
          </p:cNvSpPr>
          <p:nvPr>
            <p:ph type="sldNum" idx="12"/>
          </p:nvPr>
        </p:nvSpPr>
        <p:spPr>
          <a:xfrm>
            <a:off x="8472458" y="6217623"/>
            <a:ext cx="548700" cy="5248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fld id="{00000000-1234-1234-1234-123412341234}" type="slidenum">
              <a:rPr lang="en" smtClean="0"/>
              <a:pPr/>
              <a:t>‹#›</a:t>
            </a:fld>
            <a:endParaRPr lang="en"/>
          </a:p>
        </p:txBody>
      </p:sp>
      <p:pic>
        <p:nvPicPr>
          <p:cNvPr id="71" name="Google Shape;71;p16"/>
          <p:cNvPicPr preferRelativeResize="0"/>
          <p:nvPr/>
        </p:nvPicPr>
        <p:blipFill>
          <a:blip r:embed="rId2">
            <a:alphaModFix/>
          </a:blip>
          <a:stretch>
            <a:fillRect/>
          </a:stretch>
        </p:blipFill>
        <p:spPr>
          <a:xfrm>
            <a:off x="76189" y="5775021"/>
            <a:ext cx="2010615" cy="981384"/>
          </a:xfrm>
          <a:prstGeom prst="rect">
            <a:avLst/>
          </a:prstGeom>
          <a:noFill/>
          <a:ln>
            <a:noFill/>
          </a:ln>
        </p:spPr>
      </p:pic>
    </p:spTree>
    <p:extLst>
      <p:ext uri="{BB962C8B-B14F-4D97-AF65-F5344CB8AC3E}">
        <p14:creationId xmlns:p14="http://schemas.microsoft.com/office/powerpoint/2010/main" val="246052296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Title and two columns" type="twoColTx" preserve="1">
  <p:cSld name="Title and two columns">
    <p:spTree>
      <p:nvGrpSpPr>
        <p:cNvPr id="1" name="Shape 72"/>
        <p:cNvGrpSpPr/>
        <p:nvPr/>
      </p:nvGrpSpPr>
      <p:grpSpPr>
        <a:xfrm>
          <a:off x="0" y="0"/>
          <a:ext cx="0" cy="0"/>
          <a:chOff x="0" y="0"/>
          <a:chExt cx="0" cy="0"/>
        </a:xfrm>
      </p:grpSpPr>
      <p:cxnSp>
        <p:nvCxnSpPr>
          <p:cNvPr id="73" name="Google Shape;73;p17"/>
          <p:cNvCxnSpPr/>
          <p:nvPr/>
        </p:nvCxnSpPr>
        <p:spPr>
          <a:xfrm>
            <a:off x="429200" y="1700769"/>
            <a:ext cx="614100" cy="0"/>
          </a:xfrm>
          <a:prstGeom prst="straightConnector1">
            <a:avLst/>
          </a:prstGeom>
          <a:noFill/>
          <a:ln w="19050" cap="flat" cmpd="sng">
            <a:solidFill>
              <a:schemeClr val="dk2"/>
            </a:solidFill>
            <a:prstDash val="lgDash"/>
            <a:round/>
            <a:headEnd type="none" w="sm" len="sm"/>
            <a:tailEnd type="none" w="sm" len="sm"/>
          </a:ln>
        </p:spPr>
      </p:cxnSp>
      <p:sp>
        <p:nvSpPr>
          <p:cNvPr id="74" name="Google Shape;74;p17"/>
          <p:cNvSpPr txBox="1">
            <a:spLocks noGrp="1"/>
          </p:cNvSpPr>
          <p:nvPr>
            <p:ph type="title"/>
          </p:nvPr>
        </p:nvSpPr>
        <p:spPr>
          <a:xfrm>
            <a:off x="311700" y="496667"/>
            <a:ext cx="8520600" cy="978000"/>
          </a:xfrm>
          <a:prstGeom prst="rect">
            <a:avLst/>
          </a:prstGeom>
        </p:spPr>
        <p:txBody>
          <a:bodyPr spcFirstLastPara="1" wrap="square" lIns="91425" tIns="91425" rIns="91425" bIns="91425" anchor="b" anchorCtr="0">
            <a:noAutofit/>
          </a:bodyPr>
          <a:lstStyle>
            <a:lvl1pPr lvl="0" rtl="0">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r>
              <a:rPr lang="en-US"/>
              <a:t>Click to edit Master title style</a:t>
            </a:r>
            <a:endParaRPr/>
          </a:p>
        </p:txBody>
      </p:sp>
      <p:sp>
        <p:nvSpPr>
          <p:cNvPr id="75" name="Google Shape;75;p17"/>
          <p:cNvSpPr txBox="1">
            <a:spLocks noGrp="1"/>
          </p:cNvSpPr>
          <p:nvPr>
            <p:ph type="body" idx="1"/>
          </p:nvPr>
        </p:nvSpPr>
        <p:spPr>
          <a:xfrm>
            <a:off x="311700" y="1958433"/>
            <a:ext cx="3999900" cy="4133200"/>
          </a:xfrm>
          <a:prstGeom prst="rect">
            <a:avLst/>
          </a:prstGeom>
        </p:spPr>
        <p:txBody>
          <a:bodyPr spcFirstLastPara="1" wrap="square" lIns="91425" tIns="91425" rIns="91425" bIns="91425" anchor="t" anchorCtr="0">
            <a:noAutofit/>
          </a:bodyPr>
          <a:lstStyle>
            <a:lvl1pPr marL="457200" lvl="0" indent="-317500" rtl="0">
              <a:spcBef>
                <a:spcPts val="0"/>
              </a:spcBef>
              <a:spcAft>
                <a:spcPts val="0"/>
              </a:spcAft>
              <a:buSzPts val="1400"/>
              <a:buChar char="●"/>
              <a:defRPr sz="1400"/>
            </a:lvl1pPr>
            <a:lvl2pPr marL="914400" lvl="1" indent="-304800" rtl="0">
              <a:spcBef>
                <a:spcPts val="1600"/>
              </a:spcBef>
              <a:spcAft>
                <a:spcPts val="0"/>
              </a:spcAft>
              <a:buSzPts val="1200"/>
              <a:buChar char="○"/>
              <a:defRPr sz="1200"/>
            </a:lvl2pPr>
            <a:lvl3pPr marL="1371600" lvl="2" indent="-304800" rtl="0">
              <a:spcBef>
                <a:spcPts val="1600"/>
              </a:spcBef>
              <a:spcAft>
                <a:spcPts val="0"/>
              </a:spcAft>
              <a:buSzPts val="1200"/>
              <a:buChar char="■"/>
              <a:defRPr sz="1200"/>
            </a:lvl3pPr>
            <a:lvl4pPr marL="1828800" lvl="3" indent="-304800" rtl="0">
              <a:spcBef>
                <a:spcPts val="1600"/>
              </a:spcBef>
              <a:spcAft>
                <a:spcPts val="0"/>
              </a:spcAft>
              <a:buSzPts val="1200"/>
              <a:buChar char="●"/>
              <a:defRPr sz="1200"/>
            </a:lvl4pPr>
            <a:lvl5pPr marL="2286000" lvl="4" indent="-304800" rtl="0">
              <a:spcBef>
                <a:spcPts val="1600"/>
              </a:spcBef>
              <a:spcAft>
                <a:spcPts val="0"/>
              </a:spcAft>
              <a:buSzPts val="1200"/>
              <a:buChar char="○"/>
              <a:defRPr sz="1200"/>
            </a:lvl5pPr>
            <a:lvl6pPr marL="2743200" lvl="5" indent="-304800" rtl="0">
              <a:spcBef>
                <a:spcPts val="1600"/>
              </a:spcBef>
              <a:spcAft>
                <a:spcPts val="0"/>
              </a:spcAft>
              <a:buSzPts val="1200"/>
              <a:buChar char="■"/>
              <a:defRPr sz="1200"/>
            </a:lvl6pPr>
            <a:lvl7pPr marL="3200400" lvl="6" indent="-304800" rtl="0">
              <a:spcBef>
                <a:spcPts val="1600"/>
              </a:spcBef>
              <a:spcAft>
                <a:spcPts val="0"/>
              </a:spcAft>
              <a:buSzPts val="1200"/>
              <a:buChar char="●"/>
              <a:defRPr sz="1200"/>
            </a:lvl7pPr>
            <a:lvl8pPr marL="3657600" lvl="7" indent="-304800" rtl="0">
              <a:spcBef>
                <a:spcPts val="1600"/>
              </a:spcBef>
              <a:spcAft>
                <a:spcPts val="0"/>
              </a:spcAft>
              <a:buSzPts val="1200"/>
              <a:buChar char="○"/>
              <a:defRPr sz="1200"/>
            </a:lvl8pPr>
            <a:lvl9pPr marL="4114800" lvl="8" indent="-304800" rtl="0">
              <a:spcBef>
                <a:spcPts val="1600"/>
              </a:spcBef>
              <a:spcAft>
                <a:spcPts val="1600"/>
              </a:spcAft>
              <a:buSzPts val="1200"/>
              <a:buChar char="■"/>
              <a:defRPr sz="1200"/>
            </a:lvl9pPr>
          </a:lstStyle>
          <a:p>
            <a:pPr lvl="0"/>
            <a:r>
              <a:rPr lang="en-US"/>
              <a:t>Click to edit Master text styles</a:t>
            </a:r>
          </a:p>
        </p:txBody>
      </p:sp>
      <p:sp>
        <p:nvSpPr>
          <p:cNvPr id="76" name="Google Shape;76;p17"/>
          <p:cNvSpPr txBox="1">
            <a:spLocks noGrp="1"/>
          </p:cNvSpPr>
          <p:nvPr>
            <p:ph type="body" idx="2"/>
          </p:nvPr>
        </p:nvSpPr>
        <p:spPr>
          <a:xfrm>
            <a:off x="4832400" y="1958433"/>
            <a:ext cx="3999900" cy="4133200"/>
          </a:xfrm>
          <a:prstGeom prst="rect">
            <a:avLst/>
          </a:prstGeom>
        </p:spPr>
        <p:txBody>
          <a:bodyPr spcFirstLastPara="1" wrap="square" lIns="91425" tIns="91425" rIns="91425" bIns="91425" anchor="t" anchorCtr="0">
            <a:noAutofit/>
          </a:bodyPr>
          <a:lstStyle>
            <a:lvl1pPr marL="457200" lvl="0" indent="-317500" rtl="0">
              <a:spcBef>
                <a:spcPts val="0"/>
              </a:spcBef>
              <a:spcAft>
                <a:spcPts val="0"/>
              </a:spcAft>
              <a:buSzPts val="1400"/>
              <a:buChar char="●"/>
              <a:defRPr sz="1400"/>
            </a:lvl1pPr>
            <a:lvl2pPr marL="914400" lvl="1" indent="-304800" rtl="0">
              <a:spcBef>
                <a:spcPts val="1600"/>
              </a:spcBef>
              <a:spcAft>
                <a:spcPts val="0"/>
              </a:spcAft>
              <a:buSzPts val="1200"/>
              <a:buChar char="○"/>
              <a:defRPr sz="1200"/>
            </a:lvl2pPr>
            <a:lvl3pPr marL="1371600" lvl="2" indent="-304800" rtl="0">
              <a:spcBef>
                <a:spcPts val="1600"/>
              </a:spcBef>
              <a:spcAft>
                <a:spcPts val="0"/>
              </a:spcAft>
              <a:buSzPts val="1200"/>
              <a:buChar char="■"/>
              <a:defRPr sz="1200"/>
            </a:lvl3pPr>
            <a:lvl4pPr marL="1828800" lvl="3" indent="-304800" rtl="0">
              <a:spcBef>
                <a:spcPts val="1600"/>
              </a:spcBef>
              <a:spcAft>
                <a:spcPts val="0"/>
              </a:spcAft>
              <a:buSzPts val="1200"/>
              <a:buChar char="●"/>
              <a:defRPr sz="1200"/>
            </a:lvl4pPr>
            <a:lvl5pPr marL="2286000" lvl="4" indent="-304800" rtl="0">
              <a:spcBef>
                <a:spcPts val="1600"/>
              </a:spcBef>
              <a:spcAft>
                <a:spcPts val="0"/>
              </a:spcAft>
              <a:buSzPts val="1200"/>
              <a:buChar char="○"/>
              <a:defRPr sz="1200"/>
            </a:lvl5pPr>
            <a:lvl6pPr marL="2743200" lvl="5" indent="-304800" rtl="0">
              <a:spcBef>
                <a:spcPts val="1600"/>
              </a:spcBef>
              <a:spcAft>
                <a:spcPts val="0"/>
              </a:spcAft>
              <a:buSzPts val="1200"/>
              <a:buChar char="■"/>
              <a:defRPr sz="1200"/>
            </a:lvl6pPr>
            <a:lvl7pPr marL="3200400" lvl="6" indent="-304800" rtl="0">
              <a:spcBef>
                <a:spcPts val="1600"/>
              </a:spcBef>
              <a:spcAft>
                <a:spcPts val="0"/>
              </a:spcAft>
              <a:buSzPts val="1200"/>
              <a:buChar char="●"/>
              <a:defRPr sz="1200"/>
            </a:lvl7pPr>
            <a:lvl8pPr marL="3657600" lvl="7" indent="-304800" rtl="0">
              <a:spcBef>
                <a:spcPts val="1600"/>
              </a:spcBef>
              <a:spcAft>
                <a:spcPts val="0"/>
              </a:spcAft>
              <a:buSzPts val="1200"/>
              <a:buChar char="○"/>
              <a:defRPr sz="1200"/>
            </a:lvl8pPr>
            <a:lvl9pPr marL="4114800" lvl="8" indent="-304800" rtl="0">
              <a:spcBef>
                <a:spcPts val="1600"/>
              </a:spcBef>
              <a:spcAft>
                <a:spcPts val="1600"/>
              </a:spcAft>
              <a:buSzPts val="1200"/>
              <a:buChar char="■"/>
              <a:defRPr sz="1200"/>
            </a:lvl9pPr>
          </a:lstStyle>
          <a:p>
            <a:pPr lvl="0"/>
            <a:r>
              <a:rPr lang="en-US"/>
              <a:t>Click to edit Master text styles</a:t>
            </a:r>
          </a:p>
        </p:txBody>
      </p:sp>
      <p:sp>
        <p:nvSpPr>
          <p:cNvPr id="77" name="Google Shape;77;p17"/>
          <p:cNvSpPr txBox="1">
            <a:spLocks noGrp="1"/>
          </p:cNvSpPr>
          <p:nvPr>
            <p:ph type="sldNum" idx="12"/>
          </p:nvPr>
        </p:nvSpPr>
        <p:spPr>
          <a:xfrm>
            <a:off x="8472458" y="6217623"/>
            <a:ext cx="548700" cy="5248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fld id="{00000000-1234-1234-1234-123412341234}" type="slidenum">
              <a:rPr lang="en" smtClean="0"/>
              <a:pPr/>
              <a:t>‹#›</a:t>
            </a:fld>
            <a:endParaRPr lang="en"/>
          </a:p>
        </p:txBody>
      </p:sp>
      <p:pic>
        <p:nvPicPr>
          <p:cNvPr id="78" name="Google Shape;78;p17"/>
          <p:cNvPicPr preferRelativeResize="0"/>
          <p:nvPr/>
        </p:nvPicPr>
        <p:blipFill>
          <a:blip r:embed="rId2">
            <a:alphaModFix/>
          </a:blip>
          <a:stretch>
            <a:fillRect/>
          </a:stretch>
        </p:blipFill>
        <p:spPr>
          <a:xfrm>
            <a:off x="76189" y="5775021"/>
            <a:ext cx="2010615" cy="981384"/>
          </a:xfrm>
          <a:prstGeom prst="rect">
            <a:avLst/>
          </a:prstGeom>
          <a:noFill/>
          <a:ln>
            <a:noFill/>
          </a:ln>
        </p:spPr>
      </p:pic>
    </p:spTree>
    <p:extLst>
      <p:ext uri="{BB962C8B-B14F-4D97-AF65-F5344CB8AC3E}">
        <p14:creationId xmlns:p14="http://schemas.microsoft.com/office/powerpoint/2010/main" val="236360290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Title only" type="titleOnly" preserve="1">
  <p:cSld name="Title only">
    <p:spTree>
      <p:nvGrpSpPr>
        <p:cNvPr id="1" name="Shape 79"/>
        <p:cNvGrpSpPr/>
        <p:nvPr/>
      </p:nvGrpSpPr>
      <p:grpSpPr>
        <a:xfrm>
          <a:off x="0" y="0"/>
          <a:ext cx="0" cy="0"/>
          <a:chOff x="0" y="0"/>
          <a:chExt cx="0" cy="0"/>
        </a:xfrm>
      </p:grpSpPr>
      <p:sp>
        <p:nvSpPr>
          <p:cNvPr id="80" name="Google Shape;80;p18"/>
          <p:cNvSpPr txBox="1">
            <a:spLocks noGrp="1"/>
          </p:cNvSpPr>
          <p:nvPr>
            <p:ph type="title"/>
          </p:nvPr>
        </p:nvSpPr>
        <p:spPr>
          <a:xfrm>
            <a:off x="311700" y="496667"/>
            <a:ext cx="8520600" cy="978000"/>
          </a:xfrm>
          <a:prstGeom prst="rect">
            <a:avLst/>
          </a:prstGeom>
        </p:spPr>
        <p:txBody>
          <a:bodyPr spcFirstLastPara="1" wrap="square" lIns="91425" tIns="91425" rIns="91425" bIns="91425" anchor="b" anchorCtr="0">
            <a:noAutofit/>
          </a:bodyPr>
          <a:lstStyle>
            <a:lvl1pPr lvl="0" rtl="0">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r>
              <a:rPr lang="en-US"/>
              <a:t>Click to edit Master title style</a:t>
            </a:r>
            <a:endParaRPr/>
          </a:p>
        </p:txBody>
      </p:sp>
      <p:sp>
        <p:nvSpPr>
          <p:cNvPr id="81" name="Google Shape;81;p18"/>
          <p:cNvSpPr txBox="1">
            <a:spLocks noGrp="1"/>
          </p:cNvSpPr>
          <p:nvPr>
            <p:ph type="sldNum" idx="12"/>
          </p:nvPr>
        </p:nvSpPr>
        <p:spPr>
          <a:xfrm>
            <a:off x="8472458" y="6217623"/>
            <a:ext cx="548700" cy="5248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fld id="{00000000-1234-1234-1234-123412341234}" type="slidenum">
              <a:rPr lang="en" smtClean="0"/>
              <a:pPr/>
              <a:t>‹#›</a:t>
            </a:fld>
            <a:endParaRPr lang="en"/>
          </a:p>
        </p:txBody>
      </p:sp>
      <p:pic>
        <p:nvPicPr>
          <p:cNvPr id="82" name="Google Shape;82;p18"/>
          <p:cNvPicPr preferRelativeResize="0"/>
          <p:nvPr/>
        </p:nvPicPr>
        <p:blipFill>
          <a:blip r:embed="rId2">
            <a:alphaModFix/>
          </a:blip>
          <a:stretch>
            <a:fillRect/>
          </a:stretch>
        </p:blipFill>
        <p:spPr>
          <a:xfrm>
            <a:off x="76189" y="5775021"/>
            <a:ext cx="2010615" cy="981384"/>
          </a:xfrm>
          <a:prstGeom prst="rect">
            <a:avLst/>
          </a:prstGeom>
          <a:noFill/>
          <a:ln>
            <a:noFill/>
          </a:ln>
        </p:spPr>
      </p:pic>
    </p:spTree>
    <p:extLst>
      <p:ext uri="{BB962C8B-B14F-4D97-AF65-F5344CB8AC3E}">
        <p14:creationId xmlns:p14="http://schemas.microsoft.com/office/powerpoint/2010/main" val="340473084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 header">
    <p:spTree>
      <p:nvGrpSpPr>
        <p:cNvPr id="1" name="Shape 13"/>
        <p:cNvGrpSpPr/>
        <p:nvPr/>
      </p:nvGrpSpPr>
      <p:grpSpPr>
        <a:xfrm>
          <a:off x="0" y="0"/>
          <a:ext cx="0" cy="0"/>
          <a:chOff x="0" y="0"/>
          <a:chExt cx="0" cy="0"/>
        </a:xfrm>
      </p:grpSpPr>
      <p:sp>
        <p:nvSpPr>
          <p:cNvPr id="14" name="Google Shape;14;p3"/>
          <p:cNvSpPr txBox="1">
            <a:spLocks noGrp="1"/>
          </p:cNvSpPr>
          <p:nvPr>
            <p:ph type="title"/>
          </p:nvPr>
        </p:nvSpPr>
        <p:spPr>
          <a:xfrm>
            <a:off x="311700" y="2867800"/>
            <a:ext cx="8520600" cy="1122400"/>
          </a:xfrm>
          <a:prstGeom prst="rect">
            <a:avLst/>
          </a:prstGeom>
        </p:spPr>
        <p:txBody>
          <a:bodyPr spcFirstLastPara="1" wrap="square" lIns="91425" tIns="91425" rIns="91425" bIns="91425" anchor="ctr" anchorCtr="0">
            <a:no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r>
              <a:rPr lang="en-US"/>
              <a:t>Click to edit Master title style</a:t>
            </a:r>
            <a:endParaRPr/>
          </a:p>
        </p:txBody>
      </p:sp>
      <p:sp>
        <p:nvSpPr>
          <p:cNvPr id="15" name="Google Shape;15;p3"/>
          <p:cNvSpPr txBox="1">
            <a:spLocks noGrp="1"/>
          </p:cNvSpPr>
          <p:nvPr>
            <p:ph type="sldNum" idx="12"/>
          </p:nvPr>
        </p:nvSpPr>
        <p:spPr>
          <a:xfrm>
            <a:off x="8472458" y="6217623"/>
            <a:ext cx="54870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522E3D79-5DED-4242-B8A0-E85DC58C54E9}" type="slidenum">
              <a:rPr lang="en-US" smtClean="0"/>
              <a:pPr/>
              <a:t>‹#›</a:t>
            </a:fld>
            <a:endParaRPr lang="en-US"/>
          </a:p>
        </p:txBody>
      </p:sp>
    </p:spTree>
    <p:extLst>
      <p:ext uri="{BB962C8B-B14F-4D97-AF65-F5344CB8AC3E}">
        <p14:creationId xmlns:p14="http://schemas.microsoft.com/office/powerpoint/2010/main" val="226692612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One column text" preserve="1">
  <p:cSld name="One column text">
    <p:spTree>
      <p:nvGrpSpPr>
        <p:cNvPr id="1" name="Shape 83"/>
        <p:cNvGrpSpPr/>
        <p:nvPr/>
      </p:nvGrpSpPr>
      <p:grpSpPr>
        <a:xfrm>
          <a:off x="0" y="0"/>
          <a:ext cx="0" cy="0"/>
          <a:chOff x="0" y="0"/>
          <a:chExt cx="0" cy="0"/>
        </a:xfrm>
      </p:grpSpPr>
      <p:cxnSp>
        <p:nvCxnSpPr>
          <p:cNvPr id="84" name="Google Shape;84;p19"/>
          <p:cNvCxnSpPr/>
          <p:nvPr/>
        </p:nvCxnSpPr>
        <p:spPr>
          <a:xfrm>
            <a:off x="418675" y="1943716"/>
            <a:ext cx="614100" cy="0"/>
          </a:xfrm>
          <a:prstGeom prst="straightConnector1">
            <a:avLst/>
          </a:prstGeom>
          <a:noFill/>
          <a:ln w="19050" cap="flat" cmpd="sng">
            <a:solidFill>
              <a:schemeClr val="dk2"/>
            </a:solidFill>
            <a:prstDash val="lgDash"/>
            <a:round/>
            <a:headEnd type="none" w="sm" len="sm"/>
            <a:tailEnd type="none" w="sm" len="sm"/>
          </a:ln>
        </p:spPr>
      </p:cxnSp>
      <p:sp>
        <p:nvSpPr>
          <p:cNvPr id="85" name="Google Shape;85;p19"/>
          <p:cNvSpPr txBox="1">
            <a:spLocks noGrp="1"/>
          </p:cNvSpPr>
          <p:nvPr>
            <p:ph type="title"/>
          </p:nvPr>
        </p:nvSpPr>
        <p:spPr>
          <a:xfrm>
            <a:off x="311700" y="842400"/>
            <a:ext cx="2808000" cy="1007600"/>
          </a:xfrm>
          <a:prstGeom prst="rect">
            <a:avLst/>
          </a:prstGeom>
        </p:spPr>
        <p:txBody>
          <a:bodyPr spcFirstLastPara="1" wrap="square" lIns="91425" tIns="91425" rIns="91425" bIns="91425" anchor="b" anchorCtr="0">
            <a:noAutofit/>
          </a:bodyPr>
          <a:lstStyle>
            <a:lvl1pPr lvl="0" rtl="0">
              <a:spcBef>
                <a:spcPts val="0"/>
              </a:spcBef>
              <a:spcAft>
                <a:spcPts val="0"/>
              </a:spcAft>
              <a:buSzPts val="2400"/>
              <a:buNone/>
              <a:defRPr sz="2400"/>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a:r>
              <a:rPr lang="en-US"/>
              <a:t>Click to edit Master title style</a:t>
            </a:r>
            <a:endParaRPr/>
          </a:p>
        </p:txBody>
      </p:sp>
      <p:sp>
        <p:nvSpPr>
          <p:cNvPr id="86" name="Google Shape;86;p19"/>
          <p:cNvSpPr txBox="1">
            <a:spLocks noGrp="1"/>
          </p:cNvSpPr>
          <p:nvPr>
            <p:ph type="body" idx="1"/>
          </p:nvPr>
        </p:nvSpPr>
        <p:spPr>
          <a:xfrm>
            <a:off x="311700" y="2157605"/>
            <a:ext cx="2808000" cy="3934400"/>
          </a:xfrm>
          <a:prstGeom prst="rect">
            <a:avLst/>
          </a:prstGeom>
        </p:spPr>
        <p:txBody>
          <a:bodyPr spcFirstLastPara="1" wrap="square" lIns="91425" tIns="91425" rIns="91425" bIns="91425" anchor="t" anchorCtr="0">
            <a:noAutofit/>
          </a:bodyPr>
          <a:lstStyle>
            <a:lvl1pPr marL="457200" lvl="0" indent="-304800" rtl="0">
              <a:spcBef>
                <a:spcPts val="0"/>
              </a:spcBef>
              <a:spcAft>
                <a:spcPts val="0"/>
              </a:spcAft>
              <a:buSzPts val="1200"/>
              <a:buChar char="●"/>
              <a:defRPr sz="1200"/>
            </a:lvl1pPr>
            <a:lvl2pPr marL="914400" lvl="1" indent="-304800" rtl="0">
              <a:spcBef>
                <a:spcPts val="1600"/>
              </a:spcBef>
              <a:spcAft>
                <a:spcPts val="0"/>
              </a:spcAft>
              <a:buSzPts val="1200"/>
              <a:buChar char="○"/>
              <a:defRPr sz="1200"/>
            </a:lvl2pPr>
            <a:lvl3pPr marL="1371600" lvl="2" indent="-304800" rtl="0">
              <a:spcBef>
                <a:spcPts val="1600"/>
              </a:spcBef>
              <a:spcAft>
                <a:spcPts val="0"/>
              </a:spcAft>
              <a:buSzPts val="1200"/>
              <a:buChar char="■"/>
              <a:defRPr sz="1200"/>
            </a:lvl3pPr>
            <a:lvl4pPr marL="1828800" lvl="3" indent="-304800" rtl="0">
              <a:spcBef>
                <a:spcPts val="1600"/>
              </a:spcBef>
              <a:spcAft>
                <a:spcPts val="0"/>
              </a:spcAft>
              <a:buSzPts val="1200"/>
              <a:buChar char="●"/>
              <a:defRPr sz="1200"/>
            </a:lvl4pPr>
            <a:lvl5pPr marL="2286000" lvl="4" indent="-304800" rtl="0">
              <a:spcBef>
                <a:spcPts val="1600"/>
              </a:spcBef>
              <a:spcAft>
                <a:spcPts val="0"/>
              </a:spcAft>
              <a:buSzPts val="1200"/>
              <a:buChar char="○"/>
              <a:defRPr sz="1200"/>
            </a:lvl5pPr>
            <a:lvl6pPr marL="2743200" lvl="5" indent="-304800" rtl="0">
              <a:spcBef>
                <a:spcPts val="1600"/>
              </a:spcBef>
              <a:spcAft>
                <a:spcPts val="0"/>
              </a:spcAft>
              <a:buSzPts val="1200"/>
              <a:buChar char="■"/>
              <a:defRPr sz="1200"/>
            </a:lvl6pPr>
            <a:lvl7pPr marL="3200400" lvl="6" indent="-304800" rtl="0">
              <a:spcBef>
                <a:spcPts val="1600"/>
              </a:spcBef>
              <a:spcAft>
                <a:spcPts val="0"/>
              </a:spcAft>
              <a:buSzPts val="1200"/>
              <a:buChar char="●"/>
              <a:defRPr sz="1200"/>
            </a:lvl7pPr>
            <a:lvl8pPr marL="3657600" lvl="7" indent="-304800" rtl="0">
              <a:spcBef>
                <a:spcPts val="1600"/>
              </a:spcBef>
              <a:spcAft>
                <a:spcPts val="0"/>
              </a:spcAft>
              <a:buSzPts val="1200"/>
              <a:buChar char="○"/>
              <a:defRPr sz="1200"/>
            </a:lvl8pPr>
            <a:lvl9pPr marL="4114800" lvl="8" indent="-304800" rtl="0">
              <a:spcBef>
                <a:spcPts val="1600"/>
              </a:spcBef>
              <a:spcAft>
                <a:spcPts val="1600"/>
              </a:spcAft>
              <a:buSzPts val="1200"/>
              <a:buChar char="■"/>
              <a:defRPr sz="1200"/>
            </a:lvl9pPr>
          </a:lstStyle>
          <a:p>
            <a:pPr lvl="0"/>
            <a:r>
              <a:rPr lang="en-US"/>
              <a:t>Click to edit Master text styles</a:t>
            </a:r>
          </a:p>
        </p:txBody>
      </p:sp>
      <p:sp>
        <p:nvSpPr>
          <p:cNvPr id="87" name="Google Shape;87;p19"/>
          <p:cNvSpPr txBox="1">
            <a:spLocks noGrp="1"/>
          </p:cNvSpPr>
          <p:nvPr>
            <p:ph type="sldNum" idx="12"/>
          </p:nvPr>
        </p:nvSpPr>
        <p:spPr>
          <a:xfrm>
            <a:off x="8472458" y="6217623"/>
            <a:ext cx="548700" cy="5248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fld id="{00000000-1234-1234-1234-123412341234}" type="slidenum">
              <a:rPr lang="en" smtClean="0"/>
              <a:pPr/>
              <a:t>‹#›</a:t>
            </a:fld>
            <a:endParaRPr lang="en"/>
          </a:p>
        </p:txBody>
      </p:sp>
      <p:pic>
        <p:nvPicPr>
          <p:cNvPr id="88" name="Google Shape;88;p19"/>
          <p:cNvPicPr preferRelativeResize="0"/>
          <p:nvPr/>
        </p:nvPicPr>
        <p:blipFill>
          <a:blip r:embed="rId2">
            <a:alphaModFix/>
          </a:blip>
          <a:stretch>
            <a:fillRect/>
          </a:stretch>
        </p:blipFill>
        <p:spPr>
          <a:xfrm>
            <a:off x="76189" y="5775021"/>
            <a:ext cx="2010615" cy="981384"/>
          </a:xfrm>
          <a:prstGeom prst="rect">
            <a:avLst/>
          </a:prstGeom>
          <a:noFill/>
          <a:ln>
            <a:noFill/>
          </a:ln>
        </p:spPr>
      </p:pic>
    </p:spTree>
    <p:extLst>
      <p:ext uri="{BB962C8B-B14F-4D97-AF65-F5344CB8AC3E}">
        <p14:creationId xmlns:p14="http://schemas.microsoft.com/office/powerpoint/2010/main" val="193721763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Main point" preserve="1">
  <p:cSld name="Main point">
    <p:bg>
      <p:bgPr>
        <a:solidFill>
          <a:schemeClr val="lt2"/>
        </a:solidFill>
        <a:effectLst/>
      </p:bgPr>
    </p:bg>
    <p:spTree>
      <p:nvGrpSpPr>
        <p:cNvPr id="1" name="Shape 89"/>
        <p:cNvGrpSpPr/>
        <p:nvPr/>
      </p:nvGrpSpPr>
      <p:grpSpPr>
        <a:xfrm>
          <a:off x="0" y="0"/>
          <a:ext cx="0" cy="0"/>
          <a:chOff x="0" y="0"/>
          <a:chExt cx="0" cy="0"/>
        </a:xfrm>
      </p:grpSpPr>
      <p:sp>
        <p:nvSpPr>
          <p:cNvPr id="90" name="Google Shape;90;p20"/>
          <p:cNvSpPr txBox="1">
            <a:spLocks noGrp="1"/>
          </p:cNvSpPr>
          <p:nvPr>
            <p:ph type="title"/>
          </p:nvPr>
        </p:nvSpPr>
        <p:spPr>
          <a:xfrm>
            <a:off x="490250" y="705200"/>
            <a:ext cx="5678100" cy="5447600"/>
          </a:xfrm>
          <a:prstGeom prst="rect">
            <a:avLst/>
          </a:prstGeom>
        </p:spPr>
        <p:txBody>
          <a:bodyPr spcFirstLastPara="1" wrap="square" lIns="91425" tIns="91425" rIns="91425" bIns="91425" anchor="ctr" anchorCtr="0">
            <a:noAutofit/>
          </a:bodyPr>
          <a:lstStyle>
            <a:lvl1pPr lvl="0" rtl="0">
              <a:spcBef>
                <a:spcPts val="0"/>
              </a:spcBef>
              <a:spcAft>
                <a:spcPts val="0"/>
              </a:spcAft>
              <a:buClr>
                <a:schemeClr val="lt1"/>
              </a:buClr>
              <a:buSzPts val="5400"/>
              <a:buNone/>
              <a:defRPr sz="5400">
                <a:solidFill>
                  <a:schemeClr val="lt1"/>
                </a:solidFill>
              </a:defRPr>
            </a:lvl1pPr>
            <a:lvl2pPr lvl="1" rtl="0">
              <a:spcBef>
                <a:spcPts val="0"/>
              </a:spcBef>
              <a:spcAft>
                <a:spcPts val="0"/>
              </a:spcAft>
              <a:buClr>
                <a:schemeClr val="lt1"/>
              </a:buClr>
              <a:buSzPts val="5400"/>
              <a:buNone/>
              <a:defRPr sz="5400">
                <a:solidFill>
                  <a:schemeClr val="lt1"/>
                </a:solidFill>
              </a:defRPr>
            </a:lvl2pPr>
            <a:lvl3pPr lvl="2" rtl="0">
              <a:spcBef>
                <a:spcPts val="0"/>
              </a:spcBef>
              <a:spcAft>
                <a:spcPts val="0"/>
              </a:spcAft>
              <a:buClr>
                <a:schemeClr val="lt1"/>
              </a:buClr>
              <a:buSzPts val="5400"/>
              <a:buNone/>
              <a:defRPr sz="5400">
                <a:solidFill>
                  <a:schemeClr val="lt1"/>
                </a:solidFill>
              </a:defRPr>
            </a:lvl3pPr>
            <a:lvl4pPr lvl="3" rtl="0">
              <a:spcBef>
                <a:spcPts val="0"/>
              </a:spcBef>
              <a:spcAft>
                <a:spcPts val="0"/>
              </a:spcAft>
              <a:buClr>
                <a:schemeClr val="lt1"/>
              </a:buClr>
              <a:buSzPts val="5400"/>
              <a:buNone/>
              <a:defRPr sz="5400">
                <a:solidFill>
                  <a:schemeClr val="lt1"/>
                </a:solidFill>
              </a:defRPr>
            </a:lvl4pPr>
            <a:lvl5pPr lvl="4" rtl="0">
              <a:spcBef>
                <a:spcPts val="0"/>
              </a:spcBef>
              <a:spcAft>
                <a:spcPts val="0"/>
              </a:spcAft>
              <a:buClr>
                <a:schemeClr val="lt1"/>
              </a:buClr>
              <a:buSzPts val="5400"/>
              <a:buNone/>
              <a:defRPr sz="5400">
                <a:solidFill>
                  <a:schemeClr val="lt1"/>
                </a:solidFill>
              </a:defRPr>
            </a:lvl5pPr>
            <a:lvl6pPr lvl="5" rtl="0">
              <a:spcBef>
                <a:spcPts val="0"/>
              </a:spcBef>
              <a:spcAft>
                <a:spcPts val="0"/>
              </a:spcAft>
              <a:buClr>
                <a:schemeClr val="lt1"/>
              </a:buClr>
              <a:buSzPts val="5400"/>
              <a:buNone/>
              <a:defRPr sz="5400">
                <a:solidFill>
                  <a:schemeClr val="lt1"/>
                </a:solidFill>
              </a:defRPr>
            </a:lvl6pPr>
            <a:lvl7pPr lvl="6" rtl="0">
              <a:spcBef>
                <a:spcPts val="0"/>
              </a:spcBef>
              <a:spcAft>
                <a:spcPts val="0"/>
              </a:spcAft>
              <a:buClr>
                <a:schemeClr val="lt1"/>
              </a:buClr>
              <a:buSzPts val="5400"/>
              <a:buNone/>
              <a:defRPr sz="5400">
                <a:solidFill>
                  <a:schemeClr val="lt1"/>
                </a:solidFill>
              </a:defRPr>
            </a:lvl7pPr>
            <a:lvl8pPr lvl="7" rtl="0">
              <a:spcBef>
                <a:spcPts val="0"/>
              </a:spcBef>
              <a:spcAft>
                <a:spcPts val="0"/>
              </a:spcAft>
              <a:buClr>
                <a:schemeClr val="lt1"/>
              </a:buClr>
              <a:buSzPts val="5400"/>
              <a:buNone/>
              <a:defRPr sz="5400">
                <a:solidFill>
                  <a:schemeClr val="lt1"/>
                </a:solidFill>
              </a:defRPr>
            </a:lvl8pPr>
            <a:lvl9pPr lvl="8" rtl="0">
              <a:spcBef>
                <a:spcPts val="0"/>
              </a:spcBef>
              <a:spcAft>
                <a:spcPts val="0"/>
              </a:spcAft>
              <a:buClr>
                <a:schemeClr val="lt1"/>
              </a:buClr>
              <a:buSzPts val="5400"/>
              <a:buNone/>
              <a:defRPr sz="5400">
                <a:solidFill>
                  <a:schemeClr val="lt1"/>
                </a:solidFill>
              </a:defRPr>
            </a:lvl9pPr>
          </a:lstStyle>
          <a:p>
            <a:r>
              <a:rPr lang="en-US"/>
              <a:t>Click to edit Master title style</a:t>
            </a:r>
            <a:endParaRPr/>
          </a:p>
        </p:txBody>
      </p:sp>
      <p:sp>
        <p:nvSpPr>
          <p:cNvPr id="91" name="Google Shape;91;p20"/>
          <p:cNvSpPr txBox="1">
            <a:spLocks noGrp="1"/>
          </p:cNvSpPr>
          <p:nvPr>
            <p:ph type="sldNum" idx="12"/>
          </p:nvPr>
        </p:nvSpPr>
        <p:spPr>
          <a:xfrm>
            <a:off x="8472458" y="6217623"/>
            <a:ext cx="548700" cy="524800"/>
          </a:xfrm>
          <a:prstGeom prst="rect">
            <a:avLst/>
          </a:prstGeom>
        </p:spPr>
        <p:txBody>
          <a:bodyPr spcFirstLastPara="1" wrap="square" lIns="91425" tIns="91425" rIns="91425" bIns="91425" anchor="ctr" anchorCtr="0">
            <a:noAutofit/>
          </a:bodyPr>
          <a:lstStyle>
            <a:lvl1pPr lvl="0" rtl="0">
              <a:buNone/>
              <a:defRPr>
                <a:solidFill>
                  <a:schemeClr val="lt1"/>
                </a:solidFill>
              </a:defRPr>
            </a:lvl1pPr>
            <a:lvl2pPr lvl="1" rtl="0">
              <a:buNone/>
              <a:defRPr>
                <a:solidFill>
                  <a:schemeClr val="lt1"/>
                </a:solidFill>
              </a:defRPr>
            </a:lvl2pPr>
            <a:lvl3pPr lvl="2" rtl="0">
              <a:buNone/>
              <a:defRPr>
                <a:solidFill>
                  <a:schemeClr val="lt1"/>
                </a:solidFill>
              </a:defRPr>
            </a:lvl3pPr>
            <a:lvl4pPr lvl="3" rtl="0">
              <a:buNone/>
              <a:defRPr>
                <a:solidFill>
                  <a:schemeClr val="lt1"/>
                </a:solidFill>
              </a:defRPr>
            </a:lvl4pPr>
            <a:lvl5pPr lvl="4" rtl="0">
              <a:buNone/>
              <a:defRPr>
                <a:solidFill>
                  <a:schemeClr val="lt1"/>
                </a:solidFill>
              </a:defRPr>
            </a:lvl5pPr>
            <a:lvl6pPr lvl="5" rtl="0">
              <a:buNone/>
              <a:defRPr>
                <a:solidFill>
                  <a:schemeClr val="lt1"/>
                </a:solidFill>
              </a:defRPr>
            </a:lvl6pPr>
            <a:lvl7pPr lvl="6" rtl="0">
              <a:buNone/>
              <a:defRPr>
                <a:solidFill>
                  <a:schemeClr val="lt1"/>
                </a:solidFill>
              </a:defRPr>
            </a:lvl7pPr>
            <a:lvl8pPr lvl="7" rtl="0">
              <a:buNone/>
              <a:defRPr>
                <a:solidFill>
                  <a:schemeClr val="lt1"/>
                </a:solidFill>
              </a:defRPr>
            </a:lvl8pPr>
            <a:lvl9pPr lvl="8" rtl="0">
              <a:buNone/>
              <a:defRPr>
                <a:solidFill>
                  <a:schemeClr val="lt1"/>
                </a:solidFill>
              </a:defRPr>
            </a:lvl9pPr>
          </a:lstStyle>
          <a:p>
            <a:fld id="{00000000-1234-1234-1234-123412341234}" type="slidenum">
              <a:rPr lang="en" smtClean="0"/>
              <a:pPr/>
              <a:t>‹#›</a:t>
            </a:fld>
            <a:endParaRPr lang="en"/>
          </a:p>
        </p:txBody>
      </p:sp>
      <p:pic>
        <p:nvPicPr>
          <p:cNvPr id="92" name="Google Shape;92;p20"/>
          <p:cNvPicPr preferRelativeResize="0"/>
          <p:nvPr/>
        </p:nvPicPr>
        <p:blipFill>
          <a:blip r:embed="rId2">
            <a:alphaModFix/>
          </a:blip>
          <a:stretch>
            <a:fillRect/>
          </a:stretch>
        </p:blipFill>
        <p:spPr>
          <a:xfrm>
            <a:off x="64076" y="5760467"/>
            <a:ext cx="2009367" cy="981367"/>
          </a:xfrm>
          <a:prstGeom prst="rect">
            <a:avLst/>
          </a:prstGeom>
          <a:noFill/>
          <a:ln>
            <a:noFill/>
          </a:ln>
        </p:spPr>
      </p:pic>
      <p:pic>
        <p:nvPicPr>
          <p:cNvPr id="93" name="Google Shape;93;p20"/>
          <p:cNvPicPr preferRelativeResize="0"/>
          <p:nvPr/>
        </p:nvPicPr>
        <p:blipFill>
          <a:blip r:embed="rId3">
            <a:alphaModFix/>
          </a:blip>
          <a:stretch>
            <a:fillRect/>
          </a:stretch>
        </p:blipFill>
        <p:spPr>
          <a:xfrm>
            <a:off x="64100" y="5760467"/>
            <a:ext cx="2009326" cy="981367"/>
          </a:xfrm>
          <a:prstGeom prst="rect">
            <a:avLst/>
          </a:prstGeom>
          <a:noFill/>
          <a:ln>
            <a:noFill/>
          </a:ln>
        </p:spPr>
      </p:pic>
    </p:spTree>
    <p:extLst>
      <p:ext uri="{BB962C8B-B14F-4D97-AF65-F5344CB8AC3E}">
        <p14:creationId xmlns:p14="http://schemas.microsoft.com/office/powerpoint/2010/main" val="274249624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Section title and description" preserve="1">
  <p:cSld name="Section title and description">
    <p:bg>
      <p:bgPr>
        <a:solidFill>
          <a:srgbClr val="005F86"/>
        </a:solidFill>
        <a:effectLst/>
      </p:bgPr>
    </p:bg>
    <p:spTree>
      <p:nvGrpSpPr>
        <p:cNvPr id="1" name="Shape 94"/>
        <p:cNvGrpSpPr/>
        <p:nvPr/>
      </p:nvGrpSpPr>
      <p:grpSpPr>
        <a:xfrm>
          <a:off x="0" y="0"/>
          <a:ext cx="0" cy="0"/>
          <a:chOff x="0" y="0"/>
          <a:chExt cx="0" cy="0"/>
        </a:xfrm>
      </p:grpSpPr>
      <p:sp>
        <p:nvSpPr>
          <p:cNvPr id="95" name="Google Shape;95;p21"/>
          <p:cNvSpPr/>
          <p:nvPr/>
        </p:nvSpPr>
        <p:spPr>
          <a:xfrm>
            <a:off x="4572000" y="233"/>
            <a:ext cx="4572000" cy="68580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cxnSp>
        <p:nvCxnSpPr>
          <p:cNvPr id="96" name="Google Shape;96;p21"/>
          <p:cNvCxnSpPr/>
          <p:nvPr/>
        </p:nvCxnSpPr>
        <p:spPr>
          <a:xfrm>
            <a:off x="5029675" y="5994000"/>
            <a:ext cx="577200" cy="0"/>
          </a:xfrm>
          <a:prstGeom prst="straightConnector1">
            <a:avLst/>
          </a:prstGeom>
          <a:noFill/>
          <a:ln w="19050" cap="flat" cmpd="sng">
            <a:solidFill>
              <a:srgbClr val="005F86"/>
            </a:solidFill>
            <a:prstDash val="lgDash"/>
            <a:round/>
            <a:headEnd type="none" w="sm" len="sm"/>
            <a:tailEnd type="none" w="sm" len="sm"/>
          </a:ln>
        </p:spPr>
      </p:cxnSp>
      <p:sp>
        <p:nvSpPr>
          <p:cNvPr id="97" name="Google Shape;97;p21"/>
          <p:cNvSpPr txBox="1">
            <a:spLocks noGrp="1"/>
          </p:cNvSpPr>
          <p:nvPr>
            <p:ph type="title"/>
          </p:nvPr>
        </p:nvSpPr>
        <p:spPr>
          <a:xfrm>
            <a:off x="265500" y="1438333"/>
            <a:ext cx="4045200" cy="2385600"/>
          </a:xfrm>
          <a:prstGeom prst="rect">
            <a:avLst/>
          </a:prstGeom>
        </p:spPr>
        <p:txBody>
          <a:bodyPr spcFirstLastPara="1" wrap="square" lIns="91425" tIns="91425" rIns="91425" bIns="91425" anchor="b" anchorCtr="0">
            <a:noAutofit/>
          </a:bodyPr>
          <a:lstStyle>
            <a:lvl1pPr lvl="0" algn="ctr" rtl="0">
              <a:spcBef>
                <a:spcPts val="0"/>
              </a:spcBef>
              <a:spcAft>
                <a:spcPts val="0"/>
              </a:spcAft>
              <a:buClr>
                <a:schemeClr val="lt1"/>
              </a:buClr>
              <a:buSzPts val="4600"/>
              <a:buNone/>
              <a:defRPr sz="4600">
                <a:solidFill>
                  <a:schemeClr val="lt1"/>
                </a:solidFill>
              </a:defRPr>
            </a:lvl1pPr>
            <a:lvl2pPr lvl="1" algn="ctr" rtl="0">
              <a:spcBef>
                <a:spcPts val="0"/>
              </a:spcBef>
              <a:spcAft>
                <a:spcPts val="0"/>
              </a:spcAft>
              <a:buClr>
                <a:schemeClr val="lt1"/>
              </a:buClr>
              <a:buSzPts val="4600"/>
              <a:buNone/>
              <a:defRPr sz="4600">
                <a:solidFill>
                  <a:schemeClr val="lt1"/>
                </a:solidFill>
              </a:defRPr>
            </a:lvl2pPr>
            <a:lvl3pPr lvl="2" algn="ctr" rtl="0">
              <a:spcBef>
                <a:spcPts val="0"/>
              </a:spcBef>
              <a:spcAft>
                <a:spcPts val="0"/>
              </a:spcAft>
              <a:buClr>
                <a:schemeClr val="lt1"/>
              </a:buClr>
              <a:buSzPts val="4600"/>
              <a:buNone/>
              <a:defRPr sz="4600">
                <a:solidFill>
                  <a:schemeClr val="lt1"/>
                </a:solidFill>
              </a:defRPr>
            </a:lvl3pPr>
            <a:lvl4pPr lvl="3" algn="ctr" rtl="0">
              <a:spcBef>
                <a:spcPts val="0"/>
              </a:spcBef>
              <a:spcAft>
                <a:spcPts val="0"/>
              </a:spcAft>
              <a:buClr>
                <a:schemeClr val="lt1"/>
              </a:buClr>
              <a:buSzPts val="4600"/>
              <a:buNone/>
              <a:defRPr sz="4600">
                <a:solidFill>
                  <a:schemeClr val="lt1"/>
                </a:solidFill>
              </a:defRPr>
            </a:lvl4pPr>
            <a:lvl5pPr lvl="4" algn="ctr" rtl="0">
              <a:spcBef>
                <a:spcPts val="0"/>
              </a:spcBef>
              <a:spcAft>
                <a:spcPts val="0"/>
              </a:spcAft>
              <a:buClr>
                <a:schemeClr val="lt1"/>
              </a:buClr>
              <a:buSzPts val="4600"/>
              <a:buNone/>
              <a:defRPr sz="4600">
                <a:solidFill>
                  <a:schemeClr val="lt1"/>
                </a:solidFill>
              </a:defRPr>
            </a:lvl5pPr>
            <a:lvl6pPr lvl="5" algn="ctr" rtl="0">
              <a:spcBef>
                <a:spcPts val="0"/>
              </a:spcBef>
              <a:spcAft>
                <a:spcPts val="0"/>
              </a:spcAft>
              <a:buClr>
                <a:schemeClr val="lt1"/>
              </a:buClr>
              <a:buSzPts val="4600"/>
              <a:buNone/>
              <a:defRPr sz="4600">
                <a:solidFill>
                  <a:schemeClr val="lt1"/>
                </a:solidFill>
              </a:defRPr>
            </a:lvl6pPr>
            <a:lvl7pPr lvl="6" algn="ctr" rtl="0">
              <a:spcBef>
                <a:spcPts val="0"/>
              </a:spcBef>
              <a:spcAft>
                <a:spcPts val="0"/>
              </a:spcAft>
              <a:buClr>
                <a:schemeClr val="lt1"/>
              </a:buClr>
              <a:buSzPts val="4600"/>
              <a:buNone/>
              <a:defRPr sz="4600">
                <a:solidFill>
                  <a:schemeClr val="lt1"/>
                </a:solidFill>
              </a:defRPr>
            </a:lvl7pPr>
            <a:lvl8pPr lvl="7" algn="ctr" rtl="0">
              <a:spcBef>
                <a:spcPts val="0"/>
              </a:spcBef>
              <a:spcAft>
                <a:spcPts val="0"/>
              </a:spcAft>
              <a:buClr>
                <a:schemeClr val="lt1"/>
              </a:buClr>
              <a:buSzPts val="4600"/>
              <a:buNone/>
              <a:defRPr sz="4600">
                <a:solidFill>
                  <a:schemeClr val="lt1"/>
                </a:solidFill>
              </a:defRPr>
            </a:lvl8pPr>
            <a:lvl9pPr lvl="8" algn="ctr" rtl="0">
              <a:spcBef>
                <a:spcPts val="0"/>
              </a:spcBef>
              <a:spcAft>
                <a:spcPts val="0"/>
              </a:spcAft>
              <a:buClr>
                <a:schemeClr val="lt1"/>
              </a:buClr>
              <a:buSzPts val="4600"/>
              <a:buNone/>
              <a:defRPr sz="4600">
                <a:solidFill>
                  <a:schemeClr val="lt1"/>
                </a:solidFill>
              </a:defRPr>
            </a:lvl9pPr>
          </a:lstStyle>
          <a:p>
            <a:r>
              <a:rPr lang="en-US"/>
              <a:t>Click to edit Master title style</a:t>
            </a:r>
            <a:endParaRPr/>
          </a:p>
        </p:txBody>
      </p:sp>
      <p:sp>
        <p:nvSpPr>
          <p:cNvPr id="98" name="Google Shape;98;p21"/>
          <p:cNvSpPr txBox="1">
            <a:spLocks noGrp="1"/>
          </p:cNvSpPr>
          <p:nvPr>
            <p:ph type="subTitle" idx="1"/>
          </p:nvPr>
        </p:nvSpPr>
        <p:spPr>
          <a:xfrm>
            <a:off x="265500" y="3895201"/>
            <a:ext cx="4045200" cy="17940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lt1"/>
              </a:buClr>
              <a:buSzPts val="1900"/>
              <a:buNone/>
              <a:defRPr sz="1900">
                <a:solidFill>
                  <a:schemeClr val="lt1"/>
                </a:solidFill>
              </a:defRPr>
            </a:lvl1pPr>
            <a:lvl2pPr lvl="1" algn="ctr" rtl="0">
              <a:lnSpc>
                <a:spcPct val="100000"/>
              </a:lnSpc>
              <a:spcBef>
                <a:spcPts val="0"/>
              </a:spcBef>
              <a:spcAft>
                <a:spcPts val="0"/>
              </a:spcAft>
              <a:buClr>
                <a:schemeClr val="lt1"/>
              </a:buClr>
              <a:buSzPts val="1900"/>
              <a:buNone/>
              <a:defRPr sz="1900">
                <a:solidFill>
                  <a:schemeClr val="lt1"/>
                </a:solidFill>
              </a:defRPr>
            </a:lvl2pPr>
            <a:lvl3pPr lvl="2" algn="ctr" rtl="0">
              <a:lnSpc>
                <a:spcPct val="100000"/>
              </a:lnSpc>
              <a:spcBef>
                <a:spcPts val="0"/>
              </a:spcBef>
              <a:spcAft>
                <a:spcPts val="0"/>
              </a:spcAft>
              <a:buClr>
                <a:schemeClr val="lt1"/>
              </a:buClr>
              <a:buSzPts val="1900"/>
              <a:buNone/>
              <a:defRPr sz="1900">
                <a:solidFill>
                  <a:schemeClr val="lt1"/>
                </a:solidFill>
              </a:defRPr>
            </a:lvl3pPr>
            <a:lvl4pPr lvl="3" algn="ctr" rtl="0">
              <a:lnSpc>
                <a:spcPct val="100000"/>
              </a:lnSpc>
              <a:spcBef>
                <a:spcPts val="0"/>
              </a:spcBef>
              <a:spcAft>
                <a:spcPts val="0"/>
              </a:spcAft>
              <a:buClr>
                <a:schemeClr val="lt1"/>
              </a:buClr>
              <a:buSzPts val="1900"/>
              <a:buNone/>
              <a:defRPr sz="1900">
                <a:solidFill>
                  <a:schemeClr val="lt1"/>
                </a:solidFill>
              </a:defRPr>
            </a:lvl4pPr>
            <a:lvl5pPr lvl="4" algn="ctr" rtl="0">
              <a:lnSpc>
                <a:spcPct val="100000"/>
              </a:lnSpc>
              <a:spcBef>
                <a:spcPts val="0"/>
              </a:spcBef>
              <a:spcAft>
                <a:spcPts val="0"/>
              </a:spcAft>
              <a:buClr>
                <a:schemeClr val="lt1"/>
              </a:buClr>
              <a:buSzPts val="1900"/>
              <a:buNone/>
              <a:defRPr sz="1900">
                <a:solidFill>
                  <a:schemeClr val="lt1"/>
                </a:solidFill>
              </a:defRPr>
            </a:lvl5pPr>
            <a:lvl6pPr lvl="5" algn="ctr" rtl="0">
              <a:lnSpc>
                <a:spcPct val="100000"/>
              </a:lnSpc>
              <a:spcBef>
                <a:spcPts val="0"/>
              </a:spcBef>
              <a:spcAft>
                <a:spcPts val="0"/>
              </a:spcAft>
              <a:buClr>
                <a:schemeClr val="lt1"/>
              </a:buClr>
              <a:buSzPts val="1900"/>
              <a:buNone/>
              <a:defRPr sz="1900">
                <a:solidFill>
                  <a:schemeClr val="lt1"/>
                </a:solidFill>
              </a:defRPr>
            </a:lvl6pPr>
            <a:lvl7pPr lvl="6" algn="ctr" rtl="0">
              <a:lnSpc>
                <a:spcPct val="100000"/>
              </a:lnSpc>
              <a:spcBef>
                <a:spcPts val="0"/>
              </a:spcBef>
              <a:spcAft>
                <a:spcPts val="0"/>
              </a:spcAft>
              <a:buClr>
                <a:schemeClr val="lt1"/>
              </a:buClr>
              <a:buSzPts val="1900"/>
              <a:buNone/>
              <a:defRPr sz="1900">
                <a:solidFill>
                  <a:schemeClr val="lt1"/>
                </a:solidFill>
              </a:defRPr>
            </a:lvl7pPr>
            <a:lvl8pPr lvl="7" algn="ctr" rtl="0">
              <a:lnSpc>
                <a:spcPct val="100000"/>
              </a:lnSpc>
              <a:spcBef>
                <a:spcPts val="0"/>
              </a:spcBef>
              <a:spcAft>
                <a:spcPts val="0"/>
              </a:spcAft>
              <a:buClr>
                <a:schemeClr val="lt1"/>
              </a:buClr>
              <a:buSzPts val="1900"/>
              <a:buNone/>
              <a:defRPr sz="1900">
                <a:solidFill>
                  <a:schemeClr val="lt1"/>
                </a:solidFill>
              </a:defRPr>
            </a:lvl8pPr>
            <a:lvl9pPr lvl="8" algn="ctr" rtl="0">
              <a:lnSpc>
                <a:spcPct val="100000"/>
              </a:lnSpc>
              <a:spcBef>
                <a:spcPts val="0"/>
              </a:spcBef>
              <a:spcAft>
                <a:spcPts val="0"/>
              </a:spcAft>
              <a:buClr>
                <a:schemeClr val="lt1"/>
              </a:buClr>
              <a:buSzPts val="1900"/>
              <a:buNone/>
              <a:defRPr sz="1900">
                <a:solidFill>
                  <a:schemeClr val="lt1"/>
                </a:solidFill>
              </a:defRPr>
            </a:lvl9pPr>
          </a:lstStyle>
          <a:p>
            <a:r>
              <a:rPr lang="en-US"/>
              <a:t>Click to edit Master subtitle style</a:t>
            </a:r>
            <a:endParaRPr/>
          </a:p>
        </p:txBody>
      </p:sp>
      <p:sp>
        <p:nvSpPr>
          <p:cNvPr id="99" name="Google Shape;99;p21"/>
          <p:cNvSpPr txBox="1">
            <a:spLocks noGrp="1"/>
          </p:cNvSpPr>
          <p:nvPr>
            <p:ph type="body" idx="2"/>
          </p:nvPr>
        </p:nvSpPr>
        <p:spPr>
          <a:xfrm>
            <a:off x="4939500" y="965600"/>
            <a:ext cx="3837000" cy="4962000"/>
          </a:xfrm>
          <a:prstGeom prst="rect">
            <a:avLst/>
          </a:prstGeom>
        </p:spPr>
        <p:txBody>
          <a:bodyPr spcFirstLastPara="1" wrap="square" lIns="91425" tIns="91425" rIns="91425" bIns="91425" anchor="ctr" anchorCtr="0">
            <a:noAutofit/>
          </a:bodyPr>
          <a:lstStyle>
            <a:lvl1pPr marL="457200" lvl="0" indent="-342900" rtl="0">
              <a:spcBef>
                <a:spcPts val="0"/>
              </a:spcBef>
              <a:spcAft>
                <a:spcPts val="0"/>
              </a:spcAft>
              <a:buSzPts val="1800"/>
              <a:buChar char="●"/>
              <a:defRPr/>
            </a:lvl1pPr>
            <a:lvl2pPr marL="914400" lvl="1" indent="-317500" rtl="0">
              <a:spcBef>
                <a:spcPts val="1600"/>
              </a:spcBef>
              <a:spcAft>
                <a:spcPts val="0"/>
              </a:spcAft>
              <a:buSzPts val="1400"/>
              <a:buChar char="○"/>
              <a:defRPr/>
            </a:lvl2pPr>
            <a:lvl3pPr marL="1371600" lvl="2" indent="-317500" rtl="0">
              <a:spcBef>
                <a:spcPts val="1600"/>
              </a:spcBef>
              <a:spcAft>
                <a:spcPts val="0"/>
              </a:spcAft>
              <a:buSzPts val="1400"/>
              <a:buChar char="■"/>
              <a:defRPr/>
            </a:lvl3pPr>
            <a:lvl4pPr marL="1828800" lvl="3" indent="-317500" rtl="0">
              <a:spcBef>
                <a:spcPts val="1600"/>
              </a:spcBef>
              <a:spcAft>
                <a:spcPts val="0"/>
              </a:spcAft>
              <a:buSzPts val="1400"/>
              <a:buChar char="●"/>
              <a:defRPr/>
            </a:lvl4pPr>
            <a:lvl5pPr marL="2286000" lvl="4" indent="-317500" rtl="0">
              <a:spcBef>
                <a:spcPts val="1600"/>
              </a:spcBef>
              <a:spcAft>
                <a:spcPts val="0"/>
              </a:spcAft>
              <a:buSzPts val="1400"/>
              <a:buChar char="○"/>
              <a:defRPr/>
            </a:lvl5pPr>
            <a:lvl6pPr marL="2743200" lvl="5" indent="-317500" rtl="0">
              <a:spcBef>
                <a:spcPts val="1600"/>
              </a:spcBef>
              <a:spcAft>
                <a:spcPts val="0"/>
              </a:spcAft>
              <a:buSzPts val="1400"/>
              <a:buChar char="■"/>
              <a:defRPr/>
            </a:lvl6pPr>
            <a:lvl7pPr marL="3200400" lvl="6" indent="-317500" rtl="0">
              <a:spcBef>
                <a:spcPts val="1600"/>
              </a:spcBef>
              <a:spcAft>
                <a:spcPts val="0"/>
              </a:spcAft>
              <a:buSzPts val="1400"/>
              <a:buChar char="●"/>
              <a:defRPr/>
            </a:lvl7pPr>
            <a:lvl8pPr marL="3657600" lvl="7" indent="-317500" rtl="0">
              <a:spcBef>
                <a:spcPts val="1600"/>
              </a:spcBef>
              <a:spcAft>
                <a:spcPts val="0"/>
              </a:spcAft>
              <a:buSzPts val="1400"/>
              <a:buChar char="○"/>
              <a:defRPr/>
            </a:lvl8pPr>
            <a:lvl9pPr marL="4114800" lvl="8" indent="-317500" rtl="0">
              <a:spcBef>
                <a:spcPts val="1600"/>
              </a:spcBef>
              <a:spcAft>
                <a:spcPts val="1600"/>
              </a:spcAft>
              <a:buSzPts val="1400"/>
              <a:buChar char="■"/>
              <a:defRPr/>
            </a:lvl9pPr>
          </a:lstStyle>
          <a:p>
            <a:pPr lvl="0"/>
            <a:r>
              <a:rPr lang="en-US"/>
              <a:t>Click to edit Master text styles</a:t>
            </a:r>
          </a:p>
        </p:txBody>
      </p:sp>
      <p:sp>
        <p:nvSpPr>
          <p:cNvPr id="100" name="Google Shape;100;p21"/>
          <p:cNvSpPr txBox="1">
            <a:spLocks noGrp="1"/>
          </p:cNvSpPr>
          <p:nvPr>
            <p:ph type="sldNum" idx="12"/>
          </p:nvPr>
        </p:nvSpPr>
        <p:spPr>
          <a:xfrm>
            <a:off x="8472458" y="6217623"/>
            <a:ext cx="548700" cy="5248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fld id="{00000000-1234-1234-1234-123412341234}" type="slidenum">
              <a:rPr lang="en" smtClean="0"/>
              <a:pPr/>
              <a:t>‹#›</a:t>
            </a:fld>
            <a:endParaRPr lang="en"/>
          </a:p>
        </p:txBody>
      </p:sp>
      <p:pic>
        <p:nvPicPr>
          <p:cNvPr id="101" name="Google Shape;101;p21"/>
          <p:cNvPicPr preferRelativeResize="0"/>
          <p:nvPr/>
        </p:nvPicPr>
        <p:blipFill>
          <a:blip r:embed="rId2">
            <a:alphaModFix/>
          </a:blip>
          <a:stretch>
            <a:fillRect/>
          </a:stretch>
        </p:blipFill>
        <p:spPr>
          <a:xfrm>
            <a:off x="64076" y="5760467"/>
            <a:ext cx="2009367" cy="981367"/>
          </a:xfrm>
          <a:prstGeom prst="rect">
            <a:avLst/>
          </a:prstGeom>
          <a:noFill/>
          <a:ln>
            <a:noFill/>
          </a:ln>
        </p:spPr>
      </p:pic>
    </p:spTree>
    <p:extLst>
      <p:ext uri="{BB962C8B-B14F-4D97-AF65-F5344CB8AC3E}">
        <p14:creationId xmlns:p14="http://schemas.microsoft.com/office/powerpoint/2010/main" val="177531085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Caption" preserve="1">
  <p:cSld name="Caption">
    <p:spTree>
      <p:nvGrpSpPr>
        <p:cNvPr id="1" name="Shape 102"/>
        <p:cNvGrpSpPr/>
        <p:nvPr/>
      </p:nvGrpSpPr>
      <p:grpSpPr>
        <a:xfrm>
          <a:off x="0" y="0"/>
          <a:ext cx="0" cy="0"/>
          <a:chOff x="0" y="0"/>
          <a:chExt cx="0" cy="0"/>
        </a:xfrm>
      </p:grpSpPr>
      <p:sp>
        <p:nvSpPr>
          <p:cNvPr id="103" name="Google Shape;103;p22"/>
          <p:cNvSpPr txBox="1">
            <a:spLocks noGrp="1"/>
          </p:cNvSpPr>
          <p:nvPr>
            <p:ph type="body" idx="1"/>
          </p:nvPr>
        </p:nvSpPr>
        <p:spPr>
          <a:xfrm>
            <a:off x="2280225" y="5640767"/>
            <a:ext cx="5998800" cy="806800"/>
          </a:xfrm>
          <a:prstGeom prst="rect">
            <a:avLst/>
          </a:prstGeom>
        </p:spPr>
        <p:txBody>
          <a:bodyPr spcFirstLastPara="1" wrap="square" lIns="91425" tIns="91425" rIns="91425" bIns="91425" anchor="ctr" anchorCtr="0">
            <a:noAutofit/>
          </a:bodyPr>
          <a:lstStyle>
            <a:lvl1pPr marL="457200" lvl="0" indent="-228600" rtl="0">
              <a:lnSpc>
                <a:spcPct val="100000"/>
              </a:lnSpc>
              <a:spcBef>
                <a:spcPts val="0"/>
              </a:spcBef>
              <a:spcAft>
                <a:spcPts val="0"/>
              </a:spcAft>
              <a:buSzPts val="2100"/>
              <a:buFont typeface="Oswald"/>
              <a:buNone/>
              <a:defRPr sz="2100">
                <a:latin typeface="Oswald"/>
                <a:ea typeface="Oswald"/>
                <a:cs typeface="Oswald"/>
                <a:sym typeface="Oswald"/>
              </a:defRPr>
            </a:lvl1pPr>
          </a:lstStyle>
          <a:p>
            <a:pPr lvl="0"/>
            <a:r>
              <a:rPr lang="en-US"/>
              <a:t>Click to edit Master text styles</a:t>
            </a:r>
          </a:p>
        </p:txBody>
      </p:sp>
      <p:sp>
        <p:nvSpPr>
          <p:cNvPr id="104" name="Google Shape;104;p22"/>
          <p:cNvSpPr txBox="1">
            <a:spLocks noGrp="1"/>
          </p:cNvSpPr>
          <p:nvPr>
            <p:ph type="sldNum" idx="12"/>
          </p:nvPr>
        </p:nvSpPr>
        <p:spPr>
          <a:xfrm>
            <a:off x="8472458" y="6217623"/>
            <a:ext cx="548700" cy="5248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fld id="{00000000-1234-1234-1234-123412341234}" type="slidenum">
              <a:rPr lang="en" smtClean="0"/>
              <a:pPr/>
              <a:t>‹#›</a:t>
            </a:fld>
            <a:endParaRPr lang="en"/>
          </a:p>
        </p:txBody>
      </p:sp>
      <p:pic>
        <p:nvPicPr>
          <p:cNvPr id="105" name="Google Shape;105;p22"/>
          <p:cNvPicPr preferRelativeResize="0"/>
          <p:nvPr/>
        </p:nvPicPr>
        <p:blipFill>
          <a:blip r:embed="rId2">
            <a:alphaModFix/>
          </a:blip>
          <a:stretch>
            <a:fillRect/>
          </a:stretch>
        </p:blipFill>
        <p:spPr>
          <a:xfrm>
            <a:off x="76189" y="5775021"/>
            <a:ext cx="2010615" cy="981384"/>
          </a:xfrm>
          <a:prstGeom prst="rect">
            <a:avLst/>
          </a:prstGeom>
          <a:noFill/>
          <a:ln>
            <a:noFill/>
          </a:ln>
        </p:spPr>
      </p:pic>
    </p:spTree>
    <p:extLst>
      <p:ext uri="{BB962C8B-B14F-4D97-AF65-F5344CB8AC3E}">
        <p14:creationId xmlns:p14="http://schemas.microsoft.com/office/powerpoint/2010/main" val="203607160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Big number" preserve="1">
  <p:cSld name="Big number">
    <p:spTree>
      <p:nvGrpSpPr>
        <p:cNvPr id="1" name="Shape 106"/>
        <p:cNvGrpSpPr/>
        <p:nvPr/>
      </p:nvGrpSpPr>
      <p:grpSpPr>
        <a:xfrm>
          <a:off x="0" y="0"/>
          <a:ext cx="0" cy="0"/>
          <a:chOff x="0" y="0"/>
          <a:chExt cx="0" cy="0"/>
        </a:xfrm>
      </p:grpSpPr>
      <p:cxnSp>
        <p:nvCxnSpPr>
          <p:cNvPr id="107" name="Google Shape;107;p23"/>
          <p:cNvCxnSpPr/>
          <p:nvPr/>
        </p:nvCxnSpPr>
        <p:spPr>
          <a:xfrm>
            <a:off x="413275" y="3984367"/>
            <a:ext cx="910500" cy="0"/>
          </a:xfrm>
          <a:prstGeom prst="straightConnector1">
            <a:avLst/>
          </a:prstGeom>
          <a:noFill/>
          <a:ln w="28575" cap="flat" cmpd="sng">
            <a:solidFill>
              <a:srgbClr val="005F86"/>
            </a:solidFill>
            <a:prstDash val="lgDash"/>
            <a:round/>
            <a:headEnd type="none" w="sm" len="sm"/>
            <a:tailEnd type="none" w="sm" len="sm"/>
          </a:ln>
        </p:spPr>
      </p:cxnSp>
      <p:sp>
        <p:nvSpPr>
          <p:cNvPr id="108" name="Google Shape;108;p23"/>
          <p:cNvSpPr txBox="1">
            <a:spLocks noGrp="1"/>
          </p:cNvSpPr>
          <p:nvPr>
            <p:ph type="title" hasCustomPrompt="1"/>
          </p:nvPr>
        </p:nvSpPr>
        <p:spPr>
          <a:xfrm>
            <a:off x="311700" y="1474833"/>
            <a:ext cx="8520600" cy="2596000"/>
          </a:xfrm>
          <a:prstGeom prst="rect">
            <a:avLst/>
          </a:prstGeom>
        </p:spPr>
        <p:txBody>
          <a:bodyPr spcFirstLastPara="1" wrap="square" lIns="91425" tIns="91425" rIns="91425" bIns="91425" anchor="b" anchorCtr="0">
            <a:noAutofit/>
          </a:bodyPr>
          <a:lstStyle>
            <a:lvl1pPr lvl="0" rtl="0">
              <a:spcBef>
                <a:spcPts val="0"/>
              </a:spcBef>
              <a:spcAft>
                <a:spcPts val="0"/>
              </a:spcAft>
              <a:buSzPts val="12000"/>
              <a:buNone/>
              <a:defRPr sz="12000"/>
            </a:lvl1pPr>
            <a:lvl2pPr lvl="1" rtl="0">
              <a:spcBef>
                <a:spcPts val="0"/>
              </a:spcBef>
              <a:spcAft>
                <a:spcPts val="0"/>
              </a:spcAft>
              <a:buSzPts val="12000"/>
              <a:buNone/>
              <a:defRPr sz="12000"/>
            </a:lvl2pPr>
            <a:lvl3pPr lvl="2" rtl="0">
              <a:spcBef>
                <a:spcPts val="0"/>
              </a:spcBef>
              <a:spcAft>
                <a:spcPts val="0"/>
              </a:spcAft>
              <a:buSzPts val="12000"/>
              <a:buNone/>
              <a:defRPr sz="12000"/>
            </a:lvl3pPr>
            <a:lvl4pPr lvl="3" rtl="0">
              <a:spcBef>
                <a:spcPts val="0"/>
              </a:spcBef>
              <a:spcAft>
                <a:spcPts val="0"/>
              </a:spcAft>
              <a:buSzPts val="12000"/>
              <a:buNone/>
              <a:defRPr sz="12000"/>
            </a:lvl4pPr>
            <a:lvl5pPr lvl="4" rtl="0">
              <a:spcBef>
                <a:spcPts val="0"/>
              </a:spcBef>
              <a:spcAft>
                <a:spcPts val="0"/>
              </a:spcAft>
              <a:buSzPts val="12000"/>
              <a:buNone/>
              <a:defRPr sz="12000"/>
            </a:lvl5pPr>
            <a:lvl6pPr lvl="5" rtl="0">
              <a:spcBef>
                <a:spcPts val="0"/>
              </a:spcBef>
              <a:spcAft>
                <a:spcPts val="0"/>
              </a:spcAft>
              <a:buSzPts val="12000"/>
              <a:buNone/>
              <a:defRPr sz="12000"/>
            </a:lvl6pPr>
            <a:lvl7pPr lvl="6" rtl="0">
              <a:spcBef>
                <a:spcPts val="0"/>
              </a:spcBef>
              <a:spcAft>
                <a:spcPts val="0"/>
              </a:spcAft>
              <a:buSzPts val="12000"/>
              <a:buNone/>
              <a:defRPr sz="12000"/>
            </a:lvl7pPr>
            <a:lvl8pPr lvl="7" rtl="0">
              <a:spcBef>
                <a:spcPts val="0"/>
              </a:spcBef>
              <a:spcAft>
                <a:spcPts val="0"/>
              </a:spcAft>
              <a:buSzPts val="12000"/>
              <a:buNone/>
              <a:defRPr sz="12000"/>
            </a:lvl8pPr>
            <a:lvl9pPr lvl="8" rtl="0">
              <a:spcBef>
                <a:spcPts val="0"/>
              </a:spcBef>
              <a:spcAft>
                <a:spcPts val="0"/>
              </a:spcAft>
              <a:buSzPts val="12000"/>
              <a:buNone/>
              <a:defRPr sz="12000"/>
            </a:lvl9pPr>
          </a:lstStyle>
          <a:p>
            <a:r>
              <a:t>xx%</a:t>
            </a:r>
          </a:p>
        </p:txBody>
      </p:sp>
      <p:sp>
        <p:nvSpPr>
          <p:cNvPr id="109" name="Google Shape;109;p23"/>
          <p:cNvSpPr txBox="1">
            <a:spLocks noGrp="1"/>
          </p:cNvSpPr>
          <p:nvPr>
            <p:ph type="body" idx="1"/>
          </p:nvPr>
        </p:nvSpPr>
        <p:spPr>
          <a:xfrm>
            <a:off x="311700" y="4202967"/>
            <a:ext cx="8520600" cy="1734400"/>
          </a:xfrm>
          <a:prstGeom prst="rect">
            <a:avLst/>
          </a:prstGeom>
        </p:spPr>
        <p:txBody>
          <a:bodyPr spcFirstLastPara="1" wrap="square" lIns="91425" tIns="91425" rIns="91425" bIns="91425" anchor="t" anchorCtr="0">
            <a:noAutofit/>
          </a:bodyPr>
          <a:lstStyle>
            <a:lvl1pPr marL="457200" lvl="0" indent="-342900" rtl="0">
              <a:spcBef>
                <a:spcPts val="0"/>
              </a:spcBef>
              <a:spcAft>
                <a:spcPts val="0"/>
              </a:spcAft>
              <a:buSzPts val="1800"/>
              <a:buChar char="●"/>
              <a:defRPr/>
            </a:lvl1pPr>
            <a:lvl2pPr marL="914400" lvl="1" indent="-317500" rtl="0">
              <a:spcBef>
                <a:spcPts val="1600"/>
              </a:spcBef>
              <a:spcAft>
                <a:spcPts val="0"/>
              </a:spcAft>
              <a:buSzPts val="1400"/>
              <a:buChar char="○"/>
              <a:defRPr/>
            </a:lvl2pPr>
            <a:lvl3pPr marL="1371600" lvl="2" indent="-317500" rtl="0">
              <a:spcBef>
                <a:spcPts val="1600"/>
              </a:spcBef>
              <a:spcAft>
                <a:spcPts val="0"/>
              </a:spcAft>
              <a:buSzPts val="1400"/>
              <a:buChar char="■"/>
              <a:defRPr/>
            </a:lvl3pPr>
            <a:lvl4pPr marL="1828800" lvl="3" indent="-317500" rtl="0">
              <a:spcBef>
                <a:spcPts val="1600"/>
              </a:spcBef>
              <a:spcAft>
                <a:spcPts val="0"/>
              </a:spcAft>
              <a:buSzPts val="1400"/>
              <a:buChar char="●"/>
              <a:defRPr/>
            </a:lvl4pPr>
            <a:lvl5pPr marL="2286000" lvl="4" indent="-317500" rtl="0">
              <a:spcBef>
                <a:spcPts val="1600"/>
              </a:spcBef>
              <a:spcAft>
                <a:spcPts val="0"/>
              </a:spcAft>
              <a:buSzPts val="1400"/>
              <a:buChar char="○"/>
              <a:defRPr/>
            </a:lvl5pPr>
            <a:lvl6pPr marL="2743200" lvl="5" indent="-317500" rtl="0">
              <a:spcBef>
                <a:spcPts val="1600"/>
              </a:spcBef>
              <a:spcAft>
                <a:spcPts val="0"/>
              </a:spcAft>
              <a:buSzPts val="1400"/>
              <a:buChar char="■"/>
              <a:defRPr/>
            </a:lvl6pPr>
            <a:lvl7pPr marL="3200400" lvl="6" indent="-317500" rtl="0">
              <a:spcBef>
                <a:spcPts val="1600"/>
              </a:spcBef>
              <a:spcAft>
                <a:spcPts val="0"/>
              </a:spcAft>
              <a:buSzPts val="1400"/>
              <a:buChar char="●"/>
              <a:defRPr/>
            </a:lvl7pPr>
            <a:lvl8pPr marL="3657600" lvl="7" indent="-317500" rtl="0">
              <a:spcBef>
                <a:spcPts val="1600"/>
              </a:spcBef>
              <a:spcAft>
                <a:spcPts val="0"/>
              </a:spcAft>
              <a:buSzPts val="1400"/>
              <a:buChar char="○"/>
              <a:defRPr/>
            </a:lvl8pPr>
            <a:lvl9pPr marL="4114800" lvl="8" indent="-317500" rtl="0">
              <a:spcBef>
                <a:spcPts val="1600"/>
              </a:spcBef>
              <a:spcAft>
                <a:spcPts val="1600"/>
              </a:spcAft>
              <a:buSzPts val="1400"/>
              <a:buChar char="■"/>
              <a:defRPr/>
            </a:lvl9pPr>
          </a:lstStyle>
          <a:p>
            <a:pPr lvl="0"/>
            <a:r>
              <a:rPr lang="en-US"/>
              <a:t>Click to edit Master text styles</a:t>
            </a:r>
          </a:p>
        </p:txBody>
      </p:sp>
      <p:sp>
        <p:nvSpPr>
          <p:cNvPr id="110" name="Google Shape;110;p23"/>
          <p:cNvSpPr txBox="1">
            <a:spLocks noGrp="1"/>
          </p:cNvSpPr>
          <p:nvPr>
            <p:ph type="sldNum" idx="12"/>
          </p:nvPr>
        </p:nvSpPr>
        <p:spPr>
          <a:xfrm>
            <a:off x="8472458" y="6217623"/>
            <a:ext cx="548700" cy="5248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fld id="{00000000-1234-1234-1234-123412341234}" type="slidenum">
              <a:rPr lang="en" smtClean="0"/>
              <a:pPr/>
              <a:t>‹#›</a:t>
            </a:fld>
            <a:endParaRPr lang="en"/>
          </a:p>
        </p:txBody>
      </p:sp>
      <p:pic>
        <p:nvPicPr>
          <p:cNvPr id="111" name="Google Shape;111;p23"/>
          <p:cNvPicPr preferRelativeResize="0"/>
          <p:nvPr/>
        </p:nvPicPr>
        <p:blipFill>
          <a:blip r:embed="rId2">
            <a:alphaModFix/>
          </a:blip>
          <a:stretch>
            <a:fillRect/>
          </a:stretch>
        </p:blipFill>
        <p:spPr>
          <a:xfrm>
            <a:off x="76189" y="5775021"/>
            <a:ext cx="2010615" cy="981384"/>
          </a:xfrm>
          <a:prstGeom prst="rect">
            <a:avLst/>
          </a:prstGeom>
          <a:noFill/>
          <a:ln>
            <a:noFill/>
          </a:ln>
        </p:spPr>
      </p:pic>
    </p:spTree>
    <p:extLst>
      <p:ext uri="{BB962C8B-B14F-4D97-AF65-F5344CB8AC3E}">
        <p14:creationId xmlns:p14="http://schemas.microsoft.com/office/powerpoint/2010/main" val="283779290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Blank" type="blank" preserve="1">
  <p:cSld name="Blank">
    <p:spTree>
      <p:nvGrpSpPr>
        <p:cNvPr id="1" name="Shape 112"/>
        <p:cNvGrpSpPr/>
        <p:nvPr/>
      </p:nvGrpSpPr>
      <p:grpSpPr>
        <a:xfrm>
          <a:off x="0" y="0"/>
          <a:ext cx="0" cy="0"/>
          <a:chOff x="0" y="0"/>
          <a:chExt cx="0" cy="0"/>
        </a:xfrm>
      </p:grpSpPr>
      <p:sp>
        <p:nvSpPr>
          <p:cNvPr id="113" name="Google Shape;113;p24"/>
          <p:cNvSpPr txBox="1">
            <a:spLocks noGrp="1"/>
          </p:cNvSpPr>
          <p:nvPr>
            <p:ph type="sldNum" idx="12"/>
          </p:nvPr>
        </p:nvSpPr>
        <p:spPr>
          <a:xfrm>
            <a:off x="8472458" y="6217623"/>
            <a:ext cx="548700" cy="5248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fld id="{00000000-1234-1234-1234-123412341234}" type="slidenum">
              <a:rPr lang="en" smtClean="0"/>
              <a:pPr/>
              <a:t>‹#›</a:t>
            </a:fld>
            <a:endParaRPr lang="en"/>
          </a:p>
        </p:txBody>
      </p:sp>
      <p:pic>
        <p:nvPicPr>
          <p:cNvPr id="114" name="Google Shape;114;p24"/>
          <p:cNvPicPr preferRelativeResize="0"/>
          <p:nvPr/>
        </p:nvPicPr>
        <p:blipFill>
          <a:blip r:embed="rId2">
            <a:alphaModFix/>
          </a:blip>
          <a:stretch>
            <a:fillRect/>
          </a:stretch>
        </p:blipFill>
        <p:spPr>
          <a:xfrm>
            <a:off x="76189" y="5775021"/>
            <a:ext cx="2010615" cy="981384"/>
          </a:xfrm>
          <a:prstGeom prst="rect">
            <a:avLst/>
          </a:prstGeom>
          <a:noFill/>
          <a:ln>
            <a:noFill/>
          </a:ln>
        </p:spPr>
      </p:pic>
    </p:spTree>
    <p:extLst>
      <p:ext uri="{BB962C8B-B14F-4D97-AF65-F5344CB8AC3E}">
        <p14:creationId xmlns:p14="http://schemas.microsoft.com/office/powerpoint/2010/main" val="30211469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0" name="Title 19"/>
          <p:cNvSpPr>
            <a:spLocks noGrp="1"/>
          </p:cNvSpPr>
          <p:nvPr>
            <p:ph type="title"/>
          </p:nvPr>
        </p:nvSpPr>
        <p:spPr>
          <a:xfrm>
            <a:off x="301752" y="457200"/>
            <a:ext cx="8686800" cy="841248"/>
          </a:xfrm>
        </p:spPr>
        <p:txBody>
          <a:bodyPr/>
          <a:lstStyle/>
          <a:p>
            <a:r>
              <a:rPr kumimoji="0" lang="en-US"/>
              <a:t>Click to edit Master title style</a:t>
            </a:r>
          </a:p>
        </p:txBody>
      </p:sp>
      <p:sp>
        <p:nvSpPr>
          <p:cNvPr id="14" name="Content Placeholder 13"/>
          <p:cNvSpPr>
            <a:spLocks noGrp="1"/>
          </p:cNvSpPr>
          <p:nvPr>
            <p:ph sz="half" idx="1"/>
          </p:nvPr>
        </p:nvSpPr>
        <p:spPr>
          <a:xfrm>
            <a:off x="304800" y="1600200"/>
            <a:ext cx="4191000" cy="4724400"/>
          </a:xfrm>
        </p:spPr>
        <p:txBody>
          <a:bodyPr/>
          <a:lstStyle>
            <a:lvl1pPr>
              <a:defRPr sz="2800"/>
            </a:lvl1pPr>
            <a:lvl2pPr>
              <a:defRPr sz="2400"/>
            </a:lvl2pPr>
            <a:lvl3pPr>
              <a:defRPr sz="2000"/>
            </a:lvl3pPr>
            <a:lvl4pPr>
              <a:defRPr sz="18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13" name="Content Placeholder 12"/>
          <p:cNvSpPr>
            <a:spLocks noGrp="1"/>
          </p:cNvSpPr>
          <p:nvPr>
            <p:ph sz="half" idx="2"/>
          </p:nvPr>
        </p:nvSpPr>
        <p:spPr>
          <a:xfrm>
            <a:off x="4648200" y="1600200"/>
            <a:ext cx="4343400" cy="4724400"/>
          </a:xfrm>
        </p:spPr>
        <p:txBody>
          <a:bodyPr/>
          <a:lstStyle>
            <a:lvl1pPr>
              <a:defRPr sz="2800"/>
            </a:lvl1pPr>
            <a:lvl2pPr>
              <a:defRPr sz="2400"/>
            </a:lvl2pPr>
            <a:lvl3pPr>
              <a:defRPr sz="2000"/>
            </a:lvl3pPr>
            <a:lvl4pPr>
              <a:defRPr sz="18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21" name="Date Placeholder 20"/>
          <p:cNvSpPr>
            <a:spLocks noGrp="1"/>
          </p:cNvSpPr>
          <p:nvPr>
            <p:ph type="dt" sz="half" idx="10"/>
          </p:nvPr>
        </p:nvSpPr>
        <p:spPr/>
        <p:txBody>
          <a:bodyPr/>
          <a:lstStyle/>
          <a:p>
            <a:fld id="{2C47B344-2544-4E76-A116-5230F366C097}" type="datetimeFigureOut">
              <a:rPr lang="en-US" smtClean="0"/>
              <a:pPr/>
              <a:t>10/17/2022</a:t>
            </a:fld>
            <a:endParaRPr lang="en-US"/>
          </a:p>
        </p:txBody>
      </p:sp>
      <p:sp>
        <p:nvSpPr>
          <p:cNvPr id="10" name="Footer Placeholder 9"/>
          <p:cNvSpPr>
            <a:spLocks noGrp="1"/>
          </p:cNvSpPr>
          <p:nvPr>
            <p:ph type="ftr" sz="quarter" idx="11"/>
          </p:nvPr>
        </p:nvSpPr>
        <p:spPr/>
        <p:txBody>
          <a:bodyPr/>
          <a:lstStyle/>
          <a:p>
            <a:endParaRPr lang="en-US"/>
          </a:p>
        </p:txBody>
      </p:sp>
      <p:sp>
        <p:nvSpPr>
          <p:cNvPr id="31" name="Slide Number Placeholder 30"/>
          <p:cNvSpPr>
            <a:spLocks noGrp="1"/>
          </p:cNvSpPr>
          <p:nvPr>
            <p:ph type="sldNum" sz="quarter" idx="12"/>
          </p:nvPr>
        </p:nvSpPr>
        <p:spPr/>
        <p:txBody>
          <a:bodyPr/>
          <a:lstStyle/>
          <a:p>
            <a:fld id="{522E3D79-5DED-4242-B8A0-E85DC58C54E9}" type="slidenum">
              <a:rPr lang="en-US" smtClean="0"/>
              <a:pPr/>
              <a:t>‹#›</a:t>
            </a:fld>
            <a:endParaRPr lang="en-US"/>
          </a:p>
        </p:txBody>
      </p:sp>
    </p:spTree>
    <p:extLst>
      <p:ext uri="{BB962C8B-B14F-4D97-AF65-F5344CB8AC3E}">
        <p14:creationId xmlns:p14="http://schemas.microsoft.com/office/powerpoint/2010/main" val="319457360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2" name="Title 21"/>
          <p:cNvSpPr>
            <a:spLocks noGrp="1"/>
          </p:cNvSpPr>
          <p:nvPr>
            <p:ph type="title"/>
          </p:nvPr>
        </p:nvSpPr>
        <p:spPr/>
        <p:txBody>
          <a:bodyPr/>
          <a:lstStyle/>
          <a:p>
            <a:r>
              <a:rPr kumimoji="0" lang="en-US"/>
              <a:t>Click to edit Master title style</a:t>
            </a:r>
          </a:p>
        </p:txBody>
      </p:sp>
      <p:sp>
        <p:nvSpPr>
          <p:cNvPr id="27" name="Content Placeholder 26"/>
          <p:cNvSpPr>
            <a:spLocks noGrp="1"/>
          </p:cNvSpPr>
          <p:nvPr>
            <p:ph idx="1"/>
          </p:nvPr>
        </p:nvSpPr>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25" name="Date Placeholder 24"/>
          <p:cNvSpPr>
            <a:spLocks noGrp="1"/>
          </p:cNvSpPr>
          <p:nvPr>
            <p:ph type="dt" sz="half" idx="10"/>
          </p:nvPr>
        </p:nvSpPr>
        <p:spPr/>
        <p:txBody>
          <a:bodyPr/>
          <a:lstStyle/>
          <a:p>
            <a:fld id="{2C47B344-2544-4E76-A116-5230F366C097}" type="datetimeFigureOut">
              <a:rPr lang="en-US" smtClean="0"/>
              <a:pPr/>
              <a:t>10/17/2022</a:t>
            </a:fld>
            <a:endParaRPr lang="en-US"/>
          </a:p>
        </p:txBody>
      </p:sp>
      <p:sp>
        <p:nvSpPr>
          <p:cNvPr id="19" name="Footer Placeholder 18"/>
          <p:cNvSpPr>
            <a:spLocks noGrp="1"/>
          </p:cNvSpPr>
          <p:nvPr>
            <p:ph type="ftr" sz="quarter" idx="11"/>
          </p:nvPr>
        </p:nvSpPr>
        <p:spPr>
          <a:xfrm>
            <a:off x="3581400" y="76200"/>
            <a:ext cx="2895600" cy="288925"/>
          </a:xfrm>
        </p:spPr>
        <p:txBody>
          <a:bodyPr/>
          <a:lstStyle/>
          <a:p>
            <a:endParaRPr lang="en-US"/>
          </a:p>
        </p:txBody>
      </p:sp>
      <p:sp>
        <p:nvSpPr>
          <p:cNvPr id="16" name="Slide Number Placeholder 15"/>
          <p:cNvSpPr>
            <a:spLocks noGrp="1"/>
          </p:cNvSpPr>
          <p:nvPr>
            <p:ph type="sldNum" sz="quarter" idx="12"/>
          </p:nvPr>
        </p:nvSpPr>
        <p:spPr>
          <a:xfrm>
            <a:off x="8229600" y="6473952"/>
            <a:ext cx="758952" cy="246888"/>
          </a:xfrm>
        </p:spPr>
        <p:txBody>
          <a:bodyPr/>
          <a:lstStyle/>
          <a:p>
            <a:fld id="{522E3D79-5DED-4242-B8A0-E85DC58C54E9}" type="slidenum">
              <a:rPr lang="en-US" smtClean="0"/>
              <a:pPr/>
              <a:t>‹#›</a:t>
            </a:fld>
            <a:endParaRPr lang="en-US"/>
          </a:p>
        </p:txBody>
      </p:sp>
    </p:spTree>
    <p:extLst>
      <p:ext uri="{BB962C8B-B14F-4D97-AF65-F5344CB8AC3E}">
        <p14:creationId xmlns:p14="http://schemas.microsoft.com/office/powerpoint/2010/main" val="89224790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fourObj">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457200" y="274638"/>
            <a:ext cx="8229600" cy="1143000"/>
          </a:xfrm>
        </p:spPr>
        <p:txBody>
          <a:bodyPr/>
          <a:lstStyle/>
          <a:p>
            <a:r>
              <a:rPr lang="en-US"/>
              <a:t>Click to edit Master title style</a:t>
            </a:r>
          </a:p>
        </p:txBody>
      </p:sp>
      <p:sp>
        <p:nvSpPr>
          <p:cNvPr id="3" name="Content Placeholder 2"/>
          <p:cNvSpPr>
            <a:spLocks noGrp="1"/>
          </p:cNvSpPr>
          <p:nvPr>
            <p:ph sz="quarter" idx="1"/>
          </p:nvPr>
        </p:nvSpPr>
        <p:spPr>
          <a:xfrm>
            <a:off x="457200" y="1600200"/>
            <a:ext cx="4038600" cy="21859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4648200" y="1600200"/>
            <a:ext cx="4038600" cy="21859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457200" y="3938588"/>
            <a:ext cx="4038600" cy="21875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Content Placeholder 5"/>
          <p:cNvSpPr>
            <a:spLocks noGrp="1"/>
          </p:cNvSpPr>
          <p:nvPr>
            <p:ph sz="quarter" idx="4"/>
          </p:nvPr>
        </p:nvSpPr>
        <p:spPr>
          <a:xfrm>
            <a:off x="4648200" y="3938588"/>
            <a:ext cx="4038600" cy="21875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a:off x="457200" y="6245225"/>
            <a:ext cx="2133600" cy="476250"/>
          </a:xfrm>
        </p:spPr>
        <p:txBody>
          <a:bodyPr/>
          <a:lstStyle>
            <a:lvl1pPr>
              <a:defRPr/>
            </a:lvl1pPr>
          </a:lstStyle>
          <a:p>
            <a:endParaRPr lang="en-US"/>
          </a:p>
        </p:txBody>
      </p:sp>
      <p:sp>
        <p:nvSpPr>
          <p:cNvPr id="8" name="Footer Placeholder 7"/>
          <p:cNvSpPr>
            <a:spLocks noGrp="1"/>
          </p:cNvSpPr>
          <p:nvPr>
            <p:ph type="ftr" sz="quarter" idx="11"/>
          </p:nvPr>
        </p:nvSpPr>
        <p:spPr>
          <a:xfrm>
            <a:off x="3124200" y="6245225"/>
            <a:ext cx="2895600" cy="476250"/>
          </a:xfrm>
        </p:spPr>
        <p:txBody>
          <a:bodyPr/>
          <a:lstStyle>
            <a:lvl1pPr>
              <a:defRPr/>
            </a:lvl1pPr>
          </a:lstStyle>
          <a:p>
            <a:endParaRPr lang="en-US"/>
          </a:p>
        </p:txBody>
      </p:sp>
      <p:sp>
        <p:nvSpPr>
          <p:cNvPr id="9" name="Slide Number Placeholder 8"/>
          <p:cNvSpPr>
            <a:spLocks noGrp="1"/>
          </p:cNvSpPr>
          <p:nvPr>
            <p:ph type="sldNum" sz="quarter" idx="12"/>
          </p:nvPr>
        </p:nvSpPr>
        <p:spPr>
          <a:xfrm>
            <a:off x="6553200" y="6245225"/>
            <a:ext cx="2133600" cy="476250"/>
          </a:xfrm>
        </p:spPr>
        <p:txBody>
          <a:bodyPr/>
          <a:lstStyle>
            <a:lvl1pPr>
              <a:defRPr/>
            </a:lvl1pPr>
          </a:lstStyle>
          <a:p>
            <a:fld id="{A5E6D404-8313-4BE9-975A-3E5EBC89F219}" type="slidenum">
              <a:rPr lang="en-US"/>
              <a:pPr/>
              <a:t>‹#›</a:t>
            </a:fld>
            <a:endParaRPr lang="en-US"/>
          </a:p>
        </p:txBody>
      </p:sp>
    </p:spTree>
    <p:extLst>
      <p:ext uri="{BB962C8B-B14F-4D97-AF65-F5344CB8AC3E}">
        <p14:creationId xmlns:p14="http://schemas.microsoft.com/office/powerpoint/2010/main" val="329025712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matchingName="MCEE Layout" type="title" preserve="1">
  <p:cSld name="MCEE Layout">
    <p:spTree>
      <p:nvGrpSpPr>
        <p:cNvPr id="1" name="Shape 119"/>
        <p:cNvGrpSpPr/>
        <p:nvPr/>
      </p:nvGrpSpPr>
      <p:grpSpPr>
        <a:xfrm>
          <a:off x="0" y="0"/>
          <a:ext cx="0" cy="0"/>
          <a:chOff x="0" y="0"/>
          <a:chExt cx="0" cy="0"/>
        </a:xfrm>
      </p:grpSpPr>
      <p:sp>
        <p:nvSpPr>
          <p:cNvPr id="120" name="Google Shape;120;p26"/>
          <p:cNvSpPr/>
          <p:nvPr/>
        </p:nvSpPr>
        <p:spPr>
          <a:xfrm rot="10800000">
            <a:off x="4226100" y="3911400"/>
            <a:ext cx="691800" cy="518000"/>
          </a:xfrm>
          <a:prstGeom prst="triangle">
            <a:avLst>
              <a:gd name="adj" fmla="val 50000"/>
            </a:avLst>
          </a:prstGeom>
          <a:solidFill>
            <a:srgbClr val="005F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121" name="Google Shape;121;p26"/>
          <p:cNvSpPr/>
          <p:nvPr/>
        </p:nvSpPr>
        <p:spPr>
          <a:xfrm>
            <a:off x="-25" y="0"/>
            <a:ext cx="9144000" cy="4165600"/>
          </a:xfrm>
          <a:prstGeom prst="rect">
            <a:avLst/>
          </a:prstGeom>
          <a:solidFill>
            <a:srgbClr val="005F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122" name="Google Shape;122;p26"/>
          <p:cNvSpPr txBox="1">
            <a:spLocks noGrp="1"/>
          </p:cNvSpPr>
          <p:nvPr>
            <p:ph type="ctrTitle"/>
          </p:nvPr>
        </p:nvSpPr>
        <p:spPr>
          <a:xfrm>
            <a:off x="411175" y="859067"/>
            <a:ext cx="8282400" cy="2812000"/>
          </a:xfrm>
          <a:prstGeom prst="rect">
            <a:avLst/>
          </a:prstGeom>
        </p:spPr>
        <p:txBody>
          <a:bodyPr spcFirstLastPara="1" wrap="square" lIns="91425" tIns="91425" rIns="91425" bIns="91425" anchor="b" anchorCtr="0">
            <a:noAutofit/>
          </a:bodyPr>
          <a:lstStyle>
            <a:lvl1pPr lvl="0" algn="ctr" rtl="0">
              <a:spcBef>
                <a:spcPts val="0"/>
              </a:spcBef>
              <a:spcAft>
                <a:spcPts val="0"/>
              </a:spcAft>
              <a:buClr>
                <a:schemeClr val="lt1"/>
              </a:buClr>
              <a:buSzPts val="6000"/>
              <a:buNone/>
              <a:defRPr sz="6000">
                <a:solidFill>
                  <a:schemeClr val="lt1"/>
                </a:solidFill>
              </a:defRPr>
            </a:lvl1pPr>
            <a:lvl2pPr lvl="1" algn="ctr" rtl="0">
              <a:spcBef>
                <a:spcPts val="0"/>
              </a:spcBef>
              <a:spcAft>
                <a:spcPts val="0"/>
              </a:spcAft>
              <a:buClr>
                <a:schemeClr val="lt1"/>
              </a:buClr>
              <a:buSzPts val="6000"/>
              <a:buNone/>
              <a:defRPr sz="6000">
                <a:solidFill>
                  <a:schemeClr val="lt1"/>
                </a:solidFill>
              </a:defRPr>
            </a:lvl2pPr>
            <a:lvl3pPr lvl="2" algn="ctr" rtl="0">
              <a:spcBef>
                <a:spcPts val="0"/>
              </a:spcBef>
              <a:spcAft>
                <a:spcPts val="0"/>
              </a:spcAft>
              <a:buClr>
                <a:schemeClr val="lt1"/>
              </a:buClr>
              <a:buSzPts val="6000"/>
              <a:buNone/>
              <a:defRPr sz="6000">
                <a:solidFill>
                  <a:schemeClr val="lt1"/>
                </a:solidFill>
              </a:defRPr>
            </a:lvl3pPr>
            <a:lvl4pPr lvl="3" algn="ctr" rtl="0">
              <a:spcBef>
                <a:spcPts val="0"/>
              </a:spcBef>
              <a:spcAft>
                <a:spcPts val="0"/>
              </a:spcAft>
              <a:buClr>
                <a:schemeClr val="lt1"/>
              </a:buClr>
              <a:buSzPts val="6000"/>
              <a:buNone/>
              <a:defRPr sz="6000">
                <a:solidFill>
                  <a:schemeClr val="lt1"/>
                </a:solidFill>
              </a:defRPr>
            </a:lvl4pPr>
            <a:lvl5pPr lvl="4" algn="ctr" rtl="0">
              <a:spcBef>
                <a:spcPts val="0"/>
              </a:spcBef>
              <a:spcAft>
                <a:spcPts val="0"/>
              </a:spcAft>
              <a:buClr>
                <a:schemeClr val="lt1"/>
              </a:buClr>
              <a:buSzPts val="6000"/>
              <a:buNone/>
              <a:defRPr sz="6000">
                <a:solidFill>
                  <a:schemeClr val="lt1"/>
                </a:solidFill>
              </a:defRPr>
            </a:lvl5pPr>
            <a:lvl6pPr lvl="5" algn="ctr" rtl="0">
              <a:spcBef>
                <a:spcPts val="0"/>
              </a:spcBef>
              <a:spcAft>
                <a:spcPts val="0"/>
              </a:spcAft>
              <a:buClr>
                <a:schemeClr val="lt1"/>
              </a:buClr>
              <a:buSzPts val="6000"/>
              <a:buNone/>
              <a:defRPr sz="6000">
                <a:solidFill>
                  <a:schemeClr val="lt1"/>
                </a:solidFill>
              </a:defRPr>
            </a:lvl6pPr>
            <a:lvl7pPr lvl="6" algn="ctr" rtl="0">
              <a:spcBef>
                <a:spcPts val="0"/>
              </a:spcBef>
              <a:spcAft>
                <a:spcPts val="0"/>
              </a:spcAft>
              <a:buClr>
                <a:schemeClr val="lt1"/>
              </a:buClr>
              <a:buSzPts val="6000"/>
              <a:buNone/>
              <a:defRPr sz="6000">
                <a:solidFill>
                  <a:schemeClr val="lt1"/>
                </a:solidFill>
              </a:defRPr>
            </a:lvl7pPr>
            <a:lvl8pPr lvl="7" algn="ctr" rtl="0">
              <a:spcBef>
                <a:spcPts val="0"/>
              </a:spcBef>
              <a:spcAft>
                <a:spcPts val="0"/>
              </a:spcAft>
              <a:buClr>
                <a:schemeClr val="lt1"/>
              </a:buClr>
              <a:buSzPts val="6000"/>
              <a:buNone/>
              <a:defRPr sz="6000">
                <a:solidFill>
                  <a:schemeClr val="lt1"/>
                </a:solidFill>
              </a:defRPr>
            </a:lvl8pPr>
            <a:lvl9pPr lvl="8" algn="ctr" rtl="0">
              <a:spcBef>
                <a:spcPts val="0"/>
              </a:spcBef>
              <a:spcAft>
                <a:spcPts val="0"/>
              </a:spcAft>
              <a:buClr>
                <a:schemeClr val="lt1"/>
              </a:buClr>
              <a:buSzPts val="6000"/>
              <a:buNone/>
              <a:defRPr sz="6000">
                <a:solidFill>
                  <a:schemeClr val="lt1"/>
                </a:solidFill>
              </a:defRPr>
            </a:lvl9pPr>
          </a:lstStyle>
          <a:p>
            <a:r>
              <a:rPr lang="en-US"/>
              <a:t>Click to edit Master title style</a:t>
            </a:r>
            <a:endParaRPr/>
          </a:p>
        </p:txBody>
      </p:sp>
      <p:sp>
        <p:nvSpPr>
          <p:cNvPr id="123" name="Google Shape;123;p26"/>
          <p:cNvSpPr txBox="1">
            <a:spLocks noGrp="1"/>
          </p:cNvSpPr>
          <p:nvPr>
            <p:ph type="subTitle" idx="1"/>
          </p:nvPr>
        </p:nvSpPr>
        <p:spPr>
          <a:xfrm>
            <a:off x="411175" y="4531000"/>
            <a:ext cx="8282400" cy="16808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3600"/>
              <a:buFont typeface="Oswald"/>
              <a:buNone/>
              <a:defRPr sz="3600">
                <a:latin typeface="Oswald"/>
                <a:ea typeface="Oswald"/>
                <a:cs typeface="Oswald"/>
                <a:sym typeface="Oswald"/>
              </a:defRPr>
            </a:lvl1pPr>
            <a:lvl2pPr lvl="1" algn="ctr" rtl="0">
              <a:lnSpc>
                <a:spcPct val="100000"/>
              </a:lnSpc>
              <a:spcBef>
                <a:spcPts val="0"/>
              </a:spcBef>
              <a:spcAft>
                <a:spcPts val="0"/>
              </a:spcAft>
              <a:buSzPts val="3600"/>
              <a:buFont typeface="Oswald"/>
              <a:buNone/>
              <a:defRPr sz="3600">
                <a:latin typeface="Oswald"/>
                <a:ea typeface="Oswald"/>
                <a:cs typeface="Oswald"/>
                <a:sym typeface="Oswald"/>
              </a:defRPr>
            </a:lvl2pPr>
            <a:lvl3pPr lvl="2" algn="ctr" rtl="0">
              <a:lnSpc>
                <a:spcPct val="100000"/>
              </a:lnSpc>
              <a:spcBef>
                <a:spcPts val="0"/>
              </a:spcBef>
              <a:spcAft>
                <a:spcPts val="0"/>
              </a:spcAft>
              <a:buSzPts val="3600"/>
              <a:buFont typeface="Oswald"/>
              <a:buNone/>
              <a:defRPr sz="3600">
                <a:latin typeface="Oswald"/>
                <a:ea typeface="Oswald"/>
                <a:cs typeface="Oswald"/>
                <a:sym typeface="Oswald"/>
              </a:defRPr>
            </a:lvl3pPr>
            <a:lvl4pPr lvl="3" algn="ctr" rtl="0">
              <a:lnSpc>
                <a:spcPct val="100000"/>
              </a:lnSpc>
              <a:spcBef>
                <a:spcPts val="0"/>
              </a:spcBef>
              <a:spcAft>
                <a:spcPts val="0"/>
              </a:spcAft>
              <a:buSzPts val="3600"/>
              <a:buFont typeface="Oswald"/>
              <a:buNone/>
              <a:defRPr sz="3600">
                <a:latin typeface="Oswald"/>
                <a:ea typeface="Oswald"/>
                <a:cs typeface="Oswald"/>
                <a:sym typeface="Oswald"/>
              </a:defRPr>
            </a:lvl4pPr>
            <a:lvl5pPr lvl="4" algn="ctr" rtl="0">
              <a:lnSpc>
                <a:spcPct val="100000"/>
              </a:lnSpc>
              <a:spcBef>
                <a:spcPts val="0"/>
              </a:spcBef>
              <a:spcAft>
                <a:spcPts val="0"/>
              </a:spcAft>
              <a:buSzPts val="3600"/>
              <a:buFont typeface="Oswald"/>
              <a:buNone/>
              <a:defRPr sz="3600">
                <a:latin typeface="Oswald"/>
                <a:ea typeface="Oswald"/>
                <a:cs typeface="Oswald"/>
                <a:sym typeface="Oswald"/>
              </a:defRPr>
            </a:lvl5pPr>
            <a:lvl6pPr lvl="5" algn="ctr" rtl="0">
              <a:lnSpc>
                <a:spcPct val="100000"/>
              </a:lnSpc>
              <a:spcBef>
                <a:spcPts val="0"/>
              </a:spcBef>
              <a:spcAft>
                <a:spcPts val="0"/>
              </a:spcAft>
              <a:buSzPts val="3600"/>
              <a:buFont typeface="Oswald"/>
              <a:buNone/>
              <a:defRPr sz="3600">
                <a:latin typeface="Oswald"/>
                <a:ea typeface="Oswald"/>
                <a:cs typeface="Oswald"/>
                <a:sym typeface="Oswald"/>
              </a:defRPr>
            </a:lvl6pPr>
            <a:lvl7pPr lvl="6" algn="ctr" rtl="0">
              <a:lnSpc>
                <a:spcPct val="100000"/>
              </a:lnSpc>
              <a:spcBef>
                <a:spcPts val="0"/>
              </a:spcBef>
              <a:spcAft>
                <a:spcPts val="0"/>
              </a:spcAft>
              <a:buSzPts val="3600"/>
              <a:buFont typeface="Oswald"/>
              <a:buNone/>
              <a:defRPr sz="3600">
                <a:latin typeface="Oswald"/>
                <a:ea typeface="Oswald"/>
                <a:cs typeface="Oswald"/>
                <a:sym typeface="Oswald"/>
              </a:defRPr>
            </a:lvl7pPr>
            <a:lvl8pPr lvl="7" algn="ctr" rtl="0">
              <a:lnSpc>
                <a:spcPct val="100000"/>
              </a:lnSpc>
              <a:spcBef>
                <a:spcPts val="0"/>
              </a:spcBef>
              <a:spcAft>
                <a:spcPts val="0"/>
              </a:spcAft>
              <a:buSzPts val="3600"/>
              <a:buFont typeface="Oswald"/>
              <a:buNone/>
              <a:defRPr sz="3600">
                <a:latin typeface="Oswald"/>
                <a:ea typeface="Oswald"/>
                <a:cs typeface="Oswald"/>
                <a:sym typeface="Oswald"/>
              </a:defRPr>
            </a:lvl8pPr>
            <a:lvl9pPr lvl="8" algn="ctr" rtl="0">
              <a:lnSpc>
                <a:spcPct val="100000"/>
              </a:lnSpc>
              <a:spcBef>
                <a:spcPts val="0"/>
              </a:spcBef>
              <a:spcAft>
                <a:spcPts val="0"/>
              </a:spcAft>
              <a:buSzPts val="3600"/>
              <a:buFont typeface="Oswald"/>
              <a:buNone/>
              <a:defRPr sz="3600">
                <a:latin typeface="Oswald"/>
                <a:ea typeface="Oswald"/>
                <a:cs typeface="Oswald"/>
                <a:sym typeface="Oswald"/>
              </a:defRPr>
            </a:lvl9pPr>
          </a:lstStyle>
          <a:p>
            <a:r>
              <a:rPr lang="en-US"/>
              <a:t>Click to edit Master subtitle style</a:t>
            </a:r>
            <a:endParaRPr/>
          </a:p>
        </p:txBody>
      </p:sp>
      <p:sp>
        <p:nvSpPr>
          <p:cNvPr id="124" name="Google Shape;124;p26"/>
          <p:cNvSpPr txBox="1">
            <a:spLocks noGrp="1"/>
          </p:cNvSpPr>
          <p:nvPr>
            <p:ph type="sldNum" idx="12"/>
          </p:nvPr>
        </p:nvSpPr>
        <p:spPr>
          <a:xfrm>
            <a:off x="8472458" y="6217623"/>
            <a:ext cx="548700" cy="5248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fld id="{00000000-1234-1234-1234-123412341234}" type="slidenum">
              <a:rPr lang="en" smtClean="0"/>
              <a:pPr/>
              <a:t>‹#›</a:t>
            </a:fld>
            <a:endParaRPr lang="en"/>
          </a:p>
        </p:txBody>
      </p:sp>
      <p:pic>
        <p:nvPicPr>
          <p:cNvPr id="125" name="Google Shape;125;p26"/>
          <p:cNvPicPr preferRelativeResize="0"/>
          <p:nvPr/>
        </p:nvPicPr>
        <p:blipFill>
          <a:blip r:embed="rId2">
            <a:alphaModFix/>
          </a:blip>
          <a:stretch>
            <a:fillRect/>
          </a:stretch>
        </p:blipFill>
        <p:spPr>
          <a:xfrm>
            <a:off x="76189" y="5775021"/>
            <a:ext cx="2010615" cy="981384"/>
          </a:xfrm>
          <a:prstGeom prst="rect">
            <a:avLst/>
          </a:prstGeom>
          <a:noFill/>
          <a:ln>
            <a:noFill/>
          </a:ln>
        </p:spPr>
      </p:pic>
    </p:spTree>
    <p:extLst>
      <p:ext uri="{BB962C8B-B14F-4D97-AF65-F5344CB8AC3E}">
        <p14:creationId xmlns:p14="http://schemas.microsoft.com/office/powerpoint/2010/main" val="235757150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 and 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311700" y="593367"/>
            <a:ext cx="8520600" cy="7636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r>
              <a:rPr lang="en-US"/>
              <a:t>Click to edit Master title style</a:t>
            </a:r>
            <a:endParaRPr/>
          </a:p>
        </p:txBody>
      </p:sp>
      <p:sp>
        <p:nvSpPr>
          <p:cNvPr id="18" name="Google Shape;18;p4"/>
          <p:cNvSpPr txBox="1">
            <a:spLocks noGrp="1"/>
          </p:cNvSpPr>
          <p:nvPr>
            <p:ph type="body" idx="1"/>
          </p:nvPr>
        </p:nvSpPr>
        <p:spPr>
          <a:xfrm>
            <a:off x="311700" y="1536633"/>
            <a:ext cx="8520600" cy="4555200"/>
          </a:xfrm>
          <a:prstGeom prst="rect">
            <a:avLst/>
          </a:prstGeom>
        </p:spPr>
        <p:txBody>
          <a:bodyPr spcFirstLastPara="1" wrap="square" lIns="91425" tIns="91425" rIns="91425" bIns="91425" anchor="t" anchorCtr="0">
            <a:noAutofit/>
          </a:bodyPr>
          <a:lstStyle>
            <a:lvl1pPr marL="457200" lvl="0" indent="-342900">
              <a:spcBef>
                <a:spcPts val="0"/>
              </a:spcBef>
              <a:spcAft>
                <a:spcPts val="0"/>
              </a:spcAft>
              <a:buSzPts val="18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pPr lvl="0"/>
            <a:r>
              <a:rPr lang="en-US"/>
              <a:t>Click to edit Master text styles</a:t>
            </a:r>
          </a:p>
        </p:txBody>
      </p:sp>
      <p:sp>
        <p:nvSpPr>
          <p:cNvPr id="19" name="Google Shape;19;p4"/>
          <p:cNvSpPr txBox="1">
            <a:spLocks noGrp="1"/>
          </p:cNvSpPr>
          <p:nvPr>
            <p:ph type="sldNum" idx="12"/>
          </p:nvPr>
        </p:nvSpPr>
        <p:spPr>
          <a:xfrm>
            <a:off x="8472458" y="6217623"/>
            <a:ext cx="54870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522E3D79-5DED-4242-B8A0-E85DC58C54E9}" type="slidenum">
              <a:rPr lang="en-US" smtClean="0"/>
              <a:pPr/>
              <a:t>‹#›</a:t>
            </a:fld>
            <a:endParaRPr lang="en-US"/>
          </a:p>
        </p:txBody>
      </p:sp>
    </p:spTree>
    <p:extLst>
      <p:ext uri="{BB962C8B-B14F-4D97-AF65-F5344CB8AC3E}">
        <p14:creationId xmlns:p14="http://schemas.microsoft.com/office/powerpoint/2010/main" val="2058245115"/>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matchingName="Section header" type="secHead" preserve="1">
  <p:cSld name="Section header">
    <p:spTree>
      <p:nvGrpSpPr>
        <p:cNvPr id="1" name="Shape 126"/>
        <p:cNvGrpSpPr/>
        <p:nvPr/>
      </p:nvGrpSpPr>
      <p:grpSpPr>
        <a:xfrm>
          <a:off x="0" y="0"/>
          <a:ext cx="0" cy="0"/>
          <a:chOff x="0" y="0"/>
          <a:chExt cx="0" cy="0"/>
        </a:xfrm>
      </p:grpSpPr>
      <p:sp>
        <p:nvSpPr>
          <p:cNvPr id="127" name="Google Shape;127;p27"/>
          <p:cNvSpPr/>
          <p:nvPr/>
        </p:nvSpPr>
        <p:spPr>
          <a:xfrm>
            <a:off x="0" y="2089800"/>
            <a:ext cx="9144000" cy="2678400"/>
          </a:xfrm>
          <a:prstGeom prst="rect">
            <a:avLst/>
          </a:prstGeom>
          <a:solidFill>
            <a:srgbClr val="005F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128" name="Google Shape;128;p27"/>
          <p:cNvSpPr txBox="1">
            <a:spLocks noGrp="1"/>
          </p:cNvSpPr>
          <p:nvPr>
            <p:ph type="title"/>
          </p:nvPr>
        </p:nvSpPr>
        <p:spPr>
          <a:xfrm>
            <a:off x="430800" y="2519600"/>
            <a:ext cx="8282400" cy="20220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lt1"/>
              </a:buClr>
              <a:buSzPts val="3600"/>
              <a:buNone/>
              <a:defRPr sz="3600">
                <a:solidFill>
                  <a:schemeClr val="lt1"/>
                </a:solidFill>
              </a:defRPr>
            </a:lvl1pPr>
            <a:lvl2pPr lvl="1" algn="ctr" rtl="0">
              <a:spcBef>
                <a:spcPts val="0"/>
              </a:spcBef>
              <a:spcAft>
                <a:spcPts val="0"/>
              </a:spcAft>
              <a:buClr>
                <a:schemeClr val="lt1"/>
              </a:buClr>
              <a:buSzPts val="3600"/>
              <a:buNone/>
              <a:defRPr sz="3600">
                <a:solidFill>
                  <a:schemeClr val="lt1"/>
                </a:solidFill>
              </a:defRPr>
            </a:lvl2pPr>
            <a:lvl3pPr lvl="2" algn="ctr" rtl="0">
              <a:spcBef>
                <a:spcPts val="0"/>
              </a:spcBef>
              <a:spcAft>
                <a:spcPts val="0"/>
              </a:spcAft>
              <a:buClr>
                <a:schemeClr val="lt1"/>
              </a:buClr>
              <a:buSzPts val="3600"/>
              <a:buNone/>
              <a:defRPr sz="3600">
                <a:solidFill>
                  <a:schemeClr val="lt1"/>
                </a:solidFill>
              </a:defRPr>
            </a:lvl3pPr>
            <a:lvl4pPr lvl="3" algn="ctr" rtl="0">
              <a:spcBef>
                <a:spcPts val="0"/>
              </a:spcBef>
              <a:spcAft>
                <a:spcPts val="0"/>
              </a:spcAft>
              <a:buClr>
                <a:schemeClr val="lt1"/>
              </a:buClr>
              <a:buSzPts val="3600"/>
              <a:buNone/>
              <a:defRPr sz="3600">
                <a:solidFill>
                  <a:schemeClr val="lt1"/>
                </a:solidFill>
              </a:defRPr>
            </a:lvl4pPr>
            <a:lvl5pPr lvl="4" algn="ctr" rtl="0">
              <a:spcBef>
                <a:spcPts val="0"/>
              </a:spcBef>
              <a:spcAft>
                <a:spcPts val="0"/>
              </a:spcAft>
              <a:buClr>
                <a:schemeClr val="lt1"/>
              </a:buClr>
              <a:buSzPts val="3600"/>
              <a:buNone/>
              <a:defRPr sz="3600">
                <a:solidFill>
                  <a:schemeClr val="lt1"/>
                </a:solidFill>
              </a:defRPr>
            </a:lvl5pPr>
            <a:lvl6pPr lvl="5" algn="ctr" rtl="0">
              <a:spcBef>
                <a:spcPts val="0"/>
              </a:spcBef>
              <a:spcAft>
                <a:spcPts val="0"/>
              </a:spcAft>
              <a:buClr>
                <a:schemeClr val="lt1"/>
              </a:buClr>
              <a:buSzPts val="3600"/>
              <a:buNone/>
              <a:defRPr sz="3600">
                <a:solidFill>
                  <a:schemeClr val="lt1"/>
                </a:solidFill>
              </a:defRPr>
            </a:lvl6pPr>
            <a:lvl7pPr lvl="6" algn="ctr" rtl="0">
              <a:spcBef>
                <a:spcPts val="0"/>
              </a:spcBef>
              <a:spcAft>
                <a:spcPts val="0"/>
              </a:spcAft>
              <a:buClr>
                <a:schemeClr val="lt1"/>
              </a:buClr>
              <a:buSzPts val="3600"/>
              <a:buNone/>
              <a:defRPr sz="3600">
                <a:solidFill>
                  <a:schemeClr val="lt1"/>
                </a:solidFill>
              </a:defRPr>
            </a:lvl7pPr>
            <a:lvl8pPr lvl="7" algn="ctr" rtl="0">
              <a:spcBef>
                <a:spcPts val="0"/>
              </a:spcBef>
              <a:spcAft>
                <a:spcPts val="0"/>
              </a:spcAft>
              <a:buClr>
                <a:schemeClr val="lt1"/>
              </a:buClr>
              <a:buSzPts val="3600"/>
              <a:buNone/>
              <a:defRPr sz="3600">
                <a:solidFill>
                  <a:schemeClr val="lt1"/>
                </a:solidFill>
              </a:defRPr>
            </a:lvl8pPr>
            <a:lvl9pPr lvl="8" algn="ctr" rtl="0">
              <a:spcBef>
                <a:spcPts val="0"/>
              </a:spcBef>
              <a:spcAft>
                <a:spcPts val="0"/>
              </a:spcAft>
              <a:buClr>
                <a:schemeClr val="lt1"/>
              </a:buClr>
              <a:buSzPts val="3600"/>
              <a:buNone/>
              <a:defRPr sz="3600">
                <a:solidFill>
                  <a:schemeClr val="lt1"/>
                </a:solidFill>
              </a:defRPr>
            </a:lvl9pPr>
          </a:lstStyle>
          <a:p>
            <a:r>
              <a:rPr lang="en-US"/>
              <a:t>Click to edit Master title style</a:t>
            </a:r>
            <a:endParaRPr/>
          </a:p>
        </p:txBody>
      </p:sp>
      <p:sp>
        <p:nvSpPr>
          <p:cNvPr id="129" name="Google Shape;129;p27"/>
          <p:cNvSpPr txBox="1">
            <a:spLocks noGrp="1"/>
          </p:cNvSpPr>
          <p:nvPr>
            <p:ph type="sldNum" idx="12"/>
          </p:nvPr>
        </p:nvSpPr>
        <p:spPr>
          <a:xfrm>
            <a:off x="8472458" y="6217623"/>
            <a:ext cx="548700" cy="5248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fld id="{00000000-1234-1234-1234-123412341234}" type="slidenum">
              <a:rPr lang="en" smtClean="0"/>
              <a:pPr/>
              <a:t>‹#›</a:t>
            </a:fld>
            <a:endParaRPr lang="en"/>
          </a:p>
        </p:txBody>
      </p:sp>
      <p:pic>
        <p:nvPicPr>
          <p:cNvPr id="130" name="Google Shape;130;p27"/>
          <p:cNvPicPr preferRelativeResize="0"/>
          <p:nvPr/>
        </p:nvPicPr>
        <p:blipFill>
          <a:blip r:embed="rId2">
            <a:alphaModFix/>
          </a:blip>
          <a:stretch>
            <a:fillRect/>
          </a:stretch>
        </p:blipFill>
        <p:spPr>
          <a:xfrm>
            <a:off x="76189" y="5775021"/>
            <a:ext cx="2010615" cy="981384"/>
          </a:xfrm>
          <a:prstGeom prst="rect">
            <a:avLst/>
          </a:prstGeom>
          <a:noFill/>
          <a:ln>
            <a:noFill/>
          </a:ln>
        </p:spPr>
      </p:pic>
    </p:spTree>
    <p:extLst>
      <p:ext uri="{BB962C8B-B14F-4D97-AF65-F5344CB8AC3E}">
        <p14:creationId xmlns:p14="http://schemas.microsoft.com/office/powerpoint/2010/main" val="2434512272"/>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matchingName="Title and body" type="tx" preserve="1">
  <p:cSld name="Title and body">
    <p:spTree>
      <p:nvGrpSpPr>
        <p:cNvPr id="1" name="Shape 131"/>
        <p:cNvGrpSpPr/>
        <p:nvPr/>
      </p:nvGrpSpPr>
      <p:grpSpPr>
        <a:xfrm>
          <a:off x="0" y="0"/>
          <a:ext cx="0" cy="0"/>
          <a:chOff x="0" y="0"/>
          <a:chExt cx="0" cy="0"/>
        </a:xfrm>
      </p:grpSpPr>
      <p:cxnSp>
        <p:nvCxnSpPr>
          <p:cNvPr id="132" name="Google Shape;132;p28"/>
          <p:cNvCxnSpPr/>
          <p:nvPr/>
        </p:nvCxnSpPr>
        <p:spPr>
          <a:xfrm>
            <a:off x="429200" y="1700769"/>
            <a:ext cx="614100" cy="0"/>
          </a:xfrm>
          <a:prstGeom prst="straightConnector1">
            <a:avLst/>
          </a:prstGeom>
          <a:noFill/>
          <a:ln w="19050" cap="flat" cmpd="sng">
            <a:solidFill>
              <a:schemeClr val="dk2"/>
            </a:solidFill>
            <a:prstDash val="lgDash"/>
            <a:round/>
            <a:headEnd type="none" w="sm" len="sm"/>
            <a:tailEnd type="none" w="sm" len="sm"/>
          </a:ln>
        </p:spPr>
      </p:cxnSp>
      <p:sp>
        <p:nvSpPr>
          <p:cNvPr id="133" name="Google Shape;133;p28"/>
          <p:cNvSpPr txBox="1">
            <a:spLocks noGrp="1"/>
          </p:cNvSpPr>
          <p:nvPr>
            <p:ph type="title"/>
          </p:nvPr>
        </p:nvSpPr>
        <p:spPr>
          <a:xfrm>
            <a:off x="311700" y="496667"/>
            <a:ext cx="8520600" cy="978000"/>
          </a:xfrm>
          <a:prstGeom prst="rect">
            <a:avLst/>
          </a:prstGeom>
        </p:spPr>
        <p:txBody>
          <a:bodyPr spcFirstLastPara="1" wrap="square" lIns="91425" tIns="91425" rIns="91425" bIns="91425" anchor="b" anchorCtr="0">
            <a:noAutofit/>
          </a:bodyPr>
          <a:lstStyle>
            <a:lvl1pPr lvl="0" rtl="0">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r>
              <a:rPr lang="en-US"/>
              <a:t>Click to edit Master title style</a:t>
            </a:r>
            <a:endParaRPr/>
          </a:p>
        </p:txBody>
      </p:sp>
      <p:sp>
        <p:nvSpPr>
          <p:cNvPr id="134" name="Google Shape;134;p28"/>
          <p:cNvSpPr txBox="1">
            <a:spLocks noGrp="1"/>
          </p:cNvSpPr>
          <p:nvPr>
            <p:ph type="body" idx="1"/>
          </p:nvPr>
        </p:nvSpPr>
        <p:spPr>
          <a:xfrm>
            <a:off x="311700" y="1958433"/>
            <a:ext cx="8520600" cy="4133200"/>
          </a:xfrm>
          <a:prstGeom prst="rect">
            <a:avLst/>
          </a:prstGeom>
        </p:spPr>
        <p:txBody>
          <a:bodyPr spcFirstLastPara="1" wrap="square" lIns="91425" tIns="91425" rIns="91425" bIns="91425" anchor="t" anchorCtr="0">
            <a:noAutofit/>
          </a:bodyPr>
          <a:lstStyle>
            <a:lvl1pPr marL="457200" lvl="0" indent="-342900" rtl="0">
              <a:spcBef>
                <a:spcPts val="0"/>
              </a:spcBef>
              <a:spcAft>
                <a:spcPts val="0"/>
              </a:spcAft>
              <a:buSzPts val="1800"/>
              <a:buChar char="●"/>
              <a:defRPr/>
            </a:lvl1pPr>
            <a:lvl2pPr marL="914400" lvl="1" indent="-317500" rtl="0">
              <a:spcBef>
                <a:spcPts val="1600"/>
              </a:spcBef>
              <a:spcAft>
                <a:spcPts val="0"/>
              </a:spcAft>
              <a:buSzPts val="1400"/>
              <a:buChar char="○"/>
              <a:defRPr/>
            </a:lvl2pPr>
            <a:lvl3pPr marL="1371600" lvl="2" indent="-317500" rtl="0">
              <a:spcBef>
                <a:spcPts val="1600"/>
              </a:spcBef>
              <a:spcAft>
                <a:spcPts val="0"/>
              </a:spcAft>
              <a:buSzPts val="1400"/>
              <a:buChar char="■"/>
              <a:defRPr/>
            </a:lvl3pPr>
            <a:lvl4pPr marL="1828800" lvl="3" indent="-317500" rtl="0">
              <a:spcBef>
                <a:spcPts val="1600"/>
              </a:spcBef>
              <a:spcAft>
                <a:spcPts val="0"/>
              </a:spcAft>
              <a:buSzPts val="1400"/>
              <a:buChar char="●"/>
              <a:defRPr/>
            </a:lvl4pPr>
            <a:lvl5pPr marL="2286000" lvl="4" indent="-317500" rtl="0">
              <a:spcBef>
                <a:spcPts val="1600"/>
              </a:spcBef>
              <a:spcAft>
                <a:spcPts val="0"/>
              </a:spcAft>
              <a:buSzPts val="1400"/>
              <a:buChar char="○"/>
              <a:defRPr/>
            </a:lvl5pPr>
            <a:lvl6pPr marL="2743200" lvl="5" indent="-317500" rtl="0">
              <a:spcBef>
                <a:spcPts val="1600"/>
              </a:spcBef>
              <a:spcAft>
                <a:spcPts val="0"/>
              </a:spcAft>
              <a:buSzPts val="1400"/>
              <a:buChar char="■"/>
              <a:defRPr/>
            </a:lvl6pPr>
            <a:lvl7pPr marL="3200400" lvl="6" indent="-317500" rtl="0">
              <a:spcBef>
                <a:spcPts val="1600"/>
              </a:spcBef>
              <a:spcAft>
                <a:spcPts val="0"/>
              </a:spcAft>
              <a:buSzPts val="1400"/>
              <a:buChar char="●"/>
              <a:defRPr/>
            </a:lvl7pPr>
            <a:lvl8pPr marL="3657600" lvl="7" indent="-317500" rtl="0">
              <a:spcBef>
                <a:spcPts val="1600"/>
              </a:spcBef>
              <a:spcAft>
                <a:spcPts val="0"/>
              </a:spcAft>
              <a:buSzPts val="1400"/>
              <a:buChar char="○"/>
              <a:defRPr/>
            </a:lvl8pPr>
            <a:lvl9pPr marL="4114800" lvl="8" indent="-317500" rtl="0">
              <a:spcBef>
                <a:spcPts val="1600"/>
              </a:spcBef>
              <a:spcAft>
                <a:spcPts val="1600"/>
              </a:spcAft>
              <a:buSzPts val="1400"/>
              <a:buChar char="■"/>
              <a:defRPr/>
            </a:lvl9pPr>
          </a:lstStyle>
          <a:p>
            <a:pPr lvl="0"/>
            <a:r>
              <a:rPr lang="en-US"/>
              <a:t>Click to edit Master text styles</a:t>
            </a:r>
          </a:p>
        </p:txBody>
      </p:sp>
      <p:sp>
        <p:nvSpPr>
          <p:cNvPr id="135" name="Google Shape;135;p28"/>
          <p:cNvSpPr txBox="1">
            <a:spLocks noGrp="1"/>
          </p:cNvSpPr>
          <p:nvPr>
            <p:ph type="sldNum" idx="12"/>
          </p:nvPr>
        </p:nvSpPr>
        <p:spPr>
          <a:xfrm>
            <a:off x="8472458" y="6217623"/>
            <a:ext cx="548700" cy="5248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fld id="{00000000-1234-1234-1234-123412341234}" type="slidenum">
              <a:rPr lang="en" smtClean="0"/>
              <a:pPr/>
              <a:t>‹#›</a:t>
            </a:fld>
            <a:endParaRPr lang="en"/>
          </a:p>
        </p:txBody>
      </p:sp>
      <p:pic>
        <p:nvPicPr>
          <p:cNvPr id="136" name="Google Shape;136;p28"/>
          <p:cNvPicPr preferRelativeResize="0"/>
          <p:nvPr/>
        </p:nvPicPr>
        <p:blipFill>
          <a:blip r:embed="rId2">
            <a:alphaModFix/>
          </a:blip>
          <a:stretch>
            <a:fillRect/>
          </a:stretch>
        </p:blipFill>
        <p:spPr>
          <a:xfrm>
            <a:off x="76189" y="5775021"/>
            <a:ext cx="2010615" cy="981384"/>
          </a:xfrm>
          <a:prstGeom prst="rect">
            <a:avLst/>
          </a:prstGeom>
          <a:noFill/>
          <a:ln>
            <a:noFill/>
          </a:ln>
        </p:spPr>
      </p:pic>
    </p:spTree>
    <p:extLst>
      <p:ext uri="{BB962C8B-B14F-4D97-AF65-F5344CB8AC3E}">
        <p14:creationId xmlns:p14="http://schemas.microsoft.com/office/powerpoint/2010/main" val="3312591942"/>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matchingName="Title and two columns" type="twoColTx" preserve="1">
  <p:cSld name="Title and two columns">
    <p:spTree>
      <p:nvGrpSpPr>
        <p:cNvPr id="1" name="Shape 137"/>
        <p:cNvGrpSpPr/>
        <p:nvPr/>
      </p:nvGrpSpPr>
      <p:grpSpPr>
        <a:xfrm>
          <a:off x="0" y="0"/>
          <a:ext cx="0" cy="0"/>
          <a:chOff x="0" y="0"/>
          <a:chExt cx="0" cy="0"/>
        </a:xfrm>
      </p:grpSpPr>
      <p:cxnSp>
        <p:nvCxnSpPr>
          <p:cNvPr id="138" name="Google Shape;138;p29"/>
          <p:cNvCxnSpPr/>
          <p:nvPr/>
        </p:nvCxnSpPr>
        <p:spPr>
          <a:xfrm>
            <a:off x="429200" y="1700769"/>
            <a:ext cx="614100" cy="0"/>
          </a:xfrm>
          <a:prstGeom prst="straightConnector1">
            <a:avLst/>
          </a:prstGeom>
          <a:noFill/>
          <a:ln w="19050" cap="flat" cmpd="sng">
            <a:solidFill>
              <a:schemeClr val="dk2"/>
            </a:solidFill>
            <a:prstDash val="lgDash"/>
            <a:round/>
            <a:headEnd type="none" w="sm" len="sm"/>
            <a:tailEnd type="none" w="sm" len="sm"/>
          </a:ln>
        </p:spPr>
      </p:cxnSp>
      <p:sp>
        <p:nvSpPr>
          <p:cNvPr id="139" name="Google Shape;139;p29"/>
          <p:cNvSpPr txBox="1">
            <a:spLocks noGrp="1"/>
          </p:cNvSpPr>
          <p:nvPr>
            <p:ph type="title"/>
          </p:nvPr>
        </p:nvSpPr>
        <p:spPr>
          <a:xfrm>
            <a:off x="311700" y="496667"/>
            <a:ext cx="8520600" cy="978000"/>
          </a:xfrm>
          <a:prstGeom prst="rect">
            <a:avLst/>
          </a:prstGeom>
        </p:spPr>
        <p:txBody>
          <a:bodyPr spcFirstLastPara="1" wrap="square" lIns="91425" tIns="91425" rIns="91425" bIns="91425" anchor="b" anchorCtr="0">
            <a:noAutofit/>
          </a:bodyPr>
          <a:lstStyle>
            <a:lvl1pPr lvl="0" rtl="0">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r>
              <a:rPr lang="en-US"/>
              <a:t>Click to edit Master title style</a:t>
            </a:r>
            <a:endParaRPr/>
          </a:p>
        </p:txBody>
      </p:sp>
      <p:sp>
        <p:nvSpPr>
          <p:cNvPr id="140" name="Google Shape;140;p29"/>
          <p:cNvSpPr txBox="1">
            <a:spLocks noGrp="1"/>
          </p:cNvSpPr>
          <p:nvPr>
            <p:ph type="body" idx="1"/>
          </p:nvPr>
        </p:nvSpPr>
        <p:spPr>
          <a:xfrm>
            <a:off x="311700" y="1958433"/>
            <a:ext cx="3999900" cy="4133200"/>
          </a:xfrm>
          <a:prstGeom prst="rect">
            <a:avLst/>
          </a:prstGeom>
        </p:spPr>
        <p:txBody>
          <a:bodyPr spcFirstLastPara="1" wrap="square" lIns="91425" tIns="91425" rIns="91425" bIns="91425" anchor="t" anchorCtr="0">
            <a:noAutofit/>
          </a:bodyPr>
          <a:lstStyle>
            <a:lvl1pPr marL="457200" lvl="0" indent="-317500" rtl="0">
              <a:spcBef>
                <a:spcPts val="0"/>
              </a:spcBef>
              <a:spcAft>
                <a:spcPts val="0"/>
              </a:spcAft>
              <a:buSzPts val="1400"/>
              <a:buChar char="●"/>
              <a:defRPr sz="1400"/>
            </a:lvl1pPr>
            <a:lvl2pPr marL="914400" lvl="1" indent="-304800" rtl="0">
              <a:spcBef>
                <a:spcPts val="1600"/>
              </a:spcBef>
              <a:spcAft>
                <a:spcPts val="0"/>
              </a:spcAft>
              <a:buSzPts val="1200"/>
              <a:buChar char="○"/>
              <a:defRPr sz="1200"/>
            </a:lvl2pPr>
            <a:lvl3pPr marL="1371600" lvl="2" indent="-304800" rtl="0">
              <a:spcBef>
                <a:spcPts val="1600"/>
              </a:spcBef>
              <a:spcAft>
                <a:spcPts val="0"/>
              </a:spcAft>
              <a:buSzPts val="1200"/>
              <a:buChar char="■"/>
              <a:defRPr sz="1200"/>
            </a:lvl3pPr>
            <a:lvl4pPr marL="1828800" lvl="3" indent="-304800" rtl="0">
              <a:spcBef>
                <a:spcPts val="1600"/>
              </a:spcBef>
              <a:spcAft>
                <a:spcPts val="0"/>
              </a:spcAft>
              <a:buSzPts val="1200"/>
              <a:buChar char="●"/>
              <a:defRPr sz="1200"/>
            </a:lvl4pPr>
            <a:lvl5pPr marL="2286000" lvl="4" indent="-304800" rtl="0">
              <a:spcBef>
                <a:spcPts val="1600"/>
              </a:spcBef>
              <a:spcAft>
                <a:spcPts val="0"/>
              </a:spcAft>
              <a:buSzPts val="1200"/>
              <a:buChar char="○"/>
              <a:defRPr sz="1200"/>
            </a:lvl5pPr>
            <a:lvl6pPr marL="2743200" lvl="5" indent="-304800" rtl="0">
              <a:spcBef>
                <a:spcPts val="1600"/>
              </a:spcBef>
              <a:spcAft>
                <a:spcPts val="0"/>
              </a:spcAft>
              <a:buSzPts val="1200"/>
              <a:buChar char="■"/>
              <a:defRPr sz="1200"/>
            </a:lvl6pPr>
            <a:lvl7pPr marL="3200400" lvl="6" indent="-304800" rtl="0">
              <a:spcBef>
                <a:spcPts val="1600"/>
              </a:spcBef>
              <a:spcAft>
                <a:spcPts val="0"/>
              </a:spcAft>
              <a:buSzPts val="1200"/>
              <a:buChar char="●"/>
              <a:defRPr sz="1200"/>
            </a:lvl7pPr>
            <a:lvl8pPr marL="3657600" lvl="7" indent="-304800" rtl="0">
              <a:spcBef>
                <a:spcPts val="1600"/>
              </a:spcBef>
              <a:spcAft>
                <a:spcPts val="0"/>
              </a:spcAft>
              <a:buSzPts val="1200"/>
              <a:buChar char="○"/>
              <a:defRPr sz="1200"/>
            </a:lvl8pPr>
            <a:lvl9pPr marL="4114800" lvl="8" indent="-304800" rtl="0">
              <a:spcBef>
                <a:spcPts val="1600"/>
              </a:spcBef>
              <a:spcAft>
                <a:spcPts val="1600"/>
              </a:spcAft>
              <a:buSzPts val="1200"/>
              <a:buChar char="■"/>
              <a:defRPr sz="1200"/>
            </a:lvl9pPr>
          </a:lstStyle>
          <a:p>
            <a:pPr lvl="0"/>
            <a:r>
              <a:rPr lang="en-US"/>
              <a:t>Click to edit Master text styles</a:t>
            </a:r>
          </a:p>
        </p:txBody>
      </p:sp>
      <p:sp>
        <p:nvSpPr>
          <p:cNvPr id="141" name="Google Shape;141;p29"/>
          <p:cNvSpPr txBox="1">
            <a:spLocks noGrp="1"/>
          </p:cNvSpPr>
          <p:nvPr>
            <p:ph type="body" idx="2"/>
          </p:nvPr>
        </p:nvSpPr>
        <p:spPr>
          <a:xfrm>
            <a:off x="4832400" y="1958433"/>
            <a:ext cx="3999900" cy="4133200"/>
          </a:xfrm>
          <a:prstGeom prst="rect">
            <a:avLst/>
          </a:prstGeom>
        </p:spPr>
        <p:txBody>
          <a:bodyPr spcFirstLastPara="1" wrap="square" lIns="91425" tIns="91425" rIns="91425" bIns="91425" anchor="t" anchorCtr="0">
            <a:noAutofit/>
          </a:bodyPr>
          <a:lstStyle>
            <a:lvl1pPr marL="457200" lvl="0" indent="-317500" rtl="0">
              <a:spcBef>
                <a:spcPts val="0"/>
              </a:spcBef>
              <a:spcAft>
                <a:spcPts val="0"/>
              </a:spcAft>
              <a:buSzPts val="1400"/>
              <a:buChar char="●"/>
              <a:defRPr sz="1400"/>
            </a:lvl1pPr>
            <a:lvl2pPr marL="914400" lvl="1" indent="-304800" rtl="0">
              <a:spcBef>
                <a:spcPts val="1600"/>
              </a:spcBef>
              <a:spcAft>
                <a:spcPts val="0"/>
              </a:spcAft>
              <a:buSzPts val="1200"/>
              <a:buChar char="○"/>
              <a:defRPr sz="1200"/>
            </a:lvl2pPr>
            <a:lvl3pPr marL="1371600" lvl="2" indent="-304800" rtl="0">
              <a:spcBef>
                <a:spcPts val="1600"/>
              </a:spcBef>
              <a:spcAft>
                <a:spcPts val="0"/>
              </a:spcAft>
              <a:buSzPts val="1200"/>
              <a:buChar char="■"/>
              <a:defRPr sz="1200"/>
            </a:lvl3pPr>
            <a:lvl4pPr marL="1828800" lvl="3" indent="-304800" rtl="0">
              <a:spcBef>
                <a:spcPts val="1600"/>
              </a:spcBef>
              <a:spcAft>
                <a:spcPts val="0"/>
              </a:spcAft>
              <a:buSzPts val="1200"/>
              <a:buChar char="●"/>
              <a:defRPr sz="1200"/>
            </a:lvl4pPr>
            <a:lvl5pPr marL="2286000" lvl="4" indent="-304800" rtl="0">
              <a:spcBef>
                <a:spcPts val="1600"/>
              </a:spcBef>
              <a:spcAft>
                <a:spcPts val="0"/>
              </a:spcAft>
              <a:buSzPts val="1200"/>
              <a:buChar char="○"/>
              <a:defRPr sz="1200"/>
            </a:lvl5pPr>
            <a:lvl6pPr marL="2743200" lvl="5" indent="-304800" rtl="0">
              <a:spcBef>
                <a:spcPts val="1600"/>
              </a:spcBef>
              <a:spcAft>
                <a:spcPts val="0"/>
              </a:spcAft>
              <a:buSzPts val="1200"/>
              <a:buChar char="■"/>
              <a:defRPr sz="1200"/>
            </a:lvl6pPr>
            <a:lvl7pPr marL="3200400" lvl="6" indent="-304800" rtl="0">
              <a:spcBef>
                <a:spcPts val="1600"/>
              </a:spcBef>
              <a:spcAft>
                <a:spcPts val="0"/>
              </a:spcAft>
              <a:buSzPts val="1200"/>
              <a:buChar char="●"/>
              <a:defRPr sz="1200"/>
            </a:lvl7pPr>
            <a:lvl8pPr marL="3657600" lvl="7" indent="-304800" rtl="0">
              <a:spcBef>
                <a:spcPts val="1600"/>
              </a:spcBef>
              <a:spcAft>
                <a:spcPts val="0"/>
              </a:spcAft>
              <a:buSzPts val="1200"/>
              <a:buChar char="○"/>
              <a:defRPr sz="1200"/>
            </a:lvl8pPr>
            <a:lvl9pPr marL="4114800" lvl="8" indent="-304800" rtl="0">
              <a:spcBef>
                <a:spcPts val="1600"/>
              </a:spcBef>
              <a:spcAft>
                <a:spcPts val="1600"/>
              </a:spcAft>
              <a:buSzPts val="1200"/>
              <a:buChar char="■"/>
              <a:defRPr sz="1200"/>
            </a:lvl9pPr>
          </a:lstStyle>
          <a:p>
            <a:pPr lvl="0"/>
            <a:r>
              <a:rPr lang="en-US"/>
              <a:t>Click to edit Master text styles</a:t>
            </a:r>
          </a:p>
        </p:txBody>
      </p:sp>
      <p:sp>
        <p:nvSpPr>
          <p:cNvPr id="142" name="Google Shape;142;p29"/>
          <p:cNvSpPr txBox="1">
            <a:spLocks noGrp="1"/>
          </p:cNvSpPr>
          <p:nvPr>
            <p:ph type="sldNum" idx="12"/>
          </p:nvPr>
        </p:nvSpPr>
        <p:spPr>
          <a:xfrm>
            <a:off x="8472458" y="6217623"/>
            <a:ext cx="548700" cy="5248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fld id="{00000000-1234-1234-1234-123412341234}" type="slidenum">
              <a:rPr lang="en" smtClean="0"/>
              <a:pPr/>
              <a:t>‹#›</a:t>
            </a:fld>
            <a:endParaRPr lang="en"/>
          </a:p>
        </p:txBody>
      </p:sp>
      <p:pic>
        <p:nvPicPr>
          <p:cNvPr id="143" name="Google Shape;143;p29"/>
          <p:cNvPicPr preferRelativeResize="0"/>
          <p:nvPr/>
        </p:nvPicPr>
        <p:blipFill>
          <a:blip r:embed="rId2">
            <a:alphaModFix/>
          </a:blip>
          <a:stretch>
            <a:fillRect/>
          </a:stretch>
        </p:blipFill>
        <p:spPr>
          <a:xfrm>
            <a:off x="76189" y="5775021"/>
            <a:ext cx="2010615" cy="981384"/>
          </a:xfrm>
          <a:prstGeom prst="rect">
            <a:avLst/>
          </a:prstGeom>
          <a:noFill/>
          <a:ln>
            <a:noFill/>
          </a:ln>
        </p:spPr>
      </p:pic>
    </p:spTree>
    <p:extLst>
      <p:ext uri="{BB962C8B-B14F-4D97-AF65-F5344CB8AC3E}">
        <p14:creationId xmlns:p14="http://schemas.microsoft.com/office/powerpoint/2010/main" val="3080036151"/>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matchingName="Title only" type="titleOnly" preserve="1">
  <p:cSld name="Title only">
    <p:spTree>
      <p:nvGrpSpPr>
        <p:cNvPr id="1" name="Shape 144"/>
        <p:cNvGrpSpPr/>
        <p:nvPr/>
      </p:nvGrpSpPr>
      <p:grpSpPr>
        <a:xfrm>
          <a:off x="0" y="0"/>
          <a:ext cx="0" cy="0"/>
          <a:chOff x="0" y="0"/>
          <a:chExt cx="0" cy="0"/>
        </a:xfrm>
      </p:grpSpPr>
      <p:sp>
        <p:nvSpPr>
          <p:cNvPr id="145" name="Google Shape;145;p30"/>
          <p:cNvSpPr txBox="1">
            <a:spLocks noGrp="1"/>
          </p:cNvSpPr>
          <p:nvPr>
            <p:ph type="title"/>
          </p:nvPr>
        </p:nvSpPr>
        <p:spPr>
          <a:xfrm>
            <a:off x="311700" y="496667"/>
            <a:ext cx="8520600" cy="978000"/>
          </a:xfrm>
          <a:prstGeom prst="rect">
            <a:avLst/>
          </a:prstGeom>
        </p:spPr>
        <p:txBody>
          <a:bodyPr spcFirstLastPara="1" wrap="square" lIns="91425" tIns="91425" rIns="91425" bIns="91425" anchor="b" anchorCtr="0">
            <a:noAutofit/>
          </a:bodyPr>
          <a:lstStyle>
            <a:lvl1pPr lvl="0" rtl="0">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r>
              <a:rPr lang="en-US"/>
              <a:t>Click to edit Master title style</a:t>
            </a:r>
            <a:endParaRPr/>
          </a:p>
        </p:txBody>
      </p:sp>
      <p:sp>
        <p:nvSpPr>
          <p:cNvPr id="146" name="Google Shape;146;p30"/>
          <p:cNvSpPr txBox="1">
            <a:spLocks noGrp="1"/>
          </p:cNvSpPr>
          <p:nvPr>
            <p:ph type="sldNum" idx="12"/>
          </p:nvPr>
        </p:nvSpPr>
        <p:spPr>
          <a:xfrm>
            <a:off x="8472458" y="6217623"/>
            <a:ext cx="548700" cy="5248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fld id="{00000000-1234-1234-1234-123412341234}" type="slidenum">
              <a:rPr lang="en" smtClean="0"/>
              <a:pPr/>
              <a:t>‹#›</a:t>
            </a:fld>
            <a:endParaRPr lang="en"/>
          </a:p>
        </p:txBody>
      </p:sp>
      <p:pic>
        <p:nvPicPr>
          <p:cNvPr id="147" name="Google Shape;147;p30"/>
          <p:cNvPicPr preferRelativeResize="0"/>
          <p:nvPr/>
        </p:nvPicPr>
        <p:blipFill>
          <a:blip r:embed="rId2">
            <a:alphaModFix/>
          </a:blip>
          <a:stretch>
            <a:fillRect/>
          </a:stretch>
        </p:blipFill>
        <p:spPr>
          <a:xfrm>
            <a:off x="76189" y="5775021"/>
            <a:ext cx="2010615" cy="981384"/>
          </a:xfrm>
          <a:prstGeom prst="rect">
            <a:avLst/>
          </a:prstGeom>
          <a:noFill/>
          <a:ln>
            <a:noFill/>
          </a:ln>
        </p:spPr>
      </p:pic>
    </p:spTree>
    <p:extLst>
      <p:ext uri="{BB962C8B-B14F-4D97-AF65-F5344CB8AC3E}">
        <p14:creationId xmlns:p14="http://schemas.microsoft.com/office/powerpoint/2010/main" val="2724910853"/>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matchingName="One column text" preserve="1">
  <p:cSld name="One column text">
    <p:spTree>
      <p:nvGrpSpPr>
        <p:cNvPr id="1" name="Shape 148"/>
        <p:cNvGrpSpPr/>
        <p:nvPr/>
      </p:nvGrpSpPr>
      <p:grpSpPr>
        <a:xfrm>
          <a:off x="0" y="0"/>
          <a:ext cx="0" cy="0"/>
          <a:chOff x="0" y="0"/>
          <a:chExt cx="0" cy="0"/>
        </a:xfrm>
      </p:grpSpPr>
      <p:cxnSp>
        <p:nvCxnSpPr>
          <p:cNvPr id="149" name="Google Shape;149;p31"/>
          <p:cNvCxnSpPr/>
          <p:nvPr/>
        </p:nvCxnSpPr>
        <p:spPr>
          <a:xfrm>
            <a:off x="418675" y="1943716"/>
            <a:ext cx="614100" cy="0"/>
          </a:xfrm>
          <a:prstGeom prst="straightConnector1">
            <a:avLst/>
          </a:prstGeom>
          <a:noFill/>
          <a:ln w="19050" cap="flat" cmpd="sng">
            <a:solidFill>
              <a:schemeClr val="dk2"/>
            </a:solidFill>
            <a:prstDash val="lgDash"/>
            <a:round/>
            <a:headEnd type="none" w="sm" len="sm"/>
            <a:tailEnd type="none" w="sm" len="sm"/>
          </a:ln>
        </p:spPr>
      </p:cxnSp>
      <p:sp>
        <p:nvSpPr>
          <p:cNvPr id="150" name="Google Shape;150;p31"/>
          <p:cNvSpPr txBox="1">
            <a:spLocks noGrp="1"/>
          </p:cNvSpPr>
          <p:nvPr>
            <p:ph type="title"/>
          </p:nvPr>
        </p:nvSpPr>
        <p:spPr>
          <a:xfrm>
            <a:off x="311700" y="842400"/>
            <a:ext cx="2808000" cy="1007600"/>
          </a:xfrm>
          <a:prstGeom prst="rect">
            <a:avLst/>
          </a:prstGeom>
        </p:spPr>
        <p:txBody>
          <a:bodyPr spcFirstLastPara="1" wrap="square" lIns="91425" tIns="91425" rIns="91425" bIns="91425" anchor="b" anchorCtr="0">
            <a:noAutofit/>
          </a:bodyPr>
          <a:lstStyle>
            <a:lvl1pPr lvl="0" rtl="0">
              <a:spcBef>
                <a:spcPts val="0"/>
              </a:spcBef>
              <a:spcAft>
                <a:spcPts val="0"/>
              </a:spcAft>
              <a:buSzPts val="2400"/>
              <a:buNone/>
              <a:defRPr sz="2400"/>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a:r>
              <a:rPr lang="en-US"/>
              <a:t>Click to edit Master title style</a:t>
            </a:r>
            <a:endParaRPr/>
          </a:p>
        </p:txBody>
      </p:sp>
      <p:sp>
        <p:nvSpPr>
          <p:cNvPr id="151" name="Google Shape;151;p31"/>
          <p:cNvSpPr txBox="1">
            <a:spLocks noGrp="1"/>
          </p:cNvSpPr>
          <p:nvPr>
            <p:ph type="body" idx="1"/>
          </p:nvPr>
        </p:nvSpPr>
        <p:spPr>
          <a:xfrm>
            <a:off x="311700" y="2157605"/>
            <a:ext cx="2808000" cy="3934400"/>
          </a:xfrm>
          <a:prstGeom prst="rect">
            <a:avLst/>
          </a:prstGeom>
        </p:spPr>
        <p:txBody>
          <a:bodyPr spcFirstLastPara="1" wrap="square" lIns="91425" tIns="91425" rIns="91425" bIns="91425" anchor="t" anchorCtr="0">
            <a:noAutofit/>
          </a:bodyPr>
          <a:lstStyle>
            <a:lvl1pPr marL="457200" lvl="0" indent="-304800" rtl="0">
              <a:spcBef>
                <a:spcPts val="0"/>
              </a:spcBef>
              <a:spcAft>
                <a:spcPts val="0"/>
              </a:spcAft>
              <a:buSzPts val="1200"/>
              <a:buChar char="●"/>
              <a:defRPr sz="1200"/>
            </a:lvl1pPr>
            <a:lvl2pPr marL="914400" lvl="1" indent="-304800" rtl="0">
              <a:spcBef>
                <a:spcPts val="1600"/>
              </a:spcBef>
              <a:spcAft>
                <a:spcPts val="0"/>
              </a:spcAft>
              <a:buSzPts val="1200"/>
              <a:buChar char="○"/>
              <a:defRPr sz="1200"/>
            </a:lvl2pPr>
            <a:lvl3pPr marL="1371600" lvl="2" indent="-304800" rtl="0">
              <a:spcBef>
                <a:spcPts val="1600"/>
              </a:spcBef>
              <a:spcAft>
                <a:spcPts val="0"/>
              </a:spcAft>
              <a:buSzPts val="1200"/>
              <a:buChar char="■"/>
              <a:defRPr sz="1200"/>
            </a:lvl3pPr>
            <a:lvl4pPr marL="1828800" lvl="3" indent="-304800" rtl="0">
              <a:spcBef>
                <a:spcPts val="1600"/>
              </a:spcBef>
              <a:spcAft>
                <a:spcPts val="0"/>
              </a:spcAft>
              <a:buSzPts val="1200"/>
              <a:buChar char="●"/>
              <a:defRPr sz="1200"/>
            </a:lvl4pPr>
            <a:lvl5pPr marL="2286000" lvl="4" indent="-304800" rtl="0">
              <a:spcBef>
                <a:spcPts val="1600"/>
              </a:spcBef>
              <a:spcAft>
                <a:spcPts val="0"/>
              </a:spcAft>
              <a:buSzPts val="1200"/>
              <a:buChar char="○"/>
              <a:defRPr sz="1200"/>
            </a:lvl5pPr>
            <a:lvl6pPr marL="2743200" lvl="5" indent="-304800" rtl="0">
              <a:spcBef>
                <a:spcPts val="1600"/>
              </a:spcBef>
              <a:spcAft>
                <a:spcPts val="0"/>
              </a:spcAft>
              <a:buSzPts val="1200"/>
              <a:buChar char="■"/>
              <a:defRPr sz="1200"/>
            </a:lvl6pPr>
            <a:lvl7pPr marL="3200400" lvl="6" indent="-304800" rtl="0">
              <a:spcBef>
                <a:spcPts val="1600"/>
              </a:spcBef>
              <a:spcAft>
                <a:spcPts val="0"/>
              </a:spcAft>
              <a:buSzPts val="1200"/>
              <a:buChar char="●"/>
              <a:defRPr sz="1200"/>
            </a:lvl7pPr>
            <a:lvl8pPr marL="3657600" lvl="7" indent="-304800" rtl="0">
              <a:spcBef>
                <a:spcPts val="1600"/>
              </a:spcBef>
              <a:spcAft>
                <a:spcPts val="0"/>
              </a:spcAft>
              <a:buSzPts val="1200"/>
              <a:buChar char="○"/>
              <a:defRPr sz="1200"/>
            </a:lvl8pPr>
            <a:lvl9pPr marL="4114800" lvl="8" indent="-304800" rtl="0">
              <a:spcBef>
                <a:spcPts val="1600"/>
              </a:spcBef>
              <a:spcAft>
                <a:spcPts val="1600"/>
              </a:spcAft>
              <a:buSzPts val="1200"/>
              <a:buChar char="■"/>
              <a:defRPr sz="1200"/>
            </a:lvl9pPr>
          </a:lstStyle>
          <a:p>
            <a:pPr lvl="0"/>
            <a:r>
              <a:rPr lang="en-US"/>
              <a:t>Click to edit Master text styles</a:t>
            </a:r>
          </a:p>
        </p:txBody>
      </p:sp>
      <p:sp>
        <p:nvSpPr>
          <p:cNvPr id="152" name="Google Shape;152;p31"/>
          <p:cNvSpPr txBox="1">
            <a:spLocks noGrp="1"/>
          </p:cNvSpPr>
          <p:nvPr>
            <p:ph type="sldNum" idx="12"/>
          </p:nvPr>
        </p:nvSpPr>
        <p:spPr>
          <a:xfrm>
            <a:off x="8472458" y="6217623"/>
            <a:ext cx="548700" cy="5248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fld id="{00000000-1234-1234-1234-123412341234}" type="slidenum">
              <a:rPr lang="en" smtClean="0"/>
              <a:pPr/>
              <a:t>‹#›</a:t>
            </a:fld>
            <a:endParaRPr lang="en"/>
          </a:p>
        </p:txBody>
      </p:sp>
      <p:pic>
        <p:nvPicPr>
          <p:cNvPr id="153" name="Google Shape;153;p31"/>
          <p:cNvPicPr preferRelativeResize="0"/>
          <p:nvPr/>
        </p:nvPicPr>
        <p:blipFill>
          <a:blip r:embed="rId2">
            <a:alphaModFix/>
          </a:blip>
          <a:stretch>
            <a:fillRect/>
          </a:stretch>
        </p:blipFill>
        <p:spPr>
          <a:xfrm>
            <a:off x="76189" y="5775021"/>
            <a:ext cx="2010615" cy="981384"/>
          </a:xfrm>
          <a:prstGeom prst="rect">
            <a:avLst/>
          </a:prstGeom>
          <a:noFill/>
          <a:ln>
            <a:noFill/>
          </a:ln>
        </p:spPr>
      </p:pic>
    </p:spTree>
    <p:extLst>
      <p:ext uri="{BB962C8B-B14F-4D97-AF65-F5344CB8AC3E}">
        <p14:creationId xmlns:p14="http://schemas.microsoft.com/office/powerpoint/2010/main" val="2240894794"/>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matchingName="Main point" preserve="1">
  <p:cSld name="Main point">
    <p:spTree>
      <p:nvGrpSpPr>
        <p:cNvPr id="1" name="Shape 154"/>
        <p:cNvGrpSpPr/>
        <p:nvPr/>
      </p:nvGrpSpPr>
      <p:grpSpPr>
        <a:xfrm>
          <a:off x="0" y="0"/>
          <a:ext cx="0" cy="0"/>
          <a:chOff x="0" y="0"/>
          <a:chExt cx="0" cy="0"/>
        </a:xfrm>
      </p:grpSpPr>
      <p:sp>
        <p:nvSpPr>
          <p:cNvPr id="155" name="Google Shape;155;p32"/>
          <p:cNvSpPr txBox="1">
            <a:spLocks noGrp="1"/>
          </p:cNvSpPr>
          <p:nvPr>
            <p:ph type="title"/>
          </p:nvPr>
        </p:nvSpPr>
        <p:spPr>
          <a:xfrm>
            <a:off x="490250" y="705200"/>
            <a:ext cx="5678100" cy="5447600"/>
          </a:xfrm>
          <a:prstGeom prst="rect">
            <a:avLst/>
          </a:prstGeom>
        </p:spPr>
        <p:txBody>
          <a:bodyPr spcFirstLastPara="1" wrap="square" lIns="91425" tIns="91425" rIns="91425" bIns="91425" anchor="ctr" anchorCtr="0">
            <a:noAutofit/>
          </a:bodyPr>
          <a:lstStyle>
            <a:lvl1pPr lvl="0" rtl="0">
              <a:spcBef>
                <a:spcPts val="0"/>
              </a:spcBef>
              <a:spcAft>
                <a:spcPts val="0"/>
              </a:spcAft>
              <a:buClr>
                <a:schemeClr val="lt1"/>
              </a:buClr>
              <a:buSzPts val="5400"/>
              <a:buNone/>
              <a:defRPr sz="5400">
                <a:solidFill>
                  <a:schemeClr val="lt1"/>
                </a:solidFill>
              </a:defRPr>
            </a:lvl1pPr>
            <a:lvl2pPr lvl="1" rtl="0">
              <a:spcBef>
                <a:spcPts val="0"/>
              </a:spcBef>
              <a:spcAft>
                <a:spcPts val="0"/>
              </a:spcAft>
              <a:buClr>
                <a:schemeClr val="lt1"/>
              </a:buClr>
              <a:buSzPts val="5400"/>
              <a:buNone/>
              <a:defRPr sz="5400">
                <a:solidFill>
                  <a:schemeClr val="lt1"/>
                </a:solidFill>
              </a:defRPr>
            </a:lvl2pPr>
            <a:lvl3pPr lvl="2" rtl="0">
              <a:spcBef>
                <a:spcPts val="0"/>
              </a:spcBef>
              <a:spcAft>
                <a:spcPts val="0"/>
              </a:spcAft>
              <a:buClr>
                <a:schemeClr val="lt1"/>
              </a:buClr>
              <a:buSzPts val="5400"/>
              <a:buNone/>
              <a:defRPr sz="5400">
                <a:solidFill>
                  <a:schemeClr val="lt1"/>
                </a:solidFill>
              </a:defRPr>
            </a:lvl3pPr>
            <a:lvl4pPr lvl="3" rtl="0">
              <a:spcBef>
                <a:spcPts val="0"/>
              </a:spcBef>
              <a:spcAft>
                <a:spcPts val="0"/>
              </a:spcAft>
              <a:buClr>
                <a:schemeClr val="lt1"/>
              </a:buClr>
              <a:buSzPts val="5400"/>
              <a:buNone/>
              <a:defRPr sz="5400">
                <a:solidFill>
                  <a:schemeClr val="lt1"/>
                </a:solidFill>
              </a:defRPr>
            </a:lvl4pPr>
            <a:lvl5pPr lvl="4" rtl="0">
              <a:spcBef>
                <a:spcPts val="0"/>
              </a:spcBef>
              <a:spcAft>
                <a:spcPts val="0"/>
              </a:spcAft>
              <a:buClr>
                <a:schemeClr val="lt1"/>
              </a:buClr>
              <a:buSzPts val="5400"/>
              <a:buNone/>
              <a:defRPr sz="5400">
                <a:solidFill>
                  <a:schemeClr val="lt1"/>
                </a:solidFill>
              </a:defRPr>
            </a:lvl5pPr>
            <a:lvl6pPr lvl="5" rtl="0">
              <a:spcBef>
                <a:spcPts val="0"/>
              </a:spcBef>
              <a:spcAft>
                <a:spcPts val="0"/>
              </a:spcAft>
              <a:buClr>
                <a:schemeClr val="lt1"/>
              </a:buClr>
              <a:buSzPts val="5400"/>
              <a:buNone/>
              <a:defRPr sz="5400">
                <a:solidFill>
                  <a:schemeClr val="lt1"/>
                </a:solidFill>
              </a:defRPr>
            </a:lvl6pPr>
            <a:lvl7pPr lvl="6" rtl="0">
              <a:spcBef>
                <a:spcPts val="0"/>
              </a:spcBef>
              <a:spcAft>
                <a:spcPts val="0"/>
              </a:spcAft>
              <a:buClr>
                <a:schemeClr val="lt1"/>
              </a:buClr>
              <a:buSzPts val="5400"/>
              <a:buNone/>
              <a:defRPr sz="5400">
                <a:solidFill>
                  <a:schemeClr val="lt1"/>
                </a:solidFill>
              </a:defRPr>
            </a:lvl7pPr>
            <a:lvl8pPr lvl="7" rtl="0">
              <a:spcBef>
                <a:spcPts val="0"/>
              </a:spcBef>
              <a:spcAft>
                <a:spcPts val="0"/>
              </a:spcAft>
              <a:buClr>
                <a:schemeClr val="lt1"/>
              </a:buClr>
              <a:buSzPts val="5400"/>
              <a:buNone/>
              <a:defRPr sz="5400">
                <a:solidFill>
                  <a:schemeClr val="lt1"/>
                </a:solidFill>
              </a:defRPr>
            </a:lvl8pPr>
            <a:lvl9pPr lvl="8" rtl="0">
              <a:spcBef>
                <a:spcPts val="0"/>
              </a:spcBef>
              <a:spcAft>
                <a:spcPts val="0"/>
              </a:spcAft>
              <a:buClr>
                <a:schemeClr val="lt1"/>
              </a:buClr>
              <a:buSzPts val="5400"/>
              <a:buNone/>
              <a:defRPr sz="5400">
                <a:solidFill>
                  <a:schemeClr val="lt1"/>
                </a:solidFill>
              </a:defRPr>
            </a:lvl9pPr>
          </a:lstStyle>
          <a:p>
            <a:r>
              <a:rPr lang="en-US"/>
              <a:t>Click to edit Master title style</a:t>
            </a:r>
            <a:endParaRPr/>
          </a:p>
        </p:txBody>
      </p:sp>
      <p:sp>
        <p:nvSpPr>
          <p:cNvPr id="156" name="Google Shape;156;p32"/>
          <p:cNvSpPr txBox="1">
            <a:spLocks noGrp="1"/>
          </p:cNvSpPr>
          <p:nvPr>
            <p:ph type="sldNum" idx="12"/>
          </p:nvPr>
        </p:nvSpPr>
        <p:spPr>
          <a:xfrm>
            <a:off x="8472458" y="6217623"/>
            <a:ext cx="548700" cy="524800"/>
          </a:xfrm>
          <a:prstGeom prst="rect">
            <a:avLst/>
          </a:prstGeom>
        </p:spPr>
        <p:txBody>
          <a:bodyPr spcFirstLastPara="1" wrap="square" lIns="91425" tIns="91425" rIns="91425" bIns="91425" anchor="ctr" anchorCtr="0">
            <a:noAutofit/>
          </a:bodyPr>
          <a:lstStyle>
            <a:lvl1pPr lvl="0" rtl="0">
              <a:buNone/>
              <a:defRPr>
                <a:solidFill>
                  <a:schemeClr val="lt1"/>
                </a:solidFill>
              </a:defRPr>
            </a:lvl1pPr>
            <a:lvl2pPr lvl="1" rtl="0">
              <a:buNone/>
              <a:defRPr>
                <a:solidFill>
                  <a:schemeClr val="lt1"/>
                </a:solidFill>
              </a:defRPr>
            </a:lvl2pPr>
            <a:lvl3pPr lvl="2" rtl="0">
              <a:buNone/>
              <a:defRPr>
                <a:solidFill>
                  <a:schemeClr val="lt1"/>
                </a:solidFill>
              </a:defRPr>
            </a:lvl3pPr>
            <a:lvl4pPr lvl="3" rtl="0">
              <a:buNone/>
              <a:defRPr>
                <a:solidFill>
                  <a:schemeClr val="lt1"/>
                </a:solidFill>
              </a:defRPr>
            </a:lvl4pPr>
            <a:lvl5pPr lvl="4" rtl="0">
              <a:buNone/>
              <a:defRPr>
                <a:solidFill>
                  <a:schemeClr val="lt1"/>
                </a:solidFill>
              </a:defRPr>
            </a:lvl5pPr>
            <a:lvl6pPr lvl="5" rtl="0">
              <a:buNone/>
              <a:defRPr>
                <a:solidFill>
                  <a:schemeClr val="lt1"/>
                </a:solidFill>
              </a:defRPr>
            </a:lvl6pPr>
            <a:lvl7pPr lvl="6" rtl="0">
              <a:buNone/>
              <a:defRPr>
                <a:solidFill>
                  <a:schemeClr val="lt1"/>
                </a:solidFill>
              </a:defRPr>
            </a:lvl7pPr>
            <a:lvl8pPr lvl="7" rtl="0">
              <a:buNone/>
              <a:defRPr>
                <a:solidFill>
                  <a:schemeClr val="lt1"/>
                </a:solidFill>
              </a:defRPr>
            </a:lvl8pPr>
            <a:lvl9pPr lvl="8" rtl="0">
              <a:buNone/>
              <a:defRPr>
                <a:solidFill>
                  <a:schemeClr val="lt1"/>
                </a:solidFill>
              </a:defRPr>
            </a:lvl9pPr>
          </a:lstStyle>
          <a:p>
            <a:fld id="{00000000-1234-1234-1234-123412341234}" type="slidenum">
              <a:rPr lang="en" smtClean="0"/>
              <a:pPr/>
              <a:t>‹#›</a:t>
            </a:fld>
            <a:endParaRPr lang="en"/>
          </a:p>
        </p:txBody>
      </p:sp>
      <p:pic>
        <p:nvPicPr>
          <p:cNvPr id="157" name="Google Shape;157;p32"/>
          <p:cNvPicPr preferRelativeResize="0"/>
          <p:nvPr/>
        </p:nvPicPr>
        <p:blipFill>
          <a:blip r:embed="rId2">
            <a:alphaModFix/>
          </a:blip>
          <a:stretch>
            <a:fillRect/>
          </a:stretch>
        </p:blipFill>
        <p:spPr>
          <a:xfrm>
            <a:off x="64076" y="5760467"/>
            <a:ext cx="2009367" cy="981367"/>
          </a:xfrm>
          <a:prstGeom prst="rect">
            <a:avLst/>
          </a:prstGeom>
          <a:noFill/>
          <a:ln>
            <a:noFill/>
          </a:ln>
        </p:spPr>
      </p:pic>
      <p:pic>
        <p:nvPicPr>
          <p:cNvPr id="158" name="Google Shape;158;p32"/>
          <p:cNvPicPr preferRelativeResize="0"/>
          <p:nvPr/>
        </p:nvPicPr>
        <p:blipFill>
          <a:blip r:embed="rId3">
            <a:alphaModFix/>
          </a:blip>
          <a:stretch>
            <a:fillRect/>
          </a:stretch>
        </p:blipFill>
        <p:spPr>
          <a:xfrm>
            <a:off x="64100" y="5760467"/>
            <a:ext cx="2009326" cy="981367"/>
          </a:xfrm>
          <a:prstGeom prst="rect">
            <a:avLst/>
          </a:prstGeom>
          <a:noFill/>
          <a:ln>
            <a:noFill/>
          </a:ln>
        </p:spPr>
      </p:pic>
    </p:spTree>
    <p:extLst>
      <p:ext uri="{BB962C8B-B14F-4D97-AF65-F5344CB8AC3E}">
        <p14:creationId xmlns:p14="http://schemas.microsoft.com/office/powerpoint/2010/main" val="929194169"/>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matchingName="Section title and description" preserve="1">
  <p:cSld name="Section title and description">
    <p:spTree>
      <p:nvGrpSpPr>
        <p:cNvPr id="1" name="Shape 159"/>
        <p:cNvGrpSpPr/>
        <p:nvPr/>
      </p:nvGrpSpPr>
      <p:grpSpPr>
        <a:xfrm>
          <a:off x="0" y="0"/>
          <a:ext cx="0" cy="0"/>
          <a:chOff x="0" y="0"/>
          <a:chExt cx="0" cy="0"/>
        </a:xfrm>
      </p:grpSpPr>
      <p:sp>
        <p:nvSpPr>
          <p:cNvPr id="160" name="Google Shape;160;p33"/>
          <p:cNvSpPr/>
          <p:nvPr/>
        </p:nvSpPr>
        <p:spPr>
          <a:xfrm>
            <a:off x="4572000" y="233"/>
            <a:ext cx="4572000" cy="68580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cxnSp>
        <p:nvCxnSpPr>
          <p:cNvPr id="161" name="Google Shape;161;p33"/>
          <p:cNvCxnSpPr/>
          <p:nvPr/>
        </p:nvCxnSpPr>
        <p:spPr>
          <a:xfrm>
            <a:off x="5029675" y="5994000"/>
            <a:ext cx="577200" cy="0"/>
          </a:xfrm>
          <a:prstGeom prst="straightConnector1">
            <a:avLst/>
          </a:prstGeom>
          <a:noFill/>
          <a:ln w="19050" cap="flat" cmpd="sng">
            <a:solidFill>
              <a:srgbClr val="005F86"/>
            </a:solidFill>
            <a:prstDash val="lgDash"/>
            <a:round/>
            <a:headEnd type="none" w="sm" len="sm"/>
            <a:tailEnd type="none" w="sm" len="sm"/>
          </a:ln>
        </p:spPr>
      </p:cxnSp>
      <p:sp>
        <p:nvSpPr>
          <p:cNvPr id="162" name="Google Shape;162;p33"/>
          <p:cNvSpPr txBox="1">
            <a:spLocks noGrp="1"/>
          </p:cNvSpPr>
          <p:nvPr>
            <p:ph type="title"/>
          </p:nvPr>
        </p:nvSpPr>
        <p:spPr>
          <a:xfrm>
            <a:off x="265500" y="1438333"/>
            <a:ext cx="4045200" cy="2385600"/>
          </a:xfrm>
          <a:prstGeom prst="rect">
            <a:avLst/>
          </a:prstGeom>
        </p:spPr>
        <p:txBody>
          <a:bodyPr spcFirstLastPara="1" wrap="square" lIns="91425" tIns="91425" rIns="91425" bIns="91425" anchor="b" anchorCtr="0">
            <a:noAutofit/>
          </a:bodyPr>
          <a:lstStyle>
            <a:lvl1pPr lvl="0" algn="ctr" rtl="0">
              <a:spcBef>
                <a:spcPts val="0"/>
              </a:spcBef>
              <a:spcAft>
                <a:spcPts val="0"/>
              </a:spcAft>
              <a:buClr>
                <a:schemeClr val="lt1"/>
              </a:buClr>
              <a:buSzPts val="4600"/>
              <a:buNone/>
              <a:defRPr sz="4600">
                <a:solidFill>
                  <a:schemeClr val="lt1"/>
                </a:solidFill>
              </a:defRPr>
            </a:lvl1pPr>
            <a:lvl2pPr lvl="1" algn="ctr" rtl="0">
              <a:spcBef>
                <a:spcPts val="0"/>
              </a:spcBef>
              <a:spcAft>
                <a:spcPts val="0"/>
              </a:spcAft>
              <a:buClr>
                <a:schemeClr val="lt1"/>
              </a:buClr>
              <a:buSzPts val="4600"/>
              <a:buNone/>
              <a:defRPr sz="4600">
                <a:solidFill>
                  <a:schemeClr val="lt1"/>
                </a:solidFill>
              </a:defRPr>
            </a:lvl2pPr>
            <a:lvl3pPr lvl="2" algn="ctr" rtl="0">
              <a:spcBef>
                <a:spcPts val="0"/>
              </a:spcBef>
              <a:spcAft>
                <a:spcPts val="0"/>
              </a:spcAft>
              <a:buClr>
                <a:schemeClr val="lt1"/>
              </a:buClr>
              <a:buSzPts val="4600"/>
              <a:buNone/>
              <a:defRPr sz="4600">
                <a:solidFill>
                  <a:schemeClr val="lt1"/>
                </a:solidFill>
              </a:defRPr>
            </a:lvl3pPr>
            <a:lvl4pPr lvl="3" algn="ctr" rtl="0">
              <a:spcBef>
                <a:spcPts val="0"/>
              </a:spcBef>
              <a:spcAft>
                <a:spcPts val="0"/>
              </a:spcAft>
              <a:buClr>
                <a:schemeClr val="lt1"/>
              </a:buClr>
              <a:buSzPts val="4600"/>
              <a:buNone/>
              <a:defRPr sz="4600">
                <a:solidFill>
                  <a:schemeClr val="lt1"/>
                </a:solidFill>
              </a:defRPr>
            </a:lvl4pPr>
            <a:lvl5pPr lvl="4" algn="ctr" rtl="0">
              <a:spcBef>
                <a:spcPts val="0"/>
              </a:spcBef>
              <a:spcAft>
                <a:spcPts val="0"/>
              </a:spcAft>
              <a:buClr>
                <a:schemeClr val="lt1"/>
              </a:buClr>
              <a:buSzPts val="4600"/>
              <a:buNone/>
              <a:defRPr sz="4600">
                <a:solidFill>
                  <a:schemeClr val="lt1"/>
                </a:solidFill>
              </a:defRPr>
            </a:lvl5pPr>
            <a:lvl6pPr lvl="5" algn="ctr" rtl="0">
              <a:spcBef>
                <a:spcPts val="0"/>
              </a:spcBef>
              <a:spcAft>
                <a:spcPts val="0"/>
              </a:spcAft>
              <a:buClr>
                <a:schemeClr val="lt1"/>
              </a:buClr>
              <a:buSzPts val="4600"/>
              <a:buNone/>
              <a:defRPr sz="4600">
                <a:solidFill>
                  <a:schemeClr val="lt1"/>
                </a:solidFill>
              </a:defRPr>
            </a:lvl6pPr>
            <a:lvl7pPr lvl="6" algn="ctr" rtl="0">
              <a:spcBef>
                <a:spcPts val="0"/>
              </a:spcBef>
              <a:spcAft>
                <a:spcPts val="0"/>
              </a:spcAft>
              <a:buClr>
                <a:schemeClr val="lt1"/>
              </a:buClr>
              <a:buSzPts val="4600"/>
              <a:buNone/>
              <a:defRPr sz="4600">
                <a:solidFill>
                  <a:schemeClr val="lt1"/>
                </a:solidFill>
              </a:defRPr>
            </a:lvl7pPr>
            <a:lvl8pPr lvl="7" algn="ctr" rtl="0">
              <a:spcBef>
                <a:spcPts val="0"/>
              </a:spcBef>
              <a:spcAft>
                <a:spcPts val="0"/>
              </a:spcAft>
              <a:buClr>
                <a:schemeClr val="lt1"/>
              </a:buClr>
              <a:buSzPts val="4600"/>
              <a:buNone/>
              <a:defRPr sz="4600">
                <a:solidFill>
                  <a:schemeClr val="lt1"/>
                </a:solidFill>
              </a:defRPr>
            </a:lvl8pPr>
            <a:lvl9pPr lvl="8" algn="ctr" rtl="0">
              <a:spcBef>
                <a:spcPts val="0"/>
              </a:spcBef>
              <a:spcAft>
                <a:spcPts val="0"/>
              </a:spcAft>
              <a:buClr>
                <a:schemeClr val="lt1"/>
              </a:buClr>
              <a:buSzPts val="4600"/>
              <a:buNone/>
              <a:defRPr sz="4600">
                <a:solidFill>
                  <a:schemeClr val="lt1"/>
                </a:solidFill>
              </a:defRPr>
            </a:lvl9pPr>
          </a:lstStyle>
          <a:p>
            <a:r>
              <a:rPr lang="en-US"/>
              <a:t>Click to edit Master title style</a:t>
            </a:r>
            <a:endParaRPr/>
          </a:p>
        </p:txBody>
      </p:sp>
      <p:sp>
        <p:nvSpPr>
          <p:cNvPr id="163" name="Google Shape;163;p33"/>
          <p:cNvSpPr txBox="1">
            <a:spLocks noGrp="1"/>
          </p:cNvSpPr>
          <p:nvPr>
            <p:ph type="subTitle" idx="1"/>
          </p:nvPr>
        </p:nvSpPr>
        <p:spPr>
          <a:xfrm>
            <a:off x="265500" y="3895201"/>
            <a:ext cx="4045200" cy="17940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lt1"/>
              </a:buClr>
              <a:buSzPts val="1900"/>
              <a:buNone/>
              <a:defRPr sz="1900">
                <a:solidFill>
                  <a:schemeClr val="lt1"/>
                </a:solidFill>
              </a:defRPr>
            </a:lvl1pPr>
            <a:lvl2pPr lvl="1" algn="ctr" rtl="0">
              <a:lnSpc>
                <a:spcPct val="100000"/>
              </a:lnSpc>
              <a:spcBef>
                <a:spcPts val="0"/>
              </a:spcBef>
              <a:spcAft>
                <a:spcPts val="0"/>
              </a:spcAft>
              <a:buClr>
                <a:schemeClr val="lt1"/>
              </a:buClr>
              <a:buSzPts val="1900"/>
              <a:buNone/>
              <a:defRPr sz="1900">
                <a:solidFill>
                  <a:schemeClr val="lt1"/>
                </a:solidFill>
              </a:defRPr>
            </a:lvl2pPr>
            <a:lvl3pPr lvl="2" algn="ctr" rtl="0">
              <a:lnSpc>
                <a:spcPct val="100000"/>
              </a:lnSpc>
              <a:spcBef>
                <a:spcPts val="0"/>
              </a:spcBef>
              <a:spcAft>
                <a:spcPts val="0"/>
              </a:spcAft>
              <a:buClr>
                <a:schemeClr val="lt1"/>
              </a:buClr>
              <a:buSzPts val="1900"/>
              <a:buNone/>
              <a:defRPr sz="1900">
                <a:solidFill>
                  <a:schemeClr val="lt1"/>
                </a:solidFill>
              </a:defRPr>
            </a:lvl3pPr>
            <a:lvl4pPr lvl="3" algn="ctr" rtl="0">
              <a:lnSpc>
                <a:spcPct val="100000"/>
              </a:lnSpc>
              <a:spcBef>
                <a:spcPts val="0"/>
              </a:spcBef>
              <a:spcAft>
                <a:spcPts val="0"/>
              </a:spcAft>
              <a:buClr>
                <a:schemeClr val="lt1"/>
              </a:buClr>
              <a:buSzPts val="1900"/>
              <a:buNone/>
              <a:defRPr sz="1900">
                <a:solidFill>
                  <a:schemeClr val="lt1"/>
                </a:solidFill>
              </a:defRPr>
            </a:lvl4pPr>
            <a:lvl5pPr lvl="4" algn="ctr" rtl="0">
              <a:lnSpc>
                <a:spcPct val="100000"/>
              </a:lnSpc>
              <a:spcBef>
                <a:spcPts val="0"/>
              </a:spcBef>
              <a:spcAft>
                <a:spcPts val="0"/>
              </a:spcAft>
              <a:buClr>
                <a:schemeClr val="lt1"/>
              </a:buClr>
              <a:buSzPts val="1900"/>
              <a:buNone/>
              <a:defRPr sz="1900">
                <a:solidFill>
                  <a:schemeClr val="lt1"/>
                </a:solidFill>
              </a:defRPr>
            </a:lvl5pPr>
            <a:lvl6pPr lvl="5" algn="ctr" rtl="0">
              <a:lnSpc>
                <a:spcPct val="100000"/>
              </a:lnSpc>
              <a:spcBef>
                <a:spcPts val="0"/>
              </a:spcBef>
              <a:spcAft>
                <a:spcPts val="0"/>
              </a:spcAft>
              <a:buClr>
                <a:schemeClr val="lt1"/>
              </a:buClr>
              <a:buSzPts val="1900"/>
              <a:buNone/>
              <a:defRPr sz="1900">
                <a:solidFill>
                  <a:schemeClr val="lt1"/>
                </a:solidFill>
              </a:defRPr>
            </a:lvl6pPr>
            <a:lvl7pPr lvl="6" algn="ctr" rtl="0">
              <a:lnSpc>
                <a:spcPct val="100000"/>
              </a:lnSpc>
              <a:spcBef>
                <a:spcPts val="0"/>
              </a:spcBef>
              <a:spcAft>
                <a:spcPts val="0"/>
              </a:spcAft>
              <a:buClr>
                <a:schemeClr val="lt1"/>
              </a:buClr>
              <a:buSzPts val="1900"/>
              <a:buNone/>
              <a:defRPr sz="1900">
                <a:solidFill>
                  <a:schemeClr val="lt1"/>
                </a:solidFill>
              </a:defRPr>
            </a:lvl7pPr>
            <a:lvl8pPr lvl="7" algn="ctr" rtl="0">
              <a:lnSpc>
                <a:spcPct val="100000"/>
              </a:lnSpc>
              <a:spcBef>
                <a:spcPts val="0"/>
              </a:spcBef>
              <a:spcAft>
                <a:spcPts val="0"/>
              </a:spcAft>
              <a:buClr>
                <a:schemeClr val="lt1"/>
              </a:buClr>
              <a:buSzPts val="1900"/>
              <a:buNone/>
              <a:defRPr sz="1900">
                <a:solidFill>
                  <a:schemeClr val="lt1"/>
                </a:solidFill>
              </a:defRPr>
            </a:lvl8pPr>
            <a:lvl9pPr lvl="8" algn="ctr" rtl="0">
              <a:lnSpc>
                <a:spcPct val="100000"/>
              </a:lnSpc>
              <a:spcBef>
                <a:spcPts val="0"/>
              </a:spcBef>
              <a:spcAft>
                <a:spcPts val="0"/>
              </a:spcAft>
              <a:buClr>
                <a:schemeClr val="lt1"/>
              </a:buClr>
              <a:buSzPts val="1900"/>
              <a:buNone/>
              <a:defRPr sz="1900">
                <a:solidFill>
                  <a:schemeClr val="lt1"/>
                </a:solidFill>
              </a:defRPr>
            </a:lvl9pPr>
          </a:lstStyle>
          <a:p>
            <a:r>
              <a:rPr lang="en-US"/>
              <a:t>Click to edit Master subtitle style</a:t>
            </a:r>
            <a:endParaRPr/>
          </a:p>
        </p:txBody>
      </p:sp>
      <p:sp>
        <p:nvSpPr>
          <p:cNvPr id="164" name="Google Shape;164;p33"/>
          <p:cNvSpPr txBox="1">
            <a:spLocks noGrp="1"/>
          </p:cNvSpPr>
          <p:nvPr>
            <p:ph type="body" idx="2"/>
          </p:nvPr>
        </p:nvSpPr>
        <p:spPr>
          <a:xfrm>
            <a:off x="4939500" y="965600"/>
            <a:ext cx="3837000" cy="4962000"/>
          </a:xfrm>
          <a:prstGeom prst="rect">
            <a:avLst/>
          </a:prstGeom>
        </p:spPr>
        <p:txBody>
          <a:bodyPr spcFirstLastPara="1" wrap="square" lIns="91425" tIns="91425" rIns="91425" bIns="91425" anchor="ctr" anchorCtr="0">
            <a:noAutofit/>
          </a:bodyPr>
          <a:lstStyle>
            <a:lvl1pPr marL="457200" lvl="0" indent="-342900" rtl="0">
              <a:spcBef>
                <a:spcPts val="0"/>
              </a:spcBef>
              <a:spcAft>
                <a:spcPts val="0"/>
              </a:spcAft>
              <a:buSzPts val="1800"/>
              <a:buChar char="●"/>
              <a:defRPr/>
            </a:lvl1pPr>
            <a:lvl2pPr marL="914400" lvl="1" indent="-317500" rtl="0">
              <a:spcBef>
                <a:spcPts val="1600"/>
              </a:spcBef>
              <a:spcAft>
                <a:spcPts val="0"/>
              </a:spcAft>
              <a:buSzPts val="1400"/>
              <a:buChar char="○"/>
              <a:defRPr/>
            </a:lvl2pPr>
            <a:lvl3pPr marL="1371600" lvl="2" indent="-317500" rtl="0">
              <a:spcBef>
                <a:spcPts val="1600"/>
              </a:spcBef>
              <a:spcAft>
                <a:spcPts val="0"/>
              </a:spcAft>
              <a:buSzPts val="1400"/>
              <a:buChar char="■"/>
              <a:defRPr/>
            </a:lvl3pPr>
            <a:lvl4pPr marL="1828800" lvl="3" indent="-317500" rtl="0">
              <a:spcBef>
                <a:spcPts val="1600"/>
              </a:spcBef>
              <a:spcAft>
                <a:spcPts val="0"/>
              </a:spcAft>
              <a:buSzPts val="1400"/>
              <a:buChar char="●"/>
              <a:defRPr/>
            </a:lvl4pPr>
            <a:lvl5pPr marL="2286000" lvl="4" indent="-317500" rtl="0">
              <a:spcBef>
                <a:spcPts val="1600"/>
              </a:spcBef>
              <a:spcAft>
                <a:spcPts val="0"/>
              </a:spcAft>
              <a:buSzPts val="1400"/>
              <a:buChar char="○"/>
              <a:defRPr/>
            </a:lvl5pPr>
            <a:lvl6pPr marL="2743200" lvl="5" indent="-317500" rtl="0">
              <a:spcBef>
                <a:spcPts val="1600"/>
              </a:spcBef>
              <a:spcAft>
                <a:spcPts val="0"/>
              </a:spcAft>
              <a:buSzPts val="1400"/>
              <a:buChar char="■"/>
              <a:defRPr/>
            </a:lvl6pPr>
            <a:lvl7pPr marL="3200400" lvl="6" indent="-317500" rtl="0">
              <a:spcBef>
                <a:spcPts val="1600"/>
              </a:spcBef>
              <a:spcAft>
                <a:spcPts val="0"/>
              </a:spcAft>
              <a:buSzPts val="1400"/>
              <a:buChar char="●"/>
              <a:defRPr/>
            </a:lvl7pPr>
            <a:lvl8pPr marL="3657600" lvl="7" indent="-317500" rtl="0">
              <a:spcBef>
                <a:spcPts val="1600"/>
              </a:spcBef>
              <a:spcAft>
                <a:spcPts val="0"/>
              </a:spcAft>
              <a:buSzPts val="1400"/>
              <a:buChar char="○"/>
              <a:defRPr/>
            </a:lvl8pPr>
            <a:lvl9pPr marL="4114800" lvl="8" indent="-317500" rtl="0">
              <a:spcBef>
                <a:spcPts val="1600"/>
              </a:spcBef>
              <a:spcAft>
                <a:spcPts val="1600"/>
              </a:spcAft>
              <a:buSzPts val="1400"/>
              <a:buChar char="■"/>
              <a:defRPr/>
            </a:lvl9pPr>
          </a:lstStyle>
          <a:p>
            <a:pPr lvl="0"/>
            <a:r>
              <a:rPr lang="en-US"/>
              <a:t>Click to edit Master text styles</a:t>
            </a:r>
          </a:p>
        </p:txBody>
      </p:sp>
      <p:sp>
        <p:nvSpPr>
          <p:cNvPr id="165" name="Google Shape;165;p33"/>
          <p:cNvSpPr txBox="1">
            <a:spLocks noGrp="1"/>
          </p:cNvSpPr>
          <p:nvPr>
            <p:ph type="sldNum" idx="12"/>
          </p:nvPr>
        </p:nvSpPr>
        <p:spPr>
          <a:xfrm>
            <a:off x="8472458" y="6217623"/>
            <a:ext cx="548700" cy="5248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fld id="{00000000-1234-1234-1234-123412341234}" type="slidenum">
              <a:rPr lang="en" smtClean="0"/>
              <a:pPr/>
              <a:t>‹#›</a:t>
            </a:fld>
            <a:endParaRPr lang="en"/>
          </a:p>
        </p:txBody>
      </p:sp>
      <p:pic>
        <p:nvPicPr>
          <p:cNvPr id="166" name="Google Shape;166;p33"/>
          <p:cNvPicPr preferRelativeResize="0"/>
          <p:nvPr/>
        </p:nvPicPr>
        <p:blipFill>
          <a:blip r:embed="rId2">
            <a:alphaModFix/>
          </a:blip>
          <a:stretch>
            <a:fillRect/>
          </a:stretch>
        </p:blipFill>
        <p:spPr>
          <a:xfrm>
            <a:off x="64076" y="5760467"/>
            <a:ext cx="2009367" cy="981367"/>
          </a:xfrm>
          <a:prstGeom prst="rect">
            <a:avLst/>
          </a:prstGeom>
          <a:noFill/>
          <a:ln>
            <a:noFill/>
          </a:ln>
        </p:spPr>
      </p:pic>
      <p:pic>
        <p:nvPicPr>
          <p:cNvPr id="167" name="Google Shape;167;p33"/>
          <p:cNvPicPr preferRelativeResize="0"/>
          <p:nvPr/>
        </p:nvPicPr>
        <p:blipFill>
          <a:blip r:embed="rId3">
            <a:alphaModFix/>
          </a:blip>
          <a:stretch>
            <a:fillRect/>
          </a:stretch>
        </p:blipFill>
        <p:spPr>
          <a:xfrm>
            <a:off x="63451" y="5760455"/>
            <a:ext cx="2010615" cy="981384"/>
          </a:xfrm>
          <a:prstGeom prst="rect">
            <a:avLst/>
          </a:prstGeom>
          <a:noFill/>
          <a:ln>
            <a:noFill/>
          </a:ln>
        </p:spPr>
      </p:pic>
    </p:spTree>
    <p:extLst>
      <p:ext uri="{BB962C8B-B14F-4D97-AF65-F5344CB8AC3E}">
        <p14:creationId xmlns:p14="http://schemas.microsoft.com/office/powerpoint/2010/main" val="2666522874"/>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matchingName="Caption" preserve="1">
  <p:cSld name="Caption">
    <p:spTree>
      <p:nvGrpSpPr>
        <p:cNvPr id="1" name="Shape 168"/>
        <p:cNvGrpSpPr/>
        <p:nvPr/>
      </p:nvGrpSpPr>
      <p:grpSpPr>
        <a:xfrm>
          <a:off x="0" y="0"/>
          <a:ext cx="0" cy="0"/>
          <a:chOff x="0" y="0"/>
          <a:chExt cx="0" cy="0"/>
        </a:xfrm>
      </p:grpSpPr>
      <p:sp>
        <p:nvSpPr>
          <p:cNvPr id="169" name="Google Shape;169;p34"/>
          <p:cNvSpPr txBox="1">
            <a:spLocks noGrp="1"/>
          </p:cNvSpPr>
          <p:nvPr>
            <p:ph type="body" idx="1"/>
          </p:nvPr>
        </p:nvSpPr>
        <p:spPr>
          <a:xfrm>
            <a:off x="2280225" y="5640767"/>
            <a:ext cx="5998800" cy="806800"/>
          </a:xfrm>
          <a:prstGeom prst="rect">
            <a:avLst/>
          </a:prstGeom>
        </p:spPr>
        <p:txBody>
          <a:bodyPr spcFirstLastPara="1" wrap="square" lIns="91425" tIns="91425" rIns="91425" bIns="91425" anchor="ctr" anchorCtr="0">
            <a:noAutofit/>
          </a:bodyPr>
          <a:lstStyle>
            <a:lvl1pPr marL="457200" lvl="0" indent="-228600" rtl="0">
              <a:lnSpc>
                <a:spcPct val="100000"/>
              </a:lnSpc>
              <a:spcBef>
                <a:spcPts val="0"/>
              </a:spcBef>
              <a:spcAft>
                <a:spcPts val="0"/>
              </a:spcAft>
              <a:buSzPts val="2100"/>
              <a:buFont typeface="Oswald"/>
              <a:buNone/>
              <a:defRPr sz="2100">
                <a:latin typeface="Oswald"/>
                <a:ea typeface="Oswald"/>
                <a:cs typeface="Oswald"/>
                <a:sym typeface="Oswald"/>
              </a:defRPr>
            </a:lvl1pPr>
          </a:lstStyle>
          <a:p>
            <a:pPr lvl="0"/>
            <a:r>
              <a:rPr lang="en-US"/>
              <a:t>Click to edit Master text styles</a:t>
            </a:r>
          </a:p>
        </p:txBody>
      </p:sp>
      <p:sp>
        <p:nvSpPr>
          <p:cNvPr id="170" name="Google Shape;170;p34"/>
          <p:cNvSpPr txBox="1">
            <a:spLocks noGrp="1"/>
          </p:cNvSpPr>
          <p:nvPr>
            <p:ph type="sldNum" idx="12"/>
          </p:nvPr>
        </p:nvSpPr>
        <p:spPr>
          <a:xfrm>
            <a:off x="8472458" y="6217623"/>
            <a:ext cx="548700" cy="5248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fld id="{00000000-1234-1234-1234-123412341234}" type="slidenum">
              <a:rPr lang="en" smtClean="0"/>
              <a:pPr/>
              <a:t>‹#›</a:t>
            </a:fld>
            <a:endParaRPr lang="en"/>
          </a:p>
        </p:txBody>
      </p:sp>
      <p:pic>
        <p:nvPicPr>
          <p:cNvPr id="171" name="Google Shape;171;p34"/>
          <p:cNvPicPr preferRelativeResize="0"/>
          <p:nvPr/>
        </p:nvPicPr>
        <p:blipFill>
          <a:blip r:embed="rId2">
            <a:alphaModFix/>
          </a:blip>
          <a:stretch>
            <a:fillRect/>
          </a:stretch>
        </p:blipFill>
        <p:spPr>
          <a:xfrm>
            <a:off x="76189" y="5775021"/>
            <a:ext cx="2010615" cy="981384"/>
          </a:xfrm>
          <a:prstGeom prst="rect">
            <a:avLst/>
          </a:prstGeom>
          <a:noFill/>
          <a:ln>
            <a:noFill/>
          </a:ln>
        </p:spPr>
      </p:pic>
    </p:spTree>
    <p:extLst>
      <p:ext uri="{BB962C8B-B14F-4D97-AF65-F5344CB8AC3E}">
        <p14:creationId xmlns:p14="http://schemas.microsoft.com/office/powerpoint/2010/main" val="2061544514"/>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matchingName="Big number" preserve="1">
  <p:cSld name="Big number">
    <p:spTree>
      <p:nvGrpSpPr>
        <p:cNvPr id="1" name="Shape 172"/>
        <p:cNvGrpSpPr/>
        <p:nvPr/>
      </p:nvGrpSpPr>
      <p:grpSpPr>
        <a:xfrm>
          <a:off x="0" y="0"/>
          <a:ext cx="0" cy="0"/>
          <a:chOff x="0" y="0"/>
          <a:chExt cx="0" cy="0"/>
        </a:xfrm>
      </p:grpSpPr>
      <p:cxnSp>
        <p:nvCxnSpPr>
          <p:cNvPr id="173" name="Google Shape;173;p35"/>
          <p:cNvCxnSpPr/>
          <p:nvPr/>
        </p:nvCxnSpPr>
        <p:spPr>
          <a:xfrm>
            <a:off x="413275" y="3984367"/>
            <a:ext cx="910500" cy="0"/>
          </a:xfrm>
          <a:prstGeom prst="straightConnector1">
            <a:avLst/>
          </a:prstGeom>
          <a:noFill/>
          <a:ln w="28575" cap="flat" cmpd="sng">
            <a:solidFill>
              <a:srgbClr val="005F86"/>
            </a:solidFill>
            <a:prstDash val="lgDash"/>
            <a:round/>
            <a:headEnd type="none" w="sm" len="sm"/>
            <a:tailEnd type="none" w="sm" len="sm"/>
          </a:ln>
        </p:spPr>
      </p:cxnSp>
      <p:sp>
        <p:nvSpPr>
          <p:cNvPr id="174" name="Google Shape;174;p35"/>
          <p:cNvSpPr txBox="1">
            <a:spLocks noGrp="1"/>
          </p:cNvSpPr>
          <p:nvPr>
            <p:ph type="title" hasCustomPrompt="1"/>
          </p:nvPr>
        </p:nvSpPr>
        <p:spPr>
          <a:xfrm>
            <a:off x="311700" y="1474833"/>
            <a:ext cx="8520600" cy="2596000"/>
          </a:xfrm>
          <a:prstGeom prst="rect">
            <a:avLst/>
          </a:prstGeom>
        </p:spPr>
        <p:txBody>
          <a:bodyPr spcFirstLastPara="1" wrap="square" lIns="91425" tIns="91425" rIns="91425" bIns="91425" anchor="b" anchorCtr="0">
            <a:noAutofit/>
          </a:bodyPr>
          <a:lstStyle>
            <a:lvl1pPr lvl="0" rtl="0">
              <a:spcBef>
                <a:spcPts val="0"/>
              </a:spcBef>
              <a:spcAft>
                <a:spcPts val="0"/>
              </a:spcAft>
              <a:buSzPts val="12000"/>
              <a:buNone/>
              <a:defRPr sz="12000"/>
            </a:lvl1pPr>
            <a:lvl2pPr lvl="1" rtl="0">
              <a:spcBef>
                <a:spcPts val="0"/>
              </a:spcBef>
              <a:spcAft>
                <a:spcPts val="0"/>
              </a:spcAft>
              <a:buSzPts val="12000"/>
              <a:buNone/>
              <a:defRPr sz="12000"/>
            </a:lvl2pPr>
            <a:lvl3pPr lvl="2" rtl="0">
              <a:spcBef>
                <a:spcPts val="0"/>
              </a:spcBef>
              <a:spcAft>
                <a:spcPts val="0"/>
              </a:spcAft>
              <a:buSzPts val="12000"/>
              <a:buNone/>
              <a:defRPr sz="12000"/>
            </a:lvl3pPr>
            <a:lvl4pPr lvl="3" rtl="0">
              <a:spcBef>
                <a:spcPts val="0"/>
              </a:spcBef>
              <a:spcAft>
                <a:spcPts val="0"/>
              </a:spcAft>
              <a:buSzPts val="12000"/>
              <a:buNone/>
              <a:defRPr sz="12000"/>
            </a:lvl4pPr>
            <a:lvl5pPr lvl="4" rtl="0">
              <a:spcBef>
                <a:spcPts val="0"/>
              </a:spcBef>
              <a:spcAft>
                <a:spcPts val="0"/>
              </a:spcAft>
              <a:buSzPts val="12000"/>
              <a:buNone/>
              <a:defRPr sz="12000"/>
            </a:lvl5pPr>
            <a:lvl6pPr lvl="5" rtl="0">
              <a:spcBef>
                <a:spcPts val="0"/>
              </a:spcBef>
              <a:spcAft>
                <a:spcPts val="0"/>
              </a:spcAft>
              <a:buSzPts val="12000"/>
              <a:buNone/>
              <a:defRPr sz="12000"/>
            </a:lvl6pPr>
            <a:lvl7pPr lvl="6" rtl="0">
              <a:spcBef>
                <a:spcPts val="0"/>
              </a:spcBef>
              <a:spcAft>
                <a:spcPts val="0"/>
              </a:spcAft>
              <a:buSzPts val="12000"/>
              <a:buNone/>
              <a:defRPr sz="12000"/>
            </a:lvl7pPr>
            <a:lvl8pPr lvl="7" rtl="0">
              <a:spcBef>
                <a:spcPts val="0"/>
              </a:spcBef>
              <a:spcAft>
                <a:spcPts val="0"/>
              </a:spcAft>
              <a:buSzPts val="12000"/>
              <a:buNone/>
              <a:defRPr sz="12000"/>
            </a:lvl8pPr>
            <a:lvl9pPr lvl="8" rtl="0">
              <a:spcBef>
                <a:spcPts val="0"/>
              </a:spcBef>
              <a:spcAft>
                <a:spcPts val="0"/>
              </a:spcAft>
              <a:buSzPts val="12000"/>
              <a:buNone/>
              <a:defRPr sz="12000"/>
            </a:lvl9pPr>
          </a:lstStyle>
          <a:p>
            <a:r>
              <a:t>xx%</a:t>
            </a:r>
          </a:p>
        </p:txBody>
      </p:sp>
      <p:sp>
        <p:nvSpPr>
          <p:cNvPr id="175" name="Google Shape;175;p35"/>
          <p:cNvSpPr txBox="1">
            <a:spLocks noGrp="1"/>
          </p:cNvSpPr>
          <p:nvPr>
            <p:ph type="body" idx="1"/>
          </p:nvPr>
        </p:nvSpPr>
        <p:spPr>
          <a:xfrm>
            <a:off x="311700" y="4202967"/>
            <a:ext cx="8520600" cy="1734400"/>
          </a:xfrm>
          <a:prstGeom prst="rect">
            <a:avLst/>
          </a:prstGeom>
        </p:spPr>
        <p:txBody>
          <a:bodyPr spcFirstLastPara="1" wrap="square" lIns="91425" tIns="91425" rIns="91425" bIns="91425" anchor="t" anchorCtr="0">
            <a:noAutofit/>
          </a:bodyPr>
          <a:lstStyle>
            <a:lvl1pPr marL="457200" lvl="0" indent="-342900" rtl="0">
              <a:spcBef>
                <a:spcPts val="0"/>
              </a:spcBef>
              <a:spcAft>
                <a:spcPts val="0"/>
              </a:spcAft>
              <a:buSzPts val="1800"/>
              <a:buChar char="●"/>
              <a:defRPr/>
            </a:lvl1pPr>
            <a:lvl2pPr marL="914400" lvl="1" indent="-317500" rtl="0">
              <a:spcBef>
                <a:spcPts val="1600"/>
              </a:spcBef>
              <a:spcAft>
                <a:spcPts val="0"/>
              </a:spcAft>
              <a:buSzPts val="1400"/>
              <a:buChar char="○"/>
              <a:defRPr/>
            </a:lvl2pPr>
            <a:lvl3pPr marL="1371600" lvl="2" indent="-317500" rtl="0">
              <a:spcBef>
                <a:spcPts val="1600"/>
              </a:spcBef>
              <a:spcAft>
                <a:spcPts val="0"/>
              </a:spcAft>
              <a:buSzPts val="1400"/>
              <a:buChar char="■"/>
              <a:defRPr/>
            </a:lvl3pPr>
            <a:lvl4pPr marL="1828800" lvl="3" indent="-317500" rtl="0">
              <a:spcBef>
                <a:spcPts val="1600"/>
              </a:spcBef>
              <a:spcAft>
                <a:spcPts val="0"/>
              </a:spcAft>
              <a:buSzPts val="1400"/>
              <a:buChar char="●"/>
              <a:defRPr/>
            </a:lvl4pPr>
            <a:lvl5pPr marL="2286000" lvl="4" indent="-317500" rtl="0">
              <a:spcBef>
                <a:spcPts val="1600"/>
              </a:spcBef>
              <a:spcAft>
                <a:spcPts val="0"/>
              </a:spcAft>
              <a:buSzPts val="1400"/>
              <a:buChar char="○"/>
              <a:defRPr/>
            </a:lvl5pPr>
            <a:lvl6pPr marL="2743200" lvl="5" indent="-317500" rtl="0">
              <a:spcBef>
                <a:spcPts val="1600"/>
              </a:spcBef>
              <a:spcAft>
                <a:spcPts val="0"/>
              </a:spcAft>
              <a:buSzPts val="1400"/>
              <a:buChar char="■"/>
              <a:defRPr/>
            </a:lvl6pPr>
            <a:lvl7pPr marL="3200400" lvl="6" indent="-317500" rtl="0">
              <a:spcBef>
                <a:spcPts val="1600"/>
              </a:spcBef>
              <a:spcAft>
                <a:spcPts val="0"/>
              </a:spcAft>
              <a:buSzPts val="1400"/>
              <a:buChar char="●"/>
              <a:defRPr/>
            </a:lvl7pPr>
            <a:lvl8pPr marL="3657600" lvl="7" indent="-317500" rtl="0">
              <a:spcBef>
                <a:spcPts val="1600"/>
              </a:spcBef>
              <a:spcAft>
                <a:spcPts val="0"/>
              </a:spcAft>
              <a:buSzPts val="1400"/>
              <a:buChar char="○"/>
              <a:defRPr/>
            </a:lvl8pPr>
            <a:lvl9pPr marL="4114800" lvl="8" indent="-317500" rtl="0">
              <a:spcBef>
                <a:spcPts val="1600"/>
              </a:spcBef>
              <a:spcAft>
                <a:spcPts val="1600"/>
              </a:spcAft>
              <a:buSzPts val="1400"/>
              <a:buChar char="■"/>
              <a:defRPr/>
            </a:lvl9pPr>
          </a:lstStyle>
          <a:p>
            <a:pPr lvl="0"/>
            <a:r>
              <a:rPr lang="en-US"/>
              <a:t>Click to edit Master text styles</a:t>
            </a:r>
          </a:p>
        </p:txBody>
      </p:sp>
      <p:sp>
        <p:nvSpPr>
          <p:cNvPr id="176" name="Google Shape;176;p35"/>
          <p:cNvSpPr txBox="1">
            <a:spLocks noGrp="1"/>
          </p:cNvSpPr>
          <p:nvPr>
            <p:ph type="sldNum" idx="12"/>
          </p:nvPr>
        </p:nvSpPr>
        <p:spPr>
          <a:xfrm>
            <a:off x="8472458" y="6217623"/>
            <a:ext cx="548700" cy="5248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fld id="{00000000-1234-1234-1234-123412341234}" type="slidenum">
              <a:rPr lang="en" smtClean="0"/>
              <a:pPr/>
              <a:t>‹#›</a:t>
            </a:fld>
            <a:endParaRPr lang="en"/>
          </a:p>
        </p:txBody>
      </p:sp>
      <p:pic>
        <p:nvPicPr>
          <p:cNvPr id="177" name="Google Shape;177;p35"/>
          <p:cNvPicPr preferRelativeResize="0"/>
          <p:nvPr/>
        </p:nvPicPr>
        <p:blipFill>
          <a:blip r:embed="rId2">
            <a:alphaModFix/>
          </a:blip>
          <a:stretch>
            <a:fillRect/>
          </a:stretch>
        </p:blipFill>
        <p:spPr>
          <a:xfrm>
            <a:off x="76189" y="5775021"/>
            <a:ext cx="2010615" cy="981384"/>
          </a:xfrm>
          <a:prstGeom prst="rect">
            <a:avLst/>
          </a:prstGeom>
          <a:noFill/>
          <a:ln>
            <a:noFill/>
          </a:ln>
        </p:spPr>
      </p:pic>
    </p:spTree>
    <p:extLst>
      <p:ext uri="{BB962C8B-B14F-4D97-AF65-F5344CB8AC3E}">
        <p14:creationId xmlns:p14="http://schemas.microsoft.com/office/powerpoint/2010/main" val="3567669865"/>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matchingName="Blank" type="blank" preserve="1">
  <p:cSld name="Blank">
    <p:spTree>
      <p:nvGrpSpPr>
        <p:cNvPr id="1" name="Shape 178"/>
        <p:cNvGrpSpPr/>
        <p:nvPr/>
      </p:nvGrpSpPr>
      <p:grpSpPr>
        <a:xfrm>
          <a:off x="0" y="0"/>
          <a:ext cx="0" cy="0"/>
          <a:chOff x="0" y="0"/>
          <a:chExt cx="0" cy="0"/>
        </a:xfrm>
      </p:grpSpPr>
      <p:sp>
        <p:nvSpPr>
          <p:cNvPr id="179" name="Google Shape;179;p36"/>
          <p:cNvSpPr txBox="1">
            <a:spLocks noGrp="1"/>
          </p:cNvSpPr>
          <p:nvPr>
            <p:ph type="sldNum" idx="12"/>
          </p:nvPr>
        </p:nvSpPr>
        <p:spPr>
          <a:xfrm>
            <a:off x="8472458" y="6217623"/>
            <a:ext cx="548700" cy="5248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fld id="{00000000-1234-1234-1234-123412341234}" type="slidenum">
              <a:rPr lang="en" smtClean="0"/>
              <a:pPr/>
              <a:t>‹#›</a:t>
            </a:fld>
            <a:endParaRPr lang="en"/>
          </a:p>
        </p:txBody>
      </p:sp>
      <p:pic>
        <p:nvPicPr>
          <p:cNvPr id="180" name="Google Shape;180;p36"/>
          <p:cNvPicPr preferRelativeResize="0"/>
          <p:nvPr/>
        </p:nvPicPr>
        <p:blipFill>
          <a:blip r:embed="rId2">
            <a:alphaModFix/>
          </a:blip>
          <a:stretch>
            <a:fillRect/>
          </a:stretch>
        </p:blipFill>
        <p:spPr>
          <a:xfrm>
            <a:off x="76189" y="5775021"/>
            <a:ext cx="2010615" cy="981384"/>
          </a:xfrm>
          <a:prstGeom prst="rect">
            <a:avLst/>
          </a:prstGeom>
          <a:noFill/>
          <a:ln>
            <a:noFill/>
          </a:ln>
        </p:spPr>
      </p:pic>
    </p:spTree>
    <p:extLst>
      <p:ext uri="{BB962C8B-B14F-4D97-AF65-F5344CB8AC3E}">
        <p14:creationId xmlns:p14="http://schemas.microsoft.com/office/powerpoint/2010/main" val="203964136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 and two columns">
    <p:spTree>
      <p:nvGrpSpPr>
        <p:cNvPr id="1" name="Shape 20"/>
        <p:cNvGrpSpPr/>
        <p:nvPr/>
      </p:nvGrpSpPr>
      <p:grpSpPr>
        <a:xfrm>
          <a:off x="0" y="0"/>
          <a:ext cx="0" cy="0"/>
          <a:chOff x="0" y="0"/>
          <a:chExt cx="0" cy="0"/>
        </a:xfrm>
      </p:grpSpPr>
      <p:sp>
        <p:nvSpPr>
          <p:cNvPr id="21" name="Google Shape;21;p5"/>
          <p:cNvSpPr txBox="1">
            <a:spLocks noGrp="1"/>
          </p:cNvSpPr>
          <p:nvPr>
            <p:ph type="title"/>
          </p:nvPr>
        </p:nvSpPr>
        <p:spPr>
          <a:xfrm>
            <a:off x="311700" y="593367"/>
            <a:ext cx="8520600" cy="7636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r>
              <a:rPr lang="en-US"/>
              <a:t>Click to edit Master title style</a:t>
            </a:r>
            <a:endParaRPr/>
          </a:p>
        </p:txBody>
      </p:sp>
      <p:sp>
        <p:nvSpPr>
          <p:cNvPr id="22" name="Google Shape;22;p5"/>
          <p:cNvSpPr txBox="1">
            <a:spLocks noGrp="1"/>
          </p:cNvSpPr>
          <p:nvPr>
            <p:ph type="body" idx="1"/>
          </p:nvPr>
        </p:nvSpPr>
        <p:spPr>
          <a:xfrm>
            <a:off x="311700" y="1536633"/>
            <a:ext cx="3999900" cy="4555200"/>
          </a:xfrm>
          <a:prstGeom prst="rect">
            <a:avLst/>
          </a:prstGeom>
        </p:spPr>
        <p:txBody>
          <a:bodyPr spcFirstLastPara="1" wrap="square" lIns="91425" tIns="91425" rIns="91425" bIns="91425" anchor="t" anchorCtr="0">
            <a:noAutofit/>
          </a:bodyPr>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pPr lvl="0"/>
            <a:r>
              <a:rPr lang="en-US"/>
              <a:t>Click to edit Master text styles</a:t>
            </a:r>
          </a:p>
        </p:txBody>
      </p:sp>
      <p:sp>
        <p:nvSpPr>
          <p:cNvPr id="23" name="Google Shape;23;p5"/>
          <p:cNvSpPr txBox="1">
            <a:spLocks noGrp="1"/>
          </p:cNvSpPr>
          <p:nvPr>
            <p:ph type="body" idx="2"/>
          </p:nvPr>
        </p:nvSpPr>
        <p:spPr>
          <a:xfrm>
            <a:off x="4832400" y="1536633"/>
            <a:ext cx="3999900" cy="4555200"/>
          </a:xfrm>
          <a:prstGeom prst="rect">
            <a:avLst/>
          </a:prstGeom>
        </p:spPr>
        <p:txBody>
          <a:bodyPr spcFirstLastPara="1" wrap="square" lIns="91425" tIns="91425" rIns="91425" bIns="91425" anchor="t" anchorCtr="0">
            <a:noAutofit/>
          </a:bodyPr>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pPr lvl="0"/>
            <a:r>
              <a:rPr lang="en-US"/>
              <a:t>Click to edit Master text styles</a:t>
            </a:r>
          </a:p>
        </p:txBody>
      </p:sp>
      <p:sp>
        <p:nvSpPr>
          <p:cNvPr id="24" name="Google Shape;24;p5"/>
          <p:cNvSpPr txBox="1">
            <a:spLocks noGrp="1"/>
          </p:cNvSpPr>
          <p:nvPr>
            <p:ph type="sldNum" idx="12"/>
          </p:nvPr>
        </p:nvSpPr>
        <p:spPr>
          <a:xfrm>
            <a:off x="8472458" y="6217623"/>
            <a:ext cx="54870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522E3D79-5DED-4242-B8A0-E85DC58C54E9}" type="slidenum">
              <a:rPr lang="en-US" smtClean="0"/>
              <a:pPr/>
              <a:t>‹#›</a:t>
            </a:fld>
            <a:endParaRPr lang="en-US"/>
          </a:p>
        </p:txBody>
      </p:sp>
    </p:spTree>
    <p:extLst>
      <p:ext uri="{BB962C8B-B14F-4D97-AF65-F5344CB8AC3E}">
        <p14:creationId xmlns:p14="http://schemas.microsoft.com/office/powerpoint/2010/main" val="159283211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 only">
    <p:spTree>
      <p:nvGrpSpPr>
        <p:cNvPr id="1" name="Shape 25"/>
        <p:cNvGrpSpPr/>
        <p:nvPr/>
      </p:nvGrpSpPr>
      <p:grpSpPr>
        <a:xfrm>
          <a:off x="0" y="0"/>
          <a:ext cx="0" cy="0"/>
          <a:chOff x="0" y="0"/>
          <a:chExt cx="0" cy="0"/>
        </a:xfrm>
      </p:grpSpPr>
      <p:sp>
        <p:nvSpPr>
          <p:cNvPr id="26" name="Google Shape;26;p6"/>
          <p:cNvSpPr txBox="1">
            <a:spLocks noGrp="1"/>
          </p:cNvSpPr>
          <p:nvPr>
            <p:ph type="title"/>
          </p:nvPr>
        </p:nvSpPr>
        <p:spPr>
          <a:xfrm>
            <a:off x="311700" y="593367"/>
            <a:ext cx="8520600" cy="7636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r>
              <a:rPr lang="en-US"/>
              <a:t>Click to edit Master title style</a:t>
            </a:r>
            <a:endParaRPr/>
          </a:p>
        </p:txBody>
      </p:sp>
      <p:sp>
        <p:nvSpPr>
          <p:cNvPr id="27" name="Google Shape;27;p6"/>
          <p:cNvSpPr txBox="1">
            <a:spLocks noGrp="1"/>
          </p:cNvSpPr>
          <p:nvPr>
            <p:ph type="sldNum" idx="12"/>
          </p:nvPr>
        </p:nvSpPr>
        <p:spPr>
          <a:xfrm>
            <a:off x="8472458" y="6217623"/>
            <a:ext cx="54870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522E3D79-5DED-4242-B8A0-E85DC58C54E9}" type="slidenum">
              <a:rPr lang="en-US" smtClean="0"/>
              <a:pPr/>
              <a:t>‹#›</a:t>
            </a:fld>
            <a:endParaRPr lang="en-US"/>
          </a:p>
        </p:txBody>
      </p:sp>
    </p:spTree>
    <p:extLst>
      <p:ext uri="{BB962C8B-B14F-4D97-AF65-F5344CB8AC3E}">
        <p14:creationId xmlns:p14="http://schemas.microsoft.com/office/powerpoint/2010/main" val="132966874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 column text">
    <p:spTree>
      <p:nvGrpSpPr>
        <p:cNvPr id="1" name="Shape 28"/>
        <p:cNvGrpSpPr/>
        <p:nvPr/>
      </p:nvGrpSpPr>
      <p:grpSpPr>
        <a:xfrm>
          <a:off x="0" y="0"/>
          <a:ext cx="0" cy="0"/>
          <a:chOff x="0" y="0"/>
          <a:chExt cx="0" cy="0"/>
        </a:xfrm>
      </p:grpSpPr>
      <p:sp>
        <p:nvSpPr>
          <p:cNvPr id="29" name="Google Shape;29;p7"/>
          <p:cNvSpPr txBox="1">
            <a:spLocks noGrp="1"/>
          </p:cNvSpPr>
          <p:nvPr>
            <p:ph type="title"/>
          </p:nvPr>
        </p:nvSpPr>
        <p:spPr>
          <a:xfrm>
            <a:off x="311700" y="740800"/>
            <a:ext cx="2808000" cy="1007600"/>
          </a:xfrm>
          <a:prstGeom prst="rect">
            <a:avLst/>
          </a:prstGeom>
        </p:spPr>
        <p:txBody>
          <a:bodyPr spcFirstLastPara="1" wrap="square" lIns="91425" tIns="91425" rIns="91425" bIns="91425" anchor="b" anchorCtr="0">
            <a:no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r>
              <a:rPr lang="en-US"/>
              <a:t>Click to edit Master title style</a:t>
            </a:r>
            <a:endParaRPr/>
          </a:p>
        </p:txBody>
      </p:sp>
      <p:sp>
        <p:nvSpPr>
          <p:cNvPr id="30" name="Google Shape;30;p7"/>
          <p:cNvSpPr txBox="1">
            <a:spLocks noGrp="1"/>
          </p:cNvSpPr>
          <p:nvPr>
            <p:ph type="body" idx="1"/>
          </p:nvPr>
        </p:nvSpPr>
        <p:spPr>
          <a:xfrm>
            <a:off x="311700" y="1852800"/>
            <a:ext cx="2808000" cy="4239200"/>
          </a:xfrm>
          <a:prstGeom prst="rect">
            <a:avLst/>
          </a:prstGeom>
        </p:spPr>
        <p:txBody>
          <a:bodyPr spcFirstLastPara="1" wrap="square" lIns="91425" tIns="91425" rIns="91425" bIns="91425" anchor="t" anchorCtr="0">
            <a:noAutofit/>
          </a:bodyPr>
          <a:lstStyle>
            <a:lvl1pPr marL="457200" lvl="0" indent="-304800">
              <a:spcBef>
                <a:spcPts val="0"/>
              </a:spcBef>
              <a:spcAft>
                <a:spcPts val="0"/>
              </a:spcAft>
              <a:buSzPts val="1200"/>
              <a:buChar char="●"/>
              <a:defRPr sz="12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pPr lvl="0"/>
            <a:r>
              <a:rPr lang="en-US"/>
              <a:t>Click to edit Master text styles</a:t>
            </a:r>
          </a:p>
        </p:txBody>
      </p:sp>
      <p:sp>
        <p:nvSpPr>
          <p:cNvPr id="31" name="Google Shape;31;p7"/>
          <p:cNvSpPr txBox="1">
            <a:spLocks noGrp="1"/>
          </p:cNvSpPr>
          <p:nvPr>
            <p:ph type="sldNum" idx="12"/>
          </p:nvPr>
        </p:nvSpPr>
        <p:spPr>
          <a:xfrm>
            <a:off x="8472458" y="6217623"/>
            <a:ext cx="54870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522E3D79-5DED-4242-B8A0-E85DC58C54E9}" type="slidenum">
              <a:rPr lang="en-US" smtClean="0"/>
              <a:pPr/>
              <a:t>‹#›</a:t>
            </a:fld>
            <a:endParaRPr lang="en-US"/>
          </a:p>
        </p:txBody>
      </p:sp>
    </p:spTree>
    <p:extLst>
      <p:ext uri="{BB962C8B-B14F-4D97-AF65-F5344CB8AC3E}">
        <p14:creationId xmlns:p14="http://schemas.microsoft.com/office/powerpoint/2010/main" val="73631896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 point">
    <p:spTree>
      <p:nvGrpSpPr>
        <p:cNvPr id="1" name="Shape 32"/>
        <p:cNvGrpSpPr/>
        <p:nvPr/>
      </p:nvGrpSpPr>
      <p:grpSpPr>
        <a:xfrm>
          <a:off x="0" y="0"/>
          <a:ext cx="0" cy="0"/>
          <a:chOff x="0" y="0"/>
          <a:chExt cx="0" cy="0"/>
        </a:xfrm>
      </p:grpSpPr>
      <p:sp>
        <p:nvSpPr>
          <p:cNvPr id="33" name="Google Shape;33;p8"/>
          <p:cNvSpPr txBox="1">
            <a:spLocks noGrp="1"/>
          </p:cNvSpPr>
          <p:nvPr>
            <p:ph type="title"/>
          </p:nvPr>
        </p:nvSpPr>
        <p:spPr>
          <a:xfrm>
            <a:off x="490250" y="600200"/>
            <a:ext cx="6367800" cy="5454400"/>
          </a:xfrm>
          <a:prstGeom prst="rect">
            <a:avLst/>
          </a:prstGeom>
        </p:spPr>
        <p:txBody>
          <a:bodyPr spcFirstLastPara="1" wrap="square" lIns="91425" tIns="91425" rIns="91425" bIns="91425" anchor="ctr" anchorCtr="0">
            <a:no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r>
              <a:rPr lang="en-US"/>
              <a:t>Click to edit Master title style</a:t>
            </a:r>
            <a:endParaRPr/>
          </a:p>
        </p:txBody>
      </p:sp>
      <p:sp>
        <p:nvSpPr>
          <p:cNvPr id="34" name="Google Shape;34;p8"/>
          <p:cNvSpPr txBox="1">
            <a:spLocks noGrp="1"/>
          </p:cNvSpPr>
          <p:nvPr>
            <p:ph type="sldNum" idx="12"/>
          </p:nvPr>
        </p:nvSpPr>
        <p:spPr>
          <a:xfrm>
            <a:off x="8472458" y="6217623"/>
            <a:ext cx="54870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522E3D79-5DED-4242-B8A0-E85DC58C54E9}" type="slidenum">
              <a:rPr lang="en-US" smtClean="0"/>
              <a:pPr/>
              <a:t>‹#›</a:t>
            </a:fld>
            <a:endParaRPr lang="en-US"/>
          </a:p>
        </p:txBody>
      </p:sp>
    </p:spTree>
    <p:extLst>
      <p:ext uri="{BB962C8B-B14F-4D97-AF65-F5344CB8AC3E}">
        <p14:creationId xmlns:p14="http://schemas.microsoft.com/office/powerpoint/2010/main" val="125960976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 title and description">
    <p:spTree>
      <p:nvGrpSpPr>
        <p:cNvPr id="1" name="Shape 35"/>
        <p:cNvGrpSpPr/>
        <p:nvPr/>
      </p:nvGrpSpPr>
      <p:grpSpPr>
        <a:xfrm>
          <a:off x="0" y="0"/>
          <a:ext cx="0" cy="0"/>
          <a:chOff x="0" y="0"/>
          <a:chExt cx="0" cy="0"/>
        </a:xfrm>
      </p:grpSpPr>
      <p:sp>
        <p:nvSpPr>
          <p:cNvPr id="36" name="Google Shape;36;p9"/>
          <p:cNvSpPr/>
          <p:nvPr/>
        </p:nvSpPr>
        <p:spPr>
          <a:xfrm>
            <a:off x="4572000" y="-167"/>
            <a:ext cx="4572000" cy="68580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37" name="Google Shape;37;p9"/>
          <p:cNvSpPr txBox="1">
            <a:spLocks noGrp="1"/>
          </p:cNvSpPr>
          <p:nvPr>
            <p:ph type="title"/>
          </p:nvPr>
        </p:nvSpPr>
        <p:spPr>
          <a:xfrm>
            <a:off x="265500" y="1644233"/>
            <a:ext cx="4045200" cy="1976400"/>
          </a:xfrm>
          <a:prstGeom prst="rect">
            <a:avLst/>
          </a:prstGeom>
        </p:spPr>
        <p:txBody>
          <a:bodyPr spcFirstLastPara="1" wrap="square" lIns="91425" tIns="91425" rIns="91425" bIns="91425" anchor="b" anchorCtr="0">
            <a:no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r>
              <a:rPr lang="en-US"/>
              <a:t>Click to edit Master title style</a:t>
            </a:r>
            <a:endParaRPr/>
          </a:p>
        </p:txBody>
      </p:sp>
      <p:sp>
        <p:nvSpPr>
          <p:cNvPr id="38" name="Google Shape;38;p9"/>
          <p:cNvSpPr txBox="1">
            <a:spLocks noGrp="1"/>
          </p:cNvSpPr>
          <p:nvPr>
            <p:ph type="subTitle" idx="1"/>
          </p:nvPr>
        </p:nvSpPr>
        <p:spPr>
          <a:xfrm>
            <a:off x="265500" y="3737433"/>
            <a:ext cx="4045200" cy="16468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r>
              <a:rPr lang="en-US"/>
              <a:t>Click to edit Master subtitle style</a:t>
            </a:r>
            <a:endParaRPr/>
          </a:p>
        </p:txBody>
      </p:sp>
      <p:sp>
        <p:nvSpPr>
          <p:cNvPr id="39" name="Google Shape;39;p9"/>
          <p:cNvSpPr txBox="1">
            <a:spLocks noGrp="1"/>
          </p:cNvSpPr>
          <p:nvPr>
            <p:ph type="body" idx="2"/>
          </p:nvPr>
        </p:nvSpPr>
        <p:spPr>
          <a:xfrm>
            <a:off x="4939500" y="965433"/>
            <a:ext cx="3837000" cy="4926800"/>
          </a:xfrm>
          <a:prstGeom prst="rect">
            <a:avLst/>
          </a:prstGeom>
        </p:spPr>
        <p:txBody>
          <a:bodyPr spcFirstLastPara="1" wrap="square" lIns="91425" tIns="91425" rIns="91425" bIns="91425" anchor="ctr" anchorCtr="0">
            <a:noAutofit/>
          </a:bodyPr>
          <a:lstStyle>
            <a:lvl1pPr marL="457200" lvl="0" indent="-342900">
              <a:spcBef>
                <a:spcPts val="0"/>
              </a:spcBef>
              <a:spcAft>
                <a:spcPts val="0"/>
              </a:spcAft>
              <a:buSzPts val="18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pPr lvl="0"/>
            <a:r>
              <a:rPr lang="en-US"/>
              <a:t>Click to edit Master text styles</a:t>
            </a:r>
          </a:p>
        </p:txBody>
      </p:sp>
      <p:sp>
        <p:nvSpPr>
          <p:cNvPr id="40" name="Google Shape;40;p9"/>
          <p:cNvSpPr txBox="1">
            <a:spLocks noGrp="1"/>
          </p:cNvSpPr>
          <p:nvPr>
            <p:ph type="sldNum" idx="12"/>
          </p:nvPr>
        </p:nvSpPr>
        <p:spPr>
          <a:xfrm>
            <a:off x="8472458" y="6217623"/>
            <a:ext cx="54870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522E3D79-5DED-4242-B8A0-E85DC58C54E9}" type="slidenum">
              <a:rPr lang="en-US" smtClean="0"/>
              <a:pPr/>
              <a:t>‹#›</a:t>
            </a:fld>
            <a:endParaRPr lang="en-US"/>
          </a:p>
        </p:txBody>
      </p:sp>
    </p:spTree>
    <p:extLst>
      <p:ext uri="{BB962C8B-B14F-4D97-AF65-F5344CB8AC3E}">
        <p14:creationId xmlns:p14="http://schemas.microsoft.com/office/powerpoint/2010/main" val="182259932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
    <p:spTree>
      <p:nvGrpSpPr>
        <p:cNvPr id="1" name="Shape 41"/>
        <p:cNvGrpSpPr/>
        <p:nvPr/>
      </p:nvGrpSpPr>
      <p:grpSpPr>
        <a:xfrm>
          <a:off x="0" y="0"/>
          <a:ext cx="0" cy="0"/>
          <a:chOff x="0" y="0"/>
          <a:chExt cx="0" cy="0"/>
        </a:xfrm>
      </p:grpSpPr>
      <p:sp>
        <p:nvSpPr>
          <p:cNvPr id="42" name="Google Shape;42;p10"/>
          <p:cNvSpPr txBox="1">
            <a:spLocks noGrp="1"/>
          </p:cNvSpPr>
          <p:nvPr>
            <p:ph type="body" idx="1"/>
          </p:nvPr>
        </p:nvSpPr>
        <p:spPr>
          <a:xfrm>
            <a:off x="311700" y="5640767"/>
            <a:ext cx="5998800" cy="806800"/>
          </a:xfrm>
          <a:prstGeom prst="rect">
            <a:avLst/>
          </a:prstGeom>
        </p:spPr>
        <p:txBody>
          <a:bodyPr spcFirstLastPara="1" wrap="square" lIns="91425" tIns="91425" rIns="91425" bIns="91425" anchor="ctr" anchorCtr="0">
            <a:noAutofit/>
          </a:bodyPr>
          <a:lstStyle>
            <a:lvl1pPr marL="457200" lvl="0" indent="-228600">
              <a:lnSpc>
                <a:spcPct val="100000"/>
              </a:lnSpc>
              <a:spcBef>
                <a:spcPts val="0"/>
              </a:spcBef>
              <a:spcAft>
                <a:spcPts val="0"/>
              </a:spcAft>
              <a:buSzPts val="1800"/>
              <a:buNone/>
              <a:defRPr/>
            </a:lvl1pPr>
          </a:lstStyle>
          <a:p>
            <a:pPr lvl="0"/>
            <a:r>
              <a:rPr lang="en-US"/>
              <a:t>Click to edit Master text styles</a:t>
            </a:r>
          </a:p>
        </p:txBody>
      </p:sp>
      <p:sp>
        <p:nvSpPr>
          <p:cNvPr id="43" name="Google Shape;43;p10"/>
          <p:cNvSpPr txBox="1">
            <a:spLocks noGrp="1"/>
          </p:cNvSpPr>
          <p:nvPr>
            <p:ph type="sldNum" idx="12"/>
          </p:nvPr>
        </p:nvSpPr>
        <p:spPr>
          <a:xfrm>
            <a:off x="8472458" y="6217623"/>
            <a:ext cx="54870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522E3D79-5DED-4242-B8A0-E85DC58C54E9}" type="slidenum">
              <a:rPr lang="en-US" smtClean="0"/>
              <a:pPr/>
              <a:t>‹#›</a:t>
            </a:fld>
            <a:endParaRPr lang="en-US"/>
          </a:p>
        </p:txBody>
      </p:sp>
    </p:spTree>
    <p:extLst>
      <p:ext uri="{BB962C8B-B14F-4D97-AF65-F5344CB8AC3E}">
        <p14:creationId xmlns:p14="http://schemas.microsoft.com/office/powerpoint/2010/main" val="324809075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2.xml"/><Relationship Id="rId13" Type="http://schemas.openxmlformats.org/officeDocument/2006/relationships/slideLayout" Target="../slideLayouts/slideLayout27.xml"/><Relationship Id="rId3" Type="http://schemas.openxmlformats.org/officeDocument/2006/relationships/slideLayout" Target="../slideLayouts/slideLayout17.xml"/><Relationship Id="rId7" Type="http://schemas.openxmlformats.org/officeDocument/2006/relationships/slideLayout" Target="../slideLayouts/slideLayout21.xml"/><Relationship Id="rId12" Type="http://schemas.openxmlformats.org/officeDocument/2006/relationships/slideLayout" Target="../slideLayouts/slideLayout26.xml"/><Relationship Id="rId2" Type="http://schemas.openxmlformats.org/officeDocument/2006/relationships/slideLayout" Target="../slideLayouts/slideLayout16.xml"/><Relationship Id="rId1" Type="http://schemas.openxmlformats.org/officeDocument/2006/relationships/slideLayout" Target="../slideLayouts/slideLayout15.xml"/><Relationship Id="rId6" Type="http://schemas.openxmlformats.org/officeDocument/2006/relationships/slideLayout" Target="../slideLayouts/slideLayout20.xml"/><Relationship Id="rId11" Type="http://schemas.openxmlformats.org/officeDocument/2006/relationships/slideLayout" Target="../slideLayouts/slideLayout25.xml"/><Relationship Id="rId5" Type="http://schemas.openxmlformats.org/officeDocument/2006/relationships/slideLayout" Target="../slideLayouts/slideLayout19.xml"/><Relationship Id="rId15" Type="http://schemas.openxmlformats.org/officeDocument/2006/relationships/theme" Target="../theme/theme2.xml"/><Relationship Id="rId10" Type="http://schemas.openxmlformats.org/officeDocument/2006/relationships/slideLayout" Target="../slideLayouts/slideLayout24.xml"/><Relationship Id="rId4" Type="http://schemas.openxmlformats.org/officeDocument/2006/relationships/slideLayout" Target="../slideLayouts/slideLayout18.xml"/><Relationship Id="rId9" Type="http://schemas.openxmlformats.org/officeDocument/2006/relationships/slideLayout" Target="../slideLayouts/slideLayout23.xml"/><Relationship Id="rId14" Type="http://schemas.openxmlformats.org/officeDocument/2006/relationships/slideLayout" Target="../slideLayouts/slideLayout28.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6.xml"/><Relationship Id="rId3" Type="http://schemas.openxmlformats.org/officeDocument/2006/relationships/slideLayout" Target="../slideLayouts/slideLayout31.xml"/><Relationship Id="rId7" Type="http://schemas.openxmlformats.org/officeDocument/2006/relationships/slideLayout" Target="../slideLayouts/slideLayout35.xml"/><Relationship Id="rId12" Type="http://schemas.openxmlformats.org/officeDocument/2006/relationships/theme" Target="../theme/theme3.xml"/><Relationship Id="rId2" Type="http://schemas.openxmlformats.org/officeDocument/2006/relationships/slideLayout" Target="../slideLayouts/slideLayout30.xml"/><Relationship Id="rId1" Type="http://schemas.openxmlformats.org/officeDocument/2006/relationships/slideLayout" Target="../slideLayouts/slideLayout29.xml"/><Relationship Id="rId6" Type="http://schemas.openxmlformats.org/officeDocument/2006/relationships/slideLayout" Target="../slideLayouts/slideLayout34.xml"/><Relationship Id="rId11" Type="http://schemas.openxmlformats.org/officeDocument/2006/relationships/slideLayout" Target="../slideLayouts/slideLayout39.xml"/><Relationship Id="rId5" Type="http://schemas.openxmlformats.org/officeDocument/2006/relationships/slideLayout" Target="../slideLayouts/slideLayout33.xml"/><Relationship Id="rId10" Type="http://schemas.openxmlformats.org/officeDocument/2006/relationships/slideLayout" Target="../slideLayouts/slideLayout38.xml"/><Relationship Id="rId4" Type="http://schemas.openxmlformats.org/officeDocument/2006/relationships/slideLayout" Target="../slideLayouts/slideLayout32.xml"/><Relationship Id="rId9" Type="http://schemas.openxmlformats.org/officeDocument/2006/relationships/slideLayout" Target="../slideLayouts/slideLayout37.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593367"/>
            <a:ext cx="8520600" cy="7636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311700" y="1536633"/>
            <a:ext cx="8520600" cy="4555200"/>
          </a:xfrm>
          <a:prstGeom prst="rect">
            <a:avLst/>
          </a:prstGeom>
          <a:noFill/>
          <a:ln>
            <a:noFill/>
          </a:ln>
        </p:spPr>
        <p:txBody>
          <a:bodyPr spcFirstLastPara="1" wrap="square" lIns="91425" tIns="91425" rIns="91425" bIns="91425" anchor="t" anchorCtr="0">
            <a:noAutofit/>
          </a:bodyPr>
          <a:lstStyle>
            <a:lvl1pPr marL="457200" lvl="0" indent="-342900">
              <a:lnSpc>
                <a:spcPct val="115000"/>
              </a:lnSpc>
              <a:spcBef>
                <a:spcPts val="0"/>
              </a:spcBef>
              <a:spcAft>
                <a:spcPts val="0"/>
              </a:spcAft>
              <a:buClr>
                <a:schemeClr val="dk2"/>
              </a:buClr>
              <a:buSzPts val="1800"/>
              <a:buChar char="●"/>
              <a:defRPr sz="1800">
                <a:solidFill>
                  <a:schemeClr val="dk2"/>
                </a:solidFill>
              </a:defRPr>
            </a:lvl1pPr>
            <a:lvl2pPr marL="914400" lvl="1" indent="-317500">
              <a:lnSpc>
                <a:spcPct val="115000"/>
              </a:lnSpc>
              <a:spcBef>
                <a:spcPts val="1600"/>
              </a:spcBef>
              <a:spcAft>
                <a:spcPts val="0"/>
              </a:spcAft>
              <a:buClr>
                <a:schemeClr val="dk2"/>
              </a:buClr>
              <a:buSzPts val="1400"/>
              <a:buChar char="○"/>
              <a:defRPr>
                <a:solidFill>
                  <a:schemeClr val="dk2"/>
                </a:solidFill>
              </a:defRPr>
            </a:lvl2pPr>
            <a:lvl3pPr marL="1371600" lvl="2" indent="-317500">
              <a:lnSpc>
                <a:spcPct val="115000"/>
              </a:lnSpc>
              <a:spcBef>
                <a:spcPts val="1600"/>
              </a:spcBef>
              <a:spcAft>
                <a:spcPts val="0"/>
              </a:spcAft>
              <a:buClr>
                <a:schemeClr val="dk2"/>
              </a:buClr>
              <a:buSzPts val="1400"/>
              <a:buChar char="■"/>
              <a:defRPr>
                <a:solidFill>
                  <a:schemeClr val="dk2"/>
                </a:solidFill>
              </a:defRPr>
            </a:lvl3pPr>
            <a:lvl4pPr marL="1828800" lvl="3" indent="-317500">
              <a:lnSpc>
                <a:spcPct val="115000"/>
              </a:lnSpc>
              <a:spcBef>
                <a:spcPts val="1600"/>
              </a:spcBef>
              <a:spcAft>
                <a:spcPts val="0"/>
              </a:spcAft>
              <a:buClr>
                <a:schemeClr val="dk2"/>
              </a:buClr>
              <a:buSzPts val="1400"/>
              <a:buChar char="●"/>
              <a:defRPr>
                <a:solidFill>
                  <a:schemeClr val="dk2"/>
                </a:solidFill>
              </a:defRPr>
            </a:lvl4pPr>
            <a:lvl5pPr marL="2286000" lvl="4" indent="-317500">
              <a:lnSpc>
                <a:spcPct val="115000"/>
              </a:lnSpc>
              <a:spcBef>
                <a:spcPts val="1600"/>
              </a:spcBef>
              <a:spcAft>
                <a:spcPts val="0"/>
              </a:spcAft>
              <a:buClr>
                <a:schemeClr val="dk2"/>
              </a:buClr>
              <a:buSzPts val="1400"/>
              <a:buChar char="○"/>
              <a:defRPr>
                <a:solidFill>
                  <a:schemeClr val="dk2"/>
                </a:solidFill>
              </a:defRPr>
            </a:lvl5pPr>
            <a:lvl6pPr marL="2743200" lvl="5" indent="-317500">
              <a:lnSpc>
                <a:spcPct val="115000"/>
              </a:lnSpc>
              <a:spcBef>
                <a:spcPts val="1600"/>
              </a:spcBef>
              <a:spcAft>
                <a:spcPts val="0"/>
              </a:spcAft>
              <a:buClr>
                <a:schemeClr val="dk2"/>
              </a:buClr>
              <a:buSzPts val="1400"/>
              <a:buChar char="■"/>
              <a:defRPr>
                <a:solidFill>
                  <a:schemeClr val="dk2"/>
                </a:solidFill>
              </a:defRPr>
            </a:lvl6pPr>
            <a:lvl7pPr marL="3200400" lvl="6" indent="-317500">
              <a:lnSpc>
                <a:spcPct val="115000"/>
              </a:lnSpc>
              <a:spcBef>
                <a:spcPts val="1600"/>
              </a:spcBef>
              <a:spcAft>
                <a:spcPts val="0"/>
              </a:spcAft>
              <a:buClr>
                <a:schemeClr val="dk2"/>
              </a:buClr>
              <a:buSzPts val="1400"/>
              <a:buChar char="●"/>
              <a:defRPr>
                <a:solidFill>
                  <a:schemeClr val="dk2"/>
                </a:solidFill>
              </a:defRPr>
            </a:lvl7pPr>
            <a:lvl8pPr marL="3657600" lvl="7" indent="-317500">
              <a:lnSpc>
                <a:spcPct val="115000"/>
              </a:lnSpc>
              <a:spcBef>
                <a:spcPts val="1600"/>
              </a:spcBef>
              <a:spcAft>
                <a:spcPts val="0"/>
              </a:spcAft>
              <a:buClr>
                <a:schemeClr val="dk2"/>
              </a:buClr>
              <a:buSzPts val="1400"/>
              <a:buChar char="○"/>
              <a:defRPr>
                <a:solidFill>
                  <a:schemeClr val="dk2"/>
                </a:solidFill>
              </a:defRPr>
            </a:lvl8pPr>
            <a:lvl9pPr marL="4114800" lvl="8" indent="-317500">
              <a:lnSpc>
                <a:spcPct val="115000"/>
              </a:lnSpc>
              <a:spcBef>
                <a:spcPts val="1600"/>
              </a:spcBef>
              <a:spcAft>
                <a:spcPts val="1600"/>
              </a:spcAft>
              <a:buClr>
                <a:schemeClr val="dk2"/>
              </a:buClr>
              <a:buSzPts val="1400"/>
              <a:buChar char="■"/>
              <a:defRPr>
                <a:solidFill>
                  <a:schemeClr val="dk2"/>
                </a:solidFill>
              </a:defRPr>
            </a:lvl9pPr>
          </a:lstStyle>
          <a:p>
            <a:endParaRPr/>
          </a:p>
        </p:txBody>
      </p:sp>
      <p:sp>
        <p:nvSpPr>
          <p:cNvPr id="8" name="Google Shape;8;p1"/>
          <p:cNvSpPr txBox="1">
            <a:spLocks noGrp="1"/>
          </p:cNvSpPr>
          <p:nvPr>
            <p:ph type="sldNum" idx="12"/>
          </p:nvPr>
        </p:nvSpPr>
        <p:spPr>
          <a:xfrm>
            <a:off x="8472458" y="6217623"/>
            <a:ext cx="548700" cy="524800"/>
          </a:xfrm>
          <a:prstGeom prst="rect">
            <a:avLst/>
          </a:prstGeom>
          <a:noFill/>
          <a:ln>
            <a:noFill/>
          </a:ln>
        </p:spPr>
        <p:txBody>
          <a:bodyPr spcFirstLastPara="1" wrap="square" lIns="91425" tIns="91425" rIns="91425" bIns="91425" anchor="ctr" anchorCtr="0">
            <a:no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fld id="{522E3D79-5DED-4242-B8A0-E85DC58C54E9}" type="slidenum">
              <a:rPr lang="en-US" smtClean="0"/>
              <a:pPr/>
              <a:t>‹#›</a:t>
            </a:fld>
            <a:endParaRPr lang="en-US"/>
          </a:p>
        </p:txBody>
      </p:sp>
    </p:spTree>
    <p:extLst>
      <p:ext uri="{BB962C8B-B14F-4D97-AF65-F5344CB8AC3E}">
        <p14:creationId xmlns:p14="http://schemas.microsoft.com/office/powerpoint/2010/main" val="3579550114"/>
      </p:ext>
    </p:extLst>
  </p:cSld>
  <p:clrMap bg1="lt1" tx1="dk1" bg2="dk2" tx2="lt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0" r:id="rId6"/>
    <p:sldLayoutId id="2147483681" r:id="rId7"/>
    <p:sldLayoutId id="2147483682" r:id="rId8"/>
    <p:sldLayoutId id="2147483683" r:id="rId9"/>
    <p:sldLayoutId id="2147483684" r:id="rId10"/>
    <p:sldLayoutId id="2147483685" r:id="rId11"/>
    <p:sldLayoutId id="2147483686" r:id="rId12"/>
    <p:sldLayoutId id="2147483687" r:id="rId13"/>
    <p:sldLayoutId id="2147483688" r:id="rId14"/>
  </p:sldLayoutIdLst>
  <p:txStyles>
    <p:title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lt1"/>
        </a:solidFill>
        <a:effectLst/>
      </p:bgPr>
    </p:bg>
    <p:spTree>
      <p:nvGrpSpPr>
        <p:cNvPr id="1" name="Shape 50"/>
        <p:cNvGrpSpPr/>
        <p:nvPr/>
      </p:nvGrpSpPr>
      <p:grpSpPr>
        <a:xfrm>
          <a:off x="0" y="0"/>
          <a:ext cx="0" cy="0"/>
          <a:chOff x="0" y="0"/>
          <a:chExt cx="0" cy="0"/>
        </a:xfrm>
      </p:grpSpPr>
      <p:sp>
        <p:nvSpPr>
          <p:cNvPr id="51" name="Google Shape;51;p13"/>
          <p:cNvSpPr txBox="1">
            <a:spLocks noGrp="1"/>
          </p:cNvSpPr>
          <p:nvPr>
            <p:ph type="title"/>
          </p:nvPr>
        </p:nvSpPr>
        <p:spPr>
          <a:xfrm>
            <a:off x="311700" y="496667"/>
            <a:ext cx="8520600" cy="978000"/>
          </a:xfrm>
          <a:prstGeom prst="rect">
            <a:avLst/>
          </a:prstGeom>
          <a:noFill/>
          <a:ln>
            <a:noFill/>
          </a:ln>
        </p:spPr>
        <p:txBody>
          <a:bodyPr spcFirstLastPara="1" wrap="square" lIns="91425" tIns="91425" rIns="91425" bIns="91425" anchor="b" anchorCtr="0">
            <a:noAutofit/>
          </a:bodyPr>
          <a:lstStyle>
            <a:lvl1pPr lvl="0" rtl="0">
              <a:spcBef>
                <a:spcPts val="0"/>
              </a:spcBef>
              <a:spcAft>
                <a:spcPts val="0"/>
              </a:spcAft>
              <a:buClr>
                <a:schemeClr val="dk2"/>
              </a:buClr>
              <a:buSzPts val="3000"/>
              <a:buFont typeface="Oswald"/>
              <a:buNone/>
              <a:defRPr sz="3000">
                <a:solidFill>
                  <a:schemeClr val="dk2"/>
                </a:solidFill>
                <a:latin typeface="Oswald"/>
                <a:ea typeface="Oswald"/>
                <a:cs typeface="Oswald"/>
                <a:sym typeface="Oswald"/>
              </a:defRPr>
            </a:lvl1pPr>
            <a:lvl2pPr lvl="1" rtl="0">
              <a:spcBef>
                <a:spcPts val="0"/>
              </a:spcBef>
              <a:spcAft>
                <a:spcPts val="0"/>
              </a:spcAft>
              <a:buClr>
                <a:schemeClr val="dk2"/>
              </a:buClr>
              <a:buSzPts val="3000"/>
              <a:buFont typeface="Oswald"/>
              <a:buNone/>
              <a:defRPr sz="3000">
                <a:solidFill>
                  <a:schemeClr val="dk2"/>
                </a:solidFill>
                <a:latin typeface="Oswald"/>
                <a:ea typeface="Oswald"/>
                <a:cs typeface="Oswald"/>
                <a:sym typeface="Oswald"/>
              </a:defRPr>
            </a:lvl2pPr>
            <a:lvl3pPr lvl="2" rtl="0">
              <a:spcBef>
                <a:spcPts val="0"/>
              </a:spcBef>
              <a:spcAft>
                <a:spcPts val="0"/>
              </a:spcAft>
              <a:buClr>
                <a:schemeClr val="dk2"/>
              </a:buClr>
              <a:buSzPts val="3000"/>
              <a:buFont typeface="Oswald"/>
              <a:buNone/>
              <a:defRPr sz="3000">
                <a:solidFill>
                  <a:schemeClr val="dk2"/>
                </a:solidFill>
                <a:latin typeface="Oswald"/>
                <a:ea typeface="Oswald"/>
                <a:cs typeface="Oswald"/>
                <a:sym typeface="Oswald"/>
              </a:defRPr>
            </a:lvl3pPr>
            <a:lvl4pPr lvl="3" rtl="0">
              <a:spcBef>
                <a:spcPts val="0"/>
              </a:spcBef>
              <a:spcAft>
                <a:spcPts val="0"/>
              </a:spcAft>
              <a:buClr>
                <a:schemeClr val="dk2"/>
              </a:buClr>
              <a:buSzPts val="3000"/>
              <a:buFont typeface="Oswald"/>
              <a:buNone/>
              <a:defRPr sz="3000">
                <a:solidFill>
                  <a:schemeClr val="dk2"/>
                </a:solidFill>
                <a:latin typeface="Oswald"/>
                <a:ea typeface="Oswald"/>
                <a:cs typeface="Oswald"/>
                <a:sym typeface="Oswald"/>
              </a:defRPr>
            </a:lvl4pPr>
            <a:lvl5pPr lvl="4" rtl="0">
              <a:spcBef>
                <a:spcPts val="0"/>
              </a:spcBef>
              <a:spcAft>
                <a:spcPts val="0"/>
              </a:spcAft>
              <a:buClr>
                <a:schemeClr val="dk2"/>
              </a:buClr>
              <a:buSzPts val="3000"/>
              <a:buFont typeface="Oswald"/>
              <a:buNone/>
              <a:defRPr sz="3000">
                <a:solidFill>
                  <a:schemeClr val="dk2"/>
                </a:solidFill>
                <a:latin typeface="Oswald"/>
                <a:ea typeface="Oswald"/>
                <a:cs typeface="Oswald"/>
                <a:sym typeface="Oswald"/>
              </a:defRPr>
            </a:lvl5pPr>
            <a:lvl6pPr lvl="5" rtl="0">
              <a:spcBef>
                <a:spcPts val="0"/>
              </a:spcBef>
              <a:spcAft>
                <a:spcPts val="0"/>
              </a:spcAft>
              <a:buClr>
                <a:schemeClr val="dk2"/>
              </a:buClr>
              <a:buSzPts val="3000"/>
              <a:buFont typeface="Oswald"/>
              <a:buNone/>
              <a:defRPr sz="3000">
                <a:solidFill>
                  <a:schemeClr val="dk2"/>
                </a:solidFill>
                <a:latin typeface="Oswald"/>
                <a:ea typeface="Oswald"/>
                <a:cs typeface="Oswald"/>
                <a:sym typeface="Oswald"/>
              </a:defRPr>
            </a:lvl6pPr>
            <a:lvl7pPr lvl="6" rtl="0">
              <a:spcBef>
                <a:spcPts val="0"/>
              </a:spcBef>
              <a:spcAft>
                <a:spcPts val="0"/>
              </a:spcAft>
              <a:buClr>
                <a:schemeClr val="dk2"/>
              </a:buClr>
              <a:buSzPts val="3000"/>
              <a:buFont typeface="Oswald"/>
              <a:buNone/>
              <a:defRPr sz="3000">
                <a:solidFill>
                  <a:schemeClr val="dk2"/>
                </a:solidFill>
                <a:latin typeface="Oswald"/>
                <a:ea typeface="Oswald"/>
                <a:cs typeface="Oswald"/>
                <a:sym typeface="Oswald"/>
              </a:defRPr>
            </a:lvl7pPr>
            <a:lvl8pPr lvl="7" rtl="0">
              <a:spcBef>
                <a:spcPts val="0"/>
              </a:spcBef>
              <a:spcAft>
                <a:spcPts val="0"/>
              </a:spcAft>
              <a:buClr>
                <a:schemeClr val="dk2"/>
              </a:buClr>
              <a:buSzPts val="3000"/>
              <a:buFont typeface="Oswald"/>
              <a:buNone/>
              <a:defRPr sz="3000">
                <a:solidFill>
                  <a:schemeClr val="dk2"/>
                </a:solidFill>
                <a:latin typeface="Oswald"/>
                <a:ea typeface="Oswald"/>
                <a:cs typeface="Oswald"/>
                <a:sym typeface="Oswald"/>
              </a:defRPr>
            </a:lvl8pPr>
            <a:lvl9pPr lvl="8" rtl="0">
              <a:spcBef>
                <a:spcPts val="0"/>
              </a:spcBef>
              <a:spcAft>
                <a:spcPts val="0"/>
              </a:spcAft>
              <a:buClr>
                <a:schemeClr val="dk2"/>
              </a:buClr>
              <a:buSzPts val="3000"/>
              <a:buFont typeface="Oswald"/>
              <a:buNone/>
              <a:defRPr sz="3000">
                <a:solidFill>
                  <a:schemeClr val="dk2"/>
                </a:solidFill>
                <a:latin typeface="Oswald"/>
                <a:ea typeface="Oswald"/>
                <a:cs typeface="Oswald"/>
                <a:sym typeface="Oswald"/>
              </a:defRPr>
            </a:lvl9pPr>
          </a:lstStyle>
          <a:p>
            <a:endParaRPr/>
          </a:p>
        </p:txBody>
      </p:sp>
      <p:sp>
        <p:nvSpPr>
          <p:cNvPr id="52" name="Google Shape;52;p13"/>
          <p:cNvSpPr txBox="1">
            <a:spLocks noGrp="1"/>
          </p:cNvSpPr>
          <p:nvPr>
            <p:ph type="body" idx="1"/>
          </p:nvPr>
        </p:nvSpPr>
        <p:spPr>
          <a:xfrm>
            <a:off x="311700" y="1958433"/>
            <a:ext cx="8520600" cy="4133200"/>
          </a:xfrm>
          <a:prstGeom prst="rect">
            <a:avLst/>
          </a:prstGeom>
          <a:noFill/>
          <a:ln>
            <a:noFill/>
          </a:ln>
        </p:spPr>
        <p:txBody>
          <a:bodyPr spcFirstLastPara="1" wrap="square" lIns="91425" tIns="91425" rIns="91425" bIns="91425" anchor="t" anchorCtr="0">
            <a:noAutofit/>
          </a:bodyPr>
          <a:lstStyle>
            <a:lvl1pPr marL="457200" lvl="0" indent="-342900" rtl="0">
              <a:lnSpc>
                <a:spcPct val="115000"/>
              </a:lnSpc>
              <a:spcBef>
                <a:spcPts val="0"/>
              </a:spcBef>
              <a:spcAft>
                <a:spcPts val="0"/>
              </a:spcAft>
              <a:buClr>
                <a:schemeClr val="dk2"/>
              </a:buClr>
              <a:buSzPts val="1800"/>
              <a:buFont typeface="Source Code Pro"/>
              <a:buChar char="●"/>
              <a:defRPr sz="1800">
                <a:solidFill>
                  <a:schemeClr val="dk2"/>
                </a:solidFill>
                <a:latin typeface="Source Code Pro"/>
                <a:ea typeface="Source Code Pro"/>
                <a:cs typeface="Source Code Pro"/>
                <a:sym typeface="Source Code Pro"/>
              </a:defRPr>
            </a:lvl1pPr>
            <a:lvl2pPr marL="914400" lvl="1" indent="-317500" rtl="0">
              <a:lnSpc>
                <a:spcPct val="115000"/>
              </a:lnSpc>
              <a:spcBef>
                <a:spcPts val="1600"/>
              </a:spcBef>
              <a:spcAft>
                <a:spcPts val="0"/>
              </a:spcAft>
              <a:buClr>
                <a:schemeClr val="dk2"/>
              </a:buClr>
              <a:buSzPts val="1400"/>
              <a:buFont typeface="Source Code Pro"/>
              <a:buChar char="○"/>
              <a:defRPr>
                <a:solidFill>
                  <a:schemeClr val="dk2"/>
                </a:solidFill>
                <a:latin typeface="Source Code Pro"/>
                <a:ea typeface="Source Code Pro"/>
                <a:cs typeface="Source Code Pro"/>
                <a:sym typeface="Source Code Pro"/>
              </a:defRPr>
            </a:lvl2pPr>
            <a:lvl3pPr marL="1371600" lvl="2" indent="-317500" rtl="0">
              <a:lnSpc>
                <a:spcPct val="115000"/>
              </a:lnSpc>
              <a:spcBef>
                <a:spcPts val="1600"/>
              </a:spcBef>
              <a:spcAft>
                <a:spcPts val="0"/>
              </a:spcAft>
              <a:buClr>
                <a:schemeClr val="dk2"/>
              </a:buClr>
              <a:buSzPts val="1400"/>
              <a:buFont typeface="Source Code Pro"/>
              <a:buChar char="■"/>
              <a:defRPr>
                <a:solidFill>
                  <a:schemeClr val="dk2"/>
                </a:solidFill>
                <a:latin typeface="Source Code Pro"/>
                <a:ea typeface="Source Code Pro"/>
                <a:cs typeface="Source Code Pro"/>
                <a:sym typeface="Source Code Pro"/>
              </a:defRPr>
            </a:lvl3pPr>
            <a:lvl4pPr marL="1828800" lvl="3" indent="-317500" rtl="0">
              <a:lnSpc>
                <a:spcPct val="115000"/>
              </a:lnSpc>
              <a:spcBef>
                <a:spcPts val="1600"/>
              </a:spcBef>
              <a:spcAft>
                <a:spcPts val="0"/>
              </a:spcAft>
              <a:buClr>
                <a:schemeClr val="dk2"/>
              </a:buClr>
              <a:buSzPts val="1400"/>
              <a:buFont typeface="Source Code Pro"/>
              <a:buChar char="●"/>
              <a:defRPr>
                <a:solidFill>
                  <a:schemeClr val="dk2"/>
                </a:solidFill>
                <a:latin typeface="Source Code Pro"/>
                <a:ea typeface="Source Code Pro"/>
                <a:cs typeface="Source Code Pro"/>
                <a:sym typeface="Source Code Pro"/>
              </a:defRPr>
            </a:lvl4pPr>
            <a:lvl5pPr marL="2286000" lvl="4" indent="-317500" rtl="0">
              <a:lnSpc>
                <a:spcPct val="115000"/>
              </a:lnSpc>
              <a:spcBef>
                <a:spcPts val="1600"/>
              </a:spcBef>
              <a:spcAft>
                <a:spcPts val="0"/>
              </a:spcAft>
              <a:buClr>
                <a:schemeClr val="dk2"/>
              </a:buClr>
              <a:buSzPts val="1400"/>
              <a:buFont typeface="Source Code Pro"/>
              <a:buChar char="○"/>
              <a:defRPr>
                <a:solidFill>
                  <a:schemeClr val="dk2"/>
                </a:solidFill>
                <a:latin typeface="Source Code Pro"/>
                <a:ea typeface="Source Code Pro"/>
                <a:cs typeface="Source Code Pro"/>
                <a:sym typeface="Source Code Pro"/>
              </a:defRPr>
            </a:lvl5pPr>
            <a:lvl6pPr marL="2743200" lvl="5" indent="-317500" rtl="0">
              <a:lnSpc>
                <a:spcPct val="115000"/>
              </a:lnSpc>
              <a:spcBef>
                <a:spcPts val="1600"/>
              </a:spcBef>
              <a:spcAft>
                <a:spcPts val="0"/>
              </a:spcAft>
              <a:buClr>
                <a:schemeClr val="dk2"/>
              </a:buClr>
              <a:buSzPts val="1400"/>
              <a:buFont typeface="Source Code Pro"/>
              <a:buChar char="■"/>
              <a:defRPr>
                <a:solidFill>
                  <a:schemeClr val="dk2"/>
                </a:solidFill>
                <a:latin typeface="Source Code Pro"/>
                <a:ea typeface="Source Code Pro"/>
                <a:cs typeface="Source Code Pro"/>
                <a:sym typeface="Source Code Pro"/>
              </a:defRPr>
            </a:lvl6pPr>
            <a:lvl7pPr marL="3200400" lvl="6" indent="-317500" rtl="0">
              <a:lnSpc>
                <a:spcPct val="115000"/>
              </a:lnSpc>
              <a:spcBef>
                <a:spcPts val="1600"/>
              </a:spcBef>
              <a:spcAft>
                <a:spcPts val="0"/>
              </a:spcAft>
              <a:buClr>
                <a:schemeClr val="dk2"/>
              </a:buClr>
              <a:buSzPts val="1400"/>
              <a:buFont typeface="Source Code Pro"/>
              <a:buChar char="●"/>
              <a:defRPr>
                <a:solidFill>
                  <a:schemeClr val="dk2"/>
                </a:solidFill>
                <a:latin typeface="Source Code Pro"/>
                <a:ea typeface="Source Code Pro"/>
                <a:cs typeface="Source Code Pro"/>
                <a:sym typeface="Source Code Pro"/>
              </a:defRPr>
            </a:lvl7pPr>
            <a:lvl8pPr marL="3657600" lvl="7" indent="-317500" rtl="0">
              <a:lnSpc>
                <a:spcPct val="115000"/>
              </a:lnSpc>
              <a:spcBef>
                <a:spcPts val="1600"/>
              </a:spcBef>
              <a:spcAft>
                <a:spcPts val="0"/>
              </a:spcAft>
              <a:buClr>
                <a:schemeClr val="dk2"/>
              </a:buClr>
              <a:buSzPts val="1400"/>
              <a:buFont typeface="Source Code Pro"/>
              <a:buChar char="○"/>
              <a:defRPr>
                <a:solidFill>
                  <a:schemeClr val="dk2"/>
                </a:solidFill>
                <a:latin typeface="Source Code Pro"/>
                <a:ea typeface="Source Code Pro"/>
                <a:cs typeface="Source Code Pro"/>
                <a:sym typeface="Source Code Pro"/>
              </a:defRPr>
            </a:lvl8pPr>
            <a:lvl9pPr marL="4114800" lvl="8" indent="-317500" rtl="0">
              <a:lnSpc>
                <a:spcPct val="115000"/>
              </a:lnSpc>
              <a:spcBef>
                <a:spcPts val="1600"/>
              </a:spcBef>
              <a:spcAft>
                <a:spcPts val="1600"/>
              </a:spcAft>
              <a:buClr>
                <a:schemeClr val="dk2"/>
              </a:buClr>
              <a:buSzPts val="1400"/>
              <a:buFont typeface="Source Code Pro"/>
              <a:buChar char="■"/>
              <a:defRPr>
                <a:solidFill>
                  <a:schemeClr val="dk2"/>
                </a:solidFill>
                <a:latin typeface="Source Code Pro"/>
                <a:ea typeface="Source Code Pro"/>
                <a:cs typeface="Source Code Pro"/>
                <a:sym typeface="Source Code Pro"/>
              </a:defRPr>
            </a:lvl9pPr>
          </a:lstStyle>
          <a:p>
            <a:endParaRPr/>
          </a:p>
        </p:txBody>
      </p:sp>
      <p:sp>
        <p:nvSpPr>
          <p:cNvPr id="53" name="Google Shape;53;p13"/>
          <p:cNvSpPr txBox="1">
            <a:spLocks noGrp="1"/>
          </p:cNvSpPr>
          <p:nvPr>
            <p:ph type="sldNum" idx="12"/>
          </p:nvPr>
        </p:nvSpPr>
        <p:spPr>
          <a:xfrm>
            <a:off x="8472458" y="6217623"/>
            <a:ext cx="548700" cy="524800"/>
          </a:xfrm>
          <a:prstGeom prst="rect">
            <a:avLst/>
          </a:prstGeom>
          <a:noFill/>
          <a:ln>
            <a:noFill/>
          </a:ln>
        </p:spPr>
        <p:txBody>
          <a:bodyPr spcFirstLastPara="1" wrap="square" lIns="91425" tIns="91425" rIns="91425" bIns="91425" anchor="ctr" anchorCtr="0">
            <a:noAutofit/>
          </a:bodyPr>
          <a:lstStyle>
            <a:lvl1pPr lvl="0" algn="r" rtl="0">
              <a:buNone/>
              <a:defRPr sz="1000">
                <a:solidFill>
                  <a:schemeClr val="dk2"/>
                </a:solidFill>
                <a:latin typeface="Source Code Pro"/>
                <a:ea typeface="Source Code Pro"/>
                <a:cs typeface="Source Code Pro"/>
                <a:sym typeface="Source Code Pro"/>
              </a:defRPr>
            </a:lvl1pPr>
            <a:lvl2pPr lvl="1" algn="r" rtl="0">
              <a:buNone/>
              <a:defRPr sz="1000">
                <a:solidFill>
                  <a:schemeClr val="dk2"/>
                </a:solidFill>
                <a:latin typeface="Source Code Pro"/>
                <a:ea typeface="Source Code Pro"/>
                <a:cs typeface="Source Code Pro"/>
                <a:sym typeface="Source Code Pro"/>
              </a:defRPr>
            </a:lvl2pPr>
            <a:lvl3pPr lvl="2" algn="r" rtl="0">
              <a:buNone/>
              <a:defRPr sz="1000">
                <a:solidFill>
                  <a:schemeClr val="dk2"/>
                </a:solidFill>
                <a:latin typeface="Source Code Pro"/>
                <a:ea typeface="Source Code Pro"/>
                <a:cs typeface="Source Code Pro"/>
                <a:sym typeface="Source Code Pro"/>
              </a:defRPr>
            </a:lvl3pPr>
            <a:lvl4pPr lvl="3" algn="r" rtl="0">
              <a:buNone/>
              <a:defRPr sz="1000">
                <a:solidFill>
                  <a:schemeClr val="dk2"/>
                </a:solidFill>
                <a:latin typeface="Source Code Pro"/>
                <a:ea typeface="Source Code Pro"/>
                <a:cs typeface="Source Code Pro"/>
                <a:sym typeface="Source Code Pro"/>
              </a:defRPr>
            </a:lvl4pPr>
            <a:lvl5pPr lvl="4" algn="r" rtl="0">
              <a:buNone/>
              <a:defRPr sz="1000">
                <a:solidFill>
                  <a:schemeClr val="dk2"/>
                </a:solidFill>
                <a:latin typeface="Source Code Pro"/>
                <a:ea typeface="Source Code Pro"/>
                <a:cs typeface="Source Code Pro"/>
                <a:sym typeface="Source Code Pro"/>
              </a:defRPr>
            </a:lvl5pPr>
            <a:lvl6pPr lvl="5" algn="r" rtl="0">
              <a:buNone/>
              <a:defRPr sz="1000">
                <a:solidFill>
                  <a:schemeClr val="dk2"/>
                </a:solidFill>
                <a:latin typeface="Source Code Pro"/>
                <a:ea typeface="Source Code Pro"/>
                <a:cs typeface="Source Code Pro"/>
                <a:sym typeface="Source Code Pro"/>
              </a:defRPr>
            </a:lvl6pPr>
            <a:lvl7pPr lvl="6" algn="r" rtl="0">
              <a:buNone/>
              <a:defRPr sz="1000">
                <a:solidFill>
                  <a:schemeClr val="dk2"/>
                </a:solidFill>
                <a:latin typeface="Source Code Pro"/>
                <a:ea typeface="Source Code Pro"/>
                <a:cs typeface="Source Code Pro"/>
                <a:sym typeface="Source Code Pro"/>
              </a:defRPr>
            </a:lvl7pPr>
            <a:lvl8pPr lvl="7" algn="r" rtl="0">
              <a:buNone/>
              <a:defRPr sz="1000">
                <a:solidFill>
                  <a:schemeClr val="dk2"/>
                </a:solidFill>
                <a:latin typeface="Source Code Pro"/>
                <a:ea typeface="Source Code Pro"/>
                <a:cs typeface="Source Code Pro"/>
                <a:sym typeface="Source Code Pro"/>
              </a:defRPr>
            </a:lvl8pPr>
            <a:lvl9pPr lvl="8" algn="r" rtl="0">
              <a:buNone/>
              <a:defRPr sz="1000">
                <a:solidFill>
                  <a:schemeClr val="dk2"/>
                </a:solidFill>
                <a:latin typeface="Source Code Pro"/>
                <a:ea typeface="Source Code Pro"/>
                <a:cs typeface="Source Code Pro"/>
                <a:sym typeface="Source Code Pro"/>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338469409"/>
      </p:ext>
    </p:extLst>
  </p:cSld>
  <p:clrMap bg1="lt1" tx1="dk1" bg2="dk2" tx2="lt2" accent1="accent1" accent2="accent2" accent3="accent3" accent4="accent4" accent5="accent5" accent6="accent6" hlink="hlink" folHlink="folHlink"/>
  <p:sldLayoutIdLst>
    <p:sldLayoutId id="2147483690" r:id="rId1"/>
    <p:sldLayoutId id="2147483691" r:id="rId2"/>
    <p:sldLayoutId id="2147483692" r:id="rId3"/>
    <p:sldLayoutId id="2147483693" r:id="rId4"/>
    <p:sldLayoutId id="2147483694" r:id="rId5"/>
    <p:sldLayoutId id="2147483695" r:id="rId6"/>
    <p:sldLayoutId id="2147483696" r:id="rId7"/>
    <p:sldLayoutId id="2147483697" r:id="rId8"/>
    <p:sldLayoutId id="2147483698" r:id="rId9"/>
    <p:sldLayoutId id="2147483699" r:id="rId10"/>
    <p:sldLayoutId id="2147483700" r:id="rId11"/>
    <p:sldLayoutId id="2147483713" r:id="rId12"/>
    <p:sldLayoutId id="2147483714" r:id="rId13"/>
    <p:sldLayoutId id="2147483715" r:id="rId14"/>
  </p:sldLayoutIdLst>
  <p:hf sldNum="0" hdr="0" ftr="0" dt="0"/>
  <p:txStyles>
    <p:title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rgbClr val="FFFFFF"/>
        </a:solidFill>
        <a:effectLst/>
      </p:bgPr>
    </p:bg>
    <p:spTree>
      <p:nvGrpSpPr>
        <p:cNvPr id="1" name="Shape 115"/>
        <p:cNvGrpSpPr/>
        <p:nvPr/>
      </p:nvGrpSpPr>
      <p:grpSpPr>
        <a:xfrm>
          <a:off x="0" y="0"/>
          <a:ext cx="0" cy="0"/>
          <a:chOff x="0" y="0"/>
          <a:chExt cx="0" cy="0"/>
        </a:xfrm>
      </p:grpSpPr>
      <p:sp>
        <p:nvSpPr>
          <p:cNvPr id="116" name="Google Shape;116;p25"/>
          <p:cNvSpPr txBox="1">
            <a:spLocks noGrp="1"/>
          </p:cNvSpPr>
          <p:nvPr>
            <p:ph type="title"/>
          </p:nvPr>
        </p:nvSpPr>
        <p:spPr>
          <a:xfrm>
            <a:off x="311700" y="496667"/>
            <a:ext cx="8520600" cy="978000"/>
          </a:xfrm>
          <a:prstGeom prst="rect">
            <a:avLst/>
          </a:prstGeom>
          <a:noFill/>
          <a:ln>
            <a:noFill/>
          </a:ln>
        </p:spPr>
        <p:txBody>
          <a:bodyPr spcFirstLastPara="1" wrap="square" lIns="91425" tIns="91425" rIns="91425" bIns="91425" anchor="b" anchorCtr="0">
            <a:noAutofit/>
          </a:bodyPr>
          <a:lstStyle>
            <a:lvl1pPr lvl="0" rtl="0">
              <a:spcBef>
                <a:spcPts val="0"/>
              </a:spcBef>
              <a:spcAft>
                <a:spcPts val="0"/>
              </a:spcAft>
              <a:buClr>
                <a:schemeClr val="dk2"/>
              </a:buClr>
              <a:buSzPts val="3000"/>
              <a:buFont typeface="Oswald"/>
              <a:buNone/>
              <a:defRPr sz="3000">
                <a:solidFill>
                  <a:schemeClr val="dk2"/>
                </a:solidFill>
                <a:latin typeface="Oswald"/>
                <a:ea typeface="Oswald"/>
                <a:cs typeface="Oswald"/>
                <a:sym typeface="Oswald"/>
              </a:defRPr>
            </a:lvl1pPr>
            <a:lvl2pPr lvl="1" rtl="0">
              <a:spcBef>
                <a:spcPts val="0"/>
              </a:spcBef>
              <a:spcAft>
                <a:spcPts val="0"/>
              </a:spcAft>
              <a:buClr>
                <a:schemeClr val="dk2"/>
              </a:buClr>
              <a:buSzPts val="3000"/>
              <a:buFont typeface="Oswald"/>
              <a:buNone/>
              <a:defRPr sz="3000">
                <a:solidFill>
                  <a:schemeClr val="dk2"/>
                </a:solidFill>
                <a:latin typeface="Oswald"/>
                <a:ea typeface="Oswald"/>
                <a:cs typeface="Oswald"/>
                <a:sym typeface="Oswald"/>
              </a:defRPr>
            </a:lvl2pPr>
            <a:lvl3pPr lvl="2" rtl="0">
              <a:spcBef>
                <a:spcPts val="0"/>
              </a:spcBef>
              <a:spcAft>
                <a:spcPts val="0"/>
              </a:spcAft>
              <a:buClr>
                <a:schemeClr val="dk2"/>
              </a:buClr>
              <a:buSzPts val="3000"/>
              <a:buFont typeface="Oswald"/>
              <a:buNone/>
              <a:defRPr sz="3000">
                <a:solidFill>
                  <a:schemeClr val="dk2"/>
                </a:solidFill>
                <a:latin typeface="Oswald"/>
                <a:ea typeface="Oswald"/>
                <a:cs typeface="Oswald"/>
                <a:sym typeface="Oswald"/>
              </a:defRPr>
            </a:lvl3pPr>
            <a:lvl4pPr lvl="3" rtl="0">
              <a:spcBef>
                <a:spcPts val="0"/>
              </a:spcBef>
              <a:spcAft>
                <a:spcPts val="0"/>
              </a:spcAft>
              <a:buClr>
                <a:schemeClr val="dk2"/>
              </a:buClr>
              <a:buSzPts val="3000"/>
              <a:buFont typeface="Oswald"/>
              <a:buNone/>
              <a:defRPr sz="3000">
                <a:solidFill>
                  <a:schemeClr val="dk2"/>
                </a:solidFill>
                <a:latin typeface="Oswald"/>
                <a:ea typeface="Oswald"/>
                <a:cs typeface="Oswald"/>
                <a:sym typeface="Oswald"/>
              </a:defRPr>
            </a:lvl4pPr>
            <a:lvl5pPr lvl="4" rtl="0">
              <a:spcBef>
                <a:spcPts val="0"/>
              </a:spcBef>
              <a:spcAft>
                <a:spcPts val="0"/>
              </a:spcAft>
              <a:buClr>
                <a:schemeClr val="dk2"/>
              </a:buClr>
              <a:buSzPts val="3000"/>
              <a:buFont typeface="Oswald"/>
              <a:buNone/>
              <a:defRPr sz="3000">
                <a:solidFill>
                  <a:schemeClr val="dk2"/>
                </a:solidFill>
                <a:latin typeface="Oswald"/>
                <a:ea typeface="Oswald"/>
                <a:cs typeface="Oswald"/>
                <a:sym typeface="Oswald"/>
              </a:defRPr>
            </a:lvl5pPr>
            <a:lvl6pPr lvl="5" rtl="0">
              <a:spcBef>
                <a:spcPts val="0"/>
              </a:spcBef>
              <a:spcAft>
                <a:spcPts val="0"/>
              </a:spcAft>
              <a:buClr>
                <a:schemeClr val="dk2"/>
              </a:buClr>
              <a:buSzPts val="3000"/>
              <a:buFont typeface="Oswald"/>
              <a:buNone/>
              <a:defRPr sz="3000">
                <a:solidFill>
                  <a:schemeClr val="dk2"/>
                </a:solidFill>
                <a:latin typeface="Oswald"/>
                <a:ea typeface="Oswald"/>
                <a:cs typeface="Oswald"/>
                <a:sym typeface="Oswald"/>
              </a:defRPr>
            </a:lvl6pPr>
            <a:lvl7pPr lvl="6" rtl="0">
              <a:spcBef>
                <a:spcPts val="0"/>
              </a:spcBef>
              <a:spcAft>
                <a:spcPts val="0"/>
              </a:spcAft>
              <a:buClr>
                <a:schemeClr val="dk2"/>
              </a:buClr>
              <a:buSzPts val="3000"/>
              <a:buFont typeface="Oswald"/>
              <a:buNone/>
              <a:defRPr sz="3000">
                <a:solidFill>
                  <a:schemeClr val="dk2"/>
                </a:solidFill>
                <a:latin typeface="Oswald"/>
                <a:ea typeface="Oswald"/>
                <a:cs typeface="Oswald"/>
                <a:sym typeface="Oswald"/>
              </a:defRPr>
            </a:lvl7pPr>
            <a:lvl8pPr lvl="7" rtl="0">
              <a:spcBef>
                <a:spcPts val="0"/>
              </a:spcBef>
              <a:spcAft>
                <a:spcPts val="0"/>
              </a:spcAft>
              <a:buClr>
                <a:schemeClr val="dk2"/>
              </a:buClr>
              <a:buSzPts val="3000"/>
              <a:buFont typeface="Oswald"/>
              <a:buNone/>
              <a:defRPr sz="3000">
                <a:solidFill>
                  <a:schemeClr val="dk2"/>
                </a:solidFill>
                <a:latin typeface="Oswald"/>
                <a:ea typeface="Oswald"/>
                <a:cs typeface="Oswald"/>
                <a:sym typeface="Oswald"/>
              </a:defRPr>
            </a:lvl8pPr>
            <a:lvl9pPr lvl="8" rtl="0">
              <a:spcBef>
                <a:spcPts val="0"/>
              </a:spcBef>
              <a:spcAft>
                <a:spcPts val="0"/>
              </a:spcAft>
              <a:buClr>
                <a:schemeClr val="dk2"/>
              </a:buClr>
              <a:buSzPts val="3000"/>
              <a:buFont typeface="Oswald"/>
              <a:buNone/>
              <a:defRPr sz="3000">
                <a:solidFill>
                  <a:schemeClr val="dk2"/>
                </a:solidFill>
                <a:latin typeface="Oswald"/>
                <a:ea typeface="Oswald"/>
                <a:cs typeface="Oswald"/>
                <a:sym typeface="Oswald"/>
              </a:defRPr>
            </a:lvl9pPr>
          </a:lstStyle>
          <a:p>
            <a:endParaRPr/>
          </a:p>
        </p:txBody>
      </p:sp>
      <p:sp>
        <p:nvSpPr>
          <p:cNvPr id="117" name="Google Shape;117;p25"/>
          <p:cNvSpPr txBox="1">
            <a:spLocks noGrp="1"/>
          </p:cNvSpPr>
          <p:nvPr>
            <p:ph type="body" idx="1"/>
          </p:nvPr>
        </p:nvSpPr>
        <p:spPr>
          <a:xfrm>
            <a:off x="311700" y="1958433"/>
            <a:ext cx="8520600" cy="4133200"/>
          </a:xfrm>
          <a:prstGeom prst="rect">
            <a:avLst/>
          </a:prstGeom>
          <a:noFill/>
          <a:ln>
            <a:noFill/>
          </a:ln>
        </p:spPr>
        <p:txBody>
          <a:bodyPr spcFirstLastPara="1" wrap="square" lIns="91425" tIns="91425" rIns="91425" bIns="91425" anchor="t" anchorCtr="0">
            <a:noAutofit/>
          </a:bodyPr>
          <a:lstStyle>
            <a:lvl1pPr marL="457200" lvl="0" indent="-342900" rtl="0">
              <a:lnSpc>
                <a:spcPct val="115000"/>
              </a:lnSpc>
              <a:spcBef>
                <a:spcPts val="0"/>
              </a:spcBef>
              <a:spcAft>
                <a:spcPts val="0"/>
              </a:spcAft>
              <a:buClr>
                <a:schemeClr val="dk2"/>
              </a:buClr>
              <a:buSzPts val="1800"/>
              <a:buFont typeface="Source Code Pro"/>
              <a:buChar char="●"/>
              <a:defRPr sz="1800">
                <a:solidFill>
                  <a:schemeClr val="dk2"/>
                </a:solidFill>
                <a:latin typeface="Source Code Pro"/>
                <a:ea typeface="Source Code Pro"/>
                <a:cs typeface="Source Code Pro"/>
                <a:sym typeface="Source Code Pro"/>
              </a:defRPr>
            </a:lvl1pPr>
            <a:lvl2pPr marL="914400" lvl="1" indent="-317500" rtl="0">
              <a:lnSpc>
                <a:spcPct val="115000"/>
              </a:lnSpc>
              <a:spcBef>
                <a:spcPts val="1600"/>
              </a:spcBef>
              <a:spcAft>
                <a:spcPts val="0"/>
              </a:spcAft>
              <a:buClr>
                <a:schemeClr val="dk2"/>
              </a:buClr>
              <a:buSzPts val="1400"/>
              <a:buFont typeface="Source Code Pro"/>
              <a:buChar char="○"/>
              <a:defRPr>
                <a:solidFill>
                  <a:schemeClr val="dk2"/>
                </a:solidFill>
                <a:latin typeface="Source Code Pro"/>
                <a:ea typeface="Source Code Pro"/>
                <a:cs typeface="Source Code Pro"/>
                <a:sym typeface="Source Code Pro"/>
              </a:defRPr>
            </a:lvl2pPr>
            <a:lvl3pPr marL="1371600" lvl="2" indent="-317500" rtl="0">
              <a:lnSpc>
                <a:spcPct val="115000"/>
              </a:lnSpc>
              <a:spcBef>
                <a:spcPts val="1600"/>
              </a:spcBef>
              <a:spcAft>
                <a:spcPts val="0"/>
              </a:spcAft>
              <a:buClr>
                <a:schemeClr val="dk2"/>
              </a:buClr>
              <a:buSzPts val="1400"/>
              <a:buFont typeface="Source Code Pro"/>
              <a:buChar char="■"/>
              <a:defRPr>
                <a:solidFill>
                  <a:schemeClr val="dk2"/>
                </a:solidFill>
                <a:latin typeface="Source Code Pro"/>
                <a:ea typeface="Source Code Pro"/>
                <a:cs typeface="Source Code Pro"/>
                <a:sym typeface="Source Code Pro"/>
              </a:defRPr>
            </a:lvl3pPr>
            <a:lvl4pPr marL="1828800" lvl="3" indent="-317500" rtl="0">
              <a:lnSpc>
                <a:spcPct val="115000"/>
              </a:lnSpc>
              <a:spcBef>
                <a:spcPts val="1600"/>
              </a:spcBef>
              <a:spcAft>
                <a:spcPts val="0"/>
              </a:spcAft>
              <a:buClr>
                <a:schemeClr val="dk2"/>
              </a:buClr>
              <a:buSzPts val="1400"/>
              <a:buFont typeface="Source Code Pro"/>
              <a:buChar char="●"/>
              <a:defRPr>
                <a:solidFill>
                  <a:schemeClr val="dk2"/>
                </a:solidFill>
                <a:latin typeface="Source Code Pro"/>
                <a:ea typeface="Source Code Pro"/>
                <a:cs typeface="Source Code Pro"/>
                <a:sym typeface="Source Code Pro"/>
              </a:defRPr>
            </a:lvl4pPr>
            <a:lvl5pPr marL="2286000" lvl="4" indent="-317500" rtl="0">
              <a:lnSpc>
                <a:spcPct val="115000"/>
              </a:lnSpc>
              <a:spcBef>
                <a:spcPts val="1600"/>
              </a:spcBef>
              <a:spcAft>
                <a:spcPts val="0"/>
              </a:spcAft>
              <a:buClr>
                <a:schemeClr val="dk2"/>
              </a:buClr>
              <a:buSzPts val="1400"/>
              <a:buFont typeface="Source Code Pro"/>
              <a:buChar char="○"/>
              <a:defRPr>
                <a:solidFill>
                  <a:schemeClr val="dk2"/>
                </a:solidFill>
                <a:latin typeface="Source Code Pro"/>
                <a:ea typeface="Source Code Pro"/>
                <a:cs typeface="Source Code Pro"/>
                <a:sym typeface="Source Code Pro"/>
              </a:defRPr>
            </a:lvl5pPr>
            <a:lvl6pPr marL="2743200" lvl="5" indent="-317500" rtl="0">
              <a:lnSpc>
                <a:spcPct val="115000"/>
              </a:lnSpc>
              <a:spcBef>
                <a:spcPts val="1600"/>
              </a:spcBef>
              <a:spcAft>
                <a:spcPts val="0"/>
              </a:spcAft>
              <a:buClr>
                <a:schemeClr val="dk2"/>
              </a:buClr>
              <a:buSzPts val="1400"/>
              <a:buFont typeface="Source Code Pro"/>
              <a:buChar char="■"/>
              <a:defRPr>
                <a:solidFill>
                  <a:schemeClr val="dk2"/>
                </a:solidFill>
                <a:latin typeface="Source Code Pro"/>
                <a:ea typeface="Source Code Pro"/>
                <a:cs typeface="Source Code Pro"/>
                <a:sym typeface="Source Code Pro"/>
              </a:defRPr>
            </a:lvl6pPr>
            <a:lvl7pPr marL="3200400" lvl="6" indent="-317500" rtl="0">
              <a:lnSpc>
                <a:spcPct val="115000"/>
              </a:lnSpc>
              <a:spcBef>
                <a:spcPts val="1600"/>
              </a:spcBef>
              <a:spcAft>
                <a:spcPts val="0"/>
              </a:spcAft>
              <a:buClr>
                <a:schemeClr val="dk2"/>
              </a:buClr>
              <a:buSzPts val="1400"/>
              <a:buFont typeface="Source Code Pro"/>
              <a:buChar char="●"/>
              <a:defRPr>
                <a:solidFill>
                  <a:schemeClr val="dk2"/>
                </a:solidFill>
                <a:latin typeface="Source Code Pro"/>
                <a:ea typeface="Source Code Pro"/>
                <a:cs typeface="Source Code Pro"/>
                <a:sym typeface="Source Code Pro"/>
              </a:defRPr>
            </a:lvl7pPr>
            <a:lvl8pPr marL="3657600" lvl="7" indent="-317500" rtl="0">
              <a:lnSpc>
                <a:spcPct val="115000"/>
              </a:lnSpc>
              <a:spcBef>
                <a:spcPts val="1600"/>
              </a:spcBef>
              <a:spcAft>
                <a:spcPts val="0"/>
              </a:spcAft>
              <a:buClr>
                <a:schemeClr val="dk2"/>
              </a:buClr>
              <a:buSzPts val="1400"/>
              <a:buFont typeface="Source Code Pro"/>
              <a:buChar char="○"/>
              <a:defRPr>
                <a:solidFill>
                  <a:schemeClr val="dk2"/>
                </a:solidFill>
                <a:latin typeface="Source Code Pro"/>
                <a:ea typeface="Source Code Pro"/>
                <a:cs typeface="Source Code Pro"/>
                <a:sym typeface="Source Code Pro"/>
              </a:defRPr>
            </a:lvl8pPr>
            <a:lvl9pPr marL="4114800" lvl="8" indent="-317500" rtl="0">
              <a:lnSpc>
                <a:spcPct val="115000"/>
              </a:lnSpc>
              <a:spcBef>
                <a:spcPts val="1600"/>
              </a:spcBef>
              <a:spcAft>
                <a:spcPts val="1600"/>
              </a:spcAft>
              <a:buClr>
                <a:schemeClr val="dk2"/>
              </a:buClr>
              <a:buSzPts val="1400"/>
              <a:buFont typeface="Source Code Pro"/>
              <a:buChar char="■"/>
              <a:defRPr>
                <a:solidFill>
                  <a:schemeClr val="dk2"/>
                </a:solidFill>
                <a:latin typeface="Source Code Pro"/>
                <a:ea typeface="Source Code Pro"/>
                <a:cs typeface="Source Code Pro"/>
                <a:sym typeface="Source Code Pro"/>
              </a:defRPr>
            </a:lvl9pPr>
          </a:lstStyle>
          <a:p>
            <a:endParaRPr/>
          </a:p>
        </p:txBody>
      </p:sp>
      <p:sp>
        <p:nvSpPr>
          <p:cNvPr id="118" name="Google Shape;118;p25"/>
          <p:cNvSpPr txBox="1">
            <a:spLocks noGrp="1"/>
          </p:cNvSpPr>
          <p:nvPr>
            <p:ph type="sldNum" idx="12"/>
          </p:nvPr>
        </p:nvSpPr>
        <p:spPr>
          <a:xfrm>
            <a:off x="8472458" y="6217623"/>
            <a:ext cx="548700" cy="524800"/>
          </a:xfrm>
          <a:prstGeom prst="rect">
            <a:avLst/>
          </a:prstGeom>
          <a:noFill/>
          <a:ln>
            <a:noFill/>
          </a:ln>
        </p:spPr>
        <p:txBody>
          <a:bodyPr spcFirstLastPara="1" wrap="square" lIns="91425" tIns="91425" rIns="91425" bIns="91425" anchor="ctr" anchorCtr="0">
            <a:noAutofit/>
          </a:bodyPr>
          <a:lstStyle>
            <a:lvl1pPr lvl="0" algn="r" rtl="0">
              <a:buNone/>
              <a:defRPr sz="1000">
                <a:solidFill>
                  <a:schemeClr val="dk2"/>
                </a:solidFill>
                <a:latin typeface="Source Code Pro"/>
                <a:ea typeface="Source Code Pro"/>
                <a:cs typeface="Source Code Pro"/>
                <a:sym typeface="Source Code Pro"/>
              </a:defRPr>
            </a:lvl1pPr>
            <a:lvl2pPr lvl="1" algn="r" rtl="0">
              <a:buNone/>
              <a:defRPr sz="1000">
                <a:solidFill>
                  <a:schemeClr val="dk2"/>
                </a:solidFill>
                <a:latin typeface="Source Code Pro"/>
                <a:ea typeface="Source Code Pro"/>
                <a:cs typeface="Source Code Pro"/>
                <a:sym typeface="Source Code Pro"/>
              </a:defRPr>
            </a:lvl2pPr>
            <a:lvl3pPr lvl="2" algn="r" rtl="0">
              <a:buNone/>
              <a:defRPr sz="1000">
                <a:solidFill>
                  <a:schemeClr val="dk2"/>
                </a:solidFill>
                <a:latin typeface="Source Code Pro"/>
                <a:ea typeface="Source Code Pro"/>
                <a:cs typeface="Source Code Pro"/>
                <a:sym typeface="Source Code Pro"/>
              </a:defRPr>
            </a:lvl3pPr>
            <a:lvl4pPr lvl="3" algn="r" rtl="0">
              <a:buNone/>
              <a:defRPr sz="1000">
                <a:solidFill>
                  <a:schemeClr val="dk2"/>
                </a:solidFill>
                <a:latin typeface="Source Code Pro"/>
                <a:ea typeface="Source Code Pro"/>
                <a:cs typeface="Source Code Pro"/>
                <a:sym typeface="Source Code Pro"/>
              </a:defRPr>
            </a:lvl4pPr>
            <a:lvl5pPr lvl="4" algn="r" rtl="0">
              <a:buNone/>
              <a:defRPr sz="1000">
                <a:solidFill>
                  <a:schemeClr val="dk2"/>
                </a:solidFill>
                <a:latin typeface="Source Code Pro"/>
                <a:ea typeface="Source Code Pro"/>
                <a:cs typeface="Source Code Pro"/>
                <a:sym typeface="Source Code Pro"/>
              </a:defRPr>
            </a:lvl5pPr>
            <a:lvl6pPr lvl="5" algn="r" rtl="0">
              <a:buNone/>
              <a:defRPr sz="1000">
                <a:solidFill>
                  <a:schemeClr val="dk2"/>
                </a:solidFill>
                <a:latin typeface="Source Code Pro"/>
                <a:ea typeface="Source Code Pro"/>
                <a:cs typeface="Source Code Pro"/>
                <a:sym typeface="Source Code Pro"/>
              </a:defRPr>
            </a:lvl6pPr>
            <a:lvl7pPr lvl="6" algn="r" rtl="0">
              <a:buNone/>
              <a:defRPr sz="1000">
                <a:solidFill>
                  <a:schemeClr val="dk2"/>
                </a:solidFill>
                <a:latin typeface="Source Code Pro"/>
                <a:ea typeface="Source Code Pro"/>
                <a:cs typeface="Source Code Pro"/>
                <a:sym typeface="Source Code Pro"/>
              </a:defRPr>
            </a:lvl7pPr>
            <a:lvl8pPr lvl="7" algn="r" rtl="0">
              <a:buNone/>
              <a:defRPr sz="1000">
                <a:solidFill>
                  <a:schemeClr val="dk2"/>
                </a:solidFill>
                <a:latin typeface="Source Code Pro"/>
                <a:ea typeface="Source Code Pro"/>
                <a:cs typeface="Source Code Pro"/>
                <a:sym typeface="Source Code Pro"/>
              </a:defRPr>
            </a:lvl8pPr>
            <a:lvl9pPr lvl="8" algn="r" rtl="0">
              <a:buNone/>
              <a:defRPr sz="1000">
                <a:solidFill>
                  <a:schemeClr val="dk2"/>
                </a:solidFill>
                <a:latin typeface="Source Code Pro"/>
                <a:ea typeface="Source Code Pro"/>
                <a:cs typeface="Source Code Pro"/>
                <a:sym typeface="Source Code Pro"/>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3163267198"/>
      </p:ext>
    </p:extLst>
  </p:cSld>
  <p:clrMap bg1="lt1" tx1="dk1" bg2="dk2" tx2="lt2" accent1="accent1" accent2="accent2" accent3="accent3" accent4="accent4" accent5="accent5" accent6="accent6" hlink="hlink" folHlink="folHlink"/>
  <p:sldLayoutIdLst>
    <p:sldLayoutId id="2147483702" r:id="rId1"/>
    <p:sldLayoutId id="2147483703" r:id="rId2"/>
    <p:sldLayoutId id="2147483704" r:id="rId3"/>
    <p:sldLayoutId id="2147483705" r:id="rId4"/>
    <p:sldLayoutId id="2147483706" r:id="rId5"/>
    <p:sldLayoutId id="2147483707" r:id="rId6"/>
    <p:sldLayoutId id="2147483708" r:id="rId7"/>
    <p:sldLayoutId id="2147483709" r:id="rId8"/>
    <p:sldLayoutId id="2147483710" r:id="rId9"/>
    <p:sldLayoutId id="2147483711" r:id="rId10"/>
    <p:sldLayoutId id="2147483712" r:id="rId11"/>
  </p:sldLayoutIdLst>
  <p:hf sldNum="0" hdr="0" ftr="0" dt="0"/>
  <p:txStyles>
    <p:title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6.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15.xml"/></Relationships>
</file>

<file path=ppt/slides/_rels/slide12.xml.rels><?xml version="1.0" encoding="UTF-8" standalone="yes"?>
<Relationships xmlns="http://schemas.openxmlformats.org/package/2006/relationships"><Relationship Id="rId8" Type="http://schemas.openxmlformats.org/officeDocument/2006/relationships/image" Target="../media/image20.gif"/><Relationship Id="rId13" Type="http://schemas.openxmlformats.org/officeDocument/2006/relationships/image" Target="../media/image25.gif"/><Relationship Id="rId3" Type="http://schemas.openxmlformats.org/officeDocument/2006/relationships/image" Target="../media/image16.gif"/><Relationship Id="rId7" Type="http://schemas.openxmlformats.org/officeDocument/2006/relationships/image" Target="../media/image19.gif"/><Relationship Id="rId12" Type="http://schemas.openxmlformats.org/officeDocument/2006/relationships/image" Target="../media/image24.gif"/><Relationship Id="rId2" Type="http://schemas.openxmlformats.org/officeDocument/2006/relationships/image" Target="../media/image15.gif"/><Relationship Id="rId1" Type="http://schemas.openxmlformats.org/officeDocument/2006/relationships/slideLayout" Target="../slideLayouts/slideLayout19.xml"/><Relationship Id="rId6" Type="http://schemas.openxmlformats.org/officeDocument/2006/relationships/image" Target="../media/image18.gif"/><Relationship Id="rId11" Type="http://schemas.openxmlformats.org/officeDocument/2006/relationships/image" Target="../media/image23.gif"/><Relationship Id="rId5" Type="http://schemas.openxmlformats.org/officeDocument/2006/relationships/image" Target="../media/image6.gif"/><Relationship Id="rId10" Type="http://schemas.openxmlformats.org/officeDocument/2006/relationships/image" Target="../media/image22.gif"/><Relationship Id="rId4" Type="http://schemas.openxmlformats.org/officeDocument/2006/relationships/image" Target="../media/image17.gif"/><Relationship Id="rId9" Type="http://schemas.openxmlformats.org/officeDocument/2006/relationships/image" Target="../media/image21.gif"/></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15.xml.rels><?xml version="1.0" encoding="UTF-8" standalone="yes"?>
<Relationships xmlns="http://schemas.openxmlformats.org/package/2006/relationships"><Relationship Id="rId2" Type="http://schemas.openxmlformats.org/officeDocument/2006/relationships/image" Target="../media/image26.emf"/><Relationship Id="rId1" Type="http://schemas.openxmlformats.org/officeDocument/2006/relationships/slideLayout" Target="../slideLayouts/slideLayout27.xml"/></Relationships>
</file>

<file path=ppt/slides/_rels/slide16.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hyperlink" Target="https://www.youtube.com/watch?v=zatnIhwmu1c" TargetMode="External"/><Relationship Id="rId1" Type="http://schemas.openxmlformats.org/officeDocument/2006/relationships/slideLayout" Target="../slideLayouts/slideLayout2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19.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5.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5.xml"/></Relationships>
</file>

<file path=ppt/slides/_rels/slide2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15.xml"/></Relationships>
</file>

<file path=ppt/slides/_rels/slide21.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7.xml"/><Relationship Id="rId1" Type="http://schemas.openxmlformats.org/officeDocument/2006/relationships/slideLayout" Target="../slideLayouts/slideLayout25.xml"/></Relationships>
</file>

<file path=ppt/slides/_rels/slide22.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19.xml"/></Relationships>
</file>

<file path=ppt/slides/_rels/slide23.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hyperlink" Target="https://www.youtube.com/watch?v=YRFX1y9-e_4&amp;t=10s" TargetMode="External"/><Relationship Id="rId1" Type="http://schemas.openxmlformats.org/officeDocument/2006/relationships/slideLayout" Target="../slideLayouts/slideLayout27.xml"/></Relationships>
</file>

<file path=ppt/slides/_rels/slide2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8.xml"/><Relationship Id="rId1" Type="http://schemas.openxmlformats.org/officeDocument/2006/relationships/slideLayout" Target="../slideLayouts/slideLayout15.xml"/></Relationships>
</file>

<file path=ppt/slides/_rels/slide2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9.xml"/><Relationship Id="rId1" Type="http://schemas.openxmlformats.org/officeDocument/2006/relationships/slideLayout" Target="../slideLayouts/slideLayout15.xml"/></Relationships>
</file>

<file path=ppt/slides/_rels/slide2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0.xml"/><Relationship Id="rId1" Type="http://schemas.openxmlformats.org/officeDocument/2006/relationships/slideLayout" Target="../slideLayouts/slideLayout15.xml"/></Relationships>
</file>

<file path=ppt/slides/_rels/slide27.xml.rels><?xml version="1.0" encoding="UTF-8" standalone="yes"?>
<Relationships xmlns="http://schemas.openxmlformats.org/package/2006/relationships"><Relationship Id="rId8" Type="http://schemas.openxmlformats.org/officeDocument/2006/relationships/image" Target="../media/image25.gif"/><Relationship Id="rId3" Type="http://schemas.openxmlformats.org/officeDocument/2006/relationships/image" Target="../media/image32.gif"/><Relationship Id="rId7" Type="http://schemas.openxmlformats.org/officeDocument/2006/relationships/image" Target="../media/image17.gif"/><Relationship Id="rId2" Type="http://schemas.openxmlformats.org/officeDocument/2006/relationships/image" Target="../media/image11.jpeg"/><Relationship Id="rId1" Type="http://schemas.openxmlformats.org/officeDocument/2006/relationships/slideLayout" Target="../slideLayouts/slideLayout28.xml"/><Relationship Id="rId6" Type="http://schemas.openxmlformats.org/officeDocument/2006/relationships/image" Target="../media/image16.gif"/><Relationship Id="rId5" Type="http://schemas.openxmlformats.org/officeDocument/2006/relationships/image" Target="../media/image15.gif"/><Relationship Id="rId4" Type="http://schemas.openxmlformats.org/officeDocument/2006/relationships/image" Target="../media/image33.gif"/></Relationships>
</file>

<file path=ppt/slides/_rels/slide28.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hyperlink" Target="https://www.youtube.com/watch?v=H_LHFs_Htak" TargetMode="External"/><Relationship Id="rId1" Type="http://schemas.openxmlformats.org/officeDocument/2006/relationships/slideLayout" Target="../slideLayouts/slideLayout17.xml"/></Relationships>
</file>

<file path=ppt/slides/_rels/slide29.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png"/><Relationship Id="rId1" Type="http://schemas.openxmlformats.org/officeDocument/2006/relationships/slideLayout" Target="../slideLayouts/slideLayout25.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xml"/><Relationship Id="rId1" Type="http://schemas.openxmlformats.org/officeDocument/2006/relationships/slideLayout" Target="../slideLayouts/slideLayout18.xml"/></Relationships>
</file>

<file path=ppt/slides/_rels/slide30.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25.xml"/></Relationships>
</file>

<file path=ppt/slides/_rels/slide31.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25.xml"/></Relationships>
</file>

<file path=ppt/slides/_rels/slide32.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image" Target="../media/image11.jpeg"/><Relationship Id="rId1" Type="http://schemas.openxmlformats.org/officeDocument/2006/relationships/slideLayout" Target="../slideLayouts/slideLayout27.xml"/></Relationships>
</file>

<file path=ppt/slides/_rels/slide33.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40.jpeg"/><Relationship Id="rId1" Type="http://schemas.openxmlformats.org/officeDocument/2006/relationships/slideLayout" Target="../slideLayouts/slideLayout27.xml"/></Relationships>
</file>

<file path=ppt/slides/_rels/slide34.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27.xml"/></Relationships>
</file>

<file path=ppt/slides/_rels/slide35.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27.xml"/></Relationships>
</file>

<file path=ppt/slides/_rels/slide36.xml.rels><?xml version="1.0" encoding="UTF-8" standalone="yes"?>
<Relationships xmlns="http://schemas.openxmlformats.org/package/2006/relationships"><Relationship Id="rId3" Type="http://schemas.openxmlformats.org/officeDocument/2006/relationships/hyperlink" Target="https://docs.google.com/document/d/1G-dg6BbzheBqayYLxW4R9FRs7a3479PGo1MU_atXQKM/edit?usp=sharing" TargetMode="External"/><Relationship Id="rId2" Type="http://schemas.openxmlformats.org/officeDocument/2006/relationships/image" Target="../media/image44.png"/><Relationship Id="rId1" Type="http://schemas.openxmlformats.org/officeDocument/2006/relationships/slideLayout" Target="../slideLayouts/slideLayout27.xml"/><Relationship Id="rId4" Type="http://schemas.openxmlformats.org/officeDocument/2006/relationships/image" Target="../media/image45.png"/></Relationships>
</file>

<file path=ppt/slides/_rels/slide37.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image" Target="../media/image44.png"/><Relationship Id="rId1" Type="http://schemas.openxmlformats.org/officeDocument/2006/relationships/slideLayout" Target="../slideLayouts/slideLayout27.xml"/><Relationship Id="rId4" Type="http://schemas.openxmlformats.org/officeDocument/2006/relationships/image" Target="../media/image47.png"/></Relationships>
</file>

<file path=ppt/slides/_rels/slide38.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image" Target="../media/image44.png"/><Relationship Id="rId1" Type="http://schemas.openxmlformats.org/officeDocument/2006/relationships/slideLayout" Target="../slideLayouts/slideLayout27.xml"/></Relationships>
</file>

<file path=ppt/slides/_rels/slide39.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image" Target="../media/image44.png"/><Relationship Id="rId1" Type="http://schemas.openxmlformats.org/officeDocument/2006/relationships/slideLayout" Target="../slideLayouts/slideLayout2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8.xml"/></Relationships>
</file>

<file path=ppt/slides/_rels/slide40.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image" Target="../media/image50.png"/><Relationship Id="rId1" Type="http://schemas.openxmlformats.org/officeDocument/2006/relationships/slideLayout" Target="../slideLayouts/slideLayout25.xml"/></Relationships>
</file>

<file path=ppt/slides/_rels/slide41.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image" Target="../media/image51.png"/><Relationship Id="rId1" Type="http://schemas.openxmlformats.org/officeDocument/2006/relationships/slideLayout" Target="../slideLayouts/slideLayout25.xml"/></Relationships>
</file>

<file path=ppt/slides/_rels/slide42.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image" Target="../media/image51.png"/><Relationship Id="rId1" Type="http://schemas.openxmlformats.org/officeDocument/2006/relationships/slideLayout" Target="../slideLayouts/slideLayout25.xml"/></Relationships>
</file>

<file path=ppt/slides/_rels/slide43.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image" Target="../media/image51.png"/><Relationship Id="rId1" Type="http://schemas.openxmlformats.org/officeDocument/2006/relationships/slideLayout" Target="../slideLayouts/slideLayout25.xml"/></Relationships>
</file>

<file path=ppt/slides/_rels/slide44.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image" Target="../media/image55.png"/><Relationship Id="rId1" Type="http://schemas.openxmlformats.org/officeDocument/2006/relationships/slideLayout" Target="../slideLayouts/slideLayout19.xml"/></Relationships>
</file>

<file path=ppt/slides/_rels/slide45.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image" Target="../media/image55.png"/><Relationship Id="rId1" Type="http://schemas.openxmlformats.org/officeDocument/2006/relationships/slideLayout" Target="../slideLayouts/slideLayout19.xml"/></Relationships>
</file>

<file path=ppt/slides/_rels/slide46.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image" Target="../media/image55.png"/><Relationship Id="rId1" Type="http://schemas.openxmlformats.org/officeDocument/2006/relationships/slideLayout" Target="../slideLayouts/slideLayout19.xml"/></Relationships>
</file>

<file path=ppt/slides/_rels/slide47.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image" Target="../media/image55.png"/><Relationship Id="rId1" Type="http://schemas.openxmlformats.org/officeDocument/2006/relationships/slideLayout" Target="../slideLayouts/slideLayout19.xml"/></Relationships>
</file>

<file path=ppt/slides/_rels/slide48.xml.rels><?xml version="1.0" encoding="UTF-8" standalone="yes"?>
<Relationships xmlns="http://schemas.openxmlformats.org/package/2006/relationships"><Relationship Id="rId3" Type="http://schemas.openxmlformats.org/officeDocument/2006/relationships/hyperlink" Target="mailto:mcee@umn.edu" TargetMode="External"/><Relationship Id="rId2" Type="http://schemas.openxmlformats.org/officeDocument/2006/relationships/notesSlide" Target="../notesSlides/notesSlide11.xml"/><Relationship Id="rId1" Type="http://schemas.openxmlformats.org/officeDocument/2006/relationships/slideLayout" Target="../slideLayouts/slideLayout15.xml"/></Relationships>
</file>

<file path=ppt/slides/_rels/slide49.xml.rels><?xml version="1.0" encoding="UTF-8" standalone="yes"?>
<Relationships xmlns="http://schemas.openxmlformats.org/package/2006/relationships"><Relationship Id="rId3" Type="http://schemas.openxmlformats.org/officeDocument/2006/relationships/hyperlink" Target="mailto:mcee@umn.edu" TargetMode="External"/><Relationship Id="rId2" Type="http://schemas.openxmlformats.org/officeDocument/2006/relationships/notesSlide" Target="../notesSlides/notesSlide12.xml"/><Relationship Id="rId1" Type="http://schemas.openxmlformats.org/officeDocument/2006/relationships/slideLayout" Target="../slideLayouts/slideLayout15.xml"/></Relationships>
</file>

<file path=ppt/slides/_rels/slide5.xml.rels><?xml version="1.0" encoding="UTF-8" standalone="yes"?>
<Relationships xmlns="http://schemas.openxmlformats.org/package/2006/relationships"><Relationship Id="rId3" Type="http://schemas.openxmlformats.org/officeDocument/2006/relationships/image" Target="../media/image6.gif"/><Relationship Id="rId2" Type="http://schemas.openxmlformats.org/officeDocument/2006/relationships/image" Target="../media/image5.gif"/><Relationship Id="rId1" Type="http://schemas.openxmlformats.org/officeDocument/2006/relationships/slideLayout" Target="../slideLayouts/slideLayout25.xml"/></Relationships>
</file>

<file path=ppt/slides/_rels/slide6.xml.rels><?xml version="1.0" encoding="UTF-8" standalone="yes"?>
<Relationships xmlns="http://schemas.openxmlformats.org/package/2006/relationships"><Relationship Id="rId3" Type="http://schemas.openxmlformats.org/officeDocument/2006/relationships/image" Target="../media/image6.gif"/><Relationship Id="rId2" Type="http://schemas.openxmlformats.org/officeDocument/2006/relationships/image" Target="../media/image5.gif"/><Relationship Id="rId1" Type="http://schemas.openxmlformats.org/officeDocument/2006/relationships/slideLayout" Target="../slideLayouts/slideLayout25.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eg"/><Relationship Id="rId1" Type="http://schemas.openxmlformats.org/officeDocument/2006/relationships/slideLayout" Target="../slideLayouts/slideLayout15.xml"/></Relationships>
</file>

<file path=ppt/slides/_rels/slide8.xml.rels><?xml version="1.0" encoding="UTF-8" standalone="yes"?>
<Relationships xmlns="http://schemas.openxmlformats.org/package/2006/relationships"><Relationship Id="rId3" Type="http://schemas.openxmlformats.org/officeDocument/2006/relationships/hyperlink" Target="https://www.forbes.com/sites/dereksaul/2022/10/12/does-the-fed-want-you-to-lose-your-job-its-complicated/?sh=586e5d79dff5" TargetMode="External"/><Relationship Id="rId2" Type="http://schemas.openxmlformats.org/officeDocument/2006/relationships/image" Target="../media/image9.png"/><Relationship Id="rId1" Type="http://schemas.openxmlformats.org/officeDocument/2006/relationships/slideLayout" Target="../slideLayouts/slideLayout17.xml"/><Relationship Id="rId4" Type="http://schemas.openxmlformats.org/officeDocument/2006/relationships/image" Target="../media/image10.png"/></Relationships>
</file>

<file path=ppt/slides/_rels/slide9.xml.rels><?xml version="1.0" encoding="UTF-8" standalone="yes"?>
<Relationships xmlns="http://schemas.openxmlformats.org/package/2006/relationships"><Relationship Id="rId3" Type="http://schemas.openxmlformats.org/officeDocument/2006/relationships/image" Target="../media/image12.gif"/><Relationship Id="rId2" Type="http://schemas.openxmlformats.org/officeDocument/2006/relationships/image" Target="../media/image11.jpeg"/><Relationship Id="rId1" Type="http://schemas.openxmlformats.org/officeDocument/2006/relationships/slideLayout" Target="../slideLayouts/slideLayout26.xml"/><Relationship Id="rId5" Type="http://schemas.openxmlformats.org/officeDocument/2006/relationships/image" Target="../media/image14.jpeg"/><Relationship Id="rId4" Type="http://schemas.openxmlformats.org/officeDocument/2006/relationships/image" Target="../media/image13.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84"/>
        <p:cNvGrpSpPr/>
        <p:nvPr/>
      </p:nvGrpSpPr>
      <p:grpSpPr>
        <a:xfrm>
          <a:off x="0" y="0"/>
          <a:ext cx="0" cy="0"/>
          <a:chOff x="0" y="0"/>
          <a:chExt cx="0" cy="0"/>
        </a:xfrm>
      </p:grpSpPr>
      <p:sp>
        <p:nvSpPr>
          <p:cNvPr id="185" name="Google Shape;185;p37"/>
          <p:cNvSpPr/>
          <p:nvPr/>
        </p:nvSpPr>
        <p:spPr>
          <a:xfrm>
            <a:off x="4572000" y="857726"/>
            <a:ext cx="4572000" cy="5143500"/>
          </a:xfrm>
          <a:prstGeom prst="rect">
            <a:avLst/>
          </a:prstGeom>
          <a:solidFill>
            <a:srgbClr val="005F86"/>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endParaRPr/>
          </a:p>
        </p:txBody>
      </p:sp>
      <p:sp>
        <p:nvSpPr>
          <p:cNvPr id="186" name="Google Shape;186;p37"/>
          <p:cNvSpPr txBox="1">
            <a:spLocks noGrp="1"/>
          </p:cNvSpPr>
          <p:nvPr>
            <p:ph type="title"/>
          </p:nvPr>
        </p:nvSpPr>
        <p:spPr>
          <a:xfrm>
            <a:off x="0" y="2017500"/>
            <a:ext cx="4572000" cy="1789200"/>
          </a:xfrm>
          <a:prstGeom prst="rect">
            <a:avLst/>
          </a:prstGeom>
        </p:spPr>
        <p:txBody>
          <a:bodyPr spcFirstLastPara="1" wrap="square" lIns="91425" tIns="91425" rIns="91425" bIns="91425" anchor="b" anchorCtr="0">
            <a:noAutofit/>
          </a:bodyPr>
          <a:lstStyle/>
          <a:p>
            <a:r>
              <a:rPr lang="en" dirty="0">
                <a:solidFill>
                  <a:srgbClr val="005F86"/>
                </a:solidFill>
              </a:rPr>
              <a:t>WELCOME!</a:t>
            </a:r>
            <a:endParaRPr dirty="0">
              <a:solidFill>
                <a:srgbClr val="005F86"/>
              </a:solidFill>
            </a:endParaRPr>
          </a:p>
          <a:p>
            <a:pPr algn="l"/>
            <a:endParaRPr sz="7400" dirty="0">
              <a:solidFill>
                <a:srgbClr val="005F86"/>
              </a:solidFill>
            </a:endParaRPr>
          </a:p>
        </p:txBody>
      </p:sp>
      <p:sp>
        <p:nvSpPr>
          <p:cNvPr id="188" name="Google Shape;188;p37"/>
          <p:cNvSpPr txBox="1">
            <a:spLocks noGrp="1"/>
          </p:cNvSpPr>
          <p:nvPr>
            <p:ph type="subTitle" idx="1"/>
          </p:nvPr>
        </p:nvSpPr>
        <p:spPr>
          <a:xfrm>
            <a:off x="125900" y="2849100"/>
            <a:ext cx="4515000" cy="1609200"/>
          </a:xfrm>
          <a:prstGeom prst="rect">
            <a:avLst/>
          </a:prstGeom>
        </p:spPr>
        <p:txBody>
          <a:bodyPr spcFirstLastPara="1" wrap="square" lIns="91425" tIns="91425" rIns="91425" bIns="91425" anchor="t" anchorCtr="0">
            <a:noAutofit/>
          </a:bodyPr>
          <a:lstStyle/>
          <a:p>
            <a:pPr marL="0" indent="0">
              <a:spcBef>
                <a:spcPts val="1000"/>
              </a:spcBef>
            </a:pPr>
            <a:r>
              <a:rPr lang="en" sz="1800">
                <a:solidFill>
                  <a:srgbClr val="005F86"/>
                </a:solidFill>
              </a:rPr>
              <a:t>Thank you for joining us. </a:t>
            </a:r>
            <a:endParaRPr sz="1800">
              <a:solidFill>
                <a:srgbClr val="005F86"/>
              </a:solidFill>
            </a:endParaRPr>
          </a:p>
          <a:p>
            <a:pPr marL="0" indent="0">
              <a:spcBef>
                <a:spcPts val="1000"/>
              </a:spcBef>
              <a:spcAft>
                <a:spcPts val="1000"/>
              </a:spcAft>
            </a:pPr>
            <a:r>
              <a:rPr lang="en" sz="1800">
                <a:solidFill>
                  <a:srgbClr val="005F86"/>
                </a:solidFill>
              </a:rPr>
              <a:t>The webinar will begin shortly.</a:t>
            </a:r>
            <a:endParaRPr sz="1800">
              <a:solidFill>
                <a:srgbClr val="005F86"/>
              </a:solidFill>
            </a:endParaRPr>
          </a:p>
        </p:txBody>
      </p:sp>
      <p:sp>
        <p:nvSpPr>
          <p:cNvPr id="187" name="Google Shape;187;p37"/>
          <p:cNvSpPr txBox="1">
            <a:spLocks noGrp="1"/>
          </p:cNvSpPr>
          <p:nvPr>
            <p:ph type="body" idx="2"/>
          </p:nvPr>
        </p:nvSpPr>
        <p:spPr>
          <a:prstGeom prst="rect">
            <a:avLst/>
          </a:prstGeom>
        </p:spPr>
        <p:txBody>
          <a:bodyPr spcFirstLastPara="1" wrap="square" lIns="91425" tIns="91425" rIns="91425" bIns="91425" anchor="ctr" anchorCtr="0">
            <a:noAutofit/>
          </a:bodyPr>
          <a:lstStyle/>
          <a:p>
            <a:pPr marL="0" indent="0">
              <a:buNone/>
            </a:pPr>
            <a:r>
              <a:rPr lang="en" dirty="0">
                <a:solidFill>
                  <a:srgbClr val="FFFFFF"/>
                </a:solidFill>
              </a:rPr>
              <a:t>Housekeeping Items:</a:t>
            </a:r>
            <a:endParaRPr dirty="0">
              <a:solidFill>
                <a:srgbClr val="FFFFFF"/>
              </a:solidFill>
            </a:endParaRPr>
          </a:p>
          <a:p>
            <a:pPr>
              <a:lnSpc>
                <a:spcPct val="100000"/>
              </a:lnSpc>
              <a:spcBef>
                <a:spcPts val="1600"/>
              </a:spcBef>
              <a:buClr>
                <a:schemeClr val="lt1"/>
              </a:buClr>
            </a:pPr>
            <a:r>
              <a:rPr lang="en" dirty="0">
                <a:solidFill>
                  <a:schemeClr val="lt1"/>
                </a:solidFill>
              </a:rPr>
              <a:t>Please use the chat and/or Q &amp; A function to ask questions or to notify moderator of issues</a:t>
            </a:r>
            <a:endParaRPr dirty="0">
              <a:solidFill>
                <a:schemeClr val="lt1"/>
              </a:solidFill>
            </a:endParaRPr>
          </a:p>
          <a:p>
            <a:pPr>
              <a:lnSpc>
                <a:spcPct val="100000"/>
              </a:lnSpc>
              <a:spcBef>
                <a:spcPts val="1000"/>
              </a:spcBef>
              <a:buClr>
                <a:schemeClr val="lt1"/>
              </a:buClr>
            </a:pPr>
            <a:r>
              <a:rPr lang="en" dirty="0">
                <a:solidFill>
                  <a:schemeClr val="lt1"/>
                </a:solidFill>
              </a:rPr>
              <a:t>The session will be recorded and emailed to participants in the next few days</a:t>
            </a:r>
            <a:endParaRPr dirty="0">
              <a:solidFill>
                <a:schemeClr val="lt1"/>
              </a:solidFil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ChangeArrowheads="1"/>
          </p:cNvSpPr>
          <p:nvPr/>
        </p:nvSpPr>
        <p:spPr bwMode="auto">
          <a:xfrm>
            <a:off x="1049338" y="0"/>
            <a:ext cx="7388225" cy="1095375"/>
          </a:xfrm>
          <a:prstGeom prst="rect">
            <a:avLst/>
          </a:prstGeom>
          <a:noFill/>
          <a:ln w="12700">
            <a:noFill/>
            <a:miter lim="800000"/>
            <a:headEnd/>
            <a:tailEnd/>
          </a:ln>
          <a:effectLst/>
        </p:spPr>
        <p:txBody>
          <a:bodyPr wrap="none" lIns="90488" tIns="44450" rIns="90488" bIns="44450">
            <a:spAutoFit/>
          </a:bodyPr>
          <a:lstStyle/>
          <a:p>
            <a:pPr algn="ctr" eaLnBrk="0" hangingPunct="0"/>
            <a:r>
              <a:rPr lang="en-US" sz="3300" b="1">
                <a:solidFill>
                  <a:srgbClr val="000099"/>
                </a:solidFill>
                <a:latin typeface="Times New Roman" pitchFamily="18" charset="0"/>
              </a:rPr>
              <a:t>THE INFLATION-UNEMPLOYMENT</a:t>
            </a:r>
          </a:p>
          <a:p>
            <a:pPr algn="ctr" eaLnBrk="0" hangingPunct="0"/>
            <a:r>
              <a:rPr lang="en-US" sz="3300" b="1">
                <a:solidFill>
                  <a:srgbClr val="000099"/>
                </a:solidFill>
                <a:latin typeface="Times New Roman" pitchFamily="18" charset="0"/>
              </a:rPr>
              <a:t>RELATIONSHIP</a:t>
            </a:r>
          </a:p>
        </p:txBody>
      </p:sp>
      <p:sp>
        <p:nvSpPr>
          <p:cNvPr id="15363" name="Rectangle 3"/>
          <p:cNvSpPr>
            <a:spLocks noChangeArrowheads="1"/>
          </p:cNvSpPr>
          <p:nvPr/>
        </p:nvSpPr>
        <p:spPr bwMode="auto">
          <a:xfrm>
            <a:off x="228600" y="1219200"/>
            <a:ext cx="8763000" cy="1751762"/>
          </a:xfrm>
          <a:prstGeom prst="rect">
            <a:avLst/>
          </a:prstGeom>
          <a:noFill/>
          <a:ln w="12700">
            <a:noFill/>
            <a:miter lim="800000"/>
            <a:headEnd/>
            <a:tailEnd/>
          </a:ln>
          <a:effectLst/>
        </p:spPr>
        <p:txBody>
          <a:bodyPr wrap="square" lIns="90488" tIns="44450" rIns="90488" bIns="44450">
            <a:spAutoFit/>
          </a:bodyPr>
          <a:lstStyle/>
          <a:p>
            <a:pPr marL="287338" indent="-287338" eaLnBrk="0" hangingPunct="0">
              <a:buFontTx/>
              <a:buChar char="•"/>
            </a:pPr>
            <a:r>
              <a:rPr lang="en-US" sz="3600" b="1" dirty="0">
                <a:solidFill>
                  <a:srgbClr val="FF0000"/>
                </a:solidFill>
                <a:highlight>
                  <a:srgbClr val="FFFF00"/>
                </a:highlight>
                <a:latin typeface="Times New Roman" pitchFamily="18" charset="0"/>
              </a:rPr>
              <a:t>Normally, there is a short-run trade-off between the rate of inflation and the rate of unemployment.</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362"/>
                                        </p:tgtEl>
                                        <p:attrNameLst>
                                          <p:attrName>style.visibility</p:attrName>
                                        </p:attrNameLst>
                                      </p:cBhvr>
                                      <p:to>
                                        <p:strVal val="visible"/>
                                      </p:to>
                                    </p:set>
                                    <p:animEffect transition="in" filter="wipe(left)">
                                      <p:cBhvr>
                                        <p:cTn id="7" dur="500"/>
                                        <p:tgtEl>
                                          <p:spTgt spid="1536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5363">
                                            <p:txEl>
                                              <p:pRg st="0" end="0"/>
                                            </p:txEl>
                                          </p:spTgt>
                                        </p:tgtEl>
                                        <p:attrNameLst>
                                          <p:attrName>style.visibility</p:attrName>
                                        </p:attrNameLst>
                                      </p:cBhvr>
                                      <p:to>
                                        <p:strVal val="visible"/>
                                      </p:to>
                                    </p:set>
                                    <p:animEffect transition="in" filter="wipe(left)">
                                      <p:cBhvr>
                                        <p:cTn id="12" dur="500"/>
                                        <p:tgtEl>
                                          <p:spTgt spid="1536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362" grpId="0" autoUpdateAnimBg="0"/>
      <p:bldP spid="15363" grpId="0" build="p"/>
    </p:bldLst>
  </p:timing>
</p:sld>
</file>

<file path=ppt/slides/slide11.xml><?xml version="1.0" encoding="utf-8"?>
<p:sld xmlns:a="http://schemas.openxmlformats.org/drawingml/2006/main" xmlns:r="http://schemas.openxmlformats.org/officeDocument/2006/relationships" xmlns:p="http://schemas.openxmlformats.org/presentationml/2006/main" showMasterSp="0">
  <p:cSld>
    <p:bg>
      <p:bgPr>
        <a:solidFill>
          <a:schemeClr val="lt1"/>
        </a:solidFill>
        <a:effectLst/>
      </p:bgPr>
    </p:bg>
    <p:spTree>
      <p:nvGrpSpPr>
        <p:cNvPr id="1" name=""/>
        <p:cNvGrpSpPr/>
        <p:nvPr/>
      </p:nvGrpSpPr>
      <p:grpSpPr>
        <a:xfrm>
          <a:off x="0" y="0"/>
          <a:ext cx="0" cy="0"/>
          <a:chOff x="0" y="0"/>
          <a:chExt cx="0" cy="0"/>
        </a:xfrm>
      </p:grpSpPr>
      <p:grpSp>
        <p:nvGrpSpPr>
          <p:cNvPr id="89090" name="Group 17"/>
          <p:cNvGrpSpPr>
            <a:grpSpLocks/>
          </p:cNvGrpSpPr>
          <p:nvPr/>
        </p:nvGrpSpPr>
        <p:grpSpPr bwMode="auto">
          <a:xfrm>
            <a:off x="2286000" y="2209800"/>
            <a:ext cx="4608513" cy="4040188"/>
            <a:chOff x="1473" y="948"/>
            <a:chExt cx="2989" cy="2724"/>
          </a:xfrm>
        </p:grpSpPr>
        <p:sp>
          <p:nvSpPr>
            <p:cNvPr id="89091" name="Line 18"/>
            <p:cNvSpPr>
              <a:spLocks noChangeShapeType="1"/>
            </p:cNvSpPr>
            <p:nvPr/>
          </p:nvSpPr>
          <p:spPr bwMode="auto">
            <a:xfrm>
              <a:off x="1489" y="948"/>
              <a:ext cx="0" cy="2724"/>
            </a:xfrm>
            <a:prstGeom prst="line">
              <a:avLst/>
            </a:prstGeom>
            <a:noFill/>
            <a:ln w="508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89092" name="Line 19"/>
            <p:cNvSpPr>
              <a:spLocks noChangeShapeType="1"/>
            </p:cNvSpPr>
            <p:nvPr/>
          </p:nvSpPr>
          <p:spPr bwMode="auto">
            <a:xfrm>
              <a:off x="1473" y="3655"/>
              <a:ext cx="2989" cy="0"/>
            </a:xfrm>
            <a:prstGeom prst="line">
              <a:avLst/>
            </a:prstGeom>
            <a:noFill/>
            <a:ln w="508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grpSp>
      <p:sp>
        <p:nvSpPr>
          <p:cNvPr id="89093" name="Text Box 31"/>
          <p:cNvSpPr txBox="1">
            <a:spLocks noChangeArrowheads="1"/>
          </p:cNvSpPr>
          <p:nvPr/>
        </p:nvSpPr>
        <p:spPr bwMode="auto">
          <a:xfrm>
            <a:off x="914400" y="1676400"/>
            <a:ext cx="16002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lIns="92075" tIns="46038" rIns="92075" bIns="46038" anchor="ct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spcBef>
                <a:spcPct val="20000"/>
              </a:spcBef>
            </a:pPr>
            <a:r>
              <a:rPr lang="en-US" sz="2800" b="1"/>
              <a:t>Inflation</a:t>
            </a:r>
          </a:p>
        </p:txBody>
      </p:sp>
      <p:sp>
        <p:nvSpPr>
          <p:cNvPr id="89094" name="Slide Number Placeholder 38"/>
          <p:cNvSpPr txBox="1">
            <a:spLocks noGrp="1"/>
          </p:cNvSpPr>
          <p:nvPr/>
        </p:nvSpPr>
        <p:spPr bwMode="auto">
          <a:xfrm>
            <a:off x="7239000" y="6400800"/>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r" eaLnBrk="1" hangingPunct="1"/>
            <a:fld id="{9CC0AF4A-35D2-4BBD-BF2B-50E39EB7C2DB}" type="slidenum">
              <a:rPr lang="en-US" sz="1400"/>
              <a:pPr algn="r" eaLnBrk="1" hangingPunct="1"/>
              <a:t>11</a:t>
            </a:fld>
            <a:endParaRPr lang="en-US" sz="1400"/>
          </a:p>
        </p:txBody>
      </p:sp>
      <p:sp>
        <p:nvSpPr>
          <p:cNvPr id="100382" name="Freeform 30"/>
          <p:cNvSpPr>
            <a:spLocks/>
          </p:cNvSpPr>
          <p:nvPr/>
        </p:nvSpPr>
        <p:spPr bwMode="auto">
          <a:xfrm rot="-358900">
            <a:off x="3200400" y="2362200"/>
            <a:ext cx="2819400" cy="3673475"/>
          </a:xfrm>
          <a:custGeom>
            <a:avLst/>
            <a:gdLst>
              <a:gd name="T0" fmla="*/ 0 w 4387"/>
              <a:gd name="T1" fmla="*/ 0 h 4289"/>
              <a:gd name="T2" fmla="*/ 2147483647 w 4387"/>
              <a:gd name="T3" fmla="*/ 2147483647 h 4289"/>
              <a:gd name="T4" fmla="*/ 2147483647 w 4387"/>
              <a:gd name="T5" fmla="*/ 2147483647 h 4289"/>
              <a:gd name="T6" fmla="*/ 2147483647 w 4387"/>
              <a:gd name="T7" fmla="*/ 2147483647 h 4289"/>
              <a:gd name="T8" fmla="*/ 2147483647 w 4387"/>
              <a:gd name="T9" fmla="*/ 2147483647 h 4289"/>
              <a:gd name="T10" fmla="*/ 2147483647 w 4387"/>
              <a:gd name="T11" fmla="*/ 2147483647 h 4289"/>
              <a:gd name="T12" fmla="*/ 2147483647 w 4387"/>
              <a:gd name="T13" fmla="*/ 2147483647 h 4289"/>
              <a:gd name="T14" fmla="*/ 2147483647 w 4387"/>
              <a:gd name="T15" fmla="*/ 2147483647 h 4289"/>
              <a:gd name="T16" fmla="*/ 2147483647 w 4387"/>
              <a:gd name="T17" fmla="*/ 2147483647 h 4289"/>
              <a:gd name="T18" fmla="*/ 2147483647 w 4387"/>
              <a:gd name="T19" fmla="*/ 2147483647 h 4289"/>
              <a:gd name="T20" fmla="*/ 2147483647 w 4387"/>
              <a:gd name="T21" fmla="*/ 2147483647 h 4289"/>
              <a:gd name="T22" fmla="*/ 2147483647 w 4387"/>
              <a:gd name="T23" fmla="*/ 2147483647 h 4289"/>
              <a:gd name="T24" fmla="*/ 2147483647 w 4387"/>
              <a:gd name="T25" fmla="*/ 2147483647 h 4289"/>
              <a:gd name="T26" fmla="*/ 2147483647 w 4387"/>
              <a:gd name="T27" fmla="*/ 2147483647 h 4289"/>
              <a:gd name="T28" fmla="*/ 2147483647 w 4387"/>
              <a:gd name="T29" fmla="*/ 2147483647 h 4289"/>
              <a:gd name="T30" fmla="*/ 2147483647 w 4387"/>
              <a:gd name="T31" fmla="*/ 2147483647 h 4289"/>
              <a:gd name="T32" fmla="*/ 2147483647 w 4387"/>
              <a:gd name="T33" fmla="*/ 2147483647 h 428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4387"/>
              <a:gd name="T52" fmla="*/ 0 h 4289"/>
              <a:gd name="T53" fmla="*/ 4387 w 4387"/>
              <a:gd name="T54" fmla="*/ 4289 h 4289"/>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4387" h="4289">
                <a:moveTo>
                  <a:pt x="0" y="0"/>
                </a:moveTo>
                <a:lnTo>
                  <a:pt x="191" y="346"/>
                </a:lnTo>
                <a:lnTo>
                  <a:pt x="397" y="685"/>
                </a:lnTo>
                <a:lnTo>
                  <a:pt x="615" y="1014"/>
                </a:lnTo>
                <a:lnTo>
                  <a:pt x="846" y="1335"/>
                </a:lnTo>
                <a:lnTo>
                  <a:pt x="1084" y="1643"/>
                </a:lnTo>
                <a:lnTo>
                  <a:pt x="1337" y="1942"/>
                </a:lnTo>
                <a:lnTo>
                  <a:pt x="1599" y="2230"/>
                </a:lnTo>
                <a:lnTo>
                  <a:pt x="1873" y="2509"/>
                </a:lnTo>
                <a:lnTo>
                  <a:pt x="2155" y="2773"/>
                </a:lnTo>
                <a:lnTo>
                  <a:pt x="2447" y="3028"/>
                </a:lnTo>
                <a:lnTo>
                  <a:pt x="2748" y="3269"/>
                </a:lnTo>
                <a:lnTo>
                  <a:pt x="3059" y="3499"/>
                </a:lnTo>
                <a:lnTo>
                  <a:pt x="3378" y="3715"/>
                </a:lnTo>
                <a:lnTo>
                  <a:pt x="3706" y="3919"/>
                </a:lnTo>
                <a:lnTo>
                  <a:pt x="4043" y="4110"/>
                </a:lnTo>
                <a:lnTo>
                  <a:pt x="4387" y="4289"/>
                </a:lnTo>
              </a:path>
            </a:pathLst>
          </a:custGeom>
          <a:noFill/>
          <a:ln w="57150">
            <a:solidFill>
              <a:srgbClr val="99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00383" name="Rectangle 31"/>
          <p:cNvSpPr>
            <a:spLocks noChangeArrowheads="1"/>
          </p:cNvSpPr>
          <p:nvPr/>
        </p:nvSpPr>
        <p:spPr bwMode="auto">
          <a:xfrm>
            <a:off x="6172200" y="5562600"/>
            <a:ext cx="1114425"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p>
            <a:pPr eaLnBrk="0" hangingPunct="0"/>
            <a:r>
              <a:rPr lang="en-US" sz="2800" b="1"/>
              <a:t>SRPC</a:t>
            </a:r>
          </a:p>
        </p:txBody>
      </p:sp>
      <p:sp>
        <p:nvSpPr>
          <p:cNvPr id="104505" name="Text Box 1081"/>
          <p:cNvSpPr txBox="1">
            <a:spLocks noChangeArrowheads="1"/>
          </p:cNvSpPr>
          <p:nvPr/>
        </p:nvSpPr>
        <p:spPr bwMode="auto">
          <a:xfrm>
            <a:off x="0" y="0"/>
            <a:ext cx="91440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lIns="92075" tIns="46038" rIns="92075" bIns="46038" anchor="ct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a:r>
              <a:rPr lang="en-US" sz="4400" b="1"/>
              <a:t>Short Run Phillips Curve</a:t>
            </a:r>
            <a:r>
              <a:rPr lang="en-US" sz="4400" b="1">
                <a:solidFill>
                  <a:srgbClr val="000099"/>
                </a:solidFill>
              </a:rPr>
              <a:t>  </a:t>
            </a:r>
          </a:p>
        </p:txBody>
      </p:sp>
      <p:sp>
        <p:nvSpPr>
          <p:cNvPr id="132101" name="Rectangle 5"/>
          <p:cNvSpPr>
            <a:spLocks noChangeArrowheads="1"/>
          </p:cNvSpPr>
          <p:nvPr/>
        </p:nvSpPr>
        <p:spPr bwMode="auto">
          <a:xfrm>
            <a:off x="6248400" y="6172200"/>
            <a:ext cx="2514600" cy="515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p>
            <a:pPr eaLnBrk="0" hangingPunct="0"/>
            <a:r>
              <a:rPr lang="en-US" sz="2800" b="1"/>
              <a:t>Unemployment</a:t>
            </a:r>
            <a:endParaRPr lang="en-US" sz="2800" b="1" baseline="-25000"/>
          </a:p>
        </p:txBody>
      </p:sp>
      <p:sp>
        <p:nvSpPr>
          <p:cNvPr id="89103" name="Line 15"/>
          <p:cNvSpPr>
            <a:spLocks noChangeShapeType="1"/>
          </p:cNvSpPr>
          <p:nvPr/>
        </p:nvSpPr>
        <p:spPr bwMode="auto">
          <a:xfrm flipH="1">
            <a:off x="2286000" y="2895600"/>
            <a:ext cx="914400" cy="0"/>
          </a:xfrm>
          <a:prstGeom prst="line">
            <a:avLst/>
          </a:prstGeom>
          <a:noFill/>
          <a:ln w="57150">
            <a:solidFill>
              <a:schemeClr val="tx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89105" name="Oval 17"/>
          <p:cNvSpPr>
            <a:spLocks noChangeArrowheads="1"/>
          </p:cNvSpPr>
          <p:nvPr/>
        </p:nvSpPr>
        <p:spPr bwMode="auto">
          <a:xfrm>
            <a:off x="3124200" y="2819400"/>
            <a:ext cx="152400" cy="152400"/>
          </a:xfrm>
          <a:prstGeom prst="ellipse">
            <a:avLst/>
          </a:prstGeom>
          <a:solidFill>
            <a:srgbClr val="FFFF00"/>
          </a:solidFill>
          <a:ln w="285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9106" name="Line 18"/>
          <p:cNvSpPr>
            <a:spLocks noChangeShapeType="1"/>
          </p:cNvSpPr>
          <p:nvPr/>
        </p:nvSpPr>
        <p:spPr bwMode="auto">
          <a:xfrm>
            <a:off x="3200400" y="3048000"/>
            <a:ext cx="0" cy="3200400"/>
          </a:xfrm>
          <a:prstGeom prst="line">
            <a:avLst/>
          </a:prstGeom>
          <a:noFill/>
          <a:ln w="57150">
            <a:solidFill>
              <a:schemeClr val="tx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89108" name="Line 20"/>
          <p:cNvSpPr>
            <a:spLocks noChangeShapeType="1"/>
          </p:cNvSpPr>
          <p:nvPr/>
        </p:nvSpPr>
        <p:spPr bwMode="auto">
          <a:xfrm flipH="1">
            <a:off x="2286000" y="5257800"/>
            <a:ext cx="2895600" cy="0"/>
          </a:xfrm>
          <a:prstGeom prst="line">
            <a:avLst/>
          </a:prstGeom>
          <a:noFill/>
          <a:ln w="57150">
            <a:solidFill>
              <a:schemeClr val="tx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89109" name="Line 21"/>
          <p:cNvSpPr>
            <a:spLocks noChangeShapeType="1"/>
          </p:cNvSpPr>
          <p:nvPr/>
        </p:nvSpPr>
        <p:spPr bwMode="auto">
          <a:xfrm>
            <a:off x="5257800" y="5257800"/>
            <a:ext cx="0" cy="990600"/>
          </a:xfrm>
          <a:prstGeom prst="line">
            <a:avLst/>
          </a:prstGeom>
          <a:noFill/>
          <a:ln w="57150">
            <a:solidFill>
              <a:schemeClr val="tx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89107" name="Oval 19"/>
          <p:cNvSpPr>
            <a:spLocks noChangeArrowheads="1"/>
          </p:cNvSpPr>
          <p:nvPr/>
        </p:nvSpPr>
        <p:spPr bwMode="auto">
          <a:xfrm>
            <a:off x="5181600" y="5181600"/>
            <a:ext cx="152400" cy="152400"/>
          </a:xfrm>
          <a:prstGeom prst="ellipse">
            <a:avLst/>
          </a:prstGeom>
          <a:solidFill>
            <a:srgbClr val="FFFF00"/>
          </a:solidFill>
          <a:ln w="285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2112" name="Text Box 16"/>
          <p:cNvSpPr txBox="1">
            <a:spLocks noChangeArrowheads="1"/>
          </p:cNvSpPr>
          <p:nvPr/>
        </p:nvSpPr>
        <p:spPr bwMode="auto">
          <a:xfrm>
            <a:off x="2895600" y="6172200"/>
            <a:ext cx="71755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US" sz="2800" b="1"/>
              <a:t>2%</a:t>
            </a:r>
            <a:endParaRPr lang="en-US" sz="2800" b="1" baseline="-25000"/>
          </a:p>
        </p:txBody>
      </p:sp>
      <p:sp>
        <p:nvSpPr>
          <p:cNvPr id="2" name="Text Box 16"/>
          <p:cNvSpPr txBox="1">
            <a:spLocks noChangeArrowheads="1"/>
          </p:cNvSpPr>
          <p:nvPr/>
        </p:nvSpPr>
        <p:spPr bwMode="auto">
          <a:xfrm>
            <a:off x="5029200" y="6172200"/>
            <a:ext cx="71755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US" sz="2800" b="1"/>
              <a:t>9%</a:t>
            </a:r>
            <a:endParaRPr lang="en-US" sz="2800" b="1" baseline="-25000"/>
          </a:p>
        </p:txBody>
      </p:sp>
      <p:sp>
        <p:nvSpPr>
          <p:cNvPr id="3" name="Text Box 16"/>
          <p:cNvSpPr txBox="1">
            <a:spLocks noChangeArrowheads="1"/>
          </p:cNvSpPr>
          <p:nvPr/>
        </p:nvSpPr>
        <p:spPr bwMode="auto">
          <a:xfrm>
            <a:off x="1600200" y="5029200"/>
            <a:ext cx="71755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US" sz="2800" b="1"/>
              <a:t>1%</a:t>
            </a:r>
            <a:endParaRPr lang="en-US" sz="2800" b="1" baseline="-25000"/>
          </a:p>
        </p:txBody>
      </p:sp>
      <p:sp>
        <p:nvSpPr>
          <p:cNvPr id="4" name="Text Box 16"/>
          <p:cNvSpPr txBox="1">
            <a:spLocks noChangeArrowheads="1"/>
          </p:cNvSpPr>
          <p:nvPr/>
        </p:nvSpPr>
        <p:spPr bwMode="auto">
          <a:xfrm>
            <a:off x="1600200" y="2590800"/>
            <a:ext cx="71755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US" sz="2800" b="1"/>
              <a:t>5%</a:t>
            </a:r>
            <a:endParaRPr lang="en-US" sz="2800" b="1" baseline="-25000"/>
          </a:p>
        </p:txBody>
      </p:sp>
      <p:sp>
        <p:nvSpPr>
          <p:cNvPr id="132111" name="Text Box 15"/>
          <p:cNvSpPr txBox="1">
            <a:spLocks noChangeArrowheads="1"/>
          </p:cNvSpPr>
          <p:nvPr/>
        </p:nvSpPr>
        <p:spPr bwMode="auto">
          <a:xfrm>
            <a:off x="18256" y="609600"/>
            <a:ext cx="9144000" cy="9787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eaLnBrk="1" hangingPunct="1">
              <a:lnSpc>
                <a:spcPct val="90000"/>
              </a:lnSpc>
            </a:pPr>
            <a:r>
              <a:rPr lang="en-US" sz="3200" b="1" dirty="0">
                <a:solidFill>
                  <a:srgbClr val="000099"/>
                </a:solidFill>
              </a:rPr>
              <a:t>When the economy is overheating, there is low unemployment but high inflation   </a:t>
            </a:r>
            <a:endParaRPr lang="en-US" sz="3200" b="1" baseline="-25000" dirty="0">
              <a:solidFill>
                <a:srgbClr val="000099"/>
              </a:solidFill>
            </a:endParaRPr>
          </a:p>
        </p:txBody>
      </p:sp>
      <p:sp>
        <p:nvSpPr>
          <p:cNvPr id="5" name="Text Box 15"/>
          <p:cNvSpPr txBox="1">
            <a:spLocks noChangeArrowheads="1"/>
          </p:cNvSpPr>
          <p:nvPr/>
        </p:nvSpPr>
        <p:spPr bwMode="auto">
          <a:xfrm>
            <a:off x="3733800" y="2514600"/>
            <a:ext cx="5410200" cy="14219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eaLnBrk="1" hangingPunct="1">
              <a:lnSpc>
                <a:spcPct val="90000"/>
              </a:lnSpc>
            </a:pPr>
            <a:r>
              <a:rPr lang="en-US" sz="3200" b="1" dirty="0">
                <a:solidFill>
                  <a:srgbClr val="000099"/>
                </a:solidFill>
              </a:rPr>
              <a:t>When there is a recession, unemployment is high but inflation is low </a:t>
            </a:r>
            <a:endParaRPr lang="en-US" sz="3200" b="1" baseline="-25000" dirty="0">
              <a:solidFill>
                <a:srgbClr val="000099"/>
              </a:solidFill>
            </a:endParaRPr>
          </a:p>
        </p:txBody>
      </p:sp>
      <p:pic>
        <p:nvPicPr>
          <p:cNvPr id="9" name="Picture 8">
            <a:extLst>
              <a:ext uri="{FF2B5EF4-FFF2-40B4-BE49-F238E27FC236}">
                <a16:creationId xmlns:a16="http://schemas.microsoft.com/office/drawing/2014/main" id="{F449E1B5-D7B8-8EC7-A42C-D9AF0337DE05}"/>
              </a:ext>
            </a:extLst>
          </p:cNvPr>
          <p:cNvPicPr>
            <a:picLocks noChangeAspect="1"/>
          </p:cNvPicPr>
          <p:nvPr/>
        </p:nvPicPr>
        <p:blipFill>
          <a:blip r:embed="rId3"/>
          <a:stretch>
            <a:fillRect/>
          </a:stretch>
        </p:blipFill>
        <p:spPr>
          <a:xfrm>
            <a:off x="-57222" y="6032458"/>
            <a:ext cx="1428823" cy="825542"/>
          </a:xfrm>
          <a:prstGeom prst="rect">
            <a:avLst/>
          </a:prstGeom>
        </p:spPr>
      </p:pic>
    </p:spTree>
    <p:extLst>
      <p:ext uri="{BB962C8B-B14F-4D97-AF65-F5344CB8AC3E}">
        <p14:creationId xmlns:p14="http://schemas.microsoft.com/office/powerpoint/2010/main" val="265643978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100382"/>
                                        </p:tgtEl>
                                        <p:attrNameLst>
                                          <p:attrName>style.visibility</p:attrName>
                                        </p:attrNameLst>
                                      </p:cBhvr>
                                      <p:to>
                                        <p:strVal val="visible"/>
                                      </p:to>
                                    </p:set>
                                    <p:animEffect transition="in" filter="dissolve">
                                      <p:cBhvr>
                                        <p:cTn id="7" dur="500"/>
                                        <p:tgtEl>
                                          <p:spTgt spid="100382"/>
                                        </p:tgtEl>
                                      </p:cBhvr>
                                    </p:animEffect>
                                  </p:childTnLst>
                                </p:cTn>
                              </p:par>
                              <p:par>
                                <p:cTn id="8" presetID="9" presetClass="entr" presetSubtype="0" fill="hold" grpId="0" nodeType="withEffect">
                                  <p:stCondLst>
                                    <p:cond delay="0"/>
                                  </p:stCondLst>
                                  <p:childTnLst>
                                    <p:set>
                                      <p:cBhvr>
                                        <p:cTn id="9" dur="1" fill="hold">
                                          <p:stCondLst>
                                            <p:cond delay="0"/>
                                          </p:stCondLst>
                                        </p:cTn>
                                        <p:tgtEl>
                                          <p:spTgt spid="100383"/>
                                        </p:tgtEl>
                                        <p:attrNameLst>
                                          <p:attrName>style.visibility</p:attrName>
                                        </p:attrNameLst>
                                      </p:cBhvr>
                                      <p:to>
                                        <p:strVal val="visible"/>
                                      </p:to>
                                    </p:set>
                                    <p:animEffect transition="in" filter="dissolve">
                                      <p:cBhvr>
                                        <p:cTn id="10" dur="500"/>
                                        <p:tgtEl>
                                          <p:spTgt spid="100383"/>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9" presetClass="entr" presetSubtype="0" fill="hold" grpId="0" nodeType="clickEffect">
                                  <p:stCondLst>
                                    <p:cond delay="0"/>
                                  </p:stCondLst>
                                  <p:childTnLst>
                                    <p:set>
                                      <p:cBhvr>
                                        <p:cTn id="14" dur="1" fill="hold">
                                          <p:stCondLst>
                                            <p:cond delay="0"/>
                                          </p:stCondLst>
                                        </p:cTn>
                                        <p:tgtEl>
                                          <p:spTgt spid="132111"/>
                                        </p:tgtEl>
                                        <p:attrNameLst>
                                          <p:attrName>style.visibility</p:attrName>
                                        </p:attrNameLst>
                                      </p:cBhvr>
                                      <p:to>
                                        <p:strVal val="visible"/>
                                      </p:to>
                                    </p:set>
                                    <p:animEffect transition="in" filter="dissolve">
                                      <p:cBhvr>
                                        <p:cTn id="15" dur="500"/>
                                        <p:tgtEl>
                                          <p:spTgt spid="132111"/>
                                        </p:tgtEl>
                                      </p:cBhvr>
                                    </p:animEffect>
                                  </p:childTnLst>
                                </p:cTn>
                              </p:par>
                            </p:childTnLst>
                          </p:cTn>
                        </p:par>
                      </p:childTnLst>
                    </p:cTn>
                  </p:par>
                  <p:par>
                    <p:cTn id="16" fill="hold" nodeType="clickPar">
                      <p:stCondLst>
                        <p:cond delay="indefinite"/>
                      </p:stCondLst>
                      <p:childTnLst>
                        <p:par>
                          <p:cTn id="17" fill="hold" nodeType="withGroup">
                            <p:stCondLst>
                              <p:cond delay="0"/>
                            </p:stCondLst>
                            <p:childTnLst>
                              <p:par>
                                <p:cTn id="18" presetID="9" presetClass="entr" presetSubtype="0" fill="hold" grpId="0" nodeType="clickEffect">
                                  <p:stCondLst>
                                    <p:cond delay="0"/>
                                  </p:stCondLst>
                                  <p:childTnLst>
                                    <p:set>
                                      <p:cBhvr>
                                        <p:cTn id="19" dur="1" fill="hold">
                                          <p:stCondLst>
                                            <p:cond delay="0"/>
                                          </p:stCondLst>
                                        </p:cTn>
                                        <p:tgtEl>
                                          <p:spTgt spid="89106"/>
                                        </p:tgtEl>
                                        <p:attrNameLst>
                                          <p:attrName>style.visibility</p:attrName>
                                        </p:attrNameLst>
                                      </p:cBhvr>
                                      <p:to>
                                        <p:strVal val="visible"/>
                                      </p:to>
                                    </p:set>
                                    <p:animEffect transition="in" filter="dissolve">
                                      <p:cBhvr>
                                        <p:cTn id="20" dur="500"/>
                                        <p:tgtEl>
                                          <p:spTgt spid="89106"/>
                                        </p:tgtEl>
                                      </p:cBhvr>
                                    </p:animEffect>
                                  </p:childTnLst>
                                </p:cTn>
                              </p:par>
                              <p:par>
                                <p:cTn id="21" presetID="9" presetClass="entr" presetSubtype="0" fill="hold" grpId="0" nodeType="withEffect">
                                  <p:stCondLst>
                                    <p:cond delay="0"/>
                                  </p:stCondLst>
                                  <p:childTnLst>
                                    <p:set>
                                      <p:cBhvr>
                                        <p:cTn id="22" dur="1" fill="hold">
                                          <p:stCondLst>
                                            <p:cond delay="0"/>
                                          </p:stCondLst>
                                        </p:cTn>
                                        <p:tgtEl>
                                          <p:spTgt spid="132112"/>
                                        </p:tgtEl>
                                        <p:attrNameLst>
                                          <p:attrName>style.visibility</p:attrName>
                                        </p:attrNameLst>
                                      </p:cBhvr>
                                      <p:to>
                                        <p:strVal val="visible"/>
                                      </p:to>
                                    </p:set>
                                    <p:animEffect transition="in" filter="dissolve">
                                      <p:cBhvr>
                                        <p:cTn id="23" dur="500"/>
                                        <p:tgtEl>
                                          <p:spTgt spid="132112"/>
                                        </p:tgtEl>
                                      </p:cBhvr>
                                    </p:animEffect>
                                  </p:childTnLst>
                                </p:cTn>
                              </p:par>
                              <p:par>
                                <p:cTn id="24" presetID="9" presetClass="entr" presetSubtype="0" fill="hold" grpId="0" nodeType="withEffect">
                                  <p:stCondLst>
                                    <p:cond delay="0"/>
                                  </p:stCondLst>
                                  <p:childTnLst>
                                    <p:set>
                                      <p:cBhvr>
                                        <p:cTn id="25" dur="1" fill="hold">
                                          <p:stCondLst>
                                            <p:cond delay="0"/>
                                          </p:stCondLst>
                                        </p:cTn>
                                        <p:tgtEl>
                                          <p:spTgt spid="89105"/>
                                        </p:tgtEl>
                                        <p:attrNameLst>
                                          <p:attrName>style.visibility</p:attrName>
                                        </p:attrNameLst>
                                      </p:cBhvr>
                                      <p:to>
                                        <p:strVal val="visible"/>
                                      </p:to>
                                    </p:set>
                                    <p:animEffect transition="in" filter="dissolve">
                                      <p:cBhvr>
                                        <p:cTn id="26" dur="500"/>
                                        <p:tgtEl>
                                          <p:spTgt spid="89105"/>
                                        </p:tgtEl>
                                      </p:cBhvr>
                                    </p:animEffect>
                                  </p:childTnLst>
                                </p:cTn>
                              </p:par>
                              <p:par>
                                <p:cTn id="27" presetID="9" presetClass="entr" presetSubtype="0" fill="hold" grpId="0" nodeType="withEffect">
                                  <p:stCondLst>
                                    <p:cond delay="0"/>
                                  </p:stCondLst>
                                  <p:childTnLst>
                                    <p:set>
                                      <p:cBhvr>
                                        <p:cTn id="28" dur="1" fill="hold">
                                          <p:stCondLst>
                                            <p:cond delay="0"/>
                                          </p:stCondLst>
                                        </p:cTn>
                                        <p:tgtEl>
                                          <p:spTgt spid="89103"/>
                                        </p:tgtEl>
                                        <p:attrNameLst>
                                          <p:attrName>style.visibility</p:attrName>
                                        </p:attrNameLst>
                                      </p:cBhvr>
                                      <p:to>
                                        <p:strVal val="visible"/>
                                      </p:to>
                                    </p:set>
                                    <p:animEffect transition="in" filter="dissolve">
                                      <p:cBhvr>
                                        <p:cTn id="29" dur="500"/>
                                        <p:tgtEl>
                                          <p:spTgt spid="89103"/>
                                        </p:tgtEl>
                                      </p:cBhvr>
                                    </p:animEffect>
                                  </p:childTnLst>
                                </p:cTn>
                              </p:par>
                              <p:par>
                                <p:cTn id="30" presetID="9" presetClass="entr" presetSubtype="0" fill="hold" grpId="0" nodeType="withEffect">
                                  <p:stCondLst>
                                    <p:cond delay="0"/>
                                  </p:stCondLst>
                                  <p:childTnLst>
                                    <p:set>
                                      <p:cBhvr>
                                        <p:cTn id="31" dur="1" fill="hold">
                                          <p:stCondLst>
                                            <p:cond delay="0"/>
                                          </p:stCondLst>
                                        </p:cTn>
                                        <p:tgtEl>
                                          <p:spTgt spid="4"/>
                                        </p:tgtEl>
                                        <p:attrNameLst>
                                          <p:attrName>style.visibility</p:attrName>
                                        </p:attrNameLst>
                                      </p:cBhvr>
                                      <p:to>
                                        <p:strVal val="visible"/>
                                      </p:to>
                                    </p:set>
                                    <p:animEffect transition="in" filter="dissolve">
                                      <p:cBhvr>
                                        <p:cTn id="32" dur="500"/>
                                        <p:tgtEl>
                                          <p:spTgt spid="4"/>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9" presetClass="entr" presetSubtype="0" fill="hold" grpId="0" nodeType="clickEffect">
                                  <p:stCondLst>
                                    <p:cond delay="0"/>
                                  </p:stCondLst>
                                  <p:childTnLst>
                                    <p:set>
                                      <p:cBhvr>
                                        <p:cTn id="36" dur="1" fill="hold">
                                          <p:stCondLst>
                                            <p:cond delay="0"/>
                                          </p:stCondLst>
                                        </p:cTn>
                                        <p:tgtEl>
                                          <p:spTgt spid="5"/>
                                        </p:tgtEl>
                                        <p:attrNameLst>
                                          <p:attrName>style.visibility</p:attrName>
                                        </p:attrNameLst>
                                      </p:cBhvr>
                                      <p:to>
                                        <p:strVal val="visible"/>
                                      </p:to>
                                    </p:set>
                                    <p:animEffect transition="in" filter="dissolve">
                                      <p:cBhvr>
                                        <p:cTn id="37" dur="500"/>
                                        <p:tgtEl>
                                          <p:spTgt spid="5"/>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9" presetClass="entr" presetSubtype="0" fill="hold" grpId="0" nodeType="clickEffect">
                                  <p:stCondLst>
                                    <p:cond delay="0"/>
                                  </p:stCondLst>
                                  <p:childTnLst>
                                    <p:set>
                                      <p:cBhvr>
                                        <p:cTn id="41" dur="1" fill="hold">
                                          <p:stCondLst>
                                            <p:cond delay="0"/>
                                          </p:stCondLst>
                                        </p:cTn>
                                        <p:tgtEl>
                                          <p:spTgt spid="3"/>
                                        </p:tgtEl>
                                        <p:attrNameLst>
                                          <p:attrName>style.visibility</p:attrName>
                                        </p:attrNameLst>
                                      </p:cBhvr>
                                      <p:to>
                                        <p:strVal val="visible"/>
                                      </p:to>
                                    </p:set>
                                    <p:animEffect transition="in" filter="dissolve">
                                      <p:cBhvr>
                                        <p:cTn id="42" dur="500"/>
                                        <p:tgtEl>
                                          <p:spTgt spid="3"/>
                                        </p:tgtEl>
                                      </p:cBhvr>
                                    </p:animEffect>
                                  </p:childTnLst>
                                </p:cTn>
                              </p:par>
                              <p:par>
                                <p:cTn id="43" presetID="9" presetClass="entr" presetSubtype="0" fill="hold" grpId="0" nodeType="withEffect">
                                  <p:stCondLst>
                                    <p:cond delay="0"/>
                                  </p:stCondLst>
                                  <p:childTnLst>
                                    <p:set>
                                      <p:cBhvr>
                                        <p:cTn id="44" dur="1" fill="hold">
                                          <p:stCondLst>
                                            <p:cond delay="0"/>
                                          </p:stCondLst>
                                        </p:cTn>
                                        <p:tgtEl>
                                          <p:spTgt spid="89108"/>
                                        </p:tgtEl>
                                        <p:attrNameLst>
                                          <p:attrName>style.visibility</p:attrName>
                                        </p:attrNameLst>
                                      </p:cBhvr>
                                      <p:to>
                                        <p:strVal val="visible"/>
                                      </p:to>
                                    </p:set>
                                    <p:animEffect transition="in" filter="dissolve">
                                      <p:cBhvr>
                                        <p:cTn id="45" dur="500"/>
                                        <p:tgtEl>
                                          <p:spTgt spid="89108"/>
                                        </p:tgtEl>
                                      </p:cBhvr>
                                    </p:animEffect>
                                  </p:childTnLst>
                                </p:cTn>
                              </p:par>
                              <p:par>
                                <p:cTn id="46" presetID="9" presetClass="entr" presetSubtype="0" fill="hold" grpId="0" nodeType="withEffect">
                                  <p:stCondLst>
                                    <p:cond delay="0"/>
                                  </p:stCondLst>
                                  <p:childTnLst>
                                    <p:set>
                                      <p:cBhvr>
                                        <p:cTn id="47" dur="1" fill="hold">
                                          <p:stCondLst>
                                            <p:cond delay="0"/>
                                          </p:stCondLst>
                                        </p:cTn>
                                        <p:tgtEl>
                                          <p:spTgt spid="89107"/>
                                        </p:tgtEl>
                                        <p:attrNameLst>
                                          <p:attrName>style.visibility</p:attrName>
                                        </p:attrNameLst>
                                      </p:cBhvr>
                                      <p:to>
                                        <p:strVal val="visible"/>
                                      </p:to>
                                    </p:set>
                                    <p:animEffect transition="in" filter="dissolve">
                                      <p:cBhvr>
                                        <p:cTn id="48" dur="500"/>
                                        <p:tgtEl>
                                          <p:spTgt spid="89107"/>
                                        </p:tgtEl>
                                      </p:cBhvr>
                                    </p:animEffect>
                                  </p:childTnLst>
                                </p:cTn>
                              </p:par>
                              <p:par>
                                <p:cTn id="49" presetID="9" presetClass="entr" presetSubtype="0" fill="hold" grpId="0" nodeType="withEffect">
                                  <p:stCondLst>
                                    <p:cond delay="0"/>
                                  </p:stCondLst>
                                  <p:childTnLst>
                                    <p:set>
                                      <p:cBhvr>
                                        <p:cTn id="50" dur="1" fill="hold">
                                          <p:stCondLst>
                                            <p:cond delay="0"/>
                                          </p:stCondLst>
                                        </p:cTn>
                                        <p:tgtEl>
                                          <p:spTgt spid="89109"/>
                                        </p:tgtEl>
                                        <p:attrNameLst>
                                          <p:attrName>style.visibility</p:attrName>
                                        </p:attrNameLst>
                                      </p:cBhvr>
                                      <p:to>
                                        <p:strVal val="visible"/>
                                      </p:to>
                                    </p:set>
                                    <p:animEffect transition="in" filter="dissolve">
                                      <p:cBhvr>
                                        <p:cTn id="51" dur="500"/>
                                        <p:tgtEl>
                                          <p:spTgt spid="89109"/>
                                        </p:tgtEl>
                                      </p:cBhvr>
                                    </p:animEffect>
                                  </p:childTnLst>
                                </p:cTn>
                              </p:par>
                              <p:par>
                                <p:cTn id="52" presetID="9" presetClass="entr" presetSubtype="0" fill="hold" grpId="0" nodeType="withEffect">
                                  <p:stCondLst>
                                    <p:cond delay="0"/>
                                  </p:stCondLst>
                                  <p:childTnLst>
                                    <p:set>
                                      <p:cBhvr>
                                        <p:cTn id="53" dur="1" fill="hold">
                                          <p:stCondLst>
                                            <p:cond delay="0"/>
                                          </p:stCondLst>
                                        </p:cTn>
                                        <p:tgtEl>
                                          <p:spTgt spid="2"/>
                                        </p:tgtEl>
                                        <p:attrNameLst>
                                          <p:attrName>style.visibility</p:attrName>
                                        </p:attrNameLst>
                                      </p:cBhvr>
                                      <p:to>
                                        <p:strVal val="visible"/>
                                      </p:to>
                                    </p:set>
                                    <p:animEffect transition="in" filter="dissolve">
                                      <p:cBhvr>
                                        <p:cTn id="54"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0382" grpId="0" animBg="1"/>
      <p:bldP spid="100383" grpId="0"/>
      <p:bldP spid="89103" grpId="0" animBg="1"/>
      <p:bldP spid="89105" grpId="0" animBg="1"/>
      <p:bldP spid="89106" grpId="0" animBg="1"/>
      <p:bldP spid="89108" grpId="0" animBg="1"/>
      <p:bldP spid="89109" grpId="0" animBg="1"/>
      <p:bldP spid="89107" grpId="0" animBg="1"/>
      <p:bldP spid="132112" grpId="0"/>
      <p:bldP spid="2" grpId="0"/>
      <p:bldP spid="3" grpId="0"/>
      <p:bldP spid="4" grpId="0"/>
      <p:bldP spid="132111" grpId="0"/>
      <p:bldP spid="5"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a:xfrm>
            <a:off x="3968" y="476249"/>
            <a:ext cx="9296400" cy="381000"/>
          </a:xfrm>
          <a:noFill/>
          <a:ln/>
        </p:spPr>
        <p:txBody>
          <a:bodyPr lIns="90488" tIns="44450" rIns="90488" bIns="44450">
            <a:noAutofit/>
          </a:bodyPr>
          <a:lstStyle/>
          <a:p>
            <a:pPr algn="ctr"/>
            <a:r>
              <a:rPr lang="en-US" sz="2700" b="1" i="1" u="sng" dirty="0">
                <a:solidFill>
                  <a:srgbClr val="009900"/>
                </a:solidFill>
                <a:effectLst>
                  <a:outerShdw blurRad="38100" dist="38100" dir="2700000" algn="tl">
                    <a:srgbClr val="C0C0C0"/>
                  </a:outerShdw>
                </a:effectLst>
                <a:highlight>
                  <a:srgbClr val="FFFF00"/>
                </a:highlight>
                <a:latin typeface="Verdana" pitchFamily="34" charset="0"/>
              </a:rPr>
              <a:t>Change in AD = Move Along SRPC</a:t>
            </a:r>
            <a:br>
              <a:rPr lang="en-US" sz="2700" b="1" i="1" u="sng" dirty="0">
                <a:solidFill>
                  <a:srgbClr val="009900"/>
                </a:solidFill>
                <a:effectLst>
                  <a:outerShdw blurRad="38100" dist="38100" dir="2700000" algn="tl">
                    <a:srgbClr val="C0C0C0"/>
                  </a:outerShdw>
                </a:effectLst>
                <a:highlight>
                  <a:srgbClr val="FFFF00"/>
                </a:highlight>
                <a:latin typeface="Verdana" pitchFamily="34" charset="0"/>
              </a:rPr>
            </a:br>
            <a:r>
              <a:rPr lang="en-US" sz="2700" b="1" i="1" u="sng" dirty="0">
                <a:solidFill>
                  <a:srgbClr val="009900"/>
                </a:solidFill>
                <a:effectLst>
                  <a:outerShdw blurRad="38100" dist="38100" dir="2700000" algn="tl">
                    <a:srgbClr val="C0C0C0"/>
                  </a:outerShdw>
                </a:effectLst>
                <a:highlight>
                  <a:srgbClr val="FFFF00"/>
                </a:highlight>
                <a:latin typeface="Verdana" pitchFamily="34" charset="0"/>
              </a:rPr>
              <a:t>AD UP = Up SRPC     </a:t>
            </a:r>
            <a:br>
              <a:rPr lang="en-US" sz="2700" b="1" i="1" u="sng" dirty="0">
                <a:solidFill>
                  <a:srgbClr val="009900"/>
                </a:solidFill>
                <a:effectLst>
                  <a:outerShdw blurRad="38100" dist="38100" dir="2700000" algn="tl">
                    <a:srgbClr val="C0C0C0"/>
                  </a:outerShdw>
                </a:effectLst>
                <a:highlight>
                  <a:srgbClr val="FFFF00"/>
                </a:highlight>
                <a:latin typeface="Verdana" pitchFamily="34" charset="0"/>
              </a:rPr>
            </a:br>
            <a:r>
              <a:rPr lang="en-US" sz="2700" b="1" i="1" u="sng" dirty="0">
                <a:solidFill>
                  <a:srgbClr val="009900"/>
                </a:solidFill>
                <a:effectLst>
                  <a:outerShdw blurRad="38100" dist="38100" dir="2700000" algn="tl">
                    <a:srgbClr val="C0C0C0"/>
                  </a:outerShdw>
                </a:effectLst>
                <a:highlight>
                  <a:srgbClr val="FFFF00"/>
                </a:highlight>
                <a:latin typeface="Verdana" pitchFamily="34" charset="0"/>
              </a:rPr>
              <a:t>AD Down = Down SRPC</a:t>
            </a:r>
          </a:p>
        </p:txBody>
      </p:sp>
      <p:grpSp>
        <p:nvGrpSpPr>
          <p:cNvPr id="2" name="Group 3"/>
          <p:cNvGrpSpPr>
            <a:grpSpLocks/>
          </p:cNvGrpSpPr>
          <p:nvPr/>
        </p:nvGrpSpPr>
        <p:grpSpPr bwMode="auto">
          <a:xfrm>
            <a:off x="4651375" y="2641600"/>
            <a:ext cx="3994150" cy="3549650"/>
            <a:chOff x="2942" y="1652"/>
            <a:chExt cx="2516" cy="2236"/>
          </a:xfrm>
        </p:grpSpPr>
        <p:grpSp>
          <p:nvGrpSpPr>
            <p:cNvPr id="3" name="Group 4"/>
            <p:cNvGrpSpPr>
              <a:grpSpLocks/>
            </p:cNvGrpSpPr>
            <p:nvPr/>
          </p:nvGrpSpPr>
          <p:grpSpPr bwMode="auto">
            <a:xfrm>
              <a:off x="3219" y="1652"/>
              <a:ext cx="2191" cy="1951"/>
              <a:chOff x="3145" y="1415"/>
              <a:chExt cx="2191" cy="1951"/>
            </a:xfrm>
          </p:grpSpPr>
          <p:grpSp>
            <p:nvGrpSpPr>
              <p:cNvPr id="4" name="Group 5"/>
              <p:cNvGrpSpPr>
                <a:grpSpLocks/>
              </p:cNvGrpSpPr>
              <p:nvPr/>
            </p:nvGrpSpPr>
            <p:grpSpPr bwMode="auto">
              <a:xfrm>
                <a:off x="3145" y="1421"/>
                <a:ext cx="2191" cy="1939"/>
                <a:chOff x="3145" y="1421"/>
                <a:chExt cx="2191" cy="1939"/>
              </a:xfrm>
            </p:grpSpPr>
            <p:sp>
              <p:nvSpPr>
                <p:cNvPr id="27654" name="Freeform 6"/>
                <p:cNvSpPr>
                  <a:spLocks/>
                </p:cNvSpPr>
                <p:nvPr/>
              </p:nvSpPr>
              <p:spPr bwMode="auto">
                <a:xfrm>
                  <a:off x="3145" y="1421"/>
                  <a:ext cx="2191" cy="1927"/>
                </a:xfrm>
                <a:custGeom>
                  <a:avLst/>
                  <a:gdLst/>
                  <a:ahLst/>
                  <a:cxnLst>
                    <a:cxn ang="0">
                      <a:pos x="2190" y="1926"/>
                    </a:cxn>
                    <a:cxn ang="0">
                      <a:pos x="2190" y="0"/>
                    </a:cxn>
                    <a:cxn ang="0">
                      <a:pos x="0" y="0"/>
                    </a:cxn>
                    <a:cxn ang="0">
                      <a:pos x="0" y="1926"/>
                    </a:cxn>
                    <a:cxn ang="0">
                      <a:pos x="2190" y="1926"/>
                    </a:cxn>
                  </a:cxnLst>
                  <a:rect l="0" t="0" r="r" b="b"/>
                  <a:pathLst>
                    <a:path w="2191" h="1927">
                      <a:moveTo>
                        <a:pt x="2190" y="1926"/>
                      </a:moveTo>
                      <a:lnTo>
                        <a:pt x="2190" y="0"/>
                      </a:lnTo>
                      <a:lnTo>
                        <a:pt x="0" y="0"/>
                      </a:lnTo>
                      <a:lnTo>
                        <a:pt x="0" y="1926"/>
                      </a:lnTo>
                      <a:lnTo>
                        <a:pt x="2190" y="1926"/>
                      </a:lnTo>
                    </a:path>
                  </a:pathLst>
                </a:custGeom>
                <a:gradFill rotWithShape="1">
                  <a:gsLst>
                    <a:gs pos="0">
                      <a:srgbClr val="FFFF00"/>
                    </a:gs>
                    <a:gs pos="50000">
                      <a:srgbClr val="FFFF99"/>
                    </a:gs>
                    <a:gs pos="100000">
                      <a:srgbClr val="FFFF00"/>
                    </a:gs>
                  </a:gsLst>
                  <a:lin ang="5400000" scaled="1"/>
                </a:gradFill>
                <a:ln w="12700" cap="rnd" cmpd="sng">
                  <a:solidFill>
                    <a:schemeClr val="tx1"/>
                  </a:solidFill>
                  <a:prstDash val="solid"/>
                  <a:round/>
                  <a:headEnd type="none" w="med" len="med"/>
                  <a:tailEnd type="none" w="med" len="med"/>
                </a:ln>
                <a:effectLst/>
              </p:spPr>
              <p:txBody>
                <a:bodyPr/>
                <a:lstStyle/>
                <a:p>
                  <a:endParaRPr lang="en-US"/>
                </a:p>
              </p:txBody>
            </p:sp>
            <p:sp>
              <p:nvSpPr>
                <p:cNvPr id="27655" name="Freeform 7"/>
                <p:cNvSpPr>
                  <a:spLocks/>
                </p:cNvSpPr>
                <p:nvPr/>
              </p:nvSpPr>
              <p:spPr bwMode="auto">
                <a:xfrm>
                  <a:off x="3145" y="3341"/>
                  <a:ext cx="2191" cy="19"/>
                </a:xfrm>
                <a:custGeom>
                  <a:avLst/>
                  <a:gdLst/>
                  <a:ahLst/>
                  <a:cxnLst>
                    <a:cxn ang="0">
                      <a:pos x="2190" y="18"/>
                    </a:cxn>
                    <a:cxn ang="0">
                      <a:pos x="0" y="18"/>
                    </a:cxn>
                    <a:cxn ang="0">
                      <a:pos x="0" y="0"/>
                    </a:cxn>
                    <a:cxn ang="0">
                      <a:pos x="2190" y="0"/>
                    </a:cxn>
                    <a:cxn ang="0">
                      <a:pos x="2190" y="18"/>
                    </a:cxn>
                  </a:cxnLst>
                  <a:rect l="0" t="0" r="r" b="b"/>
                  <a:pathLst>
                    <a:path w="2191" h="19">
                      <a:moveTo>
                        <a:pt x="2190" y="18"/>
                      </a:moveTo>
                      <a:lnTo>
                        <a:pt x="0" y="18"/>
                      </a:lnTo>
                      <a:lnTo>
                        <a:pt x="0" y="0"/>
                      </a:lnTo>
                      <a:lnTo>
                        <a:pt x="2190" y="0"/>
                      </a:lnTo>
                      <a:lnTo>
                        <a:pt x="2190" y="18"/>
                      </a:lnTo>
                    </a:path>
                  </a:pathLst>
                </a:custGeom>
                <a:gradFill rotWithShape="1">
                  <a:gsLst>
                    <a:gs pos="0">
                      <a:srgbClr val="FFFF00"/>
                    </a:gs>
                    <a:gs pos="50000">
                      <a:srgbClr val="FFFF99"/>
                    </a:gs>
                    <a:gs pos="100000">
                      <a:srgbClr val="FFFF00"/>
                    </a:gs>
                  </a:gsLst>
                  <a:lin ang="5400000" scaled="1"/>
                </a:gradFill>
                <a:ln w="25400" cap="rnd" cmpd="sng">
                  <a:solidFill>
                    <a:schemeClr val="tx1"/>
                  </a:solidFill>
                  <a:prstDash val="solid"/>
                  <a:round/>
                  <a:headEnd type="none" w="med" len="med"/>
                  <a:tailEnd type="none" w="med" len="med"/>
                </a:ln>
                <a:effectLst/>
              </p:spPr>
              <p:txBody>
                <a:bodyPr/>
                <a:lstStyle/>
                <a:p>
                  <a:endParaRPr lang="en-US"/>
                </a:p>
              </p:txBody>
            </p:sp>
          </p:grpSp>
          <p:sp>
            <p:nvSpPr>
              <p:cNvPr id="27656" name="Freeform 8"/>
              <p:cNvSpPr>
                <a:spLocks/>
              </p:cNvSpPr>
              <p:nvPr/>
            </p:nvSpPr>
            <p:spPr bwMode="auto">
              <a:xfrm>
                <a:off x="3145" y="1415"/>
                <a:ext cx="17" cy="1951"/>
              </a:xfrm>
              <a:custGeom>
                <a:avLst/>
                <a:gdLst/>
                <a:ahLst/>
                <a:cxnLst>
                  <a:cxn ang="0">
                    <a:pos x="16" y="0"/>
                  </a:cxn>
                  <a:cxn ang="0">
                    <a:pos x="16" y="1950"/>
                  </a:cxn>
                  <a:cxn ang="0">
                    <a:pos x="0" y="1950"/>
                  </a:cxn>
                  <a:cxn ang="0">
                    <a:pos x="0" y="0"/>
                  </a:cxn>
                  <a:cxn ang="0">
                    <a:pos x="16" y="0"/>
                  </a:cxn>
                </a:cxnLst>
                <a:rect l="0" t="0" r="r" b="b"/>
                <a:pathLst>
                  <a:path w="17" h="1951">
                    <a:moveTo>
                      <a:pt x="16" y="0"/>
                    </a:moveTo>
                    <a:lnTo>
                      <a:pt x="16" y="1950"/>
                    </a:lnTo>
                    <a:lnTo>
                      <a:pt x="0" y="1950"/>
                    </a:lnTo>
                    <a:lnTo>
                      <a:pt x="0" y="0"/>
                    </a:lnTo>
                    <a:lnTo>
                      <a:pt x="16" y="0"/>
                    </a:lnTo>
                  </a:path>
                </a:pathLst>
              </a:custGeom>
              <a:gradFill rotWithShape="1">
                <a:gsLst>
                  <a:gs pos="0">
                    <a:srgbClr val="FFFF00"/>
                  </a:gs>
                  <a:gs pos="50000">
                    <a:srgbClr val="FFFF99"/>
                  </a:gs>
                  <a:gs pos="100000">
                    <a:srgbClr val="FFFF00"/>
                  </a:gs>
                </a:gsLst>
                <a:lin ang="5400000" scaled="1"/>
              </a:gradFill>
              <a:ln w="25400" cap="rnd" cmpd="sng">
                <a:solidFill>
                  <a:schemeClr val="tx1"/>
                </a:solidFill>
                <a:prstDash val="solid"/>
                <a:round/>
                <a:headEnd type="none" w="med" len="med"/>
                <a:tailEnd type="none" w="med" len="med"/>
              </a:ln>
              <a:effectLst/>
            </p:spPr>
            <p:txBody>
              <a:bodyPr/>
              <a:lstStyle/>
              <a:p>
                <a:endParaRPr lang="en-US"/>
              </a:p>
            </p:txBody>
          </p:sp>
        </p:grpSp>
        <p:sp>
          <p:nvSpPr>
            <p:cNvPr id="27657" name="Rectangle 9" descr="Papyrus"/>
            <p:cNvSpPr>
              <a:spLocks noChangeArrowheads="1"/>
            </p:cNvSpPr>
            <p:nvPr/>
          </p:nvSpPr>
          <p:spPr bwMode="auto">
            <a:xfrm>
              <a:off x="3374" y="3667"/>
              <a:ext cx="2084" cy="221"/>
            </a:xfrm>
            <a:prstGeom prst="rect">
              <a:avLst/>
            </a:prstGeom>
            <a:noFill/>
            <a:ln w="12700">
              <a:noFill/>
              <a:miter lim="800000"/>
              <a:headEnd/>
              <a:tailEnd/>
            </a:ln>
            <a:effectLst/>
          </p:spPr>
          <p:txBody>
            <a:bodyPr wrap="none" lIns="46038" tIns="46038" rIns="46038" bIns="46038" anchor="ctr">
              <a:spAutoFit/>
            </a:bodyPr>
            <a:lstStyle/>
            <a:p>
              <a:pPr eaLnBrk="0" hangingPunct="0">
                <a:lnSpc>
                  <a:spcPct val="85000"/>
                </a:lnSpc>
              </a:pPr>
              <a:r>
                <a:rPr lang="en-US" sz="2000" b="1">
                  <a:solidFill>
                    <a:srgbClr val="009900"/>
                  </a:solidFill>
                  <a:effectLst>
                    <a:outerShdw blurRad="38100" dist="38100" dir="2700000" algn="tl">
                      <a:srgbClr val="C0C0C0"/>
                    </a:outerShdw>
                  </a:effectLst>
                  <a:latin typeface="Verdana" pitchFamily="34" charset="0"/>
                </a:rPr>
                <a:t>UNEMPLOYMENT RATE</a:t>
              </a:r>
            </a:p>
          </p:txBody>
        </p:sp>
        <p:sp>
          <p:nvSpPr>
            <p:cNvPr id="27658" name="Rectangle 10" descr="Papyrus"/>
            <p:cNvSpPr>
              <a:spLocks noChangeArrowheads="1"/>
            </p:cNvSpPr>
            <p:nvPr/>
          </p:nvSpPr>
          <p:spPr bwMode="auto">
            <a:xfrm rot="16200000">
              <a:off x="2226" y="2368"/>
              <a:ext cx="1654" cy="221"/>
            </a:xfrm>
            <a:prstGeom prst="rect">
              <a:avLst/>
            </a:prstGeom>
            <a:noFill/>
            <a:ln w="12700">
              <a:noFill/>
              <a:miter lim="800000"/>
              <a:headEnd/>
              <a:tailEnd/>
            </a:ln>
            <a:effectLst/>
          </p:spPr>
          <p:txBody>
            <a:bodyPr wrap="none" lIns="46038" tIns="46038" rIns="46038" bIns="46038" anchor="ctr">
              <a:spAutoFit/>
            </a:bodyPr>
            <a:lstStyle/>
            <a:p>
              <a:pPr eaLnBrk="0" hangingPunct="0">
                <a:lnSpc>
                  <a:spcPct val="85000"/>
                </a:lnSpc>
              </a:pPr>
              <a:r>
                <a:rPr lang="en-US" sz="2000" b="1">
                  <a:solidFill>
                    <a:srgbClr val="009900"/>
                  </a:solidFill>
                  <a:effectLst>
                    <a:outerShdw blurRad="38100" dist="38100" dir="2700000" algn="tl">
                      <a:srgbClr val="C0C0C0"/>
                    </a:outerShdw>
                  </a:effectLst>
                  <a:latin typeface="Verdana" pitchFamily="34" charset="0"/>
                </a:rPr>
                <a:t>INFLATION</a:t>
              </a:r>
              <a:r>
                <a:rPr lang="en-US" sz="2000" b="1">
                  <a:solidFill>
                    <a:srgbClr val="008000"/>
                  </a:solidFill>
                  <a:effectLst>
                    <a:outerShdw blurRad="38100" dist="38100" dir="2700000" algn="tl">
                      <a:srgbClr val="C0C0C0"/>
                    </a:outerShdw>
                  </a:effectLst>
                  <a:latin typeface="Verdana" pitchFamily="34" charset="0"/>
                </a:rPr>
                <a:t>  RATE</a:t>
              </a:r>
            </a:p>
          </p:txBody>
        </p:sp>
      </p:grpSp>
      <p:grpSp>
        <p:nvGrpSpPr>
          <p:cNvPr id="5" name="Group 12"/>
          <p:cNvGrpSpPr>
            <a:grpSpLocks/>
          </p:cNvGrpSpPr>
          <p:nvPr/>
        </p:nvGrpSpPr>
        <p:grpSpPr bwMode="auto">
          <a:xfrm>
            <a:off x="423863" y="2590800"/>
            <a:ext cx="4010025" cy="3549650"/>
            <a:chOff x="239" y="1652"/>
            <a:chExt cx="2526" cy="2236"/>
          </a:xfrm>
        </p:grpSpPr>
        <p:sp>
          <p:nvSpPr>
            <p:cNvPr id="27661" name="Freeform 13"/>
            <p:cNvSpPr>
              <a:spLocks/>
            </p:cNvSpPr>
            <p:nvPr/>
          </p:nvSpPr>
          <p:spPr bwMode="auto">
            <a:xfrm>
              <a:off x="574" y="1664"/>
              <a:ext cx="2191" cy="1927"/>
            </a:xfrm>
            <a:custGeom>
              <a:avLst/>
              <a:gdLst/>
              <a:ahLst/>
              <a:cxnLst>
                <a:cxn ang="0">
                  <a:pos x="2190" y="1926"/>
                </a:cxn>
                <a:cxn ang="0">
                  <a:pos x="2190" y="0"/>
                </a:cxn>
                <a:cxn ang="0">
                  <a:pos x="0" y="0"/>
                </a:cxn>
                <a:cxn ang="0">
                  <a:pos x="0" y="1926"/>
                </a:cxn>
                <a:cxn ang="0">
                  <a:pos x="2190" y="1926"/>
                </a:cxn>
              </a:cxnLst>
              <a:rect l="0" t="0" r="r" b="b"/>
              <a:pathLst>
                <a:path w="2191" h="1927">
                  <a:moveTo>
                    <a:pt x="2190" y="1926"/>
                  </a:moveTo>
                  <a:lnTo>
                    <a:pt x="2190" y="0"/>
                  </a:lnTo>
                  <a:lnTo>
                    <a:pt x="0" y="0"/>
                  </a:lnTo>
                  <a:lnTo>
                    <a:pt x="0" y="1926"/>
                  </a:lnTo>
                  <a:lnTo>
                    <a:pt x="2190" y="1926"/>
                  </a:lnTo>
                </a:path>
              </a:pathLst>
            </a:custGeom>
            <a:gradFill rotWithShape="1">
              <a:gsLst>
                <a:gs pos="0">
                  <a:srgbClr val="FFFF99">
                    <a:gamma/>
                    <a:shade val="96078"/>
                    <a:invGamma/>
                  </a:srgbClr>
                </a:gs>
                <a:gs pos="50000">
                  <a:srgbClr val="FFFF99"/>
                </a:gs>
                <a:gs pos="100000">
                  <a:srgbClr val="FFFF99">
                    <a:gamma/>
                    <a:shade val="96078"/>
                    <a:invGamma/>
                  </a:srgbClr>
                </a:gs>
              </a:gsLst>
              <a:lin ang="5400000" scaled="1"/>
            </a:gradFill>
            <a:ln w="12700" cap="rnd" cmpd="sng">
              <a:solidFill>
                <a:schemeClr val="tx1"/>
              </a:solidFill>
              <a:prstDash val="solid"/>
              <a:round/>
              <a:headEnd type="none" w="med" len="med"/>
              <a:tailEnd type="none" w="med" len="med"/>
            </a:ln>
            <a:effectLst/>
          </p:spPr>
          <p:txBody>
            <a:bodyPr/>
            <a:lstStyle/>
            <a:p>
              <a:endParaRPr lang="en-US"/>
            </a:p>
          </p:txBody>
        </p:sp>
        <p:grpSp>
          <p:nvGrpSpPr>
            <p:cNvPr id="6" name="Group 14"/>
            <p:cNvGrpSpPr>
              <a:grpSpLocks/>
            </p:cNvGrpSpPr>
            <p:nvPr/>
          </p:nvGrpSpPr>
          <p:grpSpPr bwMode="auto">
            <a:xfrm>
              <a:off x="574" y="1652"/>
              <a:ext cx="2191" cy="1951"/>
              <a:chOff x="416" y="1415"/>
              <a:chExt cx="2191" cy="1951"/>
            </a:xfrm>
          </p:grpSpPr>
          <p:sp>
            <p:nvSpPr>
              <p:cNvPr id="27663" name="Freeform 15"/>
              <p:cNvSpPr>
                <a:spLocks/>
              </p:cNvSpPr>
              <p:nvPr/>
            </p:nvSpPr>
            <p:spPr bwMode="auto">
              <a:xfrm>
                <a:off x="416" y="3347"/>
                <a:ext cx="2191" cy="19"/>
              </a:xfrm>
              <a:custGeom>
                <a:avLst/>
                <a:gdLst/>
                <a:ahLst/>
                <a:cxnLst>
                  <a:cxn ang="0">
                    <a:pos x="2190" y="18"/>
                  </a:cxn>
                  <a:cxn ang="0">
                    <a:pos x="0" y="18"/>
                  </a:cxn>
                  <a:cxn ang="0">
                    <a:pos x="0" y="0"/>
                  </a:cxn>
                  <a:cxn ang="0">
                    <a:pos x="2190" y="0"/>
                  </a:cxn>
                  <a:cxn ang="0">
                    <a:pos x="2190" y="18"/>
                  </a:cxn>
                </a:cxnLst>
                <a:rect l="0" t="0" r="r" b="b"/>
                <a:pathLst>
                  <a:path w="2191" h="19">
                    <a:moveTo>
                      <a:pt x="2190" y="18"/>
                    </a:moveTo>
                    <a:lnTo>
                      <a:pt x="0" y="18"/>
                    </a:lnTo>
                    <a:lnTo>
                      <a:pt x="0" y="0"/>
                    </a:lnTo>
                    <a:lnTo>
                      <a:pt x="2190" y="0"/>
                    </a:lnTo>
                    <a:lnTo>
                      <a:pt x="2190" y="18"/>
                    </a:lnTo>
                  </a:path>
                </a:pathLst>
              </a:custGeom>
              <a:gradFill rotWithShape="1">
                <a:gsLst>
                  <a:gs pos="0">
                    <a:srgbClr val="FFFF99">
                      <a:gamma/>
                      <a:shade val="86275"/>
                      <a:invGamma/>
                    </a:srgbClr>
                  </a:gs>
                  <a:gs pos="50000">
                    <a:srgbClr val="FFFF99"/>
                  </a:gs>
                  <a:gs pos="100000">
                    <a:srgbClr val="FFFF99">
                      <a:gamma/>
                      <a:shade val="86275"/>
                      <a:invGamma/>
                    </a:srgbClr>
                  </a:gs>
                </a:gsLst>
                <a:lin ang="5400000" scaled="1"/>
              </a:gradFill>
              <a:ln w="25400" cap="rnd" cmpd="sng">
                <a:solidFill>
                  <a:schemeClr val="tx1"/>
                </a:solidFill>
                <a:prstDash val="solid"/>
                <a:round/>
                <a:headEnd type="none" w="med" len="med"/>
                <a:tailEnd type="none" w="med" len="med"/>
              </a:ln>
              <a:effectLst/>
            </p:spPr>
            <p:txBody>
              <a:bodyPr/>
              <a:lstStyle/>
              <a:p>
                <a:endParaRPr lang="en-US"/>
              </a:p>
            </p:txBody>
          </p:sp>
          <p:sp>
            <p:nvSpPr>
              <p:cNvPr id="27664" name="Freeform 16"/>
              <p:cNvSpPr>
                <a:spLocks/>
              </p:cNvSpPr>
              <p:nvPr/>
            </p:nvSpPr>
            <p:spPr bwMode="auto">
              <a:xfrm>
                <a:off x="416" y="1415"/>
                <a:ext cx="17" cy="1951"/>
              </a:xfrm>
              <a:custGeom>
                <a:avLst/>
                <a:gdLst/>
                <a:ahLst/>
                <a:cxnLst>
                  <a:cxn ang="0">
                    <a:pos x="16" y="0"/>
                  </a:cxn>
                  <a:cxn ang="0">
                    <a:pos x="16" y="1950"/>
                  </a:cxn>
                  <a:cxn ang="0">
                    <a:pos x="0" y="1950"/>
                  </a:cxn>
                  <a:cxn ang="0">
                    <a:pos x="0" y="0"/>
                  </a:cxn>
                  <a:cxn ang="0">
                    <a:pos x="16" y="0"/>
                  </a:cxn>
                </a:cxnLst>
                <a:rect l="0" t="0" r="r" b="b"/>
                <a:pathLst>
                  <a:path w="17" h="1951">
                    <a:moveTo>
                      <a:pt x="16" y="0"/>
                    </a:moveTo>
                    <a:lnTo>
                      <a:pt x="16" y="1950"/>
                    </a:lnTo>
                    <a:lnTo>
                      <a:pt x="0" y="1950"/>
                    </a:lnTo>
                    <a:lnTo>
                      <a:pt x="0" y="0"/>
                    </a:lnTo>
                    <a:lnTo>
                      <a:pt x="16" y="0"/>
                    </a:lnTo>
                  </a:path>
                </a:pathLst>
              </a:custGeom>
              <a:gradFill rotWithShape="1">
                <a:gsLst>
                  <a:gs pos="0">
                    <a:srgbClr val="FFFF99">
                      <a:gamma/>
                      <a:shade val="86275"/>
                      <a:invGamma/>
                    </a:srgbClr>
                  </a:gs>
                  <a:gs pos="50000">
                    <a:srgbClr val="FFFF99"/>
                  </a:gs>
                  <a:gs pos="100000">
                    <a:srgbClr val="FFFF99">
                      <a:gamma/>
                      <a:shade val="86275"/>
                      <a:invGamma/>
                    </a:srgbClr>
                  </a:gs>
                </a:gsLst>
                <a:lin ang="5400000" scaled="1"/>
              </a:gradFill>
              <a:ln w="25400" cap="rnd" cmpd="sng">
                <a:solidFill>
                  <a:schemeClr val="tx1"/>
                </a:solidFill>
                <a:prstDash val="solid"/>
                <a:round/>
                <a:headEnd type="none" w="med" len="med"/>
                <a:tailEnd type="none" w="med" len="med"/>
              </a:ln>
              <a:effectLst/>
            </p:spPr>
            <p:txBody>
              <a:bodyPr/>
              <a:lstStyle/>
              <a:p>
                <a:endParaRPr lang="en-US"/>
              </a:p>
            </p:txBody>
          </p:sp>
        </p:grpSp>
        <p:sp>
          <p:nvSpPr>
            <p:cNvPr id="27665" name="Rectangle 17"/>
            <p:cNvSpPr>
              <a:spLocks noChangeArrowheads="1"/>
            </p:cNvSpPr>
            <p:nvPr/>
          </p:nvSpPr>
          <p:spPr bwMode="auto">
            <a:xfrm>
              <a:off x="1080" y="3667"/>
              <a:ext cx="1304" cy="221"/>
            </a:xfrm>
            <a:prstGeom prst="rect">
              <a:avLst/>
            </a:prstGeom>
            <a:noFill/>
            <a:ln w="12700">
              <a:noFill/>
              <a:miter lim="800000"/>
              <a:headEnd/>
              <a:tailEnd/>
            </a:ln>
            <a:effectLst/>
          </p:spPr>
          <p:txBody>
            <a:bodyPr wrap="none" lIns="46038" tIns="46038" rIns="46038" bIns="46038" anchor="ctr">
              <a:spAutoFit/>
            </a:bodyPr>
            <a:lstStyle/>
            <a:p>
              <a:pPr eaLnBrk="0" hangingPunct="0">
                <a:lnSpc>
                  <a:spcPct val="85000"/>
                </a:lnSpc>
              </a:pPr>
              <a:r>
                <a:rPr lang="en-US" sz="2000" b="1">
                  <a:solidFill>
                    <a:srgbClr val="009900"/>
                  </a:solidFill>
                  <a:effectLst>
                    <a:outerShdw blurRad="38100" dist="38100" dir="2700000" algn="tl">
                      <a:srgbClr val="C0C0C0"/>
                    </a:outerShdw>
                  </a:effectLst>
                  <a:latin typeface="Verdana" pitchFamily="34" charset="0"/>
                </a:rPr>
                <a:t>REAL OUTPUT</a:t>
              </a:r>
            </a:p>
          </p:txBody>
        </p:sp>
        <p:sp>
          <p:nvSpPr>
            <p:cNvPr id="27666" name="Rectangle 18"/>
            <p:cNvSpPr>
              <a:spLocks noChangeArrowheads="1"/>
            </p:cNvSpPr>
            <p:nvPr/>
          </p:nvSpPr>
          <p:spPr bwMode="auto">
            <a:xfrm rot="16200000">
              <a:off x="-256" y="2455"/>
              <a:ext cx="1211" cy="221"/>
            </a:xfrm>
            <a:prstGeom prst="rect">
              <a:avLst/>
            </a:prstGeom>
            <a:noFill/>
            <a:ln w="12700">
              <a:noFill/>
              <a:miter lim="800000"/>
              <a:headEnd/>
              <a:tailEnd/>
            </a:ln>
            <a:effectLst/>
          </p:spPr>
          <p:txBody>
            <a:bodyPr wrap="none" lIns="46038" tIns="46038" rIns="46038" bIns="46038" anchor="ctr">
              <a:spAutoFit/>
            </a:bodyPr>
            <a:lstStyle/>
            <a:p>
              <a:pPr eaLnBrk="0" hangingPunct="0">
                <a:lnSpc>
                  <a:spcPct val="85000"/>
                </a:lnSpc>
              </a:pPr>
              <a:r>
                <a:rPr lang="en-US" sz="2000" b="1">
                  <a:solidFill>
                    <a:srgbClr val="008000"/>
                  </a:solidFill>
                  <a:effectLst>
                    <a:outerShdw blurRad="38100" dist="38100" dir="2700000" algn="tl">
                      <a:srgbClr val="C0C0C0"/>
                    </a:outerShdw>
                  </a:effectLst>
                  <a:latin typeface="Verdana" pitchFamily="34" charset="0"/>
                </a:rPr>
                <a:t>PRICE LEVEL</a:t>
              </a:r>
            </a:p>
          </p:txBody>
        </p:sp>
      </p:grpSp>
      <p:sp>
        <p:nvSpPr>
          <p:cNvPr id="27667" name="Rectangle 19"/>
          <p:cNvSpPr>
            <a:spLocks noChangeArrowheads="1"/>
          </p:cNvSpPr>
          <p:nvPr/>
        </p:nvSpPr>
        <p:spPr bwMode="auto">
          <a:xfrm>
            <a:off x="552450" y="2151063"/>
            <a:ext cx="4419600" cy="455612"/>
          </a:xfrm>
          <a:prstGeom prst="rect">
            <a:avLst/>
          </a:prstGeom>
          <a:noFill/>
          <a:ln w="12700">
            <a:noFill/>
            <a:miter lim="800000"/>
            <a:headEnd/>
            <a:tailEnd/>
          </a:ln>
          <a:effectLst/>
        </p:spPr>
        <p:txBody>
          <a:bodyPr lIns="46038" tIns="46038" rIns="46038" bIns="46038" anchor="ctr">
            <a:spAutoFit/>
          </a:bodyPr>
          <a:lstStyle/>
          <a:p>
            <a:pPr eaLnBrk="0" hangingPunct="0">
              <a:lnSpc>
                <a:spcPct val="85000"/>
              </a:lnSpc>
            </a:pPr>
            <a:r>
              <a:rPr lang="en-US" sz="2800" b="1" i="1">
                <a:solidFill>
                  <a:srgbClr val="006600"/>
                </a:solidFill>
                <a:effectLst>
                  <a:outerShdw blurRad="38100" dist="38100" dir="2700000" algn="tl">
                    <a:srgbClr val="C0C0C0"/>
                  </a:outerShdw>
                </a:effectLst>
                <a:latin typeface="Verdana" pitchFamily="34" charset="0"/>
              </a:rPr>
              <a:t>   </a:t>
            </a:r>
            <a:r>
              <a:rPr lang="en-US" sz="2000" b="1" i="1">
                <a:solidFill>
                  <a:srgbClr val="0000FF"/>
                </a:solidFill>
                <a:effectLst>
                  <a:outerShdw blurRad="38100" dist="38100" dir="2700000" algn="tl">
                    <a:srgbClr val="C0C0C0"/>
                  </a:outerShdw>
                </a:effectLst>
                <a:latin typeface="Verdana" pitchFamily="34" charset="0"/>
              </a:rPr>
              <a:t>Increases in AD causes . . .  </a:t>
            </a:r>
          </a:p>
        </p:txBody>
      </p:sp>
      <p:sp>
        <p:nvSpPr>
          <p:cNvPr id="27668" name="Freeform 20"/>
          <p:cNvSpPr>
            <a:spLocks/>
          </p:cNvSpPr>
          <p:nvPr/>
        </p:nvSpPr>
        <p:spPr bwMode="auto">
          <a:xfrm>
            <a:off x="1531938" y="3168650"/>
            <a:ext cx="1728787" cy="1838325"/>
          </a:xfrm>
          <a:custGeom>
            <a:avLst/>
            <a:gdLst/>
            <a:ahLst/>
            <a:cxnLst>
              <a:cxn ang="0">
                <a:pos x="1088" y="12"/>
              </a:cxn>
              <a:cxn ang="0">
                <a:pos x="1088" y="49"/>
              </a:cxn>
              <a:cxn ang="0">
                <a:pos x="1077" y="86"/>
              </a:cxn>
              <a:cxn ang="0">
                <a:pos x="1066" y="123"/>
              </a:cxn>
              <a:cxn ang="0">
                <a:pos x="1066" y="172"/>
              </a:cxn>
              <a:cxn ang="0">
                <a:pos x="1055" y="209"/>
              </a:cxn>
              <a:cxn ang="0">
                <a:pos x="1044" y="246"/>
              </a:cxn>
              <a:cxn ang="0">
                <a:pos x="1033" y="283"/>
              </a:cxn>
              <a:cxn ang="0">
                <a:pos x="1023" y="320"/>
              </a:cxn>
              <a:cxn ang="0">
                <a:pos x="1001" y="357"/>
              </a:cxn>
              <a:cxn ang="0">
                <a:pos x="990" y="394"/>
              </a:cxn>
              <a:cxn ang="0">
                <a:pos x="968" y="431"/>
              </a:cxn>
              <a:cxn ang="0">
                <a:pos x="957" y="468"/>
              </a:cxn>
              <a:cxn ang="0">
                <a:pos x="936" y="492"/>
              </a:cxn>
              <a:cxn ang="0">
                <a:pos x="925" y="529"/>
              </a:cxn>
              <a:cxn ang="0">
                <a:pos x="903" y="566"/>
              </a:cxn>
              <a:cxn ang="0">
                <a:pos x="881" y="603"/>
              </a:cxn>
              <a:cxn ang="0">
                <a:pos x="859" y="628"/>
              </a:cxn>
              <a:cxn ang="0">
                <a:pos x="838" y="665"/>
              </a:cxn>
              <a:cxn ang="0">
                <a:pos x="816" y="701"/>
              </a:cxn>
              <a:cxn ang="0">
                <a:pos x="783" y="726"/>
              </a:cxn>
              <a:cxn ang="0">
                <a:pos x="762" y="751"/>
              </a:cxn>
              <a:cxn ang="0">
                <a:pos x="740" y="788"/>
              </a:cxn>
              <a:cxn ang="0">
                <a:pos x="707" y="812"/>
              </a:cxn>
              <a:cxn ang="0">
                <a:pos x="685" y="837"/>
              </a:cxn>
              <a:cxn ang="0">
                <a:pos x="653" y="874"/>
              </a:cxn>
              <a:cxn ang="0">
                <a:pos x="620" y="898"/>
              </a:cxn>
              <a:cxn ang="0">
                <a:pos x="598" y="923"/>
              </a:cxn>
              <a:cxn ang="0">
                <a:pos x="566" y="948"/>
              </a:cxn>
              <a:cxn ang="0">
                <a:pos x="533" y="960"/>
              </a:cxn>
              <a:cxn ang="0">
                <a:pos x="501" y="984"/>
              </a:cxn>
              <a:cxn ang="0">
                <a:pos x="468" y="1009"/>
              </a:cxn>
              <a:cxn ang="0">
                <a:pos x="435" y="1021"/>
              </a:cxn>
              <a:cxn ang="0">
                <a:pos x="403" y="1046"/>
              </a:cxn>
              <a:cxn ang="0">
                <a:pos x="359" y="1058"/>
              </a:cxn>
              <a:cxn ang="0">
                <a:pos x="327" y="1071"/>
              </a:cxn>
              <a:cxn ang="0">
                <a:pos x="294" y="1095"/>
              </a:cxn>
              <a:cxn ang="0">
                <a:pos x="251" y="1108"/>
              </a:cxn>
              <a:cxn ang="0">
                <a:pos x="218" y="1120"/>
              </a:cxn>
              <a:cxn ang="0">
                <a:pos x="174" y="1120"/>
              </a:cxn>
              <a:cxn ang="0">
                <a:pos x="142" y="1132"/>
              </a:cxn>
              <a:cxn ang="0">
                <a:pos x="98" y="1144"/>
              </a:cxn>
              <a:cxn ang="0">
                <a:pos x="66" y="1144"/>
              </a:cxn>
              <a:cxn ang="0">
                <a:pos x="22" y="1157"/>
              </a:cxn>
            </a:cxnLst>
            <a:rect l="0" t="0" r="r" b="b"/>
            <a:pathLst>
              <a:path w="1089" h="1158">
                <a:moveTo>
                  <a:pt x="1088" y="0"/>
                </a:moveTo>
                <a:lnTo>
                  <a:pt x="1088" y="12"/>
                </a:lnTo>
                <a:lnTo>
                  <a:pt x="1088" y="37"/>
                </a:lnTo>
                <a:lnTo>
                  <a:pt x="1088" y="49"/>
                </a:lnTo>
                <a:lnTo>
                  <a:pt x="1077" y="74"/>
                </a:lnTo>
                <a:lnTo>
                  <a:pt x="1077" y="86"/>
                </a:lnTo>
                <a:lnTo>
                  <a:pt x="1077" y="111"/>
                </a:lnTo>
                <a:lnTo>
                  <a:pt x="1066" y="123"/>
                </a:lnTo>
                <a:lnTo>
                  <a:pt x="1066" y="148"/>
                </a:lnTo>
                <a:lnTo>
                  <a:pt x="1066" y="172"/>
                </a:lnTo>
                <a:lnTo>
                  <a:pt x="1055" y="185"/>
                </a:lnTo>
                <a:lnTo>
                  <a:pt x="1055" y="209"/>
                </a:lnTo>
                <a:lnTo>
                  <a:pt x="1044" y="222"/>
                </a:lnTo>
                <a:lnTo>
                  <a:pt x="1044" y="246"/>
                </a:lnTo>
                <a:lnTo>
                  <a:pt x="1033" y="259"/>
                </a:lnTo>
                <a:lnTo>
                  <a:pt x="1033" y="283"/>
                </a:lnTo>
                <a:lnTo>
                  <a:pt x="1023" y="295"/>
                </a:lnTo>
                <a:lnTo>
                  <a:pt x="1023" y="320"/>
                </a:lnTo>
                <a:lnTo>
                  <a:pt x="1012" y="332"/>
                </a:lnTo>
                <a:lnTo>
                  <a:pt x="1001" y="357"/>
                </a:lnTo>
                <a:lnTo>
                  <a:pt x="1001" y="369"/>
                </a:lnTo>
                <a:lnTo>
                  <a:pt x="990" y="394"/>
                </a:lnTo>
                <a:lnTo>
                  <a:pt x="979" y="406"/>
                </a:lnTo>
                <a:lnTo>
                  <a:pt x="968" y="431"/>
                </a:lnTo>
                <a:lnTo>
                  <a:pt x="968" y="443"/>
                </a:lnTo>
                <a:lnTo>
                  <a:pt x="957" y="468"/>
                </a:lnTo>
                <a:lnTo>
                  <a:pt x="946" y="480"/>
                </a:lnTo>
                <a:lnTo>
                  <a:pt x="936" y="492"/>
                </a:lnTo>
                <a:lnTo>
                  <a:pt x="925" y="517"/>
                </a:lnTo>
                <a:lnTo>
                  <a:pt x="925" y="529"/>
                </a:lnTo>
                <a:lnTo>
                  <a:pt x="914" y="554"/>
                </a:lnTo>
                <a:lnTo>
                  <a:pt x="903" y="566"/>
                </a:lnTo>
                <a:lnTo>
                  <a:pt x="892" y="578"/>
                </a:lnTo>
                <a:lnTo>
                  <a:pt x="881" y="603"/>
                </a:lnTo>
                <a:lnTo>
                  <a:pt x="870" y="615"/>
                </a:lnTo>
                <a:lnTo>
                  <a:pt x="859" y="628"/>
                </a:lnTo>
                <a:lnTo>
                  <a:pt x="849" y="652"/>
                </a:lnTo>
                <a:lnTo>
                  <a:pt x="838" y="665"/>
                </a:lnTo>
                <a:lnTo>
                  <a:pt x="827" y="677"/>
                </a:lnTo>
                <a:lnTo>
                  <a:pt x="816" y="701"/>
                </a:lnTo>
                <a:lnTo>
                  <a:pt x="794" y="714"/>
                </a:lnTo>
                <a:lnTo>
                  <a:pt x="783" y="726"/>
                </a:lnTo>
                <a:lnTo>
                  <a:pt x="772" y="738"/>
                </a:lnTo>
                <a:lnTo>
                  <a:pt x="762" y="751"/>
                </a:lnTo>
                <a:lnTo>
                  <a:pt x="751" y="775"/>
                </a:lnTo>
                <a:lnTo>
                  <a:pt x="740" y="788"/>
                </a:lnTo>
                <a:lnTo>
                  <a:pt x="718" y="800"/>
                </a:lnTo>
                <a:lnTo>
                  <a:pt x="707" y="812"/>
                </a:lnTo>
                <a:lnTo>
                  <a:pt x="696" y="825"/>
                </a:lnTo>
                <a:lnTo>
                  <a:pt x="685" y="837"/>
                </a:lnTo>
                <a:lnTo>
                  <a:pt x="664" y="849"/>
                </a:lnTo>
                <a:lnTo>
                  <a:pt x="653" y="874"/>
                </a:lnTo>
                <a:lnTo>
                  <a:pt x="642" y="886"/>
                </a:lnTo>
                <a:lnTo>
                  <a:pt x="620" y="898"/>
                </a:lnTo>
                <a:lnTo>
                  <a:pt x="609" y="911"/>
                </a:lnTo>
                <a:lnTo>
                  <a:pt x="598" y="923"/>
                </a:lnTo>
                <a:lnTo>
                  <a:pt x="577" y="935"/>
                </a:lnTo>
                <a:lnTo>
                  <a:pt x="566" y="948"/>
                </a:lnTo>
                <a:lnTo>
                  <a:pt x="544" y="948"/>
                </a:lnTo>
                <a:lnTo>
                  <a:pt x="533" y="960"/>
                </a:lnTo>
                <a:lnTo>
                  <a:pt x="512" y="972"/>
                </a:lnTo>
                <a:lnTo>
                  <a:pt x="501" y="984"/>
                </a:lnTo>
                <a:lnTo>
                  <a:pt x="479" y="997"/>
                </a:lnTo>
                <a:lnTo>
                  <a:pt x="468" y="1009"/>
                </a:lnTo>
                <a:lnTo>
                  <a:pt x="446" y="1021"/>
                </a:lnTo>
                <a:lnTo>
                  <a:pt x="435" y="1021"/>
                </a:lnTo>
                <a:lnTo>
                  <a:pt x="414" y="1034"/>
                </a:lnTo>
                <a:lnTo>
                  <a:pt x="403" y="1046"/>
                </a:lnTo>
                <a:lnTo>
                  <a:pt x="381" y="1058"/>
                </a:lnTo>
                <a:lnTo>
                  <a:pt x="359" y="1058"/>
                </a:lnTo>
                <a:lnTo>
                  <a:pt x="348" y="1071"/>
                </a:lnTo>
                <a:lnTo>
                  <a:pt x="327" y="1071"/>
                </a:lnTo>
                <a:lnTo>
                  <a:pt x="305" y="1083"/>
                </a:lnTo>
                <a:lnTo>
                  <a:pt x="294" y="1095"/>
                </a:lnTo>
                <a:lnTo>
                  <a:pt x="272" y="1095"/>
                </a:lnTo>
                <a:lnTo>
                  <a:pt x="251" y="1108"/>
                </a:lnTo>
                <a:lnTo>
                  <a:pt x="240" y="1108"/>
                </a:lnTo>
                <a:lnTo>
                  <a:pt x="218" y="1120"/>
                </a:lnTo>
                <a:lnTo>
                  <a:pt x="196" y="1120"/>
                </a:lnTo>
                <a:lnTo>
                  <a:pt x="174" y="1120"/>
                </a:lnTo>
                <a:lnTo>
                  <a:pt x="164" y="1132"/>
                </a:lnTo>
                <a:lnTo>
                  <a:pt x="142" y="1132"/>
                </a:lnTo>
                <a:lnTo>
                  <a:pt x="120" y="1132"/>
                </a:lnTo>
                <a:lnTo>
                  <a:pt x="98" y="1144"/>
                </a:lnTo>
                <a:lnTo>
                  <a:pt x="77" y="1144"/>
                </a:lnTo>
                <a:lnTo>
                  <a:pt x="66" y="1144"/>
                </a:lnTo>
                <a:lnTo>
                  <a:pt x="44" y="1144"/>
                </a:lnTo>
                <a:lnTo>
                  <a:pt x="22" y="1157"/>
                </a:lnTo>
                <a:lnTo>
                  <a:pt x="0" y="1157"/>
                </a:lnTo>
              </a:path>
            </a:pathLst>
          </a:custGeom>
          <a:noFill/>
          <a:ln w="38100" cap="rnd" cmpd="sng">
            <a:solidFill>
              <a:schemeClr val="tx2"/>
            </a:solidFill>
            <a:prstDash val="solid"/>
            <a:round/>
            <a:headEnd type="none" w="med" len="med"/>
            <a:tailEnd type="none" w="med" len="med"/>
          </a:ln>
          <a:effectLst/>
        </p:spPr>
        <p:txBody>
          <a:bodyPr/>
          <a:lstStyle/>
          <a:p>
            <a:endParaRPr lang="en-US"/>
          </a:p>
        </p:txBody>
      </p:sp>
      <p:sp>
        <p:nvSpPr>
          <p:cNvPr id="27669" name="Line 21"/>
          <p:cNvSpPr>
            <a:spLocks noChangeShapeType="1"/>
          </p:cNvSpPr>
          <p:nvPr/>
        </p:nvSpPr>
        <p:spPr bwMode="auto">
          <a:xfrm>
            <a:off x="1838325" y="3181350"/>
            <a:ext cx="1925638" cy="1381125"/>
          </a:xfrm>
          <a:prstGeom prst="line">
            <a:avLst/>
          </a:prstGeom>
          <a:noFill/>
          <a:ln w="38100">
            <a:solidFill>
              <a:srgbClr val="008000"/>
            </a:solidFill>
            <a:round/>
            <a:headEnd/>
            <a:tailEnd/>
          </a:ln>
          <a:effectLst/>
        </p:spPr>
        <p:txBody>
          <a:bodyPr wrap="none" anchor="ctr"/>
          <a:lstStyle/>
          <a:p>
            <a:endParaRPr lang="en-US"/>
          </a:p>
        </p:txBody>
      </p:sp>
      <p:sp>
        <p:nvSpPr>
          <p:cNvPr id="27670" name="Line 22"/>
          <p:cNvSpPr>
            <a:spLocks noChangeShapeType="1"/>
          </p:cNvSpPr>
          <p:nvPr/>
        </p:nvSpPr>
        <p:spPr bwMode="auto">
          <a:xfrm>
            <a:off x="1511300" y="3552825"/>
            <a:ext cx="1924050" cy="1381125"/>
          </a:xfrm>
          <a:prstGeom prst="line">
            <a:avLst/>
          </a:prstGeom>
          <a:noFill/>
          <a:ln w="38100">
            <a:solidFill>
              <a:srgbClr val="2203DB"/>
            </a:solidFill>
            <a:round/>
            <a:headEnd/>
            <a:tailEnd/>
          </a:ln>
          <a:effectLst/>
        </p:spPr>
        <p:txBody>
          <a:bodyPr wrap="none" anchor="ctr"/>
          <a:lstStyle/>
          <a:p>
            <a:endParaRPr lang="en-US"/>
          </a:p>
        </p:txBody>
      </p:sp>
      <p:sp>
        <p:nvSpPr>
          <p:cNvPr id="27671" name="Line 23"/>
          <p:cNvSpPr>
            <a:spLocks noChangeShapeType="1"/>
          </p:cNvSpPr>
          <p:nvPr/>
        </p:nvSpPr>
        <p:spPr bwMode="auto">
          <a:xfrm>
            <a:off x="1182688" y="3903663"/>
            <a:ext cx="1925637" cy="1401762"/>
          </a:xfrm>
          <a:prstGeom prst="line">
            <a:avLst/>
          </a:prstGeom>
          <a:noFill/>
          <a:ln w="38100">
            <a:solidFill>
              <a:srgbClr val="FF0000"/>
            </a:solidFill>
            <a:round/>
            <a:headEnd/>
            <a:tailEnd/>
          </a:ln>
          <a:effectLst/>
        </p:spPr>
        <p:txBody>
          <a:bodyPr wrap="none" anchor="ctr"/>
          <a:lstStyle/>
          <a:p>
            <a:endParaRPr lang="en-US"/>
          </a:p>
        </p:txBody>
      </p:sp>
      <p:sp>
        <p:nvSpPr>
          <p:cNvPr id="27672" name="Freeform 24"/>
          <p:cNvSpPr>
            <a:spLocks/>
          </p:cNvSpPr>
          <p:nvPr/>
        </p:nvSpPr>
        <p:spPr bwMode="auto">
          <a:xfrm>
            <a:off x="2947988" y="3949700"/>
            <a:ext cx="95250" cy="109538"/>
          </a:xfrm>
          <a:custGeom>
            <a:avLst/>
            <a:gdLst/>
            <a:ahLst/>
            <a:cxnLst>
              <a:cxn ang="0">
                <a:pos x="30" y="68"/>
              </a:cxn>
              <a:cxn ang="0">
                <a:pos x="40" y="68"/>
              </a:cxn>
              <a:cxn ang="0">
                <a:pos x="49" y="57"/>
              </a:cxn>
              <a:cxn ang="0">
                <a:pos x="59" y="34"/>
              </a:cxn>
              <a:cxn ang="0">
                <a:pos x="49" y="23"/>
              </a:cxn>
              <a:cxn ang="0">
                <a:pos x="40" y="0"/>
              </a:cxn>
              <a:cxn ang="0">
                <a:pos x="30" y="0"/>
              </a:cxn>
              <a:cxn ang="0">
                <a:pos x="10" y="0"/>
              </a:cxn>
              <a:cxn ang="0">
                <a:pos x="0" y="23"/>
              </a:cxn>
              <a:cxn ang="0">
                <a:pos x="0" y="34"/>
              </a:cxn>
              <a:cxn ang="0">
                <a:pos x="0" y="57"/>
              </a:cxn>
              <a:cxn ang="0">
                <a:pos x="10" y="68"/>
              </a:cxn>
              <a:cxn ang="0">
                <a:pos x="30" y="68"/>
              </a:cxn>
            </a:cxnLst>
            <a:rect l="0" t="0" r="r" b="b"/>
            <a:pathLst>
              <a:path w="60" h="69">
                <a:moveTo>
                  <a:pt x="30" y="68"/>
                </a:moveTo>
                <a:lnTo>
                  <a:pt x="40" y="68"/>
                </a:lnTo>
                <a:lnTo>
                  <a:pt x="49" y="57"/>
                </a:lnTo>
                <a:lnTo>
                  <a:pt x="59" y="34"/>
                </a:lnTo>
                <a:lnTo>
                  <a:pt x="49" y="23"/>
                </a:lnTo>
                <a:lnTo>
                  <a:pt x="40" y="0"/>
                </a:lnTo>
                <a:lnTo>
                  <a:pt x="30" y="0"/>
                </a:lnTo>
                <a:lnTo>
                  <a:pt x="10" y="0"/>
                </a:lnTo>
                <a:lnTo>
                  <a:pt x="0" y="23"/>
                </a:lnTo>
                <a:lnTo>
                  <a:pt x="0" y="34"/>
                </a:lnTo>
                <a:lnTo>
                  <a:pt x="0" y="57"/>
                </a:lnTo>
                <a:lnTo>
                  <a:pt x="10" y="68"/>
                </a:lnTo>
                <a:lnTo>
                  <a:pt x="30" y="68"/>
                </a:lnTo>
              </a:path>
            </a:pathLst>
          </a:custGeom>
          <a:solidFill>
            <a:srgbClr val="000000"/>
          </a:solidFill>
          <a:ln w="25400" cap="rnd" cmpd="sng">
            <a:noFill/>
            <a:prstDash val="solid"/>
            <a:round/>
            <a:headEnd type="none" w="med" len="med"/>
            <a:tailEnd type="none" w="med" len="med"/>
          </a:ln>
          <a:effectLst/>
        </p:spPr>
        <p:txBody>
          <a:bodyPr/>
          <a:lstStyle/>
          <a:p>
            <a:endParaRPr lang="en-US"/>
          </a:p>
        </p:txBody>
      </p:sp>
      <p:sp>
        <p:nvSpPr>
          <p:cNvPr id="27673" name="Freeform 25"/>
          <p:cNvSpPr>
            <a:spLocks/>
          </p:cNvSpPr>
          <p:nvPr/>
        </p:nvSpPr>
        <p:spPr bwMode="auto">
          <a:xfrm>
            <a:off x="2654300" y="4360863"/>
            <a:ext cx="95250" cy="109537"/>
          </a:xfrm>
          <a:custGeom>
            <a:avLst/>
            <a:gdLst/>
            <a:ahLst/>
            <a:cxnLst>
              <a:cxn ang="0">
                <a:pos x="30" y="68"/>
              </a:cxn>
              <a:cxn ang="0">
                <a:pos x="50" y="56"/>
              </a:cxn>
              <a:cxn ang="0">
                <a:pos x="59" y="45"/>
              </a:cxn>
              <a:cxn ang="0">
                <a:pos x="59" y="34"/>
              </a:cxn>
              <a:cxn ang="0">
                <a:pos x="59" y="11"/>
              </a:cxn>
              <a:cxn ang="0">
                <a:pos x="50" y="0"/>
              </a:cxn>
              <a:cxn ang="0">
                <a:pos x="30" y="0"/>
              </a:cxn>
              <a:cxn ang="0">
                <a:pos x="20" y="0"/>
              </a:cxn>
              <a:cxn ang="0">
                <a:pos x="0" y="11"/>
              </a:cxn>
              <a:cxn ang="0">
                <a:pos x="0" y="34"/>
              </a:cxn>
              <a:cxn ang="0">
                <a:pos x="0" y="45"/>
              </a:cxn>
              <a:cxn ang="0">
                <a:pos x="20" y="56"/>
              </a:cxn>
              <a:cxn ang="0">
                <a:pos x="30" y="68"/>
              </a:cxn>
            </a:cxnLst>
            <a:rect l="0" t="0" r="r" b="b"/>
            <a:pathLst>
              <a:path w="60" h="69">
                <a:moveTo>
                  <a:pt x="30" y="68"/>
                </a:moveTo>
                <a:lnTo>
                  <a:pt x="50" y="56"/>
                </a:lnTo>
                <a:lnTo>
                  <a:pt x="59" y="45"/>
                </a:lnTo>
                <a:lnTo>
                  <a:pt x="59" y="34"/>
                </a:lnTo>
                <a:lnTo>
                  <a:pt x="59" y="11"/>
                </a:lnTo>
                <a:lnTo>
                  <a:pt x="50" y="0"/>
                </a:lnTo>
                <a:lnTo>
                  <a:pt x="30" y="0"/>
                </a:lnTo>
                <a:lnTo>
                  <a:pt x="20" y="0"/>
                </a:lnTo>
                <a:lnTo>
                  <a:pt x="0" y="11"/>
                </a:lnTo>
                <a:lnTo>
                  <a:pt x="0" y="34"/>
                </a:lnTo>
                <a:lnTo>
                  <a:pt x="0" y="45"/>
                </a:lnTo>
                <a:lnTo>
                  <a:pt x="20" y="56"/>
                </a:lnTo>
                <a:lnTo>
                  <a:pt x="30" y="68"/>
                </a:lnTo>
              </a:path>
            </a:pathLst>
          </a:custGeom>
          <a:solidFill>
            <a:srgbClr val="000000"/>
          </a:solidFill>
          <a:ln w="25400" cap="rnd" cmpd="sng">
            <a:noFill/>
            <a:prstDash val="solid"/>
            <a:round/>
            <a:headEnd type="none" w="med" len="med"/>
            <a:tailEnd type="none" w="med" len="med"/>
          </a:ln>
          <a:effectLst/>
        </p:spPr>
        <p:txBody>
          <a:bodyPr/>
          <a:lstStyle/>
          <a:p>
            <a:endParaRPr lang="en-US"/>
          </a:p>
        </p:txBody>
      </p:sp>
      <p:sp>
        <p:nvSpPr>
          <p:cNvPr id="27674" name="Freeform 26"/>
          <p:cNvSpPr>
            <a:spLocks/>
          </p:cNvSpPr>
          <p:nvPr/>
        </p:nvSpPr>
        <p:spPr bwMode="auto">
          <a:xfrm>
            <a:off x="2274888" y="4673600"/>
            <a:ext cx="95250" cy="107950"/>
          </a:xfrm>
          <a:custGeom>
            <a:avLst/>
            <a:gdLst/>
            <a:ahLst/>
            <a:cxnLst>
              <a:cxn ang="0">
                <a:pos x="30" y="67"/>
              </a:cxn>
              <a:cxn ang="0">
                <a:pos x="40" y="67"/>
              </a:cxn>
              <a:cxn ang="0">
                <a:pos x="49" y="56"/>
              </a:cxn>
              <a:cxn ang="0">
                <a:pos x="59" y="33"/>
              </a:cxn>
              <a:cxn ang="0">
                <a:pos x="49" y="22"/>
              </a:cxn>
              <a:cxn ang="0">
                <a:pos x="40" y="11"/>
              </a:cxn>
              <a:cxn ang="0">
                <a:pos x="30" y="0"/>
              </a:cxn>
              <a:cxn ang="0">
                <a:pos x="10" y="11"/>
              </a:cxn>
              <a:cxn ang="0">
                <a:pos x="0" y="22"/>
              </a:cxn>
              <a:cxn ang="0">
                <a:pos x="0" y="33"/>
              </a:cxn>
              <a:cxn ang="0">
                <a:pos x="0" y="56"/>
              </a:cxn>
              <a:cxn ang="0">
                <a:pos x="10" y="67"/>
              </a:cxn>
              <a:cxn ang="0">
                <a:pos x="30" y="67"/>
              </a:cxn>
            </a:cxnLst>
            <a:rect l="0" t="0" r="r" b="b"/>
            <a:pathLst>
              <a:path w="60" h="68">
                <a:moveTo>
                  <a:pt x="30" y="67"/>
                </a:moveTo>
                <a:lnTo>
                  <a:pt x="40" y="67"/>
                </a:lnTo>
                <a:lnTo>
                  <a:pt x="49" y="56"/>
                </a:lnTo>
                <a:lnTo>
                  <a:pt x="59" y="33"/>
                </a:lnTo>
                <a:lnTo>
                  <a:pt x="49" y="22"/>
                </a:lnTo>
                <a:lnTo>
                  <a:pt x="40" y="11"/>
                </a:lnTo>
                <a:lnTo>
                  <a:pt x="30" y="0"/>
                </a:lnTo>
                <a:lnTo>
                  <a:pt x="10" y="11"/>
                </a:lnTo>
                <a:lnTo>
                  <a:pt x="0" y="22"/>
                </a:lnTo>
                <a:lnTo>
                  <a:pt x="0" y="33"/>
                </a:lnTo>
                <a:lnTo>
                  <a:pt x="0" y="56"/>
                </a:lnTo>
                <a:lnTo>
                  <a:pt x="10" y="67"/>
                </a:lnTo>
                <a:lnTo>
                  <a:pt x="30" y="67"/>
                </a:lnTo>
              </a:path>
            </a:pathLst>
          </a:custGeom>
          <a:solidFill>
            <a:srgbClr val="000000"/>
          </a:solidFill>
          <a:ln w="25400" cap="rnd" cmpd="sng">
            <a:noFill/>
            <a:prstDash val="solid"/>
            <a:round/>
            <a:headEnd type="none" w="med" len="med"/>
            <a:tailEnd type="none" w="med" len="med"/>
          </a:ln>
          <a:effectLst/>
        </p:spPr>
        <p:txBody>
          <a:bodyPr/>
          <a:lstStyle/>
          <a:p>
            <a:endParaRPr lang="en-US"/>
          </a:p>
        </p:txBody>
      </p:sp>
      <p:sp>
        <p:nvSpPr>
          <p:cNvPr id="27675" name="Rectangle 27"/>
          <p:cNvSpPr>
            <a:spLocks noChangeArrowheads="1"/>
          </p:cNvSpPr>
          <p:nvPr/>
        </p:nvSpPr>
        <p:spPr bwMode="auto">
          <a:xfrm>
            <a:off x="2779713" y="4203700"/>
            <a:ext cx="285750" cy="350838"/>
          </a:xfrm>
          <a:prstGeom prst="rect">
            <a:avLst/>
          </a:prstGeom>
          <a:noFill/>
          <a:ln w="12700">
            <a:noFill/>
            <a:miter lim="800000"/>
            <a:headEnd/>
            <a:tailEnd/>
          </a:ln>
          <a:effectLst/>
        </p:spPr>
        <p:txBody>
          <a:bodyPr wrap="none" lIns="46038" tIns="46038" rIns="46038" bIns="46038" anchor="ctr">
            <a:spAutoFit/>
          </a:bodyPr>
          <a:lstStyle/>
          <a:p>
            <a:pPr eaLnBrk="0" hangingPunct="0">
              <a:lnSpc>
                <a:spcPct val="85000"/>
              </a:lnSpc>
            </a:pPr>
            <a:r>
              <a:rPr lang="en-US" sz="2000" b="1" i="1">
                <a:solidFill>
                  <a:srgbClr val="2203DB"/>
                </a:solidFill>
                <a:effectLst>
                  <a:outerShdw blurRad="38100" dist="38100" dir="2700000" algn="tl">
                    <a:srgbClr val="C0C0C0"/>
                  </a:outerShdw>
                </a:effectLst>
                <a:latin typeface="Verdana" pitchFamily="34" charset="0"/>
              </a:rPr>
              <a:t>B</a:t>
            </a:r>
          </a:p>
        </p:txBody>
      </p:sp>
      <p:sp>
        <p:nvSpPr>
          <p:cNvPr id="27676" name="Rectangle 28"/>
          <p:cNvSpPr>
            <a:spLocks noChangeArrowheads="1"/>
          </p:cNvSpPr>
          <p:nvPr/>
        </p:nvSpPr>
        <p:spPr bwMode="auto">
          <a:xfrm>
            <a:off x="3016250" y="3794125"/>
            <a:ext cx="276225" cy="350838"/>
          </a:xfrm>
          <a:prstGeom prst="rect">
            <a:avLst/>
          </a:prstGeom>
          <a:noFill/>
          <a:ln w="12700">
            <a:noFill/>
            <a:miter lim="800000"/>
            <a:headEnd/>
            <a:tailEnd/>
          </a:ln>
          <a:effectLst/>
        </p:spPr>
        <p:txBody>
          <a:bodyPr wrap="none" lIns="46038" tIns="46038" rIns="46038" bIns="46038" anchor="ctr">
            <a:spAutoFit/>
          </a:bodyPr>
          <a:lstStyle/>
          <a:p>
            <a:pPr eaLnBrk="0" hangingPunct="0">
              <a:lnSpc>
                <a:spcPct val="85000"/>
              </a:lnSpc>
            </a:pPr>
            <a:r>
              <a:rPr lang="en-US" sz="2000" b="1" i="1">
                <a:solidFill>
                  <a:srgbClr val="006600"/>
                </a:solidFill>
                <a:effectLst>
                  <a:outerShdw blurRad="38100" dist="38100" dir="2700000" algn="tl">
                    <a:srgbClr val="C0C0C0"/>
                  </a:outerShdw>
                </a:effectLst>
                <a:latin typeface="Verdana" pitchFamily="34" charset="0"/>
              </a:rPr>
              <a:t>C</a:t>
            </a:r>
          </a:p>
        </p:txBody>
      </p:sp>
      <p:sp>
        <p:nvSpPr>
          <p:cNvPr id="27677" name="Rectangle 29"/>
          <p:cNvSpPr>
            <a:spLocks noChangeArrowheads="1"/>
          </p:cNvSpPr>
          <p:nvPr/>
        </p:nvSpPr>
        <p:spPr bwMode="auto">
          <a:xfrm>
            <a:off x="977900" y="3613150"/>
            <a:ext cx="617538" cy="350838"/>
          </a:xfrm>
          <a:prstGeom prst="rect">
            <a:avLst/>
          </a:prstGeom>
          <a:noFill/>
          <a:ln w="12700">
            <a:noFill/>
            <a:miter lim="800000"/>
            <a:headEnd/>
            <a:tailEnd/>
          </a:ln>
          <a:effectLst/>
        </p:spPr>
        <p:txBody>
          <a:bodyPr wrap="none" lIns="46038" tIns="46038" rIns="46038" bIns="46038" anchor="ctr">
            <a:spAutoFit/>
          </a:bodyPr>
          <a:lstStyle/>
          <a:p>
            <a:pPr eaLnBrk="0" hangingPunct="0">
              <a:lnSpc>
                <a:spcPct val="85000"/>
              </a:lnSpc>
            </a:pPr>
            <a:r>
              <a:rPr lang="en-US" sz="2000" b="1" i="1">
                <a:solidFill>
                  <a:srgbClr val="FF0000"/>
                </a:solidFill>
                <a:effectLst>
                  <a:outerShdw blurRad="38100" dist="38100" dir="2700000" algn="tl">
                    <a:srgbClr val="C0C0C0"/>
                  </a:outerShdw>
                </a:effectLst>
                <a:latin typeface="Verdana" pitchFamily="34" charset="0"/>
              </a:rPr>
              <a:t>AD</a:t>
            </a:r>
            <a:r>
              <a:rPr lang="en-US" sz="2000" b="1" i="1" baseline="-25000">
                <a:solidFill>
                  <a:srgbClr val="FF0000"/>
                </a:solidFill>
                <a:effectLst>
                  <a:outerShdw blurRad="38100" dist="38100" dir="2700000" algn="tl">
                    <a:srgbClr val="C0C0C0"/>
                  </a:outerShdw>
                </a:effectLst>
                <a:latin typeface="Verdana" pitchFamily="34" charset="0"/>
              </a:rPr>
              <a:t>1</a:t>
            </a:r>
          </a:p>
        </p:txBody>
      </p:sp>
      <p:sp>
        <p:nvSpPr>
          <p:cNvPr id="27678" name="Rectangle 30"/>
          <p:cNvSpPr>
            <a:spLocks noChangeArrowheads="1"/>
          </p:cNvSpPr>
          <p:nvPr/>
        </p:nvSpPr>
        <p:spPr bwMode="auto">
          <a:xfrm>
            <a:off x="1228725" y="3243263"/>
            <a:ext cx="617538" cy="350837"/>
          </a:xfrm>
          <a:prstGeom prst="rect">
            <a:avLst/>
          </a:prstGeom>
          <a:noFill/>
          <a:ln w="12700">
            <a:noFill/>
            <a:miter lim="800000"/>
            <a:headEnd/>
            <a:tailEnd/>
          </a:ln>
          <a:effectLst/>
        </p:spPr>
        <p:txBody>
          <a:bodyPr wrap="none" lIns="46038" tIns="46038" rIns="46038" bIns="46038" anchor="ctr">
            <a:spAutoFit/>
          </a:bodyPr>
          <a:lstStyle/>
          <a:p>
            <a:pPr eaLnBrk="0" hangingPunct="0">
              <a:lnSpc>
                <a:spcPct val="85000"/>
              </a:lnSpc>
            </a:pPr>
            <a:r>
              <a:rPr lang="en-US" sz="2000" b="1" i="1">
                <a:solidFill>
                  <a:srgbClr val="2203DB"/>
                </a:solidFill>
                <a:effectLst>
                  <a:outerShdw blurRad="38100" dist="38100" dir="2700000" algn="tl">
                    <a:srgbClr val="C0C0C0"/>
                  </a:outerShdw>
                </a:effectLst>
                <a:latin typeface="Verdana" pitchFamily="34" charset="0"/>
              </a:rPr>
              <a:t>AD</a:t>
            </a:r>
            <a:r>
              <a:rPr lang="en-US" sz="2000" b="1" i="1" baseline="-25000">
                <a:solidFill>
                  <a:srgbClr val="2203DB"/>
                </a:solidFill>
                <a:effectLst>
                  <a:outerShdw blurRad="38100" dist="38100" dir="2700000" algn="tl">
                    <a:srgbClr val="C0C0C0"/>
                  </a:outerShdw>
                </a:effectLst>
                <a:latin typeface="Verdana" pitchFamily="34" charset="0"/>
              </a:rPr>
              <a:t>2</a:t>
            </a:r>
          </a:p>
        </p:txBody>
      </p:sp>
      <p:sp>
        <p:nvSpPr>
          <p:cNvPr id="27679" name="Rectangle 31"/>
          <p:cNvSpPr>
            <a:spLocks noChangeArrowheads="1"/>
          </p:cNvSpPr>
          <p:nvPr/>
        </p:nvSpPr>
        <p:spPr bwMode="auto">
          <a:xfrm>
            <a:off x="2384425" y="4554538"/>
            <a:ext cx="288925" cy="350837"/>
          </a:xfrm>
          <a:prstGeom prst="rect">
            <a:avLst/>
          </a:prstGeom>
          <a:noFill/>
          <a:ln w="12700">
            <a:noFill/>
            <a:miter lim="800000"/>
            <a:headEnd/>
            <a:tailEnd/>
          </a:ln>
          <a:effectLst/>
        </p:spPr>
        <p:txBody>
          <a:bodyPr wrap="none" lIns="46038" tIns="46038" rIns="46038" bIns="46038" anchor="ctr">
            <a:spAutoFit/>
          </a:bodyPr>
          <a:lstStyle/>
          <a:p>
            <a:pPr eaLnBrk="0" hangingPunct="0">
              <a:lnSpc>
                <a:spcPct val="85000"/>
              </a:lnSpc>
            </a:pPr>
            <a:r>
              <a:rPr lang="en-US" sz="2000" b="1" i="1">
                <a:solidFill>
                  <a:srgbClr val="FF0000"/>
                </a:solidFill>
                <a:effectLst>
                  <a:outerShdw blurRad="38100" dist="38100" dir="2700000" algn="tl">
                    <a:srgbClr val="C0C0C0"/>
                  </a:outerShdw>
                </a:effectLst>
                <a:latin typeface="Verdana" pitchFamily="34" charset="0"/>
              </a:rPr>
              <a:t>A</a:t>
            </a:r>
          </a:p>
        </p:txBody>
      </p:sp>
      <p:sp>
        <p:nvSpPr>
          <p:cNvPr id="27680" name="Rectangle 32"/>
          <p:cNvSpPr>
            <a:spLocks noChangeArrowheads="1"/>
          </p:cNvSpPr>
          <p:nvPr/>
        </p:nvSpPr>
        <p:spPr bwMode="auto">
          <a:xfrm>
            <a:off x="1633538" y="2890838"/>
            <a:ext cx="617537" cy="350837"/>
          </a:xfrm>
          <a:prstGeom prst="rect">
            <a:avLst/>
          </a:prstGeom>
          <a:noFill/>
          <a:ln w="12700">
            <a:noFill/>
            <a:miter lim="800000"/>
            <a:headEnd/>
            <a:tailEnd/>
          </a:ln>
          <a:effectLst/>
        </p:spPr>
        <p:txBody>
          <a:bodyPr wrap="none" lIns="46038" tIns="46038" rIns="46038" bIns="46038" anchor="ctr">
            <a:spAutoFit/>
          </a:bodyPr>
          <a:lstStyle/>
          <a:p>
            <a:pPr eaLnBrk="0" hangingPunct="0">
              <a:lnSpc>
                <a:spcPct val="85000"/>
              </a:lnSpc>
            </a:pPr>
            <a:r>
              <a:rPr lang="en-US" sz="2000" b="1" i="1">
                <a:solidFill>
                  <a:srgbClr val="006600"/>
                </a:solidFill>
                <a:effectLst>
                  <a:outerShdw blurRad="38100" dist="38100" dir="2700000" algn="tl">
                    <a:srgbClr val="C0C0C0"/>
                  </a:outerShdw>
                </a:effectLst>
                <a:latin typeface="Verdana" pitchFamily="34" charset="0"/>
              </a:rPr>
              <a:t>AD</a:t>
            </a:r>
            <a:r>
              <a:rPr lang="en-US" sz="2000" b="1" i="1" baseline="-25000">
                <a:solidFill>
                  <a:srgbClr val="006600"/>
                </a:solidFill>
                <a:effectLst>
                  <a:outerShdw blurRad="38100" dist="38100" dir="2700000" algn="tl">
                    <a:srgbClr val="C0C0C0"/>
                  </a:outerShdw>
                </a:effectLst>
                <a:latin typeface="Verdana" pitchFamily="34" charset="0"/>
              </a:rPr>
              <a:t>3</a:t>
            </a:r>
          </a:p>
        </p:txBody>
      </p:sp>
      <p:sp>
        <p:nvSpPr>
          <p:cNvPr id="27681" name="Freeform 33"/>
          <p:cNvSpPr>
            <a:spLocks/>
          </p:cNvSpPr>
          <p:nvPr/>
        </p:nvSpPr>
        <p:spPr bwMode="auto">
          <a:xfrm>
            <a:off x="5783263" y="3071813"/>
            <a:ext cx="2297112" cy="2052637"/>
          </a:xfrm>
          <a:custGeom>
            <a:avLst/>
            <a:gdLst/>
            <a:ahLst/>
            <a:cxnLst>
              <a:cxn ang="0">
                <a:pos x="0" y="24"/>
              </a:cxn>
              <a:cxn ang="0">
                <a:pos x="11" y="73"/>
              </a:cxn>
              <a:cxn ang="0">
                <a:pos x="33" y="123"/>
              </a:cxn>
              <a:cxn ang="0">
                <a:pos x="44" y="172"/>
              </a:cxn>
              <a:cxn ang="0">
                <a:pos x="55" y="209"/>
              </a:cxn>
              <a:cxn ang="0">
                <a:pos x="65" y="258"/>
              </a:cxn>
              <a:cxn ang="0">
                <a:pos x="87" y="295"/>
              </a:cxn>
              <a:cxn ang="0">
                <a:pos x="98" y="332"/>
              </a:cxn>
              <a:cxn ang="0">
                <a:pos x="120" y="381"/>
              </a:cxn>
              <a:cxn ang="0">
                <a:pos x="131" y="418"/>
              </a:cxn>
              <a:cxn ang="0">
                <a:pos x="152" y="455"/>
              </a:cxn>
              <a:cxn ang="0">
                <a:pos x="163" y="492"/>
              </a:cxn>
              <a:cxn ang="0">
                <a:pos x="185" y="529"/>
              </a:cxn>
              <a:cxn ang="0">
                <a:pos x="196" y="566"/>
              </a:cxn>
              <a:cxn ang="0">
                <a:pos x="218" y="590"/>
              </a:cxn>
              <a:cxn ang="0">
                <a:pos x="239" y="627"/>
              </a:cxn>
              <a:cxn ang="0">
                <a:pos x="261" y="664"/>
              </a:cxn>
              <a:cxn ang="0">
                <a:pos x="272" y="689"/>
              </a:cxn>
              <a:cxn ang="0">
                <a:pos x="294" y="713"/>
              </a:cxn>
              <a:cxn ang="0">
                <a:pos x="315" y="750"/>
              </a:cxn>
              <a:cxn ang="0">
                <a:pos x="337" y="775"/>
              </a:cxn>
              <a:cxn ang="0">
                <a:pos x="359" y="799"/>
              </a:cxn>
              <a:cxn ang="0">
                <a:pos x="381" y="824"/>
              </a:cxn>
              <a:cxn ang="0">
                <a:pos x="402" y="849"/>
              </a:cxn>
              <a:cxn ang="0">
                <a:pos x="435" y="873"/>
              </a:cxn>
              <a:cxn ang="0">
                <a:pos x="457" y="898"/>
              </a:cxn>
              <a:cxn ang="0">
                <a:pos x="479" y="922"/>
              </a:cxn>
              <a:cxn ang="0">
                <a:pos x="511" y="947"/>
              </a:cxn>
              <a:cxn ang="0">
                <a:pos x="533" y="972"/>
              </a:cxn>
              <a:cxn ang="0">
                <a:pos x="566" y="984"/>
              </a:cxn>
              <a:cxn ang="0">
                <a:pos x="587" y="1009"/>
              </a:cxn>
              <a:cxn ang="0">
                <a:pos x="620" y="1021"/>
              </a:cxn>
              <a:cxn ang="0">
                <a:pos x="642" y="1045"/>
              </a:cxn>
              <a:cxn ang="0">
                <a:pos x="674" y="1058"/>
              </a:cxn>
              <a:cxn ang="0">
                <a:pos x="707" y="1082"/>
              </a:cxn>
              <a:cxn ang="0">
                <a:pos x="740" y="1095"/>
              </a:cxn>
              <a:cxn ang="0">
                <a:pos x="772" y="1107"/>
              </a:cxn>
              <a:cxn ang="0">
                <a:pos x="805" y="1132"/>
              </a:cxn>
              <a:cxn ang="0">
                <a:pos x="837" y="1144"/>
              </a:cxn>
              <a:cxn ang="0">
                <a:pos x="870" y="1156"/>
              </a:cxn>
              <a:cxn ang="0">
                <a:pos x="903" y="1169"/>
              </a:cxn>
              <a:cxn ang="0">
                <a:pos x="946" y="1181"/>
              </a:cxn>
              <a:cxn ang="0">
                <a:pos x="979" y="1193"/>
              </a:cxn>
              <a:cxn ang="0">
                <a:pos x="1022" y="1205"/>
              </a:cxn>
              <a:cxn ang="0">
                <a:pos x="1055" y="1218"/>
              </a:cxn>
              <a:cxn ang="0">
                <a:pos x="1098" y="1230"/>
              </a:cxn>
              <a:cxn ang="0">
                <a:pos x="1142" y="1230"/>
              </a:cxn>
              <a:cxn ang="0">
                <a:pos x="1174" y="1242"/>
              </a:cxn>
              <a:cxn ang="0">
                <a:pos x="1218" y="1255"/>
              </a:cxn>
              <a:cxn ang="0">
                <a:pos x="1261" y="1267"/>
              </a:cxn>
              <a:cxn ang="0">
                <a:pos x="1305" y="1267"/>
              </a:cxn>
              <a:cxn ang="0">
                <a:pos x="1348" y="1279"/>
              </a:cxn>
              <a:cxn ang="0">
                <a:pos x="1403" y="1292"/>
              </a:cxn>
              <a:cxn ang="0">
                <a:pos x="1446" y="1292"/>
              </a:cxn>
            </a:cxnLst>
            <a:rect l="0" t="0" r="r" b="b"/>
            <a:pathLst>
              <a:path w="1447" h="1293">
                <a:moveTo>
                  <a:pt x="0" y="0"/>
                </a:moveTo>
                <a:lnTo>
                  <a:pt x="0" y="24"/>
                </a:lnTo>
                <a:lnTo>
                  <a:pt x="11" y="49"/>
                </a:lnTo>
                <a:lnTo>
                  <a:pt x="11" y="73"/>
                </a:lnTo>
                <a:lnTo>
                  <a:pt x="22" y="98"/>
                </a:lnTo>
                <a:lnTo>
                  <a:pt x="33" y="123"/>
                </a:lnTo>
                <a:lnTo>
                  <a:pt x="33" y="147"/>
                </a:lnTo>
                <a:lnTo>
                  <a:pt x="44" y="172"/>
                </a:lnTo>
                <a:lnTo>
                  <a:pt x="44" y="184"/>
                </a:lnTo>
                <a:lnTo>
                  <a:pt x="55" y="209"/>
                </a:lnTo>
                <a:lnTo>
                  <a:pt x="65" y="233"/>
                </a:lnTo>
                <a:lnTo>
                  <a:pt x="65" y="258"/>
                </a:lnTo>
                <a:lnTo>
                  <a:pt x="76" y="270"/>
                </a:lnTo>
                <a:lnTo>
                  <a:pt x="87" y="295"/>
                </a:lnTo>
                <a:lnTo>
                  <a:pt x="87" y="320"/>
                </a:lnTo>
                <a:lnTo>
                  <a:pt x="98" y="332"/>
                </a:lnTo>
                <a:lnTo>
                  <a:pt x="109" y="356"/>
                </a:lnTo>
                <a:lnTo>
                  <a:pt x="120" y="381"/>
                </a:lnTo>
                <a:lnTo>
                  <a:pt x="120" y="393"/>
                </a:lnTo>
                <a:lnTo>
                  <a:pt x="131" y="418"/>
                </a:lnTo>
                <a:lnTo>
                  <a:pt x="142" y="430"/>
                </a:lnTo>
                <a:lnTo>
                  <a:pt x="152" y="455"/>
                </a:lnTo>
                <a:lnTo>
                  <a:pt x="152" y="467"/>
                </a:lnTo>
                <a:lnTo>
                  <a:pt x="163" y="492"/>
                </a:lnTo>
                <a:lnTo>
                  <a:pt x="174" y="504"/>
                </a:lnTo>
                <a:lnTo>
                  <a:pt x="185" y="529"/>
                </a:lnTo>
                <a:lnTo>
                  <a:pt x="196" y="541"/>
                </a:lnTo>
                <a:lnTo>
                  <a:pt x="196" y="566"/>
                </a:lnTo>
                <a:lnTo>
                  <a:pt x="207" y="578"/>
                </a:lnTo>
                <a:lnTo>
                  <a:pt x="218" y="590"/>
                </a:lnTo>
                <a:lnTo>
                  <a:pt x="228" y="615"/>
                </a:lnTo>
                <a:lnTo>
                  <a:pt x="239" y="627"/>
                </a:lnTo>
                <a:lnTo>
                  <a:pt x="250" y="639"/>
                </a:lnTo>
                <a:lnTo>
                  <a:pt x="261" y="664"/>
                </a:lnTo>
                <a:lnTo>
                  <a:pt x="261" y="676"/>
                </a:lnTo>
                <a:lnTo>
                  <a:pt x="272" y="689"/>
                </a:lnTo>
                <a:lnTo>
                  <a:pt x="283" y="701"/>
                </a:lnTo>
                <a:lnTo>
                  <a:pt x="294" y="713"/>
                </a:lnTo>
                <a:lnTo>
                  <a:pt x="305" y="738"/>
                </a:lnTo>
                <a:lnTo>
                  <a:pt x="315" y="750"/>
                </a:lnTo>
                <a:lnTo>
                  <a:pt x="326" y="762"/>
                </a:lnTo>
                <a:lnTo>
                  <a:pt x="337" y="775"/>
                </a:lnTo>
                <a:lnTo>
                  <a:pt x="348" y="787"/>
                </a:lnTo>
                <a:lnTo>
                  <a:pt x="359" y="799"/>
                </a:lnTo>
                <a:lnTo>
                  <a:pt x="370" y="812"/>
                </a:lnTo>
                <a:lnTo>
                  <a:pt x="381" y="824"/>
                </a:lnTo>
                <a:lnTo>
                  <a:pt x="392" y="836"/>
                </a:lnTo>
                <a:lnTo>
                  <a:pt x="402" y="849"/>
                </a:lnTo>
                <a:lnTo>
                  <a:pt x="424" y="861"/>
                </a:lnTo>
                <a:lnTo>
                  <a:pt x="435" y="873"/>
                </a:lnTo>
                <a:lnTo>
                  <a:pt x="446" y="886"/>
                </a:lnTo>
                <a:lnTo>
                  <a:pt x="457" y="898"/>
                </a:lnTo>
                <a:lnTo>
                  <a:pt x="468" y="910"/>
                </a:lnTo>
                <a:lnTo>
                  <a:pt x="479" y="922"/>
                </a:lnTo>
                <a:lnTo>
                  <a:pt x="489" y="935"/>
                </a:lnTo>
                <a:lnTo>
                  <a:pt x="511" y="947"/>
                </a:lnTo>
                <a:lnTo>
                  <a:pt x="522" y="959"/>
                </a:lnTo>
                <a:lnTo>
                  <a:pt x="533" y="972"/>
                </a:lnTo>
                <a:lnTo>
                  <a:pt x="544" y="984"/>
                </a:lnTo>
                <a:lnTo>
                  <a:pt x="566" y="984"/>
                </a:lnTo>
                <a:lnTo>
                  <a:pt x="576" y="996"/>
                </a:lnTo>
                <a:lnTo>
                  <a:pt x="587" y="1009"/>
                </a:lnTo>
                <a:lnTo>
                  <a:pt x="598" y="1021"/>
                </a:lnTo>
                <a:lnTo>
                  <a:pt x="620" y="1021"/>
                </a:lnTo>
                <a:lnTo>
                  <a:pt x="631" y="1033"/>
                </a:lnTo>
                <a:lnTo>
                  <a:pt x="642" y="1045"/>
                </a:lnTo>
                <a:lnTo>
                  <a:pt x="663" y="1058"/>
                </a:lnTo>
                <a:lnTo>
                  <a:pt x="674" y="1058"/>
                </a:lnTo>
                <a:lnTo>
                  <a:pt x="696" y="1070"/>
                </a:lnTo>
                <a:lnTo>
                  <a:pt x="707" y="1082"/>
                </a:lnTo>
                <a:lnTo>
                  <a:pt x="718" y="1082"/>
                </a:lnTo>
                <a:lnTo>
                  <a:pt x="740" y="1095"/>
                </a:lnTo>
                <a:lnTo>
                  <a:pt x="750" y="1107"/>
                </a:lnTo>
                <a:lnTo>
                  <a:pt x="772" y="1107"/>
                </a:lnTo>
                <a:lnTo>
                  <a:pt x="783" y="1119"/>
                </a:lnTo>
                <a:lnTo>
                  <a:pt x="805" y="1132"/>
                </a:lnTo>
                <a:lnTo>
                  <a:pt x="816" y="1132"/>
                </a:lnTo>
                <a:lnTo>
                  <a:pt x="837" y="1144"/>
                </a:lnTo>
                <a:lnTo>
                  <a:pt x="859" y="1144"/>
                </a:lnTo>
                <a:lnTo>
                  <a:pt x="870" y="1156"/>
                </a:lnTo>
                <a:lnTo>
                  <a:pt x="892" y="1156"/>
                </a:lnTo>
                <a:lnTo>
                  <a:pt x="903" y="1169"/>
                </a:lnTo>
                <a:lnTo>
                  <a:pt x="924" y="1169"/>
                </a:lnTo>
                <a:lnTo>
                  <a:pt x="946" y="1181"/>
                </a:lnTo>
                <a:lnTo>
                  <a:pt x="957" y="1181"/>
                </a:lnTo>
                <a:lnTo>
                  <a:pt x="979" y="1193"/>
                </a:lnTo>
                <a:lnTo>
                  <a:pt x="1000" y="1193"/>
                </a:lnTo>
                <a:lnTo>
                  <a:pt x="1022" y="1205"/>
                </a:lnTo>
                <a:lnTo>
                  <a:pt x="1033" y="1205"/>
                </a:lnTo>
                <a:lnTo>
                  <a:pt x="1055" y="1218"/>
                </a:lnTo>
                <a:lnTo>
                  <a:pt x="1077" y="1218"/>
                </a:lnTo>
                <a:lnTo>
                  <a:pt x="1098" y="1230"/>
                </a:lnTo>
                <a:lnTo>
                  <a:pt x="1120" y="1230"/>
                </a:lnTo>
                <a:lnTo>
                  <a:pt x="1142" y="1230"/>
                </a:lnTo>
                <a:lnTo>
                  <a:pt x="1153" y="1242"/>
                </a:lnTo>
                <a:lnTo>
                  <a:pt x="1174" y="1242"/>
                </a:lnTo>
                <a:lnTo>
                  <a:pt x="1196" y="1255"/>
                </a:lnTo>
                <a:lnTo>
                  <a:pt x="1218" y="1255"/>
                </a:lnTo>
                <a:lnTo>
                  <a:pt x="1240" y="1255"/>
                </a:lnTo>
                <a:lnTo>
                  <a:pt x="1261" y="1267"/>
                </a:lnTo>
                <a:lnTo>
                  <a:pt x="1283" y="1267"/>
                </a:lnTo>
                <a:lnTo>
                  <a:pt x="1305" y="1267"/>
                </a:lnTo>
                <a:lnTo>
                  <a:pt x="1327" y="1279"/>
                </a:lnTo>
                <a:lnTo>
                  <a:pt x="1348" y="1279"/>
                </a:lnTo>
                <a:lnTo>
                  <a:pt x="1381" y="1279"/>
                </a:lnTo>
                <a:lnTo>
                  <a:pt x="1403" y="1292"/>
                </a:lnTo>
                <a:lnTo>
                  <a:pt x="1424" y="1292"/>
                </a:lnTo>
                <a:lnTo>
                  <a:pt x="1446" y="1292"/>
                </a:lnTo>
              </a:path>
            </a:pathLst>
          </a:custGeom>
          <a:noFill/>
          <a:ln w="38100" cap="rnd" cmpd="sng">
            <a:solidFill>
              <a:schemeClr val="tx2"/>
            </a:solidFill>
            <a:prstDash val="solid"/>
            <a:round/>
            <a:headEnd type="none" w="med" len="med"/>
            <a:tailEnd type="none" w="med" len="med"/>
          </a:ln>
          <a:effectLst/>
        </p:spPr>
        <p:txBody>
          <a:bodyPr/>
          <a:lstStyle/>
          <a:p>
            <a:endParaRPr lang="en-US"/>
          </a:p>
        </p:txBody>
      </p:sp>
      <p:sp>
        <p:nvSpPr>
          <p:cNvPr id="27682" name="Freeform 34"/>
          <p:cNvSpPr>
            <a:spLocks/>
          </p:cNvSpPr>
          <p:nvPr/>
        </p:nvSpPr>
        <p:spPr bwMode="auto">
          <a:xfrm>
            <a:off x="5973763" y="3754438"/>
            <a:ext cx="95250" cy="109537"/>
          </a:xfrm>
          <a:custGeom>
            <a:avLst/>
            <a:gdLst/>
            <a:ahLst/>
            <a:cxnLst>
              <a:cxn ang="0">
                <a:pos x="29" y="68"/>
              </a:cxn>
              <a:cxn ang="0">
                <a:pos x="49" y="68"/>
              </a:cxn>
              <a:cxn ang="0">
                <a:pos x="59" y="57"/>
              </a:cxn>
              <a:cxn ang="0">
                <a:pos x="59" y="34"/>
              </a:cxn>
              <a:cxn ang="0">
                <a:pos x="59" y="23"/>
              </a:cxn>
              <a:cxn ang="0">
                <a:pos x="49" y="12"/>
              </a:cxn>
              <a:cxn ang="0">
                <a:pos x="29" y="0"/>
              </a:cxn>
              <a:cxn ang="0">
                <a:pos x="20" y="12"/>
              </a:cxn>
              <a:cxn ang="0">
                <a:pos x="10" y="23"/>
              </a:cxn>
              <a:cxn ang="0">
                <a:pos x="0" y="34"/>
              </a:cxn>
              <a:cxn ang="0">
                <a:pos x="10" y="57"/>
              </a:cxn>
              <a:cxn ang="0">
                <a:pos x="20" y="68"/>
              </a:cxn>
              <a:cxn ang="0">
                <a:pos x="29" y="68"/>
              </a:cxn>
            </a:cxnLst>
            <a:rect l="0" t="0" r="r" b="b"/>
            <a:pathLst>
              <a:path w="60" h="69">
                <a:moveTo>
                  <a:pt x="29" y="68"/>
                </a:moveTo>
                <a:lnTo>
                  <a:pt x="49" y="68"/>
                </a:lnTo>
                <a:lnTo>
                  <a:pt x="59" y="57"/>
                </a:lnTo>
                <a:lnTo>
                  <a:pt x="59" y="34"/>
                </a:lnTo>
                <a:lnTo>
                  <a:pt x="59" y="23"/>
                </a:lnTo>
                <a:lnTo>
                  <a:pt x="49" y="12"/>
                </a:lnTo>
                <a:lnTo>
                  <a:pt x="29" y="0"/>
                </a:lnTo>
                <a:lnTo>
                  <a:pt x="20" y="12"/>
                </a:lnTo>
                <a:lnTo>
                  <a:pt x="10" y="23"/>
                </a:lnTo>
                <a:lnTo>
                  <a:pt x="0" y="34"/>
                </a:lnTo>
                <a:lnTo>
                  <a:pt x="10" y="57"/>
                </a:lnTo>
                <a:lnTo>
                  <a:pt x="20" y="68"/>
                </a:lnTo>
                <a:lnTo>
                  <a:pt x="29" y="68"/>
                </a:lnTo>
              </a:path>
            </a:pathLst>
          </a:custGeom>
          <a:solidFill>
            <a:srgbClr val="000000"/>
          </a:solidFill>
          <a:ln w="25400" cap="rnd" cmpd="sng">
            <a:noFill/>
            <a:prstDash val="solid"/>
            <a:round/>
            <a:headEnd type="none" w="med" len="med"/>
            <a:tailEnd type="none" w="med" len="med"/>
          </a:ln>
          <a:effectLst/>
        </p:spPr>
        <p:txBody>
          <a:bodyPr/>
          <a:lstStyle/>
          <a:p>
            <a:endParaRPr lang="en-US"/>
          </a:p>
        </p:txBody>
      </p:sp>
      <p:sp>
        <p:nvSpPr>
          <p:cNvPr id="27683" name="Freeform 35"/>
          <p:cNvSpPr>
            <a:spLocks/>
          </p:cNvSpPr>
          <p:nvPr/>
        </p:nvSpPr>
        <p:spPr bwMode="auto">
          <a:xfrm>
            <a:off x="6405563" y="4398963"/>
            <a:ext cx="95250" cy="109537"/>
          </a:xfrm>
          <a:custGeom>
            <a:avLst/>
            <a:gdLst/>
            <a:ahLst/>
            <a:cxnLst>
              <a:cxn ang="0">
                <a:pos x="29" y="68"/>
              </a:cxn>
              <a:cxn ang="0">
                <a:pos x="49" y="57"/>
              </a:cxn>
              <a:cxn ang="0">
                <a:pos x="59" y="46"/>
              </a:cxn>
              <a:cxn ang="0">
                <a:pos x="59" y="34"/>
              </a:cxn>
              <a:cxn ang="0">
                <a:pos x="59" y="12"/>
              </a:cxn>
              <a:cxn ang="0">
                <a:pos x="49" y="0"/>
              </a:cxn>
              <a:cxn ang="0">
                <a:pos x="29" y="0"/>
              </a:cxn>
              <a:cxn ang="0">
                <a:pos x="19" y="0"/>
              </a:cxn>
              <a:cxn ang="0">
                <a:pos x="9" y="12"/>
              </a:cxn>
              <a:cxn ang="0">
                <a:pos x="0" y="34"/>
              </a:cxn>
              <a:cxn ang="0">
                <a:pos x="9" y="46"/>
              </a:cxn>
              <a:cxn ang="0">
                <a:pos x="19" y="57"/>
              </a:cxn>
              <a:cxn ang="0">
                <a:pos x="29" y="68"/>
              </a:cxn>
            </a:cxnLst>
            <a:rect l="0" t="0" r="r" b="b"/>
            <a:pathLst>
              <a:path w="60" h="69">
                <a:moveTo>
                  <a:pt x="29" y="68"/>
                </a:moveTo>
                <a:lnTo>
                  <a:pt x="49" y="57"/>
                </a:lnTo>
                <a:lnTo>
                  <a:pt x="59" y="46"/>
                </a:lnTo>
                <a:lnTo>
                  <a:pt x="59" y="34"/>
                </a:lnTo>
                <a:lnTo>
                  <a:pt x="59" y="12"/>
                </a:lnTo>
                <a:lnTo>
                  <a:pt x="49" y="0"/>
                </a:lnTo>
                <a:lnTo>
                  <a:pt x="29" y="0"/>
                </a:lnTo>
                <a:lnTo>
                  <a:pt x="19" y="0"/>
                </a:lnTo>
                <a:lnTo>
                  <a:pt x="9" y="12"/>
                </a:lnTo>
                <a:lnTo>
                  <a:pt x="0" y="34"/>
                </a:lnTo>
                <a:lnTo>
                  <a:pt x="9" y="46"/>
                </a:lnTo>
                <a:lnTo>
                  <a:pt x="19" y="57"/>
                </a:lnTo>
                <a:lnTo>
                  <a:pt x="29" y="68"/>
                </a:lnTo>
              </a:path>
            </a:pathLst>
          </a:custGeom>
          <a:solidFill>
            <a:srgbClr val="000000"/>
          </a:solidFill>
          <a:ln w="25400" cap="rnd" cmpd="sng">
            <a:noFill/>
            <a:prstDash val="solid"/>
            <a:round/>
            <a:headEnd type="none" w="med" len="med"/>
            <a:tailEnd type="none" w="med" len="med"/>
          </a:ln>
          <a:effectLst/>
        </p:spPr>
        <p:txBody>
          <a:bodyPr/>
          <a:lstStyle/>
          <a:p>
            <a:endParaRPr lang="en-US"/>
          </a:p>
        </p:txBody>
      </p:sp>
      <p:sp>
        <p:nvSpPr>
          <p:cNvPr id="27684" name="Freeform 36"/>
          <p:cNvSpPr>
            <a:spLocks/>
          </p:cNvSpPr>
          <p:nvPr/>
        </p:nvSpPr>
        <p:spPr bwMode="auto">
          <a:xfrm>
            <a:off x="7129463" y="4848225"/>
            <a:ext cx="95250" cy="109538"/>
          </a:xfrm>
          <a:custGeom>
            <a:avLst/>
            <a:gdLst/>
            <a:ahLst/>
            <a:cxnLst>
              <a:cxn ang="0">
                <a:pos x="30" y="68"/>
              </a:cxn>
              <a:cxn ang="0">
                <a:pos x="50" y="68"/>
              </a:cxn>
              <a:cxn ang="0">
                <a:pos x="59" y="57"/>
              </a:cxn>
              <a:cxn ang="0">
                <a:pos x="59" y="34"/>
              </a:cxn>
              <a:cxn ang="0">
                <a:pos x="59" y="23"/>
              </a:cxn>
              <a:cxn ang="0">
                <a:pos x="50" y="12"/>
              </a:cxn>
              <a:cxn ang="0">
                <a:pos x="30" y="0"/>
              </a:cxn>
              <a:cxn ang="0">
                <a:pos x="20" y="12"/>
              </a:cxn>
              <a:cxn ang="0">
                <a:pos x="10" y="23"/>
              </a:cxn>
              <a:cxn ang="0">
                <a:pos x="0" y="34"/>
              </a:cxn>
              <a:cxn ang="0">
                <a:pos x="10" y="57"/>
              </a:cxn>
              <a:cxn ang="0">
                <a:pos x="20" y="68"/>
              </a:cxn>
              <a:cxn ang="0">
                <a:pos x="30" y="68"/>
              </a:cxn>
            </a:cxnLst>
            <a:rect l="0" t="0" r="r" b="b"/>
            <a:pathLst>
              <a:path w="60" h="69">
                <a:moveTo>
                  <a:pt x="30" y="68"/>
                </a:moveTo>
                <a:lnTo>
                  <a:pt x="50" y="68"/>
                </a:lnTo>
                <a:lnTo>
                  <a:pt x="59" y="57"/>
                </a:lnTo>
                <a:lnTo>
                  <a:pt x="59" y="34"/>
                </a:lnTo>
                <a:lnTo>
                  <a:pt x="59" y="23"/>
                </a:lnTo>
                <a:lnTo>
                  <a:pt x="50" y="12"/>
                </a:lnTo>
                <a:lnTo>
                  <a:pt x="30" y="0"/>
                </a:lnTo>
                <a:lnTo>
                  <a:pt x="20" y="12"/>
                </a:lnTo>
                <a:lnTo>
                  <a:pt x="10" y="23"/>
                </a:lnTo>
                <a:lnTo>
                  <a:pt x="0" y="34"/>
                </a:lnTo>
                <a:lnTo>
                  <a:pt x="10" y="57"/>
                </a:lnTo>
                <a:lnTo>
                  <a:pt x="20" y="68"/>
                </a:lnTo>
                <a:lnTo>
                  <a:pt x="30" y="68"/>
                </a:lnTo>
              </a:path>
            </a:pathLst>
          </a:custGeom>
          <a:solidFill>
            <a:srgbClr val="000000"/>
          </a:solidFill>
          <a:ln w="25400" cap="rnd" cmpd="sng">
            <a:noFill/>
            <a:prstDash val="solid"/>
            <a:round/>
            <a:headEnd type="none" w="med" len="med"/>
            <a:tailEnd type="none" w="med" len="med"/>
          </a:ln>
          <a:effectLst/>
        </p:spPr>
        <p:txBody>
          <a:bodyPr/>
          <a:lstStyle/>
          <a:p>
            <a:endParaRPr lang="en-US"/>
          </a:p>
        </p:txBody>
      </p:sp>
      <p:sp>
        <p:nvSpPr>
          <p:cNvPr id="27685" name="Rectangle 37"/>
          <p:cNvSpPr>
            <a:spLocks noChangeArrowheads="1"/>
          </p:cNvSpPr>
          <p:nvPr/>
        </p:nvSpPr>
        <p:spPr bwMode="auto">
          <a:xfrm>
            <a:off x="6218238" y="2740025"/>
            <a:ext cx="2014537" cy="350838"/>
          </a:xfrm>
          <a:prstGeom prst="rect">
            <a:avLst/>
          </a:prstGeom>
          <a:noFill/>
          <a:ln w="12700">
            <a:noFill/>
            <a:miter lim="800000"/>
            <a:headEnd/>
            <a:tailEnd/>
          </a:ln>
          <a:effectLst/>
        </p:spPr>
        <p:txBody>
          <a:bodyPr wrap="none" lIns="46038" tIns="46038" rIns="46038" bIns="46038" anchor="ctr">
            <a:spAutoFit/>
          </a:bodyPr>
          <a:lstStyle/>
          <a:p>
            <a:pPr eaLnBrk="0" hangingPunct="0">
              <a:lnSpc>
                <a:spcPct val="85000"/>
              </a:lnSpc>
            </a:pPr>
            <a:r>
              <a:rPr lang="en-US" sz="2000" b="1" i="1">
                <a:solidFill>
                  <a:schemeClr val="tx2"/>
                </a:solidFill>
                <a:effectLst>
                  <a:outerShdw blurRad="38100" dist="38100" dir="2700000" algn="tl">
                    <a:srgbClr val="C0C0C0"/>
                  </a:outerShdw>
                </a:effectLst>
                <a:latin typeface="Verdana" pitchFamily="34" charset="0"/>
              </a:rPr>
              <a:t>Phillips curve</a:t>
            </a:r>
          </a:p>
        </p:txBody>
      </p:sp>
      <p:sp>
        <p:nvSpPr>
          <p:cNvPr id="27686" name="Rectangle 38"/>
          <p:cNvSpPr>
            <a:spLocks noChangeArrowheads="1"/>
          </p:cNvSpPr>
          <p:nvPr/>
        </p:nvSpPr>
        <p:spPr bwMode="auto">
          <a:xfrm>
            <a:off x="6027738" y="3592513"/>
            <a:ext cx="276225" cy="350837"/>
          </a:xfrm>
          <a:prstGeom prst="rect">
            <a:avLst/>
          </a:prstGeom>
          <a:noFill/>
          <a:ln w="12700">
            <a:noFill/>
            <a:miter lim="800000"/>
            <a:headEnd/>
            <a:tailEnd/>
          </a:ln>
          <a:effectLst/>
        </p:spPr>
        <p:txBody>
          <a:bodyPr wrap="none" lIns="46038" tIns="46038" rIns="46038" bIns="46038" anchor="ctr">
            <a:spAutoFit/>
          </a:bodyPr>
          <a:lstStyle/>
          <a:p>
            <a:pPr eaLnBrk="0" hangingPunct="0">
              <a:lnSpc>
                <a:spcPct val="85000"/>
              </a:lnSpc>
            </a:pPr>
            <a:r>
              <a:rPr lang="en-US" sz="2000" b="1" i="1">
                <a:solidFill>
                  <a:srgbClr val="006600"/>
                </a:solidFill>
                <a:effectLst>
                  <a:outerShdw blurRad="38100" dist="38100" dir="2700000" algn="tl">
                    <a:srgbClr val="C0C0C0"/>
                  </a:outerShdw>
                </a:effectLst>
                <a:latin typeface="Verdana" pitchFamily="34" charset="0"/>
              </a:rPr>
              <a:t>C</a:t>
            </a:r>
          </a:p>
        </p:txBody>
      </p:sp>
      <p:sp>
        <p:nvSpPr>
          <p:cNvPr id="27687" name="Rectangle 39"/>
          <p:cNvSpPr>
            <a:spLocks noChangeArrowheads="1"/>
          </p:cNvSpPr>
          <p:nvPr/>
        </p:nvSpPr>
        <p:spPr bwMode="auto">
          <a:xfrm>
            <a:off x="6440488" y="4198938"/>
            <a:ext cx="285750" cy="350837"/>
          </a:xfrm>
          <a:prstGeom prst="rect">
            <a:avLst/>
          </a:prstGeom>
          <a:noFill/>
          <a:ln w="12700">
            <a:noFill/>
            <a:miter lim="800000"/>
            <a:headEnd/>
            <a:tailEnd/>
          </a:ln>
          <a:effectLst/>
        </p:spPr>
        <p:txBody>
          <a:bodyPr wrap="none" lIns="46038" tIns="46038" rIns="46038" bIns="46038" anchor="ctr">
            <a:spAutoFit/>
          </a:bodyPr>
          <a:lstStyle/>
          <a:p>
            <a:pPr eaLnBrk="0" hangingPunct="0">
              <a:lnSpc>
                <a:spcPct val="85000"/>
              </a:lnSpc>
            </a:pPr>
            <a:r>
              <a:rPr lang="en-US" sz="2000" b="1" i="1">
                <a:solidFill>
                  <a:srgbClr val="2203DB"/>
                </a:solidFill>
                <a:effectLst>
                  <a:outerShdw blurRad="38100" dist="38100" dir="2700000" algn="tl">
                    <a:srgbClr val="C0C0C0"/>
                  </a:outerShdw>
                </a:effectLst>
                <a:latin typeface="Verdana" pitchFamily="34" charset="0"/>
              </a:rPr>
              <a:t>B</a:t>
            </a:r>
          </a:p>
        </p:txBody>
      </p:sp>
      <p:sp>
        <p:nvSpPr>
          <p:cNvPr id="27688" name="Rectangle 40"/>
          <p:cNvSpPr>
            <a:spLocks noChangeArrowheads="1"/>
          </p:cNvSpPr>
          <p:nvPr/>
        </p:nvSpPr>
        <p:spPr bwMode="auto">
          <a:xfrm>
            <a:off x="7204075" y="4608513"/>
            <a:ext cx="288925" cy="350837"/>
          </a:xfrm>
          <a:prstGeom prst="rect">
            <a:avLst/>
          </a:prstGeom>
          <a:noFill/>
          <a:ln w="12700">
            <a:noFill/>
            <a:miter lim="800000"/>
            <a:headEnd/>
            <a:tailEnd/>
          </a:ln>
          <a:effectLst/>
        </p:spPr>
        <p:txBody>
          <a:bodyPr wrap="none" lIns="46038" tIns="46038" rIns="46038" bIns="46038" anchor="ctr">
            <a:spAutoFit/>
          </a:bodyPr>
          <a:lstStyle/>
          <a:p>
            <a:pPr eaLnBrk="0" hangingPunct="0">
              <a:lnSpc>
                <a:spcPct val="85000"/>
              </a:lnSpc>
            </a:pPr>
            <a:r>
              <a:rPr lang="en-US" sz="2000" b="1" i="1">
                <a:solidFill>
                  <a:srgbClr val="FF0000"/>
                </a:solidFill>
                <a:effectLst>
                  <a:outerShdw blurRad="38100" dist="38100" dir="2700000" algn="tl">
                    <a:srgbClr val="C0C0C0"/>
                  </a:outerShdw>
                </a:effectLst>
                <a:latin typeface="Verdana" pitchFamily="34" charset="0"/>
              </a:rPr>
              <a:t>A</a:t>
            </a:r>
          </a:p>
        </p:txBody>
      </p:sp>
      <p:sp>
        <p:nvSpPr>
          <p:cNvPr id="27689" name="Rectangle 41"/>
          <p:cNvSpPr>
            <a:spLocks noChangeArrowheads="1"/>
          </p:cNvSpPr>
          <p:nvPr/>
        </p:nvSpPr>
        <p:spPr bwMode="auto">
          <a:xfrm>
            <a:off x="3009900" y="2762250"/>
            <a:ext cx="609600" cy="323850"/>
          </a:xfrm>
          <a:prstGeom prst="rect">
            <a:avLst/>
          </a:prstGeom>
          <a:noFill/>
          <a:ln w="12700">
            <a:noFill/>
            <a:miter lim="800000"/>
            <a:headEnd/>
            <a:tailEnd/>
          </a:ln>
          <a:effectLst/>
        </p:spPr>
        <p:txBody>
          <a:bodyPr wrap="none" anchor="ctr"/>
          <a:lstStyle/>
          <a:p>
            <a:pPr algn="ctr"/>
            <a:r>
              <a:rPr lang="en-US" sz="2800" b="1" i="1">
                <a:effectLst>
                  <a:outerShdw blurRad="38100" dist="38100" dir="2700000" algn="tl">
                    <a:srgbClr val="C0C0C0"/>
                  </a:outerShdw>
                </a:effectLst>
                <a:latin typeface="Verdana" pitchFamily="34" charset="0"/>
              </a:rPr>
              <a:t>AS</a:t>
            </a:r>
          </a:p>
        </p:txBody>
      </p:sp>
      <p:sp>
        <p:nvSpPr>
          <p:cNvPr id="27690" name="Line 42"/>
          <p:cNvSpPr>
            <a:spLocks noChangeShapeType="1"/>
          </p:cNvSpPr>
          <p:nvPr/>
        </p:nvSpPr>
        <p:spPr bwMode="auto">
          <a:xfrm flipH="1" flipV="1">
            <a:off x="6477000" y="4495800"/>
            <a:ext cx="647700" cy="400050"/>
          </a:xfrm>
          <a:prstGeom prst="line">
            <a:avLst/>
          </a:prstGeom>
          <a:noFill/>
          <a:ln w="76200">
            <a:solidFill>
              <a:srgbClr val="0000FF"/>
            </a:solidFill>
            <a:round/>
            <a:headEnd/>
            <a:tailEnd type="stealth" w="med" len="med"/>
          </a:ln>
          <a:effectLst/>
        </p:spPr>
        <p:txBody>
          <a:bodyPr/>
          <a:lstStyle/>
          <a:p>
            <a:endParaRPr lang="en-US"/>
          </a:p>
        </p:txBody>
      </p:sp>
      <p:sp>
        <p:nvSpPr>
          <p:cNvPr id="27691" name="Line 43"/>
          <p:cNvSpPr>
            <a:spLocks noChangeShapeType="1"/>
          </p:cNvSpPr>
          <p:nvPr/>
        </p:nvSpPr>
        <p:spPr bwMode="auto">
          <a:xfrm flipH="1" flipV="1">
            <a:off x="6057900" y="3867150"/>
            <a:ext cx="342900" cy="533400"/>
          </a:xfrm>
          <a:prstGeom prst="line">
            <a:avLst/>
          </a:prstGeom>
          <a:noFill/>
          <a:ln w="76200">
            <a:solidFill>
              <a:srgbClr val="008000"/>
            </a:solidFill>
            <a:round/>
            <a:headEnd/>
            <a:tailEnd type="stealth" w="med" len="med"/>
          </a:ln>
          <a:effectLst/>
        </p:spPr>
        <p:txBody>
          <a:bodyPr/>
          <a:lstStyle/>
          <a:p>
            <a:endParaRPr lang="en-US"/>
          </a:p>
        </p:txBody>
      </p:sp>
      <p:pic>
        <p:nvPicPr>
          <p:cNvPr id="27692" name="Picture 44" descr="1 aaaa bullet"/>
          <p:cNvPicPr>
            <a:picLocks noChangeAspect="1" noChangeArrowheads="1" noCrop="1"/>
          </p:cNvPicPr>
          <p:nvPr/>
        </p:nvPicPr>
        <p:blipFill>
          <a:blip r:embed="rId2" cstate="print"/>
          <a:srcRect/>
          <a:stretch>
            <a:fillRect/>
          </a:stretch>
        </p:blipFill>
        <p:spPr bwMode="auto">
          <a:xfrm>
            <a:off x="2152650" y="4629150"/>
            <a:ext cx="304800" cy="228600"/>
          </a:xfrm>
          <a:prstGeom prst="rect">
            <a:avLst/>
          </a:prstGeom>
          <a:noFill/>
        </p:spPr>
      </p:pic>
      <p:pic>
        <p:nvPicPr>
          <p:cNvPr id="27693" name="Picture 45" descr="1 aaaa bullet"/>
          <p:cNvPicPr>
            <a:picLocks noChangeAspect="1" noChangeArrowheads="1" noCrop="1"/>
          </p:cNvPicPr>
          <p:nvPr/>
        </p:nvPicPr>
        <p:blipFill>
          <a:blip r:embed="rId2" cstate="print"/>
          <a:srcRect/>
          <a:stretch>
            <a:fillRect/>
          </a:stretch>
        </p:blipFill>
        <p:spPr bwMode="auto">
          <a:xfrm>
            <a:off x="7029450" y="4800600"/>
            <a:ext cx="304800" cy="228600"/>
          </a:xfrm>
          <a:prstGeom prst="rect">
            <a:avLst/>
          </a:prstGeom>
          <a:noFill/>
        </p:spPr>
      </p:pic>
      <p:pic>
        <p:nvPicPr>
          <p:cNvPr id="27694" name="Picture 46" descr="1 aaa balls"/>
          <p:cNvPicPr>
            <a:picLocks noChangeAspect="1" noChangeArrowheads="1" noCrop="1"/>
          </p:cNvPicPr>
          <p:nvPr/>
        </p:nvPicPr>
        <p:blipFill>
          <a:blip r:embed="rId3" cstate="print"/>
          <a:srcRect/>
          <a:stretch>
            <a:fillRect/>
          </a:stretch>
        </p:blipFill>
        <p:spPr bwMode="auto">
          <a:xfrm>
            <a:off x="2605088" y="4319588"/>
            <a:ext cx="180975" cy="180975"/>
          </a:xfrm>
          <a:prstGeom prst="rect">
            <a:avLst/>
          </a:prstGeom>
          <a:noFill/>
        </p:spPr>
      </p:pic>
      <p:pic>
        <p:nvPicPr>
          <p:cNvPr id="27695" name="Picture 47" descr="1 aaaaa bullet"/>
          <p:cNvPicPr>
            <a:picLocks noChangeAspect="1" noChangeArrowheads="1" noCrop="1"/>
          </p:cNvPicPr>
          <p:nvPr/>
        </p:nvPicPr>
        <p:blipFill>
          <a:blip r:embed="rId4" cstate="print"/>
          <a:srcRect/>
          <a:stretch>
            <a:fillRect/>
          </a:stretch>
        </p:blipFill>
        <p:spPr bwMode="auto">
          <a:xfrm>
            <a:off x="2838450" y="3905250"/>
            <a:ext cx="304800" cy="228600"/>
          </a:xfrm>
          <a:prstGeom prst="rect">
            <a:avLst/>
          </a:prstGeom>
          <a:noFill/>
        </p:spPr>
      </p:pic>
      <p:pic>
        <p:nvPicPr>
          <p:cNvPr id="27696" name="Picture 48" descr="1 aaaaa bullet"/>
          <p:cNvPicPr>
            <a:picLocks noChangeAspect="1" noChangeArrowheads="1" noCrop="1"/>
          </p:cNvPicPr>
          <p:nvPr/>
        </p:nvPicPr>
        <p:blipFill>
          <a:blip r:embed="rId4" cstate="print"/>
          <a:srcRect/>
          <a:stretch>
            <a:fillRect/>
          </a:stretch>
        </p:blipFill>
        <p:spPr bwMode="auto">
          <a:xfrm>
            <a:off x="5848350" y="3695700"/>
            <a:ext cx="304800" cy="228600"/>
          </a:xfrm>
          <a:prstGeom prst="rect">
            <a:avLst/>
          </a:prstGeom>
          <a:noFill/>
        </p:spPr>
      </p:pic>
      <p:sp>
        <p:nvSpPr>
          <p:cNvPr id="27697" name="Line 49"/>
          <p:cNvSpPr>
            <a:spLocks noChangeShapeType="1"/>
          </p:cNvSpPr>
          <p:nvPr/>
        </p:nvSpPr>
        <p:spPr bwMode="auto">
          <a:xfrm>
            <a:off x="2286000" y="4819650"/>
            <a:ext cx="0" cy="857250"/>
          </a:xfrm>
          <a:prstGeom prst="line">
            <a:avLst/>
          </a:prstGeom>
          <a:noFill/>
          <a:ln w="38100">
            <a:solidFill>
              <a:srgbClr val="FF0000"/>
            </a:solidFill>
            <a:prstDash val="sysDot"/>
            <a:round/>
            <a:headEnd/>
            <a:tailEnd type="stealth" w="med" len="med"/>
          </a:ln>
          <a:effectLst/>
        </p:spPr>
        <p:txBody>
          <a:bodyPr/>
          <a:lstStyle/>
          <a:p>
            <a:endParaRPr lang="en-US"/>
          </a:p>
        </p:txBody>
      </p:sp>
      <p:sp>
        <p:nvSpPr>
          <p:cNvPr id="27698" name="Line 50"/>
          <p:cNvSpPr>
            <a:spLocks noChangeShapeType="1"/>
          </p:cNvSpPr>
          <p:nvPr/>
        </p:nvSpPr>
        <p:spPr bwMode="auto">
          <a:xfrm>
            <a:off x="2686050" y="4476750"/>
            <a:ext cx="0" cy="1181100"/>
          </a:xfrm>
          <a:prstGeom prst="line">
            <a:avLst/>
          </a:prstGeom>
          <a:noFill/>
          <a:ln w="38100">
            <a:solidFill>
              <a:srgbClr val="0000FF"/>
            </a:solidFill>
            <a:prstDash val="sysDot"/>
            <a:round/>
            <a:headEnd/>
            <a:tailEnd type="stealth" w="med" len="med"/>
          </a:ln>
          <a:effectLst/>
        </p:spPr>
        <p:txBody>
          <a:bodyPr/>
          <a:lstStyle/>
          <a:p>
            <a:endParaRPr lang="en-US"/>
          </a:p>
        </p:txBody>
      </p:sp>
      <p:sp>
        <p:nvSpPr>
          <p:cNvPr id="27699" name="Line 51"/>
          <p:cNvSpPr>
            <a:spLocks noChangeShapeType="1"/>
          </p:cNvSpPr>
          <p:nvPr/>
        </p:nvSpPr>
        <p:spPr bwMode="auto">
          <a:xfrm>
            <a:off x="3009900" y="4095750"/>
            <a:ext cx="0" cy="1562100"/>
          </a:xfrm>
          <a:prstGeom prst="line">
            <a:avLst/>
          </a:prstGeom>
          <a:noFill/>
          <a:ln w="38100">
            <a:solidFill>
              <a:srgbClr val="008000"/>
            </a:solidFill>
            <a:prstDash val="sysDot"/>
            <a:round/>
            <a:headEnd/>
            <a:tailEnd type="stealth" w="med" len="med"/>
          </a:ln>
          <a:effectLst/>
        </p:spPr>
        <p:txBody>
          <a:bodyPr/>
          <a:lstStyle/>
          <a:p>
            <a:endParaRPr lang="en-US"/>
          </a:p>
        </p:txBody>
      </p:sp>
      <p:sp>
        <p:nvSpPr>
          <p:cNvPr id="27700" name="Line 52"/>
          <p:cNvSpPr>
            <a:spLocks noChangeShapeType="1"/>
          </p:cNvSpPr>
          <p:nvPr/>
        </p:nvSpPr>
        <p:spPr bwMode="auto">
          <a:xfrm flipH="1" flipV="1">
            <a:off x="1009650" y="3981450"/>
            <a:ext cx="1905000" cy="19050"/>
          </a:xfrm>
          <a:prstGeom prst="line">
            <a:avLst/>
          </a:prstGeom>
          <a:noFill/>
          <a:ln w="38100">
            <a:solidFill>
              <a:srgbClr val="008000"/>
            </a:solidFill>
            <a:prstDash val="sysDot"/>
            <a:round/>
            <a:headEnd/>
            <a:tailEnd/>
          </a:ln>
          <a:effectLst/>
        </p:spPr>
        <p:txBody>
          <a:bodyPr/>
          <a:lstStyle/>
          <a:p>
            <a:endParaRPr lang="en-US"/>
          </a:p>
        </p:txBody>
      </p:sp>
      <p:pic>
        <p:nvPicPr>
          <p:cNvPr id="27701" name="Picture 53" descr="arrow green rt"/>
          <p:cNvPicPr>
            <a:picLocks noChangeAspect="1" noChangeArrowheads="1" noCrop="1"/>
          </p:cNvPicPr>
          <p:nvPr/>
        </p:nvPicPr>
        <p:blipFill>
          <a:blip r:embed="rId5" cstate="print"/>
          <a:srcRect/>
          <a:stretch>
            <a:fillRect/>
          </a:stretch>
        </p:blipFill>
        <p:spPr bwMode="auto">
          <a:xfrm>
            <a:off x="2238375" y="3867150"/>
            <a:ext cx="666750" cy="266700"/>
          </a:xfrm>
          <a:prstGeom prst="rect">
            <a:avLst/>
          </a:prstGeom>
          <a:noFill/>
        </p:spPr>
      </p:pic>
      <p:sp>
        <p:nvSpPr>
          <p:cNvPr id="27702" name="Line 54"/>
          <p:cNvSpPr>
            <a:spLocks noChangeShapeType="1"/>
          </p:cNvSpPr>
          <p:nvPr/>
        </p:nvSpPr>
        <p:spPr bwMode="auto">
          <a:xfrm flipH="1">
            <a:off x="990600" y="4400550"/>
            <a:ext cx="1581150" cy="0"/>
          </a:xfrm>
          <a:prstGeom prst="line">
            <a:avLst/>
          </a:prstGeom>
          <a:noFill/>
          <a:ln w="38100">
            <a:solidFill>
              <a:srgbClr val="0000FF"/>
            </a:solidFill>
            <a:prstDash val="sysDot"/>
            <a:round/>
            <a:headEnd/>
            <a:tailEnd/>
          </a:ln>
          <a:effectLst/>
        </p:spPr>
        <p:txBody>
          <a:bodyPr/>
          <a:lstStyle/>
          <a:p>
            <a:endParaRPr lang="en-US"/>
          </a:p>
        </p:txBody>
      </p:sp>
      <p:pic>
        <p:nvPicPr>
          <p:cNvPr id="27703" name="Picture 55" descr="arrow bl rt"/>
          <p:cNvPicPr>
            <a:picLocks noChangeAspect="1" noChangeArrowheads="1" noCrop="1"/>
          </p:cNvPicPr>
          <p:nvPr/>
        </p:nvPicPr>
        <p:blipFill>
          <a:blip r:embed="rId6" cstate="print"/>
          <a:srcRect/>
          <a:stretch>
            <a:fillRect/>
          </a:stretch>
        </p:blipFill>
        <p:spPr bwMode="auto">
          <a:xfrm>
            <a:off x="1952625" y="4248150"/>
            <a:ext cx="666750" cy="266700"/>
          </a:xfrm>
          <a:prstGeom prst="rect">
            <a:avLst/>
          </a:prstGeom>
          <a:noFill/>
        </p:spPr>
      </p:pic>
      <p:sp>
        <p:nvSpPr>
          <p:cNvPr id="27704" name="Line 56"/>
          <p:cNvSpPr>
            <a:spLocks noChangeShapeType="1"/>
          </p:cNvSpPr>
          <p:nvPr/>
        </p:nvSpPr>
        <p:spPr bwMode="auto">
          <a:xfrm flipH="1">
            <a:off x="1009650" y="4743450"/>
            <a:ext cx="1219200" cy="0"/>
          </a:xfrm>
          <a:prstGeom prst="line">
            <a:avLst/>
          </a:prstGeom>
          <a:noFill/>
          <a:ln w="38100">
            <a:solidFill>
              <a:srgbClr val="FF0000"/>
            </a:solidFill>
            <a:prstDash val="sysDot"/>
            <a:round/>
            <a:headEnd/>
            <a:tailEnd/>
          </a:ln>
          <a:effectLst/>
        </p:spPr>
        <p:txBody>
          <a:bodyPr/>
          <a:lstStyle/>
          <a:p>
            <a:endParaRPr lang="en-US"/>
          </a:p>
        </p:txBody>
      </p:sp>
      <p:pic>
        <p:nvPicPr>
          <p:cNvPr id="27705" name="Picture 57" descr="arrow bl up pretty"/>
          <p:cNvPicPr>
            <a:picLocks noChangeAspect="1" noChangeArrowheads="1" noCrop="1"/>
          </p:cNvPicPr>
          <p:nvPr/>
        </p:nvPicPr>
        <p:blipFill>
          <a:blip r:embed="rId7" cstate="print"/>
          <a:srcRect/>
          <a:stretch>
            <a:fillRect/>
          </a:stretch>
        </p:blipFill>
        <p:spPr bwMode="auto">
          <a:xfrm>
            <a:off x="1057275" y="4395788"/>
            <a:ext cx="138113" cy="342900"/>
          </a:xfrm>
          <a:prstGeom prst="rect">
            <a:avLst/>
          </a:prstGeom>
          <a:noFill/>
        </p:spPr>
      </p:pic>
      <p:pic>
        <p:nvPicPr>
          <p:cNvPr id="27706" name="Picture 58" descr="arrow bl rt"/>
          <p:cNvPicPr>
            <a:picLocks noChangeAspect="1" noChangeArrowheads="1" noCrop="1"/>
          </p:cNvPicPr>
          <p:nvPr/>
        </p:nvPicPr>
        <p:blipFill>
          <a:blip r:embed="rId6" cstate="print"/>
          <a:srcRect/>
          <a:stretch>
            <a:fillRect/>
          </a:stretch>
        </p:blipFill>
        <p:spPr bwMode="auto">
          <a:xfrm>
            <a:off x="2295525" y="5464175"/>
            <a:ext cx="342900" cy="136525"/>
          </a:xfrm>
          <a:prstGeom prst="rect">
            <a:avLst/>
          </a:prstGeom>
          <a:noFill/>
        </p:spPr>
      </p:pic>
      <p:sp>
        <p:nvSpPr>
          <p:cNvPr id="27707" name="Line 59"/>
          <p:cNvSpPr>
            <a:spLocks noChangeShapeType="1"/>
          </p:cNvSpPr>
          <p:nvPr/>
        </p:nvSpPr>
        <p:spPr bwMode="auto">
          <a:xfrm flipH="1">
            <a:off x="5124450" y="4933950"/>
            <a:ext cx="1981200" cy="19050"/>
          </a:xfrm>
          <a:prstGeom prst="line">
            <a:avLst/>
          </a:prstGeom>
          <a:noFill/>
          <a:ln w="38100">
            <a:solidFill>
              <a:srgbClr val="FF0000"/>
            </a:solidFill>
            <a:prstDash val="sysDot"/>
            <a:round/>
            <a:headEnd/>
            <a:tailEnd/>
          </a:ln>
          <a:effectLst/>
        </p:spPr>
        <p:txBody>
          <a:bodyPr/>
          <a:lstStyle/>
          <a:p>
            <a:endParaRPr lang="en-US"/>
          </a:p>
        </p:txBody>
      </p:sp>
      <p:sp>
        <p:nvSpPr>
          <p:cNvPr id="27708" name="Line 60"/>
          <p:cNvSpPr>
            <a:spLocks noChangeShapeType="1"/>
          </p:cNvSpPr>
          <p:nvPr/>
        </p:nvSpPr>
        <p:spPr bwMode="auto">
          <a:xfrm>
            <a:off x="7181850" y="4991100"/>
            <a:ext cx="0" cy="723900"/>
          </a:xfrm>
          <a:prstGeom prst="line">
            <a:avLst/>
          </a:prstGeom>
          <a:noFill/>
          <a:ln w="38100">
            <a:solidFill>
              <a:srgbClr val="FF0000"/>
            </a:solidFill>
            <a:prstDash val="sysDot"/>
            <a:round/>
            <a:headEnd/>
            <a:tailEnd type="stealth" w="med" len="med"/>
          </a:ln>
          <a:effectLst/>
        </p:spPr>
        <p:txBody>
          <a:bodyPr/>
          <a:lstStyle/>
          <a:p>
            <a:endParaRPr lang="en-US"/>
          </a:p>
        </p:txBody>
      </p:sp>
      <p:sp>
        <p:nvSpPr>
          <p:cNvPr id="27709" name="Line 61"/>
          <p:cNvSpPr>
            <a:spLocks noChangeShapeType="1"/>
          </p:cNvSpPr>
          <p:nvPr/>
        </p:nvSpPr>
        <p:spPr bwMode="auto">
          <a:xfrm flipH="1">
            <a:off x="5124450" y="4476750"/>
            <a:ext cx="1276350" cy="0"/>
          </a:xfrm>
          <a:prstGeom prst="line">
            <a:avLst/>
          </a:prstGeom>
          <a:noFill/>
          <a:ln w="38100">
            <a:solidFill>
              <a:srgbClr val="0000FF"/>
            </a:solidFill>
            <a:prstDash val="sysDot"/>
            <a:round/>
            <a:headEnd/>
            <a:tailEnd/>
          </a:ln>
          <a:effectLst/>
        </p:spPr>
        <p:txBody>
          <a:bodyPr/>
          <a:lstStyle/>
          <a:p>
            <a:endParaRPr lang="en-US"/>
          </a:p>
        </p:txBody>
      </p:sp>
      <p:sp>
        <p:nvSpPr>
          <p:cNvPr id="27710" name="Line 62"/>
          <p:cNvSpPr>
            <a:spLocks noChangeShapeType="1"/>
          </p:cNvSpPr>
          <p:nvPr/>
        </p:nvSpPr>
        <p:spPr bwMode="auto">
          <a:xfrm>
            <a:off x="6477000" y="4476750"/>
            <a:ext cx="0" cy="1219200"/>
          </a:xfrm>
          <a:prstGeom prst="line">
            <a:avLst/>
          </a:prstGeom>
          <a:noFill/>
          <a:ln w="38100">
            <a:solidFill>
              <a:srgbClr val="0000FF"/>
            </a:solidFill>
            <a:prstDash val="sysDot"/>
            <a:round/>
            <a:headEnd/>
            <a:tailEnd type="stealth" w="med" len="med"/>
          </a:ln>
          <a:effectLst/>
        </p:spPr>
        <p:txBody>
          <a:bodyPr/>
          <a:lstStyle/>
          <a:p>
            <a:endParaRPr lang="en-US"/>
          </a:p>
        </p:txBody>
      </p:sp>
      <p:sp>
        <p:nvSpPr>
          <p:cNvPr id="27711" name="Line 63"/>
          <p:cNvSpPr>
            <a:spLocks noChangeShapeType="1"/>
          </p:cNvSpPr>
          <p:nvPr/>
        </p:nvSpPr>
        <p:spPr bwMode="auto">
          <a:xfrm flipH="1">
            <a:off x="5981700" y="3790950"/>
            <a:ext cx="19050" cy="1905000"/>
          </a:xfrm>
          <a:prstGeom prst="line">
            <a:avLst/>
          </a:prstGeom>
          <a:noFill/>
          <a:ln w="38100">
            <a:solidFill>
              <a:srgbClr val="008000"/>
            </a:solidFill>
            <a:prstDash val="sysDot"/>
            <a:round/>
            <a:headEnd/>
            <a:tailEnd type="stealth" w="med" len="med"/>
          </a:ln>
          <a:effectLst/>
        </p:spPr>
        <p:txBody>
          <a:bodyPr/>
          <a:lstStyle/>
          <a:p>
            <a:endParaRPr lang="en-US"/>
          </a:p>
        </p:txBody>
      </p:sp>
      <p:sp>
        <p:nvSpPr>
          <p:cNvPr id="27712" name="Line 64"/>
          <p:cNvSpPr>
            <a:spLocks noChangeShapeType="1"/>
          </p:cNvSpPr>
          <p:nvPr/>
        </p:nvSpPr>
        <p:spPr bwMode="auto">
          <a:xfrm flipH="1">
            <a:off x="5105400" y="3790950"/>
            <a:ext cx="876300" cy="0"/>
          </a:xfrm>
          <a:prstGeom prst="line">
            <a:avLst/>
          </a:prstGeom>
          <a:noFill/>
          <a:ln w="38100">
            <a:solidFill>
              <a:srgbClr val="008000"/>
            </a:solidFill>
            <a:prstDash val="sysDot"/>
            <a:round/>
            <a:headEnd/>
            <a:tailEnd/>
          </a:ln>
          <a:effectLst/>
        </p:spPr>
        <p:txBody>
          <a:bodyPr/>
          <a:lstStyle/>
          <a:p>
            <a:endParaRPr lang="en-US"/>
          </a:p>
        </p:txBody>
      </p:sp>
      <p:pic>
        <p:nvPicPr>
          <p:cNvPr id="27713" name="Picture 65" descr="arrow green up pretty"/>
          <p:cNvPicPr>
            <a:picLocks noChangeAspect="1" noChangeArrowheads="1" noCrop="1"/>
          </p:cNvPicPr>
          <p:nvPr/>
        </p:nvPicPr>
        <p:blipFill>
          <a:blip r:embed="rId8" cstate="print"/>
          <a:srcRect/>
          <a:stretch>
            <a:fillRect/>
          </a:stretch>
        </p:blipFill>
        <p:spPr bwMode="auto">
          <a:xfrm>
            <a:off x="1019175" y="3948113"/>
            <a:ext cx="171450" cy="428625"/>
          </a:xfrm>
          <a:prstGeom prst="rect">
            <a:avLst/>
          </a:prstGeom>
          <a:noFill/>
        </p:spPr>
      </p:pic>
      <p:pic>
        <p:nvPicPr>
          <p:cNvPr id="27714" name="Picture 66" descr="arrow green rt"/>
          <p:cNvPicPr>
            <a:picLocks noChangeAspect="1" noChangeArrowheads="1" noCrop="1"/>
          </p:cNvPicPr>
          <p:nvPr/>
        </p:nvPicPr>
        <p:blipFill>
          <a:blip r:embed="rId5" cstate="print"/>
          <a:srcRect/>
          <a:stretch>
            <a:fillRect/>
          </a:stretch>
        </p:blipFill>
        <p:spPr bwMode="auto">
          <a:xfrm>
            <a:off x="2676525" y="5445125"/>
            <a:ext cx="342900" cy="136525"/>
          </a:xfrm>
          <a:prstGeom prst="rect">
            <a:avLst/>
          </a:prstGeom>
          <a:noFill/>
        </p:spPr>
      </p:pic>
      <p:pic>
        <p:nvPicPr>
          <p:cNvPr id="27715" name="Picture 67" descr="arrow bl up pretty"/>
          <p:cNvPicPr>
            <a:picLocks noChangeAspect="1" noChangeArrowheads="1" noCrop="1"/>
          </p:cNvPicPr>
          <p:nvPr/>
        </p:nvPicPr>
        <p:blipFill>
          <a:blip r:embed="rId9" cstate="print"/>
          <a:srcRect/>
          <a:stretch>
            <a:fillRect/>
          </a:stretch>
        </p:blipFill>
        <p:spPr bwMode="auto">
          <a:xfrm>
            <a:off x="5156200" y="4471988"/>
            <a:ext cx="206375" cy="514350"/>
          </a:xfrm>
          <a:prstGeom prst="rect">
            <a:avLst/>
          </a:prstGeom>
          <a:noFill/>
        </p:spPr>
      </p:pic>
      <p:pic>
        <p:nvPicPr>
          <p:cNvPr id="27716" name="Picture 68" descr="arrow left blue good"/>
          <p:cNvPicPr>
            <a:picLocks noChangeAspect="1" noChangeArrowheads="1" noCrop="1"/>
          </p:cNvPicPr>
          <p:nvPr/>
        </p:nvPicPr>
        <p:blipFill>
          <a:blip r:embed="rId10" cstate="print"/>
          <a:srcRect/>
          <a:stretch>
            <a:fillRect/>
          </a:stretch>
        </p:blipFill>
        <p:spPr bwMode="auto">
          <a:xfrm>
            <a:off x="6467475" y="5391150"/>
            <a:ext cx="666750" cy="266700"/>
          </a:xfrm>
          <a:prstGeom prst="rect">
            <a:avLst/>
          </a:prstGeom>
          <a:noFill/>
        </p:spPr>
      </p:pic>
      <p:pic>
        <p:nvPicPr>
          <p:cNvPr id="27717" name="Picture 69" descr="arrow green up pretty"/>
          <p:cNvPicPr>
            <a:picLocks noChangeAspect="1" noChangeArrowheads="1" noCrop="1"/>
          </p:cNvPicPr>
          <p:nvPr/>
        </p:nvPicPr>
        <p:blipFill>
          <a:blip r:embed="rId11" cstate="print"/>
          <a:srcRect/>
          <a:stretch>
            <a:fillRect/>
          </a:stretch>
        </p:blipFill>
        <p:spPr bwMode="auto">
          <a:xfrm>
            <a:off x="5114925" y="3767138"/>
            <a:ext cx="266700" cy="666750"/>
          </a:xfrm>
          <a:prstGeom prst="rect">
            <a:avLst/>
          </a:prstGeom>
          <a:noFill/>
        </p:spPr>
      </p:pic>
      <p:pic>
        <p:nvPicPr>
          <p:cNvPr id="27718" name="Picture 70" descr="arrow left light gr"/>
          <p:cNvPicPr>
            <a:picLocks noChangeAspect="1" noChangeArrowheads="1" noCrop="1"/>
          </p:cNvPicPr>
          <p:nvPr/>
        </p:nvPicPr>
        <p:blipFill>
          <a:blip r:embed="rId12" cstate="print"/>
          <a:srcRect/>
          <a:stretch>
            <a:fillRect/>
          </a:stretch>
        </p:blipFill>
        <p:spPr bwMode="auto">
          <a:xfrm>
            <a:off x="5924550" y="5421313"/>
            <a:ext cx="542925" cy="217487"/>
          </a:xfrm>
          <a:prstGeom prst="rect">
            <a:avLst/>
          </a:prstGeom>
          <a:noFill/>
        </p:spPr>
      </p:pic>
      <p:sp>
        <p:nvSpPr>
          <p:cNvPr id="27719" name="Rectangle 71"/>
          <p:cNvSpPr>
            <a:spLocks noChangeArrowheads="1"/>
          </p:cNvSpPr>
          <p:nvPr/>
        </p:nvSpPr>
        <p:spPr bwMode="auto">
          <a:xfrm>
            <a:off x="5619750" y="2686050"/>
            <a:ext cx="381000" cy="342900"/>
          </a:xfrm>
          <a:prstGeom prst="rect">
            <a:avLst/>
          </a:prstGeom>
          <a:noFill/>
          <a:ln w="76200" algn="ctr">
            <a:noFill/>
            <a:miter lim="800000"/>
            <a:headEnd/>
            <a:tailEnd/>
          </a:ln>
          <a:effectLst/>
        </p:spPr>
        <p:txBody>
          <a:bodyPr wrap="none" anchor="ctr"/>
          <a:lstStyle/>
          <a:p>
            <a:pPr algn="ctr"/>
            <a:r>
              <a:rPr lang="en-US" sz="2800" b="1" i="1">
                <a:solidFill>
                  <a:schemeClr val="tx2"/>
                </a:solidFill>
                <a:effectLst>
                  <a:outerShdw blurRad="38100" dist="38100" dir="2700000" algn="tl">
                    <a:srgbClr val="C0C0C0"/>
                  </a:outerShdw>
                </a:effectLst>
                <a:latin typeface="Verdana" pitchFamily="34" charset="0"/>
              </a:rPr>
              <a:t>PC</a:t>
            </a:r>
          </a:p>
        </p:txBody>
      </p:sp>
      <p:pic>
        <p:nvPicPr>
          <p:cNvPr id="27720" name="Picture 72" descr="seasaw"/>
          <p:cNvPicPr>
            <a:picLocks noChangeAspect="1" noChangeArrowheads="1" noCrop="1"/>
          </p:cNvPicPr>
          <p:nvPr/>
        </p:nvPicPr>
        <p:blipFill>
          <a:blip r:embed="rId13" cstate="print"/>
          <a:srcRect/>
          <a:stretch>
            <a:fillRect/>
          </a:stretch>
        </p:blipFill>
        <p:spPr bwMode="auto">
          <a:xfrm>
            <a:off x="2619375" y="576263"/>
            <a:ext cx="4140200" cy="2476500"/>
          </a:xfrm>
          <a:prstGeom prst="rect">
            <a:avLst/>
          </a:prstGeom>
          <a:noFill/>
        </p:spPr>
      </p:pic>
      <p:sp>
        <p:nvSpPr>
          <p:cNvPr id="27721" name="Rectangle 73"/>
          <p:cNvSpPr>
            <a:spLocks noChangeArrowheads="1"/>
          </p:cNvSpPr>
          <p:nvPr/>
        </p:nvSpPr>
        <p:spPr bwMode="auto">
          <a:xfrm>
            <a:off x="2933700" y="1790700"/>
            <a:ext cx="552450" cy="323850"/>
          </a:xfrm>
          <a:prstGeom prst="rect">
            <a:avLst/>
          </a:prstGeom>
          <a:noFill/>
          <a:ln w="76200" algn="ctr">
            <a:noFill/>
            <a:miter lim="800000"/>
            <a:headEnd/>
            <a:tailEnd/>
          </a:ln>
          <a:effectLst/>
        </p:spPr>
        <p:txBody>
          <a:bodyPr wrap="none" anchor="ctr"/>
          <a:lstStyle/>
          <a:p>
            <a:pPr algn="ctr"/>
            <a:endParaRPr lang="en-US" sz="2400" b="1" i="1" dirty="0">
              <a:solidFill>
                <a:srgbClr val="008000"/>
              </a:solidFill>
              <a:effectLst>
                <a:outerShdw blurRad="38100" dist="38100" dir="2700000" algn="tl">
                  <a:srgbClr val="C0C0C0"/>
                </a:outerShdw>
              </a:effectLst>
              <a:latin typeface="Verdana" pitchFamily="34" charset="0"/>
            </a:endParaRPr>
          </a:p>
        </p:txBody>
      </p:sp>
      <p:sp>
        <p:nvSpPr>
          <p:cNvPr id="27722" name="Rectangle 74"/>
          <p:cNvSpPr>
            <a:spLocks noChangeArrowheads="1"/>
          </p:cNvSpPr>
          <p:nvPr/>
        </p:nvSpPr>
        <p:spPr bwMode="auto">
          <a:xfrm>
            <a:off x="5543550" y="1752600"/>
            <a:ext cx="1238250" cy="361950"/>
          </a:xfrm>
          <a:prstGeom prst="rect">
            <a:avLst/>
          </a:prstGeom>
          <a:noFill/>
          <a:ln w="76200" algn="ctr">
            <a:noFill/>
            <a:miter lim="800000"/>
            <a:headEnd/>
            <a:tailEnd/>
          </a:ln>
          <a:effectLst/>
        </p:spPr>
        <p:txBody>
          <a:bodyPr wrap="none" anchor="ctr"/>
          <a:lstStyle/>
          <a:p>
            <a:pPr algn="ctr"/>
            <a:endParaRPr lang="en-US" sz="2000" b="1" i="1" dirty="0">
              <a:solidFill>
                <a:srgbClr val="FF0000"/>
              </a:solidFill>
              <a:effectLst>
                <a:outerShdw blurRad="38100" dist="38100" dir="2700000" algn="tl">
                  <a:srgbClr val="C0C0C0"/>
                </a:outerShdw>
              </a:effectLst>
              <a:latin typeface="Verdana" pitchFamily="34" charset="0"/>
            </a:endParaRPr>
          </a:p>
        </p:txBody>
      </p:sp>
      <p:pic>
        <p:nvPicPr>
          <p:cNvPr id="27723" name="Picture 75" descr="1 aaa balls"/>
          <p:cNvPicPr>
            <a:picLocks noChangeAspect="1" noChangeArrowheads="1" noCrop="1"/>
          </p:cNvPicPr>
          <p:nvPr/>
        </p:nvPicPr>
        <p:blipFill>
          <a:blip r:embed="rId3" cstate="print"/>
          <a:srcRect/>
          <a:stretch>
            <a:fillRect/>
          </a:stretch>
        </p:blipFill>
        <p:spPr bwMode="auto">
          <a:xfrm>
            <a:off x="6338888" y="4357688"/>
            <a:ext cx="180975" cy="180975"/>
          </a:xfrm>
          <a:prstGeom prst="rect">
            <a:avLst/>
          </a:prstGeom>
          <a:noFill/>
        </p:spPr>
      </p:pic>
    </p:spTree>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499"/>
                                          </p:stCondLst>
                                        </p:cTn>
                                        <p:tgtEl>
                                          <p:spTgt spid="27674"/>
                                        </p:tgtEl>
                                        <p:attrNameLst>
                                          <p:attrName>style.visibility</p:attrName>
                                        </p:attrNameLst>
                                      </p:cBhvr>
                                      <p:to>
                                        <p:strVal val="visible"/>
                                      </p:to>
                                    </p:set>
                                  </p:childTnLst>
                                </p:cTn>
                              </p:par>
                            </p:childTnLst>
                          </p:cTn>
                        </p:par>
                        <p:par>
                          <p:cTn id="7" fill="hold">
                            <p:stCondLst>
                              <p:cond delay="500"/>
                            </p:stCondLst>
                            <p:childTnLst>
                              <p:par>
                                <p:cTn id="8" presetID="1" presetClass="entr" presetSubtype="0" fill="hold" grpId="0" nodeType="afterEffect">
                                  <p:stCondLst>
                                    <p:cond delay="0"/>
                                  </p:stCondLst>
                                  <p:childTnLst>
                                    <p:set>
                                      <p:cBhvr>
                                        <p:cTn id="9" dur="1" fill="hold">
                                          <p:stCondLst>
                                            <p:cond delay="499"/>
                                          </p:stCondLst>
                                        </p:cTn>
                                        <p:tgtEl>
                                          <p:spTgt spid="27684"/>
                                        </p:tgtEl>
                                        <p:attrNameLst>
                                          <p:attrName>style.visibility</p:attrName>
                                        </p:attrNameLst>
                                      </p:cBhvr>
                                      <p:to>
                                        <p:strVal val="visible"/>
                                      </p:to>
                                    </p:set>
                                  </p:childTnLst>
                                </p:cTn>
                              </p:par>
                            </p:childTnLst>
                          </p:cTn>
                        </p:par>
                        <p:par>
                          <p:cTn id="10" fill="hold">
                            <p:stCondLst>
                              <p:cond delay="1000"/>
                            </p:stCondLst>
                            <p:childTnLst>
                              <p:par>
                                <p:cTn id="11" presetID="22" presetClass="entr" presetSubtype="8" fill="hold" grpId="0" nodeType="afterEffect">
                                  <p:stCondLst>
                                    <p:cond delay="0"/>
                                  </p:stCondLst>
                                  <p:childTnLst>
                                    <p:set>
                                      <p:cBhvr>
                                        <p:cTn id="12" dur="1" fill="hold">
                                          <p:stCondLst>
                                            <p:cond delay="0"/>
                                          </p:stCondLst>
                                        </p:cTn>
                                        <p:tgtEl>
                                          <p:spTgt spid="27667">
                                            <p:txEl>
                                              <p:pRg st="0" end="0"/>
                                            </p:txEl>
                                          </p:spTgt>
                                        </p:tgtEl>
                                        <p:attrNameLst>
                                          <p:attrName>style.visibility</p:attrName>
                                        </p:attrNameLst>
                                      </p:cBhvr>
                                      <p:to>
                                        <p:strVal val="visible"/>
                                      </p:to>
                                    </p:set>
                                    <p:animEffect transition="in" filter="wipe(left)">
                                      <p:cBhvr>
                                        <p:cTn id="13" dur="500"/>
                                        <p:tgtEl>
                                          <p:spTgt spid="27667">
                                            <p:txEl>
                                              <p:pRg st="0" end="0"/>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9" presetClass="entr" presetSubtype="0" fill="hold" nodeType="clickEffect">
                                  <p:stCondLst>
                                    <p:cond delay="0"/>
                                  </p:stCondLst>
                                  <p:childTnLst>
                                    <p:set>
                                      <p:cBhvr>
                                        <p:cTn id="17" dur="1" fill="hold">
                                          <p:stCondLst>
                                            <p:cond delay="0"/>
                                          </p:stCondLst>
                                        </p:cTn>
                                        <p:tgtEl>
                                          <p:spTgt spid="27703"/>
                                        </p:tgtEl>
                                        <p:attrNameLst>
                                          <p:attrName>style.visibility</p:attrName>
                                        </p:attrNameLst>
                                      </p:cBhvr>
                                      <p:to>
                                        <p:strVal val="visible"/>
                                      </p:to>
                                    </p:set>
                                    <p:animEffect transition="in" filter="dissolve">
                                      <p:cBhvr>
                                        <p:cTn id="18" dur="500"/>
                                        <p:tgtEl>
                                          <p:spTgt spid="27703"/>
                                        </p:tgtEl>
                                      </p:cBhvr>
                                    </p:animEffect>
                                  </p:childTnLst>
                                </p:cTn>
                              </p:par>
                            </p:childTnLst>
                          </p:cTn>
                        </p:par>
                        <p:par>
                          <p:cTn id="19" fill="hold">
                            <p:stCondLst>
                              <p:cond delay="500"/>
                            </p:stCondLst>
                            <p:childTnLst>
                              <p:par>
                                <p:cTn id="20" presetID="22" presetClass="entr" presetSubtype="8" fill="hold" grpId="0" nodeType="afterEffect">
                                  <p:stCondLst>
                                    <p:cond delay="0"/>
                                  </p:stCondLst>
                                  <p:childTnLst>
                                    <p:set>
                                      <p:cBhvr>
                                        <p:cTn id="21" dur="1" fill="hold">
                                          <p:stCondLst>
                                            <p:cond delay="0"/>
                                          </p:stCondLst>
                                        </p:cTn>
                                        <p:tgtEl>
                                          <p:spTgt spid="27670"/>
                                        </p:tgtEl>
                                        <p:attrNameLst>
                                          <p:attrName>style.visibility</p:attrName>
                                        </p:attrNameLst>
                                      </p:cBhvr>
                                      <p:to>
                                        <p:strVal val="visible"/>
                                      </p:to>
                                    </p:set>
                                    <p:animEffect transition="in" filter="wipe(left)">
                                      <p:cBhvr>
                                        <p:cTn id="22" dur="500"/>
                                        <p:tgtEl>
                                          <p:spTgt spid="27670"/>
                                        </p:tgtEl>
                                      </p:cBhvr>
                                    </p:animEffect>
                                  </p:childTnLst>
                                </p:cTn>
                              </p:par>
                            </p:childTnLst>
                          </p:cTn>
                        </p:par>
                        <p:par>
                          <p:cTn id="23" fill="hold">
                            <p:stCondLst>
                              <p:cond delay="1000"/>
                            </p:stCondLst>
                            <p:childTnLst>
                              <p:par>
                                <p:cTn id="24" presetID="9" presetClass="entr" presetSubtype="0" fill="hold" nodeType="afterEffect">
                                  <p:stCondLst>
                                    <p:cond delay="0"/>
                                  </p:stCondLst>
                                  <p:childTnLst>
                                    <p:set>
                                      <p:cBhvr>
                                        <p:cTn id="25" dur="1" fill="hold">
                                          <p:stCondLst>
                                            <p:cond delay="0"/>
                                          </p:stCondLst>
                                        </p:cTn>
                                        <p:tgtEl>
                                          <p:spTgt spid="27694"/>
                                        </p:tgtEl>
                                        <p:attrNameLst>
                                          <p:attrName>style.visibility</p:attrName>
                                        </p:attrNameLst>
                                      </p:cBhvr>
                                      <p:to>
                                        <p:strVal val="visible"/>
                                      </p:to>
                                    </p:set>
                                    <p:animEffect transition="in" filter="dissolve">
                                      <p:cBhvr>
                                        <p:cTn id="26" dur="500"/>
                                        <p:tgtEl>
                                          <p:spTgt spid="27694"/>
                                        </p:tgtEl>
                                      </p:cBhvr>
                                    </p:animEffect>
                                  </p:childTnLst>
                                </p:cTn>
                              </p:par>
                            </p:childTnLst>
                          </p:cTn>
                        </p:par>
                        <p:par>
                          <p:cTn id="27" fill="hold">
                            <p:stCondLst>
                              <p:cond delay="1500"/>
                            </p:stCondLst>
                            <p:childTnLst>
                              <p:par>
                                <p:cTn id="28" presetID="1" presetClass="entr" presetSubtype="0" fill="hold" grpId="0" nodeType="afterEffect">
                                  <p:stCondLst>
                                    <p:cond delay="0"/>
                                  </p:stCondLst>
                                  <p:childTnLst>
                                    <p:set>
                                      <p:cBhvr>
                                        <p:cTn id="29" dur="1" fill="hold">
                                          <p:stCondLst>
                                            <p:cond delay="499"/>
                                          </p:stCondLst>
                                        </p:cTn>
                                        <p:tgtEl>
                                          <p:spTgt spid="27675">
                                            <p:txEl>
                                              <p:pRg st="0" end="0"/>
                                            </p:txEl>
                                          </p:spTgt>
                                        </p:tgtEl>
                                        <p:attrNameLst>
                                          <p:attrName>style.visibility</p:attrName>
                                        </p:attrNameLst>
                                      </p:cBhvr>
                                      <p:to>
                                        <p:strVal val="visible"/>
                                      </p:to>
                                    </p:set>
                                  </p:childTnLst>
                                </p:cTn>
                              </p:par>
                              <p:par>
                                <p:cTn id="30" presetID="9" presetClass="entr" presetSubtype="0" fill="hold" grpId="0" nodeType="withEffect">
                                  <p:stCondLst>
                                    <p:cond delay="0"/>
                                  </p:stCondLst>
                                  <p:childTnLst>
                                    <p:set>
                                      <p:cBhvr>
                                        <p:cTn id="31" dur="1" fill="hold">
                                          <p:stCondLst>
                                            <p:cond delay="0"/>
                                          </p:stCondLst>
                                        </p:cTn>
                                        <p:tgtEl>
                                          <p:spTgt spid="27702"/>
                                        </p:tgtEl>
                                        <p:attrNameLst>
                                          <p:attrName>style.visibility</p:attrName>
                                        </p:attrNameLst>
                                      </p:cBhvr>
                                      <p:to>
                                        <p:strVal val="visible"/>
                                      </p:to>
                                    </p:set>
                                    <p:animEffect transition="in" filter="dissolve">
                                      <p:cBhvr>
                                        <p:cTn id="32" dur="500"/>
                                        <p:tgtEl>
                                          <p:spTgt spid="27702"/>
                                        </p:tgtEl>
                                      </p:cBhvr>
                                    </p:animEffect>
                                  </p:childTnLst>
                                </p:cTn>
                              </p:par>
                              <p:par>
                                <p:cTn id="33" presetID="9" presetClass="entr" presetSubtype="0" fill="hold" grpId="0" nodeType="withEffect">
                                  <p:stCondLst>
                                    <p:cond delay="0"/>
                                  </p:stCondLst>
                                  <p:childTnLst>
                                    <p:set>
                                      <p:cBhvr>
                                        <p:cTn id="34" dur="1" fill="hold">
                                          <p:stCondLst>
                                            <p:cond delay="0"/>
                                          </p:stCondLst>
                                        </p:cTn>
                                        <p:tgtEl>
                                          <p:spTgt spid="27698"/>
                                        </p:tgtEl>
                                        <p:attrNameLst>
                                          <p:attrName>style.visibility</p:attrName>
                                        </p:attrNameLst>
                                      </p:cBhvr>
                                      <p:to>
                                        <p:strVal val="visible"/>
                                      </p:to>
                                    </p:set>
                                    <p:animEffect transition="in" filter="dissolve">
                                      <p:cBhvr>
                                        <p:cTn id="35" dur="500"/>
                                        <p:tgtEl>
                                          <p:spTgt spid="27698"/>
                                        </p:tgtEl>
                                      </p:cBhvr>
                                    </p:animEffect>
                                  </p:childTnLst>
                                </p:cTn>
                              </p:par>
                            </p:childTnLst>
                          </p:cTn>
                        </p:par>
                        <p:par>
                          <p:cTn id="36" fill="hold">
                            <p:stCondLst>
                              <p:cond delay="2000"/>
                            </p:stCondLst>
                            <p:childTnLst>
                              <p:par>
                                <p:cTn id="37" presetID="9" presetClass="entr" presetSubtype="0" fill="hold" nodeType="afterEffect">
                                  <p:stCondLst>
                                    <p:cond delay="0"/>
                                  </p:stCondLst>
                                  <p:childTnLst>
                                    <p:set>
                                      <p:cBhvr>
                                        <p:cTn id="38" dur="1" fill="hold">
                                          <p:stCondLst>
                                            <p:cond delay="0"/>
                                          </p:stCondLst>
                                        </p:cTn>
                                        <p:tgtEl>
                                          <p:spTgt spid="27705"/>
                                        </p:tgtEl>
                                        <p:attrNameLst>
                                          <p:attrName>style.visibility</p:attrName>
                                        </p:attrNameLst>
                                      </p:cBhvr>
                                      <p:to>
                                        <p:strVal val="visible"/>
                                      </p:to>
                                    </p:set>
                                    <p:animEffect transition="in" filter="dissolve">
                                      <p:cBhvr>
                                        <p:cTn id="39" dur="500"/>
                                        <p:tgtEl>
                                          <p:spTgt spid="27705"/>
                                        </p:tgtEl>
                                      </p:cBhvr>
                                    </p:animEffect>
                                  </p:childTnLst>
                                </p:cTn>
                              </p:par>
                              <p:par>
                                <p:cTn id="40" presetID="9" presetClass="entr" presetSubtype="0" fill="hold" nodeType="withEffect">
                                  <p:stCondLst>
                                    <p:cond delay="0"/>
                                  </p:stCondLst>
                                  <p:childTnLst>
                                    <p:set>
                                      <p:cBhvr>
                                        <p:cTn id="41" dur="1" fill="hold">
                                          <p:stCondLst>
                                            <p:cond delay="0"/>
                                          </p:stCondLst>
                                        </p:cTn>
                                        <p:tgtEl>
                                          <p:spTgt spid="27706"/>
                                        </p:tgtEl>
                                        <p:attrNameLst>
                                          <p:attrName>style.visibility</p:attrName>
                                        </p:attrNameLst>
                                      </p:cBhvr>
                                      <p:to>
                                        <p:strVal val="visible"/>
                                      </p:to>
                                    </p:set>
                                    <p:animEffect transition="in" filter="dissolve">
                                      <p:cBhvr>
                                        <p:cTn id="42" dur="500"/>
                                        <p:tgtEl>
                                          <p:spTgt spid="27706"/>
                                        </p:tgtEl>
                                      </p:cBhvr>
                                    </p:animEffect>
                                  </p:childTnLst>
                                </p:cTn>
                              </p:par>
                            </p:childTnLst>
                          </p:cTn>
                        </p:par>
                        <p:par>
                          <p:cTn id="43" fill="hold">
                            <p:stCondLst>
                              <p:cond delay="2500"/>
                            </p:stCondLst>
                            <p:childTnLst>
                              <p:par>
                                <p:cTn id="44" presetID="1" presetClass="entr" presetSubtype="0" fill="hold" grpId="0" nodeType="afterEffect">
                                  <p:stCondLst>
                                    <p:cond delay="0"/>
                                  </p:stCondLst>
                                  <p:childTnLst>
                                    <p:set>
                                      <p:cBhvr>
                                        <p:cTn id="45" dur="1" fill="hold">
                                          <p:stCondLst>
                                            <p:cond delay="499"/>
                                          </p:stCondLst>
                                        </p:cTn>
                                        <p:tgtEl>
                                          <p:spTgt spid="27678">
                                            <p:txEl>
                                              <p:pRg st="0" end="0"/>
                                            </p:txEl>
                                          </p:spTgt>
                                        </p:tgtEl>
                                        <p:attrNameLst>
                                          <p:attrName>style.visibility</p:attrName>
                                        </p:attrNameLst>
                                      </p:cBhvr>
                                      <p:to>
                                        <p:strVal val="visible"/>
                                      </p:to>
                                    </p:set>
                                  </p:childTnLst>
                                </p:cTn>
                              </p:par>
                            </p:childTnLst>
                          </p:cTn>
                        </p:par>
                        <p:par>
                          <p:cTn id="46" fill="hold">
                            <p:stCondLst>
                              <p:cond delay="3000"/>
                            </p:stCondLst>
                            <p:childTnLst>
                              <p:par>
                                <p:cTn id="47" presetID="1" presetClass="entr" presetSubtype="0" fill="hold" grpId="0" nodeType="afterEffect">
                                  <p:stCondLst>
                                    <p:cond delay="0"/>
                                  </p:stCondLst>
                                  <p:childTnLst>
                                    <p:set>
                                      <p:cBhvr>
                                        <p:cTn id="48" dur="1" fill="hold">
                                          <p:stCondLst>
                                            <p:cond delay="499"/>
                                          </p:stCondLst>
                                        </p:cTn>
                                        <p:tgtEl>
                                          <p:spTgt spid="27673"/>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ID="55" presetClass="entr" presetSubtype="0" fill="hold" grpId="0" nodeType="clickEffect">
                                  <p:stCondLst>
                                    <p:cond delay="0"/>
                                  </p:stCondLst>
                                  <p:childTnLst>
                                    <p:set>
                                      <p:cBhvr>
                                        <p:cTn id="52" dur="1" fill="hold">
                                          <p:stCondLst>
                                            <p:cond delay="0"/>
                                          </p:stCondLst>
                                        </p:cTn>
                                        <p:tgtEl>
                                          <p:spTgt spid="27690"/>
                                        </p:tgtEl>
                                        <p:attrNameLst>
                                          <p:attrName>style.visibility</p:attrName>
                                        </p:attrNameLst>
                                      </p:cBhvr>
                                      <p:to>
                                        <p:strVal val="visible"/>
                                      </p:to>
                                    </p:set>
                                    <p:anim calcmode="lin" valueType="num">
                                      <p:cBhvr>
                                        <p:cTn id="53" dur="1000" fill="hold"/>
                                        <p:tgtEl>
                                          <p:spTgt spid="27690"/>
                                        </p:tgtEl>
                                        <p:attrNameLst>
                                          <p:attrName>ppt_w</p:attrName>
                                        </p:attrNameLst>
                                      </p:cBhvr>
                                      <p:tavLst>
                                        <p:tav tm="0">
                                          <p:val>
                                            <p:strVal val="#ppt_w*0.70"/>
                                          </p:val>
                                        </p:tav>
                                        <p:tav tm="100000">
                                          <p:val>
                                            <p:strVal val="#ppt_w"/>
                                          </p:val>
                                        </p:tav>
                                      </p:tavLst>
                                    </p:anim>
                                    <p:anim calcmode="lin" valueType="num">
                                      <p:cBhvr>
                                        <p:cTn id="54" dur="1000" fill="hold"/>
                                        <p:tgtEl>
                                          <p:spTgt spid="27690"/>
                                        </p:tgtEl>
                                        <p:attrNameLst>
                                          <p:attrName>ppt_h</p:attrName>
                                        </p:attrNameLst>
                                      </p:cBhvr>
                                      <p:tavLst>
                                        <p:tav tm="0">
                                          <p:val>
                                            <p:strVal val="#ppt_h"/>
                                          </p:val>
                                        </p:tav>
                                        <p:tav tm="100000">
                                          <p:val>
                                            <p:strVal val="#ppt_h"/>
                                          </p:val>
                                        </p:tav>
                                      </p:tavLst>
                                    </p:anim>
                                    <p:animEffect transition="in" filter="fade">
                                      <p:cBhvr>
                                        <p:cTn id="55" dur="1000"/>
                                        <p:tgtEl>
                                          <p:spTgt spid="27690"/>
                                        </p:tgtEl>
                                      </p:cBhvr>
                                    </p:animEffect>
                                  </p:childTnLst>
                                </p:cTn>
                              </p:par>
                            </p:childTnLst>
                          </p:cTn>
                        </p:par>
                        <p:par>
                          <p:cTn id="56" fill="hold">
                            <p:stCondLst>
                              <p:cond delay="1000"/>
                            </p:stCondLst>
                            <p:childTnLst>
                              <p:par>
                                <p:cTn id="57" presetID="9" presetClass="entr" presetSubtype="0" fill="hold" nodeType="afterEffect">
                                  <p:stCondLst>
                                    <p:cond delay="0"/>
                                  </p:stCondLst>
                                  <p:childTnLst>
                                    <p:set>
                                      <p:cBhvr>
                                        <p:cTn id="58" dur="1" fill="hold">
                                          <p:stCondLst>
                                            <p:cond delay="0"/>
                                          </p:stCondLst>
                                        </p:cTn>
                                        <p:tgtEl>
                                          <p:spTgt spid="27723"/>
                                        </p:tgtEl>
                                        <p:attrNameLst>
                                          <p:attrName>style.visibility</p:attrName>
                                        </p:attrNameLst>
                                      </p:cBhvr>
                                      <p:to>
                                        <p:strVal val="visible"/>
                                      </p:to>
                                    </p:set>
                                    <p:animEffect transition="in" filter="dissolve">
                                      <p:cBhvr>
                                        <p:cTn id="59" dur="500"/>
                                        <p:tgtEl>
                                          <p:spTgt spid="27723"/>
                                        </p:tgtEl>
                                      </p:cBhvr>
                                    </p:animEffect>
                                  </p:childTnLst>
                                </p:cTn>
                              </p:par>
                              <p:par>
                                <p:cTn id="60" presetID="1" presetClass="entr" presetSubtype="0" fill="hold" grpId="0" nodeType="withEffect">
                                  <p:stCondLst>
                                    <p:cond delay="0"/>
                                  </p:stCondLst>
                                  <p:childTnLst>
                                    <p:set>
                                      <p:cBhvr>
                                        <p:cTn id="61" dur="1" fill="hold">
                                          <p:stCondLst>
                                            <p:cond delay="499"/>
                                          </p:stCondLst>
                                        </p:cTn>
                                        <p:tgtEl>
                                          <p:spTgt spid="27687">
                                            <p:txEl>
                                              <p:pRg st="0" end="0"/>
                                            </p:txEl>
                                          </p:spTgt>
                                        </p:tgtEl>
                                        <p:attrNameLst>
                                          <p:attrName>style.visibility</p:attrName>
                                        </p:attrNameLst>
                                      </p:cBhvr>
                                      <p:to>
                                        <p:strVal val="visible"/>
                                      </p:to>
                                    </p:set>
                                  </p:childTnLst>
                                </p:cTn>
                              </p:par>
                              <p:par>
                                <p:cTn id="62" presetID="9" presetClass="entr" presetSubtype="0" fill="hold" nodeType="withEffect">
                                  <p:stCondLst>
                                    <p:cond delay="0"/>
                                  </p:stCondLst>
                                  <p:childTnLst>
                                    <p:set>
                                      <p:cBhvr>
                                        <p:cTn id="63" dur="1" fill="hold">
                                          <p:stCondLst>
                                            <p:cond delay="0"/>
                                          </p:stCondLst>
                                        </p:cTn>
                                        <p:tgtEl>
                                          <p:spTgt spid="27716"/>
                                        </p:tgtEl>
                                        <p:attrNameLst>
                                          <p:attrName>style.visibility</p:attrName>
                                        </p:attrNameLst>
                                      </p:cBhvr>
                                      <p:to>
                                        <p:strVal val="visible"/>
                                      </p:to>
                                    </p:set>
                                    <p:animEffect transition="in" filter="dissolve">
                                      <p:cBhvr>
                                        <p:cTn id="64" dur="500"/>
                                        <p:tgtEl>
                                          <p:spTgt spid="27716"/>
                                        </p:tgtEl>
                                      </p:cBhvr>
                                    </p:animEffect>
                                  </p:childTnLst>
                                </p:cTn>
                              </p:par>
                              <p:par>
                                <p:cTn id="65" presetID="9" presetClass="entr" presetSubtype="0" fill="hold" nodeType="withEffect">
                                  <p:stCondLst>
                                    <p:cond delay="0"/>
                                  </p:stCondLst>
                                  <p:childTnLst>
                                    <p:set>
                                      <p:cBhvr>
                                        <p:cTn id="66" dur="1" fill="hold">
                                          <p:stCondLst>
                                            <p:cond delay="0"/>
                                          </p:stCondLst>
                                        </p:cTn>
                                        <p:tgtEl>
                                          <p:spTgt spid="27715"/>
                                        </p:tgtEl>
                                        <p:attrNameLst>
                                          <p:attrName>style.visibility</p:attrName>
                                        </p:attrNameLst>
                                      </p:cBhvr>
                                      <p:to>
                                        <p:strVal val="visible"/>
                                      </p:to>
                                    </p:set>
                                    <p:animEffect transition="in" filter="dissolve">
                                      <p:cBhvr>
                                        <p:cTn id="67" dur="500"/>
                                        <p:tgtEl>
                                          <p:spTgt spid="27715"/>
                                        </p:tgtEl>
                                      </p:cBhvr>
                                    </p:animEffect>
                                  </p:childTnLst>
                                </p:cTn>
                              </p:par>
                            </p:childTnLst>
                          </p:cTn>
                        </p:par>
                        <p:par>
                          <p:cTn id="68" fill="hold">
                            <p:stCondLst>
                              <p:cond delay="1500"/>
                            </p:stCondLst>
                            <p:childTnLst>
                              <p:par>
                                <p:cTn id="69" presetID="1" presetClass="entr" presetSubtype="0" fill="hold" grpId="0" nodeType="afterEffect">
                                  <p:stCondLst>
                                    <p:cond delay="0"/>
                                  </p:stCondLst>
                                  <p:childTnLst>
                                    <p:set>
                                      <p:cBhvr>
                                        <p:cTn id="70" dur="1" fill="hold">
                                          <p:stCondLst>
                                            <p:cond delay="499"/>
                                          </p:stCondLst>
                                        </p:cTn>
                                        <p:tgtEl>
                                          <p:spTgt spid="27683"/>
                                        </p:tgtEl>
                                        <p:attrNameLst>
                                          <p:attrName>style.visibility</p:attrName>
                                        </p:attrNameLst>
                                      </p:cBhvr>
                                      <p:to>
                                        <p:strVal val="visible"/>
                                      </p:to>
                                    </p:set>
                                  </p:childTnLst>
                                </p:cTn>
                              </p:par>
                            </p:childTnLst>
                          </p:cTn>
                        </p:par>
                      </p:childTnLst>
                    </p:cTn>
                  </p:par>
                  <p:par>
                    <p:cTn id="71" fill="hold">
                      <p:stCondLst>
                        <p:cond delay="indefinite"/>
                      </p:stCondLst>
                      <p:childTnLst>
                        <p:par>
                          <p:cTn id="72" fill="hold">
                            <p:stCondLst>
                              <p:cond delay="0"/>
                            </p:stCondLst>
                            <p:childTnLst>
                              <p:par>
                                <p:cTn id="73" presetID="9" presetClass="entr" presetSubtype="0" fill="hold" nodeType="clickEffect">
                                  <p:stCondLst>
                                    <p:cond delay="0"/>
                                  </p:stCondLst>
                                  <p:childTnLst>
                                    <p:set>
                                      <p:cBhvr>
                                        <p:cTn id="74" dur="1" fill="hold">
                                          <p:stCondLst>
                                            <p:cond delay="0"/>
                                          </p:stCondLst>
                                        </p:cTn>
                                        <p:tgtEl>
                                          <p:spTgt spid="27701"/>
                                        </p:tgtEl>
                                        <p:attrNameLst>
                                          <p:attrName>style.visibility</p:attrName>
                                        </p:attrNameLst>
                                      </p:cBhvr>
                                      <p:to>
                                        <p:strVal val="visible"/>
                                      </p:to>
                                    </p:set>
                                    <p:animEffect transition="in" filter="dissolve">
                                      <p:cBhvr>
                                        <p:cTn id="75" dur="500"/>
                                        <p:tgtEl>
                                          <p:spTgt spid="27701"/>
                                        </p:tgtEl>
                                      </p:cBhvr>
                                    </p:animEffect>
                                  </p:childTnLst>
                                </p:cTn>
                              </p:par>
                            </p:childTnLst>
                          </p:cTn>
                        </p:par>
                        <p:par>
                          <p:cTn id="76" fill="hold">
                            <p:stCondLst>
                              <p:cond delay="500"/>
                            </p:stCondLst>
                            <p:childTnLst>
                              <p:par>
                                <p:cTn id="77" presetID="22" presetClass="entr" presetSubtype="8" fill="hold" grpId="0" nodeType="afterEffect">
                                  <p:stCondLst>
                                    <p:cond delay="0"/>
                                  </p:stCondLst>
                                  <p:childTnLst>
                                    <p:set>
                                      <p:cBhvr>
                                        <p:cTn id="78" dur="1" fill="hold">
                                          <p:stCondLst>
                                            <p:cond delay="0"/>
                                          </p:stCondLst>
                                        </p:cTn>
                                        <p:tgtEl>
                                          <p:spTgt spid="27669"/>
                                        </p:tgtEl>
                                        <p:attrNameLst>
                                          <p:attrName>style.visibility</p:attrName>
                                        </p:attrNameLst>
                                      </p:cBhvr>
                                      <p:to>
                                        <p:strVal val="visible"/>
                                      </p:to>
                                    </p:set>
                                    <p:animEffect transition="in" filter="wipe(left)">
                                      <p:cBhvr>
                                        <p:cTn id="79" dur="500"/>
                                        <p:tgtEl>
                                          <p:spTgt spid="27669"/>
                                        </p:tgtEl>
                                      </p:cBhvr>
                                    </p:animEffect>
                                  </p:childTnLst>
                                </p:cTn>
                              </p:par>
                            </p:childTnLst>
                          </p:cTn>
                        </p:par>
                        <p:par>
                          <p:cTn id="80" fill="hold">
                            <p:stCondLst>
                              <p:cond delay="1000"/>
                            </p:stCondLst>
                            <p:childTnLst>
                              <p:par>
                                <p:cTn id="81" presetID="9" presetClass="entr" presetSubtype="0" fill="hold" nodeType="afterEffect">
                                  <p:stCondLst>
                                    <p:cond delay="0"/>
                                  </p:stCondLst>
                                  <p:childTnLst>
                                    <p:set>
                                      <p:cBhvr>
                                        <p:cTn id="82" dur="1" fill="hold">
                                          <p:stCondLst>
                                            <p:cond delay="0"/>
                                          </p:stCondLst>
                                        </p:cTn>
                                        <p:tgtEl>
                                          <p:spTgt spid="27695"/>
                                        </p:tgtEl>
                                        <p:attrNameLst>
                                          <p:attrName>style.visibility</p:attrName>
                                        </p:attrNameLst>
                                      </p:cBhvr>
                                      <p:to>
                                        <p:strVal val="visible"/>
                                      </p:to>
                                    </p:set>
                                    <p:animEffect transition="in" filter="dissolve">
                                      <p:cBhvr>
                                        <p:cTn id="83" dur="500"/>
                                        <p:tgtEl>
                                          <p:spTgt spid="27695"/>
                                        </p:tgtEl>
                                      </p:cBhvr>
                                    </p:animEffect>
                                  </p:childTnLst>
                                </p:cTn>
                              </p:par>
                            </p:childTnLst>
                          </p:cTn>
                        </p:par>
                        <p:par>
                          <p:cTn id="84" fill="hold">
                            <p:stCondLst>
                              <p:cond delay="1500"/>
                            </p:stCondLst>
                            <p:childTnLst>
                              <p:par>
                                <p:cTn id="85" presetID="1" presetClass="entr" presetSubtype="0" fill="hold" grpId="0" nodeType="afterEffect">
                                  <p:stCondLst>
                                    <p:cond delay="0"/>
                                  </p:stCondLst>
                                  <p:childTnLst>
                                    <p:set>
                                      <p:cBhvr>
                                        <p:cTn id="86" dur="1" fill="hold">
                                          <p:stCondLst>
                                            <p:cond delay="499"/>
                                          </p:stCondLst>
                                        </p:cTn>
                                        <p:tgtEl>
                                          <p:spTgt spid="27676">
                                            <p:txEl>
                                              <p:pRg st="0" end="0"/>
                                            </p:txEl>
                                          </p:spTgt>
                                        </p:tgtEl>
                                        <p:attrNameLst>
                                          <p:attrName>style.visibility</p:attrName>
                                        </p:attrNameLst>
                                      </p:cBhvr>
                                      <p:to>
                                        <p:strVal val="visible"/>
                                      </p:to>
                                    </p:set>
                                  </p:childTnLst>
                                </p:cTn>
                              </p:par>
                            </p:childTnLst>
                          </p:cTn>
                        </p:par>
                        <p:par>
                          <p:cTn id="87" fill="hold">
                            <p:stCondLst>
                              <p:cond delay="2000"/>
                            </p:stCondLst>
                            <p:childTnLst>
                              <p:par>
                                <p:cTn id="88" presetID="1" presetClass="entr" presetSubtype="0" fill="hold" grpId="0" nodeType="afterEffect">
                                  <p:stCondLst>
                                    <p:cond delay="0"/>
                                  </p:stCondLst>
                                  <p:childTnLst>
                                    <p:set>
                                      <p:cBhvr>
                                        <p:cTn id="89" dur="1" fill="hold">
                                          <p:stCondLst>
                                            <p:cond delay="499"/>
                                          </p:stCondLst>
                                        </p:cTn>
                                        <p:tgtEl>
                                          <p:spTgt spid="27680">
                                            <p:txEl>
                                              <p:pRg st="0" end="0"/>
                                            </p:txEl>
                                          </p:spTgt>
                                        </p:tgtEl>
                                        <p:attrNameLst>
                                          <p:attrName>style.visibility</p:attrName>
                                        </p:attrNameLst>
                                      </p:cBhvr>
                                      <p:to>
                                        <p:strVal val="visible"/>
                                      </p:to>
                                    </p:set>
                                  </p:childTnLst>
                                </p:cTn>
                              </p:par>
                              <p:par>
                                <p:cTn id="90" presetID="9" presetClass="entr" presetSubtype="0" fill="hold" grpId="0" nodeType="withEffect">
                                  <p:stCondLst>
                                    <p:cond delay="0"/>
                                  </p:stCondLst>
                                  <p:childTnLst>
                                    <p:set>
                                      <p:cBhvr>
                                        <p:cTn id="91" dur="1" fill="hold">
                                          <p:stCondLst>
                                            <p:cond delay="0"/>
                                          </p:stCondLst>
                                        </p:cTn>
                                        <p:tgtEl>
                                          <p:spTgt spid="27700"/>
                                        </p:tgtEl>
                                        <p:attrNameLst>
                                          <p:attrName>style.visibility</p:attrName>
                                        </p:attrNameLst>
                                      </p:cBhvr>
                                      <p:to>
                                        <p:strVal val="visible"/>
                                      </p:to>
                                    </p:set>
                                    <p:animEffect transition="in" filter="dissolve">
                                      <p:cBhvr>
                                        <p:cTn id="92" dur="500"/>
                                        <p:tgtEl>
                                          <p:spTgt spid="27700"/>
                                        </p:tgtEl>
                                      </p:cBhvr>
                                    </p:animEffect>
                                  </p:childTnLst>
                                </p:cTn>
                              </p:par>
                              <p:par>
                                <p:cTn id="93" presetID="9" presetClass="entr" presetSubtype="0" fill="hold" grpId="0" nodeType="withEffect">
                                  <p:stCondLst>
                                    <p:cond delay="0"/>
                                  </p:stCondLst>
                                  <p:childTnLst>
                                    <p:set>
                                      <p:cBhvr>
                                        <p:cTn id="94" dur="1" fill="hold">
                                          <p:stCondLst>
                                            <p:cond delay="0"/>
                                          </p:stCondLst>
                                        </p:cTn>
                                        <p:tgtEl>
                                          <p:spTgt spid="27699"/>
                                        </p:tgtEl>
                                        <p:attrNameLst>
                                          <p:attrName>style.visibility</p:attrName>
                                        </p:attrNameLst>
                                      </p:cBhvr>
                                      <p:to>
                                        <p:strVal val="visible"/>
                                      </p:to>
                                    </p:set>
                                    <p:animEffect transition="in" filter="dissolve">
                                      <p:cBhvr>
                                        <p:cTn id="95" dur="500"/>
                                        <p:tgtEl>
                                          <p:spTgt spid="27699"/>
                                        </p:tgtEl>
                                      </p:cBhvr>
                                    </p:animEffect>
                                  </p:childTnLst>
                                </p:cTn>
                              </p:par>
                              <p:par>
                                <p:cTn id="96" presetID="9" presetClass="entr" presetSubtype="0" fill="hold" nodeType="withEffect">
                                  <p:stCondLst>
                                    <p:cond delay="0"/>
                                  </p:stCondLst>
                                  <p:childTnLst>
                                    <p:set>
                                      <p:cBhvr>
                                        <p:cTn id="97" dur="1" fill="hold">
                                          <p:stCondLst>
                                            <p:cond delay="0"/>
                                          </p:stCondLst>
                                        </p:cTn>
                                        <p:tgtEl>
                                          <p:spTgt spid="27713"/>
                                        </p:tgtEl>
                                        <p:attrNameLst>
                                          <p:attrName>style.visibility</p:attrName>
                                        </p:attrNameLst>
                                      </p:cBhvr>
                                      <p:to>
                                        <p:strVal val="visible"/>
                                      </p:to>
                                    </p:set>
                                    <p:animEffect transition="in" filter="dissolve">
                                      <p:cBhvr>
                                        <p:cTn id="98" dur="500"/>
                                        <p:tgtEl>
                                          <p:spTgt spid="27713"/>
                                        </p:tgtEl>
                                      </p:cBhvr>
                                    </p:animEffect>
                                  </p:childTnLst>
                                </p:cTn>
                              </p:par>
                              <p:par>
                                <p:cTn id="99" presetID="9" presetClass="entr" presetSubtype="0" fill="hold" nodeType="withEffect">
                                  <p:stCondLst>
                                    <p:cond delay="0"/>
                                  </p:stCondLst>
                                  <p:childTnLst>
                                    <p:set>
                                      <p:cBhvr>
                                        <p:cTn id="100" dur="1" fill="hold">
                                          <p:stCondLst>
                                            <p:cond delay="0"/>
                                          </p:stCondLst>
                                        </p:cTn>
                                        <p:tgtEl>
                                          <p:spTgt spid="27714"/>
                                        </p:tgtEl>
                                        <p:attrNameLst>
                                          <p:attrName>style.visibility</p:attrName>
                                        </p:attrNameLst>
                                      </p:cBhvr>
                                      <p:to>
                                        <p:strVal val="visible"/>
                                      </p:to>
                                    </p:set>
                                    <p:animEffect transition="in" filter="dissolve">
                                      <p:cBhvr>
                                        <p:cTn id="101" dur="500"/>
                                        <p:tgtEl>
                                          <p:spTgt spid="27714"/>
                                        </p:tgtEl>
                                      </p:cBhvr>
                                    </p:animEffect>
                                  </p:childTnLst>
                                </p:cTn>
                              </p:par>
                            </p:childTnLst>
                          </p:cTn>
                        </p:par>
                        <p:par>
                          <p:cTn id="102" fill="hold">
                            <p:stCondLst>
                              <p:cond delay="2500"/>
                            </p:stCondLst>
                            <p:childTnLst>
                              <p:par>
                                <p:cTn id="103" presetID="1" presetClass="entr" presetSubtype="0" fill="hold" grpId="0" nodeType="afterEffect">
                                  <p:stCondLst>
                                    <p:cond delay="0"/>
                                  </p:stCondLst>
                                  <p:childTnLst>
                                    <p:set>
                                      <p:cBhvr>
                                        <p:cTn id="104" dur="1" fill="hold">
                                          <p:stCondLst>
                                            <p:cond delay="499"/>
                                          </p:stCondLst>
                                        </p:cTn>
                                        <p:tgtEl>
                                          <p:spTgt spid="27672"/>
                                        </p:tgtEl>
                                        <p:attrNameLst>
                                          <p:attrName>style.visibility</p:attrName>
                                        </p:attrNameLst>
                                      </p:cBhvr>
                                      <p:to>
                                        <p:strVal val="visible"/>
                                      </p:to>
                                    </p:set>
                                  </p:childTnLst>
                                </p:cTn>
                              </p:par>
                            </p:childTnLst>
                          </p:cTn>
                        </p:par>
                      </p:childTnLst>
                    </p:cTn>
                  </p:par>
                  <p:par>
                    <p:cTn id="105" fill="hold">
                      <p:stCondLst>
                        <p:cond delay="indefinite"/>
                      </p:stCondLst>
                      <p:childTnLst>
                        <p:par>
                          <p:cTn id="106" fill="hold">
                            <p:stCondLst>
                              <p:cond delay="0"/>
                            </p:stCondLst>
                            <p:childTnLst>
                              <p:par>
                                <p:cTn id="107" presetID="55" presetClass="entr" presetSubtype="0" fill="hold" grpId="0" nodeType="clickEffect">
                                  <p:stCondLst>
                                    <p:cond delay="0"/>
                                  </p:stCondLst>
                                  <p:childTnLst>
                                    <p:set>
                                      <p:cBhvr>
                                        <p:cTn id="108" dur="1" fill="hold">
                                          <p:stCondLst>
                                            <p:cond delay="0"/>
                                          </p:stCondLst>
                                        </p:cTn>
                                        <p:tgtEl>
                                          <p:spTgt spid="27691"/>
                                        </p:tgtEl>
                                        <p:attrNameLst>
                                          <p:attrName>style.visibility</p:attrName>
                                        </p:attrNameLst>
                                      </p:cBhvr>
                                      <p:to>
                                        <p:strVal val="visible"/>
                                      </p:to>
                                    </p:set>
                                    <p:anim calcmode="lin" valueType="num">
                                      <p:cBhvr>
                                        <p:cTn id="109" dur="1000" fill="hold"/>
                                        <p:tgtEl>
                                          <p:spTgt spid="27691"/>
                                        </p:tgtEl>
                                        <p:attrNameLst>
                                          <p:attrName>ppt_w</p:attrName>
                                        </p:attrNameLst>
                                      </p:cBhvr>
                                      <p:tavLst>
                                        <p:tav tm="0">
                                          <p:val>
                                            <p:strVal val="#ppt_w*0.70"/>
                                          </p:val>
                                        </p:tav>
                                        <p:tav tm="100000">
                                          <p:val>
                                            <p:strVal val="#ppt_w"/>
                                          </p:val>
                                        </p:tav>
                                      </p:tavLst>
                                    </p:anim>
                                    <p:anim calcmode="lin" valueType="num">
                                      <p:cBhvr>
                                        <p:cTn id="110" dur="1000" fill="hold"/>
                                        <p:tgtEl>
                                          <p:spTgt spid="27691"/>
                                        </p:tgtEl>
                                        <p:attrNameLst>
                                          <p:attrName>ppt_h</p:attrName>
                                        </p:attrNameLst>
                                      </p:cBhvr>
                                      <p:tavLst>
                                        <p:tav tm="0">
                                          <p:val>
                                            <p:strVal val="#ppt_h"/>
                                          </p:val>
                                        </p:tav>
                                        <p:tav tm="100000">
                                          <p:val>
                                            <p:strVal val="#ppt_h"/>
                                          </p:val>
                                        </p:tav>
                                      </p:tavLst>
                                    </p:anim>
                                    <p:animEffect transition="in" filter="fade">
                                      <p:cBhvr>
                                        <p:cTn id="111" dur="1000"/>
                                        <p:tgtEl>
                                          <p:spTgt spid="27691"/>
                                        </p:tgtEl>
                                      </p:cBhvr>
                                    </p:animEffect>
                                  </p:childTnLst>
                                </p:cTn>
                              </p:par>
                            </p:childTnLst>
                          </p:cTn>
                        </p:par>
                        <p:par>
                          <p:cTn id="112" fill="hold">
                            <p:stCondLst>
                              <p:cond delay="1000"/>
                            </p:stCondLst>
                            <p:childTnLst>
                              <p:par>
                                <p:cTn id="113" presetID="1" presetClass="entr" presetSubtype="0" fill="hold" grpId="0" nodeType="afterEffect">
                                  <p:stCondLst>
                                    <p:cond delay="0"/>
                                  </p:stCondLst>
                                  <p:childTnLst>
                                    <p:set>
                                      <p:cBhvr>
                                        <p:cTn id="114" dur="1" fill="hold">
                                          <p:stCondLst>
                                            <p:cond delay="499"/>
                                          </p:stCondLst>
                                        </p:cTn>
                                        <p:tgtEl>
                                          <p:spTgt spid="27682"/>
                                        </p:tgtEl>
                                        <p:attrNameLst>
                                          <p:attrName>style.visibility</p:attrName>
                                        </p:attrNameLst>
                                      </p:cBhvr>
                                      <p:to>
                                        <p:strVal val="visible"/>
                                      </p:to>
                                    </p:set>
                                  </p:childTnLst>
                                </p:cTn>
                              </p:par>
                            </p:childTnLst>
                          </p:cTn>
                        </p:par>
                        <p:par>
                          <p:cTn id="115" fill="hold">
                            <p:stCondLst>
                              <p:cond delay="1500"/>
                            </p:stCondLst>
                            <p:childTnLst>
                              <p:par>
                                <p:cTn id="116" presetID="1" presetClass="entr" presetSubtype="0" fill="hold" grpId="0" nodeType="afterEffect">
                                  <p:stCondLst>
                                    <p:cond delay="0"/>
                                  </p:stCondLst>
                                  <p:childTnLst>
                                    <p:set>
                                      <p:cBhvr>
                                        <p:cTn id="117" dur="1" fill="hold">
                                          <p:stCondLst>
                                            <p:cond delay="499"/>
                                          </p:stCondLst>
                                        </p:cTn>
                                        <p:tgtEl>
                                          <p:spTgt spid="27686">
                                            <p:txEl>
                                              <p:pRg st="0" end="0"/>
                                            </p:txEl>
                                          </p:spTgt>
                                        </p:tgtEl>
                                        <p:attrNameLst>
                                          <p:attrName>style.visibility</p:attrName>
                                        </p:attrNameLst>
                                      </p:cBhvr>
                                      <p:to>
                                        <p:strVal val="visible"/>
                                      </p:to>
                                    </p:set>
                                  </p:childTnLst>
                                </p:cTn>
                              </p:par>
                            </p:childTnLst>
                          </p:cTn>
                        </p:par>
                        <p:par>
                          <p:cTn id="118" fill="hold">
                            <p:stCondLst>
                              <p:cond delay="2000"/>
                            </p:stCondLst>
                            <p:childTnLst>
                              <p:par>
                                <p:cTn id="119" presetID="9" presetClass="entr" presetSubtype="0" fill="hold" nodeType="afterEffect">
                                  <p:stCondLst>
                                    <p:cond delay="0"/>
                                  </p:stCondLst>
                                  <p:childTnLst>
                                    <p:set>
                                      <p:cBhvr>
                                        <p:cTn id="120" dur="1" fill="hold">
                                          <p:stCondLst>
                                            <p:cond delay="0"/>
                                          </p:stCondLst>
                                        </p:cTn>
                                        <p:tgtEl>
                                          <p:spTgt spid="27696"/>
                                        </p:tgtEl>
                                        <p:attrNameLst>
                                          <p:attrName>style.visibility</p:attrName>
                                        </p:attrNameLst>
                                      </p:cBhvr>
                                      <p:to>
                                        <p:strVal val="visible"/>
                                      </p:to>
                                    </p:set>
                                    <p:animEffect transition="in" filter="dissolve">
                                      <p:cBhvr>
                                        <p:cTn id="121" dur="500"/>
                                        <p:tgtEl>
                                          <p:spTgt spid="27696"/>
                                        </p:tgtEl>
                                      </p:cBhvr>
                                    </p:animEffect>
                                  </p:childTnLst>
                                </p:cTn>
                              </p:par>
                              <p:par>
                                <p:cTn id="122" presetID="9" presetClass="entr" presetSubtype="0" fill="hold" nodeType="withEffect">
                                  <p:stCondLst>
                                    <p:cond delay="0"/>
                                  </p:stCondLst>
                                  <p:childTnLst>
                                    <p:set>
                                      <p:cBhvr>
                                        <p:cTn id="123" dur="1" fill="hold">
                                          <p:stCondLst>
                                            <p:cond delay="0"/>
                                          </p:stCondLst>
                                        </p:cTn>
                                        <p:tgtEl>
                                          <p:spTgt spid="27717"/>
                                        </p:tgtEl>
                                        <p:attrNameLst>
                                          <p:attrName>style.visibility</p:attrName>
                                        </p:attrNameLst>
                                      </p:cBhvr>
                                      <p:to>
                                        <p:strVal val="visible"/>
                                      </p:to>
                                    </p:set>
                                    <p:animEffect transition="in" filter="dissolve">
                                      <p:cBhvr>
                                        <p:cTn id="124" dur="500"/>
                                        <p:tgtEl>
                                          <p:spTgt spid="27717"/>
                                        </p:tgtEl>
                                      </p:cBhvr>
                                    </p:animEffect>
                                  </p:childTnLst>
                                </p:cTn>
                              </p:par>
                              <p:par>
                                <p:cTn id="125" presetID="9" presetClass="entr" presetSubtype="0" fill="hold" nodeType="withEffect">
                                  <p:stCondLst>
                                    <p:cond delay="0"/>
                                  </p:stCondLst>
                                  <p:childTnLst>
                                    <p:set>
                                      <p:cBhvr>
                                        <p:cTn id="126" dur="1" fill="hold">
                                          <p:stCondLst>
                                            <p:cond delay="0"/>
                                          </p:stCondLst>
                                        </p:cTn>
                                        <p:tgtEl>
                                          <p:spTgt spid="27718"/>
                                        </p:tgtEl>
                                        <p:attrNameLst>
                                          <p:attrName>style.visibility</p:attrName>
                                        </p:attrNameLst>
                                      </p:cBhvr>
                                      <p:to>
                                        <p:strVal val="visible"/>
                                      </p:to>
                                    </p:set>
                                    <p:animEffect transition="in" filter="dissolve">
                                      <p:cBhvr>
                                        <p:cTn id="127" dur="500"/>
                                        <p:tgtEl>
                                          <p:spTgt spid="277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667" grpId="0" build="p" autoUpdateAnimBg="0"/>
      <p:bldP spid="27669" grpId="0" animBg="1"/>
      <p:bldP spid="27670" grpId="0" animBg="1"/>
      <p:bldP spid="27672" grpId="0" animBg="1"/>
      <p:bldP spid="27673" grpId="0" animBg="1"/>
      <p:bldP spid="27674" grpId="0" animBg="1"/>
      <p:bldP spid="27675" grpId="0" build="p" autoUpdateAnimBg="0" advAuto="0"/>
      <p:bldP spid="27676" grpId="0" build="p" autoUpdateAnimBg="0" advAuto="0"/>
      <p:bldP spid="27678" grpId="0" build="p" autoUpdateAnimBg="0" advAuto="0"/>
      <p:bldP spid="27680" grpId="0" build="p" autoUpdateAnimBg="0" advAuto="0"/>
      <p:bldP spid="27682" grpId="0" animBg="1"/>
      <p:bldP spid="27683" grpId="0" animBg="1"/>
      <p:bldP spid="27684" grpId="0" animBg="1"/>
      <p:bldP spid="27686" grpId="0" build="p" autoUpdateAnimBg="0" advAuto="0"/>
      <p:bldP spid="27687" grpId="0" build="p" autoUpdateAnimBg="0" advAuto="0"/>
      <p:bldP spid="27690" grpId="0" animBg="1"/>
      <p:bldP spid="27691" grpId="0" animBg="1"/>
      <p:bldP spid="27698" grpId="0" animBg="1"/>
      <p:bldP spid="27699" grpId="0" animBg="1"/>
      <p:bldP spid="27700" grpId="0" animBg="1"/>
      <p:bldP spid="27702"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4274" name="Group 17"/>
          <p:cNvGrpSpPr>
            <a:grpSpLocks/>
          </p:cNvGrpSpPr>
          <p:nvPr/>
        </p:nvGrpSpPr>
        <p:grpSpPr bwMode="auto">
          <a:xfrm>
            <a:off x="1008615" y="2011360"/>
            <a:ext cx="3389312" cy="3424238"/>
            <a:chOff x="1473" y="948"/>
            <a:chExt cx="2989" cy="2724"/>
          </a:xfrm>
        </p:grpSpPr>
        <p:sp>
          <p:nvSpPr>
            <p:cNvPr id="54275" name="Line 18"/>
            <p:cNvSpPr>
              <a:spLocks noChangeShapeType="1"/>
            </p:cNvSpPr>
            <p:nvPr/>
          </p:nvSpPr>
          <p:spPr bwMode="auto">
            <a:xfrm>
              <a:off x="1489" y="948"/>
              <a:ext cx="0" cy="2724"/>
            </a:xfrm>
            <a:prstGeom prst="line">
              <a:avLst/>
            </a:prstGeom>
            <a:noFill/>
            <a:ln w="508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54276" name="Line 19"/>
            <p:cNvSpPr>
              <a:spLocks noChangeShapeType="1"/>
            </p:cNvSpPr>
            <p:nvPr/>
          </p:nvSpPr>
          <p:spPr bwMode="auto">
            <a:xfrm>
              <a:off x="1473" y="3655"/>
              <a:ext cx="2989" cy="0"/>
            </a:xfrm>
            <a:prstGeom prst="line">
              <a:avLst/>
            </a:prstGeom>
            <a:noFill/>
            <a:ln w="508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grpSp>
      <p:sp>
        <p:nvSpPr>
          <p:cNvPr id="54280" name="Text Box 31"/>
          <p:cNvSpPr txBox="1">
            <a:spLocks noChangeArrowheads="1"/>
          </p:cNvSpPr>
          <p:nvPr/>
        </p:nvSpPr>
        <p:spPr bwMode="auto">
          <a:xfrm>
            <a:off x="206927" y="1096960"/>
            <a:ext cx="1371600" cy="946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lIns="92075" tIns="46038" rIns="92075" bIns="46038" anchor="ct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spcBef>
                <a:spcPct val="20000"/>
              </a:spcBef>
            </a:pPr>
            <a:r>
              <a:rPr lang="en-US" sz="2800" b="1"/>
              <a:t>Price Level</a:t>
            </a:r>
          </a:p>
        </p:txBody>
      </p:sp>
      <p:sp>
        <p:nvSpPr>
          <p:cNvPr id="54283" name="Slide Number Placeholder 38"/>
          <p:cNvSpPr txBox="1">
            <a:spLocks noGrp="1"/>
          </p:cNvSpPr>
          <p:nvPr/>
        </p:nvSpPr>
        <p:spPr bwMode="auto">
          <a:xfrm>
            <a:off x="7445927" y="5821360"/>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r" eaLnBrk="1" hangingPunct="1"/>
            <a:fld id="{AABE5235-1066-4BAA-A6C9-2C84022DA07D}" type="slidenum">
              <a:rPr lang="en-US" sz="1400"/>
              <a:pPr algn="r" eaLnBrk="1" hangingPunct="1"/>
              <a:t>13</a:t>
            </a:fld>
            <a:endParaRPr lang="en-US" sz="1400"/>
          </a:p>
        </p:txBody>
      </p:sp>
      <p:sp>
        <p:nvSpPr>
          <p:cNvPr id="100382" name="Freeform 30"/>
          <p:cNvSpPr>
            <a:spLocks/>
          </p:cNvSpPr>
          <p:nvPr/>
        </p:nvSpPr>
        <p:spPr bwMode="auto">
          <a:xfrm rot="-1488734">
            <a:off x="2035727" y="1782760"/>
            <a:ext cx="1295400" cy="3341688"/>
          </a:xfrm>
          <a:custGeom>
            <a:avLst/>
            <a:gdLst>
              <a:gd name="T0" fmla="*/ 0 w 4387"/>
              <a:gd name="T1" fmla="*/ 0 h 4289"/>
              <a:gd name="T2" fmla="*/ 2147483647 w 4387"/>
              <a:gd name="T3" fmla="*/ 2147483647 h 4289"/>
              <a:gd name="T4" fmla="*/ 2147483647 w 4387"/>
              <a:gd name="T5" fmla="*/ 2147483647 h 4289"/>
              <a:gd name="T6" fmla="*/ 2147483647 w 4387"/>
              <a:gd name="T7" fmla="*/ 2147483647 h 4289"/>
              <a:gd name="T8" fmla="*/ 2147483647 w 4387"/>
              <a:gd name="T9" fmla="*/ 2147483647 h 4289"/>
              <a:gd name="T10" fmla="*/ 2147483647 w 4387"/>
              <a:gd name="T11" fmla="*/ 2147483647 h 4289"/>
              <a:gd name="T12" fmla="*/ 2147483647 w 4387"/>
              <a:gd name="T13" fmla="*/ 2147483647 h 4289"/>
              <a:gd name="T14" fmla="*/ 2147483647 w 4387"/>
              <a:gd name="T15" fmla="*/ 2147483647 h 4289"/>
              <a:gd name="T16" fmla="*/ 2147483647 w 4387"/>
              <a:gd name="T17" fmla="*/ 2147483647 h 4289"/>
              <a:gd name="T18" fmla="*/ 2147483647 w 4387"/>
              <a:gd name="T19" fmla="*/ 2147483647 h 4289"/>
              <a:gd name="T20" fmla="*/ 2147483647 w 4387"/>
              <a:gd name="T21" fmla="*/ 2147483647 h 4289"/>
              <a:gd name="T22" fmla="*/ 2147483647 w 4387"/>
              <a:gd name="T23" fmla="*/ 2147483647 h 4289"/>
              <a:gd name="T24" fmla="*/ 2147483647 w 4387"/>
              <a:gd name="T25" fmla="*/ 2147483647 h 4289"/>
              <a:gd name="T26" fmla="*/ 2147483647 w 4387"/>
              <a:gd name="T27" fmla="*/ 2147483647 h 4289"/>
              <a:gd name="T28" fmla="*/ 2147483647 w 4387"/>
              <a:gd name="T29" fmla="*/ 2147483647 h 4289"/>
              <a:gd name="T30" fmla="*/ 2147483647 w 4387"/>
              <a:gd name="T31" fmla="*/ 2147483647 h 4289"/>
              <a:gd name="T32" fmla="*/ 2147483647 w 4387"/>
              <a:gd name="T33" fmla="*/ 2147483647 h 428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4387"/>
              <a:gd name="T52" fmla="*/ 0 h 4289"/>
              <a:gd name="T53" fmla="*/ 4387 w 4387"/>
              <a:gd name="T54" fmla="*/ 4289 h 4289"/>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4387" h="4289">
                <a:moveTo>
                  <a:pt x="0" y="0"/>
                </a:moveTo>
                <a:lnTo>
                  <a:pt x="191" y="346"/>
                </a:lnTo>
                <a:lnTo>
                  <a:pt x="397" y="685"/>
                </a:lnTo>
                <a:lnTo>
                  <a:pt x="615" y="1014"/>
                </a:lnTo>
                <a:lnTo>
                  <a:pt x="846" y="1335"/>
                </a:lnTo>
                <a:lnTo>
                  <a:pt x="1084" y="1643"/>
                </a:lnTo>
                <a:lnTo>
                  <a:pt x="1337" y="1942"/>
                </a:lnTo>
                <a:lnTo>
                  <a:pt x="1599" y="2230"/>
                </a:lnTo>
                <a:lnTo>
                  <a:pt x="1873" y="2509"/>
                </a:lnTo>
                <a:lnTo>
                  <a:pt x="2155" y="2773"/>
                </a:lnTo>
                <a:lnTo>
                  <a:pt x="2447" y="3028"/>
                </a:lnTo>
                <a:lnTo>
                  <a:pt x="2748" y="3269"/>
                </a:lnTo>
                <a:lnTo>
                  <a:pt x="3059" y="3499"/>
                </a:lnTo>
                <a:lnTo>
                  <a:pt x="3378" y="3715"/>
                </a:lnTo>
                <a:lnTo>
                  <a:pt x="3706" y="3919"/>
                </a:lnTo>
                <a:lnTo>
                  <a:pt x="4043" y="4110"/>
                </a:lnTo>
                <a:lnTo>
                  <a:pt x="4387" y="4289"/>
                </a:lnTo>
              </a:path>
            </a:pathLst>
          </a:custGeom>
          <a:noFill/>
          <a:ln w="57150">
            <a:solidFill>
              <a:srgbClr val="000099"/>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00383" name="Rectangle 31"/>
          <p:cNvSpPr>
            <a:spLocks noChangeArrowheads="1"/>
          </p:cNvSpPr>
          <p:nvPr/>
        </p:nvSpPr>
        <p:spPr bwMode="auto">
          <a:xfrm>
            <a:off x="3940727" y="4525960"/>
            <a:ext cx="6985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p>
            <a:pPr eaLnBrk="0" hangingPunct="0"/>
            <a:r>
              <a:rPr lang="en-US" sz="2800" b="1"/>
              <a:t>AD</a:t>
            </a:r>
          </a:p>
        </p:txBody>
      </p:sp>
      <p:sp>
        <p:nvSpPr>
          <p:cNvPr id="95248" name="Freeform 16"/>
          <p:cNvSpPr>
            <a:spLocks/>
          </p:cNvSpPr>
          <p:nvPr/>
        </p:nvSpPr>
        <p:spPr bwMode="auto">
          <a:xfrm rot="-192810">
            <a:off x="1427715" y="2555873"/>
            <a:ext cx="2525712" cy="2133600"/>
          </a:xfrm>
          <a:custGeom>
            <a:avLst/>
            <a:gdLst>
              <a:gd name="T0" fmla="*/ 0 w 3038"/>
              <a:gd name="T1" fmla="*/ 2147483647 h 4134"/>
              <a:gd name="T2" fmla="*/ 2147483647 w 3038"/>
              <a:gd name="T3" fmla="*/ 2147483647 h 4134"/>
              <a:gd name="T4" fmla="*/ 2147483647 w 3038"/>
              <a:gd name="T5" fmla="*/ 2147483647 h 4134"/>
              <a:gd name="T6" fmla="*/ 2147483647 w 3038"/>
              <a:gd name="T7" fmla="*/ 2147483647 h 4134"/>
              <a:gd name="T8" fmla="*/ 2147483647 w 3038"/>
              <a:gd name="T9" fmla="*/ 2147483647 h 4134"/>
              <a:gd name="T10" fmla="*/ 2147483647 w 3038"/>
              <a:gd name="T11" fmla="*/ 2147483647 h 4134"/>
              <a:gd name="T12" fmla="*/ 2147483647 w 3038"/>
              <a:gd name="T13" fmla="*/ 2147483647 h 4134"/>
              <a:gd name="T14" fmla="*/ 2147483647 w 3038"/>
              <a:gd name="T15" fmla="*/ 2147483647 h 4134"/>
              <a:gd name="T16" fmla="*/ 2147483647 w 3038"/>
              <a:gd name="T17" fmla="*/ 0 h 413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038"/>
              <a:gd name="T28" fmla="*/ 0 h 4134"/>
              <a:gd name="T29" fmla="*/ 3038 w 3038"/>
              <a:gd name="T30" fmla="*/ 4134 h 4134"/>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038" h="4134">
                <a:moveTo>
                  <a:pt x="0" y="4134"/>
                </a:moveTo>
                <a:lnTo>
                  <a:pt x="438" y="3675"/>
                </a:lnTo>
                <a:lnTo>
                  <a:pt x="860" y="3198"/>
                </a:lnTo>
                <a:lnTo>
                  <a:pt x="1265" y="2704"/>
                </a:lnTo>
                <a:lnTo>
                  <a:pt x="1655" y="2194"/>
                </a:lnTo>
                <a:lnTo>
                  <a:pt x="2026" y="1668"/>
                </a:lnTo>
                <a:lnTo>
                  <a:pt x="2382" y="1128"/>
                </a:lnTo>
                <a:lnTo>
                  <a:pt x="2718" y="572"/>
                </a:lnTo>
                <a:lnTo>
                  <a:pt x="3038" y="0"/>
                </a:lnTo>
              </a:path>
            </a:pathLst>
          </a:custGeom>
          <a:noFill/>
          <a:ln w="57150">
            <a:solidFill>
              <a:srgbClr val="99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solidFill>
                <a:srgbClr val="990000"/>
              </a:solidFill>
            </a:endParaRPr>
          </a:p>
        </p:txBody>
      </p:sp>
      <p:sp>
        <p:nvSpPr>
          <p:cNvPr id="2" name="Rectangle 31"/>
          <p:cNvSpPr>
            <a:spLocks noChangeArrowheads="1"/>
          </p:cNvSpPr>
          <p:nvPr/>
        </p:nvSpPr>
        <p:spPr bwMode="auto">
          <a:xfrm>
            <a:off x="3712127" y="1858960"/>
            <a:ext cx="639763"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p>
            <a:pPr eaLnBrk="0" hangingPunct="0"/>
            <a:r>
              <a:rPr lang="en-US" sz="2800" b="1"/>
              <a:t>AS</a:t>
            </a:r>
          </a:p>
        </p:txBody>
      </p:sp>
      <p:sp>
        <p:nvSpPr>
          <p:cNvPr id="104505" name="Text Box 1081"/>
          <p:cNvSpPr txBox="1">
            <a:spLocks noChangeArrowheads="1"/>
          </p:cNvSpPr>
          <p:nvPr/>
        </p:nvSpPr>
        <p:spPr bwMode="auto">
          <a:xfrm>
            <a:off x="0" y="0"/>
            <a:ext cx="914400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lIns="92075" tIns="46038" rIns="92075" bIns="46038" anchor="ct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a:r>
              <a:rPr lang="en-US" sz="3600" b="1"/>
              <a:t>AD/AS and the Phillips Curve </a:t>
            </a:r>
            <a:r>
              <a:rPr lang="en-US" sz="3600" b="1">
                <a:solidFill>
                  <a:srgbClr val="000099"/>
                </a:solidFill>
              </a:rPr>
              <a:t>  </a:t>
            </a:r>
          </a:p>
        </p:txBody>
      </p:sp>
      <p:sp>
        <p:nvSpPr>
          <p:cNvPr id="132101" name="Rectangle 5"/>
          <p:cNvSpPr>
            <a:spLocks noChangeArrowheads="1"/>
          </p:cNvSpPr>
          <p:nvPr/>
        </p:nvSpPr>
        <p:spPr bwMode="auto">
          <a:xfrm>
            <a:off x="3940727" y="5364160"/>
            <a:ext cx="1106488" cy="515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p>
            <a:pPr eaLnBrk="0" hangingPunct="0"/>
            <a:r>
              <a:rPr lang="en-US" sz="2800" b="1"/>
              <a:t>GDP</a:t>
            </a:r>
            <a:r>
              <a:rPr lang="en-US" sz="2800" b="1" baseline="-25000"/>
              <a:t>R</a:t>
            </a:r>
          </a:p>
        </p:txBody>
      </p:sp>
      <p:sp>
        <p:nvSpPr>
          <p:cNvPr id="54346" name="Line 74"/>
          <p:cNvSpPr>
            <a:spLocks noChangeShapeType="1"/>
          </p:cNvSpPr>
          <p:nvPr/>
        </p:nvSpPr>
        <p:spPr bwMode="auto">
          <a:xfrm>
            <a:off x="2721527" y="1706560"/>
            <a:ext cx="0" cy="3733800"/>
          </a:xfrm>
          <a:prstGeom prst="line">
            <a:avLst/>
          </a:prstGeom>
          <a:noFill/>
          <a:ln w="571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4348" name="Line 76"/>
          <p:cNvSpPr>
            <a:spLocks noChangeShapeType="1"/>
          </p:cNvSpPr>
          <p:nvPr/>
        </p:nvSpPr>
        <p:spPr bwMode="auto">
          <a:xfrm flipH="1">
            <a:off x="1045127" y="3763960"/>
            <a:ext cx="1676400" cy="0"/>
          </a:xfrm>
          <a:prstGeom prst="line">
            <a:avLst/>
          </a:prstGeom>
          <a:noFill/>
          <a:ln w="57150">
            <a:solidFill>
              <a:schemeClr val="tx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32112" name="Text Box 16"/>
          <p:cNvSpPr txBox="1">
            <a:spLocks noChangeArrowheads="1"/>
          </p:cNvSpPr>
          <p:nvPr/>
        </p:nvSpPr>
        <p:spPr bwMode="auto">
          <a:xfrm>
            <a:off x="2492927" y="5364160"/>
            <a:ext cx="6350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US" sz="2800" b="1"/>
              <a:t>Q</a:t>
            </a:r>
            <a:r>
              <a:rPr lang="en-US" sz="2800" b="1" baseline="-25000"/>
              <a:t>Y</a:t>
            </a:r>
          </a:p>
        </p:txBody>
      </p:sp>
      <p:sp>
        <p:nvSpPr>
          <p:cNvPr id="3" name="Text Box 16"/>
          <p:cNvSpPr txBox="1">
            <a:spLocks noChangeArrowheads="1"/>
          </p:cNvSpPr>
          <p:nvPr/>
        </p:nvSpPr>
        <p:spPr bwMode="auto">
          <a:xfrm>
            <a:off x="206927" y="3459160"/>
            <a:ext cx="744538"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US" sz="2800" b="1"/>
              <a:t>PL</a:t>
            </a:r>
            <a:r>
              <a:rPr lang="en-US" sz="2800" b="1" baseline="-25000"/>
              <a:t>e</a:t>
            </a:r>
          </a:p>
        </p:txBody>
      </p:sp>
      <p:sp>
        <p:nvSpPr>
          <p:cNvPr id="132111" name="Text Box 15"/>
          <p:cNvSpPr txBox="1">
            <a:spLocks noChangeArrowheads="1"/>
          </p:cNvSpPr>
          <p:nvPr/>
        </p:nvSpPr>
        <p:spPr bwMode="auto">
          <a:xfrm>
            <a:off x="2111927" y="1096960"/>
            <a:ext cx="1268413"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US" sz="3200" b="1"/>
              <a:t>LRAS</a:t>
            </a:r>
            <a:endParaRPr lang="en-US" sz="3200" b="1" baseline="-25000"/>
          </a:p>
        </p:txBody>
      </p:sp>
      <p:grpSp>
        <p:nvGrpSpPr>
          <p:cNvPr id="54353" name="Group 17"/>
          <p:cNvGrpSpPr>
            <a:grpSpLocks/>
          </p:cNvGrpSpPr>
          <p:nvPr/>
        </p:nvGrpSpPr>
        <p:grpSpPr bwMode="auto">
          <a:xfrm>
            <a:off x="5312327" y="1954210"/>
            <a:ext cx="3389313" cy="3486150"/>
            <a:chOff x="1473" y="948"/>
            <a:chExt cx="2989" cy="2724"/>
          </a:xfrm>
        </p:grpSpPr>
        <p:sp>
          <p:nvSpPr>
            <p:cNvPr id="54354" name="Line 18"/>
            <p:cNvSpPr>
              <a:spLocks noChangeShapeType="1"/>
            </p:cNvSpPr>
            <p:nvPr/>
          </p:nvSpPr>
          <p:spPr bwMode="auto">
            <a:xfrm>
              <a:off x="1489" y="948"/>
              <a:ext cx="0" cy="2724"/>
            </a:xfrm>
            <a:prstGeom prst="line">
              <a:avLst/>
            </a:prstGeom>
            <a:noFill/>
            <a:ln w="508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54355" name="Line 19"/>
            <p:cNvSpPr>
              <a:spLocks noChangeShapeType="1"/>
            </p:cNvSpPr>
            <p:nvPr/>
          </p:nvSpPr>
          <p:spPr bwMode="auto">
            <a:xfrm>
              <a:off x="1473" y="3655"/>
              <a:ext cx="2989" cy="0"/>
            </a:xfrm>
            <a:prstGeom prst="line">
              <a:avLst/>
            </a:prstGeom>
            <a:noFill/>
            <a:ln w="508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grpSp>
      <p:sp>
        <p:nvSpPr>
          <p:cNvPr id="54356" name="Text Box 31"/>
          <p:cNvSpPr txBox="1">
            <a:spLocks noChangeArrowheads="1"/>
          </p:cNvSpPr>
          <p:nvPr/>
        </p:nvSpPr>
        <p:spPr bwMode="auto">
          <a:xfrm>
            <a:off x="4321727" y="1249360"/>
            <a:ext cx="17526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lIns="92075" tIns="46038" rIns="92075" bIns="46038" anchor="ct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spcBef>
                <a:spcPct val="20000"/>
              </a:spcBef>
            </a:pPr>
            <a:r>
              <a:rPr lang="en-US" sz="2800" b="1"/>
              <a:t>Inflation</a:t>
            </a:r>
          </a:p>
        </p:txBody>
      </p:sp>
      <p:sp>
        <p:nvSpPr>
          <p:cNvPr id="4" name="Freeform 30"/>
          <p:cNvSpPr>
            <a:spLocks/>
          </p:cNvSpPr>
          <p:nvPr/>
        </p:nvSpPr>
        <p:spPr bwMode="auto">
          <a:xfrm rot="-1488734">
            <a:off x="6339440" y="1725610"/>
            <a:ext cx="1295400" cy="3341688"/>
          </a:xfrm>
          <a:custGeom>
            <a:avLst/>
            <a:gdLst>
              <a:gd name="T0" fmla="*/ 0 w 4387"/>
              <a:gd name="T1" fmla="*/ 0 h 4289"/>
              <a:gd name="T2" fmla="*/ 2147483647 w 4387"/>
              <a:gd name="T3" fmla="*/ 2147483647 h 4289"/>
              <a:gd name="T4" fmla="*/ 2147483647 w 4387"/>
              <a:gd name="T5" fmla="*/ 2147483647 h 4289"/>
              <a:gd name="T6" fmla="*/ 2147483647 w 4387"/>
              <a:gd name="T7" fmla="*/ 2147483647 h 4289"/>
              <a:gd name="T8" fmla="*/ 2147483647 w 4387"/>
              <a:gd name="T9" fmla="*/ 2147483647 h 4289"/>
              <a:gd name="T10" fmla="*/ 2147483647 w 4387"/>
              <a:gd name="T11" fmla="*/ 2147483647 h 4289"/>
              <a:gd name="T12" fmla="*/ 2147483647 w 4387"/>
              <a:gd name="T13" fmla="*/ 2147483647 h 4289"/>
              <a:gd name="T14" fmla="*/ 2147483647 w 4387"/>
              <a:gd name="T15" fmla="*/ 2147483647 h 4289"/>
              <a:gd name="T16" fmla="*/ 2147483647 w 4387"/>
              <a:gd name="T17" fmla="*/ 2147483647 h 4289"/>
              <a:gd name="T18" fmla="*/ 2147483647 w 4387"/>
              <a:gd name="T19" fmla="*/ 2147483647 h 4289"/>
              <a:gd name="T20" fmla="*/ 2147483647 w 4387"/>
              <a:gd name="T21" fmla="*/ 2147483647 h 4289"/>
              <a:gd name="T22" fmla="*/ 2147483647 w 4387"/>
              <a:gd name="T23" fmla="*/ 2147483647 h 4289"/>
              <a:gd name="T24" fmla="*/ 2147483647 w 4387"/>
              <a:gd name="T25" fmla="*/ 2147483647 h 4289"/>
              <a:gd name="T26" fmla="*/ 2147483647 w 4387"/>
              <a:gd name="T27" fmla="*/ 2147483647 h 4289"/>
              <a:gd name="T28" fmla="*/ 2147483647 w 4387"/>
              <a:gd name="T29" fmla="*/ 2147483647 h 4289"/>
              <a:gd name="T30" fmla="*/ 2147483647 w 4387"/>
              <a:gd name="T31" fmla="*/ 2147483647 h 4289"/>
              <a:gd name="T32" fmla="*/ 2147483647 w 4387"/>
              <a:gd name="T33" fmla="*/ 2147483647 h 428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4387"/>
              <a:gd name="T52" fmla="*/ 0 h 4289"/>
              <a:gd name="T53" fmla="*/ 4387 w 4387"/>
              <a:gd name="T54" fmla="*/ 4289 h 4289"/>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4387" h="4289">
                <a:moveTo>
                  <a:pt x="0" y="0"/>
                </a:moveTo>
                <a:lnTo>
                  <a:pt x="191" y="346"/>
                </a:lnTo>
                <a:lnTo>
                  <a:pt x="397" y="685"/>
                </a:lnTo>
                <a:lnTo>
                  <a:pt x="615" y="1014"/>
                </a:lnTo>
                <a:lnTo>
                  <a:pt x="846" y="1335"/>
                </a:lnTo>
                <a:lnTo>
                  <a:pt x="1084" y="1643"/>
                </a:lnTo>
                <a:lnTo>
                  <a:pt x="1337" y="1942"/>
                </a:lnTo>
                <a:lnTo>
                  <a:pt x="1599" y="2230"/>
                </a:lnTo>
                <a:lnTo>
                  <a:pt x="1873" y="2509"/>
                </a:lnTo>
                <a:lnTo>
                  <a:pt x="2155" y="2773"/>
                </a:lnTo>
                <a:lnTo>
                  <a:pt x="2447" y="3028"/>
                </a:lnTo>
                <a:lnTo>
                  <a:pt x="2748" y="3269"/>
                </a:lnTo>
                <a:lnTo>
                  <a:pt x="3059" y="3499"/>
                </a:lnTo>
                <a:lnTo>
                  <a:pt x="3378" y="3715"/>
                </a:lnTo>
                <a:lnTo>
                  <a:pt x="3706" y="3919"/>
                </a:lnTo>
                <a:lnTo>
                  <a:pt x="4043" y="4110"/>
                </a:lnTo>
                <a:lnTo>
                  <a:pt x="4387" y="4289"/>
                </a:lnTo>
              </a:path>
            </a:pathLst>
          </a:custGeom>
          <a:noFill/>
          <a:ln w="57150">
            <a:solidFill>
              <a:srgbClr val="99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 name="Rectangle 31"/>
          <p:cNvSpPr>
            <a:spLocks noChangeArrowheads="1"/>
          </p:cNvSpPr>
          <p:nvPr/>
        </p:nvSpPr>
        <p:spPr bwMode="auto">
          <a:xfrm>
            <a:off x="8244440" y="4468810"/>
            <a:ext cx="1114425"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p>
            <a:pPr eaLnBrk="0" hangingPunct="0"/>
            <a:r>
              <a:rPr lang="en-US" sz="2800" b="1"/>
              <a:t>SRPC</a:t>
            </a:r>
          </a:p>
        </p:txBody>
      </p:sp>
      <p:sp>
        <p:nvSpPr>
          <p:cNvPr id="6" name="Rectangle 5"/>
          <p:cNvSpPr>
            <a:spLocks noChangeArrowheads="1"/>
          </p:cNvSpPr>
          <p:nvPr/>
        </p:nvSpPr>
        <p:spPr bwMode="auto">
          <a:xfrm>
            <a:off x="5921927" y="5762623"/>
            <a:ext cx="2514600" cy="515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p>
            <a:pPr eaLnBrk="0" hangingPunct="0"/>
            <a:r>
              <a:rPr lang="en-US" sz="2800" b="1"/>
              <a:t>Unemployment</a:t>
            </a:r>
            <a:endParaRPr lang="en-US" sz="2800" b="1" baseline="-25000"/>
          </a:p>
        </p:txBody>
      </p:sp>
      <p:sp>
        <p:nvSpPr>
          <p:cNvPr id="54362" name="Line 90"/>
          <p:cNvSpPr>
            <a:spLocks noChangeShapeType="1"/>
          </p:cNvSpPr>
          <p:nvPr/>
        </p:nvSpPr>
        <p:spPr bwMode="auto">
          <a:xfrm>
            <a:off x="6988727" y="1630360"/>
            <a:ext cx="0" cy="3810000"/>
          </a:xfrm>
          <a:prstGeom prst="line">
            <a:avLst/>
          </a:prstGeom>
          <a:noFill/>
          <a:ln w="571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4363" name="Line 91"/>
          <p:cNvSpPr>
            <a:spLocks noChangeShapeType="1"/>
          </p:cNvSpPr>
          <p:nvPr/>
        </p:nvSpPr>
        <p:spPr bwMode="auto">
          <a:xfrm flipH="1" flipV="1">
            <a:off x="5312327" y="3687760"/>
            <a:ext cx="1712913" cy="19050"/>
          </a:xfrm>
          <a:prstGeom prst="line">
            <a:avLst/>
          </a:prstGeom>
          <a:noFill/>
          <a:ln w="57150">
            <a:solidFill>
              <a:schemeClr val="tx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 name="Text Box 16"/>
          <p:cNvSpPr txBox="1">
            <a:spLocks noChangeArrowheads="1"/>
          </p:cNvSpPr>
          <p:nvPr/>
        </p:nvSpPr>
        <p:spPr bwMode="auto">
          <a:xfrm>
            <a:off x="6760127" y="5364160"/>
            <a:ext cx="61595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US" sz="2800" b="1"/>
              <a:t>U</a:t>
            </a:r>
            <a:r>
              <a:rPr lang="en-US" sz="2800" b="1" baseline="-25000"/>
              <a:t>Y</a:t>
            </a:r>
          </a:p>
        </p:txBody>
      </p:sp>
      <p:sp>
        <p:nvSpPr>
          <p:cNvPr id="8" name="Text Box 15"/>
          <p:cNvSpPr txBox="1">
            <a:spLocks noChangeArrowheads="1"/>
          </p:cNvSpPr>
          <p:nvPr/>
        </p:nvSpPr>
        <p:spPr bwMode="auto">
          <a:xfrm>
            <a:off x="6455327" y="1020760"/>
            <a:ext cx="1290638"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US" sz="3200" b="1"/>
              <a:t>LRPC</a:t>
            </a:r>
            <a:endParaRPr lang="en-US" sz="3200" b="1" baseline="-25000"/>
          </a:p>
        </p:txBody>
      </p:sp>
      <p:sp>
        <p:nvSpPr>
          <p:cNvPr id="9" name="Text Box 15"/>
          <p:cNvSpPr txBox="1">
            <a:spLocks noChangeArrowheads="1"/>
          </p:cNvSpPr>
          <p:nvPr/>
        </p:nvSpPr>
        <p:spPr bwMode="auto">
          <a:xfrm>
            <a:off x="209550" y="514304"/>
            <a:ext cx="9144000"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eaLnBrk="1" hangingPunct="1"/>
            <a:r>
              <a:rPr lang="en-US" sz="3200" b="1" dirty="0">
                <a:solidFill>
                  <a:srgbClr val="000099"/>
                </a:solidFill>
              </a:rPr>
              <a:t>AD UP = UP the SRPC</a:t>
            </a:r>
            <a:endParaRPr lang="en-US" sz="3200" b="1" baseline="-25000" dirty="0">
              <a:solidFill>
                <a:srgbClr val="000099"/>
              </a:solidFill>
            </a:endParaRPr>
          </a:p>
        </p:txBody>
      </p:sp>
      <p:sp>
        <p:nvSpPr>
          <p:cNvPr id="54368" name="Oval 96"/>
          <p:cNvSpPr>
            <a:spLocks noChangeArrowheads="1"/>
          </p:cNvSpPr>
          <p:nvPr/>
        </p:nvSpPr>
        <p:spPr bwMode="auto">
          <a:xfrm>
            <a:off x="2645327" y="3687760"/>
            <a:ext cx="152400" cy="152400"/>
          </a:xfrm>
          <a:prstGeom prst="ellipse">
            <a:avLst/>
          </a:prstGeom>
          <a:solidFill>
            <a:srgbClr val="FFFF00"/>
          </a:solidFill>
          <a:ln w="285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4369" name="Oval 97"/>
          <p:cNvSpPr>
            <a:spLocks noChangeArrowheads="1"/>
          </p:cNvSpPr>
          <p:nvPr/>
        </p:nvSpPr>
        <p:spPr bwMode="auto">
          <a:xfrm>
            <a:off x="6912527" y="3611560"/>
            <a:ext cx="152400" cy="152400"/>
          </a:xfrm>
          <a:prstGeom prst="ellipse">
            <a:avLst/>
          </a:prstGeom>
          <a:solidFill>
            <a:srgbClr val="FFFF00"/>
          </a:solidFill>
          <a:ln w="285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 name="Freeform 30"/>
          <p:cNvSpPr>
            <a:spLocks/>
          </p:cNvSpPr>
          <p:nvPr/>
        </p:nvSpPr>
        <p:spPr bwMode="auto">
          <a:xfrm rot="-1868064">
            <a:off x="2708827" y="1379535"/>
            <a:ext cx="914400" cy="2895600"/>
          </a:xfrm>
          <a:custGeom>
            <a:avLst/>
            <a:gdLst>
              <a:gd name="T0" fmla="*/ 0 w 4387"/>
              <a:gd name="T1" fmla="*/ 0 h 4289"/>
              <a:gd name="T2" fmla="*/ 2147483647 w 4387"/>
              <a:gd name="T3" fmla="*/ 2147483647 h 4289"/>
              <a:gd name="T4" fmla="*/ 2147483647 w 4387"/>
              <a:gd name="T5" fmla="*/ 2147483647 h 4289"/>
              <a:gd name="T6" fmla="*/ 2147483647 w 4387"/>
              <a:gd name="T7" fmla="*/ 2147483647 h 4289"/>
              <a:gd name="T8" fmla="*/ 2147483647 w 4387"/>
              <a:gd name="T9" fmla="*/ 2147483647 h 4289"/>
              <a:gd name="T10" fmla="*/ 2147483647 w 4387"/>
              <a:gd name="T11" fmla="*/ 2147483647 h 4289"/>
              <a:gd name="T12" fmla="*/ 2147483647 w 4387"/>
              <a:gd name="T13" fmla="*/ 2147483647 h 4289"/>
              <a:gd name="T14" fmla="*/ 2147483647 w 4387"/>
              <a:gd name="T15" fmla="*/ 2147483647 h 4289"/>
              <a:gd name="T16" fmla="*/ 2147483647 w 4387"/>
              <a:gd name="T17" fmla="*/ 2147483647 h 4289"/>
              <a:gd name="T18" fmla="*/ 2147483647 w 4387"/>
              <a:gd name="T19" fmla="*/ 2147483647 h 4289"/>
              <a:gd name="T20" fmla="*/ 2147483647 w 4387"/>
              <a:gd name="T21" fmla="*/ 2147483647 h 4289"/>
              <a:gd name="T22" fmla="*/ 2147483647 w 4387"/>
              <a:gd name="T23" fmla="*/ 2147483647 h 4289"/>
              <a:gd name="T24" fmla="*/ 2147483647 w 4387"/>
              <a:gd name="T25" fmla="*/ 2147483647 h 4289"/>
              <a:gd name="T26" fmla="*/ 2147483647 w 4387"/>
              <a:gd name="T27" fmla="*/ 2147483647 h 4289"/>
              <a:gd name="T28" fmla="*/ 2147483647 w 4387"/>
              <a:gd name="T29" fmla="*/ 2147483647 h 4289"/>
              <a:gd name="T30" fmla="*/ 2147483647 w 4387"/>
              <a:gd name="T31" fmla="*/ 2147483647 h 4289"/>
              <a:gd name="T32" fmla="*/ 2147483647 w 4387"/>
              <a:gd name="T33" fmla="*/ 2147483647 h 428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4387"/>
              <a:gd name="T52" fmla="*/ 0 h 4289"/>
              <a:gd name="T53" fmla="*/ 4387 w 4387"/>
              <a:gd name="T54" fmla="*/ 4289 h 4289"/>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4387" h="4289">
                <a:moveTo>
                  <a:pt x="0" y="0"/>
                </a:moveTo>
                <a:lnTo>
                  <a:pt x="191" y="346"/>
                </a:lnTo>
                <a:lnTo>
                  <a:pt x="397" y="685"/>
                </a:lnTo>
                <a:lnTo>
                  <a:pt x="615" y="1014"/>
                </a:lnTo>
                <a:lnTo>
                  <a:pt x="846" y="1335"/>
                </a:lnTo>
                <a:lnTo>
                  <a:pt x="1084" y="1643"/>
                </a:lnTo>
                <a:lnTo>
                  <a:pt x="1337" y="1942"/>
                </a:lnTo>
                <a:lnTo>
                  <a:pt x="1599" y="2230"/>
                </a:lnTo>
                <a:lnTo>
                  <a:pt x="1873" y="2509"/>
                </a:lnTo>
                <a:lnTo>
                  <a:pt x="2155" y="2773"/>
                </a:lnTo>
                <a:lnTo>
                  <a:pt x="2447" y="3028"/>
                </a:lnTo>
                <a:lnTo>
                  <a:pt x="2748" y="3269"/>
                </a:lnTo>
                <a:lnTo>
                  <a:pt x="3059" y="3499"/>
                </a:lnTo>
                <a:lnTo>
                  <a:pt x="3378" y="3715"/>
                </a:lnTo>
                <a:lnTo>
                  <a:pt x="3706" y="3919"/>
                </a:lnTo>
                <a:lnTo>
                  <a:pt x="4043" y="4110"/>
                </a:lnTo>
                <a:lnTo>
                  <a:pt x="4387" y="4289"/>
                </a:lnTo>
              </a:path>
            </a:pathLst>
          </a:custGeom>
          <a:noFill/>
          <a:ln w="57150">
            <a:solidFill>
              <a:srgbClr val="000099"/>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1" name="Rectangle 31"/>
          <p:cNvSpPr>
            <a:spLocks noChangeArrowheads="1"/>
          </p:cNvSpPr>
          <p:nvPr/>
        </p:nvSpPr>
        <p:spPr bwMode="auto">
          <a:xfrm>
            <a:off x="4169327" y="3687760"/>
            <a:ext cx="81915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p>
            <a:pPr eaLnBrk="0" hangingPunct="0"/>
            <a:r>
              <a:rPr lang="en-US" sz="2800" b="1"/>
              <a:t>AD</a:t>
            </a:r>
            <a:r>
              <a:rPr lang="en-US" sz="2800" b="1" baseline="-25000"/>
              <a:t>1</a:t>
            </a:r>
          </a:p>
        </p:txBody>
      </p:sp>
      <p:sp>
        <p:nvSpPr>
          <p:cNvPr id="54373" name="Line 101"/>
          <p:cNvSpPr>
            <a:spLocks noChangeShapeType="1"/>
          </p:cNvSpPr>
          <p:nvPr/>
        </p:nvSpPr>
        <p:spPr bwMode="auto">
          <a:xfrm flipH="1">
            <a:off x="1045127" y="3154360"/>
            <a:ext cx="2133600" cy="0"/>
          </a:xfrm>
          <a:prstGeom prst="line">
            <a:avLst/>
          </a:prstGeom>
          <a:noFill/>
          <a:ln w="57150">
            <a:solidFill>
              <a:schemeClr val="tx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4374" name="Line 102"/>
          <p:cNvSpPr>
            <a:spLocks noChangeShapeType="1"/>
          </p:cNvSpPr>
          <p:nvPr/>
        </p:nvSpPr>
        <p:spPr bwMode="auto">
          <a:xfrm flipH="1">
            <a:off x="3331127" y="3230560"/>
            <a:ext cx="0" cy="2133600"/>
          </a:xfrm>
          <a:prstGeom prst="line">
            <a:avLst/>
          </a:prstGeom>
          <a:noFill/>
          <a:ln w="57150">
            <a:solidFill>
              <a:schemeClr val="tx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4372" name="Oval 100"/>
          <p:cNvSpPr>
            <a:spLocks noChangeArrowheads="1"/>
          </p:cNvSpPr>
          <p:nvPr/>
        </p:nvSpPr>
        <p:spPr bwMode="auto">
          <a:xfrm>
            <a:off x="3254927" y="3078160"/>
            <a:ext cx="152400" cy="152400"/>
          </a:xfrm>
          <a:prstGeom prst="ellipse">
            <a:avLst/>
          </a:prstGeom>
          <a:solidFill>
            <a:srgbClr val="FF0000"/>
          </a:solidFill>
          <a:ln w="285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4376" name="Line 104"/>
          <p:cNvSpPr>
            <a:spLocks noChangeShapeType="1"/>
          </p:cNvSpPr>
          <p:nvPr/>
        </p:nvSpPr>
        <p:spPr bwMode="auto">
          <a:xfrm flipH="1">
            <a:off x="5312327" y="3078160"/>
            <a:ext cx="1066800" cy="0"/>
          </a:xfrm>
          <a:prstGeom prst="line">
            <a:avLst/>
          </a:prstGeom>
          <a:noFill/>
          <a:ln w="57150">
            <a:solidFill>
              <a:schemeClr val="tx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4377" name="Line 105"/>
          <p:cNvSpPr>
            <a:spLocks noChangeShapeType="1"/>
          </p:cNvSpPr>
          <p:nvPr/>
        </p:nvSpPr>
        <p:spPr bwMode="auto">
          <a:xfrm flipH="1">
            <a:off x="6379127" y="3230560"/>
            <a:ext cx="0" cy="2133600"/>
          </a:xfrm>
          <a:prstGeom prst="line">
            <a:avLst/>
          </a:prstGeom>
          <a:noFill/>
          <a:ln w="57150">
            <a:solidFill>
              <a:schemeClr val="tx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4375" name="Oval 103"/>
          <p:cNvSpPr>
            <a:spLocks noChangeArrowheads="1"/>
          </p:cNvSpPr>
          <p:nvPr/>
        </p:nvSpPr>
        <p:spPr bwMode="auto">
          <a:xfrm>
            <a:off x="6302927" y="3001960"/>
            <a:ext cx="152400" cy="152400"/>
          </a:xfrm>
          <a:prstGeom prst="ellipse">
            <a:avLst/>
          </a:prstGeom>
          <a:solidFill>
            <a:srgbClr val="FF0000"/>
          </a:solidFill>
          <a:ln w="285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4378" name="AutoShape 106"/>
          <p:cNvSpPr>
            <a:spLocks noChangeArrowheads="1"/>
          </p:cNvSpPr>
          <p:nvPr/>
        </p:nvSpPr>
        <p:spPr bwMode="auto">
          <a:xfrm>
            <a:off x="1807127" y="2239960"/>
            <a:ext cx="609600" cy="381000"/>
          </a:xfrm>
          <a:prstGeom prst="rightArrow">
            <a:avLst>
              <a:gd name="adj1" fmla="val 50000"/>
              <a:gd name="adj2" fmla="val 40000"/>
            </a:avLst>
          </a:prstGeom>
          <a:solidFill>
            <a:srgbClr val="FFFF00"/>
          </a:solidFill>
          <a:ln w="381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Tree>
    <p:extLst>
      <p:ext uri="{BB962C8B-B14F-4D97-AF65-F5344CB8AC3E}">
        <p14:creationId xmlns:p14="http://schemas.microsoft.com/office/powerpoint/2010/main" val="182033999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54373"/>
                                        </p:tgtEl>
                                        <p:attrNameLst>
                                          <p:attrName>style.visibility</p:attrName>
                                        </p:attrNameLst>
                                      </p:cBhvr>
                                      <p:to>
                                        <p:strVal val="visible"/>
                                      </p:to>
                                    </p:set>
                                    <p:animEffect transition="in" filter="dissolve">
                                      <p:cBhvr>
                                        <p:cTn id="7" dur="500"/>
                                        <p:tgtEl>
                                          <p:spTgt spid="54373"/>
                                        </p:tgtEl>
                                      </p:cBhvr>
                                    </p:animEffect>
                                  </p:childTnLst>
                                </p:cTn>
                              </p:par>
                              <p:par>
                                <p:cTn id="8" presetID="9" presetClass="entr" presetSubtype="0" fill="hold" grpId="0" nodeType="withEffect">
                                  <p:stCondLst>
                                    <p:cond delay="0"/>
                                  </p:stCondLst>
                                  <p:childTnLst>
                                    <p:set>
                                      <p:cBhvr>
                                        <p:cTn id="9" dur="1" fill="hold">
                                          <p:stCondLst>
                                            <p:cond delay="0"/>
                                          </p:stCondLst>
                                        </p:cTn>
                                        <p:tgtEl>
                                          <p:spTgt spid="54378"/>
                                        </p:tgtEl>
                                        <p:attrNameLst>
                                          <p:attrName>style.visibility</p:attrName>
                                        </p:attrNameLst>
                                      </p:cBhvr>
                                      <p:to>
                                        <p:strVal val="visible"/>
                                      </p:to>
                                    </p:set>
                                    <p:animEffect transition="in" filter="dissolve">
                                      <p:cBhvr>
                                        <p:cTn id="10" dur="500"/>
                                        <p:tgtEl>
                                          <p:spTgt spid="54378"/>
                                        </p:tgtEl>
                                      </p:cBhvr>
                                    </p:animEffect>
                                  </p:childTnLst>
                                </p:cTn>
                              </p:par>
                              <p:par>
                                <p:cTn id="11" presetID="9" presetClass="entr" presetSubtype="0" fill="hold" grpId="0" nodeType="with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dissolve">
                                      <p:cBhvr>
                                        <p:cTn id="13" dur="500"/>
                                        <p:tgtEl>
                                          <p:spTgt spid="10"/>
                                        </p:tgtEl>
                                      </p:cBhvr>
                                    </p:animEffect>
                                  </p:childTnLst>
                                </p:cTn>
                              </p:par>
                              <p:par>
                                <p:cTn id="14" presetID="9" presetClass="entr" presetSubtype="0" fill="hold" grpId="0" nodeType="withEffect">
                                  <p:stCondLst>
                                    <p:cond delay="0"/>
                                  </p:stCondLst>
                                  <p:childTnLst>
                                    <p:set>
                                      <p:cBhvr>
                                        <p:cTn id="15" dur="1" fill="hold">
                                          <p:stCondLst>
                                            <p:cond delay="0"/>
                                          </p:stCondLst>
                                        </p:cTn>
                                        <p:tgtEl>
                                          <p:spTgt spid="54372"/>
                                        </p:tgtEl>
                                        <p:attrNameLst>
                                          <p:attrName>style.visibility</p:attrName>
                                        </p:attrNameLst>
                                      </p:cBhvr>
                                      <p:to>
                                        <p:strVal val="visible"/>
                                      </p:to>
                                    </p:set>
                                    <p:animEffect transition="in" filter="dissolve">
                                      <p:cBhvr>
                                        <p:cTn id="16" dur="500"/>
                                        <p:tgtEl>
                                          <p:spTgt spid="54372"/>
                                        </p:tgtEl>
                                      </p:cBhvr>
                                    </p:animEffect>
                                  </p:childTnLst>
                                </p:cTn>
                              </p:par>
                              <p:par>
                                <p:cTn id="17" presetID="9" presetClass="entr" presetSubtype="0" fill="hold" grpId="0" nodeType="withEffect">
                                  <p:stCondLst>
                                    <p:cond delay="0"/>
                                  </p:stCondLst>
                                  <p:childTnLst>
                                    <p:set>
                                      <p:cBhvr>
                                        <p:cTn id="18" dur="1" fill="hold">
                                          <p:stCondLst>
                                            <p:cond delay="0"/>
                                          </p:stCondLst>
                                        </p:cTn>
                                        <p:tgtEl>
                                          <p:spTgt spid="11"/>
                                        </p:tgtEl>
                                        <p:attrNameLst>
                                          <p:attrName>style.visibility</p:attrName>
                                        </p:attrNameLst>
                                      </p:cBhvr>
                                      <p:to>
                                        <p:strVal val="visible"/>
                                      </p:to>
                                    </p:set>
                                    <p:animEffect transition="in" filter="dissolve">
                                      <p:cBhvr>
                                        <p:cTn id="19" dur="500"/>
                                        <p:tgtEl>
                                          <p:spTgt spid="11"/>
                                        </p:tgtEl>
                                      </p:cBhvr>
                                    </p:animEffect>
                                  </p:childTnLst>
                                </p:cTn>
                              </p:par>
                              <p:par>
                                <p:cTn id="20" presetID="9" presetClass="entr" presetSubtype="0" fill="hold" grpId="0" nodeType="withEffect">
                                  <p:stCondLst>
                                    <p:cond delay="0"/>
                                  </p:stCondLst>
                                  <p:childTnLst>
                                    <p:set>
                                      <p:cBhvr>
                                        <p:cTn id="21" dur="1" fill="hold">
                                          <p:stCondLst>
                                            <p:cond delay="0"/>
                                          </p:stCondLst>
                                        </p:cTn>
                                        <p:tgtEl>
                                          <p:spTgt spid="54374"/>
                                        </p:tgtEl>
                                        <p:attrNameLst>
                                          <p:attrName>style.visibility</p:attrName>
                                        </p:attrNameLst>
                                      </p:cBhvr>
                                      <p:to>
                                        <p:strVal val="visible"/>
                                      </p:to>
                                    </p:set>
                                    <p:animEffect transition="in" filter="dissolve">
                                      <p:cBhvr>
                                        <p:cTn id="22" dur="500"/>
                                        <p:tgtEl>
                                          <p:spTgt spid="54374"/>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54376"/>
                                        </p:tgtEl>
                                        <p:attrNameLst>
                                          <p:attrName>style.visibility</p:attrName>
                                        </p:attrNameLst>
                                      </p:cBhvr>
                                      <p:to>
                                        <p:strVal val="visible"/>
                                      </p:to>
                                    </p:set>
                                    <p:animEffect transition="in" filter="dissolve">
                                      <p:cBhvr>
                                        <p:cTn id="27" dur="500"/>
                                        <p:tgtEl>
                                          <p:spTgt spid="54376"/>
                                        </p:tgtEl>
                                      </p:cBhvr>
                                    </p:animEffect>
                                  </p:childTnLst>
                                </p:cTn>
                              </p:par>
                              <p:par>
                                <p:cTn id="28" presetID="9" presetClass="entr" presetSubtype="0" fill="hold" grpId="0" nodeType="withEffect">
                                  <p:stCondLst>
                                    <p:cond delay="0"/>
                                  </p:stCondLst>
                                  <p:childTnLst>
                                    <p:set>
                                      <p:cBhvr>
                                        <p:cTn id="29" dur="1" fill="hold">
                                          <p:stCondLst>
                                            <p:cond delay="0"/>
                                          </p:stCondLst>
                                        </p:cTn>
                                        <p:tgtEl>
                                          <p:spTgt spid="54375"/>
                                        </p:tgtEl>
                                        <p:attrNameLst>
                                          <p:attrName>style.visibility</p:attrName>
                                        </p:attrNameLst>
                                      </p:cBhvr>
                                      <p:to>
                                        <p:strVal val="visible"/>
                                      </p:to>
                                    </p:set>
                                    <p:animEffect transition="in" filter="dissolve">
                                      <p:cBhvr>
                                        <p:cTn id="30" dur="500"/>
                                        <p:tgtEl>
                                          <p:spTgt spid="54375"/>
                                        </p:tgtEl>
                                      </p:cBhvr>
                                    </p:animEffect>
                                  </p:childTnLst>
                                </p:cTn>
                              </p:par>
                              <p:par>
                                <p:cTn id="31" presetID="9" presetClass="entr" presetSubtype="0" fill="hold" grpId="0" nodeType="withEffect">
                                  <p:stCondLst>
                                    <p:cond delay="0"/>
                                  </p:stCondLst>
                                  <p:childTnLst>
                                    <p:set>
                                      <p:cBhvr>
                                        <p:cTn id="32" dur="1" fill="hold">
                                          <p:stCondLst>
                                            <p:cond delay="0"/>
                                          </p:stCondLst>
                                        </p:cTn>
                                        <p:tgtEl>
                                          <p:spTgt spid="54377"/>
                                        </p:tgtEl>
                                        <p:attrNameLst>
                                          <p:attrName>style.visibility</p:attrName>
                                        </p:attrNameLst>
                                      </p:cBhvr>
                                      <p:to>
                                        <p:strVal val="visible"/>
                                      </p:to>
                                    </p:set>
                                    <p:animEffect transition="in" filter="dissolve">
                                      <p:cBhvr>
                                        <p:cTn id="33" dur="500"/>
                                        <p:tgtEl>
                                          <p:spTgt spid="5437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p:bldP spid="54373" grpId="0" animBg="1"/>
      <p:bldP spid="54374" grpId="0" animBg="1"/>
      <p:bldP spid="54372" grpId="0" animBg="1"/>
      <p:bldP spid="54376" grpId="0" animBg="1"/>
      <p:bldP spid="54377" grpId="0" animBg="1"/>
      <p:bldP spid="54375" grpId="0" animBg="1"/>
      <p:bldP spid="54378"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907" name="Line 35"/>
          <p:cNvSpPr>
            <a:spLocks noChangeShapeType="1"/>
          </p:cNvSpPr>
          <p:nvPr/>
        </p:nvSpPr>
        <p:spPr bwMode="auto">
          <a:xfrm flipH="1">
            <a:off x="2541416" y="3437161"/>
            <a:ext cx="0" cy="2133600"/>
          </a:xfrm>
          <a:prstGeom prst="line">
            <a:avLst/>
          </a:prstGeom>
          <a:noFill/>
          <a:ln w="57150">
            <a:solidFill>
              <a:schemeClr val="tx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nvGrpSpPr>
          <p:cNvPr id="79874" name="Group 17"/>
          <p:cNvGrpSpPr>
            <a:grpSpLocks/>
          </p:cNvGrpSpPr>
          <p:nvPr/>
        </p:nvGrpSpPr>
        <p:grpSpPr bwMode="auto">
          <a:xfrm>
            <a:off x="795522" y="2146523"/>
            <a:ext cx="3389312" cy="3424238"/>
            <a:chOff x="1473" y="948"/>
            <a:chExt cx="2989" cy="2724"/>
          </a:xfrm>
        </p:grpSpPr>
        <p:sp>
          <p:nvSpPr>
            <p:cNvPr id="79875" name="Line 18"/>
            <p:cNvSpPr>
              <a:spLocks noChangeShapeType="1"/>
            </p:cNvSpPr>
            <p:nvPr/>
          </p:nvSpPr>
          <p:spPr bwMode="auto">
            <a:xfrm>
              <a:off x="1489" y="948"/>
              <a:ext cx="0" cy="2724"/>
            </a:xfrm>
            <a:prstGeom prst="line">
              <a:avLst/>
            </a:prstGeom>
            <a:noFill/>
            <a:ln w="508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79876" name="Line 19"/>
            <p:cNvSpPr>
              <a:spLocks noChangeShapeType="1"/>
            </p:cNvSpPr>
            <p:nvPr/>
          </p:nvSpPr>
          <p:spPr bwMode="auto">
            <a:xfrm>
              <a:off x="1473" y="3655"/>
              <a:ext cx="2989" cy="0"/>
            </a:xfrm>
            <a:prstGeom prst="line">
              <a:avLst/>
            </a:prstGeom>
            <a:noFill/>
            <a:ln w="508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grpSp>
      <p:sp>
        <p:nvSpPr>
          <p:cNvPr id="79877" name="Text Box 31"/>
          <p:cNvSpPr txBox="1">
            <a:spLocks noChangeArrowheads="1"/>
          </p:cNvSpPr>
          <p:nvPr/>
        </p:nvSpPr>
        <p:spPr bwMode="auto">
          <a:xfrm>
            <a:off x="-6166" y="1232123"/>
            <a:ext cx="1371600" cy="946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lIns="92075" tIns="46038" rIns="92075" bIns="46038" anchor="ct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spcBef>
                <a:spcPct val="20000"/>
              </a:spcBef>
            </a:pPr>
            <a:r>
              <a:rPr lang="en-US" sz="2800" b="1"/>
              <a:t>Price Level</a:t>
            </a:r>
          </a:p>
        </p:txBody>
      </p:sp>
      <p:sp>
        <p:nvSpPr>
          <p:cNvPr id="79878" name="Slide Number Placeholder 38"/>
          <p:cNvSpPr txBox="1">
            <a:spLocks noGrp="1"/>
          </p:cNvSpPr>
          <p:nvPr/>
        </p:nvSpPr>
        <p:spPr bwMode="auto">
          <a:xfrm>
            <a:off x="7232834" y="5956523"/>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r" eaLnBrk="1" hangingPunct="1"/>
            <a:fld id="{D14AC2A0-5F69-43FE-9E28-75AD96D1C9FD}" type="slidenum">
              <a:rPr lang="en-US" sz="1400"/>
              <a:pPr algn="r" eaLnBrk="1" hangingPunct="1"/>
              <a:t>14</a:t>
            </a:fld>
            <a:endParaRPr lang="en-US" sz="1400"/>
          </a:p>
        </p:txBody>
      </p:sp>
      <p:sp>
        <p:nvSpPr>
          <p:cNvPr id="100382" name="Freeform 30"/>
          <p:cNvSpPr>
            <a:spLocks/>
          </p:cNvSpPr>
          <p:nvPr/>
        </p:nvSpPr>
        <p:spPr bwMode="auto">
          <a:xfrm rot="-1488734">
            <a:off x="1822634" y="1917923"/>
            <a:ext cx="1295400" cy="3341688"/>
          </a:xfrm>
          <a:custGeom>
            <a:avLst/>
            <a:gdLst>
              <a:gd name="T0" fmla="*/ 0 w 4387"/>
              <a:gd name="T1" fmla="*/ 0 h 4289"/>
              <a:gd name="T2" fmla="*/ 2147483647 w 4387"/>
              <a:gd name="T3" fmla="*/ 2147483647 h 4289"/>
              <a:gd name="T4" fmla="*/ 2147483647 w 4387"/>
              <a:gd name="T5" fmla="*/ 2147483647 h 4289"/>
              <a:gd name="T6" fmla="*/ 2147483647 w 4387"/>
              <a:gd name="T7" fmla="*/ 2147483647 h 4289"/>
              <a:gd name="T8" fmla="*/ 2147483647 w 4387"/>
              <a:gd name="T9" fmla="*/ 2147483647 h 4289"/>
              <a:gd name="T10" fmla="*/ 2147483647 w 4387"/>
              <a:gd name="T11" fmla="*/ 2147483647 h 4289"/>
              <a:gd name="T12" fmla="*/ 2147483647 w 4387"/>
              <a:gd name="T13" fmla="*/ 2147483647 h 4289"/>
              <a:gd name="T14" fmla="*/ 2147483647 w 4387"/>
              <a:gd name="T15" fmla="*/ 2147483647 h 4289"/>
              <a:gd name="T16" fmla="*/ 2147483647 w 4387"/>
              <a:gd name="T17" fmla="*/ 2147483647 h 4289"/>
              <a:gd name="T18" fmla="*/ 2147483647 w 4387"/>
              <a:gd name="T19" fmla="*/ 2147483647 h 4289"/>
              <a:gd name="T20" fmla="*/ 2147483647 w 4387"/>
              <a:gd name="T21" fmla="*/ 2147483647 h 4289"/>
              <a:gd name="T22" fmla="*/ 2147483647 w 4387"/>
              <a:gd name="T23" fmla="*/ 2147483647 h 4289"/>
              <a:gd name="T24" fmla="*/ 2147483647 w 4387"/>
              <a:gd name="T25" fmla="*/ 2147483647 h 4289"/>
              <a:gd name="T26" fmla="*/ 2147483647 w 4387"/>
              <a:gd name="T27" fmla="*/ 2147483647 h 4289"/>
              <a:gd name="T28" fmla="*/ 2147483647 w 4387"/>
              <a:gd name="T29" fmla="*/ 2147483647 h 4289"/>
              <a:gd name="T30" fmla="*/ 2147483647 w 4387"/>
              <a:gd name="T31" fmla="*/ 2147483647 h 4289"/>
              <a:gd name="T32" fmla="*/ 2147483647 w 4387"/>
              <a:gd name="T33" fmla="*/ 2147483647 h 428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4387"/>
              <a:gd name="T52" fmla="*/ 0 h 4289"/>
              <a:gd name="T53" fmla="*/ 4387 w 4387"/>
              <a:gd name="T54" fmla="*/ 4289 h 4289"/>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4387" h="4289">
                <a:moveTo>
                  <a:pt x="0" y="0"/>
                </a:moveTo>
                <a:lnTo>
                  <a:pt x="191" y="346"/>
                </a:lnTo>
                <a:lnTo>
                  <a:pt x="397" y="685"/>
                </a:lnTo>
                <a:lnTo>
                  <a:pt x="615" y="1014"/>
                </a:lnTo>
                <a:lnTo>
                  <a:pt x="846" y="1335"/>
                </a:lnTo>
                <a:lnTo>
                  <a:pt x="1084" y="1643"/>
                </a:lnTo>
                <a:lnTo>
                  <a:pt x="1337" y="1942"/>
                </a:lnTo>
                <a:lnTo>
                  <a:pt x="1599" y="2230"/>
                </a:lnTo>
                <a:lnTo>
                  <a:pt x="1873" y="2509"/>
                </a:lnTo>
                <a:lnTo>
                  <a:pt x="2155" y="2773"/>
                </a:lnTo>
                <a:lnTo>
                  <a:pt x="2447" y="3028"/>
                </a:lnTo>
                <a:lnTo>
                  <a:pt x="2748" y="3269"/>
                </a:lnTo>
                <a:lnTo>
                  <a:pt x="3059" y="3499"/>
                </a:lnTo>
                <a:lnTo>
                  <a:pt x="3378" y="3715"/>
                </a:lnTo>
                <a:lnTo>
                  <a:pt x="3706" y="3919"/>
                </a:lnTo>
                <a:lnTo>
                  <a:pt x="4043" y="4110"/>
                </a:lnTo>
                <a:lnTo>
                  <a:pt x="4387" y="4289"/>
                </a:lnTo>
              </a:path>
            </a:pathLst>
          </a:custGeom>
          <a:noFill/>
          <a:ln w="57150">
            <a:solidFill>
              <a:srgbClr val="000099"/>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00383" name="Rectangle 31"/>
          <p:cNvSpPr>
            <a:spLocks noChangeArrowheads="1"/>
          </p:cNvSpPr>
          <p:nvPr/>
        </p:nvSpPr>
        <p:spPr bwMode="auto">
          <a:xfrm>
            <a:off x="3727634" y="4661123"/>
            <a:ext cx="6985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p>
            <a:pPr eaLnBrk="0" hangingPunct="0"/>
            <a:r>
              <a:rPr lang="en-US" sz="2800" b="1"/>
              <a:t>AD</a:t>
            </a:r>
          </a:p>
        </p:txBody>
      </p:sp>
      <p:sp>
        <p:nvSpPr>
          <p:cNvPr id="95248" name="Freeform 16"/>
          <p:cNvSpPr>
            <a:spLocks/>
          </p:cNvSpPr>
          <p:nvPr/>
        </p:nvSpPr>
        <p:spPr bwMode="auto">
          <a:xfrm rot="-192810">
            <a:off x="1214622" y="2691036"/>
            <a:ext cx="2525712" cy="2133600"/>
          </a:xfrm>
          <a:custGeom>
            <a:avLst/>
            <a:gdLst>
              <a:gd name="T0" fmla="*/ 0 w 3038"/>
              <a:gd name="T1" fmla="*/ 2147483647 h 4134"/>
              <a:gd name="T2" fmla="*/ 2147483647 w 3038"/>
              <a:gd name="T3" fmla="*/ 2147483647 h 4134"/>
              <a:gd name="T4" fmla="*/ 2147483647 w 3038"/>
              <a:gd name="T5" fmla="*/ 2147483647 h 4134"/>
              <a:gd name="T6" fmla="*/ 2147483647 w 3038"/>
              <a:gd name="T7" fmla="*/ 2147483647 h 4134"/>
              <a:gd name="T8" fmla="*/ 2147483647 w 3038"/>
              <a:gd name="T9" fmla="*/ 2147483647 h 4134"/>
              <a:gd name="T10" fmla="*/ 2147483647 w 3038"/>
              <a:gd name="T11" fmla="*/ 2147483647 h 4134"/>
              <a:gd name="T12" fmla="*/ 2147483647 w 3038"/>
              <a:gd name="T13" fmla="*/ 2147483647 h 4134"/>
              <a:gd name="T14" fmla="*/ 2147483647 w 3038"/>
              <a:gd name="T15" fmla="*/ 2147483647 h 4134"/>
              <a:gd name="T16" fmla="*/ 2147483647 w 3038"/>
              <a:gd name="T17" fmla="*/ 0 h 413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038"/>
              <a:gd name="T28" fmla="*/ 0 h 4134"/>
              <a:gd name="T29" fmla="*/ 3038 w 3038"/>
              <a:gd name="T30" fmla="*/ 4134 h 4134"/>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038" h="4134">
                <a:moveTo>
                  <a:pt x="0" y="4134"/>
                </a:moveTo>
                <a:lnTo>
                  <a:pt x="438" y="3675"/>
                </a:lnTo>
                <a:lnTo>
                  <a:pt x="860" y="3198"/>
                </a:lnTo>
                <a:lnTo>
                  <a:pt x="1265" y="2704"/>
                </a:lnTo>
                <a:lnTo>
                  <a:pt x="1655" y="2194"/>
                </a:lnTo>
                <a:lnTo>
                  <a:pt x="2026" y="1668"/>
                </a:lnTo>
                <a:lnTo>
                  <a:pt x="2382" y="1128"/>
                </a:lnTo>
                <a:lnTo>
                  <a:pt x="2718" y="572"/>
                </a:lnTo>
                <a:lnTo>
                  <a:pt x="3038" y="0"/>
                </a:lnTo>
              </a:path>
            </a:pathLst>
          </a:custGeom>
          <a:noFill/>
          <a:ln w="57150">
            <a:solidFill>
              <a:srgbClr val="99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solidFill>
                <a:srgbClr val="990000"/>
              </a:solidFill>
            </a:endParaRPr>
          </a:p>
        </p:txBody>
      </p:sp>
      <p:sp>
        <p:nvSpPr>
          <p:cNvPr id="2" name="Rectangle 31"/>
          <p:cNvSpPr>
            <a:spLocks noChangeArrowheads="1"/>
          </p:cNvSpPr>
          <p:nvPr/>
        </p:nvSpPr>
        <p:spPr bwMode="auto">
          <a:xfrm>
            <a:off x="3499034" y="1994123"/>
            <a:ext cx="639763"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p>
            <a:pPr eaLnBrk="0" hangingPunct="0"/>
            <a:r>
              <a:rPr lang="en-US" sz="2800" b="1"/>
              <a:t>AS</a:t>
            </a:r>
          </a:p>
        </p:txBody>
      </p:sp>
      <p:sp>
        <p:nvSpPr>
          <p:cNvPr id="104505" name="Text Box 1081"/>
          <p:cNvSpPr txBox="1">
            <a:spLocks noChangeArrowheads="1"/>
          </p:cNvSpPr>
          <p:nvPr/>
        </p:nvSpPr>
        <p:spPr bwMode="auto">
          <a:xfrm>
            <a:off x="7938" y="-95746"/>
            <a:ext cx="914400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lIns="92075" tIns="46038" rIns="92075" bIns="46038" anchor="ct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a:r>
              <a:rPr lang="en-US" sz="3600" b="1"/>
              <a:t>AD/AS and the Phillips Curve </a:t>
            </a:r>
            <a:r>
              <a:rPr lang="en-US" sz="3600" b="1">
                <a:solidFill>
                  <a:srgbClr val="000099"/>
                </a:solidFill>
              </a:rPr>
              <a:t>  </a:t>
            </a:r>
          </a:p>
        </p:txBody>
      </p:sp>
      <p:sp>
        <p:nvSpPr>
          <p:cNvPr id="132101" name="Rectangle 5"/>
          <p:cNvSpPr>
            <a:spLocks noChangeArrowheads="1"/>
          </p:cNvSpPr>
          <p:nvPr/>
        </p:nvSpPr>
        <p:spPr bwMode="auto">
          <a:xfrm>
            <a:off x="3727634" y="5499323"/>
            <a:ext cx="1106488" cy="515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p>
            <a:pPr eaLnBrk="0" hangingPunct="0"/>
            <a:r>
              <a:rPr lang="en-US" sz="2800" b="1"/>
              <a:t>GDP</a:t>
            </a:r>
            <a:r>
              <a:rPr lang="en-US" sz="2800" b="1" baseline="-25000"/>
              <a:t>R</a:t>
            </a:r>
          </a:p>
        </p:txBody>
      </p:sp>
      <p:sp>
        <p:nvSpPr>
          <p:cNvPr id="79885" name="Line 13"/>
          <p:cNvSpPr>
            <a:spLocks noChangeShapeType="1"/>
          </p:cNvSpPr>
          <p:nvPr/>
        </p:nvSpPr>
        <p:spPr bwMode="auto">
          <a:xfrm>
            <a:off x="2556201" y="1765523"/>
            <a:ext cx="0" cy="3733800"/>
          </a:xfrm>
          <a:prstGeom prst="line">
            <a:avLst/>
          </a:prstGeom>
          <a:noFill/>
          <a:ln w="571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9886" name="Line 14"/>
          <p:cNvSpPr>
            <a:spLocks noChangeShapeType="1"/>
          </p:cNvSpPr>
          <p:nvPr/>
        </p:nvSpPr>
        <p:spPr bwMode="auto">
          <a:xfrm flipH="1">
            <a:off x="832034" y="3899123"/>
            <a:ext cx="1676400" cy="0"/>
          </a:xfrm>
          <a:prstGeom prst="line">
            <a:avLst/>
          </a:prstGeom>
          <a:noFill/>
          <a:ln w="57150">
            <a:solidFill>
              <a:schemeClr val="tx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32112" name="Text Box 16"/>
          <p:cNvSpPr txBox="1">
            <a:spLocks noChangeArrowheads="1"/>
          </p:cNvSpPr>
          <p:nvPr/>
        </p:nvSpPr>
        <p:spPr bwMode="auto">
          <a:xfrm>
            <a:off x="2813234" y="5499323"/>
            <a:ext cx="6350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US" sz="2800" b="1"/>
              <a:t>Q</a:t>
            </a:r>
            <a:r>
              <a:rPr lang="en-US" sz="2800" b="1" baseline="-25000"/>
              <a:t>Y</a:t>
            </a:r>
          </a:p>
        </p:txBody>
      </p:sp>
      <p:sp>
        <p:nvSpPr>
          <p:cNvPr id="3" name="Text Box 16"/>
          <p:cNvSpPr txBox="1">
            <a:spLocks noChangeArrowheads="1"/>
          </p:cNvSpPr>
          <p:nvPr/>
        </p:nvSpPr>
        <p:spPr bwMode="auto">
          <a:xfrm>
            <a:off x="-6166" y="3594323"/>
            <a:ext cx="744538"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US" sz="2800" b="1"/>
              <a:t>PL</a:t>
            </a:r>
            <a:r>
              <a:rPr lang="en-US" sz="2800" b="1" baseline="-25000"/>
              <a:t>e</a:t>
            </a:r>
          </a:p>
        </p:txBody>
      </p:sp>
      <p:sp>
        <p:nvSpPr>
          <p:cNvPr id="132111" name="Text Box 15"/>
          <p:cNvSpPr txBox="1">
            <a:spLocks noChangeArrowheads="1"/>
          </p:cNvSpPr>
          <p:nvPr/>
        </p:nvSpPr>
        <p:spPr bwMode="auto">
          <a:xfrm>
            <a:off x="2432234" y="1232123"/>
            <a:ext cx="1268413"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US" sz="3200" b="1"/>
              <a:t>LRAS</a:t>
            </a:r>
            <a:endParaRPr lang="en-US" sz="3200" b="1" baseline="-25000"/>
          </a:p>
        </p:txBody>
      </p:sp>
      <p:grpSp>
        <p:nvGrpSpPr>
          <p:cNvPr id="79890" name="Group 17"/>
          <p:cNvGrpSpPr>
            <a:grpSpLocks/>
          </p:cNvGrpSpPr>
          <p:nvPr/>
        </p:nvGrpSpPr>
        <p:grpSpPr bwMode="auto">
          <a:xfrm>
            <a:off x="5099234" y="2089373"/>
            <a:ext cx="3389313" cy="3486150"/>
            <a:chOff x="1473" y="948"/>
            <a:chExt cx="2989" cy="2724"/>
          </a:xfrm>
        </p:grpSpPr>
        <p:sp>
          <p:nvSpPr>
            <p:cNvPr id="79891" name="Line 18"/>
            <p:cNvSpPr>
              <a:spLocks noChangeShapeType="1"/>
            </p:cNvSpPr>
            <p:nvPr/>
          </p:nvSpPr>
          <p:spPr bwMode="auto">
            <a:xfrm>
              <a:off x="1489" y="948"/>
              <a:ext cx="0" cy="2724"/>
            </a:xfrm>
            <a:prstGeom prst="line">
              <a:avLst/>
            </a:prstGeom>
            <a:noFill/>
            <a:ln w="508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79892" name="Line 19"/>
            <p:cNvSpPr>
              <a:spLocks noChangeShapeType="1"/>
            </p:cNvSpPr>
            <p:nvPr/>
          </p:nvSpPr>
          <p:spPr bwMode="auto">
            <a:xfrm>
              <a:off x="1473" y="3655"/>
              <a:ext cx="2989" cy="0"/>
            </a:xfrm>
            <a:prstGeom prst="line">
              <a:avLst/>
            </a:prstGeom>
            <a:noFill/>
            <a:ln w="508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grpSp>
      <p:sp>
        <p:nvSpPr>
          <p:cNvPr id="79893" name="Text Box 31"/>
          <p:cNvSpPr txBox="1">
            <a:spLocks noChangeArrowheads="1"/>
          </p:cNvSpPr>
          <p:nvPr/>
        </p:nvSpPr>
        <p:spPr bwMode="auto">
          <a:xfrm>
            <a:off x="4108634" y="1384523"/>
            <a:ext cx="17526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lIns="92075" tIns="46038" rIns="92075" bIns="46038" anchor="ct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spcBef>
                <a:spcPct val="20000"/>
              </a:spcBef>
            </a:pPr>
            <a:r>
              <a:rPr lang="en-US" sz="2800" b="1"/>
              <a:t>Inflation</a:t>
            </a:r>
          </a:p>
        </p:txBody>
      </p:sp>
      <p:sp>
        <p:nvSpPr>
          <p:cNvPr id="4" name="Freeform 30"/>
          <p:cNvSpPr>
            <a:spLocks/>
          </p:cNvSpPr>
          <p:nvPr/>
        </p:nvSpPr>
        <p:spPr bwMode="auto">
          <a:xfrm rot="-1488734">
            <a:off x="6126347" y="1860773"/>
            <a:ext cx="1295400" cy="3341688"/>
          </a:xfrm>
          <a:custGeom>
            <a:avLst/>
            <a:gdLst>
              <a:gd name="T0" fmla="*/ 0 w 4387"/>
              <a:gd name="T1" fmla="*/ 0 h 4289"/>
              <a:gd name="T2" fmla="*/ 2147483647 w 4387"/>
              <a:gd name="T3" fmla="*/ 2147483647 h 4289"/>
              <a:gd name="T4" fmla="*/ 2147483647 w 4387"/>
              <a:gd name="T5" fmla="*/ 2147483647 h 4289"/>
              <a:gd name="T6" fmla="*/ 2147483647 w 4387"/>
              <a:gd name="T7" fmla="*/ 2147483647 h 4289"/>
              <a:gd name="T8" fmla="*/ 2147483647 w 4387"/>
              <a:gd name="T9" fmla="*/ 2147483647 h 4289"/>
              <a:gd name="T10" fmla="*/ 2147483647 w 4387"/>
              <a:gd name="T11" fmla="*/ 2147483647 h 4289"/>
              <a:gd name="T12" fmla="*/ 2147483647 w 4387"/>
              <a:gd name="T13" fmla="*/ 2147483647 h 4289"/>
              <a:gd name="T14" fmla="*/ 2147483647 w 4387"/>
              <a:gd name="T15" fmla="*/ 2147483647 h 4289"/>
              <a:gd name="T16" fmla="*/ 2147483647 w 4387"/>
              <a:gd name="T17" fmla="*/ 2147483647 h 4289"/>
              <a:gd name="T18" fmla="*/ 2147483647 w 4387"/>
              <a:gd name="T19" fmla="*/ 2147483647 h 4289"/>
              <a:gd name="T20" fmla="*/ 2147483647 w 4387"/>
              <a:gd name="T21" fmla="*/ 2147483647 h 4289"/>
              <a:gd name="T22" fmla="*/ 2147483647 w 4387"/>
              <a:gd name="T23" fmla="*/ 2147483647 h 4289"/>
              <a:gd name="T24" fmla="*/ 2147483647 w 4387"/>
              <a:gd name="T25" fmla="*/ 2147483647 h 4289"/>
              <a:gd name="T26" fmla="*/ 2147483647 w 4387"/>
              <a:gd name="T27" fmla="*/ 2147483647 h 4289"/>
              <a:gd name="T28" fmla="*/ 2147483647 w 4387"/>
              <a:gd name="T29" fmla="*/ 2147483647 h 4289"/>
              <a:gd name="T30" fmla="*/ 2147483647 w 4387"/>
              <a:gd name="T31" fmla="*/ 2147483647 h 4289"/>
              <a:gd name="T32" fmla="*/ 2147483647 w 4387"/>
              <a:gd name="T33" fmla="*/ 2147483647 h 428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4387"/>
              <a:gd name="T52" fmla="*/ 0 h 4289"/>
              <a:gd name="T53" fmla="*/ 4387 w 4387"/>
              <a:gd name="T54" fmla="*/ 4289 h 4289"/>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4387" h="4289">
                <a:moveTo>
                  <a:pt x="0" y="0"/>
                </a:moveTo>
                <a:lnTo>
                  <a:pt x="191" y="346"/>
                </a:lnTo>
                <a:lnTo>
                  <a:pt x="397" y="685"/>
                </a:lnTo>
                <a:lnTo>
                  <a:pt x="615" y="1014"/>
                </a:lnTo>
                <a:lnTo>
                  <a:pt x="846" y="1335"/>
                </a:lnTo>
                <a:lnTo>
                  <a:pt x="1084" y="1643"/>
                </a:lnTo>
                <a:lnTo>
                  <a:pt x="1337" y="1942"/>
                </a:lnTo>
                <a:lnTo>
                  <a:pt x="1599" y="2230"/>
                </a:lnTo>
                <a:lnTo>
                  <a:pt x="1873" y="2509"/>
                </a:lnTo>
                <a:lnTo>
                  <a:pt x="2155" y="2773"/>
                </a:lnTo>
                <a:lnTo>
                  <a:pt x="2447" y="3028"/>
                </a:lnTo>
                <a:lnTo>
                  <a:pt x="2748" y="3269"/>
                </a:lnTo>
                <a:lnTo>
                  <a:pt x="3059" y="3499"/>
                </a:lnTo>
                <a:lnTo>
                  <a:pt x="3378" y="3715"/>
                </a:lnTo>
                <a:lnTo>
                  <a:pt x="3706" y="3919"/>
                </a:lnTo>
                <a:lnTo>
                  <a:pt x="4043" y="4110"/>
                </a:lnTo>
                <a:lnTo>
                  <a:pt x="4387" y="4289"/>
                </a:lnTo>
              </a:path>
            </a:pathLst>
          </a:custGeom>
          <a:noFill/>
          <a:ln w="57150">
            <a:solidFill>
              <a:srgbClr val="99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 name="Rectangle 31"/>
          <p:cNvSpPr>
            <a:spLocks noChangeArrowheads="1"/>
          </p:cNvSpPr>
          <p:nvPr/>
        </p:nvSpPr>
        <p:spPr bwMode="auto">
          <a:xfrm>
            <a:off x="8031347" y="4603973"/>
            <a:ext cx="1114425"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p>
            <a:pPr eaLnBrk="0" hangingPunct="0"/>
            <a:r>
              <a:rPr lang="en-US" sz="2800" b="1"/>
              <a:t>SRPC</a:t>
            </a:r>
          </a:p>
        </p:txBody>
      </p:sp>
      <p:sp>
        <p:nvSpPr>
          <p:cNvPr id="6" name="Rectangle 5"/>
          <p:cNvSpPr>
            <a:spLocks noChangeArrowheads="1"/>
          </p:cNvSpPr>
          <p:nvPr/>
        </p:nvSpPr>
        <p:spPr bwMode="auto">
          <a:xfrm>
            <a:off x="5708834" y="5897786"/>
            <a:ext cx="2514600" cy="515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p>
            <a:pPr eaLnBrk="0" hangingPunct="0"/>
            <a:r>
              <a:rPr lang="en-US" sz="2800" b="1"/>
              <a:t>Unemployment</a:t>
            </a:r>
            <a:endParaRPr lang="en-US" sz="2800" b="1" baseline="-25000"/>
          </a:p>
        </p:txBody>
      </p:sp>
      <p:sp>
        <p:nvSpPr>
          <p:cNvPr id="79897" name="Line 25"/>
          <p:cNvSpPr>
            <a:spLocks noChangeShapeType="1"/>
          </p:cNvSpPr>
          <p:nvPr/>
        </p:nvSpPr>
        <p:spPr bwMode="auto">
          <a:xfrm>
            <a:off x="6318434" y="1765523"/>
            <a:ext cx="0" cy="3810000"/>
          </a:xfrm>
          <a:prstGeom prst="line">
            <a:avLst/>
          </a:prstGeom>
          <a:noFill/>
          <a:ln w="571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 name="Text Box 16"/>
          <p:cNvSpPr txBox="1">
            <a:spLocks noChangeArrowheads="1"/>
          </p:cNvSpPr>
          <p:nvPr/>
        </p:nvSpPr>
        <p:spPr bwMode="auto">
          <a:xfrm>
            <a:off x="6089834" y="5499323"/>
            <a:ext cx="61595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US" sz="2800" b="1"/>
              <a:t>U</a:t>
            </a:r>
            <a:r>
              <a:rPr lang="en-US" sz="2800" b="1" baseline="-25000"/>
              <a:t>Y</a:t>
            </a:r>
          </a:p>
        </p:txBody>
      </p:sp>
      <p:sp>
        <p:nvSpPr>
          <p:cNvPr id="8" name="Text Box 15"/>
          <p:cNvSpPr txBox="1">
            <a:spLocks noChangeArrowheads="1"/>
          </p:cNvSpPr>
          <p:nvPr/>
        </p:nvSpPr>
        <p:spPr bwMode="auto">
          <a:xfrm>
            <a:off x="5708834" y="1232123"/>
            <a:ext cx="1290638"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US" sz="3200" b="1"/>
              <a:t>LRPC</a:t>
            </a:r>
            <a:endParaRPr lang="en-US" sz="3200" b="1" baseline="-25000"/>
          </a:p>
        </p:txBody>
      </p:sp>
      <p:sp>
        <p:nvSpPr>
          <p:cNvPr id="9" name="Text Box 15"/>
          <p:cNvSpPr txBox="1">
            <a:spLocks noChangeArrowheads="1"/>
          </p:cNvSpPr>
          <p:nvPr/>
        </p:nvSpPr>
        <p:spPr bwMode="auto">
          <a:xfrm>
            <a:off x="152400" y="458455"/>
            <a:ext cx="914400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eaLnBrk="1" hangingPunct="1"/>
            <a:r>
              <a:rPr lang="en-US" sz="3200" b="1" dirty="0">
                <a:solidFill>
                  <a:srgbClr val="000099"/>
                </a:solidFill>
              </a:rPr>
              <a:t>AD Down = Down the SRPC</a:t>
            </a:r>
            <a:endParaRPr lang="en-US" sz="3200" b="1" baseline="-25000" dirty="0">
              <a:solidFill>
                <a:srgbClr val="000099"/>
              </a:solidFill>
            </a:endParaRPr>
          </a:p>
        </p:txBody>
      </p:sp>
      <p:sp>
        <p:nvSpPr>
          <p:cNvPr id="79902" name="Oval 30"/>
          <p:cNvSpPr>
            <a:spLocks noChangeArrowheads="1"/>
          </p:cNvSpPr>
          <p:nvPr/>
        </p:nvSpPr>
        <p:spPr bwMode="auto">
          <a:xfrm>
            <a:off x="2432234" y="3822923"/>
            <a:ext cx="152400" cy="152400"/>
          </a:xfrm>
          <a:prstGeom prst="ellipse">
            <a:avLst/>
          </a:prstGeom>
          <a:solidFill>
            <a:srgbClr val="FFFF00"/>
          </a:solidFill>
          <a:ln w="285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 name="Freeform 30"/>
          <p:cNvSpPr>
            <a:spLocks/>
          </p:cNvSpPr>
          <p:nvPr/>
        </p:nvSpPr>
        <p:spPr bwMode="auto">
          <a:xfrm rot="-1558785">
            <a:off x="1517834" y="2756123"/>
            <a:ext cx="914400" cy="2895600"/>
          </a:xfrm>
          <a:custGeom>
            <a:avLst/>
            <a:gdLst>
              <a:gd name="T0" fmla="*/ 0 w 4387"/>
              <a:gd name="T1" fmla="*/ 0 h 4289"/>
              <a:gd name="T2" fmla="*/ 2147483647 w 4387"/>
              <a:gd name="T3" fmla="*/ 2147483647 h 4289"/>
              <a:gd name="T4" fmla="*/ 2147483647 w 4387"/>
              <a:gd name="T5" fmla="*/ 2147483647 h 4289"/>
              <a:gd name="T6" fmla="*/ 2147483647 w 4387"/>
              <a:gd name="T7" fmla="*/ 2147483647 h 4289"/>
              <a:gd name="T8" fmla="*/ 2147483647 w 4387"/>
              <a:gd name="T9" fmla="*/ 2147483647 h 4289"/>
              <a:gd name="T10" fmla="*/ 2147483647 w 4387"/>
              <a:gd name="T11" fmla="*/ 2147483647 h 4289"/>
              <a:gd name="T12" fmla="*/ 2147483647 w 4387"/>
              <a:gd name="T13" fmla="*/ 2147483647 h 4289"/>
              <a:gd name="T14" fmla="*/ 2147483647 w 4387"/>
              <a:gd name="T15" fmla="*/ 2147483647 h 4289"/>
              <a:gd name="T16" fmla="*/ 2147483647 w 4387"/>
              <a:gd name="T17" fmla="*/ 2147483647 h 4289"/>
              <a:gd name="T18" fmla="*/ 2147483647 w 4387"/>
              <a:gd name="T19" fmla="*/ 2147483647 h 4289"/>
              <a:gd name="T20" fmla="*/ 2147483647 w 4387"/>
              <a:gd name="T21" fmla="*/ 2147483647 h 4289"/>
              <a:gd name="T22" fmla="*/ 2147483647 w 4387"/>
              <a:gd name="T23" fmla="*/ 2147483647 h 4289"/>
              <a:gd name="T24" fmla="*/ 2147483647 w 4387"/>
              <a:gd name="T25" fmla="*/ 2147483647 h 4289"/>
              <a:gd name="T26" fmla="*/ 2147483647 w 4387"/>
              <a:gd name="T27" fmla="*/ 2147483647 h 4289"/>
              <a:gd name="T28" fmla="*/ 2147483647 w 4387"/>
              <a:gd name="T29" fmla="*/ 2147483647 h 4289"/>
              <a:gd name="T30" fmla="*/ 2147483647 w 4387"/>
              <a:gd name="T31" fmla="*/ 2147483647 h 4289"/>
              <a:gd name="T32" fmla="*/ 2147483647 w 4387"/>
              <a:gd name="T33" fmla="*/ 2147483647 h 428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4387"/>
              <a:gd name="T52" fmla="*/ 0 h 4289"/>
              <a:gd name="T53" fmla="*/ 4387 w 4387"/>
              <a:gd name="T54" fmla="*/ 4289 h 4289"/>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4387" h="4289">
                <a:moveTo>
                  <a:pt x="0" y="0"/>
                </a:moveTo>
                <a:lnTo>
                  <a:pt x="191" y="346"/>
                </a:lnTo>
                <a:lnTo>
                  <a:pt x="397" y="685"/>
                </a:lnTo>
                <a:lnTo>
                  <a:pt x="615" y="1014"/>
                </a:lnTo>
                <a:lnTo>
                  <a:pt x="846" y="1335"/>
                </a:lnTo>
                <a:lnTo>
                  <a:pt x="1084" y="1643"/>
                </a:lnTo>
                <a:lnTo>
                  <a:pt x="1337" y="1942"/>
                </a:lnTo>
                <a:lnTo>
                  <a:pt x="1599" y="2230"/>
                </a:lnTo>
                <a:lnTo>
                  <a:pt x="1873" y="2509"/>
                </a:lnTo>
                <a:lnTo>
                  <a:pt x="2155" y="2773"/>
                </a:lnTo>
                <a:lnTo>
                  <a:pt x="2447" y="3028"/>
                </a:lnTo>
                <a:lnTo>
                  <a:pt x="2748" y="3269"/>
                </a:lnTo>
                <a:lnTo>
                  <a:pt x="3059" y="3499"/>
                </a:lnTo>
                <a:lnTo>
                  <a:pt x="3378" y="3715"/>
                </a:lnTo>
                <a:lnTo>
                  <a:pt x="3706" y="3919"/>
                </a:lnTo>
                <a:lnTo>
                  <a:pt x="4043" y="4110"/>
                </a:lnTo>
                <a:lnTo>
                  <a:pt x="4387" y="4289"/>
                </a:lnTo>
              </a:path>
            </a:pathLst>
          </a:custGeom>
          <a:noFill/>
          <a:ln w="57150">
            <a:solidFill>
              <a:srgbClr val="000099"/>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1" name="Rectangle 31"/>
          <p:cNvSpPr>
            <a:spLocks noChangeArrowheads="1"/>
          </p:cNvSpPr>
          <p:nvPr/>
        </p:nvSpPr>
        <p:spPr bwMode="auto">
          <a:xfrm>
            <a:off x="3118034" y="4965923"/>
            <a:ext cx="81915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p>
            <a:pPr eaLnBrk="0" hangingPunct="0"/>
            <a:r>
              <a:rPr lang="en-US" sz="2800" b="1"/>
              <a:t>AD</a:t>
            </a:r>
            <a:r>
              <a:rPr lang="en-US" sz="2800" b="1" baseline="-25000"/>
              <a:t>1</a:t>
            </a:r>
          </a:p>
        </p:txBody>
      </p:sp>
      <p:sp>
        <p:nvSpPr>
          <p:cNvPr id="79906" name="Line 34"/>
          <p:cNvSpPr>
            <a:spLocks noChangeShapeType="1"/>
          </p:cNvSpPr>
          <p:nvPr/>
        </p:nvSpPr>
        <p:spPr bwMode="auto">
          <a:xfrm flipH="1">
            <a:off x="832034" y="4356323"/>
            <a:ext cx="1143000" cy="0"/>
          </a:xfrm>
          <a:prstGeom prst="line">
            <a:avLst/>
          </a:prstGeom>
          <a:noFill/>
          <a:ln w="57150">
            <a:solidFill>
              <a:schemeClr val="tx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9908" name="Oval 36"/>
          <p:cNvSpPr>
            <a:spLocks noChangeArrowheads="1"/>
          </p:cNvSpPr>
          <p:nvPr/>
        </p:nvSpPr>
        <p:spPr bwMode="auto">
          <a:xfrm>
            <a:off x="1822634" y="4280123"/>
            <a:ext cx="152400" cy="152400"/>
          </a:xfrm>
          <a:prstGeom prst="ellipse">
            <a:avLst/>
          </a:prstGeom>
          <a:solidFill>
            <a:srgbClr val="FF0000"/>
          </a:solidFill>
          <a:ln w="285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9909" name="Line 37"/>
          <p:cNvSpPr>
            <a:spLocks noChangeShapeType="1"/>
          </p:cNvSpPr>
          <p:nvPr/>
        </p:nvSpPr>
        <p:spPr bwMode="auto">
          <a:xfrm flipH="1">
            <a:off x="5175434" y="3975323"/>
            <a:ext cx="1828800" cy="0"/>
          </a:xfrm>
          <a:prstGeom prst="line">
            <a:avLst/>
          </a:prstGeom>
          <a:noFill/>
          <a:ln w="57150">
            <a:solidFill>
              <a:schemeClr val="tx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9912" name="Line 40"/>
          <p:cNvSpPr>
            <a:spLocks noChangeShapeType="1"/>
          </p:cNvSpPr>
          <p:nvPr/>
        </p:nvSpPr>
        <p:spPr bwMode="auto">
          <a:xfrm flipH="1">
            <a:off x="1898834" y="4432523"/>
            <a:ext cx="0" cy="1066800"/>
          </a:xfrm>
          <a:prstGeom prst="line">
            <a:avLst/>
          </a:prstGeom>
          <a:noFill/>
          <a:ln w="57150">
            <a:solidFill>
              <a:schemeClr val="tx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9913" name="AutoShape 41"/>
          <p:cNvSpPr>
            <a:spLocks noChangeArrowheads="1"/>
          </p:cNvSpPr>
          <p:nvPr/>
        </p:nvSpPr>
        <p:spPr bwMode="auto">
          <a:xfrm rot="10800000">
            <a:off x="1289234" y="3213323"/>
            <a:ext cx="609600" cy="381000"/>
          </a:xfrm>
          <a:prstGeom prst="rightArrow">
            <a:avLst>
              <a:gd name="adj1" fmla="val 50000"/>
              <a:gd name="adj2" fmla="val 40000"/>
            </a:avLst>
          </a:prstGeom>
          <a:solidFill>
            <a:srgbClr val="FFFF00"/>
          </a:solidFill>
          <a:ln w="381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9915" name="Line 43"/>
          <p:cNvSpPr>
            <a:spLocks noChangeShapeType="1"/>
          </p:cNvSpPr>
          <p:nvPr/>
        </p:nvSpPr>
        <p:spPr bwMode="auto">
          <a:xfrm flipH="1">
            <a:off x="7004234" y="4051523"/>
            <a:ext cx="0" cy="1524000"/>
          </a:xfrm>
          <a:prstGeom prst="line">
            <a:avLst/>
          </a:prstGeom>
          <a:noFill/>
          <a:ln w="57150">
            <a:solidFill>
              <a:schemeClr val="tx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9918" name="Line 46"/>
          <p:cNvSpPr>
            <a:spLocks noChangeShapeType="1"/>
          </p:cNvSpPr>
          <p:nvPr/>
        </p:nvSpPr>
        <p:spPr bwMode="auto">
          <a:xfrm flipH="1">
            <a:off x="7613834" y="4661123"/>
            <a:ext cx="0" cy="838200"/>
          </a:xfrm>
          <a:prstGeom prst="line">
            <a:avLst/>
          </a:prstGeom>
          <a:noFill/>
          <a:ln w="57150">
            <a:solidFill>
              <a:schemeClr val="tx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9917" name="Oval 45"/>
          <p:cNvSpPr>
            <a:spLocks noChangeArrowheads="1"/>
          </p:cNvSpPr>
          <p:nvPr/>
        </p:nvSpPr>
        <p:spPr bwMode="auto">
          <a:xfrm>
            <a:off x="6928034" y="3899123"/>
            <a:ext cx="152400" cy="152400"/>
          </a:xfrm>
          <a:prstGeom prst="ellipse">
            <a:avLst/>
          </a:prstGeom>
          <a:solidFill>
            <a:srgbClr val="FFFF00"/>
          </a:solidFill>
          <a:ln w="285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9916" name="Line 44"/>
          <p:cNvSpPr>
            <a:spLocks noChangeShapeType="1"/>
          </p:cNvSpPr>
          <p:nvPr/>
        </p:nvSpPr>
        <p:spPr bwMode="auto">
          <a:xfrm flipH="1" flipV="1">
            <a:off x="5175434" y="4508723"/>
            <a:ext cx="2514600" cy="0"/>
          </a:xfrm>
          <a:prstGeom prst="line">
            <a:avLst/>
          </a:prstGeom>
          <a:noFill/>
          <a:ln w="57150">
            <a:solidFill>
              <a:schemeClr val="tx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9911" name="Oval 39"/>
          <p:cNvSpPr>
            <a:spLocks noChangeArrowheads="1"/>
          </p:cNvSpPr>
          <p:nvPr/>
        </p:nvSpPr>
        <p:spPr bwMode="auto">
          <a:xfrm>
            <a:off x="7537634" y="4432523"/>
            <a:ext cx="152400" cy="152400"/>
          </a:xfrm>
          <a:prstGeom prst="ellipse">
            <a:avLst/>
          </a:prstGeom>
          <a:solidFill>
            <a:srgbClr val="FF0000"/>
          </a:solidFill>
          <a:ln w="285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Tree>
    <p:extLst>
      <p:ext uri="{BB962C8B-B14F-4D97-AF65-F5344CB8AC3E}">
        <p14:creationId xmlns:p14="http://schemas.microsoft.com/office/powerpoint/2010/main" val="253697732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dissolve">
                                      <p:cBhvr>
                                        <p:cTn id="7" dur="500"/>
                                        <p:tgtEl>
                                          <p:spTgt spid="8"/>
                                        </p:tgtEl>
                                      </p:cBhvr>
                                    </p:animEffect>
                                  </p:childTnLst>
                                </p:cTn>
                              </p:par>
                              <p:par>
                                <p:cTn id="8" presetID="9" presetClass="entr" presetSubtype="0" fill="hold" grpId="0" nodeType="withEffect">
                                  <p:stCondLst>
                                    <p:cond delay="0"/>
                                  </p:stCondLst>
                                  <p:childTnLst>
                                    <p:set>
                                      <p:cBhvr>
                                        <p:cTn id="9" dur="1" fill="hold">
                                          <p:stCondLst>
                                            <p:cond delay="0"/>
                                          </p:stCondLst>
                                        </p:cTn>
                                        <p:tgtEl>
                                          <p:spTgt spid="79897"/>
                                        </p:tgtEl>
                                        <p:attrNameLst>
                                          <p:attrName>style.visibility</p:attrName>
                                        </p:attrNameLst>
                                      </p:cBhvr>
                                      <p:to>
                                        <p:strVal val="visible"/>
                                      </p:to>
                                    </p:set>
                                    <p:animEffect transition="in" filter="dissolve">
                                      <p:cBhvr>
                                        <p:cTn id="10" dur="500"/>
                                        <p:tgtEl>
                                          <p:spTgt spid="79897"/>
                                        </p:tgtEl>
                                      </p:cBhvr>
                                    </p:animEffect>
                                  </p:childTnLst>
                                </p:cTn>
                              </p:par>
                              <p:par>
                                <p:cTn id="11" presetID="9" presetClass="entr" presetSubtype="0" fill="hold" grpId="0" nodeType="withEffect">
                                  <p:stCondLst>
                                    <p:cond delay="0"/>
                                  </p:stCondLst>
                                  <p:childTnLst>
                                    <p:set>
                                      <p:cBhvr>
                                        <p:cTn id="12" dur="1" fill="hold">
                                          <p:stCondLst>
                                            <p:cond delay="0"/>
                                          </p:stCondLst>
                                        </p:cTn>
                                        <p:tgtEl>
                                          <p:spTgt spid="79909"/>
                                        </p:tgtEl>
                                        <p:attrNameLst>
                                          <p:attrName>style.visibility</p:attrName>
                                        </p:attrNameLst>
                                      </p:cBhvr>
                                      <p:to>
                                        <p:strVal val="visible"/>
                                      </p:to>
                                    </p:set>
                                    <p:animEffect transition="in" filter="dissolve">
                                      <p:cBhvr>
                                        <p:cTn id="13" dur="500"/>
                                        <p:tgtEl>
                                          <p:spTgt spid="79909"/>
                                        </p:tgtEl>
                                      </p:cBhvr>
                                    </p:animEffect>
                                  </p:childTnLst>
                                </p:cTn>
                              </p:par>
                              <p:par>
                                <p:cTn id="14" presetID="9" presetClass="entr" presetSubtype="0" fill="hold" grpId="0" nodeType="withEffect">
                                  <p:stCondLst>
                                    <p:cond delay="0"/>
                                  </p:stCondLst>
                                  <p:childTnLst>
                                    <p:set>
                                      <p:cBhvr>
                                        <p:cTn id="15" dur="1" fill="hold">
                                          <p:stCondLst>
                                            <p:cond delay="0"/>
                                          </p:stCondLst>
                                        </p:cTn>
                                        <p:tgtEl>
                                          <p:spTgt spid="79917"/>
                                        </p:tgtEl>
                                        <p:attrNameLst>
                                          <p:attrName>style.visibility</p:attrName>
                                        </p:attrNameLst>
                                      </p:cBhvr>
                                      <p:to>
                                        <p:strVal val="visible"/>
                                      </p:to>
                                    </p:set>
                                    <p:animEffect transition="in" filter="dissolve">
                                      <p:cBhvr>
                                        <p:cTn id="16" dur="500"/>
                                        <p:tgtEl>
                                          <p:spTgt spid="79917"/>
                                        </p:tgtEl>
                                      </p:cBhvr>
                                    </p:animEffect>
                                  </p:childTnLst>
                                </p:cTn>
                              </p:par>
                              <p:par>
                                <p:cTn id="17" presetID="9" presetClass="entr" presetSubtype="0" fill="hold" grpId="0" nodeType="withEffect">
                                  <p:stCondLst>
                                    <p:cond delay="0"/>
                                  </p:stCondLst>
                                  <p:childTnLst>
                                    <p:set>
                                      <p:cBhvr>
                                        <p:cTn id="18" dur="1" fill="hold">
                                          <p:stCondLst>
                                            <p:cond delay="0"/>
                                          </p:stCondLst>
                                        </p:cTn>
                                        <p:tgtEl>
                                          <p:spTgt spid="79915"/>
                                        </p:tgtEl>
                                        <p:attrNameLst>
                                          <p:attrName>style.visibility</p:attrName>
                                        </p:attrNameLst>
                                      </p:cBhvr>
                                      <p:to>
                                        <p:strVal val="visible"/>
                                      </p:to>
                                    </p:set>
                                    <p:animEffect transition="in" filter="dissolve">
                                      <p:cBhvr>
                                        <p:cTn id="19" dur="500"/>
                                        <p:tgtEl>
                                          <p:spTgt spid="79915"/>
                                        </p:tgtEl>
                                      </p:cBhvr>
                                    </p:animEffect>
                                  </p:childTnLst>
                                </p:cTn>
                              </p:par>
                              <p:par>
                                <p:cTn id="20" presetID="9" presetClass="entr" presetSubtype="0" fill="hold" grpId="0" nodeType="with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dissolve">
                                      <p:cBhvr>
                                        <p:cTn id="22" dur="500"/>
                                        <p:tgtEl>
                                          <p:spTgt spid="7"/>
                                        </p:tgtEl>
                                      </p:cBhvr>
                                    </p:animEffect>
                                  </p:childTnLst>
                                </p:cTn>
                              </p:par>
                              <p:par>
                                <p:cTn id="23" presetID="9" presetClass="entr" presetSubtype="0" fill="hold" grpId="0" nodeType="withEffect">
                                  <p:stCondLst>
                                    <p:cond delay="0"/>
                                  </p:stCondLst>
                                  <p:childTnLst>
                                    <p:set>
                                      <p:cBhvr>
                                        <p:cTn id="24" dur="1" fill="hold">
                                          <p:stCondLst>
                                            <p:cond delay="0"/>
                                          </p:stCondLst>
                                        </p:cTn>
                                        <p:tgtEl>
                                          <p:spTgt spid="4"/>
                                        </p:tgtEl>
                                        <p:attrNameLst>
                                          <p:attrName>style.visibility</p:attrName>
                                        </p:attrNameLst>
                                      </p:cBhvr>
                                      <p:to>
                                        <p:strVal val="visible"/>
                                      </p:to>
                                    </p:set>
                                    <p:animEffect transition="in" filter="dissolve">
                                      <p:cBhvr>
                                        <p:cTn id="25" dur="500"/>
                                        <p:tgtEl>
                                          <p:spTgt spid="4"/>
                                        </p:tgtEl>
                                      </p:cBhvr>
                                    </p:animEffect>
                                  </p:childTnLst>
                                </p:cTn>
                              </p:par>
                              <p:par>
                                <p:cTn id="26" presetID="9" presetClass="entr" presetSubtype="0" fill="hold" grpId="0" nodeType="withEffect">
                                  <p:stCondLst>
                                    <p:cond delay="0"/>
                                  </p:stCondLst>
                                  <p:childTnLst>
                                    <p:set>
                                      <p:cBhvr>
                                        <p:cTn id="27" dur="1" fill="hold">
                                          <p:stCondLst>
                                            <p:cond delay="0"/>
                                          </p:stCondLst>
                                        </p:cTn>
                                        <p:tgtEl>
                                          <p:spTgt spid="5"/>
                                        </p:tgtEl>
                                        <p:attrNameLst>
                                          <p:attrName>style.visibility</p:attrName>
                                        </p:attrNameLst>
                                      </p:cBhvr>
                                      <p:to>
                                        <p:strVal val="visible"/>
                                      </p:to>
                                    </p:set>
                                    <p:animEffect transition="in" filter="dissolve">
                                      <p:cBhvr>
                                        <p:cTn id="28" dur="500"/>
                                        <p:tgtEl>
                                          <p:spTgt spid="5"/>
                                        </p:tgtEl>
                                      </p:cBhvr>
                                    </p:animEffect>
                                  </p:childTnLst>
                                </p:cTn>
                              </p:par>
                            </p:childTnLst>
                          </p:cTn>
                        </p:par>
                      </p:childTnLst>
                    </p:cTn>
                  </p:par>
                  <p:par>
                    <p:cTn id="29" fill="hold" nodeType="clickPar">
                      <p:stCondLst>
                        <p:cond delay="indefinite"/>
                      </p:stCondLst>
                      <p:childTnLst>
                        <p:par>
                          <p:cTn id="30" fill="hold" nodeType="withGroup">
                            <p:stCondLst>
                              <p:cond delay="0"/>
                            </p:stCondLst>
                            <p:childTnLst>
                              <p:par>
                                <p:cTn id="31" presetID="9" presetClass="entr" presetSubtype="0" fill="hold" grpId="0" nodeType="clickEffect">
                                  <p:stCondLst>
                                    <p:cond delay="0"/>
                                  </p:stCondLst>
                                  <p:childTnLst>
                                    <p:set>
                                      <p:cBhvr>
                                        <p:cTn id="32" dur="1" fill="hold">
                                          <p:stCondLst>
                                            <p:cond delay="0"/>
                                          </p:stCondLst>
                                        </p:cTn>
                                        <p:tgtEl>
                                          <p:spTgt spid="79906"/>
                                        </p:tgtEl>
                                        <p:attrNameLst>
                                          <p:attrName>style.visibility</p:attrName>
                                        </p:attrNameLst>
                                      </p:cBhvr>
                                      <p:to>
                                        <p:strVal val="visible"/>
                                      </p:to>
                                    </p:set>
                                    <p:animEffect transition="in" filter="dissolve">
                                      <p:cBhvr>
                                        <p:cTn id="33" dur="500"/>
                                        <p:tgtEl>
                                          <p:spTgt spid="79906"/>
                                        </p:tgtEl>
                                      </p:cBhvr>
                                    </p:animEffect>
                                  </p:childTnLst>
                                </p:cTn>
                              </p:par>
                              <p:par>
                                <p:cTn id="34" presetID="9" presetClass="entr" presetSubtype="0" fill="hold" grpId="0" nodeType="withEffect">
                                  <p:stCondLst>
                                    <p:cond delay="0"/>
                                  </p:stCondLst>
                                  <p:childTnLst>
                                    <p:set>
                                      <p:cBhvr>
                                        <p:cTn id="35" dur="1" fill="hold">
                                          <p:stCondLst>
                                            <p:cond delay="0"/>
                                          </p:stCondLst>
                                        </p:cTn>
                                        <p:tgtEl>
                                          <p:spTgt spid="10"/>
                                        </p:tgtEl>
                                        <p:attrNameLst>
                                          <p:attrName>style.visibility</p:attrName>
                                        </p:attrNameLst>
                                      </p:cBhvr>
                                      <p:to>
                                        <p:strVal val="visible"/>
                                      </p:to>
                                    </p:set>
                                    <p:animEffect transition="in" filter="dissolve">
                                      <p:cBhvr>
                                        <p:cTn id="36" dur="500"/>
                                        <p:tgtEl>
                                          <p:spTgt spid="10"/>
                                        </p:tgtEl>
                                      </p:cBhvr>
                                    </p:animEffect>
                                  </p:childTnLst>
                                </p:cTn>
                              </p:par>
                              <p:par>
                                <p:cTn id="37" presetID="9" presetClass="entr" presetSubtype="0" fill="hold" grpId="0" nodeType="withEffect">
                                  <p:stCondLst>
                                    <p:cond delay="0"/>
                                  </p:stCondLst>
                                  <p:childTnLst>
                                    <p:set>
                                      <p:cBhvr>
                                        <p:cTn id="38" dur="1" fill="hold">
                                          <p:stCondLst>
                                            <p:cond delay="0"/>
                                          </p:stCondLst>
                                        </p:cTn>
                                        <p:tgtEl>
                                          <p:spTgt spid="79908"/>
                                        </p:tgtEl>
                                        <p:attrNameLst>
                                          <p:attrName>style.visibility</p:attrName>
                                        </p:attrNameLst>
                                      </p:cBhvr>
                                      <p:to>
                                        <p:strVal val="visible"/>
                                      </p:to>
                                    </p:set>
                                    <p:animEffect transition="in" filter="dissolve">
                                      <p:cBhvr>
                                        <p:cTn id="39" dur="500"/>
                                        <p:tgtEl>
                                          <p:spTgt spid="79908"/>
                                        </p:tgtEl>
                                      </p:cBhvr>
                                    </p:animEffect>
                                  </p:childTnLst>
                                </p:cTn>
                              </p:par>
                              <p:par>
                                <p:cTn id="40" presetID="9" presetClass="entr" presetSubtype="0" fill="hold" grpId="0" nodeType="withEffect">
                                  <p:stCondLst>
                                    <p:cond delay="0"/>
                                  </p:stCondLst>
                                  <p:childTnLst>
                                    <p:set>
                                      <p:cBhvr>
                                        <p:cTn id="41" dur="1" fill="hold">
                                          <p:stCondLst>
                                            <p:cond delay="0"/>
                                          </p:stCondLst>
                                        </p:cTn>
                                        <p:tgtEl>
                                          <p:spTgt spid="11"/>
                                        </p:tgtEl>
                                        <p:attrNameLst>
                                          <p:attrName>style.visibility</p:attrName>
                                        </p:attrNameLst>
                                      </p:cBhvr>
                                      <p:to>
                                        <p:strVal val="visible"/>
                                      </p:to>
                                    </p:set>
                                    <p:animEffect transition="in" filter="dissolve">
                                      <p:cBhvr>
                                        <p:cTn id="42" dur="500"/>
                                        <p:tgtEl>
                                          <p:spTgt spid="11"/>
                                        </p:tgtEl>
                                      </p:cBhvr>
                                    </p:animEffect>
                                  </p:childTnLst>
                                </p:cTn>
                              </p:par>
                              <p:par>
                                <p:cTn id="43" presetID="9" presetClass="entr" presetSubtype="0" fill="hold" grpId="0" nodeType="withEffect">
                                  <p:stCondLst>
                                    <p:cond delay="0"/>
                                  </p:stCondLst>
                                  <p:childTnLst>
                                    <p:set>
                                      <p:cBhvr>
                                        <p:cTn id="44" dur="1" fill="hold">
                                          <p:stCondLst>
                                            <p:cond delay="0"/>
                                          </p:stCondLst>
                                        </p:cTn>
                                        <p:tgtEl>
                                          <p:spTgt spid="79907"/>
                                        </p:tgtEl>
                                        <p:attrNameLst>
                                          <p:attrName>style.visibility</p:attrName>
                                        </p:attrNameLst>
                                      </p:cBhvr>
                                      <p:to>
                                        <p:strVal val="visible"/>
                                      </p:to>
                                    </p:set>
                                    <p:animEffect transition="in" filter="dissolve">
                                      <p:cBhvr>
                                        <p:cTn id="45" dur="500"/>
                                        <p:tgtEl>
                                          <p:spTgt spid="79907"/>
                                        </p:tgtEl>
                                      </p:cBhvr>
                                    </p:animEffect>
                                  </p:childTnLst>
                                </p:cTn>
                              </p:par>
                              <p:par>
                                <p:cTn id="46" presetID="9" presetClass="entr" presetSubtype="0" fill="hold" grpId="0" nodeType="withEffect">
                                  <p:stCondLst>
                                    <p:cond delay="0"/>
                                  </p:stCondLst>
                                  <p:childTnLst>
                                    <p:set>
                                      <p:cBhvr>
                                        <p:cTn id="47" dur="1" fill="hold">
                                          <p:stCondLst>
                                            <p:cond delay="0"/>
                                          </p:stCondLst>
                                        </p:cTn>
                                        <p:tgtEl>
                                          <p:spTgt spid="79913"/>
                                        </p:tgtEl>
                                        <p:attrNameLst>
                                          <p:attrName>style.visibility</p:attrName>
                                        </p:attrNameLst>
                                      </p:cBhvr>
                                      <p:to>
                                        <p:strVal val="visible"/>
                                      </p:to>
                                    </p:set>
                                    <p:animEffect transition="in" filter="dissolve">
                                      <p:cBhvr>
                                        <p:cTn id="48" dur="500"/>
                                        <p:tgtEl>
                                          <p:spTgt spid="79913"/>
                                        </p:tgtEl>
                                      </p:cBhvr>
                                    </p:animEffect>
                                  </p:childTnLst>
                                </p:cTn>
                              </p:par>
                              <p:par>
                                <p:cTn id="49" presetID="9" presetClass="entr" presetSubtype="0" fill="hold" grpId="0" nodeType="withEffect">
                                  <p:stCondLst>
                                    <p:cond delay="0"/>
                                  </p:stCondLst>
                                  <p:childTnLst>
                                    <p:set>
                                      <p:cBhvr>
                                        <p:cTn id="50" dur="1" fill="hold">
                                          <p:stCondLst>
                                            <p:cond delay="0"/>
                                          </p:stCondLst>
                                        </p:cTn>
                                        <p:tgtEl>
                                          <p:spTgt spid="79912"/>
                                        </p:tgtEl>
                                        <p:attrNameLst>
                                          <p:attrName>style.visibility</p:attrName>
                                        </p:attrNameLst>
                                      </p:cBhvr>
                                      <p:to>
                                        <p:strVal val="visible"/>
                                      </p:to>
                                    </p:set>
                                    <p:animEffect transition="in" filter="dissolve">
                                      <p:cBhvr>
                                        <p:cTn id="51" dur="500"/>
                                        <p:tgtEl>
                                          <p:spTgt spid="79912"/>
                                        </p:tgtEl>
                                      </p:cBhvr>
                                    </p:animEffect>
                                  </p:childTnLst>
                                </p:cTn>
                              </p:par>
                            </p:childTnLst>
                          </p:cTn>
                        </p:par>
                      </p:childTnLst>
                    </p:cTn>
                  </p:par>
                  <p:par>
                    <p:cTn id="52" fill="hold" nodeType="clickPar">
                      <p:stCondLst>
                        <p:cond delay="indefinite"/>
                      </p:stCondLst>
                      <p:childTnLst>
                        <p:par>
                          <p:cTn id="53" fill="hold" nodeType="withGroup">
                            <p:stCondLst>
                              <p:cond delay="0"/>
                            </p:stCondLst>
                            <p:childTnLst>
                              <p:par>
                                <p:cTn id="54" presetID="9" presetClass="entr" presetSubtype="0" fill="hold" grpId="0" nodeType="clickEffect">
                                  <p:stCondLst>
                                    <p:cond delay="0"/>
                                  </p:stCondLst>
                                  <p:childTnLst>
                                    <p:set>
                                      <p:cBhvr>
                                        <p:cTn id="55" dur="1" fill="hold">
                                          <p:stCondLst>
                                            <p:cond delay="0"/>
                                          </p:stCondLst>
                                        </p:cTn>
                                        <p:tgtEl>
                                          <p:spTgt spid="79916"/>
                                        </p:tgtEl>
                                        <p:attrNameLst>
                                          <p:attrName>style.visibility</p:attrName>
                                        </p:attrNameLst>
                                      </p:cBhvr>
                                      <p:to>
                                        <p:strVal val="visible"/>
                                      </p:to>
                                    </p:set>
                                    <p:animEffect transition="in" filter="dissolve">
                                      <p:cBhvr>
                                        <p:cTn id="56" dur="500"/>
                                        <p:tgtEl>
                                          <p:spTgt spid="79916"/>
                                        </p:tgtEl>
                                      </p:cBhvr>
                                    </p:animEffect>
                                  </p:childTnLst>
                                </p:cTn>
                              </p:par>
                              <p:par>
                                <p:cTn id="57" presetID="9" presetClass="entr" presetSubtype="0" fill="hold" grpId="0" nodeType="withEffect">
                                  <p:stCondLst>
                                    <p:cond delay="0"/>
                                  </p:stCondLst>
                                  <p:childTnLst>
                                    <p:set>
                                      <p:cBhvr>
                                        <p:cTn id="58" dur="1" fill="hold">
                                          <p:stCondLst>
                                            <p:cond delay="0"/>
                                          </p:stCondLst>
                                        </p:cTn>
                                        <p:tgtEl>
                                          <p:spTgt spid="79911"/>
                                        </p:tgtEl>
                                        <p:attrNameLst>
                                          <p:attrName>style.visibility</p:attrName>
                                        </p:attrNameLst>
                                      </p:cBhvr>
                                      <p:to>
                                        <p:strVal val="visible"/>
                                      </p:to>
                                    </p:set>
                                    <p:animEffect transition="in" filter="dissolve">
                                      <p:cBhvr>
                                        <p:cTn id="59" dur="500"/>
                                        <p:tgtEl>
                                          <p:spTgt spid="79911"/>
                                        </p:tgtEl>
                                      </p:cBhvr>
                                    </p:animEffect>
                                  </p:childTnLst>
                                </p:cTn>
                              </p:par>
                              <p:par>
                                <p:cTn id="60" presetID="9" presetClass="entr" presetSubtype="0" fill="hold" grpId="0" nodeType="withEffect">
                                  <p:stCondLst>
                                    <p:cond delay="0"/>
                                  </p:stCondLst>
                                  <p:childTnLst>
                                    <p:set>
                                      <p:cBhvr>
                                        <p:cTn id="61" dur="1" fill="hold">
                                          <p:stCondLst>
                                            <p:cond delay="0"/>
                                          </p:stCondLst>
                                        </p:cTn>
                                        <p:tgtEl>
                                          <p:spTgt spid="79918"/>
                                        </p:tgtEl>
                                        <p:attrNameLst>
                                          <p:attrName>style.visibility</p:attrName>
                                        </p:attrNameLst>
                                      </p:cBhvr>
                                      <p:to>
                                        <p:strVal val="visible"/>
                                      </p:to>
                                    </p:set>
                                    <p:animEffect transition="in" filter="dissolve">
                                      <p:cBhvr>
                                        <p:cTn id="62" dur="500"/>
                                        <p:tgtEl>
                                          <p:spTgt spid="799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9907" grpId="0" animBg="1"/>
      <p:bldP spid="4" grpId="0" animBg="1"/>
      <p:bldP spid="5" grpId="0"/>
      <p:bldP spid="79897" grpId="0" animBg="1"/>
      <p:bldP spid="7" grpId="0"/>
      <p:bldP spid="8" grpId="0"/>
      <p:bldP spid="10" grpId="0" animBg="1"/>
      <p:bldP spid="11" grpId="0"/>
      <p:bldP spid="79906" grpId="0" animBg="1"/>
      <p:bldP spid="79908" grpId="0" animBg="1"/>
      <p:bldP spid="79909" grpId="0" animBg="1"/>
      <p:bldP spid="79912" grpId="0" animBg="1"/>
      <p:bldP spid="79913" grpId="0" animBg="1"/>
      <p:bldP spid="79915" grpId="0" animBg="1"/>
      <p:bldP spid="79918" grpId="0" animBg="1"/>
      <p:bldP spid="79917" grpId="0" animBg="1"/>
      <p:bldP spid="79916" grpId="0" animBg="1"/>
      <p:bldP spid="79911"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ChangeArrowheads="1"/>
          </p:cNvSpPr>
          <p:nvPr/>
        </p:nvSpPr>
        <p:spPr bwMode="auto">
          <a:xfrm>
            <a:off x="4819650" y="2247900"/>
            <a:ext cx="3467100" cy="3276600"/>
          </a:xfrm>
          <a:prstGeom prst="rect">
            <a:avLst/>
          </a:prstGeom>
          <a:gradFill rotWithShape="1">
            <a:gsLst>
              <a:gs pos="0">
                <a:srgbClr val="FFFF99">
                  <a:gamma/>
                  <a:shade val="89804"/>
                  <a:invGamma/>
                </a:srgbClr>
              </a:gs>
              <a:gs pos="100000">
                <a:srgbClr val="FFFF99"/>
              </a:gs>
            </a:gsLst>
            <a:path path="shape">
              <a:fillToRect l="50000" t="50000" r="50000" b="50000"/>
            </a:path>
          </a:gradFill>
          <a:ln w="57150" algn="ctr">
            <a:solidFill>
              <a:schemeClr val="tx1"/>
            </a:solidFill>
            <a:miter lim="800000"/>
            <a:headEnd/>
            <a:tailEnd/>
          </a:ln>
          <a:effectLst/>
        </p:spPr>
        <p:txBody>
          <a:bodyPr wrap="none" anchor="ctr"/>
          <a:lstStyle/>
          <a:p>
            <a:endParaRPr lang="en-US"/>
          </a:p>
        </p:txBody>
      </p:sp>
      <p:sp>
        <p:nvSpPr>
          <p:cNvPr id="28675" name="Rectangle 3"/>
          <p:cNvSpPr>
            <a:spLocks noChangeArrowheads="1"/>
          </p:cNvSpPr>
          <p:nvPr/>
        </p:nvSpPr>
        <p:spPr bwMode="auto">
          <a:xfrm>
            <a:off x="552450" y="2247900"/>
            <a:ext cx="3429000" cy="3105150"/>
          </a:xfrm>
          <a:prstGeom prst="rect">
            <a:avLst/>
          </a:prstGeom>
          <a:gradFill rotWithShape="1">
            <a:gsLst>
              <a:gs pos="0">
                <a:srgbClr val="FFFF99">
                  <a:gamma/>
                  <a:shade val="86275"/>
                  <a:invGamma/>
                </a:srgbClr>
              </a:gs>
              <a:gs pos="100000">
                <a:srgbClr val="FFFF99"/>
              </a:gs>
            </a:gsLst>
            <a:path path="shape">
              <a:fillToRect l="50000" t="50000" r="50000" b="50000"/>
            </a:path>
          </a:gradFill>
          <a:ln w="57150" algn="ctr">
            <a:solidFill>
              <a:schemeClr val="tx1"/>
            </a:solidFill>
            <a:miter lim="800000"/>
            <a:headEnd/>
            <a:tailEnd/>
          </a:ln>
          <a:effectLst/>
        </p:spPr>
        <p:txBody>
          <a:bodyPr wrap="none" anchor="ctr"/>
          <a:lstStyle/>
          <a:p>
            <a:endParaRPr lang="en-US"/>
          </a:p>
        </p:txBody>
      </p:sp>
      <p:sp>
        <p:nvSpPr>
          <p:cNvPr id="28676" name="Rectangle 4"/>
          <p:cNvSpPr>
            <a:spLocks noGrp="1" noChangeArrowheads="1"/>
          </p:cNvSpPr>
          <p:nvPr>
            <p:ph type="title"/>
          </p:nvPr>
        </p:nvSpPr>
        <p:spPr>
          <a:xfrm>
            <a:off x="609600" y="304800"/>
            <a:ext cx="8229600" cy="409575"/>
          </a:xfrm>
        </p:spPr>
        <p:txBody>
          <a:bodyPr>
            <a:normAutofit fontScale="90000"/>
          </a:bodyPr>
          <a:lstStyle/>
          <a:p>
            <a:r>
              <a:rPr lang="en-US" sz="3200" b="1" i="1" dirty="0">
                <a:solidFill>
                  <a:srgbClr val="FF0000"/>
                </a:solidFill>
                <a:effectLst>
                  <a:outerShdw blurRad="38100" dist="38100" dir="2700000" algn="tl">
                    <a:srgbClr val="C0C0C0"/>
                  </a:outerShdw>
                </a:effectLst>
                <a:highlight>
                  <a:srgbClr val="FFFF00"/>
                </a:highlight>
                <a:latin typeface="Verdana" pitchFamily="34" charset="0"/>
              </a:rPr>
              <a:t>Change in As = Shift in SRPC</a:t>
            </a:r>
          </a:p>
        </p:txBody>
      </p:sp>
      <p:sp>
        <p:nvSpPr>
          <p:cNvPr id="28677" name="Line 5"/>
          <p:cNvSpPr>
            <a:spLocks noChangeShapeType="1"/>
          </p:cNvSpPr>
          <p:nvPr/>
        </p:nvSpPr>
        <p:spPr bwMode="auto">
          <a:xfrm flipV="1">
            <a:off x="4857750" y="4572000"/>
            <a:ext cx="3371850" cy="19050"/>
          </a:xfrm>
          <a:prstGeom prst="line">
            <a:avLst/>
          </a:prstGeom>
          <a:noFill/>
          <a:ln w="76200">
            <a:solidFill>
              <a:schemeClr val="tx1"/>
            </a:solidFill>
            <a:round/>
            <a:headEnd/>
            <a:tailEnd/>
          </a:ln>
          <a:effectLst/>
        </p:spPr>
        <p:txBody>
          <a:bodyPr/>
          <a:lstStyle/>
          <a:p>
            <a:endParaRPr lang="en-US"/>
          </a:p>
        </p:txBody>
      </p:sp>
      <p:sp>
        <p:nvSpPr>
          <p:cNvPr id="28678" name="Freeform 6"/>
          <p:cNvSpPr>
            <a:spLocks/>
          </p:cNvSpPr>
          <p:nvPr/>
        </p:nvSpPr>
        <p:spPr bwMode="auto">
          <a:xfrm rot="1377906">
            <a:off x="4981575" y="4017963"/>
            <a:ext cx="1878013" cy="1187450"/>
          </a:xfrm>
          <a:custGeom>
            <a:avLst/>
            <a:gdLst/>
            <a:ahLst/>
            <a:cxnLst>
              <a:cxn ang="0">
                <a:pos x="0" y="0"/>
              </a:cxn>
              <a:cxn ang="0">
                <a:pos x="57" y="239"/>
              </a:cxn>
              <a:cxn ang="0">
                <a:pos x="126" y="469"/>
              </a:cxn>
              <a:cxn ang="0">
                <a:pos x="206" y="691"/>
              </a:cxn>
              <a:cxn ang="0">
                <a:pos x="296" y="904"/>
              </a:cxn>
              <a:cxn ang="0">
                <a:pos x="398" y="1106"/>
              </a:cxn>
              <a:cxn ang="0">
                <a:pos x="508" y="1299"/>
              </a:cxn>
              <a:cxn ang="0">
                <a:pos x="627" y="1480"/>
              </a:cxn>
              <a:cxn ang="0">
                <a:pos x="756" y="1650"/>
              </a:cxn>
              <a:cxn ang="0">
                <a:pos x="893" y="1806"/>
              </a:cxn>
              <a:cxn ang="0">
                <a:pos x="1038" y="1951"/>
              </a:cxn>
              <a:cxn ang="0">
                <a:pos x="1190" y="2082"/>
              </a:cxn>
              <a:cxn ang="0">
                <a:pos x="1349" y="2199"/>
              </a:cxn>
              <a:cxn ang="0">
                <a:pos x="1513" y="2301"/>
              </a:cxn>
              <a:cxn ang="0">
                <a:pos x="1684" y="2389"/>
              </a:cxn>
              <a:cxn ang="0">
                <a:pos x="1861" y="2459"/>
              </a:cxn>
              <a:cxn ang="0">
                <a:pos x="2042" y="2515"/>
              </a:cxn>
            </a:cxnLst>
            <a:rect l="0" t="0" r="r" b="b"/>
            <a:pathLst>
              <a:path w="2043" h="2516">
                <a:moveTo>
                  <a:pt x="0" y="0"/>
                </a:moveTo>
                <a:lnTo>
                  <a:pt x="57" y="239"/>
                </a:lnTo>
                <a:lnTo>
                  <a:pt x="126" y="469"/>
                </a:lnTo>
                <a:lnTo>
                  <a:pt x="206" y="691"/>
                </a:lnTo>
                <a:lnTo>
                  <a:pt x="296" y="904"/>
                </a:lnTo>
                <a:lnTo>
                  <a:pt x="398" y="1106"/>
                </a:lnTo>
                <a:lnTo>
                  <a:pt x="508" y="1299"/>
                </a:lnTo>
                <a:lnTo>
                  <a:pt x="627" y="1480"/>
                </a:lnTo>
                <a:lnTo>
                  <a:pt x="756" y="1650"/>
                </a:lnTo>
                <a:lnTo>
                  <a:pt x="893" y="1806"/>
                </a:lnTo>
                <a:lnTo>
                  <a:pt x="1038" y="1951"/>
                </a:lnTo>
                <a:lnTo>
                  <a:pt x="1190" y="2082"/>
                </a:lnTo>
                <a:lnTo>
                  <a:pt x="1349" y="2199"/>
                </a:lnTo>
                <a:lnTo>
                  <a:pt x="1513" y="2301"/>
                </a:lnTo>
                <a:lnTo>
                  <a:pt x="1684" y="2389"/>
                </a:lnTo>
                <a:lnTo>
                  <a:pt x="1861" y="2459"/>
                </a:lnTo>
                <a:lnTo>
                  <a:pt x="2042" y="2515"/>
                </a:lnTo>
              </a:path>
            </a:pathLst>
          </a:custGeom>
          <a:noFill/>
          <a:ln w="76200" cap="rnd" cmpd="sng">
            <a:solidFill>
              <a:schemeClr val="tx1"/>
            </a:solidFill>
            <a:prstDash val="solid"/>
            <a:round/>
            <a:headEnd type="none" w="med" len="med"/>
            <a:tailEnd type="none" w="med" len="med"/>
          </a:ln>
          <a:effectLst/>
        </p:spPr>
        <p:txBody>
          <a:bodyPr/>
          <a:lstStyle/>
          <a:p>
            <a:endParaRPr lang="en-US"/>
          </a:p>
        </p:txBody>
      </p:sp>
      <p:sp>
        <p:nvSpPr>
          <p:cNvPr id="28679" name="Freeform 7"/>
          <p:cNvSpPr>
            <a:spLocks/>
          </p:cNvSpPr>
          <p:nvPr/>
        </p:nvSpPr>
        <p:spPr bwMode="auto">
          <a:xfrm rot="1377906">
            <a:off x="5400675" y="3789363"/>
            <a:ext cx="1878013" cy="1187450"/>
          </a:xfrm>
          <a:custGeom>
            <a:avLst/>
            <a:gdLst/>
            <a:ahLst/>
            <a:cxnLst>
              <a:cxn ang="0">
                <a:pos x="0" y="0"/>
              </a:cxn>
              <a:cxn ang="0">
                <a:pos x="57" y="239"/>
              </a:cxn>
              <a:cxn ang="0">
                <a:pos x="126" y="469"/>
              </a:cxn>
              <a:cxn ang="0">
                <a:pos x="206" y="691"/>
              </a:cxn>
              <a:cxn ang="0">
                <a:pos x="296" y="904"/>
              </a:cxn>
              <a:cxn ang="0">
                <a:pos x="398" y="1106"/>
              </a:cxn>
              <a:cxn ang="0">
                <a:pos x="508" y="1299"/>
              </a:cxn>
              <a:cxn ang="0">
                <a:pos x="627" y="1480"/>
              </a:cxn>
              <a:cxn ang="0">
                <a:pos x="756" y="1650"/>
              </a:cxn>
              <a:cxn ang="0">
                <a:pos x="893" y="1806"/>
              </a:cxn>
              <a:cxn ang="0">
                <a:pos x="1038" y="1951"/>
              </a:cxn>
              <a:cxn ang="0">
                <a:pos x="1190" y="2082"/>
              </a:cxn>
              <a:cxn ang="0">
                <a:pos x="1349" y="2199"/>
              </a:cxn>
              <a:cxn ang="0">
                <a:pos x="1513" y="2301"/>
              </a:cxn>
              <a:cxn ang="0">
                <a:pos x="1684" y="2389"/>
              </a:cxn>
              <a:cxn ang="0">
                <a:pos x="1861" y="2459"/>
              </a:cxn>
              <a:cxn ang="0">
                <a:pos x="2042" y="2515"/>
              </a:cxn>
            </a:cxnLst>
            <a:rect l="0" t="0" r="r" b="b"/>
            <a:pathLst>
              <a:path w="2043" h="2516">
                <a:moveTo>
                  <a:pt x="0" y="0"/>
                </a:moveTo>
                <a:lnTo>
                  <a:pt x="57" y="239"/>
                </a:lnTo>
                <a:lnTo>
                  <a:pt x="126" y="469"/>
                </a:lnTo>
                <a:lnTo>
                  <a:pt x="206" y="691"/>
                </a:lnTo>
                <a:lnTo>
                  <a:pt x="296" y="904"/>
                </a:lnTo>
                <a:lnTo>
                  <a:pt x="398" y="1106"/>
                </a:lnTo>
                <a:lnTo>
                  <a:pt x="508" y="1299"/>
                </a:lnTo>
                <a:lnTo>
                  <a:pt x="627" y="1480"/>
                </a:lnTo>
                <a:lnTo>
                  <a:pt x="756" y="1650"/>
                </a:lnTo>
                <a:lnTo>
                  <a:pt x="893" y="1806"/>
                </a:lnTo>
                <a:lnTo>
                  <a:pt x="1038" y="1951"/>
                </a:lnTo>
                <a:lnTo>
                  <a:pt x="1190" y="2082"/>
                </a:lnTo>
                <a:lnTo>
                  <a:pt x="1349" y="2199"/>
                </a:lnTo>
                <a:lnTo>
                  <a:pt x="1513" y="2301"/>
                </a:lnTo>
                <a:lnTo>
                  <a:pt x="1684" y="2389"/>
                </a:lnTo>
                <a:lnTo>
                  <a:pt x="1861" y="2459"/>
                </a:lnTo>
                <a:lnTo>
                  <a:pt x="2042" y="2515"/>
                </a:lnTo>
              </a:path>
            </a:pathLst>
          </a:custGeom>
          <a:noFill/>
          <a:ln w="76200" cap="rnd" cmpd="sng">
            <a:solidFill>
              <a:schemeClr val="tx1"/>
            </a:solidFill>
            <a:prstDash val="solid"/>
            <a:round/>
            <a:headEnd type="none" w="med" len="med"/>
            <a:tailEnd type="none" w="med" len="med"/>
          </a:ln>
          <a:effectLst/>
        </p:spPr>
        <p:txBody>
          <a:bodyPr/>
          <a:lstStyle/>
          <a:p>
            <a:endParaRPr lang="en-US"/>
          </a:p>
        </p:txBody>
      </p:sp>
      <p:sp>
        <p:nvSpPr>
          <p:cNvPr id="28680" name="Freeform 8"/>
          <p:cNvSpPr>
            <a:spLocks/>
          </p:cNvSpPr>
          <p:nvPr/>
        </p:nvSpPr>
        <p:spPr bwMode="auto">
          <a:xfrm rot="1377906">
            <a:off x="5743575" y="3522663"/>
            <a:ext cx="1878013" cy="1187450"/>
          </a:xfrm>
          <a:custGeom>
            <a:avLst/>
            <a:gdLst/>
            <a:ahLst/>
            <a:cxnLst>
              <a:cxn ang="0">
                <a:pos x="0" y="0"/>
              </a:cxn>
              <a:cxn ang="0">
                <a:pos x="57" y="239"/>
              </a:cxn>
              <a:cxn ang="0">
                <a:pos x="126" y="469"/>
              </a:cxn>
              <a:cxn ang="0">
                <a:pos x="206" y="691"/>
              </a:cxn>
              <a:cxn ang="0">
                <a:pos x="296" y="904"/>
              </a:cxn>
              <a:cxn ang="0">
                <a:pos x="398" y="1106"/>
              </a:cxn>
              <a:cxn ang="0">
                <a:pos x="508" y="1299"/>
              </a:cxn>
              <a:cxn ang="0">
                <a:pos x="627" y="1480"/>
              </a:cxn>
              <a:cxn ang="0">
                <a:pos x="756" y="1650"/>
              </a:cxn>
              <a:cxn ang="0">
                <a:pos x="893" y="1806"/>
              </a:cxn>
              <a:cxn ang="0">
                <a:pos x="1038" y="1951"/>
              </a:cxn>
              <a:cxn ang="0">
                <a:pos x="1190" y="2082"/>
              </a:cxn>
              <a:cxn ang="0">
                <a:pos x="1349" y="2199"/>
              </a:cxn>
              <a:cxn ang="0">
                <a:pos x="1513" y="2301"/>
              </a:cxn>
              <a:cxn ang="0">
                <a:pos x="1684" y="2389"/>
              </a:cxn>
              <a:cxn ang="0">
                <a:pos x="1861" y="2459"/>
              </a:cxn>
              <a:cxn ang="0">
                <a:pos x="2042" y="2515"/>
              </a:cxn>
            </a:cxnLst>
            <a:rect l="0" t="0" r="r" b="b"/>
            <a:pathLst>
              <a:path w="2043" h="2516">
                <a:moveTo>
                  <a:pt x="0" y="0"/>
                </a:moveTo>
                <a:lnTo>
                  <a:pt x="57" y="239"/>
                </a:lnTo>
                <a:lnTo>
                  <a:pt x="126" y="469"/>
                </a:lnTo>
                <a:lnTo>
                  <a:pt x="206" y="691"/>
                </a:lnTo>
                <a:lnTo>
                  <a:pt x="296" y="904"/>
                </a:lnTo>
                <a:lnTo>
                  <a:pt x="398" y="1106"/>
                </a:lnTo>
                <a:lnTo>
                  <a:pt x="508" y="1299"/>
                </a:lnTo>
                <a:lnTo>
                  <a:pt x="627" y="1480"/>
                </a:lnTo>
                <a:lnTo>
                  <a:pt x="756" y="1650"/>
                </a:lnTo>
                <a:lnTo>
                  <a:pt x="893" y="1806"/>
                </a:lnTo>
                <a:lnTo>
                  <a:pt x="1038" y="1951"/>
                </a:lnTo>
                <a:lnTo>
                  <a:pt x="1190" y="2082"/>
                </a:lnTo>
                <a:lnTo>
                  <a:pt x="1349" y="2199"/>
                </a:lnTo>
                <a:lnTo>
                  <a:pt x="1513" y="2301"/>
                </a:lnTo>
                <a:lnTo>
                  <a:pt x="1684" y="2389"/>
                </a:lnTo>
                <a:lnTo>
                  <a:pt x="1861" y="2459"/>
                </a:lnTo>
                <a:lnTo>
                  <a:pt x="2042" y="2515"/>
                </a:lnTo>
              </a:path>
            </a:pathLst>
          </a:custGeom>
          <a:noFill/>
          <a:ln w="76200" cap="rnd" cmpd="sng">
            <a:solidFill>
              <a:schemeClr val="tx1"/>
            </a:solidFill>
            <a:prstDash val="solid"/>
            <a:round/>
            <a:headEnd type="none" w="med" len="med"/>
            <a:tailEnd type="none" w="med" len="med"/>
          </a:ln>
          <a:effectLst/>
        </p:spPr>
        <p:txBody>
          <a:bodyPr/>
          <a:lstStyle/>
          <a:p>
            <a:endParaRPr lang="en-US"/>
          </a:p>
        </p:txBody>
      </p:sp>
      <p:sp>
        <p:nvSpPr>
          <p:cNvPr id="28681" name="Freeform 9"/>
          <p:cNvSpPr>
            <a:spLocks/>
          </p:cNvSpPr>
          <p:nvPr/>
        </p:nvSpPr>
        <p:spPr bwMode="auto">
          <a:xfrm rot="1377906">
            <a:off x="6124575" y="3294063"/>
            <a:ext cx="1878013" cy="1187450"/>
          </a:xfrm>
          <a:custGeom>
            <a:avLst/>
            <a:gdLst/>
            <a:ahLst/>
            <a:cxnLst>
              <a:cxn ang="0">
                <a:pos x="0" y="0"/>
              </a:cxn>
              <a:cxn ang="0">
                <a:pos x="57" y="239"/>
              </a:cxn>
              <a:cxn ang="0">
                <a:pos x="126" y="469"/>
              </a:cxn>
              <a:cxn ang="0">
                <a:pos x="206" y="691"/>
              </a:cxn>
              <a:cxn ang="0">
                <a:pos x="296" y="904"/>
              </a:cxn>
              <a:cxn ang="0">
                <a:pos x="398" y="1106"/>
              </a:cxn>
              <a:cxn ang="0">
                <a:pos x="508" y="1299"/>
              </a:cxn>
              <a:cxn ang="0">
                <a:pos x="627" y="1480"/>
              </a:cxn>
              <a:cxn ang="0">
                <a:pos x="756" y="1650"/>
              </a:cxn>
              <a:cxn ang="0">
                <a:pos x="893" y="1806"/>
              </a:cxn>
              <a:cxn ang="0">
                <a:pos x="1038" y="1951"/>
              </a:cxn>
              <a:cxn ang="0">
                <a:pos x="1190" y="2082"/>
              </a:cxn>
              <a:cxn ang="0">
                <a:pos x="1349" y="2199"/>
              </a:cxn>
              <a:cxn ang="0">
                <a:pos x="1513" y="2301"/>
              </a:cxn>
              <a:cxn ang="0">
                <a:pos x="1684" y="2389"/>
              </a:cxn>
              <a:cxn ang="0">
                <a:pos x="1861" y="2459"/>
              </a:cxn>
              <a:cxn ang="0">
                <a:pos x="2042" y="2515"/>
              </a:cxn>
            </a:cxnLst>
            <a:rect l="0" t="0" r="r" b="b"/>
            <a:pathLst>
              <a:path w="2043" h="2516">
                <a:moveTo>
                  <a:pt x="0" y="0"/>
                </a:moveTo>
                <a:lnTo>
                  <a:pt x="57" y="239"/>
                </a:lnTo>
                <a:lnTo>
                  <a:pt x="126" y="469"/>
                </a:lnTo>
                <a:lnTo>
                  <a:pt x="206" y="691"/>
                </a:lnTo>
                <a:lnTo>
                  <a:pt x="296" y="904"/>
                </a:lnTo>
                <a:lnTo>
                  <a:pt x="398" y="1106"/>
                </a:lnTo>
                <a:lnTo>
                  <a:pt x="508" y="1299"/>
                </a:lnTo>
                <a:lnTo>
                  <a:pt x="627" y="1480"/>
                </a:lnTo>
                <a:lnTo>
                  <a:pt x="756" y="1650"/>
                </a:lnTo>
                <a:lnTo>
                  <a:pt x="893" y="1806"/>
                </a:lnTo>
                <a:lnTo>
                  <a:pt x="1038" y="1951"/>
                </a:lnTo>
                <a:lnTo>
                  <a:pt x="1190" y="2082"/>
                </a:lnTo>
                <a:lnTo>
                  <a:pt x="1349" y="2199"/>
                </a:lnTo>
                <a:lnTo>
                  <a:pt x="1513" y="2301"/>
                </a:lnTo>
                <a:lnTo>
                  <a:pt x="1684" y="2389"/>
                </a:lnTo>
                <a:lnTo>
                  <a:pt x="1861" y="2459"/>
                </a:lnTo>
                <a:lnTo>
                  <a:pt x="2042" y="2515"/>
                </a:lnTo>
              </a:path>
            </a:pathLst>
          </a:custGeom>
          <a:noFill/>
          <a:ln w="76200" cap="rnd" cmpd="sng">
            <a:solidFill>
              <a:schemeClr val="tx1"/>
            </a:solidFill>
            <a:prstDash val="solid"/>
            <a:round/>
            <a:headEnd type="none" w="med" len="med"/>
            <a:tailEnd type="none" w="med" len="med"/>
          </a:ln>
          <a:effectLst/>
        </p:spPr>
        <p:txBody>
          <a:bodyPr/>
          <a:lstStyle/>
          <a:p>
            <a:endParaRPr lang="en-US"/>
          </a:p>
        </p:txBody>
      </p:sp>
      <p:sp>
        <p:nvSpPr>
          <p:cNvPr id="28682" name="Freeform 10"/>
          <p:cNvSpPr>
            <a:spLocks/>
          </p:cNvSpPr>
          <p:nvPr/>
        </p:nvSpPr>
        <p:spPr bwMode="auto">
          <a:xfrm rot="1377906">
            <a:off x="6561138" y="3103563"/>
            <a:ext cx="1878012" cy="1187450"/>
          </a:xfrm>
          <a:custGeom>
            <a:avLst/>
            <a:gdLst/>
            <a:ahLst/>
            <a:cxnLst>
              <a:cxn ang="0">
                <a:pos x="0" y="0"/>
              </a:cxn>
              <a:cxn ang="0">
                <a:pos x="57" y="239"/>
              </a:cxn>
              <a:cxn ang="0">
                <a:pos x="126" y="469"/>
              </a:cxn>
              <a:cxn ang="0">
                <a:pos x="206" y="691"/>
              </a:cxn>
              <a:cxn ang="0">
                <a:pos x="296" y="904"/>
              </a:cxn>
              <a:cxn ang="0">
                <a:pos x="398" y="1106"/>
              </a:cxn>
              <a:cxn ang="0">
                <a:pos x="508" y="1299"/>
              </a:cxn>
              <a:cxn ang="0">
                <a:pos x="627" y="1480"/>
              </a:cxn>
              <a:cxn ang="0">
                <a:pos x="756" y="1650"/>
              </a:cxn>
              <a:cxn ang="0">
                <a:pos x="893" y="1806"/>
              </a:cxn>
              <a:cxn ang="0">
                <a:pos x="1038" y="1951"/>
              </a:cxn>
              <a:cxn ang="0">
                <a:pos x="1190" y="2082"/>
              </a:cxn>
              <a:cxn ang="0">
                <a:pos x="1349" y="2199"/>
              </a:cxn>
              <a:cxn ang="0">
                <a:pos x="1513" y="2301"/>
              </a:cxn>
              <a:cxn ang="0">
                <a:pos x="1684" y="2389"/>
              </a:cxn>
              <a:cxn ang="0">
                <a:pos x="1861" y="2459"/>
              </a:cxn>
              <a:cxn ang="0">
                <a:pos x="2042" y="2515"/>
              </a:cxn>
            </a:cxnLst>
            <a:rect l="0" t="0" r="r" b="b"/>
            <a:pathLst>
              <a:path w="2043" h="2516">
                <a:moveTo>
                  <a:pt x="0" y="0"/>
                </a:moveTo>
                <a:lnTo>
                  <a:pt x="57" y="239"/>
                </a:lnTo>
                <a:lnTo>
                  <a:pt x="126" y="469"/>
                </a:lnTo>
                <a:lnTo>
                  <a:pt x="206" y="691"/>
                </a:lnTo>
                <a:lnTo>
                  <a:pt x="296" y="904"/>
                </a:lnTo>
                <a:lnTo>
                  <a:pt x="398" y="1106"/>
                </a:lnTo>
                <a:lnTo>
                  <a:pt x="508" y="1299"/>
                </a:lnTo>
                <a:lnTo>
                  <a:pt x="627" y="1480"/>
                </a:lnTo>
                <a:lnTo>
                  <a:pt x="756" y="1650"/>
                </a:lnTo>
                <a:lnTo>
                  <a:pt x="893" y="1806"/>
                </a:lnTo>
                <a:lnTo>
                  <a:pt x="1038" y="1951"/>
                </a:lnTo>
                <a:lnTo>
                  <a:pt x="1190" y="2082"/>
                </a:lnTo>
                <a:lnTo>
                  <a:pt x="1349" y="2199"/>
                </a:lnTo>
                <a:lnTo>
                  <a:pt x="1513" y="2301"/>
                </a:lnTo>
                <a:lnTo>
                  <a:pt x="1684" y="2389"/>
                </a:lnTo>
                <a:lnTo>
                  <a:pt x="1861" y="2459"/>
                </a:lnTo>
                <a:lnTo>
                  <a:pt x="2042" y="2515"/>
                </a:lnTo>
              </a:path>
            </a:pathLst>
          </a:custGeom>
          <a:noFill/>
          <a:ln w="76200" cap="rnd" cmpd="sng">
            <a:solidFill>
              <a:schemeClr val="tx1"/>
            </a:solidFill>
            <a:prstDash val="solid"/>
            <a:round/>
            <a:headEnd type="none" w="med" len="med"/>
            <a:tailEnd type="none" w="med" len="med"/>
          </a:ln>
          <a:effectLst/>
        </p:spPr>
        <p:txBody>
          <a:bodyPr/>
          <a:lstStyle/>
          <a:p>
            <a:endParaRPr lang="en-US"/>
          </a:p>
        </p:txBody>
      </p:sp>
      <p:sp>
        <p:nvSpPr>
          <p:cNvPr id="28683" name="Rectangle 11"/>
          <p:cNvSpPr>
            <a:spLocks noChangeArrowheads="1"/>
          </p:cNvSpPr>
          <p:nvPr/>
        </p:nvSpPr>
        <p:spPr bwMode="auto">
          <a:xfrm>
            <a:off x="628650" y="5276850"/>
            <a:ext cx="3390900" cy="666750"/>
          </a:xfrm>
          <a:prstGeom prst="rect">
            <a:avLst/>
          </a:prstGeom>
          <a:noFill/>
          <a:ln w="76200" algn="ctr">
            <a:noFill/>
            <a:miter lim="800000"/>
            <a:headEnd/>
            <a:tailEnd/>
          </a:ln>
          <a:effectLst/>
        </p:spPr>
        <p:txBody>
          <a:bodyPr wrap="none" anchor="ctr"/>
          <a:lstStyle/>
          <a:p>
            <a:pPr algn="ctr"/>
            <a:r>
              <a:rPr lang="en-US" sz="2400" b="1">
                <a:solidFill>
                  <a:srgbClr val="00FF00"/>
                </a:solidFill>
                <a:effectLst>
                  <a:outerShdw blurRad="38100" dist="38100" dir="2700000" algn="tl">
                    <a:srgbClr val="C0C0C0"/>
                  </a:outerShdw>
                </a:effectLst>
              </a:rPr>
              <a:t>Output &amp; Employment</a:t>
            </a:r>
          </a:p>
        </p:txBody>
      </p:sp>
      <p:sp>
        <p:nvSpPr>
          <p:cNvPr id="28684" name="Rectangle 12"/>
          <p:cNvSpPr>
            <a:spLocks noChangeArrowheads="1"/>
          </p:cNvSpPr>
          <p:nvPr/>
        </p:nvSpPr>
        <p:spPr bwMode="auto">
          <a:xfrm>
            <a:off x="5810250" y="5505450"/>
            <a:ext cx="2305050" cy="361950"/>
          </a:xfrm>
          <a:prstGeom prst="rect">
            <a:avLst/>
          </a:prstGeom>
          <a:noFill/>
          <a:ln w="76200" algn="ctr">
            <a:noFill/>
            <a:miter lim="800000"/>
            <a:headEnd/>
            <a:tailEnd/>
          </a:ln>
          <a:effectLst/>
        </p:spPr>
        <p:txBody>
          <a:bodyPr wrap="none" anchor="ctr"/>
          <a:lstStyle/>
          <a:p>
            <a:pPr algn="ctr"/>
            <a:r>
              <a:rPr lang="en-US" sz="2400" b="1">
                <a:solidFill>
                  <a:srgbClr val="00FF00"/>
                </a:solidFill>
                <a:effectLst>
                  <a:outerShdw blurRad="38100" dist="38100" dir="2700000" algn="tl">
                    <a:srgbClr val="C0C0C0"/>
                  </a:outerShdw>
                </a:effectLst>
              </a:rPr>
              <a:t>Unemployment</a:t>
            </a:r>
          </a:p>
        </p:txBody>
      </p:sp>
      <p:sp>
        <p:nvSpPr>
          <p:cNvPr id="28685" name="Rectangle 13"/>
          <p:cNvSpPr>
            <a:spLocks noChangeArrowheads="1"/>
          </p:cNvSpPr>
          <p:nvPr/>
        </p:nvSpPr>
        <p:spPr bwMode="auto">
          <a:xfrm>
            <a:off x="838200" y="952500"/>
            <a:ext cx="3276600" cy="1257300"/>
          </a:xfrm>
          <a:prstGeom prst="rect">
            <a:avLst/>
          </a:prstGeom>
          <a:noFill/>
          <a:ln w="76200" algn="ctr">
            <a:noFill/>
            <a:miter lim="800000"/>
            <a:headEnd/>
            <a:tailEnd/>
          </a:ln>
          <a:effectLst/>
        </p:spPr>
        <p:txBody>
          <a:bodyPr wrap="none" anchor="ctr"/>
          <a:lstStyle/>
          <a:p>
            <a:pPr algn="ctr"/>
            <a:r>
              <a:rPr lang="en-US" sz="3600" b="1">
                <a:solidFill>
                  <a:srgbClr val="FF0000"/>
                </a:solidFill>
                <a:effectLst>
                  <a:outerShdw blurRad="38100" dist="38100" dir="2700000" algn="tl">
                    <a:srgbClr val="C0C0C0"/>
                  </a:outerShdw>
                </a:effectLst>
              </a:rPr>
              <a:t>Stag</a:t>
            </a:r>
            <a:r>
              <a:rPr lang="en-US" sz="3600" b="1">
                <a:solidFill>
                  <a:srgbClr val="008000"/>
                </a:solidFill>
                <a:effectLst>
                  <a:outerShdw blurRad="38100" dist="38100" dir="2700000" algn="tl">
                    <a:srgbClr val="C0C0C0"/>
                  </a:outerShdw>
                </a:effectLst>
              </a:rPr>
              <a:t>flation</a:t>
            </a:r>
          </a:p>
          <a:p>
            <a:pPr algn="ctr"/>
            <a:r>
              <a:rPr lang="en-US" sz="3600" b="1">
                <a:solidFill>
                  <a:srgbClr val="FF0000"/>
                </a:solidFill>
                <a:effectLst>
                  <a:outerShdw blurRad="38100" dist="38100" dir="2700000" algn="tl">
                    <a:srgbClr val="C0C0C0"/>
                  </a:outerShdw>
                </a:effectLst>
              </a:rPr>
              <a:t>Shifts in AS</a:t>
            </a:r>
          </a:p>
        </p:txBody>
      </p:sp>
      <p:sp>
        <p:nvSpPr>
          <p:cNvPr id="28686" name="Rectangle 14"/>
          <p:cNvSpPr>
            <a:spLocks noChangeArrowheads="1"/>
          </p:cNvSpPr>
          <p:nvPr/>
        </p:nvSpPr>
        <p:spPr bwMode="auto">
          <a:xfrm>
            <a:off x="0" y="2609850"/>
            <a:ext cx="495300" cy="514350"/>
          </a:xfrm>
          <a:prstGeom prst="rect">
            <a:avLst/>
          </a:prstGeom>
          <a:noFill/>
          <a:ln w="76200" algn="ctr">
            <a:noFill/>
            <a:miter lim="800000"/>
            <a:headEnd/>
            <a:tailEnd/>
          </a:ln>
          <a:effectLst/>
        </p:spPr>
        <p:txBody>
          <a:bodyPr wrap="none" anchor="ctr"/>
          <a:lstStyle/>
          <a:p>
            <a:pPr algn="ctr"/>
            <a:r>
              <a:rPr lang="en-US" sz="2400" b="1">
                <a:solidFill>
                  <a:srgbClr val="008000"/>
                </a:solidFill>
                <a:effectLst>
                  <a:outerShdw blurRad="38100" dist="38100" dir="2700000" algn="tl">
                    <a:srgbClr val="C0C0C0"/>
                  </a:outerShdw>
                </a:effectLst>
              </a:rPr>
              <a:t>PL</a:t>
            </a:r>
          </a:p>
        </p:txBody>
      </p:sp>
      <p:sp>
        <p:nvSpPr>
          <p:cNvPr id="28687" name="Rectangle 15"/>
          <p:cNvSpPr>
            <a:spLocks noChangeArrowheads="1"/>
          </p:cNvSpPr>
          <p:nvPr/>
        </p:nvSpPr>
        <p:spPr bwMode="auto">
          <a:xfrm>
            <a:off x="4629150" y="1600200"/>
            <a:ext cx="4210050" cy="590550"/>
          </a:xfrm>
          <a:prstGeom prst="rect">
            <a:avLst/>
          </a:prstGeom>
          <a:noFill/>
          <a:ln w="76200" algn="ctr">
            <a:noFill/>
            <a:miter lim="800000"/>
            <a:headEnd/>
            <a:tailEnd/>
          </a:ln>
          <a:effectLst/>
        </p:spPr>
        <p:txBody>
          <a:bodyPr wrap="none" anchor="ctr"/>
          <a:lstStyle/>
          <a:p>
            <a:pPr algn="ctr"/>
            <a:r>
              <a:rPr lang="en-US" sz="3200" b="1">
                <a:solidFill>
                  <a:srgbClr val="FF0000"/>
                </a:solidFill>
                <a:effectLst>
                  <a:outerShdw blurRad="38100" dist="38100" dir="2700000" algn="tl">
                    <a:srgbClr val="C0C0C0"/>
                  </a:outerShdw>
                </a:effectLst>
              </a:rPr>
              <a:t>Cause shifts </a:t>
            </a:r>
            <a:r>
              <a:rPr lang="en-US" sz="2800" b="1">
                <a:solidFill>
                  <a:srgbClr val="FF0000"/>
                </a:solidFill>
                <a:effectLst>
                  <a:outerShdw blurRad="38100" dist="38100" dir="2700000" algn="tl">
                    <a:srgbClr val="C0C0C0"/>
                  </a:outerShdw>
                </a:effectLst>
              </a:rPr>
              <a:t>in the</a:t>
            </a:r>
            <a:r>
              <a:rPr lang="en-US" sz="3200" b="1">
                <a:solidFill>
                  <a:srgbClr val="FF0000"/>
                </a:solidFill>
                <a:effectLst>
                  <a:outerShdw blurRad="38100" dist="38100" dir="2700000" algn="tl">
                    <a:srgbClr val="C0C0C0"/>
                  </a:outerShdw>
                </a:effectLst>
              </a:rPr>
              <a:t> PC</a:t>
            </a:r>
          </a:p>
        </p:txBody>
      </p:sp>
      <p:sp>
        <p:nvSpPr>
          <p:cNvPr id="28688" name="Freeform 16"/>
          <p:cNvSpPr>
            <a:spLocks/>
          </p:cNvSpPr>
          <p:nvPr/>
        </p:nvSpPr>
        <p:spPr bwMode="auto">
          <a:xfrm>
            <a:off x="1000125" y="3170238"/>
            <a:ext cx="2428875" cy="1793875"/>
          </a:xfrm>
          <a:custGeom>
            <a:avLst/>
            <a:gdLst/>
            <a:ahLst/>
            <a:cxnLst>
              <a:cxn ang="0">
                <a:pos x="0" y="0"/>
              </a:cxn>
              <a:cxn ang="0">
                <a:pos x="57" y="239"/>
              </a:cxn>
              <a:cxn ang="0">
                <a:pos x="126" y="469"/>
              </a:cxn>
              <a:cxn ang="0">
                <a:pos x="206" y="691"/>
              </a:cxn>
              <a:cxn ang="0">
                <a:pos x="296" y="904"/>
              </a:cxn>
              <a:cxn ang="0">
                <a:pos x="398" y="1106"/>
              </a:cxn>
              <a:cxn ang="0">
                <a:pos x="508" y="1299"/>
              </a:cxn>
              <a:cxn ang="0">
                <a:pos x="627" y="1480"/>
              </a:cxn>
              <a:cxn ang="0">
                <a:pos x="756" y="1650"/>
              </a:cxn>
              <a:cxn ang="0">
                <a:pos x="893" y="1806"/>
              </a:cxn>
              <a:cxn ang="0">
                <a:pos x="1038" y="1951"/>
              </a:cxn>
              <a:cxn ang="0">
                <a:pos x="1190" y="2082"/>
              </a:cxn>
              <a:cxn ang="0">
                <a:pos x="1349" y="2199"/>
              </a:cxn>
              <a:cxn ang="0">
                <a:pos x="1513" y="2301"/>
              </a:cxn>
              <a:cxn ang="0">
                <a:pos x="1684" y="2389"/>
              </a:cxn>
              <a:cxn ang="0">
                <a:pos x="1861" y="2459"/>
              </a:cxn>
              <a:cxn ang="0">
                <a:pos x="2042" y="2515"/>
              </a:cxn>
            </a:cxnLst>
            <a:rect l="0" t="0" r="r" b="b"/>
            <a:pathLst>
              <a:path w="2043" h="2516">
                <a:moveTo>
                  <a:pt x="0" y="0"/>
                </a:moveTo>
                <a:lnTo>
                  <a:pt x="57" y="239"/>
                </a:lnTo>
                <a:lnTo>
                  <a:pt x="126" y="469"/>
                </a:lnTo>
                <a:lnTo>
                  <a:pt x="206" y="691"/>
                </a:lnTo>
                <a:lnTo>
                  <a:pt x="296" y="904"/>
                </a:lnTo>
                <a:lnTo>
                  <a:pt x="398" y="1106"/>
                </a:lnTo>
                <a:lnTo>
                  <a:pt x="508" y="1299"/>
                </a:lnTo>
                <a:lnTo>
                  <a:pt x="627" y="1480"/>
                </a:lnTo>
                <a:lnTo>
                  <a:pt x="756" y="1650"/>
                </a:lnTo>
                <a:lnTo>
                  <a:pt x="893" y="1806"/>
                </a:lnTo>
                <a:lnTo>
                  <a:pt x="1038" y="1951"/>
                </a:lnTo>
                <a:lnTo>
                  <a:pt x="1190" y="2082"/>
                </a:lnTo>
                <a:lnTo>
                  <a:pt x="1349" y="2199"/>
                </a:lnTo>
                <a:lnTo>
                  <a:pt x="1513" y="2301"/>
                </a:lnTo>
                <a:lnTo>
                  <a:pt x="1684" y="2389"/>
                </a:lnTo>
                <a:lnTo>
                  <a:pt x="1861" y="2459"/>
                </a:lnTo>
                <a:lnTo>
                  <a:pt x="2042" y="2515"/>
                </a:lnTo>
              </a:path>
            </a:pathLst>
          </a:custGeom>
          <a:noFill/>
          <a:ln w="76200" cap="rnd" cmpd="sng">
            <a:solidFill>
              <a:schemeClr val="tx1"/>
            </a:solidFill>
            <a:prstDash val="solid"/>
            <a:round/>
            <a:headEnd type="none" w="med" len="med"/>
            <a:tailEnd type="none" w="med" len="med"/>
          </a:ln>
          <a:effectLst/>
        </p:spPr>
        <p:txBody>
          <a:bodyPr/>
          <a:lstStyle/>
          <a:p>
            <a:endParaRPr lang="en-US"/>
          </a:p>
        </p:txBody>
      </p:sp>
      <p:sp>
        <p:nvSpPr>
          <p:cNvPr id="28689" name="Rectangle 17"/>
          <p:cNvSpPr>
            <a:spLocks noChangeArrowheads="1"/>
          </p:cNvSpPr>
          <p:nvPr/>
        </p:nvSpPr>
        <p:spPr bwMode="auto">
          <a:xfrm>
            <a:off x="685800" y="2743200"/>
            <a:ext cx="571500" cy="361950"/>
          </a:xfrm>
          <a:prstGeom prst="rect">
            <a:avLst/>
          </a:prstGeom>
          <a:noFill/>
          <a:ln w="76200" algn="ctr">
            <a:noFill/>
            <a:miter lim="800000"/>
            <a:headEnd/>
            <a:tailEnd/>
          </a:ln>
          <a:effectLst/>
        </p:spPr>
        <p:txBody>
          <a:bodyPr wrap="none" anchor="ctr"/>
          <a:lstStyle/>
          <a:p>
            <a:pPr algn="ctr"/>
            <a:r>
              <a:rPr lang="en-US" sz="3200" b="1">
                <a:effectLst>
                  <a:outerShdw blurRad="38100" dist="38100" dir="2700000" algn="tl">
                    <a:srgbClr val="C0C0C0"/>
                  </a:outerShdw>
                </a:effectLst>
              </a:rPr>
              <a:t>AD</a:t>
            </a:r>
          </a:p>
        </p:txBody>
      </p:sp>
      <p:sp>
        <p:nvSpPr>
          <p:cNvPr id="28690" name="Rectangle 18"/>
          <p:cNvSpPr>
            <a:spLocks noChangeArrowheads="1"/>
          </p:cNvSpPr>
          <p:nvPr/>
        </p:nvSpPr>
        <p:spPr bwMode="auto">
          <a:xfrm rot="16200000">
            <a:off x="3409950" y="3981450"/>
            <a:ext cx="2324100" cy="266700"/>
          </a:xfrm>
          <a:prstGeom prst="rect">
            <a:avLst/>
          </a:prstGeom>
          <a:noFill/>
          <a:ln w="76200" algn="ctr">
            <a:noFill/>
            <a:miter lim="800000"/>
            <a:headEnd/>
            <a:tailEnd/>
          </a:ln>
          <a:effectLst/>
        </p:spPr>
        <p:txBody>
          <a:bodyPr wrap="none" anchor="ctr"/>
          <a:lstStyle/>
          <a:p>
            <a:pPr algn="ctr"/>
            <a:r>
              <a:rPr lang="en-US" sz="2800" b="1">
                <a:solidFill>
                  <a:srgbClr val="008000"/>
                </a:solidFill>
                <a:effectLst>
                  <a:outerShdw blurRad="38100" dist="38100" dir="2700000" algn="tl">
                    <a:srgbClr val="C0C0C0"/>
                  </a:outerShdw>
                </a:effectLst>
              </a:rPr>
              <a:t>Inflation</a:t>
            </a:r>
          </a:p>
        </p:txBody>
      </p:sp>
      <p:sp>
        <p:nvSpPr>
          <p:cNvPr id="28691" name="Freeform 19"/>
          <p:cNvSpPr>
            <a:spLocks/>
          </p:cNvSpPr>
          <p:nvPr/>
        </p:nvSpPr>
        <p:spPr bwMode="auto">
          <a:xfrm rot="-510064">
            <a:off x="2046288" y="4330700"/>
            <a:ext cx="1042987" cy="771525"/>
          </a:xfrm>
          <a:custGeom>
            <a:avLst/>
            <a:gdLst/>
            <a:ahLst/>
            <a:cxnLst>
              <a:cxn ang="0">
                <a:pos x="1088" y="12"/>
              </a:cxn>
              <a:cxn ang="0">
                <a:pos x="1088" y="49"/>
              </a:cxn>
              <a:cxn ang="0">
                <a:pos x="1077" y="86"/>
              </a:cxn>
              <a:cxn ang="0">
                <a:pos x="1066" y="123"/>
              </a:cxn>
              <a:cxn ang="0">
                <a:pos x="1066" y="172"/>
              </a:cxn>
              <a:cxn ang="0">
                <a:pos x="1055" y="209"/>
              </a:cxn>
              <a:cxn ang="0">
                <a:pos x="1044" y="246"/>
              </a:cxn>
              <a:cxn ang="0">
                <a:pos x="1033" y="283"/>
              </a:cxn>
              <a:cxn ang="0">
                <a:pos x="1023" y="320"/>
              </a:cxn>
              <a:cxn ang="0">
                <a:pos x="1001" y="357"/>
              </a:cxn>
              <a:cxn ang="0">
                <a:pos x="990" y="394"/>
              </a:cxn>
              <a:cxn ang="0">
                <a:pos x="968" y="431"/>
              </a:cxn>
              <a:cxn ang="0">
                <a:pos x="957" y="468"/>
              </a:cxn>
              <a:cxn ang="0">
                <a:pos x="936" y="492"/>
              </a:cxn>
              <a:cxn ang="0">
                <a:pos x="925" y="529"/>
              </a:cxn>
              <a:cxn ang="0">
                <a:pos x="903" y="566"/>
              </a:cxn>
              <a:cxn ang="0">
                <a:pos x="881" y="603"/>
              </a:cxn>
              <a:cxn ang="0">
                <a:pos x="859" y="628"/>
              </a:cxn>
              <a:cxn ang="0">
                <a:pos x="838" y="665"/>
              </a:cxn>
              <a:cxn ang="0">
                <a:pos x="816" y="701"/>
              </a:cxn>
              <a:cxn ang="0">
                <a:pos x="783" y="726"/>
              </a:cxn>
              <a:cxn ang="0">
                <a:pos x="762" y="751"/>
              </a:cxn>
              <a:cxn ang="0">
                <a:pos x="740" y="788"/>
              </a:cxn>
              <a:cxn ang="0">
                <a:pos x="707" y="812"/>
              </a:cxn>
              <a:cxn ang="0">
                <a:pos x="685" y="837"/>
              </a:cxn>
              <a:cxn ang="0">
                <a:pos x="653" y="874"/>
              </a:cxn>
              <a:cxn ang="0">
                <a:pos x="620" y="898"/>
              </a:cxn>
              <a:cxn ang="0">
                <a:pos x="598" y="923"/>
              </a:cxn>
              <a:cxn ang="0">
                <a:pos x="566" y="948"/>
              </a:cxn>
              <a:cxn ang="0">
                <a:pos x="533" y="960"/>
              </a:cxn>
              <a:cxn ang="0">
                <a:pos x="501" y="984"/>
              </a:cxn>
              <a:cxn ang="0">
                <a:pos x="468" y="1009"/>
              </a:cxn>
              <a:cxn ang="0">
                <a:pos x="435" y="1021"/>
              </a:cxn>
              <a:cxn ang="0">
                <a:pos x="403" y="1046"/>
              </a:cxn>
              <a:cxn ang="0">
                <a:pos x="359" y="1058"/>
              </a:cxn>
              <a:cxn ang="0">
                <a:pos x="327" y="1071"/>
              </a:cxn>
              <a:cxn ang="0">
                <a:pos x="294" y="1095"/>
              </a:cxn>
              <a:cxn ang="0">
                <a:pos x="251" y="1108"/>
              </a:cxn>
              <a:cxn ang="0">
                <a:pos x="218" y="1120"/>
              </a:cxn>
              <a:cxn ang="0">
                <a:pos x="174" y="1120"/>
              </a:cxn>
              <a:cxn ang="0">
                <a:pos x="142" y="1132"/>
              </a:cxn>
              <a:cxn ang="0">
                <a:pos x="98" y="1144"/>
              </a:cxn>
              <a:cxn ang="0">
                <a:pos x="66" y="1144"/>
              </a:cxn>
              <a:cxn ang="0">
                <a:pos x="22" y="1157"/>
              </a:cxn>
            </a:cxnLst>
            <a:rect l="0" t="0" r="r" b="b"/>
            <a:pathLst>
              <a:path w="1089" h="1158">
                <a:moveTo>
                  <a:pt x="1088" y="0"/>
                </a:moveTo>
                <a:lnTo>
                  <a:pt x="1088" y="12"/>
                </a:lnTo>
                <a:lnTo>
                  <a:pt x="1088" y="37"/>
                </a:lnTo>
                <a:lnTo>
                  <a:pt x="1088" y="49"/>
                </a:lnTo>
                <a:lnTo>
                  <a:pt x="1077" y="74"/>
                </a:lnTo>
                <a:lnTo>
                  <a:pt x="1077" y="86"/>
                </a:lnTo>
                <a:lnTo>
                  <a:pt x="1077" y="111"/>
                </a:lnTo>
                <a:lnTo>
                  <a:pt x="1066" y="123"/>
                </a:lnTo>
                <a:lnTo>
                  <a:pt x="1066" y="148"/>
                </a:lnTo>
                <a:lnTo>
                  <a:pt x="1066" y="172"/>
                </a:lnTo>
                <a:lnTo>
                  <a:pt x="1055" y="185"/>
                </a:lnTo>
                <a:lnTo>
                  <a:pt x="1055" y="209"/>
                </a:lnTo>
                <a:lnTo>
                  <a:pt x="1044" y="222"/>
                </a:lnTo>
                <a:lnTo>
                  <a:pt x="1044" y="246"/>
                </a:lnTo>
                <a:lnTo>
                  <a:pt x="1033" y="259"/>
                </a:lnTo>
                <a:lnTo>
                  <a:pt x="1033" y="283"/>
                </a:lnTo>
                <a:lnTo>
                  <a:pt x="1023" y="295"/>
                </a:lnTo>
                <a:lnTo>
                  <a:pt x="1023" y="320"/>
                </a:lnTo>
                <a:lnTo>
                  <a:pt x="1012" y="332"/>
                </a:lnTo>
                <a:lnTo>
                  <a:pt x="1001" y="357"/>
                </a:lnTo>
                <a:lnTo>
                  <a:pt x="1001" y="369"/>
                </a:lnTo>
                <a:lnTo>
                  <a:pt x="990" y="394"/>
                </a:lnTo>
                <a:lnTo>
                  <a:pt x="979" y="406"/>
                </a:lnTo>
                <a:lnTo>
                  <a:pt x="968" y="431"/>
                </a:lnTo>
                <a:lnTo>
                  <a:pt x="968" y="443"/>
                </a:lnTo>
                <a:lnTo>
                  <a:pt x="957" y="468"/>
                </a:lnTo>
                <a:lnTo>
                  <a:pt x="946" y="480"/>
                </a:lnTo>
                <a:lnTo>
                  <a:pt x="936" y="492"/>
                </a:lnTo>
                <a:lnTo>
                  <a:pt x="925" y="517"/>
                </a:lnTo>
                <a:lnTo>
                  <a:pt x="925" y="529"/>
                </a:lnTo>
                <a:lnTo>
                  <a:pt x="914" y="554"/>
                </a:lnTo>
                <a:lnTo>
                  <a:pt x="903" y="566"/>
                </a:lnTo>
                <a:lnTo>
                  <a:pt x="892" y="578"/>
                </a:lnTo>
                <a:lnTo>
                  <a:pt x="881" y="603"/>
                </a:lnTo>
                <a:lnTo>
                  <a:pt x="870" y="615"/>
                </a:lnTo>
                <a:lnTo>
                  <a:pt x="859" y="628"/>
                </a:lnTo>
                <a:lnTo>
                  <a:pt x="849" y="652"/>
                </a:lnTo>
                <a:lnTo>
                  <a:pt x="838" y="665"/>
                </a:lnTo>
                <a:lnTo>
                  <a:pt x="827" y="677"/>
                </a:lnTo>
                <a:lnTo>
                  <a:pt x="816" y="701"/>
                </a:lnTo>
                <a:lnTo>
                  <a:pt x="794" y="714"/>
                </a:lnTo>
                <a:lnTo>
                  <a:pt x="783" y="726"/>
                </a:lnTo>
                <a:lnTo>
                  <a:pt x="772" y="738"/>
                </a:lnTo>
                <a:lnTo>
                  <a:pt x="762" y="751"/>
                </a:lnTo>
                <a:lnTo>
                  <a:pt x="751" y="775"/>
                </a:lnTo>
                <a:lnTo>
                  <a:pt x="740" y="788"/>
                </a:lnTo>
                <a:lnTo>
                  <a:pt x="718" y="800"/>
                </a:lnTo>
                <a:lnTo>
                  <a:pt x="707" y="812"/>
                </a:lnTo>
                <a:lnTo>
                  <a:pt x="696" y="825"/>
                </a:lnTo>
                <a:lnTo>
                  <a:pt x="685" y="837"/>
                </a:lnTo>
                <a:lnTo>
                  <a:pt x="664" y="849"/>
                </a:lnTo>
                <a:lnTo>
                  <a:pt x="653" y="874"/>
                </a:lnTo>
                <a:lnTo>
                  <a:pt x="642" y="886"/>
                </a:lnTo>
                <a:lnTo>
                  <a:pt x="620" y="898"/>
                </a:lnTo>
                <a:lnTo>
                  <a:pt x="609" y="911"/>
                </a:lnTo>
                <a:lnTo>
                  <a:pt x="598" y="923"/>
                </a:lnTo>
                <a:lnTo>
                  <a:pt x="577" y="935"/>
                </a:lnTo>
                <a:lnTo>
                  <a:pt x="566" y="948"/>
                </a:lnTo>
                <a:lnTo>
                  <a:pt x="544" y="948"/>
                </a:lnTo>
                <a:lnTo>
                  <a:pt x="533" y="960"/>
                </a:lnTo>
                <a:lnTo>
                  <a:pt x="512" y="972"/>
                </a:lnTo>
                <a:lnTo>
                  <a:pt x="501" y="984"/>
                </a:lnTo>
                <a:lnTo>
                  <a:pt x="479" y="997"/>
                </a:lnTo>
                <a:lnTo>
                  <a:pt x="468" y="1009"/>
                </a:lnTo>
                <a:lnTo>
                  <a:pt x="446" y="1021"/>
                </a:lnTo>
                <a:lnTo>
                  <a:pt x="435" y="1021"/>
                </a:lnTo>
                <a:lnTo>
                  <a:pt x="414" y="1034"/>
                </a:lnTo>
                <a:lnTo>
                  <a:pt x="403" y="1046"/>
                </a:lnTo>
                <a:lnTo>
                  <a:pt x="381" y="1058"/>
                </a:lnTo>
                <a:lnTo>
                  <a:pt x="359" y="1058"/>
                </a:lnTo>
                <a:lnTo>
                  <a:pt x="348" y="1071"/>
                </a:lnTo>
                <a:lnTo>
                  <a:pt x="327" y="1071"/>
                </a:lnTo>
                <a:lnTo>
                  <a:pt x="305" y="1083"/>
                </a:lnTo>
                <a:lnTo>
                  <a:pt x="294" y="1095"/>
                </a:lnTo>
                <a:lnTo>
                  <a:pt x="272" y="1095"/>
                </a:lnTo>
                <a:lnTo>
                  <a:pt x="251" y="1108"/>
                </a:lnTo>
                <a:lnTo>
                  <a:pt x="240" y="1108"/>
                </a:lnTo>
                <a:lnTo>
                  <a:pt x="218" y="1120"/>
                </a:lnTo>
                <a:lnTo>
                  <a:pt x="196" y="1120"/>
                </a:lnTo>
                <a:lnTo>
                  <a:pt x="174" y="1120"/>
                </a:lnTo>
                <a:lnTo>
                  <a:pt x="164" y="1132"/>
                </a:lnTo>
                <a:lnTo>
                  <a:pt x="142" y="1132"/>
                </a:lnTo>
                <a:lnTo>
                  <a:pt x="120" y="1132"/>
                </a:lnTo>
                <a:lnTo>
                  <a:pt x="98" y="1144"/>
                </a:lnTo>
                <a:lnTo>
                  <a:pt x="77" y="1144"/>
                </a:lnTo>
                <a:lnTo>
                  <a:pt x="66" y="1144"/>
                </a:lnTo>
                <a:lnTo>
                  <a:pt x="44" y="1144"/>
                </a:lnTo>
                <a:lnTo>
                  <a:pt x="22" y="1157"/>
                </a:lnTo>
                <a:lnTo>
                  <a:pt x="0" y="1157"/>
                </a:lnTo>
              </a:path>
            </a:pathLst>
          </a:custGeom>
          <a:noFill/>
          <a:ln w="38100" cap="rnd" cmpd="sng">
            <a:solidFill>
              <a:schemeClr val="tx2"/>
            </a:solidFill>
            <a:prstDash val="solid"/>
            <a:round/>
            <a:headEnd type="none" w="med" len="med"/>
            <a:tailEnd type="none" w="med" len="med"/>
          </a:ln>
          <a:effectLst/>
        </p:spPr>
        <p:txBody>
          <a:bodyPr/>
          <a:lstStyle/>
          <a:p>
            <a:endParaRPr lang="en-US"/>
          </a:p>
        </p:txBody>
      </p:sp>
      <p:pic>
        <p:nvPicPr>
          <p:cNvPr id="28692" name="Picture 20" descr="1 AD"/>
          <p:cNvPicPr>
            <a:picLocks noChangeAspect="1" noChangeArrowheads="1"/>
          </p:cNvPicPr>
          <p:nvPr/>
        </p:nvPicPr>
        <p:blipFill>
          <a:blip r:embed="rId2" cstate="print"/>
          <a:srcRect/>
          <a:stretch>
            <a:fillRect/>
          </a:stretch>
        </p:blipFill>
        <p:spPr bwMode="auto">
          <a:xfrm>
            <a:off x="1674813" y="4010025"/>
            <a:ext cx="993775" cy="969963"/>
          </a:xfrm>
          <a:prstGeom prst="rect">
            <a:avLst/>
          </a:prstGeom>
          <a:noFill/>
        </p:spPr>
      </p:pic>
      <p:pic>
        <p:nvPicPr>
          <p:cNvPr id="28693" name="Picture 21" descr="1 AS"/>
          <p:cNvPicPr>
            <a:picLocks noChangeAspect="1" noChangeArrowheads="1"/>
          </p:cNvPicPr>
          <p:nvPr/>
        </p:nvPicPr>
        <p:blipFill>
          <a:blip r:embed="rId2" cstate="print"/>
          <a:srcRect/>
          <a:stretch>
            <a:fillRect/>
          </a:stretch>
        </p:blipFill>
        <p:spPr bwMode="auto">
          <a:xfrm>
            <a:off x="1312863" y="3686175"/>
            <a:ext cx="993775" cy="969963"/>
          </a:xfrm>
          <a:prstGeom prst="rect">
            <a:avLst/>
          </a:prstGeom>
          <a:noFill/>
        </p:spPr>
      </p:pic>
      <p:pic>
        <p:nvPicPr>
          <p:cNvPr id="28694" name="Picture 22" descr="1 AS"/>
          <p:cNvPicPr>
            <a:picLocks noChangeAspect="1" noChangeArrowheads="1"/>
          </p:cNvPicPr>
          <p:nvPr/>
        </p:nvPicPr>
        <p:blipFill>
          <a:blip r:embed="rId2" cstate="print"/>
          <a:srcRect/>
          <a:stretch>
            <a:fillRect/>
          </a:stretch>
        </p:blipFill>
        <p:spPr bwMode="auto">
          <a:xfrm>
            <a:off x="893763" y="3343275"/>
            <a:ext cx="993775" cy="969963"/>
          </a:xfrm>
          <a:prstGeom prst="rect">
            <a:avLst/>
          </a:prstGeom>
          <a:noFill/>
        </p:spPr>
      </p:pic>
      <p:pic>
        <p:nvPicPr>
          <p:cNvPr id="28695" name="Picture 23" descr="1 AS"/>
          <p:cNvPicPr>
            <a:picLocks noChangeAspect="1" noChangeArrowheads="1"/>
          </p:cNvPicPr>
          <p:nvPr/>
        </p:nvPicPr>
        <p:blipFill>
          <a:blip r:embed="rId2" cstate="print"/>
          <a:srcRect/>
          <a:stretch>
            <a:fillRect/>
          </a:stretch>
        </p:blipFill>
        <p:spPr bwMode="auto">
          <a:xfrm>
            <a:off x="588963" y="2981325"/>
            <a:ext cx="993775" cy="969963"/>
          </a:xfrm>
          <a:prstGeom prst="rect">
            <a:avLst/>
          </a:prstGeom>
          <a:noFill/>
        </p:spPr>
      </p:pic>
      <p:sp>
        <p:nvSpPr>
          <p:cNvPr id="28696" name="Rectangle 24"/>
          <p:cNvSpPr>
            <a:spLocks noChangeArrowheads="1"/>
          </p:cNvSpPr>
          <p:nvPr/>
        </p:nvSpPr>
        <p:spPr bwMode="auto">
          <a:xfrm>
            <a:off x="2971800" y="4019550"/>
            <a:ext cx="304800" cy="228600"/>
          </a:xfrm>
          <a:prstGeom prst="rect">
            <a:avLst/>
          </a:prstGeom>
          <a:noFill/>
          <a:ln w="76200" algn="ctr">
            <a:noFill/>
            <a:miter lim="800000"/>
            <a:headEnd/>
            <a:tailEnd/>
          </a:ln>
          <a:effectLst/>
        </p:spPr>
        <p:txBody>
          <a:bodyPr wrap="none" anchor="ctr"/>
          <a:lstStyle/>
          <a:p>
            <a:pPr algn="ctr"/>
            <a:r>
              <a:rPr lang="en-US" sz="1600" b="1">
                <a:effectLst>
                  <a:outerShdw blurRad="38100" dist="38100" dir="2700000" algn="tl">
                    <a:srgbClr val="C0C0C0"/>
                  </a:outerShdw>
                </a:effectLst>
              </a:rPr>
              <a:t>AS</a:t>
            </a:r>
            <a:r>
              <a:rPr lang="en-US" sz="1400" b="1">
                <a:effectLst>
                  <a:outerShdw blurRad="38100" dist="38100" dir="2700000" algn="tl">
                    <a:srgbClr val="C0C0C0"/>
                  </a:outerShdw>
                </a:effectLst>
              </a:rPr>
              <a:t>1</a:t>
            </a:r>
          </a:p>
        </p:txBody>
      </p:sp>
      <p:sp>
        <p:nvSpPr>
          <p:cNvPr id="28697" name="Rectangle 25"/>
          <p:cNvSpPr>
            <a:spLocks noChangeArrowheads="1"/>
          </p:cNvSpPr>
          <p:nvPr/>
        </p:nvSpPr>
        <p:spPr bwMode="auto">
          <a:xfrm>
            <a:off x="2476500" y="3752850"/>
            <a:ext cx="304800" cy="228600"/>
          </a:xfrm>
          <a:prstGeom prst="rect">
            <a:avLst/>
          </a:prstGeom>
          <a:noFill/>
          <a:ln w="76200" algn="ctr">
            <a:noFill/>
            <a:miter lim="800000"/>
            <a:headEnd/>
            <a:tailEnd/>
          </a:ln>
          <a:effectLst/>
        </p:spPr>
        <p:txBody>
          <a:bodyPr wrap="none" anchor="ctr"/>
          <a:lstStyle/>
          <a:p>
            <a:pPr algn="ctr"/>
            <a:r>
              <a:rPr lang="en-US" sz="1600" b="1">
                <a:effectLst>
                  <a:outerShdw blurRad="38100" dist="38100" dir="2700000" algn="tl">
                    <a:srgbClr val="C0C0C0"/>
                  </a:outerShdw>
                </a:effectLst>
              </a:rPr>
              <a:t>AS</a:t>
            </a:r>
            <a:r>
              <a:rPr lang="en-US" sz="1400" b="1">
                <a:effectLst>
                  <a:outerShdw blurRad="38100" dist="38100" dir="2700000" algn="tl">
                    <a:srgbClr val="C0C0C0"/>
                  </a:outerShdw>
                </a:effectLst>
              </a:rPr>
              <a:t>2</a:t>
            </a:r>
          </a:p>
        </p:txBody>
      </p:sp>
      <p:sp>
        <p:nvSpPr>
          <p:cNvPr id="28698" name="Rectangle 26"/>
          <p:cNvSpPr>
            <a:spLocks noChangeArrowheads="1"/>
          </p:cNvSpPr>
          <p:nvPr/>
        </p:nvSpPr>
        <p:spPr bwMode="auto">
          <a:xfrm>
            <a:off x="2114550" y="3467100"/>
            <a:ext cx="266700" cy="209550"/>
          </a:xfrm>
          <a:prstGeom prst="rect">
            <a:avLst/>
          </a:prstGeom>
          <a:noFill/>
          <a:ln w="76200" algn="ctr">
            <a:noFill/>
            <a:miter lim="800000"/>
            <a:headEnd/>
            <a:tailEnd/>
          </a:ln>
          <a:effectLst/>
        </p:spPr>
        <p:txBody>
          <a:bodyPr wrap="none" anchor="ctr"/>
          <a:lstStyle/>
          <a:p>
            <a:pPr algn="ctr"/>
            <a:r>
              <a:rPr lang="en-US" sz="1600" b="1">
                <a:effectLst>
                  <a:outerShdw blurRad="38100" dist="38100" dir="2700000" algn="tl">
                    <a:srgbClr val="C0C0C0"/>
                  </a:outerShdw>
                </a:effectLst>
              </a:rPr>
              <a:t>AS</a:t>
            </a:r>
            <a:r>
              <a:rPr lang="en-US" sz="1400" b="1">
                <a:effectLst>
                  <a:outerShdw blurRad="38100" dist="38100" dir="2700000" algn="tl">
                    <a:srgbClr val="C0C0C0"/>
                  </a:outerShdw>
                </a:effectLst>
              </a:rPr>
              <a:t>3</a:t>
            </a:r>
            <a:endParaRPr lang="en-US" sz="1600" b="1">
              <a:effectLst>
                <a:outerShdw blurRad="38100" dist="38100" dir="2700000" algn="tl">
                  <a:srgbClr val="C0C0C0"/>
                </a:outerShdw>
              </a:effectLst>
            </a:endParaRPr>
          </a:p>
        </p:txBody>
      </p:sp>
      <p:sp>
        <p:nvSpPr>
          <p:cNvPr id="28699" name="Rectangle 27"/>
          <p:cNvSpPr>
            <a:spLocks noChangeArrowheads="1"/>
          </p:cNvSpPr>
          <p:nvPr/>
        </p:nvSpPr>
        <p:spPr bwMode="auto">
          <a:xfrm>
            <a:off x="1809750" y="3067050"/>
            <a:ext cx="361950" cy="247650"/>
          </a:xfrm>
          <a:prstGeom prst="rect">
            <a:avLst/>
          </a:prstGeom>
          <a:noFill/>
          <a:ln w="76200" algn="ctr">
            <a:noFill/>
            <a:miter lim="800000"/>
            <a:headEnd/>
            <a:tailEnd/>
          </a:ln>
          <a:effectLst/>
        </p:spPr>
        <p:txBody>
          <a:bodyPr wrap="none" anchor="ctr"/>
          <a:lstStyle/>
          <a:p>
            <a:pPr algn="ctr"/>
            <a:r>
              <a:rPr lang="en-US" sz="1600" b="1">
                <a:effectLst>
                  <a:outerShdw blurRad="38100" dist="38100" dir="2700000" algn="tl">
                    <a:srgbClr val="C0C0C0"/>
                  </a:outerShdw>
                </a:effectLst>
              </a:rPr>
              <a:t>AS</a:t>
            </a:r>
            <a:r>
              <a:rPr lang="en-US" sz="1400" b="1">
                <a:effectLst>
                  <a:outerShdw blurRad="38100" dist="38100" dir="2700000" algn="tl">
                    <a:srgbClr val="C0C0C0"/>
                  </a:outerShdw>
                </a:effectLst>
              </a:rPr>
              <a:t>4</a:t>
            </a:r>
            <a:endParaRPr lang="en-US" sz="1600" b="1">
              <a:effectLst>
                <a:outerShdw blurRad="38100" dist="38100" dir="2700000" algn="tl">
                  <a:srgbClr val="C0C0C0"/>
                </a:outerShdw>
              </a:effectLst>
            </a:endParaRPr>
          </a:p>
        </p:txBody>
      </p:sp>
      <p:sp>
        <p:nvSpPr>
          <p:cNvPr id="28700" name="Rectangle 28"/>
          <p:cNvSpPr>
            <a:spLocks noChangeArrowheads="1"/>
          </p:cNvSpPr>
          <p:nvPr/>
        </p:nvSpPr>
        <p:spPr bwMode="auto">
          <a:xfrm>
            <a:off x="1524000" y="2819400"/>
            <a:ext cx="285750" cy="209550"/>
          </a:xfrm>
          <a:prstGeom prst="rect">
            <a:avLst/>
          </a:prstGeom>
          <a:noFill/>
          <a:ln w="76200" algn="ctr">
            <a:noFill/>
            <a:miter lim="800000"/>
            <a:headEnd/>
            <a:tailEnd/>
          </a:ln>
          <a:effectLst/>
        </p:spPr>
        <p:txBody>
          <a:bodyPr wrap="none" anchor="ctr"/>
          <a:lstStyle/>
          <a:p>
            <a:pPr algn="ctr"/>
            <a:r>
              <a:rPr lang="en-US" sz="1600" b="1">
                <a:effectLst>
                  <a:outerShdw blurRad="38100" dist="38100" dir="2700000" algn="tl">
                    <a:srgbClr val="C0C0C0"/>
                  </a:outerShdw>
                </a:effectLst>
              </a:rPr>
              <a:t>AS</a:t>
            </a:r>
            <a:r>
              <a:rPr lang="en-US" sz="1400" b="1">
                <a:effectLst>
                  <a:outerShdw blurRad="38100" dist="38100" dir="2700000" algn="tl">
                    <a:srgbClr val="C0C0C0"/>
                  </a:outerShdw>
                </a:effectLst>
              </a:rPr>
              <a:t>5</a:t>
            </a:r>
            <a:endParaRPr lang="en-US" sz="1600" b="1">
              <a:effectLst>
                <a:outerShdw blurRad="38100" dist="38100" dir="2700000" algn="tl">
                  <a:srgbClr val="C0C0C0"/>
                </a:outerShdw>
              </a:effectLst>
            </a:endParaRPr>
          </a:p>
        </p:txBody>
      </p:sp>
      <p:sp>
        <p:nvSpPr>
          <p:cNvPr id="28701" name="Rectangle 29"/>
          <p:cNvSpPr>
            <a:spLocks noChangeArrowheads="1"/>
          </p:cNvSpPr>
          <p:nvPr/>
        </p:nvSpPr>
        <p:spPr bwMode="auto">
          <a:xfrm>
            <a:off x="5143500" y="3409950"/>
            <a:ext cx="342900" cy="266700"/>
          </a:xfrm>
          <a:prstGeom prst="rect">
            <a:avLst/>
          </a:prstGeom>
          <a:noFill/>
          <a:ln w="76200" algn="ctr">
            <a:noFill/>
            <a:miter lim="800000"/>
            <a:headEnd/>
            <a:tailEnd/>
          </a:ln>
          <a:effectLst/>
        </p:spPr>
        <p:txBody>
          <a:bodyPr wrap="none" anchor="ctr"/>
          <a:lstStyle/>
          <a:p>
            <a:pPr algn="ctr"/>
            <a:r>
              <a:rPr lang="en-US" sz="2000" b="1">
                <a:effectLst>
                  <a:outerShdw blurRad="38100" dist="38100" dir="2700000" algn="tl">
                    <a:srgbClr val="C0C0C0"/>
                  </a:outerShdw>
                </a:effectLst>
              </a:rPr>
              <a:t>PC</a:t>
            </a:r>
            <a:r>
              <a:rPr lang="en-US" sz="1600" b="1">
                <a:effectLst>
                  <a:outerShdw blurRad="38100" dist="38100" dir="2700000" algn="tl">
                    <a:srgbClr val="C0C0C0"/>
                  </a:outerShdw>
                </a:effectLst>
              </a:rPr>
              <a:t>1</a:t>
            </a:r>
            <a:endParaRPr lang="en-US" sz="2000" b="1">
              <a:effectLst>
                <a:outerShdw blurRad="38100" dist="38100" dir="2700000" algn="tl">
                  <a:srgbClr val="C0C0C0"/>
                </a:outerShdw>
              </a:effectLst>
            </a:endParaRPr>
          </a:p>
        </p:txBody>
      </p:sp>
      <p:sp>
        <p:nvSpPr>
          <p:cNvPr id="28702" name="Rectangle 30"/>
          <p:cNvSpPr>
            <a:spLocks noChangeArrowheads="1"/>
          </p:cNvSpPr>
          <p:nvPr/>
        </p:nvSpPr>
        <p:spPr bwMode="auto">
          <a:xfrm>
            <a:off x="5505450" y="3181350"/>
            <a:ext cx="400050" cy="266700"/>
          </a:xfrm>
          <a:prstGeom prst="rect">
            <a:avLst/>
          </a:prstGeom>
          <a:noFill/>
          <a:ln w="76200" algn="ctr">
            <a:noFill/>
            <a:miter lim="800000"/>
            <a:headEnd/>
            <a:tailEnd/>
          </a:ln>
          <a:effectLst/>
        </p:spPr>
        <p:txBody>
          <a:bodyPr wrap="none" anchor="ctr"/>
          <a:lstStyle/>
          <a:p>
            <a:pPr algn="ctr"/>
            <a:r>
              <a:rPr lang="en-US" sz="2000" b="1">
                <a:effectLst>
                  <a:outerShdw blurRad="38100" dist="38100" dir="2700000" algn="tl">
                    <a:srgbClr val="C0C0C0"/>
                  </a:outerShdw>
                </a:effectLst>
              </a:rPr>
              <a:t>PC</a:t>
            </a:r>
            <a:r>
              <a:rPr lang="en-US" sz="1600" b="1">
                <a:effectLst>
                  <a:outerShdw blurRad="38100" dist="38100" dir="2700000" algn="tl">
                    <a:srgbClr val="C0C0C0"/>
                  </a:outerShdw>
                </a:effectLst>
              </a:rPr>
              <a:t>2</a:t>
            </a:r>
            <a:endParaRPr lang="en-US" sz="2000" b="1">
              <a:effectLst>
                <a:outerShdw blurRad="38100" dist="38100" dir="2700000" algn="tl">
                  <a:srgbClr val="C0C0C0"/>
                </a:outerShdw>
              </a:effectLst>
            </a:endParaRPr>
          </a:p>
        </p:txBody>
      </p:sp>
      <p:sp>
        <p:nvSpPr>
          <p:cNvPr id="28703" name="Rectangle 31"/>
          <p:cNvSpPr>
            <a:spLocks noChangeArrowheads="1"/>
          </p:cNvSpPr>
          <p:nvPr/>
        </p:nvSpPr>
        <p:spPr bwMode="auto">
          <a:xfrm>
            <a:off x="5867400" y="2895600"/>
            <a:ext cx="361950" cy="247650"/>
          </a:xfrm>
          <a:prstGeom prst="rect">
            <a:avLst/>
          </a:prstGeom>
          <a:noFill/>
          <a:ln w="76200" algn="ctr">
            <a:noFill/>
            <a:miter lim="800000"/>
            <a:headEnd/>
            <a:tailEnd/>
          </a:ln>
          <a:effectLst/>
        </p:spPr>
        <p:txBody>
          <a:bodyPr wrap="none" anchor="ctr"/>
          <a:lstStyle/>
          <a:p>
            <a:pPr algn="ctr"/>
            <a:r>
              <a:rPr lang="en-US" sz="2000" b="1">
                <a:effectLst>
                  <a:outerShdw blurRad="38100" dist="38100" dir="2700000" algn="tl">
                    <a:srgbClr val="C0C0C0"/>
                  </a:outerShdw>
                </a:effectLst>
              </a:rPr>
              <a:t>PC</a:t>
            </a:r>
            <a:r>
              <a:rPr lang="en-US" sz="1600" b="1">
                <a:effectLst>
                  <a:outerShdw blurRad="38100" dist="38100" dir="2700000" algn="tl">
                    <a:srgbClr val="C0C0C0"/>
                  </a:outerShdw>
                </a:effectLst>
              </a:rPr>
              <a:t>3</a:t>
            </a:r>
            <a:endParaRPr lang="en-US" sz="2000" b="1">
              <a:effectLst>
                <a:outerShdw blurRad="38100" dist="38100" dir="2700000" algn="tl">
                  <a:srgbClr val="C0C0C0"/>
                </a:outerShdw>
              </a:effectLst>
            </a:endParaRPr>
          </a:p>
        </p:txBody>
      </p:sp>
      <p:sp>
        <p:nvSpPr>
          <p:cNvPr id="28704" name="Rectangle 32"/>
          <p:cNvSpPr>
            <a:spLocks noChangeArrowheads="1"/>
          </p:cNvSpPr>
          <p:nvPr/>
        </p:nvSpPr>
        <p:spPr bwMode="auto">
          <a:xfrm>
            <a:off x="6191250" y="2647950"/>
            <a:ext cx="419100" cy="285750"/>
          </a:xfrm>
          <a:prstGeom prst="rect">
            <a:avLst/>
          </a:prstGeom>
          <a:noFill/>
          <a:ln w="76200" algn="ctr">
            <a:noFill/>
            <a:miter lim="800000"/>
            <a:headEnd/>
            <a:tailEnd/>
          </a:ln>
          <a:effectLst/>
        </p:spPr>
        <p:txBody>
          <a:bodyPr wrap="none" anchor="ctr"/>
          <a:lstStyle/>
          <a:p>
            <a:pPr algn="ctr"/>
            <a:r>
              <a:rPr lang="en-US" sz="2000" b="1">
                <a:effectLst>
                  <a:outerShdw blurRad="38100" dist="38100" dir="2700000" algn="tl">
                    <a:srgbClr val="C0C0C0"/>
                  </a:outerShdw>
                </a:effectLst>
              </a:rPr>
              <a:t>PC</a:t>
            </a:r>
            <a:r>
              <a:rPr lang="en-US" sz="1600" b="1">
                <a:effectLst>
                  <a:outerShdw blurRad="38100" dist="38100" dir="2700000" algn="tl">
                    <a:srgbClr val="C0C0C0"/>
                  </a:outerShdw>
                </a:effectLst>
              </a:rPr>
              <a:t>4</a:t>
            </a:r>
            <a:endParaRPr lang="en-US" sz="2000" b="1">
              <a:effectLst>
                <a:outerShdw blurRad="38100" dist="38100" dir="2700000" algn="tl">
                  <a:srgbClr val="C0C0C0"/>
                </a:outerShdw>
              </a:effectLst>
            </a:endParaRPr>
          </a:p>
        </p:txBody>
      </p:sp>
      <p:sp>
        <p:nvSpPr>
          <p:cNvPr id="28705" name="Rectangle 33"/>
          <p:cNvSpPr>
            <a:spLocks noChangeArrowheads="1"/>
          </p:cNvSpPr>
          <p:nvPr/>
        </p:nvSpPr>
        <p:spPr bwMode="auto">
          <a:xfrm>
            <a:off x="6667500" y="2438400"/>
            <a:ext cx="438150" cy="323850"/>
          </a:xfrm>
          <a:prstGeom prst="rect">
            <a:avLst/>
          </a:prstGeom>
          <a:noFill/>
          <a:ln w="76200" algn="ctr">
            <a:noFill/>
            <a:miter lim="800000"/>
            <a:headEnd/>
            <a:tailEnd/>
          </a:ln>
          <a:effectLst/>
        </p:spPr>
        <p:txBody>
          <a:bodyPr wrap="none" anchor="ctr"/>
          <a:lstStyle/>
          <a:p>
            <a:pPr algn="ctr"/>
            <a:r>
              <a:rPr lang="en-US" sz="2000" b="1">
                <a:effectLst>
                  <a:outerShdw blurRad="38100" dist="38100" dir="2700000" algn="tl">
                    <a:srgbClr val="C0C0C0"/>
                  </a:outerShdw>
                </a:effectLst>
              </a:rPr>
              <a:t>PC</a:t>
            </a:r>
            <a:r>
              <a:rPr lang="en-US" sz="1600" b="1">
                <a:effectLst>
                  <a:outerShdw blurRad="38100" dist="38100" dir="2700000" algn="tl">
                    <a:srgbClr val="C0C0C0"/>
                  </a:outerShdw>
                </a:effectLst>
              </a:rPr>
              <a:t>5</a:t>
            </a:r>
            <a:endParaRPr lang="en-US" sz="2000" b="1">
              <a:effectLst>
                <a:outerShdw blurRad="38100" dist="38100" dir="2700000" algn="tl">
                  <a:srgbClr val="C0C0C0"/>
                </a:outerShdw>
              </a:effectLst>
            </a:endParaRPr>
          </a:p>
        </p:txBody>
      </p:sp>
      <p:sp>
        <p:nvSpPr>
          <p:cNvPr id="28706" name="Rectangle 34"/>
          <p:cNvSpPr>
            <a:spLocks noChangeArrowheads="1"/>
          </p:cNvSpPr>
          <p:nvPr/>
        </p:nvSpPr>
        <p:spPr bwMode="auto">
          <a:xfrm>
            <a:off x="114300" y="5962650"/>
            <a:ext cx="8915400" cy="781050"/>
          </a:xfrm>
          <a:prstGeom prst="rect">
            <a:avLst/>
          </a:prstGeom>
          <a:gradFill rotWithShape="1">
            <a:gsLst>
              <a:gs pos="0">
                <a:srgbClr val="FFFF99"/>
              </a:gs>
              <a:gs pos="100000">
                <a:srgbClr val="FFFF99">
                  <a:gamma/>
                  <a:shade val="86275"/>
                  <a:invGamma/>
                </a:srgbClr>
              </a:gs>
            </a:gsLst>
            <a:path path="rect">
              <a:fillToRect r="100000" b="100000"/>
            </a:path>
          </a:gradFill>
          <a:ln w="57150" cmpd="thickThin" algn="ctr">
            <a:solidFill>
              <a:srgbClr val="008000"/>
            </a:solidFill>
            <a:miter lim="800000"/>
            <a:headEnd/>
            <a:tailEnd/>
          </a:ln>
          <a:effectLst/>
        </p:spPr>
        <p:txBody>
          <a:bodyPr wrap="none" anchor="ctr"/>
          <a:lstStyle/>
          <a:p>
            <a:r>
              <a:rPr lang="en-US" sz="2400" b="1" dirty="0"/>
              <a:t>The </a:t>
            </a:r>
            <a:r>
              <a:rPr lang="en-US" sz="2400" b="1" dirty="0">
                <a:solidFill>
                  <a:srgbClr val="008000"/>
                </a:solidFill>
                <a:effectLst>
                  <a:outerShdw blurRad="38100" dist="38100" dir="2700000" algn="tl">
                    <a:srgbClr val="000000"/>
                  </a:outerShdw>
                </a:effectLst>
              </a:rPr>
              <a:t>unemployment-inflation experience</a:t>
            </a:r>
            <a:r>
              <a:rPr lang="en-US" sz="2400" b="1" dirty="0"/>
              <a:t> </a:t>
            </a:r>
            <a:r>
              <a:rPr lang="en-US" sz="2000" b="1" dirty="0"/>
              <a:t>of the</a:t>
            </a:r>
            <a:r>
              <a:rPr lang="en-US" sz="2400" b="1" dirty="0"/>
              <a:t> 1970s &amp; 1980s </a:t>
            </a:r>
          </a:p>
          <a:p>
            <a:r>
              <a:rPr lang="en-US" sz="2400" b="1" dirty="0">
                <a:solidFill>
                  <a:srgbClr val="008000"/>
                </a:solidFill>
                <a:effectLst>
                  <a:outerShdw blurRad="38100" dist="38100" dir="2700000" algn="tl">
                    <a:srgbClr val="000000"/>
                  </a:outerShdw>
                </a:effectLst>
              </a:rPr>
              <a:t>demolished the idea of an always-stable Phillips Curve</a:t>
            </a:r>
            <a:r>
              <a:rPr lang="en-US" sz="2400" b="1" dirty="0"/>
              <a:t>.</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28685"/>
                                        </p:tgtEl>
                                        <p:attrNameLst>
                                          <p:attrName>style.visibility</p:attrName>
                                        </p:attrNameLst>
                                      </p:cBhvr>
                                      <p:to>
                                        <p:strVal val="visible"/>
                                      </p:to>
                                    </p:set>
                                    <p:anim calcmode="lin" valueType="num">
                                      <p:cBhvr>
                                        <p:cTn id="7" dur="500" fill="hold"/>
                                        <p:tgtEl>
                                          <p:spTgt spid="28685"/>
                                        </p:tgtEl>
                                        <p:attrNameLst>
                                          <p:attrName>ppt_w</p:attrName>
                                        </p:attrNameLst>
                                      </p:cBhvr>
                                      <p:tavLst>
                                        <p:tav tm="0">
                                          <p:val>
                                            <p:fltVal val="0"/>
                                          </p:val>
                                        </p:tav>
                                        <p:tav tm="100000">
                                          <p:val>
                                            <p:strVal val="#ppt_w"/>
                                          </p:val>
                                        </p:tav>
                                      </p:tavLst>
                                    </p:anim>
                                    <p:anim calcmode="lin" valueType="num">
                                      <p:cBhvr>
                                        <p:cTn id="8" dur="500" fill="hold"/>
                                        <p:tgtEl>
                                          <p:spTgt spid="28685"/>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23" presetClass="entr" presetSubtype="16" fill="hold" grpId="0" nodeType="afterEffect">
                                  <p:stCondLst>
                                    <p:cond delay="0"/>
                                  </p:stCondLst>
                                  <p:childTnLst>
                                    <p:set>
                                      <p:cBhvr>
                                        <p:cTn id="11" dur="1" fill="hold">
                                          <p:stCondLst>
                                            <p:cond delay="0"/>
                                          </p:stCondLst>
                                        </p:cTn>
                                        <p:tgtEl>
                                          <p:spTgt spid="28687"/>
                                        </p:tgtEl>
                                        <p:attrNameLst>
                                          <p:attrName>style.visibility</p:attrName>
                                        </p:attrNameLst>
                                      </p:cBhvr>
                                      <p:to>
                                        <p:strVal val="visible"/>
                                      </p:to>
                                    </p:set>
                                    <p:anim calcmode="lin" valueType="num">
                                      <p:cBhvr>
                                        <p:cTn id="12" dur="500" fill="hold"/>
                                        <p:tgtEl>
                                          <p:spTgt spid="28687"/>
                                        </p:tgtEl>
                                        <p:attrNameLst>
                                          <p:attrName>ppt_w</p:attrName>
                                        </p:attrNameLst>
                                      </p:cBhvr>
                                      <p:tavLst>
                                        <p:tav tm="0">
                                          <p:val>
                                            <p:fltVal val="0"/>
                                          </p:val>
                                        </p:tav>
                                        <p:tav tm="100000">
                                          <p:val>
                                            <p:strVal val="#ppt_w"/>
                                          </p:val>
                                        </p:tav>
                                      </p:tavLst>
                                    </p:anim>
                                    <p:anim calcmode="lin" valueType="num">
                                      <p:cBhvr>
                                        <p:cTn id="13" dur="500" fill="hold"/>
                                        <p:tgtEl>
                                          <p:spTgt spid="28687"/>
                                        </p:tgtEl>
                                        <p:attrNameLst>
                                          <p:attrName>ppt_h</p:attrName>
                                        </p:attrNameLst>
                                      </p:cBhvr>
                                      <p:tavLst>
                                        <p:tav tm="0">
                                          <p:val>
                                            <p:fltVal val="0"/>
                                          </p:val>
                                        </p:tav>
                                        <p:tav tm="100000">
                                          <p:val>
                                            <p:strVal val="#ppt_h"/>
                                          </p:val>
                                        </p:tav>
                                      </p:tavLst>
                                    </p:anim>
                                  </p:childTnLst>
                                </p:cTn>
                              </p:par>
                            </p:childTnLst>
                          </p:cTn>
                        </p:par>
                      </p:childTnLst>
                    </p:cTn>
                  </p:par>
                  <p:par>
                    <p:cTn id="14" fill="hold">
                      <p:stCondLst>
                        <p:cond delay="indefinite"/>
                      </p:stCondLst>
                      <p:childTnLst>
                        <p:par>
                          <p:cTn id="15" fill="hold">
                            <p:stCondLst>
                              <p:cond delay="0"/>
                            </p:stCondLst>
                            <p:childTnLst>
                              <p:par>
                                <p:cTn id="16" presetID="23" presetClass="entr" presetSubtype="16" fill="hold" grpId="0" nodeType="clickEffect">
                                  <p:stCondLst>
                                    <p:cond delay="0"/>
                                  </p:stCondLst>
                                  <p:childTnLst>
                                    <p:set>
                                      <p:cBhvr>
                                        <p:cTn id="17" dur="1" fill="hold">
                                          <p:stCondLst>
                                            <p:cond delay="0"/>
                                          </p:stCondLst>
                                        </p:cTn>
                                        <p:tgtEl>
                                          <p:spTgt spid="28706"/>
                                        </p:tgtEl>
                                        <p:attrNameLst>
                                          <p:attrName>style.visibility</p:attrName>
                                        </p:attrNameLst>
                                      </p:cBhvr>
                                      <p:to>
                                        <p:strVal val="visible"/>
                                      </p:to>
                                    </p:set>
                                    <p:anim calcmode="lin" valueType="num">
                                      <p:cBhvr>
                                        <p:cTn id="18" dur="1000" fill="hold"/>
                                        <p:tgtEl>
                                          <p:spTgt spid="28706"/>
                                        </p:tgtEl>
                                        <p:attrNameLst>
                                          <p:attrName>ppt_w</p:attrName>
                                        </p:attrNameLst>
                                      </p:cBhvr>
                                      <p:tavLst>
                                        <p:tav tm="0">
                                          <p:val>
                                            <p:fltVal val="0"/>
                                          </p:val>
                                        </p:tav>
                                        <p:tav tm="100000">
                                          <p:val>
                                            <p:strVal val="#ppt_w"/>
                                          </p:val>
                                        </p:tav>
                                      </p:tavLst>
                                    </p:anim>
                                    <p:anim calcmode="lin" valueType="num">
                                      <p:cBhvr>
                                        <p:cTn id="19" dur="1000" fill="hold"/>
                                        <p:tgtEl>
                                          <p:spTgt spid="28706"/>
                                        </p:tgtEl>
                                        <p:attrNameLst>
                                          <p:attrName>ppt_h</p:attrName>
                                        </p:attrNameLst>
                                      </p:cBhvr>
                                      <p:tavLst>
                                        <p:tav tm="0">
                                          <p:val>
                                            <p:fltVal val="0"/>
                                          </p:val>
                                        </p:tav>
                                        <p:tav tm="100000">
                                          <p:val>
                                            <p:strVal val="#ppt_h"/>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6" fill="hold" nodeType="clickEffect">
                                  <p:stCondLst>
                                    <p:cond delay="0"/>
                                  </p:stCondLst>
                                  <p:childTnLst>
                                    <p:set>
                                      <p:cBhvr>
                                        <p:cTn id="23" dur="1" fill="hold">
                                          <p:stCondLst>
                                            <p:cond delay="0"/>
                                          </p:stCondLst>
                                        </p:cTn>
                                        <p:tgtEl>
                                          <p:spTgt spid="28692"/>
                                        </p:tgtEl>
                                        <p:attrNameLst>
                                          <p:attrName>style.visibility</p:attrName>
                                        </p:attrNameLst>
                                      </p:cBhvr>
                                      <p:to>
                                        <p:strVal val="visible"/>
                                      </p:to>
                                    </p:set>
                                    <p:anim calcmode="lin" valueType="num">
                                      <p:cBhvr additive="base">
                                        <p:cTn id="24" dur="1000" fill="hold"/>
                                        <p:tgtEl>
                                          <p:spTgt spid="28692"/>
                                        </p:tgtEl>
                                        <p:attrNameLst>
                                          <p:attrName>ppt_x</p:attrName>
                                        </p:attrNameLst>
                                      </p:cBhvr>
                                      <p:tavLst>
                                        <p:tav tm="0">
                                          <p:val>
                                            <p:strVal val="1+#ppt_w/2"/>
                                          </p:val>
                                        </p:tav>
                                        <p:tav tm="100000">
                                          <p:val>
                                            <p:strVal val="#ppt_x"/>
                                          </p:val>
                                        </p:tav>
                                      </p:tavLst>
                                    </p:anim>
                                    <p:anim calcmode="lin" valueType="num">
                                      <p:cBhvr additive="base">
                                        <p:cTn id="25" dur="1000" fill="hold"/>
                                        <p:tgtEl>
                                          <p:spTgt spid="28692"/>
                                        </p:tgtEl>
                                        <p:attrNameLst>
                                          <p:attrName>ppt_y</p:attrName>
                                        </p:attrNameLst>
                                      </p:cBhvr>
                                      <p:tavLst>
                                        <p:tav tm="0">
                                          <p:val>
                                            <p:strVal val="1+#ppt_h/2"/>
                                          </p:val>
                                        </p:tav>
                                        <p:tav tm="100000">
                                          <p:val>
                                            <p:strVal val="#ppt_y"/>
                                          </p:val>
                                        </p:tav>
                                      </p:tavLst>
                                    </p:anim>
                                  </p:childTnLst>
                                </p:cTn>
                              </p:par>
                            </p:childTnLst>
                          </p:cTn>
                        </p:par>
                        <p:par>
                          <p:cTn id="26" fill="hold">
                            <p:stCondLst>
                              <p:cond delay="1000"/>
                            </p:stCondLst>
                            <p:childTnLst>
                              <p:par>
                                <p:cTn id="27" presetID="9" presetClass="entr" presetSubtype="0" fill="hold" grpId="0" nodeType="afterEffect">
                                  <p:stCondLst>
                                    <p:cond delay="0"/>
                                  </p:stCondLst>
                                  <p:childTnLst>
                                    <p:set>
                                      <p:cBhvr>
                                        <p:cTn id="28" dur="1" fill="hold">
                                          <p:stCondLst>
                                            <p:cond delay="0"/>
                                          </p:stCondLst>
                                        </p:cTn>
                                        <p:tgtEl>
                                          <p:spTgt spid="28697"/>
                                        </p:tgtEl>
                                        <p:attrNameLst>
                                          <p:attrName>style.visibility</p:attrName>
                                        </p:attrNameLst>
                                      </p:cBhvr>
                                      <p:to>
                                        <p:strVal val="visible"/>
                                      </p:to>
                                    </p:set>
                                    <p:animEffect transition="in" filter="dissolve">
                                      <p:cBhvr>
                                        <p:cTn id="29" dur="500"/>
                                        <p:tgtEl>
                                          <p:spTgt spid="28697"/>
                                        </p:tgtEl>
                                      </p:cBhvr>
                                    </p:animEffect>
                                  </p:childTnLst>
                                </p:cTn>
                              </p:par>
                            </p:childTnLst>
                          </p:cTn>
                        </p:par>
                        <p:par>
                          <p:cTn id="30" fill="hold">
                            <p:stCondLst>
                              <p:cond delay="1500"/>
                            </p:stCondLst>
                            <p:childTnLst>
                              <p:par>
                                <p:cTn id="31" presetID="2" presetClass="entr" presetSubtype="12" fill="hold" grpId="0" nodeType="afterEffect">
                                  <p:stCondLst>
                                    <p:cond delay="0"/>
                                  </p:stCondLst>
                                  <p:childTnLst>
                                    <p:set>
                                      <p:cBhvr>
                                        <p:cTn id="32" dur="1" fill="hold">
                                          <p:stCondLst>
                                            <p:cond delay="0"/>
                                          </p:stCondLst>
                                        </p:cTn>
                                        <p:tgtEl>
                                          <p:spTgt spid="28679"/>
                                        </p:tgtEl>
                                        <p:attrNameLst>
                                          <p:attrName>style.visibility</p:attrName>
                                        </p:attrNameLst>
                                      </p:cBhvr>
                                      <p:to>
                                        <p:strVal val="visible"/>
                                      </p:to>
                                    </p:set>
                                    <p:anim calcmode="lin" valueType="num">
                                      <p:cBhvr additive="base">
                                        <p:cTn id="33" dur="1000" fill="hold"/>
                                        <p:tgtEl>
                                          <p:spTgt spid="28679"/>
                                        </p:tgtEl>
                                        <p:attrNameLst>
                                          <p:attrName>ppt_x</p:attrName>
                                        </p:attrNameLst>
                                      </p:cBhvr>
                                      <p:tavLst>
                                        <p:tav tm="0">
                                          <p:val>
                                            <p:strVal val="0-#ppt_w/2"/>
                                          </p:val>
                                        </p:tav>
                                        <p:tav tm="100000">
                                          <p:val>
                                            <p:strVal val="#ppt_x"/>
                                          </p:val>
                                        </p:tav>
                                      </p:tavLst>
                                    </p:anim>
                                    <p:anim calcmode="lin" valueType="num">
                                      <p:cBhvr additive="base">
                                        <p:cTn id="34" dur="1000" fill="hold"/>
                                        <p:tgtEl>
                                          <p:spTgt spid="28679"/>
                                        </p:tgtEl>
                                        <p:attrNameLst>
                                          <p:attrName>ppt_y</p:attrName>
                                        </p:attrNameLst>
                                      </p:cBhvr>
                                      <p:tavLst>
                                        <p:tav tm="0">
                                          <p:val>
                                            <p:strVal val="1+#ppt_h/2"/>
                                          </p:val>
                                        </p:tav>
                                        <p:tav tm="100000">
                                          <p:val>
                                            <p:strVal val="#ppt_y"/>
                                          </p:val>
                                        </p:tav>
                                      </p:tavLst>
                                    </p:anim>
                                  </p:childTnLst>
                                </p:cTn>
                              </p:par>
                            </p:childTnLst>
                          </p:cTn>
                        </p:par>
                        <p:par>
                          <p:cTn id="35" fill="hold">
                            <p:stCondLst>
                              <p:cond delay="2500"/>
                            </p:stCondLst>
                            <p:childTnLst>
                              <p:par>
                                <p:cTn id="36" presetID="9" presetClass="entr" presetSubtype="0" fill="hold" grpId="0" nodeType="afterEffect">
                                  <p:stCondLst>
                                    <p:cond delay="0"/>
                                  </p:stCondLst>
                                  <p:childTnLst>
                                    <p:set>
                                      <p:cBhvr>
                                        <p:cTn id="37" dur="1" fill="hold">
                                          <p:stCondLst>
                                            <p:cond delay="0"/>
                                          </p:stCondLst>
                                        </p:cTn>
                                        <p:tgtEl>
                                          <p:spTgt spid="28702"/>
                                        </p:tgtEl>
                                        <p:attrNameLst>
                                          <p:attrName>style.visibility</p:attrName>
                                        </p:attrNameLst>
                                      </p:cBhvr>
                                      <p:to>
                                        <p:strVal val="visible"/>
                                      </p:to>
                                    </p:set>
                                    <p:animEffect transition="in" filter="dissolve">
                                      <p:cBhvr>
                                        <p:cTn id="38" dur="500"/>
                                        <p:tgtEl>
                                          <p:spTgt spid="28702"/>
                                        </p:tgtEl>
                                      </p:cBhvr>
                                    </p:animEffect>
                                  </p:childTnLst>
                                </p:cTn>
                              </p:par>
                            </p:childTnLst>
                          </p:cTn>
                        </p:par>
                      </p:childTnLst>
                    </p:cTn>
                  </p:par>
                  <p:par>
                    <p:cTn id="39" fill="hold">
                      <p:stCondLst>
                        <p:cond delay="indefinite"/>
                      </p:stCondLst>
                      <p:childTnLst>
                        <p:par>
                          <p:cTn id="40" fill="hold">
                            <p:stCondLst>
                              <p:cond delay="0"/>
                            </p:stCondLst>
                            <p:childTnLst>
                              <p:par>
                                <p:cTn id="41" presetID="2" presetClass="entr" presetSubtype="6" fill="hold" nodeType="clickEffect">
                                  <p:stCondLst>
                                    <p:cond delay="0"/>
                                  </p:stCondLst>
                                  <p:childTnLst>
                                    <p:set>
                                      <p:cBhvr>
                                        <p:cTn id="42" dur="1" fill="hold">
                                          <p:stCondLst>
                                            <p:cond delay="0"/>
                                          </p:stCondLst>
                                        </p:cTn>
                                        <p:tgtEl>
                                          <p:spTgt spid="28693"/>
                                        </p:tgtEl>
                                        <p:attrNameLst>
                                          <p:attrName>style.visibility</p:attrName>
                                        </p:attrNameLst>
                                      </p:cBhvr>
                                      <p:to>
                                        <p:strVal val="visible"/>
                                      </p:to>
                                    </p:set>
                                    <p:anim calcmode="lin" valueType="num">
                                      <p:cBhvr additive="base">
                                        <p:cTn id="43" dur="1000" fill="hold"/>
                                        <p:tgtEl>
                                          <p:spTgt spid="28693"/>
                                        </p:tgtEl>
                                        <p:attrNameLst>
                                          <p:attrName>ppt_x</p:attrName>
                                        </p:attrNameLst>
                                      </p:cBhvr>
                                      <p:tavLst>
                                        <p:tav tm="0">
                                          <p:val>
                                            <p:strVal val="1+#ppt_w/2"/>
                                          </p:val>
                                        </p:tav>
                                        <p:tav tm="100000">
                                          <p:val>
                                            <p:strVal val="#ppt_x"/>
                                          </p:val>
                                        </p:tav>
                                      </p:tavLst>
                                    </p:anim>
                                    <p:anim calcmode="lin" valueType="num">
                                      <p:cBhvr additive="base">
                                        <p:cTn id="44" dur="1000" fill="hold"/>
                                        <p:tgtEl>
                                          <p:spTgt spid="28693"/>
                                        </p:tgtEl>
                                        <p:attrNameLst>
                                          <p:attrName>ppt_y</p:attrName>
                                        </p:attrNameLst>
                                      </p:cBhvr>
                                      <p:tavLst>
                                        <p:tav tm="0">
                                          <p:val>
                                            <p:strVal val="1+#ppt_h/2"/>
                                          </p:val>
                                        </p:tav>
                                        <p:tav tm="100000">
                                          <p:val>
                                            <p:strVal val="#ppt_y"/>
                                          </p:val>
                                        </p:tav>
                                      </p:tavLst>
                                    </p:anim>
                                  </p:childTnLst>
                                </p:cTn>
                              </p:par>
                            </p:childTnLst>
                          </p:cTn>
                        </p:par>
                        <p:par>
                          <p:cTn id="45" fill="hold">
                            <p:stCondLst>
                              <p:cond delay="1000"/>
                            </p:stCondLst>
                            <p:childTnLst>
                              <p:par>
                                <p:cTn id="46" presetID="9" presetClass="entr" presetSubtype="0" fill="hold" grpId="0" nodeType="afterEffect">
                                  <p:stCondLst>
                                    <p:cond delay="0"/>
                                  </p:stCondLst>
                                  <p:childTnLst>
                                    <p:set>
                                      <p:cBhvr>
                                        <p:cTn id="47" dur="1" fill="hold">
                                          <p:stCondLst>
                                            <p:cond delay="0"/>
                                          </p:stCondLst>
                                        </p:cTn>
                                        <p:tgtEl>
                                          <p:spTgt spid="28698"/>
                                        </p:tgtEl>
                                        <p:attrNameLst>
                                          <p:attrName>style.visibility</p:attrName>
                                        </p:attrNameLst>
                                      </p:cBhvr>
                                      <p:to>
                                        <p:strVal val="visible"/>
                                      </p:to>
                                    </p:set>
                                    <p:animEffect transition="in" filter="dissolve">
                                      <p:cBhvr>
                                        <p:cTn id="48" dur="500"/>
                                        <p:tgtEl>
                                          <p:spTgt spid="28698"/>
                                        </p:tgtEl>
                                      </p:cBhvr>
                                    </p:animEffect>
                                  </p:childTnLst>
                                </p:cTn>
                              </p:par>
                            </p:childTnLst>
                          </p:cTn>
                        </p:par>
                        <p:par>
                          <p:cTn id="49" fill="hold">
                            <p:stCondLst>
                              <p:cond delay="1500"/>
                            </p:stCondLst>
                            <p:childTnLst>
                              <p:par>
                                <p:cTn id="50" presetID="2" presetClass="entr" presetSubtype="12" fill="hold" grpId="0" nodeType="afterEffect">
                                  <p:stCondLst>
                                    <p:cond delay="0"/>
                                  </p:stCondLst>
                                  <p:childTnLst>
                                    <p:set>
                                      <p:cBhvr>
                                        <p:cTn id="51" dur="1" fill="hold">
                                          <p:stCondLst>
                                            <p:cond delay="0"/>
                                          </p:stCondLst>
                                        </p:cTn>
                                        <p:tgtEl>
                                          <p:spTgt spid="28680"/>
                                        </p:tgtEl>
                                        <p:attrNameLst>
                                          <p:attrName>style.visibility</p:attrName>
                                        </p:attrNameLst>
                                      </p:cBhvr>
                                      <p:to>
                                        <p:strVal val="visible"/>
                                      </p:to>
                                    </p:set>
                                    <p:anim calcmode="lin" valueType="num">
                                      <p:cBhvr additive="base">
                                        <p:cTn id="52" dur="1000" fill="hold"/>
                                        <p:tgtEl>
                                          <p:spTgt spid="28680"/>
                                        </p:tgtEl>
                                        <p:attrNameLst>
                                          <p:attrName>ppt_x</p:attrName>
                                        </p:attrNameLst>
                                      </p:cBhvr>
                                      <p:tavLst>
                                        <p:tav tm="0">
                                          <p:val>
                                            <p:strVal val="0-#ppt_w/2"/>
                                          </p:val>
                                        </p:tav>
                                        <p:tav tm="100000">
                                          <p:val>
                                            <p:strVal val="#ppt_x"/>
                                          </p:val>
                                        </p:tav>
                                      </p:tavLst>
                                    </p:anim>
                                    <p:anim calcmode="lin" valueType="num">
                                      <p:cBhvr additive="base">
                                        <p:cTn id="53" dur="1000" fill="hold"/>
                                        <p:tgtEl>
                                          <p:spTgt spid="28680"/>
                                        </p:tgtEl>
                                        <p:attrNameLst>
                                          <p:attrName>ppt_y</p:attrName>
                                        </p:attrNameLst>
                                      </p:cBhvr>
                                      <p:tavLst>
                                        <p:tav tm="0">
                                          <p:val>
                                            <p:strVal val="1+#ppt_h/2"/>
                                          </p:val>
                                        </p:tav>
                                        <p:tav tm="100000">
                                          <p:val>
                                            <p:strVal val="#ppt_y"/>
                                          </p:val>
                                        </p:tav>
                                      </p:tavLst>
                                    </p:anim>
                                  </p:childTnLst>
                                </p:cTn>
                              </p:par>
                            </p:childTnLst>
                          </p:cTn>
                        </p:par>
                        <p:par>
                          <p:cTn id="54" fill="hold">
                            <p:stCondLst>
                              <p:cond delay="2500"/>
                            </p:stCondLst>
                            <p:childTnLst>
                              <p:par>
                                <p:cTn id="55" presetID="9" presetClass="entr" presetSubtype="0" fill="hold" grpId="0" nodeType="afterEffect">
                                  <p:stCondLst>
                                    <p:cond delay="0"/>
                                  </p:stCondLst>
                                  <p:childTnLst>
                                    <p:set>
                                      <p:cBhvr>
                                        <p:cTn id="56" dur="1" fill="hold">
                                          <p:stCondLst>
                                            <p:cond delay="0"/>
                                          </p:stCondLst>
                                        </p:cTn>
                                        <p:tgtEl>
                                          <p:spTgt spid="28703"/>
                                        </p:tgtEl>
                                        <p:attrNameLst>
                                          <p:attrName>style.visibility</p:attrName>
                                        </p:attrNameLst>
                                      </p:cBhvr>
                                      <p:to>
                                        <p:strVal val="visible"/>
                                      </p:to>
                                    </p:set>
                                    <p:animEffect transition="in" filter="dissolve">
                                      <p:cBhvr>
                                        <p:cTn id="57" dur="500"/>
                                        <p:tgtEl>
                                          <p:spTgt spid="28703"/>
                                        </p:tgtEl>
                                      </p:cBhvr>
                                    </p:animEffect>
                                  </p:childTnLst>
                                </p:cTn>
                              </p:par>
                            </p:childTnLst>
                          </p:cTn>
                        </p:par>
                      </p:childTnLst>
                    </p:cTn>
                  </p:par>
                  <p:par>
                    <p:cTn id="58" fill="hold">
                      <p:stCondLst>
                        <p:cond delay="indefinite"/>
                      </p:stCondLst>
                      <p:childTnLst>
                        <p:par>
                          <p:cTn id="59" fill="hold">
                            <p:stCondLst>
                              <p:cond delay="0"/>
                            </p:stCondLst>
                            <p:childTnLst>
                              <p:par>
                                <p:cTn id="60" presetID="2" presetClass="entr" presetSubtype="6" fill="hold" nodeType="clickEffect">
                                  <p:stCondLst>
                                    <p:cond delay="0"/>
                                  </p:stCondLst>
                                  <p:childTnLst>
                                    <p:set>
                                      <p:cBhvr>
                                        <p:cTn id="61" dur="1" fill="hold">
                                          <p:stCondLst>
                                            <p:cond delay="0"/>
                                          </p:stCondLst>
                                        </p:cTn>
                                        <p:tgtEl>
                                          <p:spTgt spid="28694"/>
                                        </p:tgtEl>
                                        <p:attrNameLst>
                                          <p:attrName>style.visibility</p:attrName>
                                        </p:attrNameLst>
                                      </p:cBhvr>
                                      <p:to>
                                        <p:strVal val="visible"/>
                                      </p:to>
                                    </p:set>
                                    <p:anim calcmode="lin" valueType="num">
                                      <p:cBhvr additive="base">
                                        <p:cTn id="62" dur="1000" fill="hold"/>
                                        <p:tgtEl>
                                          <p:spTgt spid="28694"/>
                                        </p:tgtEl>
                                        <p:attrNameLst>
                                          <p:attrName>ppt_x</p:attrName>
                                        </p:attrNameLst>
                                      </p:cBhvr>
                                      <p:tavLst>
                                        <p:tav tm="0">
                                          <p:val>
                                            <p:strVal val="1+#ppt_w/2"/>
                                          </p:val>
                                        </p:tav>
                                        <p:tav tm="100000">
                                          <p:val>
                                            <p:strVal val="#ppt_x"/>
                                          </p:val>
                                        </p:tav>
                                      </p:tavLst>
                                    </p:anim>
                                    <p:anim calcmode="lin" valueType="num">
                                      <p:cBhvr additive="base">
                                        <p:cTn id="63" dur="1000" fill="hold"/>
                                        <p:tgtEl>
                                          <p:spTgt spid="28694"/>
                                        </p:tgtEl>
                                        <p:attrNameLst>
                                          <p:attrName>ppt_y</p:attrName>
                                        </p:attrNameLst>
                                      </p:cBhvr>
                                      <p:tavLst>
                                        <p:tav tm="0">
                                          <p:val>
                                            <p:strVal val="1+#ppt_h/2"/>
                                          </p:val>
                                        </p:tav>
                                        <p:tav tm="100000">
                                          <p:val>
                                            <p:strVal val="#ppt_y"/>
                                          </p:val>
                                        </p:tav>
                                      </p:tavLst>
                                    </p:anim>
                                  </p:childTnLst>
                                </p:cTn>
                              </p:par>
                            </p:childTnLst>
                          </p:cTn>
                        </p:par>
                        <p:par>
                          <p:cTn id="64" fill="hold">
                            <p:stCondLst>
                              <p:cond delay="1000"/>
                            </p:stCondLst>
                            <p:childTnLst>
                              <p:par>
                                <p:cTn id="65" presetID="9" presetClass="entr" presetSubtype="0" fill="hold" grpId="0" nodeType="afterEffect">
                                  <p:stCondLst>
                                    <p:cond delay="0"/>
                                  </p:stCondLst>
                                  <p:childTnLst>
                                    <p:set>
                                      <p:cBhvr>
                                        <p:cTn id="66" dur="1" fill="hold">
                                          <p:stCondLst>
                                            <p:cond delay="0"/>
                                          </p:stCondLst>
                                        </p:cTn>
                                        <p:tgtEl>
                                          <p:spTgt spid="28699"/>
                                        </p:tgtEl>
                                        <p:attrNameLst>
                                          <p:attrName>style.visibility</p:attrName>
                                        </p:attrNameLst>
                                      </p:cBhvr>
                                      <p:to>
                                        <p:strVal val="visible"/>
                                      </p:to>
                                    </p:set>
                                    <p:animEffect transition="in" filter="dissolve">
                                      <p:cBhvr>
                                        <p:cTn id="67" dur="500"/>
                                        <p:tgtEl>
                                          <p:spTgt spid="28699"/>
                                        </p:tgtEl>
                                      </p:cBhvr>
                                    </p:animEffect>
                                  </p:childTnLst>
                                </p:cTn>
                              </p:par>
                            </p:childTnLst>
                          </p:cTn>
                        </p:par>
                        <p:par>
                          <p:cTn id="68" fill="hold">
                            <p:stCondLst>
                              <p:cond delay="1500"/>
                            </p:stCondLst>
                            <p:childTnLst>
                              <p:par>
                                <p:cTn id="69" presetID="2" presetClass="entr" presetSubtype="12" fill="hold" grpId="0" nodeType="afterEffect">
                                  <p:stCondLst>
                                    <p:cond delay="0"/>
                                  </p:stCondLst>
                                  <p:childTnLst>
                                    <p:set>
                                      <p:cBhvr>
                                        <p:cTn id="70" dur="1" fill="hold">
                                          <p:stCondLst>
                                            <p:cond delay="0"/>
                                          </p:stCondLst>
                                        </p:cTn>
                                        <p:tgtEl>
                                          <p:spTgt spid="28681"/>
                                        </p:tgtEl>
                                        <p:attrNameLst>
                                          <p:attrName>style.visibility</p:attrName>
                                        </p:attrNameLst>
                                      </p:cBhvr>
                                      <p:to>
                                        <p:strVal val="visible"/>
                                      </p:to>
                                    </p:set>
                                    <p:anim calcmode="lin" valueType="num">
                                      <p:cBhvr additive="base">
                                        <p:cTn id="71" dur="1000" fill="hold"/>
                                        <p:tgtEl>
                                          <p:spTgt spid="28681"/>
                                        </p:tgtEl>
                                        <p:attrNameLst>
                                          <p:attrName>ppt_x</p:attrName>
                                        </p:attrNameLst>
                                      </p:cBhvr>
                                      <p:tavLst>
                                        <p:tav tm="0">
                                          <p:val>
                                            <p:strVal val="0-#ppt_w/2"/>
                                          </p:val>
                                        </p:tav>
                                        <p:tav tm="100000">
                                          <p:val>
                                            <p:strVal val="#ppt_x"/>
                                          </p:val>
                                        </p:tav>
                                      </p:tavLst>
                                    </p:anim>
                                    <p:anim calcmode="lin" valueType="num">
                                      <p:cBhvr additive="base">
                                        <p:cTn id="72" dur="1000" fill="hold"/>
                                        <p:tgtEl>
                                          <p:spTgt spid="28681"/>
                                        </p:tgtEl>
                                        <p:attrNameLst>
                                          <p:attrName>ppt_y</p:attrName>
                                        </p:attrNameLst>
                                      </p:cBhvr>
                                      <p:tavLst>
                                        <p:tav tm="0">
                                          <p:val>
                                            <p:strVal val="1+#ppt_h/2"/>
                                          </p:val>
                                        </p:tav>
                                        <p:tav tm="100000">
                                          <p:val>
                                            <p:strVal val="#ppt_y"/>
                                          </p:val>
                                        </p:tav>
                                      </p:tavLst>
                                    </p:anim>
                                  </p:childTnLst>
                                </p:cTn>
                              </p:par>
                            </p:childTnLst>
                          </p:cTn>
                        </p:par>
                        <p:par>
                          <p:cTn id="73" fill="hold">
                            <p:stCondLst>
                              <p:cond delay="2500"/>
                            </p:stCondLst>
                            <p:childTnLst>
                              <p:par>
                                <p:cTn id="74" presetID="9" presetClass="entr" presetSubtype="0" fill="hold" grpId="0" nodeType="afterEffect">
                                  <p:stCondLst>
                                    <p:cond delay="0"/>
                                  </p:stCondLst>
                                  <p:childTnLst>
                                    <p:set>
                                      <p:cBhvr>
                                        <p:cTn id="75" dur="1" fill="hold">
                                          <p:stCondLst>
                                            <p:cond delay="0"/>
                                          </p:stCondLst>
                                        </p:cTn>
                                        <p:tgtEl>
                                          <p:spTgt spid="28704"/>
                                        </p:tgtEl>
                                        <p:attrNameLst>
                                          <p:attrName>style.visibility</p:attrName>
                                        </p:attrNameLst>
                                      </p:cBhvr>
                                      <p:to>
                                        <p:strVal val="visible"/>
                                      </p:to>
                                    </p:set>
                                    <p:animEffect transition="in" filter="dissolve">
                                      <p:cBhvr>
                                        <p:cTn id="76" dur="500"/>
                                        <p:tgtEl>
                                          <p:spTgt spid="28704"/>
                                        </p:tgtEl>
                                      </p:cBhvr>
                                    </p:animEffect>
                                  </p:childTnLst>
                                </p:cTn>
                              </p:par>
                            </p:childTnLst>
                          </p:cTn>
                        </p:par>
                      </p:childTnLst>
                    </p:cTn>
                  </p:par>
                  <p:par>
                    <p:cTn id="77" fill="hold">
                      <p:stCondLst>
                        <p:cond delay="indefinite"/>
                      </p:stCondLst>
                      <p:childTnLst>
                        <p:par>
                          <p:cTn id="78" fill="hold">
                            <p:stCondLst>
                              <p:cond delay="0"/>
                            </p:stCondLst>
                            <p:childTnLst>
                              <p:par>
                                <p:cTn id="79" presetID="2" presetClass="entr" presetSubtype="6" fill="hold" nodeType="clickEffect">
                                  <p:stCondLst>
                                    <p:cond delay="0"/>
                                  </p:stCondLst>
                                  <p:childTnLst>
                                    <p:set>
                                      <p:cBhvr>
                                        <p:cTn id="80" dur="1" fill="hold">
                                          <p:stCondLst>
                                            <p:cond delay="0"/>
                                          </p:stCondLst>
                                        </p:cTn>
                                        <p:tgtEl>
                                          <p:spTgt spid="28695"/>
                                        </p:tgtEl>
                                        <p:attrNameLst>
                                          <p:attrName>style.visibility</p:attrName>
                                        </p:attrNameLst>
                                      </p:cBhvr>
                                      <p:to>
                                        <p:strVal val="visible"/>
                                      </p:to>
                                    </p:set>
                                    <p:anim calcmode="lin" valueType="num">
                                      <p:cBhvr additive="base">
                                        <p:cTn id="81" dur="1000" fill="hold"/>
                                        <p:tgtEl>
                                          <p:spTgt spid="28695"/>
                                        </p:tgtEl>
                                        <p:attrNameLst>
                                          <p:attrName>ppt_x</p:attrName>
                                        </p:attrNameLst>
                                      </p:cBhvr>
                                      <p:tavLst>
                                        <p:tav tm="0">
                                          <p:val>
                                            <p:strVal val="1+#ppt_w/2"/>
                                          </p:val>
                                        </p:tav>
                                        <p:tav tm="100000">
                                          <p:val>
                                            <p:strVal val="#ppt_x"/>
                                          </p:val>
                                        </p:tav>
                                      </p:tavLst>
                                    </p:anim>
                                    <p:anim calcmode="lin" valueType="num">
                                      <p:cBhvr additive="base">
                                        <p:cTn id="82" dur="1000" fill="hold"/>
                                        <p:tgtEl>
                                          <p:spTgt spid="28695"/>
                                        </p:tgtEl>
                                        <p:attrNameLst>
                                          <p:attrName>ppt_y</p:attrName>
                                        </p:attrNameLst>
                                      </p:cBhvr>
                                      <p:tavLst>
                                        <p:tav tm="0">
                                          <p:val>
                                            <p:strVal val="1+#ppt_h/2"/>
                                          </p:val>
                                        </p:tav>
                                        <p:tav tm="100000">
                                          <p:val>
                                            <p:strVal val="#ppt_y"/>
                                          </p:val>
                                        </p:tav>
                                      </p:tavLst>
                                    </p:anim>
                                  </p:childTnLst>
                                </p:cTn>
                              </p:par>
                            </p:childTnLst>
                          </p:cTn>
                        </p:par>
                        <p:par>
                          <p:cTn id="83" fill="hold">
                            <p:stCondLst>
                              <p:cond delay="1000"/>
                            </p:stCondLst>
                            <p:childTnLst>
                              <p:par>
                                <p:cTn id="84" presetID="9" presetClass="entr" presetSubtype="0" fill="hold" grpId="0" nodeType="afterEffect">
                                  <p:stCondLst>
                                    <p:cond delay="0"/>
                                  </p:stCondLst>
                                  <p:childTnLst>
                                    <p:set>
                                      <p:cBhvr>
                                        <p:cTn id="85" dur="1" fill="hold">
                                          <p:stCondLst>
                                            <p:cond delay="0"/>
                                          </p:stCondLst>
                                        </p:cTn>
                                        <p:tgtEl>
                                          <p:spTgt spid="28700"/>
                                        </p:tgtEl>
                                        <p:attrNameLst>
                                          <p:attrName>style.visibility</p:attrName>
                                        </p:attrNameLst>
                                      </p:cBhvr>
                                      <p:to>
                                        <p:strVal val="visible"/>
                                      </p:to>
                                    </p:set>
                                    <p:animEffect transition="in" filter="dissolve">
                                      <p:cBhvr>
                                        <p:cTn id="86" dur="500"/>
                                        <p:tgtEl>
                                          <p:spTgt spid="28700"/>
                                        </p:tgtEl>
                                      </p:cBhvr>
                                    </p:animEffect>
                                  </p:childTnLst>
                                </p:cTn>
                              </p:par>
                            </p:childTnLst>
                          </p:cTn>
                        </p:par>
                        <p:par>
                          <p:cTn id="87" fill="hold">
                            <p:stCondLst>
                              <p:cond delay="1500"/>
                            </p:stCondLst>
                            <p:childTnLst>
                              <p:par>
                                <p:cTn id="88" presetID="2" presetClass="entr" presetSubtype="12" fill="hold" grpId="0" nodeType="afterEffect">
                                  <p:stCondLst>
                                    <p:cond delay="0"/>
                                  </p:stCondLst>
                                  <p:childTnLst>
                                    <p:set>
                                      <p:cBhvr>
                                        <p:cTn id="89" dur="1" fill="hold">
                                          <p:stCondLst>
                                            <p:cond delay="0"/>
                                          </p:stCondLst>
                                        </p:cTn>
                                        <p:tgtEl>
                                          <p:spTgt spid="28682"/>
                                        </p:tgtEl>
                                        <p:attrNameLst>
                                          <p:attrName>style.visibility</p:attrName>
                                        </p:attrNameLst>
                                      </p:cBhvr>
                                      <p:to>
                                        <p:strVal val="visible"/>
                                      </p:to>
                                    </p:set>
                                    <p:anim calcmode="lin" valueType="num">
                                      <p:cBhvr additive="base">
                                        <p:cTn id="90" dur="1000" fill="hold"/>
                                        <p:tgtEl>
                                          <p:spTgt spid="28682"/>
                                        </p:tgtEl>
                                        <p:attrNameLst>
                                          <p:attrName>ppt_x</p:attrName>
                                        </p:attrNameLst>
                                      </p:cBhvr>
                                      <p:tavLst>
                                        <p:tav tm="0">
                                          <p:val>
                                            <p:strVal val="0-#ppt_w/2"/>
                                          </p:val>
                                        </p:tav>
                                        <p:tav tm="100000">
                                          <p:val>
                                            <p:strVal val="#ppt_x"/>
                                          </p:val>
                                        </p:tav>
                                      </p:tavLst>
                                    </p:anim>
                                    <p:anim calcmode="lin" valueType="num">
                                      <p:cBhvr additive="base">
                                        <p:cTn id="91" dur="1000" fill="hold"/>
                                        <p:tgtEl>
                                          <p:spTgt spid="28682"/>
                                        </p:tgtEl>
                                        <p:attrNameLst>
                                          <p:attrName>ppt_y</p:attrName>
                                        </p:attrNameLst>
                                      </p:cBhvr>
                                      <p:tavLst>
                                        <p:tav tm="0">
                                          <p:val>
                                            <p:strVal val="1+#ppt_h/2"/>
                                          </p:val>
                                        </p:tav>
                                        <p:tav tm="100000">
                                          <p:val>
                                            <p:strVal val="#ppt_y"/>
                                          </p:val>
                                        </p:tav>
                                      </p:tavLst>
                                    </p:anim>
                                  </p:childTnLst>
                                </p:cTn>
                              </p:par>
                            </p:childTnLst>
                          </p:cTn>
                        </p:par>
                        <p:par>
                          <p:cTn id="92" fill="hold">
                            <p:stCondLst>
                              <p:cond delay="2500"/>
                            </p:stCondLst>
                            <p:childTnLst>
                              <p:par>
                                <p:cTn id="93" presetID="9" presetClass="entr" presetSubtype="0" fill="hold" grpId="0" nodeType="afterEffect">
                                  <p:stCondLst>
                                    <p:cond delay="0"/>
                                  </p:stCondLst>
                                  <p:childTnLst>
                                    <p:set>
                                      <p:cBhvr>
                                        <p:cTn id="94" dur="1" fill="hold">
                                          <p:stCondLst>
                                            <p:cond delay="0"/>
                                          </p:stCondLst>
                                        </p:cTn>
                                        <p:tgtEl>
                                          <p:spTgt spid="28705"/>
                                        </p:tgtEl>
                                        <p:attrNameLst>
                                          <p:attrName>style.visibility</p:attrName>
                                        </p:attrNameLst>
                                      </p:cBhvr>
                                      <p:to>
                                        <p:strVal val="visible"/>
                                      </p:to>
                                    </p:set>
                                    <p:animEffect transition="in" filter="dissolve">
                                      <p:cBhvr>
                                        <p:cTn id="95" dur="500"/>
                                        <p:tgtEl>
                                          <p:spTgt spid="2870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679" grpId="0" animBg="1"/>
      <p:bldP spid="28680" grpId="0" animBg="1"/>
      <p:bldP spid="28681" grpId="0" animBg="1"/>
      <p:bldP spid="28682" grpId="0" animBg="1"/>
      <p:bldP spid="28685" grpId="0"/>
      <p:bldP spid="28687" grpId="0"/>
      <p:bldP spid="28697" grpId="0"/>
      <p:bldP spid="28698" grpId="0"/>
      <p:bldP spid="28699" grpId="0"/>
      <p:bldP spid="28700" grpId="0"/>
      <p:bldP spid="28702" grpId="0"/>
      <p:bldP spid="28703" grpId="0"/>
      <p:bldP spid="28704" grpId="0"/>
      <p:bldP spid="28705" grpId="0"/>
      <p:bldP spid="28706"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EB5C8D-F8FE-B668-5A82-47E662F9A620}"/>
              </a:ext>
            </a:extLst>
          </p:cNvPr>
          <p:cNvSpPr>
            <a:spLocks noGrp="1"/>
          </p:cNvSpPr>
          <p:nvPr>
            <p:ph type="title"/>
          </p:nvPr>
        </p:nvSpPr>
        <p:spPr/>
        <p:txBody>
          <a:bodyPr/>
          <a:lstStyle/>
          <a:p>
            <a:endParaRPr lang="en-US"/>
          </a:p>
        </p:txBody>
      </p:sp>
      <p:pic>
        <p:nvPicPr>
          <p:cNvPr id="5" name="Picture 4">
            <a:hlinkClick r:id="rId2"/>
            <a:extLst>
              <a:ext uri="{FF2B5EF4-FFF2-40B4-BE49-F238E27FC236}">
                <a16:creationId xmlns:a16="http://schemas.microsoft.com/office/drawing/2014/main" id="{0F0E07B2-AC5E-54E3-79B2-61B9CFDE9290}"/>
              </a:ext>
            </a:extLst>
          </p:cNvPr>
          <p:cNvPicPr>
            <a:picLocks noChangeAspect="1"/>
          </p:cNvPicPr>
          <p:nvPr/>
        </p:nvPicPr>
        <p:blipFill>
          <a:blip r:embed="rId3"/>
          <a:stretch>
            <a:fillRect/>
          </a:stretch>
        </p:blipFill>
        <p:spPr>
          <a:xfrm>
            <a:off x="-26581" y="498439"/>
            <a:ext cx="9180014" cy="4683161"/>
          </a:xfrm>
          <a:prstGeom prst="rect">
            <a:avLst/>
          </a:prstGeom>
        </p:spPr>
      </p:pic>
    </p:spTree>
    <p:extLst>
      <p:ext uri="{BB962C8B-B14F-4D97-AF65-F5344CB8AC3E}">
        <p14:creationId xmlns:p14="http://schemas.microsoft.com/office/powerpoint/2010/main" val="154222300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935" name="Line 39"/>
          <p:cNvSpPr>
            <a:spLocks noChangeShapeType="1"/>
          </p:cNvSpPr>
          <p:nvPr/>
        </p:nvSpPr>
        <p:spPr bwMode="auto">
          <a:xfrm flipH="1">
            <a:off x="7767660" y="3425918"/>
            <a:ext cx="0" cy="2286000"/>
          </a:xfrm>
          <a:prstGeom prst="line">
            <a:avLst/>
          </a:prstGeom>
          <a:noFill/>
          <a:ln w="57150">
            <a:solidFill>
              <a:schemeClr val="tx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80898" name="Line 2"/>
          <p:cNvSpPr>
            <a:spLocks noChangeShapeType="1"/>
          </p:cNvSpPr>
          <p:nvPr/>
        </p:nvSpPr>
        <p:spPr bwMode="auto">
          <a:xfrm flipH="1">
            <a:off x="3271860" y="3502118"/>
            <a:ext cx="0" cy="2133600"/>
          </a:xfrm>
          <a:prstGeom prst="line">
            <a:avLst/>
          </a:prstGeom>
          <a:noFill/>
          <a:ln w="57150">
            <a:solidFill>
              <a:schemeClr val="tx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nvGrpSpPr>
          <p:cNvPr id="80899" name="Group 17"/>
          <p:cNvGrpSpPr>
            <a:grpSpLocks/>
          </p:cNvGrpSpPr>
          <p:nvPr/>
        </p:nvGrpSpPr>
        <p:grpSpPr bwMode="auto">
          <a:xfrm>
            <a:off x="949348" y="2282918"/>
            <a:ext cx="3389312" cy="3424238"/>
            <a:chOff x="1473" y="948"/>
            <a:chExt cx="2989" cy="2724"/>
          </a:xfrm>
        </p:grpSpPr>
        <p:sp>
          <p:nvSpPr>
            <p:cNvPr id="80900" name="Line 18"/>
            <p:cNvSpPr>
              <a:spLocks noChangeShapeType="1"/>
            </p:cNvSpPr>
            <p:nvPr/>
          </p:nvSpPr>
          <p:spPr bwMode="auto">
            <a:xfrm>
              <a:off x="1489" y="948"/>
              <a:ext cx="0" cy="2724"/>
            </a:xfrm>
            <a:prstGeom prst="line">
              <a:avLst/>
            </a:prstGeom>
            <a:noFill/>
            <a:ln w="508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80901" name="Line 19"/>
            <p:cNvSpPr>
              <a:spLocks noChangeShapeType="1"/>
            </p:cNvSpPr>
            <p:nvPr/>
          </p:nvSpPr>
          <p:spPr bwMode="auto">
            <a:xfrm>
              <a:off x="1473" y="3655"/>
              <a:ext cx="2989" cy="0"/>
            </a:xfrm>
            <a:prstGeom prst="line">
              <a:avLst/>
            </a:prstGeom>
            <a:noFill/>
            <a:ln w="508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grpSp>
      <p:sp>
        <p:nvSpPr>
          <p:cNvPr id="80902" name="Text Box 31"/>
          <p:cNvSpPr txBox="1">
            <a:spLocks noChangeArrowheads="1"/>
          </p:cNvSpPr>
          <p:nvPr/>
        </p:nvSpPr>
        <p:spPr bwMode="auto">
          <a:xfrm>
            <a:off x="147660" y="1368518"/>
            <a:ext cx="1371600" cy="946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lIns="92075" tIns="46038" rIns="92075" bIns="46038" anchor="ct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spcBef>
                <a:spcPct val="20000"/>
              </a:spcBef>
            </a:pPr>
            <a:r>
              <a:rPr lang="en-US" sz="2800" b="1"/>
              <a:t>Price Level</a:t>
            </a:r>
          </a:p>
        </p:txBody>
      </p:sp>
      <p:sp>
        <p:nvSpPr>
          <p:cNvPr id="80903" name="Slide Number Placeholder 38"/>
          <p:cNvSpPr txBox="1">
            <a:spLocks noGrp="1"/>
          </p:cNvSpPr>
          <p:nvPr/>
        </p:nvSpPr>
        <p:spPr bwMode="auto">
          <a:xfrm>
            <a:off x="7386660" y="6092918"/>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r" eaLnBrk="1" hangingPunct="1"/>
            <a:fld id="{C6D8E8F4-FB19-422F-881A-5C095C9A5D13}" type="slidenum">
              <a:rPr lang="en-US" sz="1400"/>
              <a:pPr algn="r" eaLnBrk="1" hangingPunct="1"/>
              <a:t>17</a:t>
            </a:fld>
            <a:endParaRPr lang="en-US" sz="1400"/>
          </a:p>
        </p:txBody>
      </p:sp>
      <p:sp>
        <p:nvSpPr>
          <p:cNvPr id="100382" name="Freeform 30"/>
          <p:cNvSpPr>
            <a:spLocks/>
          </p:cNvSpPr>
          <p:nvPr/>
        </p:nvSpPr>
        <p:spPr bwMode="auto">
          <a:xfrm rot="-1488734">
            <a:off x="2433660" y="1901918"/>
            <a:ext cx="1295400" cy="3341688"/>
          </a:xfrm>
          <a:custGeom>
            <a:avLst/>
            <a:gdLst>
              <a:gd name="T0" fmla="*/ 0 w 4387"/>
              <a:gd name="T1" fmla="*/ 0 h 4289"/>
              <a:gd name="T2" fmla="*/ 2147483647 w 4387"/>
              <a:gd name="T3" fmla="*/ 2147483647 h 4289"/>
              <a:gd name="T4" fmla="*/ 2147483647 w 4387"/>
              <a:gd name="T5" fmla="*/ 2147483647 h 4289"/>
              <a:gd name="T6" fmla="*/ 2147483647 w 4387"/>
              <a:gd name="T7" fmla="*/ 2147483647 h 4289"/>
              <a:gd name="T8" fmla="*/ 2147483647 w 4387"/>
              <a:gd name="T9" fmla="*/ 2147483647 h 4289"/>
              <a:gd name="T10" fmla="*/ 2147483647 w 4387"/>
              <a:gd name="T11" fmla="*/ 2147483647 h 4289"/>
              <a:gd name="T12" fmla="*/ 2147483647 w 4387"/>
              <a:gd name="T13" fmla="*/ 2147483647 h 4289"/>
              <a:gd name="T14" fmla="*/ 2147483647 w 4387"/>
              <a:gd name="T15" fmla="*/ 2147483647 h 4289"/>
              <a:gd name="T16" fmla="*/ 2147483647 w 4387"/>
              <a:gd name="T17" fmla="*/ 2147483647 h 4289"/>
              <a:gd name="T18" fmla="*/ 2147483647 w 4387"/>
              <a:gd name="T19" fmla="*/ 2147483647 h 4289"/>
              <a:gd name="T20" fmla="*/ 2147483647 w 4387"/>
              <a:gd name="T21" fmla="*/ 2147483647 h 4289"/>
              <a:gd name="T22" fmla="*/ 2147483647 w 4387"/>
              <a:gd name="T23" fmla="*/ 2147483647 h 4289"/>
              <a:gd name="T24" fmla="*/ 2147483647 w 4387"/>
              <a:gd name="T25" fmla="*/ 2147483647 h 4289"/>
              <a:gd name="T26" fmla="*/ 2147483647 w 4387"/>
              <a:gd name="T27" fmla="*/ 2147483647 h 4289"/>
              <a:gd name="T28" fmla="*/ 2147483647 w 4387"/>
              <a:gd name="T29" fmla="*/ 2147483647 h 4289"/>
              <a:gd name="T30" fmla="*/ 2147483647 w 4387"/>
              <a:gd name="T31" fmla="*/ 2147483647 h 4289"/>
              <a:gd name="T32" fmla="*/ 2147483647 w 4387"/>
              <a:gd name="T33" fmla="*/ 2147483647 h 428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4387"/>
              <a:gd name="T52" fmla="*/ 0 h 4289"/>
              <a:gd name="T53" fmla="*/ 4387 w 4387"/>
              <a:gd name="T54" fmla="*/ 4289 h 4289"/>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4387" h="4289">
                <a:moveTo>
                  <a:pt x="0" y="0"/>
                </a:moveTo>
                <a:lnTo>
                  <a:pt x="191" y="346"/>
                </a:lnTo>
                <a:lnTo>
                  <a:pt x="397" y="685"/>
                </a:lnTo>
                <a:lnTo>
                  <a:pt x="615" y="1014"/>
                </a:lnTo>
                <a:lnTo>
                  <a:pt x="846" y="1335"/>
                </a:lnTo>
                <a:lnTo>
                  <a:pt x="1084" y="1643"/>
                </a:lnTo>
                <a:lnTo>
                  <a:pt x="1337" y="1942"/>
                </a:lnTo>
                <a:lnTo>
                  <a:pt x="1599" y="2230"/>
                </a:lnTo>
                <a:lnTo>
                  <a:pt x="1873" y="2509"/>
                </a:lnTo>
                <a:lnTo>
                  <a:pt x="2155" y="2773"/>
                </a:lnTo>
                <a:lnTo>
                  <a:pt x="2447" y="3028"/>
                </a:lnTo>
                <a:lnTo>
                  <a:pt x="2748" y="3269"/>
                </a:lnTo>
                <a:lnTo>
                  <a:pt x="3059" y="3499"/>
                </a:lnTo>
                <a:lnTo>
                  <a:pt x="3378" y="3715"/>
                </a:lnTo>
                <a:lnTo>
                  <a:pt x="3706" y="3919"/>
                </a:lnTo>
                <a:lnTo>
                  <a:pt x="4043" y="4110"/>
                </a:lnTo>
                <a:lnTo>
                  <a:pt x="4387" y="4289"/>
                </a:lnTo>
              </a:path>
            </a:pathLst>
          </a:custGeom>
          <a:noFill/>
          <a:ln w="57150">
            <a:solidFill>
              <a:srgbClr val="000099"/>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00383" name="Rectangle 31"/>
          <p:cNvSpPr>
            <a:spLocks noChangeArrowheads="1"/>
          </p:cNvSpPr>
          <p:nvPr/>
        </p:nvSpPr>
        <p:spPr bwMode="auto">
          <a:xfrm>
            <a:off x="3881460" y="4797518"/>
            <a:ext cx="6985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p>
            <a:pPr eaLnBrk="0" hangingPunct="0"/>
            <a:r>
              <a:rPr lang="en-US" sz="2800" b="1"/>
              <a:t>AD</a:t>
            </a:r>
          </a:p>
        </p:txBody>
      </p:sp>
      <p:sp>
        <p:nvSpPr>
          <p:cNvPr id="95248" name="Freeform 16"/>
          <p:cNvSpPr>
            <a:spLocks/>
          </p:cNvSpPr>
          <p:nvPr/>
        </p:nvSpPr>
        <p:spPr bwMode="auto">
          <a:xfrm rot="-192810">
            <a:off x="1824060" y="2892518"/>
            <a:ext cx="2525713" cy="2133600"/>
          </a:xfrm>
          <a:custGeom>
            <a:avLst/>
            <a:gdLst>
              <a:gd name="T0" fmla="*/ 0 w 3038"/>
              <a:gd name="T1" fmla="*/ 2147483647 h 4134"/>
              <a:gd name="T2" fmla="*/ 2147483647 w 3038"/>
              <a:gd name="T3" fmla="*/ 2147483647 h 4134"/>
              <a:gd name="T4" fmla="*/ 2147483647 w 3038"/>
              <a:gd name="T5" fmla="*/ 2147483647 h 4134"/>
              <a:gd name="T6" fmla="*/ 2147483647 w 3038"/>
              <a:gd name="T7" fmla="*/ 2147483647 h 4134"/>
              <a:gd name="T8" fmla="*/ 2147483647 w 3038"/>
              <a:gd name="T9" fmla="*/ 2147483647 h 4134"/>
              <a:gd name="T10" fmla="*/ 2147483647 w 3038"/>
              <a:gd name="T11" fmla="*/ 2147483647 h 4134"/>
              <a:gd name="T12" fmla="*/ 2147483647 w 3038"/>
              <a:gd name="T13" fmla="*/ 2147483647 h 4134"/>
              <a:gd name="T14" fmla="*/ 2147483647 w 3038"/>
              <a:gd name="T15" fmla="*/ 2147483647 h 4134"/>
              <a:gd name="T16" fmla="*/ 2147483647 w 3038"/>
              <a:gd name="T17" fmla="*/ 0 h 413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038"/>
              <a:gd name="T28" fmla="*/ 0 h 4134"/>
              <a:gd name="T29" fmla="*/ 3038 w 3038"/>
              <a:gd name="T30" fmla="*/ 4134 h 4134"/>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038" h="4134">
                <a:moveTo>
                  <a:pt x="0" y="4134"/>
                </a:moveTo>
                <a:lnTo>
                  <a:pt x="438" y="3675"/>
                </a:lnTo>
                <a:lnTo>
                  <a:pt x="860" y="3198"/>
                </a:lnTo>
                <a:lnTo>
                  <a:pt x="1265" y="2704"/>
                </a:lnTo>
                <a:lnTo>
                  <a:pt x="1655" y="2194"/>
                </a:lnTo>
                <a:lnTo>
                  <a:pt x="2026" y="1668"/>
                </a:lnTo>
                <a:lnTo>
                  <a:pt x="2382" y="1128"/>
                </a:lnTo>
                <a:lnTo>
                  <a:pt x="2718" y="572"/>
                </a:lnTo>
                <a:lnTo>
                  <a:pt x="3038" y="0"/>
                </a:lnTo>
              </a:path>
            </a:pathLst>
          </a:custGeom>
          <a:noFill/>
          <a:ln w="57150">
            <a:solidFill>
              <a:srgbClr val="99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solidFill>
                <a:srgbClr val="990000"/>
              </a:solidFill>
            </a:endParaRPr>
          </a:p>
        </p:txBody>
      </p:sp>
      <p:sp>
        <p:nvSpPr>
          <p:cNvPr id="2" name="Rectangle 31"/>
          <p:cNvSpPr>
            <a:spLocks noChangeArrowheads="1"/>
          </p:cNvSpPr>
          <p:nvPr/>
        </p:nvSpPr>
        <p:spPr bwMode="auto">
          <a:xfrm>
            <a:off x="3881460" y="2359118"/>
            <a:ext cx="639763"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p>
            <a:pPr eaLnBrk="0" hangingPunct="0"/>
            <a:r>
              <a:rPr lang="en-US" sz="2800" b="1"/>
              <a:t>AS</a:t>
            </a:r>
          </a:p>
        </p:txBody>
      </p:sp>
      <p:sp>
        <p:nvSpPr>
          <p:cNvPr id="104505" name="Text Box 1081"/>
          <p:cNvSpPr txBox="1">
            <a:spLocks noChangeArrowheads="1"/>
          </p:cNvSpPr>
          <p:nvPr/>
        </p:nvSpPr>
        <p:spPr bwMode="auto">
          <a:xfrm>
            <a:off x="0" y="0"/>
            <a:ext cx="914400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lIns="92075" tIns="46038" rIns="92075" bIns="46038" anchor="ct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a:r>
              <a:rPr lang="en-US" sz="3600" b="1"/>
              <a:t>AD/AS and the Phillips Curve </a:t>
            </a:r>
            <a:r>
              <a:rPr lang="en-US" sz="3600" b="1">
                <a:solidFill>
                  <a:srgbClr val="000099"/>
                </a:solidFill>
              </a:rPr>
              <a:t>  </a:t>
            </a:r>
          </a:p>
        </p:txBody>
      </p:sp>
      <p:sp>
        <p:nvSpPr>
          <p:cNvPr id="132101" name="Rectangle 5"/>
          <p:cNvSpPr>
            <a:spLocks noChangeArrowheads="1"/>
          </p:cNvSpPr>
          <p:nvPr/>
        </p:nvSpPr>
        <p:spPr bwMode="auto">
          <a:xfrm>
            <a:off x="3881460" y="5635718"/>
            <a:ext cx="1106488" cy="515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p>
            <a:pPr eaLnBrk="0" hangingPunct="0"/>
            <a:r>
              <a:rPr lang="en-US" sz="2800" b="1"/>
              <a:t>GDP</a:t>
            </a:r>
            <a:r>
              <a:rPr lang="en-US" sz="2800" b="1" baseline="-25000"/>
              <a:t>R</a:t>
            </a:r>
          </a:p>
        </p:txBody>
      </p:sp>
      <p:sp>
        <p:nvSpPr>
          <p:cNvPr id="80910" name="Line 14"/>
          <p:cNvSpPr>
            <a:spLocks noChangeShapeType="1"/>
          </p:cNvSpPr>
          <p:nvPr/>
        </p:nvSpPr>
        <p:spPr bwMode="auto">
          <a:xfrm>
            <a:off x="3271860" y="1901918"/>
            <a:ext cx="0" cy="3733800"/>
          </a:xfrm>
          <a:prstGeom prst="line">
            <a:avLst/>
          </a:prstGeom>
          <a:noFill/>
          <a:ln w="571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80911" name="Line 15"/>
          <p:cNvSpPr>
            <a:spLocks noChangeShapeType="1"/>
          </p:cNvSpPr>
          <p:nvPr/>
        </p:nvSpPr>
        <p:spPr bwMode="auto">
          <a:xfrm flipH="1">
            <a:off x="985860" y="3349718"/>
            <a:ext cx="1676400" cy="0"/>
          </a:xfrm>
          <a:prstGeom prst="line">
            <a:avLst/>
          </a:prstGeom>
          <a:noFill/>
          <a:ln w="57150">
            <a:solidFill>
              <a:schemeClr val="tx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32112" name="Text Box 16"/>
          <p:cNvSpPr txBox="1">
            <a:spLocks noChangeArrowheads="1"/>
          </p:cNvSpPr>
          <p:nvPr/>
        </p:nvSpPr>
        <p:spPr bwMode="auto">
          <a:xfrm>
            <a:off x="2967060" y="5635718"/>
            <a:ext cx="6350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US" sz="2800" b="1"/>
              <a:t>Q</a:t>
            </a:r>
            <a:r>
              <a:rPr lang="en-US" sz="2800" b="1" baseline="-25000"/>
              <a:t>Y</a:t>
            </a:r>
          </a:p>
        </p:txBody>
      </p:sp>
      <p:sp>
        <p:nvSpPr>
          <p:cNvPr id="3" name="Text Box 16"/>
          <p:cNvSpPr txBox="1">
            <a:spLocks noChangeArrowheads="1"/>
          </p:cNvSpPr>
          <p:nvPr/>
        </p:nvSpPr>
        <p:spPr bwMode="auto">
          <a:xfrm>
            <a:off x="147660" y="3730718"/>
            <a:ext cx="744538"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US" sz="2800" b="1"/>
              <a:t>PL</a:t>
            </a:r>
            <a:r>
              <a:rPr lang="en-US" sz="2800" b="1" baseline="-25000"/>
              <a:t>e</a:t>
            </a:r>
          </a:p>
        </p:txBody>
      </p:sp>
      <p:sp>
        <p:nvSpPr>
          <p:cNvPr id="132111" name="Text Box 15"/>
          <p:cNvSpPr txBox="1">
            <a:spLocks noChangeArrowheads="1"/>
          </p:cNvSpPr>
          <p:nvPr/>
        </p:nvSpPr>
        <p:spPr bwMode="auto">
          <a:xfrm>
            <a:off x="2586060" y="1368518"/>
            <a:ext cx="1268413"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US" sz="3200" b="1"/>
              <a:t>LRAS</a:t>
            </a:r>
            <a:endParaRPr lang="en-US" sz="3200" b="1" baseline="-25000"/>
          </a:p>
        </p:txBody>
      </p:sp>
      <p:grpSp>
        <p:nvGrpSpPr>
          <p:cNvPr id="80915" name="Group 17"/>
          <p:cNvGrpSpPr>
            <a:grpSpLocks/>
          </p:cNvGrpSpPr>
          <p:nvPr/>
        </p:nvGrpSpPr>
        <p:grpSpPr bwMode="auto">
          <a:xfrm>
            <a:off x="5253060" y="2225768"/>
            <a:ext cx="3389313" cy="3486150"/>
            <a:chOff x="1473" y="948"/>
            <a:chExt cx="2989" cy="2724"/>
          </a:xfrm>
        </p:grpSpPr>
        <p:sp>
          <p:nvSpPr>
            <p:cNvPr id="80916" name="Line 18"/>
            <p:cNvSpPr>
              <a:spLocks noChangeShapeType="1"/>
            </p:cNvSpPr>
            <p:nvPr/>
          </p:nvSpPr>
          <p:spPr bwMode="auto">
            <a:xfrm>
              <a:off x="1489" y="948"/>
              <a:ext cx="0" cy="2724"/>
            </a:xfrm>
            <a:prstGeom prst="line">
              <a:avLst/>
            </a:prstGeom>
            <a:noFill/>
            <a:ln w="508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80917" name="Line 19"/>
            <p:cNvSpPr>
              <a:spLocks noChangeShapeType="1"/>
            </p:cNvSpPr>
            <p:nvPr/>
          </p:nvSpPr>
          <p:spPr bwMode="auto">
            <a:xfrm>
              <a:off x="1473" y="3655"/>
              <a:ext cx="2989" cy="0"/>
            </a:xfrm>
            <a:prstGeom prst="line">
              <a:avLst/>
            </a:prstGeom>
            <a:noFill/>
            <a:ln w="508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grpSp>
      <p:sp>
        <p:nvSpPr>
          <p:cNvPr id="80918" name="Text Box 31"/>
          <p:cNvSpPr txBox="1">
            <a:spLocks noChangeArrowheads="1"/>
          </p:cNvSpPr>
          <p:nvPr/>
        </p:nvSpPr>
        <p:spPr bwMode="auto">
          <a:xfrm>
            <a:off x="4262460" y="1520918"/>
            <a:ext cx="17526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lIns="92075" tIns="46038" rIns="92075" bIns="46038" anchor="ct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spcBef>
                <a:spcPct val="20000"/>
              </a:spcBef>
            </a:pPr>
            <a:r>
              <a:rPr lang="en-US" sz="2800" b="1"/>
              <a:t>Inflation</a:t>
            </a:r>
          </a:p>
        </p:txBody>
      </p:sp>
      <p:sp>
        <p:nvSpPr>
          <p:cNvPr id="4" name="Freeform 30"/>
          <p:cNvSpPr>
            <a:spLocks/>
          </p:cNvSpPr>
          <p:nvPr/>
        </p:nvSpPr>
        <p:spPr bwMode="auto">
          <a:xfrm rot="-1488734">
            <a:off x="6280173" y="1997168"/>
            <a:ext cx="1295400" cy="3341688"/>
          </a:xfrm>
          <a:custGeom>
            <a:avLst/>
            <a:gdLst>
              <a:gd name="T0" fmla="*/ 0 w 4387"/>
              <a:gd name="T1" fmla="*/ 0 h 4289"/>
              <a:gd name="T2" fmla="*/ 2147483647 w 4387"/>
              <a:gd name="T3" fmla="*/ 2147483647 h 4289"/>
              <a:gd name="T4" fmla="*/ 2147483647 w 4387"/>
              <a:gd name="T5" fmla="*/ 2147483647 h 4289"/>
              <a:gd name="T6" fmla="*/ 2147483647 w 4387"/>
              <a:gd name="T7" fmla="*/ 2147483647 h 4289"/>
              <a:gd name="T8" fmla="*/ 2147483647 w 4387"/>
              <a:gd name="T9" fmla="*/ 2147483647 h 4289"/>
              <a:gd name="T10" fmla="*/ 2147483647 w 4387"/>
              <a:gd name="T11" fmla="*/ 2147483647 h 4289"/>
              <a:gd name="T12" fmla="*/ 2147483647 w 4387"/>
              <a:gd name="T13" fmla="*/ 2147483647 h 4289"/>
              <a:gd name="T14" fmla="*/ 2147483647 w 4387"/>
              <a:gd name="T15" fmla="*/ 2147483647 h 4289"/>
              <a:gd name="T16" fmla="*/ 2147483647 w 4387"/>
              <a:gd name="T17" fmla="*/ 2147483647 h 4289"/>
              <a:gd name="T18" fmla="*/ 2147483647 w 4387"/>
              <a:gd name="T19" fmla="*/ 2147483647 h 4289"/>
              <a:gd name="T20" fmla="*/ 2147483647 w 4387"/>
              <a:gd name="T21" fmla="*/ 2147483647 h 4289"/>
              <a:gd name="T22" fmla="*/ 2147483647 w 4387"/>
              <a:gd name="T23" fmla="*/ 2147483647 h 4289"/>
              <a:gd name="T24" fmla="*/ 2147483647 w 4387"/>
              <a:gd name="T25" fmla="*/ 2147483647 h 4289"/>
              <a:gd name="T26" fmla="*/ 2147483647 w 4387"/>
              <a:gd name="T27" fmla="*/ 2147483647 h 4289"/>
              <a:gd name="T28" fmla="*/ 2147483647 w 4387"/>
              <a:gd name="T29" fmla="*/ 2147483647 h 4289"/>
              <a:gd name="T30" fmla="*/ 2147483647 w 4387"/>
              <a:gd name="T31" fmla="*/ 2147483647 h 4289"/>
              <a:gd name="T32" fmla="*/ 2147483647 w 4387"/>
              <a:gd name="T33" fmla="*/ 2147483647 h 428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4387"/>
              <a:gd name="T52" fmla="*/ 0 h 4289"/>
              <a:gd name="T53" fmla="*/ 4387 w 4387"/>
              <a:gd name="T54" fmla="*/ 4289 h 4289"/>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4387" h="4289">
                <a:moveTo>
                  <a:pt x="0" y="0"/>
                </a:moveTo>
                <a:lnTo>
                  <a:pt x="191" y="346"/>
                </a:lnTo>
                <a:lnTo>
                  <a:pt x="397" y="685"/>
                </a:lnTo>
                <a:lnTo>
                  <a:pt x="615" y="1014"/>
                </a:lnTo>
                <a:lnTo>
                  <a:pt x="846" y="1335"/>
                </a:lnTo>
                <a:lnTo>
                  <a:pt x="1084" y="1643"/>
                </a:lnTo>
                <a:lnTo>
                  <a:pt x="1337" y="1942"/>
                </a:lnTo>
                <a:lnTo>
                  <a:pt x="1599" y="2230"/>
                </a:lnTo>
                <a:lnTo>
                  <a:pt x="1873" y="2509"/>
                </a:lnTo>
                <a:lnTo>
                  <a:pt x="2155" y="2773"/>
                </a:lnTo>
                <a:lnTo>
                  <a:pt x="2447" y="3028"/>
                </a:lnTo>
                <a:lnTo>
                  <a:pt x="2748" y="3269"/>
                </a:lnTo>
                <a:lnTo>
                  <a:pt x="3059" y="3499"/>
                </a:lnTo>
                <a:lnTo>
                  <a:pt x="3378" y="3715"/>
                </a:lnTo>
                <a:lnTo>
                  <a:pt x="3706" y="3919"/>
                </a:lnTo>
                <a:lnTo>
                  <a:pt x="4043" y="4110"/>
                </a:lnTo>
                <a:lnTo>
                  <a:pt x="4387" y="4289"/>
                </a:lnTo>
              </a:path>
            </a:pathLst>
          </a:custGeom>
          <a:noFill/>
          <a:ln w="57150">
            <a:solidFill>
              <a:srgbClr val="99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 name="Rectangle 31"/>
          <p:cNvSpPr>
            <a:spLocks noChangeArrowheads="1"/>
          </p:cNvSpPr>
          <p:nvPr/>
        </p:nvSpPr>
        <p:spPr bwMode="auto">
          <a:xfrm>
            <a:off x="7920060" y="4797518"/>
            <a:ext cx="1114425"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p>
            <a:pPr eaLnBrk="0" hangingPunct="0"/>
            <a:r>
              <a:rPr lang="en-US" sz="2800" b="1"/>
              <a:t>SRPC</a:t>
            </a:r>
          </a:p>
        </p:txBody>
      </p:sp>
      <p:sp>
        <p:nvSpPr>
          <p:cNvPr id="6" name="Rectangle 5"/>
          <p:cNvSpPr>
            <a:spLocks noChangeArrowheads="1"/>
          </p:cNvSpPr>
          <p:nvPr/>
        </p:nvSpPr>
        <p:spPr bwMode="auto">
          <a:xfrm>
            <a:off x="5862660" y="6034181"/>
            <a:ext cx="2514600" cy="515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p>
            <a:pPr eaLnBrk="0" hangingPunct="0"/>
            <a:r>
              <a:rPr lang="en-US" sz="2800" b="1"/>
              <a:t>Unemployment</a:t>
            </a:r>
            <a:endParaRPr lang="en-US" sz="2800" b="1" baseline="-25000"/>
          </a:p>
        </p:txBody>
      </p:sp>
      <p:sp>
        <p:nvSpPr>
          <p:cNvPr id="80922" name="Line 26"/>
          <p:cNvSpPr>
            <a:spLocks noChangeShapeType="1"/>
          </p:cNvSpPr>
          <p:nvPr/>
        </p:nvSpPr>
        <p:spPr bwMode="auto">
          <a:xfrm>
            <a:off x="7158060" y="1901918"/>
            <a:ext cx="0" cy="3810000"/>
          </a:xfrm>
          <a:prstGeom prst="line">
            <a:avLst/>
          </a:prstGeom>
          <a:noFill/>
          <a:ln w="571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 name="Text Box 16"/>
          <p:cNvSpPr txBox="1">
            <a:spLocks noChangeArrowheads="1"/>
          </p:cNvSpPr>
          <p:nvPr/>
        </p:nvSpPr>
        <p:spPr bwMode="auto">
          <a:xfrm>
            <a:off x="6929460" y="5635718"/>
            <a:ext cx="61595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US" sz="2800" b="1"/>
              <a:t>U</a:t>
            </a:r>
            <a:r>
              <a:rPr lang="en-US" sz="2800" b="1" baseline="-25000"/>
              <a:t>Y</a:t>
            </a:r>
          </a:p>
        </p:txBody>
      </p:sp>
      <p:sp>
        <p:nvSpPr>
          <p:cNvPr id="8" name="Text Box 15"/>
          <p:cNvSpPr txBox="1">
            <a:spLocks noChangeArrowheads="1"/>
          </p:cNvSpPr>
          <p:nvPr/>
        </p:nvSpPr>
        <p:spPr bwMode="auto">
          <a:xfrm>
            <a:off x="6472260" y="1368518"/>
            <a:ext cx="1290638"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US" sz="3200" b="1"/>
              <a:t>LRPC</a:t>
            </a:r>
            <a:endParaRPr lang="en-US" sz="3200" b="1" baseline="-25000"/>
          </a:p>
        </p:txBody>
      </p:sp>
      <p:sp>
        <p:nvSpPr>
          <p:cNvPr id="9" name="Text Box 15"/>
          <p:cNvSpPr txBox="1">
            <a:spLocks noChangeArrowheads="1"/>
          </p:cNvSpPr>
          <p:nvPr/>
        </p:nvSpPr>
        <p:spPr bwMode="auto">
          <a:xfrm>
            <a:off x="0" y="609600"/>
            <a:ext cx="9144000" cy="968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eaLnBrk="1" hangingPunct="1">
              <a:lnSpc>
                <a:spcPct val="90000"/>
              </a:lnSpc>
            </a:pPr>
            <a:r>
              <a:rPr lang="en-US" sz="3200" b="1">
                <a:solidFill>
                  <a:srgbClr val="000099"/>
                </a:solidFill>
              </a:rPr>
              <a:t>Correctly draw the LRPC and SRPC at full employment. What happens when AS falls?  </a:t>
            </a:r>
            <a:endParaRPr lang="en-US" sz="3200" b="1" baseline="-25000">
              <a:solidFill>
                <a:srgbClr val="000099"/>
              </a:solidFill>
            </a:endParaRPr>
          </a:p>
        </p:txBody>
      </p:sp>
      <p:sp>
        <p:nvSpPr>
          <p:cNvPr id="80926" name="Oval 30"/>
          <p:cNvSpPr>
            <a:spLocks noChangeArrowheads="1"/>
          </p:cNvSpPr>
          <p:nvPr/>
        </p:nvSpPr>
        <p:spPr bwMode="auto">
          <a:xfrm>
            <a:off x="3195660" y="3883118"/>
            <a:ext cx="152400" cy="152400"/>
          </a:xfrm>
          <a:prstGeom prst="ellipse">
            <a:avLst/>
          </a:prstGeom>
          <a:solidFill>
            <a:srgbClr val="FFFF00"/>
          </a:solidFill>
          <a:ln w="285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 name="Freeform 30"/>
          <p:cNvSpPr>
            <a:spLocks/>
          </p:cNvSpPr>
          <p:nvPr/>
        </p:nvSpPr>
        <p:spPr bwMode="auto">
          <a:xfrm rot="8943206" flipV="1">
            <a:off x="1290660" y="3121118"/>
            <a:ext cx="2667000" cy="381000"/>
          </a:xfrm>
          <a:custGeom>
            <a:avLst/>
            <a:gdLst>
              <a:gd name="T0" fmla="*/ 0 w 4387"/>
              <a:gd name="T1" fmla="*/ 0 h 4289"/>
              <a:gd name="T2" fmla="*/ 2147483647 w 4387"/>
              <a:gd name="T3" fmla="*/ 2147483647 h 4289"/>
              <a:gd name="T4" fmla="*/ 2147483647 w 4387"/>
              <a:gd name="T5" fmla="*/ 2147483647 h 4289"/>
              <a:gd name="T6" fmla="*/ 2147483647 w 4387"/>
              <a:gd name="T7" fmla="*/ 2147483647 h 4289"/>
              <a:gd name="T8" fmla="*/ 2147483647 w 4387"/>
              <a:gd name="T9" fmla="*/ 2147483647 h 4289"/>
              <a:gd name="T10" fmla="*/ 2147483647 w 4387"/>
              <a:gd name="T11" fmla="*/ 2147483647 h 4289"/>
              <a:gd name="T12" fmla="*/ 2147483647 w 4387"/>
              <a:gd name="T13" fmla="*/ 2147483647 h 4289"/>
              <a:gd name="T14" fmla="*/ 2147483647 w 4387"/>
              <a:gd name="T15" fmla="*/ 2147483647 h 4289"/>
              <a:gd name="T16" fmla="*/ 2147483647 w 4387"/>
              <a:gd name="T17" fmla="*/ 2147483647 h 4289"/>
              <a:gd name="T18" fmla="*/ 2147483647 w 4387"/>
              <a:gd name="T19" fmla="*/ 2147483647 h 4289"/>
              <a:gd name="T20" fmla="*/ 2147483647 w 4387"/>
              <a:gd name="T21" fmla="*/ 2147483647 h 4289"/>
              <a:gd name="T22" fmla="*/ 2147483647 w 4387"/>
              <a:gd name="T23" fmla="*/ 2147483647 h 4289"/>
              <a:gd name="T24" fmla="*/ 2147483647 w 4387"/>
              <a:gd name="T25" fmla="*/ 2147483647 h 4289"/>
              <a:gd name="T26" fmla="*/ 2147483647 w 4387"/>
              <a:gd name="T27" fmla="*/ 2147483647 h 4289"/>
              <a:gd name="T28" fmla="*/ 2147483647 w 4387"/>
              <a:gd name="T29" fmla="*/ 2147483647 h 4289"/>
              <a:gd name="T30" fmla="*/ 2147483647 w 4387"/>
              <a:gd name="T31" fmla="*/ 2147483647 h 4289"/>
              <a:gd name="T32" fmla="*/ 2147483647 w 4387"/>
              <a:gd name="T33" fmla="*/ 2147483647 h 428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4387"/>
              <a:gd name="T52" fmla="*/ 0 h 4289"/>
              <a:gd name="T53" fmla="*/ 4387 w 4387"/>
              <a:gd name="T54" fmla="*/ 4289 h 4289"/>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4387" h="4289">
                <a:moveTo>
                  <a:pt x="0" y="0"/>
                </a:moveTo>
                <a:lnTo>
                  <a:pt x="191" y="346"/>
                </a:lnTo>
                <a:lnTo>
                  <a:pt x="397" y="685"/>
                </a:lnTo>
                <a:lnTo>
                  <a:pt x="615" y="1014"/>
                </a:lnTo>
                <a:lnTo>
                  <a:pt x="846" y="1335"/>
                </a:lnTo>
                <a:lnTo>
                  <a:pt x="1084" y="1643"/>
                </a:lnTo>
                <a:lnTo>
                  <a:pt x="1337" y="1942"/>
                </a:lnTo>
                <a:lnTo>
                  <a:pt x="1599" y="2230"/>
                </a:lnTo>
                <a:lnTo>
                  <a:pt x="1873" y="2509"/>
                </a:lnTo>
                <a:lnTo>
                  <a:pt x="2155" y="2773"/>
                </a:lnTo>
                <a:lnTo>
                  <a:pt x="2447" y="3028"/>
                </a:lnTo>
                <a:lnTo>
                  <a:pt x="2748" y="3269"/>
                </a:lnTo>
                <a:lnTo>
                  <a:pt x="3059" y="3499"/>
                </a:lnTo>
                <a:lnTo>
                  <a:pt x="3378" y="3715"/>
                </a:lnTo>
                <a:lnTo>
                  <a:pt x="3706" y="3919"/>
                </a:lnTo>
                <a:lnTo>
                  <a:pt x="4043" y="4110"/>
                </a:lnTo>
                <a:lnTo>
                  <a:pt x="4387" y="4289"/>
                </a:lnTo>
              </a:path>
            </a:pathLst>
          </a:custGeom>
          <a:noFill/>
          <a:ln w="57150">
            <a:solidFill>
              <a:srgbClr val="99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1" name="Rectangle 31"/>
          <p:cNvSpPr>
            <a:spLocks noChangeArrowheads="1"/>
          </p:cNvSpPr>
          <p:nvPr/>
        </p:nvSpPr>
        <p:spPr bwMode="auto">
          <a:xfrm>
            <a:off x="3271860" y="1978118"/>
            <a:ext cx="760413"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p>
            <a:pPr eaLnBrk="0" hangingPunct="0"/>
            <a:r>
              <a:rPr lang="en-US" sz="2800" b="1"/>
              <a:t>AS</a:t>
            </a:r>
            <a:r>
              <a:rPr lang="en-US" sz="2800" b="1" baseline="-25000"/>
              <a:t>1</a:t>
            </a:r>
          </a:p>
        </p:txBody>
      </p:sp>
      <p:sp>
        <p:nvSpPr>
          <p:cNvPr id="80929" name="Line 33"/>
          <p:cNvSpPr>
            <a:spLocks noChangeShapeType="1"/>
          </p:cNvSpPr>
          <p:nvPr/>
        </p:nvSpPr>
        <p:spPr bwMode="auto">
          <a:xfrm flipH="1">
            <a:off x="985860" y="3959318"/>
            <a:ext cx="2209800" cy="0"/>
          </a:xfrm>
          <a:prstGeom prst="line">
            <a:avLst/>
          </a:prstGeom>
          <a:noFill/>
          <a:ln w="57150">
            <a:solidFill>
              <a:schemeClr val="tx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80931" name="Line 35"/>
          <p:cNvSpPr>
            <a:spLocks noChangeShapeType="1"/>
          </p:cNvSpPr>
          <p:nvPr/>
        </p:nvSpPr>
        <p:spPr bwMode="auto">
          <a:xfrm flipH="1">
            <a:off x="5253060" y="4111718"/>
            <a:ext cx="1905000" cy="0"/>
          </a:xfrm>
          <a:prstGeom prst="line">
            <a:avLst/>
          </a:prstGeom>
          <a:noFill/>
          <a:ln w="57150">
            <a:solidFill>
              <a:schemeClr val="tx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80932" name="Line 36"/>
          <p:cNvSpPr>
            <a:spLocks noChangeShapeType="1"/>
          </p:cNvSpPr>
          <p:nvPr/>
        </p:nvSpPr>
        <p:spPr bwMode="auto">
          <a:xfrm flipH="1">
            <a:off x="2662260" y="3425918"/>
            <a:ext cx="0" cy="2286000"/>
          </a:xfrm>
          <a:prstGeom prst="line">
            <a:avLst/>
          </a:prstGeom>
          <a:noFill/>
          <a:ln w="57150">
            <a:solidFill>
              <a:schemeClr val="tx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80933" name="AutoShape 37"/>
          <p:cNvSpPr>
            <a:spLocks noChangeArrowheads="1"/>
          </p:cNvSpPr>
          <p:nvPr/>
        </p:nvSpPr>
        <p:spPr bwMode="auto">
          <a:xfrm rot="10800000">
            <a:off x="3348060" y="2740118"/>
            <a:ext cx="609600" cy="381000"/>
          </a:xfrm>
          <a:prstGeom prst="rightArrow">
            <a:avLst>
              <a:gd name="adj1" fmla="val 50000"/>
              <a:gd name="adj2" fmla="val 40000"/>
            </a:avLst>
          </a:prstGeom>
          <a:solidFill>
            <a:srgbClr val="FFFF00"/>
          </a:solidFill>
          <a:ln w="381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0936" name="Oval 40"/>
          <p:cNvSpPr>
            <a:spLocks noChangeArrowheads="1"/>
          </p:cNvSpPr>
          <p:nvPr/>
        </p:nvSpPr>
        <p:spPr bwMode="auto">
          <a:xfrm>
            <a:off x="7081860" y="4035518"/>
            <a:ext cx="152400" cy="152400"/>
          </a:xfrm>
          <a:prstGeom prst="ellipse">
            <a:avLst/>
          </a:prstGeom>
          <a:solidFill>
            <a:srgbClr val="FFFF00"/>
          </a:solidFill>
          <a:ln w="285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0937" name="Line 41"/>
          <p:cNvSpPr>
            <a:spLocks noChangeShapeType="1"/>
          </p:cNvSpPr>
          <p:nvPr/>
        </p:nvSpPr>
        <p:spPr bwMode="auto">
          <a:xfrm flipH="1" flipV="1">
            <a:off x="5253060" y="3349718"/>
            <a:ext cx="2514600" cy="0"/>
          </a:xfrm>
          <a:prstGeom prst="line">
            <a:avLst/>
          </a:prstGeom>
          <a:noFill/>
          <a:ln w="57150">
            <a:solidFill>
              <a:schemeClr val="tx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80930" name="Oval 34"/>
          <p:cNvSpPr>
            <a:spLocks noChangeArrowheads="1"/>
          </p:cNvSpPr>
          <p:nvPr/>
        </p:nvSpPr>
        <p:spPr bwMode="auto">
          <a:xfrm>
            <a:off x="2586060" y="3273518"/>
            <a:ext cx="152400" cy="152400"/>
          </a:xfrm>
          <a:prstGeom prst="ellipse">
            <a:avLst/>
          </a:prstGeom>
          <a:solidFill>
            <a:srgbClr val="FF0000"/>
          </a:solidFill>
          <a:ln w="285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2" name="Freeform 30"/>
          <p:cNvSpPr>
            <a:spLocks/>
          </p:cNvSpPr>
          <p:nvPr/>
        </p:nvSpPr>
        <p:spPr bwMode="auto">
          <a:xfrm rot="-1488734">
            <a:off x="7081860" y="1368518"/>
            <a:ext cx="1295400" cy="3341688"/>
          </a:xfrm>
          <a:custGeom>
            <a:avLst/>
            <a:gdLst>
              <a:gd name="T0" fmla="*/ 0 w 4387"/>
              <a:gd name="T1" fmla="*/ 0 h 4289"/>
              <a:gd name="T2" fmla="*/ 2147483647 w 4387"/>
              <a:gd name="T3" fmla="*/ 2147483647 h 4289"/>
              <a:gd name="T4" fmla="*/ 2147483647 w 4387"/>
              <a:gd name="T5" fmla="*/ 2147483647 h 4289"/>
              <a:gd name="T6" fmla="*/ 2147483647 w 4387"/>
              <a:gd name="T7" fmla="*/ 2147483647 h 4289"/>
              <a:gd name="T8" fmla="*/ 2147483647 w 4387"/>
              <a:gd name="T9" fmla="*/ 2147483647 h 4289"/>
              <a:gd name="T10" fmla="*/ 2147483647 w 4387"/>
              <a:gd name="T11" fmla="*/ 2147483647 h 4289"/>
              <a:gd name="T12" fmla="*/ 2147483647 w 4387"/>
              <a:gd name="T13" fmla="*/ 2147483647 h 4289"/>
              <a:gd name="T14" fmla="*/ 2147483647 w 4387"/>
              <a:gd name="T15" fmla="*/ 2147483647 h 4289"/>
              <a:gd name="T16" fmla="*/ 2147483647 w 4387"/>
              <a:gd name="T17" fmla="*/ 2147483647 h 4289"/>
              <a:gd name="T18" fmla="*/ 2147483647 w 4387"/>
              <a:gd name="T19" fmla="*/ 2147483647 h 4289"/>
              <a:gd name="T20" fmla="*/ 2147483647 w 4387"/>
              <a:gd name="T21" fmla="*/ 2147483647 h 4289"/>
              <a:gd name="T22" fmla="*/ 2147483647 w 4387"/>
              <a:gd name="T23" fmla="*/ 2147483647 h 4289"/>
              <a:gd name="T24" fmla="*/ 2147483647 w 4387"/>
              <a:gd name="T25" fmla="*/ 2147483647 h 4289"/>
              <a:gd name="T26" fmla="*/ 2147483647 w 4387"/>
              <a:gd name="T27" fmla="*/ 2147483647 h 4289"/>
              <a:gd name="T28" fmla="*/ 2147483647 w 4387"/>
              <a:gd name="T29" fmla="*/ 2147483647 h 4289"/>
              <a:gd name="T30" fmla="*/ 2147483647 w 4387"/>
              <a:gd name="T31" fmla="*/ 2147483647 h 4289"/>
              <a:gd name="T32" fmla="*/ 2147483647 w 4387"/>
              <a:gd name="T33" fmla="*/ 2147483647 h 428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4387"/>
              <a:gd name="T52" fmla="*/ 0 h 4289"/>
              <a:gd name="T53" fmla="*/ 4387 w 4387"/>
              <a:gd name="T54" fmla="*/ 4289 h 4289"/>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4387" h="4289">
                <a:moveTo>
                  <a:pt x="0" y="0"/>
                </a:moveTo>
                <a:lnTo>
                  <a:pt x="191" y="346"/>
                </a:lnTo>
                <a:lnTo>
                  <a:pt x="397" y="685"/>
                </a:lnTo>
                <a:lnTo>
                  <a:pt x="615" y="1014"/>
                </a:lnTo>
                <a:lnTo>
                  <a:pt x="846" y="1335"/>
                </a:lnTo>
                <a:lnTo>
                  <a:pt x="1084" y="1643"/>
                </a:lnTo>
                <a:lnTo>
                  <a:pt x="1337" y="1942"/>
                </a:lnTo>
                <a:lnTo>
                  <a:pt x="1599" y="2230"/>
                </a:lnTo>
                <a:lnTo>
                  <a:pt x="1873" y="2509"/>
                </a:lnTo>
                <a:lnTo>
                  <a:pt x="2155" y="2773"/>
                </a:lnTo>
                <a:lnTo>
                  <a:pt x="2447" y="3028"/>
                </a:lnTo>
                <a:lnTo>
                  <a:pt x="2748" y="3269"/>
                </a:lnTo>
                <a:lnTo>
                  <a:pt x="3059" y="3499"/>
                </a:lnTo>
                <a:lnTo>
                  <a:pt x="3378" y="3715"/>
                </a:lnTo>
                <a:lnTo>
                  <a:pt x="3706" y="3919"/>
                </a:lnTo>
                <a:lnTo>
                  <a:pt x="4043" y="4110"/>
                </a:lnTo>
                <a:lnTo>
                  <a:pt x="4387" y="4289"/>
                </a:lnTo>
              </a:path>
            </a:pathLst>
          </a:custGeom>
          <a:noFill/>
          <a:ln w="57150">
            <a:solidFill>
              <a:srgbClr val="99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80938" name="Oval 42"/>
          <p:cNvSpPr>
            <a:spLocks noChangeArrowheads="1"/>
          </p:cNvSpPr>
          <p:nvPr/>
        </p:nvSpPr>
        <p:spPr bwMode="auto">
          <a:xfrm>
            <a:off x="7691460" y="3273518"/>
            <a:ext cx="152400" cy="152400"/>
          </a:xfrm>
          <a:prstGeom prst="ellipse">
            <a:avLst/>
          </a:prstGeom>
          <a:solidFill>
            <a:srgbClr val="FF0000"/>
          </a:solidFill>
          <a:ln w="285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 name="Rectangle 31"/>
          <p:cNvSpPr>
            <a:spLocks noChangeArrowheads="1"/>
          </p:cNvSpPr>
          <p:nvPr/>
        </p:nvSpPr>
        <p:spPr bwMode="auto">
          <a:xfrm>
            <a:off x="8056585" y="4264118"/>
            <a:ext cx="1235075"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p>
            <a:pPr eaLnBrk="0" hangingPunct="0"/>
            <a:r>
              <a:rPr lang="en-US" sz="2800" b="1"/>
              <a:t>SRPC</a:t>
            </a:r>
            <a:r>
              <a:rPr lang="en-US" sz="2800" b="1" baseline="-25000"/>
              <a:t>1</a:t>
            </a:r>
          </a:p>
        </p:txBody>
      </p:sp>
      <p:sp>
        <p:nvSpPr>
          <p:cNvPr id="80942" name="AutoShape 46"/>
          <p:cNvSpPr>
            <a:spLocks noChangeArrowheads="1"/>
          </p:cNvSpPr>
          <p:nvPr/>
        </p:nvSpPr>
        <p:spPr bwMode="auto">
          <a:xfrm>
            <a:off x="6167460" y="2359118"/>
            <a:ext cx="609600" cy="381000"/>
          </a:xfrm>
          <a:prstGeom prst="rightArrow">
            <a:avLst>
              <a:gd name="adj1" fmla="val 50000"/>
              <a:gd name="adj2" fmla="val 40000"/>
            </a:avLst>
          </a:prstGeom>
          <a:solidFill>
            <a:srgbClr val="FFFF00"/>
          </a:solidFill>
          <a:ln w="381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Tree>
    <p:extLst>
      <p:ext uri="{BB962C8B-B14F-4D97-AF65-F5344CB8AC3E}">
        <p14:creationId xmlns:p14="http://schemas.microsoft.com/office/powerpoint/2010/main" val="268361867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80931"/>
                                        </p:tgtEl>
                                        <p:attrNameLst>
                                          <p:attrName>style.visibility</p:attrName>
                                        </p:attrNameLst>
                                      </p:cBhvr>
                                      <p:to>
                                        <p:strVal val="visible"/>
                                      </p:to>
                                    </p:set>
                                    <p:animEffect transition="in" filter="dissolve">
                                      <p:cBhvr>
                                        <p:cTn id="7" dur="500"/>
                                        <p:tgtEl>
                                          <p:spTgt spid="80931"/>
                                        </p:tgtEl>
                                      </p:cBhvr>
                                    </p:animEffect>
                                  </p:childTnLst>
                                </p:cTn>
                              </p:par>
                              <p:par>
                                <p:cTn id="8" presetID="9" presetClass="entr" presetSubtype="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dissolve">
                                      <p:cBhvr>
                                        <p:cTn id="10" dur="500"/>
                                        <p:tgtEl>
                                          <p:spTgt spid="4"/>
                                        </p:tgtEl>
                                      </p:cBhvr>
                                    </p:animEffect>
                                  </p:childTnLst>
                                </p:cTn>
                              </p:par>
                              <p:par>
                                <p:cTn id="11" presetID="9" presetClass="entr" presetSubtype="0" fill="hold" grpId="0" nodeType="with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dissolve">
                                      <p:cBhvr>
                                        <p:cTn id="13" dur="500"/>
                                        <p:tgtEl>
                                          <p:spTgt spid="8"/>
                                        </p:tgtEl>
                                      </p:cBhvr>
                                    </p:animEffect>
                                  </p:childTnLst>
                                </p:cTn>
                              </p:par>
                              <p:par>
                                <p:cTn id="14" presetID="9" presetClass="entr" presetSubtype="0" fill="hold" grpId="0" nodeType="withEffect">
                                  <p:stCondLst>
                                    <p:cond delay="0"/>
                                  </p:stCondLst>
                                  <p:childTnLst>
                                    <p:set>
                                      <p:cBhvr>
                                        <p:cTn id="15" dur="1" fill="hold">
                                          <p:stCondLst>
                                            <p:cond delay="0"/>
                                          </p:stCondLst>
                                        </p:cTn>
                                        <p:tgtEl>
                                          <p:spTgt spid="80922"/>
                                        </p:tgtEl>
                                        <p:attrNameLst>
                                          <p:attrName>style.visibility</p:attrName>
                                        </p:attrNameLst>
                                      </p:cBhvr>
                                      <p:to>
                                        <p:strVal val="visible"/>
                                      </p:to>
                                    </p:set>
                                    <p:animEffect transition="in" filter="dissolve">
                                      <p:cBhvr>
                                        <p:cTn id="16" dur="500"/>
                                        <p:tgtEl>
                                          <p:spTgt spid="80922"/>
                                        </p:tgtEl>
                                      </p:cBhvr>
                                    </p:animEffect>
                                  </p:childTnLst>
                                </p:cTn>
                              </p:par>
                              <p:par>
                                <p:cTn id="17" presetID="9" presetClass="entr" presetSubtype="0" fill="hold" grpId="0" nodeType="with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dissolve">
                                      <p:cBhvr>
                                        <p:cTn id="19" dur="500"/>
                                        <p:tgtEl>
                                          <p:spTgt spid="7"/>
                                        </p:tgtEl>
                                      </p:cBhvr>
                                    </p:animEffect>
                                  </p:childTnLst>
                                </p:cTn>
                              </p:par>
                              <p:par>
                                <p:cTn id="20" presetID="9" presetClass="entr" presetSubtype="0" fill="hold" grpId="0" nodeType="with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dissolve">
                                      <p:cBhvr>
                                        <p:cTn id="22" dur="500"/>
                                        <p:tgtEl>
                                          <p:spTgt spid="5"/>
                                        </p:tgtEl>
                                      </p:cBhvr>
                                    </p:animEffect>
                                  </p:childTnLst>
                                </p:cTn>
                              </p:par>
                              <p:par>
                                <p:cTn id="23" presetID="9" presetClass="entr" presetSubtype="0" fill="hold" grpId="0" nodeType="withEffect">
                                  <p:stCondLst>
                                    <p:cond delay="0"/>
                                  </p:stCondLst>
                                  <p:childTnLst>
                                    <p:set>
                                      <p:cBhvr>
                                        <p:cTn id="24" dur="1" fill="hold">
                                          <p:stCondLst>
                                            <p:cond delay="0"/>
                                          </p:stCondLst>
                                        </p:cTn>
                                        <p:tgtEl>
                                          <p:spTgt spid="80936"/>
                                        </p:tgtEl>
                                        <p:attrNameLst>
                                          <p:attrName>style.visibility</p:attrName>
                                        </p:attrNameLst>
                                      </p:cBhvr>
                                      <p:to>
                                        <p:strVal val="visible"/>
                                      </p:to>
                                    </p:set>
                                    <p:animEffect transition="in" filter="dissolve">
                                      <p:cBhvr>
                                        <p:cTn id="25" dur="500"/>
                                        <p:tgtEl>
                                          <p:spTgt spid="80936"/>
                                        </p:tgtEl>
                                      </p:cBhvr>
                                    </p:animEffect>
                                  </p:childTnLst>
                                </p:cTn>
                              </p:par>
                            </p:childTnLst>
                          </p:cTn>
                        </p:par>
                      </p:childTnLst>
                    </p:cTn>
                  </p:par>
                  <p:par>
                    <p:cTn id="26" fill="hold" nodeType="clickPar">
                      <p:stCondLst>
                        <p:cond delay="indefinite"/>
                      </p:stCondLst>
                      <p:childTnLst>
                        <p:par>
                          <p:cTn id="27" fill="hold" nodeType="withGroup">
                            <p:stCondLst>
                              <p:cond delay="0"/>
                            </p:stCondLst>
                            <p:childTnLst>
                              <p:par>
                                <p:cTn id="28" presetID="9" presetClass="entr" presetSubtype="0" fill="hold" grpId="0" nodeType="clickEffect">
                                  <p:stCondLst>
                                    <p:cond delay="0"/>
                                  </p:stCondLst>
                                  <p:childTnLst>
                                    <p:set>
                                      <p:cBhvr>
                                        <p:cTn id="29" dur="1" fill="hold">
                                          <p:stCondLst>
                                            <p:cond delay="0"/>
                                          </p:stCondLst>
                                        </p:cTn>
                                        <p:tgtEl>
                                          <p:spTgt spid="80932"/>
                                        </p:tgtEl>
                                        <p:attrNameLst>
                                          <p:attrName>style.visibility</p:attrName>
                                        </p:attrNameLst>
                                      </p:cBhvr>
                                      <p:to>
                                        <p:strVal val="visible"/>
                                      </p:to>
                                    </p:set>
                                    <p:animEffect transition="in" filter="dissolve">
                                      <p:cBhvr>
                                        <p:cTn id="30" dur="500"/>
                                        <p:tgtEl>
                                          <p:spTgt spid="80932"/>
                                        </p:tgtEl>
                                      </p:cBhvr>
                                    </p:animEffect>
                                  </p:childTnLst>
                                </p:cTn>
                              </p:par>
                              <p:par>
                                <p:cTn id="31" presetID="9" presetClass="entr" presetSubtype="0" fill="hold" grpId="0" nodeType="withEffect">
                                  <p:stCondLst>
                                    <p:cond delay="0"/>
                                  </p:stCondLst>
                                  <p:childTnLst>
                                    <p:set>
                                      <p:cBhvr>
                                        <p:cTn id="32" dur="1" fill="hold">
                                          <p:stCondLst>
                                            <p:cond delay="0"/>
                                          </p:stCondLst>
                                        </p:cTn>
                                        <p:tgtEl>
                                          <p:spTgt spid="80930"/>
                                        </p:tgtEl>
                                        <p:attrNameLst>
                                          <p:attrName>style.visibility</p:attrName>
                                        </p:attrNameLst>
                                      </p:cBhvr>
                                      <p:to>
                                        <p:strVal val="visible"/>
                                      </p:to>
                                    </p:set>
                                    <p:animEffect transition="in" filter="dissolve">
                                      <p:cBhvr>
                                        <p:cTn id="33" dur="500"/>
                                        <p:tgtEl>
                                          <p:spTgt spid="80930"/>
                                        </p:tgtEl>
                                      </p:cBhvr>
                                    </p:animEffect>
                                  </p:childTnLst>
                                </p:cTn>
                              </p:par>
                              <p:par>
                                <p:cTn id="34" presetID="9" presetClass="entr" presetSubtype="0" fill="hold" grpId="0" nodeType="withEffect">
                                  <p:stCondLst>
                                    <p:cond delay="0"/>
                                  </p:stCondLst>
                                  <p:childTnLst>
                                    <p:set>
                                      <p:cBhvr>
                                        <p:cTn id="35" dur="1" fill="hold">
                                          <p:stCondLst>
                                            <p:cond delay="0"/>
                                          </p:stCondLst>
                                        </p:cTn>
                                        <p:tgtEl>
                                          <p:spTgt spid="10"/>
                                        </p:tgtEl>
                                        <p:attrNameLst>
                                          <p:attrName>style.visibility</p:attrName>
                                        </p:attrNameLst>
                                      </p:cBhvr>
                                      <p:to>
                                        <p:strVal val="visible"/>
                                      </p:to>
                                    </p:set>
                                    <p:animEffect transition="in" filter="dissolve">
                                      <p:cBhvr>
                                        <p:cTn id="36" dur="500"/>
                                        <p:tgtEl>
                                          <p:spTgt spid="10"/>
                                        </p:tgtEl>
                                      </p:cBhvr>
                                    </p:animEffect>
                                  </p:childTnLst>
                                </p:cTn>
                              </p:par>
                              <p:par>
                                <p:cTn id="37" presetID="9" presetClass="entr" presetSubtype="0" fill="hold" grpId="0" nodeType="withEffect">
                                  <p:stCondLst>
                                    <p:cond delay="0"/>
                                  </p:stCondLst>
                                  <p:childTnLst>
                                    <p:set>
                                      <p:cBhvr>
                                        <p:cTn id="38" dur="1" fill="hold">
                                          <p:stCondLst>
                                            <p:cond delay="0"/>
                                          </p:stCondLst>
                                        </p:cTn>
                                        <p:tgtEl>
                                          <p:spTgt spid="80911"/>
                                        </p:tgtEl>
                                        <p:attrNameLst>
                                          <p:attrName>style.visibility</p:attrName>
                                        </p:attrNameLst>
                                      </p:cBhvr>
                                      <p:to>
                                        <p:strVal val="visible"/>
                                      </p:to>
                                    </p:set>
                                    <p:animEffect transition="in" filter="dissolve">
                                      <p:cBhvr>
                                        <p:cTn id="39" dur="500"/>
                                        <p:tgtEl>
                                          <p:spTgt spid="80911"/>
                                        </p:tgtEl>
                                      </p:cBhvr>
                                    </p:animEffect>
                                  </p:childTnLst>
                                </p:cTn>
                              </p:par>
                              <p:par>
                                <p:cTn id="40" presetID="9" presetClass="entr" presetSubtype="0" fill="hold" grpId="0" nodeType="withEffect">
                                  <p:stCondLst>
                                    <p:cond delay="0"/>
                                  </p:stCondLst>
                                  <p:childTnLst>
                                    <p:set>
                                      <p:cBhvr>
                                        <p:cTn id="41" dur="1" fill="hold">
                                          <p:stCondLst>
                                            <p:cond delay="0"/>
                                          </p:stCondLst>
                                        </p:cTn>
                                        <p:tgtEl>
                                          <p:spTgt spid="11"/>
                                        </p:tgtEl>
                                        <p:attrNameLst>
                                          <p:attrName>style.visibility</p:attrName>
                                        </p:attrNameLst>
                                      </p:cBhvr>
                                      <p:to>
                                        <p:strVal val="visible"/>
                                      </p:to>
                                    </p:set>
                                    <p:animEffect transition="in" filter="dissolve">
                                      <p:cBhvr>
                                        <p:cTn id="42" dur="500"/>
                                        <p:tgtEl>
                                          <p:spTgt spid="11"/>
                                        </p:tgtEl>
                                      </p:cBhvr>
                                    </p:animEffect>
                                  </p:childTnLst>
                                </p:cTn>
                              </p:par>
                              <p:par>
                                <p:cTn id="43" presetID="9" presetClass="entr" presetSubtype="0" fill="hold" grpId="0" nodeType="withEffect">
                                  <p:stCondLst>
                                    <p:cond delay="0"/>
                                  </p:stCondLst>
                                  <p:childTnLst>
                                    <p:set>
                                      <p:cBhvr>
                                        <p:cTn id="44" dur="1" fill="hold">
                                          <p:stCondLst>
                                            <p:cond delay="0"/>
                                          </p:stCondLst>
                                        </p:cTn>
                                        <p:tgtEl>
                                          <p:spTgt spid="80933"/>
                                        </p:tgtEl>
                                        <p:attrNameLst>
                                          <p:attrName>style.visibility</p:attrName>
                                        </p:attrNameLst>
                                      </p:cBhvr>
                                      <p:to>
                                        <p:strVal val="visible"/>
                                      </p:to>
                                    </p:set>
                                    <p:animEffect transition="in" filter="dissolve">
                                      <p:cBhvr>
                                        <p:cTn id="45" dur="500"/>
                                        <p:tgtEl>
                                          <p:spTgt spid="80933"/>
                                        </p:tgtEl>
                                      </p:cBhvr>
                                    </p:animEffect>
                                  </p:childTnLst>
                                </p:cTn>
                              </p:par>
                            </p:childTnLst>
                          </p:cTn>
                        </p:par>
                      </p:childTnLst>
                    </p:cTn>
                  </p:par>
                  <p:par>
                    <p:cTn id="46" fill="hold" nodeType="clickPar">
                      <p:stCondLst>
                        <p:cond delay="indefinite"/>
                      </p:stCondLst>
                      <p:childTnLst>
                        <p:par>
                          <p:cTn id="47" fill="hold" nodeType="withGroup">
                            <p:stCondLst>
                              <p:cond delay="0"/>
                            </p:stCondLst>
                            <p:childTnLst>
                              <p:par>
                                <p:cTn id="48" presetID="9" presetClass="entr" presetSubtype="0" fill="hold" grpId="0" nodeType="clickEffect">
                                  <p:stCondLst>
                                    <p:cond delay="0"/>
                                  </p:stCondLst>
                                  <p:childTnLst>
                                    <p:set>
                                      <p:cBhvr>
                                        <p:cTn id="49" dur="1" fill="hold">
                                          <p:stCondLst>
                                            <p:cond delay="0"/>
                                          </p:stCondLst>
                                        </p:cTn>
                                        <p:tgtEl>
                                          <p:spTgt spid="80937"/>
                                        </p:tgtEl>
                                        <p:attrNameLst>
                                          <p:attrName>style.visibility</p:attrName>
                                        </p:attrNameLst>
                                      </p:cBhvr>
                                      <p:to>
                                        <p:strVal val="visible"/>
                                      </p:to>
                                    </p:set>
                                    <p:animEffect transition="in" filter="dissolve">
                                      <p:cBhvr>
                                        <p:cTn id="50" dur="500"/>
                                        <p:tgtEl>
                                          <p:spTgt spid="80937"/>
                                        </p:tgtEl>
                                      </p:cBhvr>
                                    </p:animEffect>
                                  </p:childTnLst>
                                </p:cTn>
                              </p:par>
                              <p:par>
                                <p:cTn id="51" presetID="9" presetClass="entr" presetSubtype="0" fill="hold" grpId="0" nodeType="withEffect">
                                  <p:stCondLst>
                                    <p:cond delay="0"/>
                                  </p:stCondLst>
                                  <p:childTnLst>
                                    <p:set>
                                      <p:cBhvr>
                                        <p:cTn id="52" dur="1" fill="hold">
                                          <p:stCondLst>
                                            <p:cond delay="0"/>
                                          </p:stCondLst>
                                        </p:cTn>
                                        <p:tgtEl>
                                          <p:spTgt spid="80935"/>
                                        </p:tgtEl>
                                        <p:attrNameLst>
                                          <p:attrName>style.visibility</p:attrName>
                                        </p:attrNameLst>
                                      </p:cBhvr>
                                      <p:to>
                                        <p:strVal val="visible"/>
                                      </p:to>
                                    </p:set>
                                    <p:animEffect transition="in" filter="dissolve">
                                      <p:cBhvr>
                                        <p:cTn id="53" dur="500"/>
                                        <p:tgtEl>
                                          <p:spTgt spid="80935"/>
                                        </p:tgtEl>
                                      </p:cBhvr>
                                    </p:animEffect>
                                  </p:childTnLst>
                                </p:cTn>
                              </p:par>
                              <p:par>
                                <p:cTn id="54" presetID="9" presetClass="entr" presetSubtype="0" fill="hold" grpId="0" nodeType="withEffect">
                                  <p:stCondLst>
                                    <p:cond delay="0"/>
                                  </p:stCondLst>
                                  <p:childTnLst>
                                    <p:set>
                                      <p:cBhvr>
                                        <p:cTn id="55" dur="1" fill="hold">
                                          <p:stCondLst>
                                            <p:cond delay="0"/>
                                          </p:stCondLst>
                                        </p:cTn>
                                        <p:tgtEl>
                                          <p:spTgt spid="80942"/>
                                        </p:tgtEl>
                                        <p:attrNameLst>
                                          <p:attrName>style.visibility</p:attrName>
                                        </p:attrNameLst>
                                      </p:cBhvr>
                                      <p:to>
                                        <p:strVal val="visible"/>
                                      </p:to>
                                    </p:set>
                                    <p:animEffect transition="in" filter="dissolve">
                                      <p:cBhvr>
                                        <p:cTn id="56" dur="500"/>
                                        <p:tgtEl>
                                          <p:spTgt spid="80942"/>
                                        </p:tgtEl>
                                      </p:cBhvr>
                                    </p:animEffect>
                                  </p:childTnLst>
                                </p:cTn>
                              </p:par>
                              <p:par>
                                <p:cTn id="57" presetID="9" presetClass="entr" presetSubtype="0" fill="hold" grpId="0" nodeType="withEffect">
                                  <p:stCondLst>
                                    <p:cond delay="0"/>
                                  </p:stCondLst>
                                  <p:childTnLst>
                                    <p:set>
                                      <p:cBhvr>
                                        <p:cTn id="58" dur="1" fill="hold">
                                          <p:stCondLst>
                                            <p:cond delay="0"/>
                                          </p:stCondLst>
                                        </p:cTn>
                                        <p:tgtEl>
                                          <p:spTgt spid="12"/>
                                        </p:tgtEl>
                                        <p:attrNameLst>
                                          <p:attrName>style.visibility</p:attrName>
                                        </p:attrNameLst>
                                      </p:cBhvr>
                                      <p:to>
                                        <p:strVal val="visible"/>
                                      </p:to>
                                    </p:set>
                                    <p:animEffect transition="in" filter="dissolve">
                                      <p:cBhvr>
                                        <p:cTn id="59" dur="500"/>
                                        <p:tgtEl>
                                          <p:spTgt spid="12"/>
                                        </p:tgtEl>
                                      </p:cBhvr>
                                    </p:animEffect>
                                  </p:childTnLst>
                                </p:cTn>
                              </p:par>
                              <p:par>
                                <p:cTn id="60" presetID="9" presetClass="entr" presetSubtype="0" fill="hold" grpId="0" nodeType="withEffect">
                                  <p:stCondLst>
                                    <p:cond delay="0"/>
                                  </p:stCondLst>
                                  <p:childTnLst>
                                    <p:set>
                                      <p:cBhvr>
                                        <p:cTn id="61" dur="1" fill="hold">
                                          <p:stCondLst>
                                            <p:cond delay="0"/>
                                          </p:stCondLst>
                                        </p:cTn>
                                        <p:tgtEl>
                                          <p:spTgt spid="13"/>
                                        </p:tgtEl>
                                        <p:attrNameLst>
                                          <p:attrName>style.visibility</p:attrName>
                                        </p:attrNameLst>
                                      </p:cBhvr>
                                      <p:to>
                                        <p:strVal val="visible"/>
                                      </p:to>
                                    </p:set>
                                    <p:animEffect transition="in" filter="dissolve">
                                      <p:cBhvr>
                                        <p:cTn id="62" dur="500"/>
                                        <p:tgtEl>
                                          <p:spTgt spid="13"/>
                                        </p:tgtEl>
                                      </p:cBhvr>
                                    </p:animEffect>
                                  </p:childTnLst>
                                </p:cTn>
                              </p:par>
                              <p:par>
                                <p:cTn id="63" presetID="9" presetClass="entr" presetSubtype="0" fill="hold" grpId="0" nodeType="withEffect">
                                  <p:stCondLst>
                                    <p:cond delay="0"/>
                                  </p:stCondLst>
                                  <p:childTnLst>
                                    <p:set>
                                      <p:cBhvr>
                                        <p:cTn id="64" dur="1" fill="hold">
                                          <p:stCondLst>
                                            <p:cond delay="0"/>
                                          </p:stCondLst>
                                        </p:cTn>
                                        <p:tgtEl>
                                          <p:spTgt spid="80938"/>
                                        </p:tgtEl>
                                        <p:attrNameLst>
                                          <p:attrName>style.visibility</p:attrName>
                                        </p:attrNameLst>
                                      </p:cBhvr>
                                      <p:to>
                                        <p:strVal val="visible"/>
                                      </p:to>
                                    </p:set>
                                    <p:animEffect transition="in" filter="dissolve">
                                      <p:cBhvr>
                                        <p:cTn id="65" dur="500"/>
                                        <p:tgtEl>
                                          <p:spTgt spid="809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0935" grpId="0" animBg="1"/>
      <p:bldP spid="80911" grpId="0" animBg="1"/>
      <p:bldP spid="4" grpId="0" animBg="1"/>
      <p:bldP spid="5" grpId="0"/>
      <p:bldP spid="80922" grpId="0" animBg="1"/>
      <p:bldP spid="7" grpId="0"/>
      <p:bldP spid="8" grpId="0"/>
      <p:bldP spid="10" grpId="0" animBg="1"/>
      <p:bldP spid="11" grpId="0"/>
      <p:bldP spid="80931" grpId="0" animBg="1"/>
      <p:bldP spid="80932" grpId="0" animBg="1"/>
      <p:bldP spid="80933" grpId="0" animBg="1"/>
      <p:bldP spid="80936" grpId="0" animBg="1"/>
      <p:bldP spid="80937" grpId="0" animBg="1"/>
      <p:bldP spid="80930" grpId="0" animBg="1"/>
      <p:bldP spid="12" grpId="0" animBg="1"/>
      <p:bldP spid="80938" grpId="0" animBg="1"/>
      <p:bldP spid="13" grpId="0"/>
      <p:bldP spid="80942"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Line 2"/>
          <p:cNvSpPr>
            <a:spLocks noChangeShapeType="1"/>
          </p:cNvSpPr>
          <p:nvPr/>
        </p:nvSpPr>
        <p:spPr bwMode="auto">
          <a:xfrm flipH="1">
            <a:off x="7547344" y="3394167"/>
            <a:ext cx="0" cy="2438400"/>
          </a:xfrm>
          <a:prstGeom prst="line">
            <a:avLst/>
          </a:prstGeom>
          <a:noFill/>
          <a:ln w="57150">
            <a:solidFill>
              <a:schemeClr val="tx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81923" name="Line 3"/>
          <p:cNvSpPr>
            <a:spLocks noChangeShapeType="1"/>
          </p:cNvSpPr>
          <p:nvPr/>
        </p:nvSpPr>
        <p:spPr bwMode="auto">
          <a:xfrm flipH="1">
            <a:off x="3127744" y="3622767"/>
            <a:ext cx="0" cy="2133600"/>
          </a:xfrm>
          <a:prstGeom prst="line">
            <a:avLst/>
          </a:prstGeom>
          <a:noFill/>
          <a:ln w="57150">
            <a:solidFill>
              <a:schemeClr val="tx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nvGrpSpPr>
          <p:cNvPr id="81924" name="Group 17"/>
          <p:cNvGrpSpPr>
            <a:grpSpLocks/>
          </p:cNvGrpSpPr>
          <p:nvPr/>
        </p:nvGrpSpPr>
        <p:grpSpPr bwMode="auto">
          <a:xfrm>
            <a:off x="805232" y="2403567"/>
            <a:ext cx="3389312" cy="3424238"/>
            <a:chOff x="1473" y="948"/>
            <a:chExt cx="2989" cy="2724"/>
          </a:xfrm>
        </p:grpSpPr>
        <p:sp>
          <p:nvSpPr>
            <p:cNvPr id="81925" name="Line 18"/>
            <p:cNvSpPr>
              <a:spLocks noChangeShapeType="1"/>
            </p:cNvSpPr>
            <p:nvPr/>
          </p:nvSpPr>
          <p:spPr bwMode="auto">
            <a:xfrm>
              <a:off x="1489" y="948"/>
              <a:ext cx="0" cy="2724"/>
            </a:xfrm>
            <a:prstGeom prst="line">
              <a:avLst/>
            </a:prstGeom>
            <a:noFill/>
            <a:ln w="508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81926" name="Line 19"/>
            <p:cNvSpPr>
              <a:spLocks noChangeShapeType="1"/>
            </p:cNvSpPr>
            <p:nvPr/>
          </p:nvSpPr>
          <p:spPr bwMode="auto">
            <a:xfrm>
              <a:off x="1473" y="3655"/>
              <a:ext cx="2989" cy="0"/>
            </a:xfrm>
            <a:prstGeom prst="line">
              <a:avLst/>
            </a:prstGeom>
            <a:noFill/>
            <a:ln w="508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grpSp>
      <p:sp>
        <p:nvSpPr>
          <p:cNvPr id="81927" name="Text Box 31"/>
          <p:cNvSpPr txBox="1">
            <a:spLocks noChangeArrowheads="1"/>
          </p:cNvSpPr>
          <p:nvPr/>
        </p:nvSpPr>
        <p:spPr bwMode="auto">
          <a:xfrm>
            <a:off x="3544" y="1489167"/>
            <a:ext cx="1371600" cy="946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lIns="92075" tIns="46038" rIns="92075" bIns="46038" anchor="ct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spcBef>
                <a:spcPct val="20000"/>
              </a:spcBef>
            </a:pPr>
            <a:r>
              <a:rPr lang="en-US" sz="2800" b="1"/>
              <a:t>Price Level</a:t>
            </a:r>
          </a:p>
        </p:txBody>
      </p:sp>
      <p:sp>
        <p:nvSpPr>
          <p:cNvPr id="81928" name="Slide Number Placeholder 38"/>
          <p:cNvSpPr txBox="1">
            <a:spLocks noGrp="1"/>
          </p:cNvSpPr>
          <p:nvPr/>
        </p:nvSpPr>
        <p:spPr bwMode="auto">
          <a:xfrm>
            <a:off x="7242544" y="6213567"/>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r" eaLnBrk="1" hangingPunct="1"/>
            <a:fld id="{C4F4CD75-FADB-4BC4-ACB6-3F9992F647EA}" type="slidenum">
              <a:rPr lang="en-US" sz="1400"/>
              <a:pPr algn="r" eaLnBrk="1" hangingPunct="1"/>
              <a:t>18</a:t>
            </a:fld>
            <a:endParaRPr lang="en-US" sz="1400"/>
          </a:p>
        </p:txBody>
      </p:sp>
      <p:sp>
        <p:nvSpPr>
          <p:cNvPr id="100382" name="Freeform 30"/>
          <p:cNvSpPr>
            <a:spLocks/>
          </p:cNvSpPr>
          <p:nvPr/>
        </p:nvSpPr>
        <p:spPr bwMode="auto">
          <a:xfrm rot="-1488734">
            <a:off x="2289544" y="2022567"/>
            <a:ext cx="1295400" cy="3341688"/>
          </a:xfrm>
          <a:custGeom>
            <a:avLst/>
            <a:gdLst>
              <a:gd name="T0" fmla="*/ 0 w 4387"/>
              <a:gd name="T1" fmla="*/ 0 h 4289"/>
              <a:gd name="T2" fmla="*/ 2147483647 w 4387"/>
              <a:gd name="T3" fmla="*/ 2147483647 h 4289"/>
              <a:gd name="T4" fmla="*/ 2147483647 w 4387"/>
              <a:gd name="T5" fmla="*/ 2147483647 h 4289"/>
              <a:gd name="T6" fmla="*/ 2147483647 w 4387"/>
              <a:gd name="T7" fmla="*/ 2147483647 h 4289"/>
              <a:gd name="T8" fmla="*/ 2147483647 w 4387"/>
              <a:gd name="T9" fmla="*/ 2147483647 h 4289"/>
              <a:gd name="T10" fmla="*/ 2147483647 w 4387"/>
              <a:gd name="T11" fmla="*/ 2147483647 h 4289"/>
              <a:gd name="T12" fmla="*/ 2147483647 w 4387"/>
              <a:gd name="T13" fmla="*/ 2147483647 h 4289"/>
              <a:gd name="T14" fmla="*/ 2147483647 w 4387"/>
              <a:gd name="T15" fmla="*/ 2147483647 h 4289"/>
              <a:gd name="T16" fmla="*/ 2147483647 w 4387"/>
              <a:gd name="T17" fmla="*/ 2147483647 h 4289"/>
              <a:gd name="T18" fmla="*/ 2147483647 w 4387"/>
              <a:gd name="T19" fmla="*/ 2147483647 h 4289"/>
              <a:gd name="T20" fmla="*/ 2147483647 w 4387"/>
              <a:gd name="T21" fmla="*/ 2147483647 h 4289"/>
              <a:gd name="T22" fmla="*/ 2147483647 w 4387"/>
              <a:gd name="T23" fmla="*/ 2147483647 h 4289"/>
              <a:gd name="T24" fmla="*/ 2147483647 w 4387"/>
              <a:gd name="T25" fmla="*/ 2147483647 h 4289"/>
              <a:gd name="T26" fmla="*/ 2147483647 w 4387"/>
              <a:gd name="T27" fmla="*/ 2147483647 h 4289"/>
              <a:gd name="T28" fmla="*/ 2147483647 w 4387"/>
              <a:gd name="T29" fmla="*/ 2147483647 h 4289"/>
              <a:gd name="T30" fmla="*/ 2147483647 w 4387"/>
              <a:gd name="T31" fmla="*/ 2147483647 h 4289"/>
              <a:gd name="T32" fmla="*/ 2147483647 w 4387"/>
              <a:gd name="T33" fmla="*/ 2147483647 h 428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4387"/>
              <a:gd name="T52" fmla="*/ 0 h 4289"/>
              <a:gd name="T53" fmla="*/ 4387 w 4387"/>
              <a:gd name="T54" fmla="*/ 4289 h 4289"/>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4387" h="4289">
                <a:moveTo>
                  <a:pt x="0" y="0"/>
                </a:moveTo>
                <a:lnTo>
                  <a:pt x="191" y="346"/>
                </a:lnTo>
                <a:lnTo>
                  <a:pt x="397" y="685"/>
                </a:lnTo>
                <a:lnTo>
                  <a:pt x="615" y="1014"/>
                </a:lnTo>
                <a:lnTo>
                  <a:pt x="846" y="1335"/>
                </a:lnTo>
                <a:lnTo>
                  <a:pt x="1084" y="1643"/>
                </a:lnTo>
                <a:lnTo>
                  <a:pt x="1337" y="1942"/>
                </a:lnTo>
                <a:lnTo>
                  <a:pt x="1599" y="2230"/>
                </a:lnTo>
                <a:lnTo>
                  <a:pt x="1873" y="2509"/>
                </a:lnTo>
                <a:lnTo>
                  <a:pt x="2155" y="2773"/>
                </a:lnTo>
                <a:lnTo>
                  <a:pt x="2447" y="3028"/>
                </a:lnTo>
                <a:lnTo>
                  <a:pt x="2748" y="3269"/>
                </a:lnTo>
                <a:lnTo>
                  <a:pt x="3059" y="3499"/>
                </a:lnTo>
                <a:lnTo>
                  <a:pt x="3378" y="3715"/>
                </a:lnTo>
                <a:lnTo>
                  <a:pt x="3706" y="3919"/>
                </a:lnTo>
                <a:lnTo>
                  <a:pt x="4043" y="4110"/>
                </a:lnTo>
                <a:lnTo>
                  <a:pt x="4387" y="4289"/>
                </a:lnTo>
              </a:path>
            </a:pathLst>
          </a:custGeom>
          <a:noFill/>
          <a:ln w="57150">
            <a:solidFill>
              <a:srgbClr val="000099"/>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00383" name="Rectangle 31"/>
          <p:cNvSpPr>
            <a:spLocks noChangeArrowheads="1"/>
          </p:cNvSpPr>
          <p:nvPr/>
        </p:nvSpPr>
        <p:spPr bwMode="auto">
          <a:xfrm>
            <a:off x="3737344" y="4918167"/>
            <a:ext cx="6985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p>
            <a:pPr eaLnBrk="0" hangingPunct="0"/>
            <a:r>
              <a:rPr lang="en-US" sz="2800" b="1"/>
              <a:t>AD</a:t>
            </a:r>
          </a:p>
        </p:txBody>
      </p:sp>
      <p:sp>
        <p:nvSpPr>
          <p:cNvPr id="95248" name="Freeform 16"/>
          <p:cNvSpPr>
            <a:spLocks/>
          </p:cNvSpPr>
          <p:nvPr/>
        </p:nvSpPr>
        <p:spPr bwMode="auto">
          <a:xfrm rot="289267">
            <a:off x="917944" y="2327367"/>
            <a:ext cx="2525713" cy="2133600"/>
          </a:xfrm>
          <a:custGeom>
            <a:avLst/>
            <a:gdLst>
              <a:gd name="T0" fmla="*/ 0 w 3038"/>
              <a:gd name="T1" fmla="*/ 2147483647 h 4134"/>
              <a:gd name="T2" fmla="*/ 2147483647 w 3038"/>
              <a:gd name="T3" fmla="*/ 2147483647 h 4134"/>
              <a:gd name="T4" fmla="*/ 2147483647 w 3038"/>
              <a:gd name="T5" fmla="*/ 2147483647 h 4134"/>
              <a:gd name="T6" fmla="*/ 2147483647 w 3038"/>
              <a:gd name="T7" fmla="*/ 2147483647 h 4134"/>
              <a:gd name="T8" fmla="*/ 2147483647 w 3038"/>
              <a:gd name="T9" fmla="*/ 2147483647 h 4134"/>
              <a:gd name="T10" fmla="*/ 2147483647 w 3038"/>
              <a:gd name="T11" fmla="*/ 2147483647 h 4134"/>
              <a:gd name="T12" fmla="*/ 2147483647 w 3038"/>
              <a:gd name="T13" fmla="*/ 2147483647 h 4134"/>
              <a:gd name="T14" fmla="*/ 2147483647 w 3038"/>
              <a:gd name="T15" fmla="*/ 2147483647 h 4134"/>
              <a:gd name="T16" fmla="*/ 2147483647 w 3038"/>
              <a:gd name="T17" fmla="*/ 0 h 413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038"/>
              <a:gd name="T28" fmla="*/ 0 h 4134"/>
              <a:gd name="T29" fmla="*/ 3038 w 3038"/>
              <a:gd name="T30" fmla="*/ 4134 h 4134"/>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038" h="4134">
                <a:moveTo>
                  <a:pt x="0" y="4134"/>
                </a:moveTo>
                <a:lnTo>
                  <a:pt x="438" y="3675"/>
                </a:lnTo>
                <a:lnTo>
                  <a:pt x="860" y="3198"/>
                </a:lnTo>
                <a:lnTo>
                  <a:pt x="1265" y="2704"/>
                </a:lnTo>
                <a:lnTo>
                  <a:pt x="1655" y="2194"/>
                </a:lnTo>
                <a:lnTo>
                  <a:pt x="2026" y="1668"/>
                </a:lnTo>
                <a:lnTo>
                  <a:pt x="2382" y="1128"/>
                </a:lnTo>
                <a:lnTo>
                  <a:pt x="2718" y="572"/>
                </a:lnTo>
                <a:lnTo>
                  <a:pt x="3038" y="0"/>
                </a:lnTo>
              </a:path>
            </a:pathLst>
          </a:custGeom>
          <a:noFill/>
          <a:ln w="57150">
            <a:solidFill>
              <a:srgbClr val="99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solidFill>
                <a:srgbClr val="990000"/>
              </a:solidFill>
            </a:endParaRPr>
          </a:p>
        </p:txBody>
      </p:sp>
      <p:sp>
        <p:nvSpPr>
          <p:cNvPr id="2" name="Rectangle 31"/>
          <p:cNvSpPr>
            <a:spLocks noChangeArrowheads="1"/>
          </p:cNvSpPr>
          <p:nvPr/>
        </p:nvSpPr>
        <p:spPr bwMode="auto">
          <a:xfrm>
            <a:off x="3356344" y="1946367"/>
            <a:ext cx="639763"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p>
            <a:pPr eaLnBrk="0" hangingPunct="0"/>
            <a:r>
              <a:rPr lang="en-US" sz="2800" b="1"/>
              <a:t>AS</a:t>
            </a:r>
          </a:p>
        </p:txBody>
      </p:sp>
      <p:sp>
        <p:nvSpPr>
          <p:cNvPr id="104505" name="Text Box 1081"/>
          <p:cNvSpPr txBox="1">
            <a:spLocks noChangeArrowheads="1"/>
          </p:cNvSpPr>
          <p:nvPr/>
        </p:nvSpPr>
        <p:spPr bwMode="auto">
          <a:xfrm>
            <a:off x="0" y="0"/>
            <a:ext cx="914400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lIns="92075" tIns="46038" rIns="92075" bIns="46038" anchor="ct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a:r>
              <a:rPr lang="en-US" sz="3600" b="1"/>
              <a:t>AD/AS and the Phillips Curve </a:t>
            </a:r>
            <a:r>
              <a:rPr lang="en-US" sz="3600" b="1">
                <a:solidFill>
                  <a:srgbClr val="000099"/>
                </a:solidFill>
              </a:rPr>
              <a:t>  </a:t>
            </a:r>
          </a:p>
        </p:txBody>
      </p:sp>
      <p:sp>
        <p:nvSpPr>
          <p:cNvPr id="132101" name="Rectangle 5"/>
          <p:cNvSpPr>
            <a:spLocks noChangeArrowheads="1"/>
          </p:cNvSpPr>
          <p:nvPr/>
        </p:nvSpPr>
        <p:spPr bwMode="auto">
          <a:xfrm>
            <a:off x="3737344" y="5756367"/>
            <a:ext cx="1106488" cy="515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p>
            <a:pPr eaLnBrk="0" hangingPunct="0"/>
            <a:r>
              <a:rPr lang="en-US" sz="2800" b="1"/>
              <a:t>GDP</a:t>
            </a:r>
            <a:r>
              <a:rPr lang="en-US" sz="2800" b="1" baseline="-25000"/>
              <a:t>R</a:t>
            </a:r>
          </a:p>
        </p:txBody>
      </p:sp>
      <p:sp>
        <p:nvSpPr>
          <p:cNvPr id="81935" name="Line 15"/>
          <p:cNvSpPr>
            <a:spLocks noChangeShapeType="1"/>
          </p:cNvSpPr>
          <p:nvPr/>
        </p:nvSpPr>
        <p:spPr bwMode="auto">
          <a:xfrm>
            <a:off x="3127744" y="2022567"/>
            <a:ext cx="0" cy="3733800"/>
          </a:xfrm>
          <a:prstGeom prst="line">
            <a:avLst/>
          </a:prstGeom>
          <a:noFill/>
          <a:ln w="571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81936" name="Line 16"/>
          <p:cNvSpPr>
            <a:spLocks noChangeShapeType="1"/>
          </p:cNvSpPr>
          <p:nvPr/>
        </p:nvSpPr>
        <p:spPr bwMode="auto">
          <a:xfrm flipH="1">
            <a:off x="841744" y="4156167"/>
            <a:ext cx="2209800" cy="0"/>
          </a:xfrm>
          <a:prstGeom prst="line">
            <a:avLst/>
          </a:prstGeom>
          <a:noFill/>
          <a:ln w="57150">
            <a:solidFill>
              <a:schemeClr val="tx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32112" name="Text Box 16"/>
          <p:cNvSpPr txBox="1">
            <a:spLocks noChangeArrowheads="1"/>
          </p:cNvSpPr>
          <p:nvPr/>
        </p:nvSpPr>
        <p:spPr bwMode="auto">
          <a:xfrm>
            <a:off x="2822944" y="5756367"/>
            <a:ext cx="6350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US" sz="2800" b="1"/>
              <a:t>Q</a:t>
            </a:r>
            <a:r>
              <a:rPr lang="en-US" sz="2800" b="1" baseline="-25000"/>
              <a:t>Y</a:t>
            </a:r>
          </a:p>
        </p:txBody>
      </p:sp>
      <p:sp>
        <p:nvSpPr>
          <p:cNvPr id="3" name="Text Box 16"/>
          <p:cNvSpPr txBox="1">
            <a:spLocks noChangeArrowheads="1"/>
          </p:cNvSpPr>
          <p:nvPr/>
        </p:nvSpPr>
        <p:spPr bwMode="auto">
          <a:xfrm>
            <a:off x="3544" y="3165567"/>
            <a:ext cx="744538"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US" sz="2800" b="1"/>
              <a:t>PL</a:t>
            </a:r>
            <a:r>
              <a:rPr lang="en-US" sz="2800" b="1" baseline="-25000"/>
              <a:t>e</a:t>
            </a:r>
          </a:p>
        </p:txBody>
      </p:sp>
      <p:sp>
        <p:nvSpPr>
          <p:cNvPr id="132111" name="Text Box 15"/>
          <p:cNvSpPr txBox="1">
            <a:spLocks noChangeArrowheads="1"/>
          </p:cNvSpPr>
          <p:nvPr/>
        </p:nvSpPr>
        <p:spPr bwMode="auto">
          <a:xfrm>
            <a:off x="2441944" y="1489167"/>
            <a:ext cx="1268413"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US" sz="3200" b="1"/>
              <a:t>LRAS</a:t>
            </a:r>
            <a:endParaRPr lang="en-US" sz="3200" b="1" baseline="-25000"/>
          </a:p>
        </p:txBody>
      </p:sp>
      <p:grpSp>
        <p:nvGrpSpPr>
          <p:cNvPr id="81940" name="Group 17"/>
          <p:cNvGrpSpPr>
            <a:grpSpLocks/>
          </p:cNvGrpSpPr>
          <p:nvPr/>
        </p:nvGrpSpPr>
        <p:grpSpPr bwMode="auto">
          <a:xfrm>
            <a:off x="5108944" y="2346417"/>
            <a:ext cx="3389313" cy="3486150"/>
            <a:chOff x="1473" y="948"/>
            <a:chExt cx="2989" cy="2724"/>
          </a:xfrm>
        </p:grpSpPr>
        <p:sp>
          <p:nvSpPr>
            <p:cNvPr id="81941" name="Line 18"/>
            <p:cNvSpPr>
              <a:spLocks noChangeShapeType="1"/>
            </p:cNvSpPr>
            <p:nvPr/>
          </p:nvSpPr>
          <p:spPr bwMode="auto">
            <a:xfrm>
              <a:off x="1489" y="948"/>
              <a:ext cx="0" cy="2724"/>
            </a:xfrm>
            <a:prstGeom prst="line">
              <a:avLst/>
            </a:prstGeom>
            <a:noFill/>
            <a:ln w="508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81942" name="Line 19"/>
            <p:cNvSpPr>
              <a:spLocks noChangeShapeType="1"/>
            </p:cNvSpPr>
            <p:nvPr/>
          </p:nvSpPr>
          <p:spPr bwMode="auto">
            <a:xfrm>
              <a:off x="1473" y="3655"/>
              <a:ext cx="2989" cy="0"/>
            </a:xfrm>
            <a:prstGeom prst="line">
              <a:avLst/>
            </a:prstGeom>
            <a:noFill/>
            <a:ln w="508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grpSp>
      <p:sp>
        <p:nvSpPr>
          <p:cNvPr id="81943" name="Text Box 31"/>
          <p:cNvSpPr txBox="1">
            <a:spLocks noChangeArrowheads="1"/>
          </p:cNvSpPr>
          <p:nvPr/>
        </p:nvSpPr>
        <p:spPr bwMode="auto">
          <a:xfrm>
            <a:off x="4118344" y="1641567"/>
            <a:ext cx="17526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lIns="92075" tIns="46038" rIns="92075" bIns="46038" anchor="ct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spcBef>
                <a:spcPct val="20000"/>
              </a:spcBef>
            </a:pPr>
            <a:r>
              <a:rPr lang="en-US" sz="2800" b="1"/>
              <a:t>Inflation</a:t>
            </a:r>
          </a:p>
        </p:txBody>
      </p:sp>
      <p:sp>
        <p:nvSpPr>
          <p:cNvPr id="4" name="Freeform 30"/>
          <p:cNvSpPr>
            <a:spLocks/>
          </p:cNvSpPr>
          <p:nvPr/>
        </p:nvSpPr>
        <p:spPr bwMode="auto">
          <a:xfrm rot="-1488734">
            <a:off x="7201269" y="1920967"/>
            <a:ext cx="1295400" cy="2808288"/>
          </a:xfrm>
          <a:custGeom>
            <a:avLst/>
            <a:gdLst>
              <a:gd name="T0" fmla="*/ 0 w 4387"/>
              <a:gd name="T1" fmla="*/ 0 h 4289"/>
              <a:gd name="T2" fmla="*/ 2147483647 w 4387"/>
              <a:gd name="T3" fmla="*/ 2147483647 h 4289"/>
              <a:gd name="T4" fmla="*/ 2147483647 w 4387"/>
              <a:gd name="T5" fmla="*/ 2147483647 h 4289"/>
              <a:gd name="T6" fmla="*/ 2147483647 w 4387"/>
              <a:gd name="T7" fmla="*/ 2147483647 h 4289"/>
              <a:gd name="T8" fmla="*/ 2147483647 w 4387"/>
              <a:gd name="T9" fmla="*/ 2147483647 h 4289"/>
              <a:gd name="T10" fmla="*/ 2147483647 w 4387"/>
              <a:gd name="T11" fmla="*/ 2147483647 h 4289"/>
              <a:gd name="T12" fmla="*/ 2147483647 w 4387"/>
              <a:gd name="T13" fmla="*/ 2147483647 h 4289"/>
              <a:gd name="T14" fmla="*/ 2147483647 w 4387"/>
              <a:gd name="T15" fmla="*/ 2147483647 h 4289"/>
              <a:gd name="T16" fmla="*/ 2147483647 w 4387"/>
              <a:gd name="T17" fmla="*/ 2147483647 h 4289"/>
              <a:gd name="T18" fmla="*/ 2147483647 w 4387"/>
              <a:gd name="T19" fmla="*/ 2147483647 h 4289"/>
              <a:gd name="T20" fmla="*/ 2147483647 w 4387"/>
              <a:gd name="T21" fmla="*/ 2147483647 h 4289"/>
              <a:gd name="T22" fmla="*/ 2147483647 w 4387"/>
              <a:gd name="T23" fmla="*/ 2147483647 h 4289"/>
              <a:gd name="T24" fmla="*/ 2147483647 w 4387"/>
              <a:gd name="T25" fmla="*/ 2147483647 h 4289"/>
              <a:gd name="T26" fmla="*/ 2147483647 w 4387"/>
              <a:gd name="T27" fmla="*/ 2147483647 h 4289"/>
              <a:gd name="T28" fmla="*/ 2147483647 w 4387"/>
              <a:gd name="T29" fmla="*/ 2147483647 h 4289"/>
              <a:gd name="T30" fmla="*/ 2147483647 w 4387"/>
              <a:gd name="T31" fmla="*/ 2147483647 h 4289"/>
              <a:gd name="T32" fmla="*/ 2147483647 w 4387"/>
              <a:gd name="T33" fmla="*/ 2147483647 h 428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4387"/>
              <a:gd name="T52" fmla="*/ 0 h 4289"/>
              <a:gd name="T53" fmla="*/ 4387 w 4387"/>
              <a:gd name="T54" fmla="*/ 4289 h 4289"/>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4387" h="4289">
                <a:moveTo>
                  <a:pt x="0" y="0"/>
                </a:moveTo>
                <a:lnTo>
                  <a:pt x="191" y="346"/>
                </a:lnTo>
                <a:lnTo>
                  <a:pt x="397" y="685"/>
                </a:lnTo>
                <a:lnTo>
                  <a:pt x="615" y="1014"/>
                </a:lnTo>
                <a:lnTo>
                  <a:pt x="846" y="1335"/>
                </a:lnTo>
                <a:lnTo>
                  <a:pt x="1084" y="1643"/>
                </a:lnTo>
                <a:lnTo>
                  <a:pt x="1337" y="1942"/>
                </a:lnTo>
                <a:lnTo>
                  <a:pt x="1599" y="2230"/>
                </a:lnTo>
                <a:lnTo>
                  <a:pt x="1873" y="2509"/>
                </a:lnTo>
                <a:lnTo>
                  <a:pt x="2155" y="2773"/>
                </a:lnTo>
                <a:lnTo>
                  <a:pt x="2447" y="3028"/>
                </a:lnTo>
                <a:lnTo>
                  <a:pt x="2748" y="3269"/>
                </a:lnTo>
                <a:lnTo>
                  <a:pt x="3059" y="3499"/>
                </a:lnTo>
                <a:lnTo>
                  <a:pt x="3378" y="3715"/>
                </a:lnTo>
                <a:lnTo>
                  <a:pt x="3706" y="3919"/>
                </a:lnTo>
                <a:lnTo>
                  <a:pt x="4043" y="4110"/>
                </a:lnTo>
                <a:lnTo>
                  <a:pt x="4387" y="4289"/>
                </a:lnTo>
              </a:path>
            </a:pathLst>
          </a:custGeom>
          <a:noFill/>
          <a:ln w="57150">
            <a:solidFill>
              <a:srgbClr val="99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 name="Rectangle 31"/>
          <p:cNvSpPr>
            <a:spLocks noChangeArrowheads="1"/>
          </p:cNvSpPr>
          <p:nvPr/>
        </p:nvSpPr>
        <p:spPr bwMode="auto">
          <a:xfrm>
            <a:off x="8033119" y="4232367"/>
            <a:ext cx="1114425"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p>
            <a:pPr eaLnBrk="0" hangingPunct="0"/>
            <a:r>
              <a:rPr lang="en-US" sz="2800" b="1"/>
              <a:t>SRPC</a:t>
            </a:r>
          </a:p>
        </p:txBody>
      </p:sp>
      <p:sp>
        <p:nvSpPr>
          <p:cNvPr id="6" name="Rectangle 5"/>
          <p:cNvSpPr>
            <a:spLocks noChangeArrowheads="1"/>
          </p:cNvSpPr>
          <p:nvPr/>
        </p:nvSpPr>
        <p:spPr bwMode="auto">
          <a:xfrm>
            <a:off x="5718544" y="6154830"/>
            <a:ext cx="2514600" cy="515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p>
            <a:pPr eaLnBrk="0" hangingPunct="0"/>
            <a:r>
              <a:rPr lang="en-US" sz="2800" b="1"/>
              <a:t>Unemployment</a:t>
            </a:r>
            <a:endParaRPr lang="en-US" sz="2800" b="1" baseline="-25000"/>
          </a:p>
        </p:txBody>
      </p:sp>
      <p:sp>
        <p:nvSpPr>
          <p:cNvPr id="81947" name="Line 27"/>
          <p:cNvSpPr>
            <a:spLocks noChangeShapeType="1"/>
          </p:cNvSpPr>
          <p:nvPr/>
        </p:nvSpPr>
        <p:spPr bwMode="auto">
          <a:xfrm>
            <a:off x="7013944" y="2022567"/>
            <a:ext cx="0" cy="3810000"/>
          </a:xfrm>
          <a:prstGeom prst="line">
            <a:avLst/>
          </a:prstGeom>
          <a:noFill/>
          <a:ln w="571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 name="Text Box 16"/>
          <p:cNvSpPr txBox="1">
            <a:spLocks noChangeArrowheads="1"/>
          </p:cNvSpPr>
          <p:nvPr/>
        </p:nvSpPr>
        <p:spPr bwMode="auto">
          <a:xfrm>
            <a:off x="6785344" y="5756367"/>
            <a:ext cx="61595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US" sz="2800" b="1"/>
              <a:t>U</a:t>
            </a:r>
            <a:r>
              <a:rPr lang="en-US" sz="2800" b="1" baseline="-25000"/>
              <a:t>Y</a:t>
            </a:r>
          </a:p>
        </p:txBody>
      </p:sp>
      <p:sp>
        <p:nvSpPr>
          <p:cNvPr id="8" name="Text Box 15"/>
          <p:cNvSpPr txBox="1">
            <a:spLocks noChangeArrowheads="1"/>
          </p:cNvSpPr>
          <p:nvPr/>
        </p:nvSpPr>
        <p:spPr bwMode="auto">
          <a:xfrm>
            <a:off x="6328144" y="1489167"/>
            <a:ext cx="1290638"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US" sz="3200" b="1"/>
              <a:t>LRPC</a:t>
            </a:r>
            <a:endParaRPr lang="en-US" sz="3200" b="1" baseline="-25000"/>
          </a:p>
        </p:txBody>
      </p:sp>
      <p:sp>
        <p:nvSpPr>
          <p:cNvPr id="9" name="Text Box 15"/>
          <p:cNvSpPr txBox="1">
            <a:spLocks noChangeArrowheads="1"/>
          </p:cNvSpPr>
          <p:nvPr/>
        </p:nvSpPr>
        <p:spPr bwMode="auto">
          <a:xfrm>
            <a:off x="0" y="609600"/>
            <a:ext cx="9144000" cy="968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eaLnBrk="1" hangingPunct="1">
              <a:lnSpc>
                <a:spcPct val="90000"/>
              </a:lnSpc>
            </a:pPr>
            <a:r>
              <a:rPr lang="en-US" sz="3200" b="1">
                <a:solidFill>
                  <a:srgbClr val="000099"/>
                </a:solidFill>
              </a:rPr>
              <a:t>Correctly draw the LRPC and SRPC with an recessionary gap. What happens when AS goes up?  </a:t>
            </a:r>
            <a:endParaRPr lang="en-US" sz="3200" b="1" baseline="-25000">
              <a:solidFill>
                <a:srgbClr val="000099"/>
              </a:solidFill>
            </a:endParaRPr>
          </a:p>
        </p:txBody>
      </p:sp>
      <p:sp>
        <p:nvSpPr>
          <p:cNvPr id="10" name="Freeform 30"/>
          <p:cNvSpPr>
            <a:spLocks/>
          </p:cNvSpPr>
          <p:nvPr/>
        </p:nvSpPr>
        <p:spPr bwMode="auto">
          <a:xfrm rot="8943206" flipV="1">
            <a:off x="1603744" y="4003767"/>
            <a:ext cx="2667000" cy="381000"/>
          </a:xfrm>
          <a:custGeom>
            <a:avLst/>
            <a:gdLst>
              <a:gd name="T0" fmla="*/ 0 w 4387"/>
              <a:gd name="T1" fmla="*/ 0 h 4289"/>
              <a:gd name="T2" fmla="*/ 2147483647 w 4387"/>
              <a:gd name="T3" fmla="*/ 2147483647 h 4289"/>
              <a:gd name="T4" fmla="*/ 2147483647 w 4387"/>
              <a:gd name="T5" fmla="*/ 2147483647 h 4289"/>
              <a:gd name="T6" fmla="*/ 2147483647 w 4387"/>
              <a:gd name="T7" fmla="*/ 2147483647 h 4289"/>
              <a:gd name="T8" fmla="*/ 2147483647 w 4387"/>
              <a:gd name="T9" fmla="*/ 2147483647 h 4289"/>
              <a:gd name="T10" fmla="*/ 2147483647 w 4387"/>
              <a:gd name="T11" fmla="*/ 2147483647 h 4289"/>
              <a:gd name="T12" fmla="*/ 2147483647 w 4387"/>
              <a:gd name="T13" fmla="*/ 2147483647 h 4289"/>
              <a:gd name="T14" fmla="*/ 2147483647 w 4387"/>
              <a:gd name="T15" fmla="*/ 2147483647 h 4289"/>
              <a:gd name="T16" fmla="*/ 2147483647 w 4387"/>
              <a:gd name="T17" fmla="*/ 2147483647 h 4289"/>
              <a:gd name="T18" fmla="*/ 2147483647 w 4387"/>
              <a:gd name="T19" fmla="*/ 2147483647 h 4289"/>
              <a:gd name="T20" fmla="*/ 2147483647 w 4387"/>
              <a:gd name="T21" fmla="*/ 2147483647 h 4289"/>
              <a:gd name="T22" fmla="*/ 2147483647 w 4387"/>
              <a:gd name="T23" fmla="*/ 2147483647 h 4289"/>
              <a:gd name="T24" fmla="*/ 2147483647 w 4387"/>
              <a:gd name="T25" fmla="*/ 2147483647 h 4289"/>
              <a:gd name="T26" fmla="*/ 2147483647 w 4387"/>
              <a:gd name="T27" fmla="*/ 2147483647 h 4289"/>
              <a:gd name="T28" fmla="*/ 2147483647 w 4387"/>
              <a:gd name="T29" fmla="*/ 2147483647 h 4289"/>
              <a:gd name="T30" fmla="*/ 2147483647 w 4387"/>
              <a:gd name="T31" fmla="*/ 2147483647 h 4289"/>
              <a:gd name="T32" fmla="*/ 2147483647 w 4387"/>
              <a:gd name="T33" fmla="*/ 2147483647 h 428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4387"/>
              <a:gd name="T52" fmla="*/ 0 h 4289"/>
              <a:gd name="T53" fmla="*/ 4387 w 4387"/>
              <a:gd name="T54" fmla="*/ 4289 h 4289"/>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4387" h="4289">
                <a:moveTo>
                  <a:pt x="0" y="0"/>
                </a:moveTo>
                <a:lnTo>
                  <a:pt x="191" y="346"/>
                </a:lnTo>
                <a:lnTo>
                  <a:pt x="397" y="685"/>
                </a:lnTo>
                <a:lnTo>
                  <a:pt x="615" y="1014"/>
                </a:lnTo>
                <a:lnTo>
                  <a:pt x="846" y="1335"/>
                </a:lnTo>
                <a:lnTo>
                  <a:pt x="1084" y="1643"/>
                </a:lnTo>
                <a:lnTo>
                  <a:pt x="1337" y="1942"/>
                </a:lnTo>
                <a:lnTo>
                  <a:pt x="1599" y="2230"/>
                </a:lnTo>
                <a:lnTo>
                  <a:pt x="1873" y="2509"/>
                </a:lnTo>
                <a:lnTo>
                  <a:pt x="2155" y="2773"/>
                </a:lnTo>
                <a:lnTo>
                  <a:pt x="2447" y="3028"/>
                </a:lnTo>
                <a:lnTo>
                  <a:pt x="2748" y="3269"/>
                </a:lnTo>
                <a:lnTo>
                  <a:pt x="3059" y="3499"/>
                </a:lnTo>
                <a:lnTo>
                  <a:pt x="3378" y="3715"/>
                </a:lnTo>
                <a:lnTo>
                  <a:pt x="3706" y="3919"/>
                </a:lnTo>
                <a:lnTo>
                  <a:pt x="4043" y="4110"/>
                </a:lnTo>
                <a:lnTo>
                  <a:pt x="4387" y="4289"/>
                </a:lnTo>
              </a:path>
            </a:pathLst>
          </a:custGeom>
          <a:noFill/>
          <a:ln w="57150">
            <a:solidFill>
              <a:srgbClr val="99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1" name="Rectangle 31"/>
          <p:cNvSpPr>
            <a:spLocks noChangeArrowheads="1"/>
          </p:cNvSpPr>
          <p:nvPr/>
        </p:nvSpPr>
        <p:spPr bwMode="auto">
          <a:xfrm>
            <a:off x="3737344" y="2784567"/>
            <a:ext cx="760413"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p>
            <a:pPr eaLnBrk="0" hangingPunct="0"/>
            <a:r>
              <a:rPr lang="en-US" sz="2800" b="1"/>
              <a:t>AS</a:t>
            </a:r>
            <a:r>
              <a:rPr lang="en-US" sz="2800" b="1" baseline="-25000"/>
              <a:t>1</a:t>
            </a:r>
          </a:p>
        </p:txBody>
      </p:sp>
      <p:sp>
        <p:nvSpPr>
          <p:cNvPr id="81954" name="Line 34"/>
          <p:cNvSpPr>
            <a:spLocks noChangeShapeType="1"/>
          </p:cNvSpPr>
          <p:nvPr/>
        </p:nvSpPr>
        <p:spPr bwMode="auto">
          <a:xfrm flipH="1">
            <a:off x="765544" y="3394167"/>
            <a:ext cx="1600200" cy="0"/>
          </a:xfrm>
          <a:prstGeom prst="line">
            <a:avLst/>
          </a:prstGeom>
          <a:noFill/>
          <a:ln w="57150">
            <a:solidFill>
              <a:schemeClr val="tx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81955" name="Line 35"/>
          <p:cNvSpPr>
            <a:spLocks noChangeShapeType="1"/>
          </p:cNvSpPr>
          <p:nvPr/>
        </p:nvSpPr>
        <p:spPr bwMode="auto">
          <a:xfrm flipH="1">
            <a:off x="5185144" y="3317967"/>
            <a:ext cx="2362200" cy="0"/>
          </a:xfrm>
          <a:prstGeom prst="line">
            <a:avLst/>
          </a:prstGeom>
          <a:noFill/>
          <a:ln w="57150">
            <a:solidFill>
              <a:schemeClr val="tx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81956" name="Line 36"/>
          <p:cNvSpPr>
            <a:spLocks noChangeShapeType="1"/>
          </p:cNvSpPr>
          <p:nvPr/>
        </p:nvSpPr>
        <p:spPr bwMode="auto">
          <a:xfrm flipH="1">
            <a:off x="2365744" y="3546567"/>
            <a:ext cx="0" cy="2286000"/>
          </a:xfrm>
          <a:prstGeom prst="line">
            <a:avLst/>
          </a:prstGeom>
          <a:noFill/>
          <a:ln w="57150">
            <a:solidFill>
              <a:schemeClr val="tx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81957" name="AutoShape 37"/>
          <p:cNvSpPr>
            <a:spLocks noChangeArrowheads="1"/>
          </p:cNvSpPr>
          <p:nvPr/>
        </p:nvSpPr>
        <p:spPr bwMode="auto">
          <a:xfrm>
            <a:off x="2899144" y="3089367"/>
            <a:ext cx="609600" cy="381000"/>
          </a:xfrm>
          <a:prstGeom prst="rightArrow">
            <a:avLst>
              <a:gd name="adj1" fmla="val 50000"/>
              <a:gd name="adj2" fmla="val 40000"/>
            </a:avLst>
          </a:prstGeom>
          <a:solidFill>
            <a:srgbClr val="FFFF00"/>
          </a:solidFill>
          <a:ln w="381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1958" name="Oval 38"/>
          <p:cNvSpPr>
            <a:spLocks noChangeArrowheads="1"/>
          </p:cNvSpPr>
          <p:nvPr/>
        </p:nvSpPr>
        <p:spPr bwMode="auto">
          <a:xfrm>
            <a:off x="7471144" y="3241767"/>
            <a:ext cx="152400" cy="152400"/>
          </a:xfrm>
          <a:prstGeom prst="ellipse">
            <a:avLst/>
          </a:prstGeom>
          <a:solidFill>
            <a:srgbClr val="FFFF00"/>
          </a:solidFill>
          <a:ln w="285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1959" name="Line 39"/>
          <p:cNvSpPr>
            <a:spLocks noChangeShapeType="1"/>
          </p:cNvSpPr>
          <p:nvPr/>
        </p:nvSpPr>
        <p:spPr bwMode="auto">
          <a:xfrm flipH="1" flipV="1">
            <a:off x="5108944" y="4308567"/>
            <a:ext cx="1905000" cy="0"/>
          </a:xfrm>
          <a:prstGeom prst="line">
            <a:avLst/>
          </a:prstGeom>
          <a:noFill/>
          <a:ln w="57150">
            <a:solidFill>
              <a:schemeClr val="tx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81960" name="Oval 40"/>
          <p:cNvSpPr>
            <a:spLocks noChangeArrowheads="1"/>
          </p:cNvSpPr>
          <p:nvPr/>
        </p:nvSpPr>
        <p:spPr bwMode="auto">
          <a:xfrm>
            <a:off x="3051544" y="4079967"/>
            <a:ext cx="152400" cy="152400"/>
          </a:xfrm>
          <a:prstGeom prst="ellipse">
            <a:avLst/>
          </a:prstGeom>
          <a:solidFill>
            <a:srgbClr val="FF0000"/>
          </a:solidFill>
          <a:ln w="285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2" name="Freeform 30"/>
          <p:cNvSpPr>
            <a:spLocks/>
          </p:cNvSpPr>
          <p:nvPr/>
        </p:nvSpPr>
        <p:spPr bwMode="auto">
          <a:xfrm rot="-1488734">
            <a:off x="6480544" y="2403567"/>
            <a:ext cx="1295400" cy="3341688"/>
          </a:xfrm>
          <a:custGeom>
            <a:avLst/>
            <a:gdLst>
              <a:gd name="T0" fmla="*/ 0 w 4387"/>
              <a:gd name="T1" fmla="*/ 0 h 4289"/>
              <a:gd name="T2" fmla="*/ 2147483647 w 4387"/>
              <a:gd name="T3" fmla="*/ 2147483647 h 4289"/>
              <a:gd name="T4" fmla="*/ 2147483647 w 4387"/>
              <a:gd name="T5" fmla="*/ 2147483647 h 4289"/>
              <a:gd name="T6" fmla="*/ 2147483647 w 4387"/>
              <a:gd name="T7" fmla="*/ 2147483647 h 4289"/>
              <a:gd name="T8" fmla="*/ 2147483647 w 4387"/>
              <a:gd name="T9" fmla="*/ 2147483647 h 4289"/>
              <a:gd name="T10" fmla="*/ 2147483647 w 4387"/>
              <a:gd name="T11" fmla="*/ 2147483647 h 4289"/>
              <a:gd name="T12" fmla="*/ 2147483647 w 4387"/>
              <a:gd name="T13" fmla="*/ 2147483647 h 4289"/>
              <a:gd name="T14" fmla="*/ 2147483647 w 4387"/>
              <a:gd name="T15" fmla="*/ 2147483647 h 4289"/>
              <a:gd name="T16" fmla="*/ 2147483647 w 4387"/>
              <a:gd name="T17" fmla="*/ 2147483647 h 4289"/>
              <a:gd name="T18" fmla="*/ 2147483647 w 4387"/>
              <a:gd name="T19" fmla="*/ 2147483647 h 4289"/>
              <a:gd name="T20" fmla="*/ 2147483647 w 4387"/>
              <a:gd name="T21" fmla="*/ 2147483647 h 4289"/>
              <a:gd name="T22" fmla="*/ 2147483647 w 4387"/>
              <a:gd name="T23" fmla="*/ 2147483647 h 4289"/>
              <a:gd name="T24" fmla="*/ 2147483647 w 4387"/>
              <a:gd name="T25" fmla="*/ 2147483647 h 4289"/>
              <a:gd name="T26" fmla="*/ 2147483647 w 4387"/>
              <a:gd name="T27" fmla="*/ 2147483647 h 4289"/>
              <a:gd name="T28" fmla="*/ 2147483647 w 4387"/>
              <a:gd name="T29" fmla="*/ 2147483647 h 4289"/>
              <a:gd name="T30" fmla="*/ 2147483647 w 4387"/>
              <a:gd name="T31" fmla="*/ 2147483647 h 4289"/>
              <a:gd name="T32" fmla="*/ 2147483647 w 4387"/>
              <a:gd name="T33" fmla="*/ 2147483647 h 428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4387"/>
              <a:gd name="T52" fmla="*/ 0 h 4289"/>
              <a:gd name="T53" fmla="*/ 4387 w 4387"/>
              <a:gd name="T54" fmla="*/ 4289 h 4289"/>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4387" h="4289">
                <a:moveTo>
                  <a:pt x="0" y="0"/>
                </a:moveTo>
                <a:lnTo>
                  <a:pt x="191" y="346"/>
                </a:lnTo>
                <a:lnTo>
                  <a:pt x="397" y="685"/>
                </a:lnTo>
                <a:lnTo>
                  <a:pt x="615" y="1014"/>
                </a:lnTo>
                <a:lnTo>
                  <a:pt x="846" y="1335"/>
                </a:lnTo>
                <a:lnTo>
                  <a:pt x="1084" y="1643"/>
                </a:lnTo>
                <a:lnTo>
                  <a:pt x="1337" y="1942"/>
                </a:lnTo>
                <a:lnTo>
                  <a:pt x="1599" y="2230"/>
                </a:lnTo>
                <a:lnTo>
                  <a:pt x="1873" y="2509"/>
                </a:lnTo>
                <a:lnTo>
                  <a:pt x="2155" y="2773"/>
                </a:lnTo>
                <a:lnTo>
                  <a:pt x="2447" y="3028"/>
                </a:lnTo>
                <a:lnTo>
                  <a:pt x="2748" y="3269"/>
                </a:lnTo>
                <a:lnTo>
                  <a:pt x="3059" y="3499"/>
                </a:lnTo>
                <a:lnTo>
                  <a:pt x="3378" y="3715"/>
                </a:lnTo>
                <a:lnTo>
                  <a:pt x="3706" y="3919"/>
                </a:lnTo>
                <a:lnTo>
                  <a:pt x="4043" y="4110"/>
                </a:lnTo>
                <a:lnTo>
                  <a:pt x="4387" y="4289"/>
                </a:lnTo>
              </a:path>
            </a:pathLst>
          </a:custGeom>
          <a:noFill/>
          <a:ln w="57150">
            <a:solidFill>
              <a:srgbClr val="99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81962" name="Oval 42"/>
          <p:cNvSpPr>
            <a:spLocks noChangeArrowheads="1"/>
          </p:cNvSpPr>
          <p:nvPr/>
        </p:nvSpPr>
        <p:spPr bwMode="auto">
          <a:xfrm>
            <a:off x="6937744" y="4232367"/>
            <a:ext cx="152400" cy="152400"/>
          </a:xfrm>
          <a:prstGeom prst="ellipse">
            <a:avLst/>
          </a:prstGeom>
          <a:solidFill>
            <a:srgbClr val="FF0000"/>
          </a:solidFill>
          <a:ln w="285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 name="Rectangle 31"/>
          <p:cNvSpPr>
            <a:spLocks noChangeArrowheads="1"/>
          </p:cNvSpPr>
          <p:nvPr/>
        </p:nvSpPr>
        <p:spPr bwMode="auto">
          <a:xfrm>
            <a:off x="7912469" y="5222967"/>
            <a:ext cx="1235075"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p>
            <a:pPr eaLnBrk="0" hangingPunct="0"/>
            <a:r>
              <a:rPr lang="en-US" sz="2800" b="1"/>
              <a:t>SRPC</a:t>
            </a:r>
            <a:r>
              <a:rPr lang="en-US" sz="2800" b="1" baseline="-25000"/>
              <a:t>1</a:t>
            </a:r>
          </a:p>
        </p:txBody>
      </p:sp>
      <p:sp>
        <p:nvSpPr>
          <p:cNvPr id="81964" name="AutoShape 44"/>
          <p:cNvSpPr>
            <a:spLocks noChangeArrowheads="1"/>
          </p:cNvSpPr>
          <p:nvPr/>
        </p:nvSpPr>
        <p:spPr bwMode="auto">
          <a:xfrm rot="10800000">
            <a:off x="6175744" y="2708367"/>
            <a:ext cx="609600" cy="381000"/>
          </a:xfrm>
          <a:prstGeom prst="rightArrow">
            <a:avLst>
              <a:gd name="adj1" fmla="val 50000"/>
              <a:gd name="adj2" fmla="val 40000"/>
            </a:avLst>
          </a:prstGeom>
          <a:solidFill>
            <a:srgbClr val="FFFF00"/>
          </a:solidFill>
          <a:ln w="381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1951" name="Oval 31"/>
          <p:cNvSpPr>
            <a:spLocks noChangeArrowheads="1"/>
          </p:cNvSpPr>
          <p:nvPr/>
        </p:nvSpPr>
        <p:spPr bwMode="auto">
          <a:xfrm>
            <a:off x="2289544" y="3317967"/>
            <a:ext cx="152400" cy="152400"/>
          </a:xfrm>
          <a:prstGeom prst="ellipse">
            <a:avLst/>
          </a:prstGeom>
          <a:solidFill>
            <a:srgbClr val="FFFF00"/>
          </a:solidFill>
          <a:ln w="285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Tree>
    <p:extLst>
      <p:ext uri="{BB962C8B-B14F-4D97-AF65-F5344CB8AC3E}">
        <p14:creationId xmlns:p14="http://schemas.microsoft.com/office/powerpoint/2010/main" val="382668474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81955"/>
                                        </p:tgtEl>
                                        <p:attrNameLst>
                                          <p:attrName>style.visibility</p:attrName>
                                        </p:attrNameLst>
                                      </p:cBhvr>
                                      <p:to>
                                        <p:strVal val="visible"/>
                                      </p:to>
                                    </p:set>
                                    <p:animEffect transition="in" filter="dissolve">
                                      <p:cBhvr>
                                        <p:cTn id="7" dur="500"/>
                                        <p:tgtEl>
                                          <p:spTgt spid="81955"/>
                                        </p:tgtEl>
                                      </p:cBhvr>
                                    </p:animEffect>
                                  </p:childTnLst>
                                </p:cTn>
                              </p:par>
                              <p:par>
                                <p:cTn id="8" presetID="9" presetClass="entr" presetSubtype="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dissolve">
                                      <p:cBhvr>
                                        <p:cTn id="10" dur="500"/>
                                        <p:tgtEl>
                                          <p:spTgt spid="4"/>
                                        </p:tgtEl>
                                      </p:cBhvr>
                                    </p:animEffect>
                                  </p:childTnLst>
                                </p:cTn>
                              </p:par>
                              <p:par>
                                <p:cTn id="11" presetID="9" presetClass="entr" presetSubtype="0" fill="hold" grpId="0" nodeType="with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dissolve">
                                      <p:cBhvr>
                                        <p:cTn id="13" dur="500"/>
                                        <p:tgtEl>
                                          <p:spTgt spid="8"/>
                                        </p:tgtEl>
                                      </p:cBhvr>
                                    </p:animEffect>
                                  </p:childTnLst>
                                </p:cTn>
                              </p:par>
                              <p:par>
                                <p:cTn id="14" presetID="9" presetClass="entr" presetSubtype="0" fill="hold" grpId="0" nodeType="withEffect">
                                  <p:stCondLst>
                                    <p:cond delay="0"/>
                                  </p:stCondLst>
                                  <p:childTnLst>
                                    <p:set>
                                      <p:cBhvr>
                                        <p:cTn id="15" dur="1" fill="hold">
                                          <p:stCondLst>
                                            <p:cond delay="0"/>
                                          </p:stCondLst>
                                        </p:cTn>
                                        <p:tgtEl>
                                          <p:spTgt spid="81947"/>
                                        </p:tgtEl>
                                        <p:attrNameLst>
                                          <p:attrName>style.visibility</p:attrName>
                                        </p:attrNameLst>
                                      </p:cBhvr>
                                      <p:to>
                                        <p:strVal val="visible"/>
                                      </p:to>
                                    </p:set>
                                    <p:animEffect transition="in" filter="dissolve">
                                      <p:cBhvr>
                                        <p:cTn id="16" dur="500"/>
                                        <p:tgtEl>
                                          <p:spTgt spid="81947"/>
                                        </p:tgtEl>
                                      </p:cBhvr>
                                    </p:animEffect>
                                  </p:childTnLst>
                                </p:cTn>
                              </p:par>
                              <p:par>
                                <p:cTn id="17" presetID="9" presetClass="entr" presetSubtype="0" fill="hold" grpId="0" nodeType="with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dissolve">
                                      <p:cBhvr>
                                        <p:cTn id="19" dur="500"/>
                                        <p:tgtEl>
                                          <p:spTgt spid="7"/>
                                        </p:tgtEl>
                                      </p:cBhvr>
                                    </p:animEffect>
                                  </p:childTnLst>
                                </p:cTn>
                              </p:par>
                              <p:par>
                                <p:cTn id="20" presetID="9" presetClass="entr" presetSubtype="0" fill="hold" grpId="0" nodeType="with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dissolve">
                                      <p:cBhvr>
                                        <p:cTn id="22" dur="500"/>
                                        <p:tgtEl>
                                          <p:spTgt spid="5"/>
                                        </p:tgtEl>
                                      </p:cBhvr>
                                    </p:animEffect>
                                  </p:childTnLst>
                                </p:cTn>
                              </p:par>
                              <p:par>
                                <p:cTn id="23" presetID="9" presetClass="entr" presetSubtype="0" fill="hold" grpId="0" nodeType="withEffect">
                                  <p:stCondLst>
                                    <p:cond delay="0"/>
                                  </p:stCondLst>
                                  <p:childTnLst>
                                    <p:set>
                                      <p:cBhvr>
                                        <p:cTn id="24" dur="1" fill="hold">
                                          <p:stCondLst>
                                            <p:cond delay="0"/>
                                          </p:stCondLst>
                                        </p:cTn>
                                        <p:tgtEl>
                                          <p:spTgt spid="81958"/>
                                        </p:tgtEl>
                                        <p:attrNameLst>
                                          <p:attrName>style.visibility</p:attrName>
                                        </p:attrNameLst>
                                      </p:cBhvr>
                                      <p:to>
                                        <p:strVal val="visible"/>
                                      </p:to>
                                    </p:set>
                                    <p:animEffect transition="in" filter="dissolve">
                                      <p:cBhvr>
                                        <p:cTn id="25" dur="500"/>
                                        <p:tgtEl>
                                          <p:spTgt spid="81958"/>
                                        </p:tgtEl>
                                      </p:cBhvr>
                                    </p:animEffect>
                                  </p:childTnLst>
                                </p:cTn>
                              </p:par>
                              <p:par>
                                <p:cTn id="26" presetID="9" presetClass="entr" presetSubtype="0" fill="hold" grpId="0" nodeType="withEffect">
                                  <p:stCondLst>
                                    <p:cond delay="0"/>
                                  </p:stCondLst>
                                  <p:childTnLst>
                                    <p:set>
                                      <p:cBhvr>
                                        <p:cTn id="27" dur="1" fill="hold">
                                          <p:stCondLst>
                                            <p:cond delay="0"/>
                                          </p:stCondLst>
                                        </p:cTn>
                                        <p:tgtEl>
                                          <p:spTgt spid="81922"/>
                                        </p:tgtEl>
                                        <p:attrNameLst>
                                          <p:attrName>style.visibility</p:attrName>
                                        </p:attrNameLst>
                                      </p:cBhvr>
                                      <p:to>
                                        <p:strVal val="visible"/>
                                      </p:to>
                                    </p:set>
                                    <p:animEffect transition="in" filter="dissolve">
                                      <p:cBhvr>
                                        <p:cTn id="28" dur="500"/>
                                        <p:tgtEl>
                                          <p:spTgt spid="81922"/>
                                        </p:tgtEl>
                                      </p:cBhvr>
                                    </p:animEffect>
                                  </p:childTnLst>
                                </p:cTn>
                              </p:par>
                            </p:childTnLst>
                          </p:cTn>
                        </p:par>
                      </p:childTnLst>
                    </p:cTn>
                  </p:par>
                  <p:par>
                    <p:cTn id="29" fill="hold" nodeType="clickPar">
                      <p:stCondLst>
                        <p:cond delay="indefinite"/>
                      </p:stCondLst>
                      <p:childTnLst>
                        <p:par>
                          <p:cTn id="30" fill="hold" nodeType="withGroup">
                            <p:stCondLst>
                              <p:cond delay="0"/>
                            </p:stCondLst>
                            <p:childTnLst>
                              <p:par>
                                <p:cTn id="31" presetID="9" presetClass="entr" presetSubtype="0" fill="hold" grpId="0" nodeType="clickEffect">
                                  <p:stCondLst>
                                    <p:cond delay="0"/>
                                  </p:stCondLst>
                                  <p:childTnLst>
                                    <p:set>
                                      <p:cBhvr>
                                        <p:cTn id="32" dur="1" fill="hold">
                                          <p:stCondLst>
                                            <p:cond delay="0"/>
                                          </p:stCondLst>
                                        </p:cTn>
                                        <p:tgtEl>
                                          <p:spTgt spid="81960"/>
                                        </p:tgtEl>
                                        <p:attrNameLst>
                                          <p:attrName>style.visibility</p:attrName>
                                        </p:attrNameLst>
                                      </p:cBhvr>
                                      <p:to>
                                        <p:strVal val="visible"/>
                                      </p:to>
                                    </p:set>
                                    <p:animEffect transition="in" filter="dissolve">
                                      <p:cBhvr>
                                        <p:cTn id="33" dur="500"/>
                                        <p:tgtEl>
                                          <p:spTgt spid="81960"/>
                                        </p:tgtEl>
                                      </p:cBhvr>
                                    </p:animEffect>
                                  </p:childTnLst>
                                </p:cTn>
                              </p:par>
                              <p:par>
                                <p:cTn id="34" presetID="9" presetClass="entr" presetSubtype="0" fill="hold" grpId="0" nodeType="withEffect">
                                  <p:stCondLst>
                                    <p:cond delay="0"/>
                                  </p:stCondLst>
                                  <p:childTnLst>
                                    <p:set>
                                      <p:cBhvr>
                                        <p:cTn id="35" dur="1" fill="hold">
                                          <p:stCondLst>
                                            <p:cond delay="0"/>
                                          </p:stCondLst>
                                        </p:cTn>
                                        <p:tgtEl>
                                          <p:spTgt spid="10"/>
                                        </p:tgtEl>
                                        <p:attrNameLst>
                                          <p:attrName>style.visibility</p:attrName>
                                        </p:attrNameLst>
                                      </p:cBhvr>
                                      <p:to>
                                        <p:strVal val="visible"/>
                                      </p:to>
                                    </p:set>
                                    <p:animEffect transition="in" filter="dissolve">
                                      <p:cBhvr>
                                        <p:cTn id="36" dur="500"/>
                                        <p:tgtEl>
                                          <p:spTgt spid="10"/>
                                        </p:tgtEl>
                                      </p:cBhvr>
                                    </p:animEffect>
                                  </p:childTnLst>
                                </p:cTn>
                              </p:par>
                              <p:par>
                                <p:cTn id="37" presetID="9" presetClass="entr" presetSubtype="0" fill="hold" grpId="0" nodeType="withEffect">
                                  <p:stCondLst>
                                    <p:cond delay="0"/>
                                  </p:stCondLst>
                                  <p:childTnLst>
                                    <p:set>
                                      <p:cBhvr>
                                        <p:cTn id="38" dur="1" fill="hold">
                                          <p:stCondLst>
                                            <p:cond delay="0"/>
                                          </p:stCondLst>
                                        </p:cTn>
                                        <p:tgtEl>
                                          <p:spTgt spid="81936"/>
                                        </p:tgtEl>
                                        <p:attrNameLst>
                                          <p:attrName>style.visibility</p:attrName>
                                        </p:attrNameLst>
                                      </p:cBhvr>
                                      <p:to>
                                        <p:strVal val="visible"/>
                                      </p:to>
                                    </p:set>
                                    <p:animEffect transition="in" filter="dissolve">
                                      <p:cBhvr>
                                        <p:cTn id="39" dur="500"/>
                                        <p:tgtEl>
                                          <p:spTgt spid="81936"/>
                                        </p:tgtEl>
                                      </p:cBhvr>
                                    </p:animEffect>
                                  </p:childTnLst>
                                </p:cTn>
                              </p:par>
                              <p:par>
                                <p:cTn id="40" presetID="9" presetClass="entr" presetSubtype="0" fill="hold" grpId="0" nodeType="withEffect">
                                  <p:stCondLst>
                                    <p:cond delay="0"/>
                                  </p:stCondLst>
                                  <p:childTnLst>
                                    <p:set>
                                      <p:cBhvr>
                                        <p:cTn id="41" dur="1" fill="hold">
                                          <p:stCondLst>
                                            <p:cond delay="0"/>
                                          </p:stCondLst>
                                        </p:cTn>
                                        <p:tgtEl>
                                          <p:spTgt spid="11"/>
                                        </p:tgtEl>
                                        <p:attrNameLst>
                                          <p:attrName>style.visibility</p:attrName>
                                        </p:attrNameLst>
                                      </p:cBhvr>
                                      <p:to>
                                        <p:strVal val="visible"/>
                                      </p:to>
                                    </p:set>
                                    <p:animEffect transition="in" filter="dissolve">
                                      <p:cBhvr>
                                        <p:cTn id="42" dur="500"/>
                                        <p:tgtEl>
                                          <p:spTgt spid="11"/>
                                        </p:tgtEl>
                                      </p:cBhvr>
                                    </p:animEffect>
                                  </p:childTnLst>
                                </p:cTn>
                              </p:par>
                              <p:par>
                                <p:cTn id="43" presetID="9" presetClass="entr" presetSubtype="0" fill="hold" grpId="0" nodeType="withEffect">
                                  <p:stCondLst>
                                    <p:cond delay="0"/>
                                  </p:stCondLst>
                                  <p:childTnLst>
                                    <p:set>
                                      <p:cBhvr>
                                        <p:cTn id="44" dur="1" fill="hold">
                                          <p:stCondLst>
                                            <p:cond delay="0"/>
                                          </p:stCondLst>
                                        </p:cTn>
                                        <p:tgtEl>
                                          <p:spTgt spid="81957"/>
                                        </p:tgtEl>
                                        <p:attrNameLst>
                                          <p:attrName>style.visibility</p:attrName>
                                        </p:attrNameLst>
                                      </p:cBhvr>
                                      <p:to>
                                        <p:strVal val="visible"/>
                                      </p:to>
                                    </p:set>
                                    <p:animEffect transition="in" filter="dissolve">
                                      <p:cBhvr>
                                        <p:cTn id="45" dur="500"/>
                                        <p:tgtEl>
                                          <p:spTgt spid="81957"/>
                                        </p:tgtEl>
                                      </p:cBhvr>
                                    </p:animEffect>
                                  </p:childTnLst>
                                </p:cTn>
                              </p:par>
                            </p:childTnLst>
                          </p:cTn>
                        </p:par>
                      </p:childTnLst>
                    </p:cTn>
                  </p:par>
                  <p:par>
                    <p:cTn id="46" fill="hold" nodeType="clickPar">
                      <p:stCondLst>
                        <p:cond delay="indefinite"/>
                      </p:stCondLst>
                      <p:childTnLst>
                        <p:par>
                          <p:cTn id="47" fill="hold" nodeType="withGroup">
                            <p:stCondLst>
                              <p:cond delay="0"/>
                            </p:stCondLst>
                            <p:childTnLst>
                              <p:par>
                                <p:cTn id="48" presetID="9" presetClass="entr" presetSubtype="0" fill="hold" grpId="0" nodeType="clickEffect">
                                  <p:stCondLst>
                                    <p:cond delay="0"/>
                                  </p:stCondLst>
                                  <p:childTnLst>
                                    <p:set>
                                      <p:cBhvr>
                                        <p:cTn id="49" dur="1" fill="hold">
                                          <p:stCondLst>
                                            <p:cond delay="0"/>
                                          </p:stCondLst>
                                        </p:cTn>
                                        <p:tgtEl>
                                          <p:spTgt spid="81959"/>
                                        </p:tgtEl>
                                        <p:attrNameLst>
                                          <p:attrName>style.visibility</p:attrName>
                                        </p:attrNameLst>
                                      </p:cBhvr>
                                      <p:to>
                                        <p:strVal val="visible"/>
                                      </p:to>
                                    </p:set>
                                    <p:animEffect transition="in" filter="dissolve">
                                      <p:cBhvr>
                                        <p:cTn id="50" dur="500"/>
                                        <p:tgtEl>
                                          <p:spTgt spid="81959"/>
                                        </p:tgtEl>
                                      </p:cBhvr>
                                    </p:animEffect>
                                  </p:childTnLst>
                                </p:cTn>
                              </p:par>
                              <p:par>
                                <p:cTn id="51" presetID="9" presetClass="entr" presetSubtype="0" fill="hold" grpId="0" nodeType="withEffect">
                                  <p:stCondLst>
                                    <p:cond delay="0"/>
                                  </p:stCondLst>
                                  <p:childTnLst>
                                    <p:set>
                                      <p:cBhvr>
                                        <p:cTn id="52" dur="1" fill="hold">
                                          <p:stCondLst>
                                            <p:cond delay="0"/>
                                          </p:stCondLst>
                                        </p:cTn>
                                        <p:tgtEl>
                                          <p:spTgt spid="81964"/>
                                        </p:tgtEl>
                                        <p:attrNameLst>
                                          <p:attrName>style.visibility</p:attrName>
                                        </p:attrNameLst>
                                      </p:cBhvr>
                                      <p:to>
                                        <p:strVal val="visible"/>
                                      </p:to>
                                    </p:set>
                                    <p:animEffect transition="in" filter="dissolve">
                                      <p:cBhvr>
                                        <p:cTn id="53" dur="500"/>
                                        <p:tgtEl>
                                          <p:spTgt spid="81964"/>
                                        </p:tgtEl>
                                      </p:cBhvr>
                                    </p:animEffect>
                                  </p:childTnLst>
                                </p:cTn>
                              </p:par>
                              <p:par>
                                <p:cTn id="54" presetID="9" presetClass="entr" presetSubtype="0" fill="hold" grpId="0" nodeType="withEffect">
                                  <p:stCondLst>
                                    <p:cond delay="0"/>
                                  </p:stCondLst>
                                  <p:childTnLst>
                                    <p:set>
                                      <p:cBhvr>
                                        <p:cTn id="55" dur="1" fill="hold">
                                          <p:stCondLst>
                                            <p:cond delay="0"/>
                                          </p:stCondLst>
                                        </p:cTn>
                                        <p:tgtEl>
                                          <p:spTgt spid="12"/>
                                        </p:tgtEl>
                                        <p:attrNameLst>
                                          <p:attrName>style.visibility</p:attrName>
                                        </p:attrNameLst>
                                      </p:cBhvr>
                                      <p:to>
                                        <p:strVal val="visible"/>
                                      </p:to>
                                    </p:set>
                                    <p:animEffect transition="in" filter="dissolve">
                                      <p:cBhvr>
                                        <p:cTn id="56" dur="500"/>
                                        <p:tgtEl>
                                          <p:spTgt spid="12"/>
                                        </p:tgtEl>
                                      </p:cBhvr>
                                    </p:animEffect>
                                  </p:childTnLst>
                                </p:cTn>
                              </p:par>
                              <p:par>
                                <p:cTn id="57" presetID="9" presetClass="entr" presetSubtype="0" fill="hold" grpId="0" nodeType="withEffect">
                                  <p:stCondLst>
                                    <p:cond delay="0"/>
                                  </p:stCondLst>
                                  <p:childTnLst>
                                    <p:set>
                                      <p:cBhvr>
                                        <p:cTn id="58" dur="1" fill="hold">
                                          <p:stCondLst>
                                            <p:cond delay="0"/>
                                          </p:stCondLst>
                                        </p:cTn>
                                        <p:tgtEl>
                                          <p:spTgt spid="13"/>
                                        </p:tgtEl>
                                        <p:attrNameLst>
                                          <p:attrName>style.visibility</p:attrName>
                                        </p:attrNameLst>
                                      </p:cBhvr>
                                      <p:to>
                                        <p:strVal val="visible"/>
                                      </p:to>
                                    </p:set>
                                    <p:animEffect transition="in" filter="dissolve">
                                      <p:cBhvr>
                                        <p:cTn id="59" dur="500"/>
                                        <p:tgtEl>
                                          <p:spTgt spid="13"/>
                                        </p:tgtEl>
                                      </p:cBhvr>
                                    </p:animEffect>
                                  </p:childTnLst>
                                </p:cTn>
                              </p:par>
                              <p:par>
                                <p:cTn id="60" presetID="9" presetClass="entr" presetSubtype="0" fill="hold" grpId="0" nodeType="withEffect">
                                  <p:stCondLst>
                                    <p:cond delay="0"/>
                                  </p:stCondLst>
                                  <p:childTnLst>
                                    <p:set>
                                      <p:cBhvr>
                                        <p:cTn id="61" dur="1" fill="hold">
                                          <p:stCondLst>
                                            <p:cond delay="0"/>
                                          </p:stCondLst>
                                        </p:cTn>
                                        <p:tgtEl>
                                          <p:spTgt spid="81962"/>
                                        </p:tgtEl>
                                        <p:attrNameLst>
                                          <p:attrName>style.visibility</p:attrName>
                                        </p:attrNameLst>
                                      </p:cBhvr>
                                      <p:to>
                                        <p:strVal val="visible"/>
                                      </p:to>
                                    </p:set>
                                    <p:animEffect transition="in" filter="dissolve">
                                      <p:cBhvr>
                                        <p:cTn id="62" dur="500"/>
                                        <p:tgtEl>
                                          <p:spTgt spid="819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922" grpId="0" animBg="1"/>
      <p:bldP spid="81936" grpId="0" animBg="1"/>
      <p:bldP spid="4" grpId="0" animBg="1"/>
      <p:bldP spid="5" grpId="0"/>
      <p:bldP spid="81947" grpId="0" animBg="1"/>
      <p:bldP spid="7" grpId="0"/>
      <p:bldP spid="8" grpId="0"/>
      <p:bldP spid="10" grpId="0" animBg="1"/>
      <p:bldP spid="11" grpId="0"/>
      <p:bldP spid="81955" grpId="0" animBg="1"/>
      <p:bldP spid="81957" grpId="0" animBg="1"/>
      <p:bldP spid="81958" grpId="0" animBg="1"/>
      <p:bldP spid="81959" grpId="0" animBg="1"/>
      <p:bldP spid="81960" grpId="0" animBg="1"/>
      <p:bldP spid="12" grpId="0" animBg="1"/>
      <p:bldP spid="81962" grpId="0" animBg="1"/>
      <p:bldP spid="13" grpId="0"/>
      <p:bldP spid="81964"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srcRect l="40630" t="16666" r="40629" b="26042"/>
          <a:stretch/>
        </p:blipFill>
        <p:spPr>
          <a:xfrm>
            <a:off x="2438400" y="0"/>
            <a:ext cx="3886200" cy="6679403"/>
          </a:xfrm>
          <a:prstGeom prst="rect">
            <a:avLst/>
          </a:prstGeom>
        </p:spPr>
      </p:pic>
    </p:spTree>
    <p:extLst>
      <p:ext uri="{BB962C8B-B14F-4D97-AF65-F5344CB8AC3E}">
        <p14:creationId xmlns:p14="http://schemas.microsoft.com/office/powerpoint/2010/main" val="315117329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92"/>
        <p:cNvGrpSpPr/>
        <p:nvPr/>
      </p:nvGrpSpPr>
      <p:grpSpPr>
        <a:xfrm>
          <a:off x="0" y="0"/>
          <a:ext cx="0" cy="0"/>
          <a:chOff x="0" y="0"/>
          <a:chExt cx="0" cy="0"/>
        </a:xfrm>
      </p:grpSpPr>
      <p:sp>
        <p:nvSpPr>
          <p:cNvPr id="193" name="Google Shape;193;p38"/>
          <p:cNvSpPr txBox="1">
            <a:spLocks noGrp="1"/>
          </p:cNvSpPr>
          <p:nvPr>
            <p:ph type="ctrTitle"/>
          </p:nvPr>
        </p:nvSpPr>
        <p:spPr>
          <a:xfrm>
            <a:off x="366267" y="1405891"/>
            <a:ext cx="8282400" cy="2109000"/>
          </a:xfrm>
          <a:prstGeom prst="rect">
            <a:avLst/>
          </a:prstGeom>
        </p:spPr>
        <p:txBody>
          <a:bodyPr spcFirstLastPara="1" wrap="square" lIns="91425" tIns="91425" rIns="91425" bIns="91425" anchor="b" anchorCtr="0">
            <a:noAutofit/>
          </a:bodyPr>
          <a:lstStyle/>
          <a:p>
            <a:r>
              <a:rPr lang="en-US" sz="4800" b="1" dirty="0">
                <a:solidFill>
                  <a:schemeClr val="bg1"/>
                </a:solidFill>
                <a:latin typeface="Times New Roman" charset="0"/>
                <a:ea typeface="ＭＳ Ｐゴシック" charset="0"/>
                <a:cs typeface="Times New Roman" charset="0"/>
                <a:sym typeface="Times New Roman" charset="0"/>
              </a:rPr>
              <a:t>AP Macro Unit 4: </a:t>
            </a:r>
            <a:br>
              <a:rPr lang="en-US" sz="4800" b="1" dirty="0">
                <a:solidFill>
                  <a:schemeClr val="bg1"/>
                </a:solidFill>
                <a:latin typeface="Times New Roman" charset="0"/>
                <a:ea typeface="ＭＳ Ｐゴシック" charset="0"/>
                <a:cs typeface="Times New Roman" charset="0"/>
                <a:sym typeface="Times New Roman" charset="0"/>
              </a:rPr>
            </a:br>
            <a:r>
              <a:rPr lang="en-US" sz="4800" b="1" dirty="0">
                <a:latin typeface="Times New Roman" charset="0"/>
                <a:cs typeface="Times New Roman" charset="0"/>
              </a:rPr>
              <a:t>Banking and the Expansion of the Money Supply</a:t>
            </a:r>
            <a:br>
              <a:rPr lang="en-US" sz="700" dirty="0">
                <a:latin typeface="Times New Roman" charset="0"/>
                <a:cs typeface="Times New Roman" charset="0"/>
              </a:rPr>
            </a:br>
            <a:endParaRPr sz="2400" dirty="0">
              <a:solidFill>
                <a:schemeClr val="bg1"/>
              </a:solidFill>
            </a:endParaRPr>
          </a:p>
        </p:txBody>
      </p:sp>
      <p:sp>
        <p:nvSpPr>
          <p:cNvPr id="194" name="Google Shape;194;p38"/>
          <p:cNvSpPr txBox="1">
            <a:spLocks noGrp="1"/>
          </p:cNvSpPr>
          <p:nvPr>
            <p:ph type="subTitle" idx="1"/>
          </p:nvPr>
        </p:nvSpPr>
        <p:spPr>
          <a:prstGeom prst="rect">
            <a:avLst/>
          </a:prstGeom>
        </p:spPr>
        <p:txBody>
          <a:bodyPr spcFirstLastPara="1" wrap="square" lIns="91425" tIns="91425" rIns="91425" bIns="91425" anchor="ctr" anchorCtr="0">
            <a:noAutofit/>
          </a:bodyPr>
          <a:lstStyle/>
          <a:p>
            <a:pPr marL="0" indent="0"/>
            <a:r>
              <a:rPr lang="en" dirty="0"/>
              <a:t>Live Webinar: October 17</a:t>
            </a:r>
            <a:r>
              <a:rPr lang="en" baseline="30000" dirty="0"/>
              <a:t>th</a:t>
            </a:r>
            <a:r>
              <a:rPr lang="en" dirty="0"/>
              <a:t>, 2022</a:t>
            </a:r>
            <a:endParaRPr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92162" name="Group 17"/>
          <p:cNvGrpSpPr>
            <a:grpSpLocks/>
          </p:cNvGrpSpPr>
          <p:nvPr/>
        </p:nvGrpSpPr>
        <p:grpSpPr bwMode="auto">
          <a:xfrm>
            <a:off x="2286000" y="2209800"/>
            <a:ext cx="4608513" cy="4040188"/>
            <a:chOff x="1473" y="948"/>
            <a:chExt cx="2989" cy="2724"/>
          </a:xfrm>
        </p:grpSpPr>
        <p:sp>
          <p:nvSpPr>
            <p:cNvPr id="92163" name="Line 18"/>
            <p:cNvSpPr>
              <a:spLocks noChangeShapeType="1"/>
            </p:cNvSpPr>
            <p:nvPr/>
          </p:nvSpPr>
          <p:spPr bwMode="auto">
            <a:xfrm>
              <a:off x="1489" y="948"/>
              <a:ext cx="0" cy="2724"/>
            </a:xfrm>
            <a:prstGeom prst="line">
              <a:avLst/>
            </a:prstGeom>
            <a:noFill/>
            <a:ln w="508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92164" name="Line 19"/>
            <p:cNvSpPr>
              <a:spLocks noChangeShapeType="1"/>
            </p:cNvSpPr>
            <p:nvPr/>
          </p:nvSpPr>
          <p:spPr bwMode="auto">
            <a:xfrm>
              <a:off x="1473" y="3655"/>
              <a:ext cx="2989" cy="0"/>
            </a:xfrm>
            <a:prstGeom prst="line">
              <a:avLst/>
            </a:prstGeom>
            <a:noFill/>
            <a:ln w="508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grpSp>
      <p:sp>
        <p:nvSpPr>
          <p:cNvPr id="92165" name="Text Box 31"/>
          <p:cNvSpPr txBox="1">
            <a:spLocks noChangeArrowheads="1"/>
          </p:cNvSpPr>
          <p:nvPr/>
        </p:nvSpPr>
        <p:spPr bwMode="auto">
          <a:xfrm>
            <a:off x="914400" y="1676400"/>
            <a:ext cx="16002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lIns="92075" tIns="46038" rIns="92075" bIns="46038" anchor="ct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spcBef>
                <a:spcPct val="20000"/>
              </a:spcBef>
            </a:pPr>
            <a:r>
              <a:rPr lang="en-US" sz="2800" b="1"/>
              <a:t>Inflation</a:t>
            </a:r>
          </a:p>
        </p:txBody>
      </p:sp>
      <p:sp>
        <p:nvSpPr>
          <p:cNvPr id="92166" name="Slide Number Placeholder 38"/>
          <p:cNvSpPr txBox="1">
            <a:spLocks noGrp="1"/>
          </p:cNvSpPr>
          <p:nvPr/>
        </p:nvSpPr>
        <p:spPr bwMode="auto">
          <a:xfrm>
            <a:off x="7239000" y="6400800"/>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r" eaLnBrk="1" hangingPunct="1"/>
            <a:fld id="{C933A708-7469-487E-80A7-BD353A0F1C5B}" type="slidenum">
              <a:rPr lang="en-US" sz="1400"/>
              <a:pPr algn="r" eaLnBrk="1" hangingPunct="1"/>
              <a:t>20</a:t>
            </a:fld>
            <a:endParaRPr lang="en-US" sz="1400"/>
          </a:p>
        </p:txBody>
      </p:sp>
      <p:sp>
        <p:nvSpPr>
          <p:cNvPr id="100382" name="Freeform 30"/>
          <p:cNvSpPr>
            <a:spLocks/>
          </p:cNvSpPr>
          <p:nvPr/>
        </p:nvSpPr>
        <p:spPr bwMode="auto">
          <a:xfrm rot="-358900">
            <a:off x="3200400" y="2362200"/>
            <a:ext cx="2819400" cy="3673475"/>
          </a:xfrm>
          <a:custGeom>
            <a:avLst/>
            <a:gdLst>
              <a:gd name="T0" fmla="*/ 0 w 4387"/>
              <a:gd name="T1" fmla="*/ 0 h 4289"/>
              <a:gd name="T2" fmla="*/ 2147483647 w 4387"/>
              <a:gd name="T3" fmla="*/ 2147483647 h 4289"/>
              <a:gd name="T4" fmla="*/ 2147483647 w 4387"/>
              <a:gd name="T5" fmla="*/ 2147483647 h 4289"/>
              <a:gd name="T6" fmla="*/ 2147483647 w 4387"/>
              <a:gd name="T7" fmla="*/ 2147483647 h 4289"/>
              <a:gd name="T8" fmla="*/ 2147483647 w 4387"/>
              <a:gd name="T9" fmla="*/ 2147483647 h 4289"/>
              <a:gd name="T10" fmla="*/ 2147483647 w 4387"/>
              <a:gd name="T11" fmla="*/ 2147483647 h 4289"/>
              <a:gd name="T12" fmla="*/ 2147483647 w 4387"/>
              <a:gd name="T13" fmla="*/ 2147483647 h 4289"/>
              <a:gd name="T14" fmla="*/ 2147483647 w 4387"/>
              <a:gd name="T15" fmla="*/ 2147483647 h 4289"/>
              <a:gd name="T16" fmla="*/ 2147483647 w 4387"/>
              <a:gd name="T17" fmla="*/ 2147483647 h 4289"/>
              <a:gd name="T18" fmla="*/ 2147483647 w 4387"/>
              <a:gd name="T19" fmla="*/ 2147483647 h 4289"/>
              <a:gd name="T20" fmla="*/ 2147483647 w 4387"/>
              <a:gd name="T21" fmla="*/ 2147483647 h 4289"/>
              <a:gd name="T22" fmla="*/ 2147483647 w 4387"/>
              <a:gd name="T23" fmla="*/ 2147483647 h 4289"/>
              <a:gd name="T24" fmla="*/ 2147483647 w 4387"/>
              <a:gd name="T25" fmla="*/ 2147483647 h 4289"/>
              <a:gd name="T26" fmla="*/ 2147483647 w 4387"/>
              <a:gd name="T27" fmla="*/ 2147483647 h 4289"/>
              <a:gd name="T28" fmla="*/ 2147483647 w 4387"/>
              <a:gd name="T29" fmla="*/ 2147483647 h 4289"/>
              <a:gd name="T30" fmla="*/ 2147483647 w 4387"/>
              <a:gd name="T31" fmla="*/ 2147483647 h 4289"/>
              <a:gd name="T32" fmla="*/ 2147483647 w 4387"/>
              <a:gd name="T33" fmla="*/ 2147483647 h 428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4387"/>
              <a:gd name="T52" fmla="*/ 0 h 4289"/>
              <a:gd name="T53" fmla="*/ 4387 w 4387"/>
              <a:gd name="T54" fmla="*/ 4289 h 4289"/>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4387" h="4289">
                <a:moveTo>
                  <a:pt x="0" y="0"/>
                </a:moveTo>
                <a:lnTo>
                  <a:pt x="191" y="346"/>
                </a:lnTo>
                <a:lnTo>
                  <a:pt x="397" y="685"/>
                </a:lnTo>
                <a:lnTo>
                  <a:pt x="615" y="1014"/>
                </a:lnTo>
                <a:lnTo>
                  <a:pt x="846" y="1335"/>
                </a:lnTo>
                <a:lnTo>
                  <a:pt x="1084" y="1643"/>
                </a:lnTo>
                <a:lnTo>
                  <a:pt x="1337" y="1942"/>
                </a:lnTo>
                <a:lnTo>
                  <a:pt x="1599" y="2230"/>
                </a:lnTo>
                <a:lnTo>
                  <a:pt x="1873" y="2509"/>
                </a:lnTo>
                <a:lnTo>
                  <a:pt x="2155" y="2773"/>
                </a:lnTo>
                <a:lnTo>
                  <a:pt x="2447" y="3028"/>
                </a:lnTo>
                <a:lnTo>
                  <a:pt x="2748" y="3269"/>
                </a:lnTo>
                <a:lnTo>
                  <a:pt x="3059" y="3499"/>
                </a:lnTo>
                <a:lnTo>
                  <a:pt x="3378" y="3715"/>
                </a:lnTo>
                <a:lnTo>
                  <a:pt x="3706" y="3919"/>
                </a:lnTo>
                <a:lnTo>
                  <a:pt x="4043" y="4110"/>
                </a:lnTo>
                <a:lnTo>
                  <a:pt x="4387" y="4289"/>
                </a:lnTo>
              </a:path>
            </a:pathLst>
          </a:custGeom>
          <a:noFill/>
          <a:ln w="57150">
            <a:solidFill>
              <a:srgbClr val="99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00383" name="Rectangle 31"/>
          <p:cNvSpPr>
            <a:spLocks noChangeArrowheads="1"/>
          </p:cNvSpPr>
          <p:nvPr/>
        </p:nvSpPr>
        <p:spPr bwMode="auto">
          <a:xfrm>
            <a:off x="6172200" y="5562600"/>
            <a:ext cx="1114425"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p>
            <a:pPr eaLnBrk="0" hangingPunct="0"/>
            <a:r>
              <a:rPr lang="en-US" sz="2800" b="1"/>
              <a:t>SRPC</a:t>
            </a:r>
          </a:p>
        </p:txBody>
      </p:sp>
      <p:sp>
        <p:nvSpPr>
          <p:cNvPr id="104505" name="Text Box 1081"/>
          <p:cNvSpPr txBox="1">
            <a:spLocks noChangeArrowheads="1"/>
          </p:cNvSpPr>
          <p:nvPr/>
        </p:nvSpPr>
        <p:spPr bwMode="auto">
          <a:xfrm>
            <a:off x="0" y="0"/>
            <a:ext cx="91440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lIns="92075" tIns="46038" rIns="92075" bIns="46038" anchor="ct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a:r>
              <a:rPr lang="en-US" sz="4400" b="1"/>
              <a:t>Short Run Phillips Curve</a:t>
            </a:r>
            <a:r>
              <a:rPr lang="en-US" sz="4400" b="1">
                <a:solidFill>
                  <a:srgbClr val="000099"/>
                </a:solidFill>
              </a:rPr>
              <a:t>  </a:t>
            </a:r>
          </a:p>
        </p:txBody>
      </p:sp>
      <p:sp>
        <p:nvSpPr>
          <p:cNvPr id="132101" name="Rectangle 5"/>
          <p:cNvSpPr>
            <a:spLocks noChangeArrowheads="1"/>
          </p:cNvSpPr>
          <p:nvPr/>
        </p:nvSpPr>
        <p:spPr bwMode="auto">
          <a:xfrm>
            <a:off x="6248400" y="6172200"/>
            <a:ext cx="2514600" cy="515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p>
            <a:pPr eaLnBrk="0" hangingPunct="0"/>
            <a:r>
              <a:rPr lang="en-US" sz="2800" b="1"/>
              <a:t>Unemployment</a:t>
            </a:r>
            <a:endParaRPr lang="en-US" sz="2800" b="1" baseline="-25000"/>
          </a:p>
        </p:txBody>
      </p:sp>
      <p:sp>
        <p:nvSpPr>
          <p:cNvPr id="92171" name="Line 11"/>
          <p:cNvSpPr>
            <a:spLocks noChangeShapeType="1"/>
          </p:cNvSpPr>
          <p:nvPr/>
        </p:nvSpPr>
        <p:spPr bwMode="auto">
          <a:xfrm flipH="1">
            <a:off x="2286000" y="2895600"/>
            <a:ext cx="2971800" cy="0"/>
          </a:xfrm>
          <a:prstGeom prst="line">
            <a:avLst/>
          </a:prstGeom>
          <a:noFill/>
          <a:ln w="57150">
            <a:solidFill>
              <a:schemeClr val="tx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2175" name="Line 15"/>
          <p:cNvSpPr>
            <a:spLocks noChangeShapeType="1"/>
          </p:cNvSpPr>
          <p:nvPr/>
        </p:nvSpPr>
        <p:spPr bwMode="auto">
          <a:xfrm>
            <a:off x="5257800" y="2971800"/>
            <a:ext cx="0" cy="3276600"/>
          </a:xfrm>
          <a:prstGeom prst="line">
            <a:avLst/>
          </a:prstGeom>
          <a:noFill/>
          <a:ln w="57150">
            <a:solidFill>
              <a:schemeClr val="tx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32112" name="Text Box 16"/>
          <p:cNvSpPr txBox="1">
            <a:spLocks noChangeArrowheads="1"/>
          </p:cNvSpPr>
          <p:nvPr/>
        </p:nvSpPr>
        <p:spPr bwMode="auto">
          <a:xfrm>
            <a:off x="2895600" y="6172200"/>
            <a:ext cx="71755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US" sz="2800" b="1"/>
              <a:t>2%</a:t>
            </a:r>
            <a:endParaRPr lang="en-US" sz="2800" b="1" baseline="-25000"/>
          </a:p>
        </p:txBody>
      </p:sp>
      <p:sp>
        <p:nvSpPr>
          <p:cNvPr id="2" name="Text Box 16"/>
          <p:cNvSpPr txBox="1">
            <a:spLocks noChangeArrowheads="1"/>
          </p:cNvSpPr>
          <p:nvPr/>
        </p:nvSpPr>
        <p:spPr bwMode="auto">
          <a:xfrm>
            <a:off x="5029200" y="6172200"/>
            <a:ext cx="71755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US" sz="2800" b="1"/>
              <a:t>9%</a:t>
            </a:r>
            <a:endParaRPr lang="en-US" sz="2800" b="1" baseline="-25000"/>
          </a:p>
        </p:txBody>
      </p:sp>
      <p:sp>
        <p:nvSpPr>
          <p:cNvPr id="3" name="Text Box 16"/>
          <p:cNvSpPr txBox="1">
            <a:spLocks noChangeArrowheads="1"/>
          </p:cNvSpPr>
          <p:nvPr/>
        </p:nvSpPr>
        <p:spPr bwMode="auto">
          <a:xfrm>
            <a:off x="1600200" y="5029200"/>
            <a:ext cx="71755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US" sz="2800" b="1"/>
              <a:t>1%</a:t>
            </a:r>
            <a:endParaRPr lang="en-US" sz="2800" b="1" baseline="-25000"/>
          </a:p>
        </p:txBody>
      </p:sp>
      <p:sp>
        <p:nvSpPr>
          <p:cNvPr id="4" name="Text Box 16"/>
          <p:cNvSpPr txBox="1">
            <a:spLocks noChangeArrowheads="1"/>
          </p:cNvSpPr>
          <p:nvPr/>
        </p:nvSpPr>
        <p:spPr bwMode="auto">
          <a:xfrm>
            <a:off x="1600200" y="2590800"/>
            <a:ext cx="71755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US" sz="2800" b="1"/>
              <a:t>5%</a:t>
            </a:r>
            <a:endParaRPr lang="en-US" sz="2800" b="1" baseline="-25000"/>
          </a:p>
        </p:txBody>
      </p:sp>
      <p:sp>
        <p:nvSpPr>
          <p:cNvPr id="132111" name="Text Box 15"/>
          <p:cNvSpPr txBox="1">
            <a:spLocks noChangeArrowheads="1"/>
          </p:cNvSpPr>
          <p:nvPr/>
        </p:nvSpPr>
        <p:spPr bwMode="auto">
          <a:xfrm>
            <a:off x="18256" y="609600"/>
            <a:ext cx="9144000" cy="968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eaLnBrk="1" hangingPunct="1">
              <a:lnSpc>
                <a:spcPct val="90000"/>
              </a:lnSpc>
            </a:pPr>
            <a:r>
              <a:rPr lang="en-US" sz="3200" b="1" dirty="0">
                <a:solidFill>
                  <a:srgbClr val="000099"/>
                </a:solidFill>
              </a:rPr>
              <a:t>What happens when AS falls causing stagflation?</a:t>
            </a:r>
          </a:p>
          <a:p>
            <a:pPr algn="ctr" eaLnBrk="1" hangingPunct="1">
              <a:lnSpc>
                <a:spcPct val="90000"/>
              </a:lnSpc>
            </a:pPr>
            <a:r>
              <a:rPr lang="en-US" sz="3200" b="1" dirty="0">
                <a:solidFill>
                  <a:srgbClr val="000099"/>
                </a:solidFill>
              </a:rPr>
              <a:t>Increase in unemployment and inflation    </a:t>
            </a:r>
            <a:endParaRPr lang="en-US" sz="3200" b="1" baseline="-25000" dirty="0">
              <a:solidFill>
                <a:srgbClr val="000099"/>
              </a:solidFill>
            </a:endParaRPr>
          </a:p>
        </p:txBody>
      </p:sp>
      <p:sp>
        <p:nvSpPr>
          <p:cNvPr id="5" name="Freeform 30"/>
          <p:cNvSpPr>
            <a:spLocks/>
          </p:cNvSpPr>
          <p:nvPr/>
        </p:nvSpPr>
        <p:spPr bwMode="auto">
          <a:xfrm rot="-358900">
            <a:off x="4724400" y="1828800"/>
            <a:ext cx="3124200" cy="3276600"/>
          </a:xfrm>
          <a:custGeom>
            <a:avLst/>
            <a:gdLst>
              <a:gd name="T0" fmla="*/ 0 w 4387"/>
              <a:gd name="T1" fmla="*/ 0 h 4289"/>
              <a:gd name="T2" fmla="*/ 2147483647 w 4387"/>
              <a:gd name="T3" fmla="*/ 2147483647 h 4289"/>
              <a:gd name="T4" fmla="*/ 2147483647 w 4387"/>
              <a:gd name="T5" fmla="*/ 2147483647 h 4289"/>
              <a:gd name="T6" fmla="*/ 2147483647 w 4387"/>
              <a:gd name="T7" fmla="*/ 2147483647 h 4289"/>
              <a:gd name="T8" fmla="*/ 2147483647 w 4387"/>
              <a:gd name="T9" fmla="*/ 2147483647 h 4289"/>
              <a:gd name="T10" fmla="*/ 2147483647 w 4387"/>
              <a:gd name="T11" fmla="*/ 2147483647 h 4289"/>
              <a:gd name="T12" fmla="*/ 2147483647 w 4387"/>
              <a:gd name="T13" fmla="*/ 2147483647 h 4289"/>
              <a:gd name="T14" fmla="*/ 2147483647 w 4387"/>
              <a:gd name="T15" fmla="*/ 2147483647 h 4289"/>
              <a:gd name="T16" fmla="*/ 2147483647 w 4387"/>
              <a:gd name="T17" fmla="*/ 2147483647 h 4289"/>
              <a:gd name="T18" fmla="*/ 2147483647 w 4387"/>
              <a:gd name="T19" fmla="*/ 2147483647 h 4289"/>
              <a:gd name="T20" fmla="*/ 2147483647 w 4387"/>
              <a:gd name="T21" fmla="*/ 2147483647 h 4289"/>
              <a:gd name="T22" fmla="*/ 2147483647 w 4387"/>
              <a:gd name="T23" fmla="*/ 2147483647 h 4289"/>
              <a:gd name="T24" fmla="*/ 2147483647 w 4387"/>
              <a:gd name="T25" fmla="*/ 2147483647 h 4289"/>
              <a:gd name="T26" fmla="*/ 2147483647 w 4387"/>
              <a:gd name="T27" fmla="*/ 2147483647 h 4289"/>
              <a:gd name="T28" fmla="*/ 2147483647 w 4387"/>
              <a:gd name="T29" fmla="*/ 2147483647 h 4289"/>
              <a:gd name="T30" fmla="*/ 2147483647 w 4387"/>
              <a:gd name="T31" fmla="*/ 2147483647 h 4289"/>
              <a:gd name="T32" fmla="*/ 2147483647 w 4387"/>
              <a:gd name="T33" fmla="*/ 2147483647 h 428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4387"/>
              <a:gd name="T52" fmla="*/ 0 h 4289"/>
              <a:gd name="T53" fmla="*/ 4387 w 4387"/>
              <a:gd name="T54" fmla="*/ 4289 h 4289"/>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4387" h="4289">
                <a:moveTo>
                  <a:pt x="0" y="0"/>
                </a:moveTo>
                <a:lnTo>
                  <a:pt x="191" y="346"/>
                </a:lnTo>
                <a:lnTo>
                  <a:pt x="397" y="685"/>
                </a:lnTo>
                <a:lnTo>
                  <a:pt x="615" y="1014"/>
                </a:lnTo>
                <a:lnTo>
                  <a:pt x="846" y="1335"/>
                </a:lnTo>
                <a:lnTo>
                  <a:pt x="1084" y="1643"/>
                </a:lnTo>
                <a:lnTo>
                  <a:pt x="1337" y="1942"/>
                </a:lnTo>
                <a:lnTo>
                  <a:pt x="1599" y="2230"/>
                </a:lnTo>
                <a:lnTo>
                  <a:pt x="1873" y="2509"/>
                </a:lnTo>
                <a:lnTo>
                  <a:pt x="2155" y="2773"/>
                </a:lnTo>
                <a:lnTo>
                  <a:pt x="2447" y="3028"/>
                </a:lnTo>
                <a:lnTo>
                  <a:pt x="2748" y="3269"/>
                </a:lnTo>
                <a:lnTo>
                  <a:pt x="3059" y="3499"/>
                </a:lnTo>
                <a:lnTo>
                  <a:pt x="3378" y="3715"/>
                </a:lnTo>
                <a:lnTo>
                  <a:pt x="3706" y="3919"/>
                </a:lnTo>
                <a:lnTo>
                  <a:pt x="4043" y="4110"/>
                </a:lnTo>
                <a:lnTo>
                  <a:pt x="4387" y="4289"/>
                </a:lnTo>
              </a:path>
            </a:pathLst>
          </a:custGeom>
          <a:noFill/>
          <a:ln w="57150">
            <a:solidFill>
              <a:srgbClr val="99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6" name="Rectangle 31"/>
          <p:cNvSpPr>
            <a:spLocks noChangeArrowheads="1"/>
          </p:cNvSpPr>
          <p:nvPr/>
        </p:nvSpPr>
        <p:spPr bwMode="auto">
          <a:xfrm>
            <a:off x="7620000" y="4876800"/>
            <a:ext cx="1235075"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p>
            <a:pPr eaLnBrk="0" hangingPunct="0"/>
            <a:r>
              <a:rPr lang="en-US" sz="2800" b="1"/>
              <a:t>SRPC</a:t>
            </a:r>
            <a:r>
              <a:rPr lang="en-US" sz="2800" b="1" baseline="-25000"/>
              <a:t>1</a:t>
            </a:r>
          </a:p>
        </p:txBody>
      </p:sp>
      <p:sp>
        <p:nvSpPr>
          <p:cNvPr id="92186" name="Oval 26"/>
          <p:cNvSpPr>
            <a:spLocks noChangeArrowheads="1"/>
          </p:cNvSpPr>
          <p:nvPr/>
        </p:nvSpPr>
        <p:spPr bwMode="auto">
          <a:xfrm>
            <a:off x="5181600" y="2819400"/>
            <a:ext cx="152400" cy="152400"/>
          </a:xfrm>
          <a:prstGeom prst="ellipse">
            <a:avLst/>
          </a:prstGeom>
          <a:solidFill>
            <a:srgbClr val="FFFF00"/>
          </a:solidFill>
          <a:ln w="285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2187" name="AutoShape 27"/>
          <p:cNvSpPr>
            <a:spLocks noChangeArrowheads="1"/>
          </p:cNvSpPr>
          <p:nvPr/>
        </p:nvSpPr>
        <p:spPr bwMode="auto">
          <a:xfrm>
            <a:off x="4267200" y="3429000"/>
            <a:ext cx="838200" cy="457200"/>
          </a:xfrm>
          <a:prstGeom prst="rightArrow">
            <a:avLst>
              <a:gd name="adj1" fmla="val 50000"/>
              <a:gd name="adj2" fmla="val 45833"/>
            </a:avLst>
          </a:prstGeom>
          <a:solidFill>
            <a:srgbClr val="FFFF00"/>
          </a:solidFill>
          <a:ln w="381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2188" name="Line 28"/>
          <p:cNvSpPr>
            <a:spLocks noChangeShapeType="1"/>
          </p:cNvSpPr>
          <p:nvPr/>
        </p:nvSpPr>
        <p:spPr bwMode="auto">
          <a:xfrm>
            <a:off x="3200400" y="3048000"/>
            <a:ext cx="0" cy="3200400"/>
          </a:xfrm>
          <a:prstGeom prst="line">
            <a:avLst/>
          </a:prstGeom>
          <a:noFill/>
          <a:ln w="57150">
            <a:solidFill>
              <a:schemeClr val="tx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2189" name="Line 29"/>
          <p:cNvSpPr>
            <a:spLocks noChangeShapeType="1"/>
          </p:cNvSpPr>
          <p:nvPr/>
        </p:nvSpPr>
        <p:spPr bwMode="auto">
          <a:xfrm flipH="1">
            <a:off x="2286000" y="5257800"/>
            <a:ext cx="2895600" cy="0"/>
          </a:xfrm>
          <a:prstGeom prst="line">
            <a:avLst/>
          </a:prstGeom>
          <a:noFill/>
          <a:ln w="57150">
            <a:solidFill>
              <a:schemeClr val="tx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2190" name="Line 30"/>
          <p:cNvSpPr>
            <a:spLocks noChangeShapeType="1"/>
          </p:cNvSpPr>
          <p:nvPr/>
        </p:nvSpPr>
        <p:spPr bwMode="auto">
          <a:xfrm flipH="1">
            <a:off x="2286000" y="2895600"/>
            <a:ext cx="914400" cy="0"/>
          </a:xfrm>
          <a:prstGeom prst="line">
            <a:avLst/>
          </a:prstGeom>
          <a:noFill/>
          <a:ln w="57150">
            <a:solidFill>
              <a:schemeClr val="tx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2191" name="Line 31"/>
          <p:cNvSpPr>
            <a:spLocks noChangeShapeType="1"/>
          </p:cNvSpPr>
          <p:nvPr/>
        </p:nvSpPr>
        <p:spPr bwMode="auto">
          <a:xfrm>
            <a:off x="5257800" y="5257800"/>
            <a:ext cx="0" cy="990600"/>
          </a:xfrm>
          <a:prstGeom prst="line">
            <a:avLst/>
          </a:prstGeom>
          <a:noFill/>
          <a:ln w="57150">
            <a:solidFill>
              <a:schemeClr val="tx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2176" name="Oval 16"/>
          <p:cNvSpPr>
            <a:spLocks noChangeArrowheads="1"/>
          </p:cNvSpPr>
          <p:nvPr/>
        </p:nvSpPr>
        <p:spPr bwMode="auto">
          <a:xfrm>
            <a:off x="5181600" y="5181600"/>
            <a:ext cx="152400" cy="152400"/>
          </a:xfrm>
          <a:prstGeom prst="ellipse">
            <a:avLst/>
          </a:prstGeom>
          <a:solidFill>
            <a:srgbClr val="FFFF00"/>
          </a:solidFill>
          <a:ln w="285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2172" name="Oval 12"/>
          <p:cNvSpPr>
            <a:spLocks noChangeArrowheads="1"/>
          </p:cNvSpPr>
          <p:nvPr/>
        </p:nvSpPr>
        <p:spPr bwMode="auto">
          <a:xfrm>
            <a:off x="3124200" y="2819400"/>
            <a:ext cx="152400" cy="152400"/>
          </a:xfrm>
          <a:prstGeom prst="ellipse">
            <a:avLst/>
          </a:prstGeom>
          <a:solidFill>
            <a:srgbClr val="FFFF00"/>
          </a:solidFill>
          <a:ln w="285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pic>
        <p:nvPicPr>
          <p:cNvPr id="10" name="Picture 9">
            <a:extLst>
              <a:ext uri="{FF2B5EF4-FFF2-40B4-BE49-F238E27FC236}">
                <a16:creationId xmlns:a16="http://schemas.microsoft.com/office/drawing/2014/main" id="{476DB4FE-611A-6127-BB7A-173FC08E2958}"/>
              </a:ext>
            </a:extLst>
          </p:cNvPr>
          <p:cNvPicPr>
            <a:picLocks noChangeAspect="1"/>
          </p:cNvPicPr>
          <p:nvPr/>
        </p:nvPicPr>
        <p:blipFill>
          <a:blip r:embed="rId3"/>
          <a:stretch>
            <a:fillRect/>
          </a:stretch>
        </p:blipFill>
        <p:spPr>
          <a:xfrm>
            <a:off x="-1237" y="5984611"/>
            <a:ext cx="1428823" cy="825542"/>
          </a:xfrm>
          <a:prstGeom prst="rect">
            <a:avLst/>
          </a:prstGeom>
        </p:spPr>
      </p:pic>
    </p:spTree>
    <p:extLst>
      <p:ext uri="{BB962C8B-B14F-4D97-AF65-F5344CB8AC3E}">
        <p14:creationId xmlns:p14="http://schemas.microsoft.com/office/powerpoint/2010/main" val="339732424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132111">
                                            <p:txEl>
                                              <p:pRg st="0" end="0"/>
                                            </p:txEl>
                                          </p:spTgt>
                                        </p:tgtEl>
                                        <p:attrNameLst>
                                          <p:attrName>style.visibility</p:attrName>
                                        </p:attrNameLst>
                                      </p:cBhvr>
                                      <p:to>
                                        <p:strVal val="visible"/>
                                      </p:to>
                                    </p:set>
                                    <p:animEffect transition="in" filter="dissolve">
                                      <p:cBhvr>
                                        <p:cTn id="7" dur="500"/>
                                        <p:tgtEl>
                                          <p:spTgt spid="132111">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132111">
                                            <p:txEl>
                                              <p:pRg st="1" end="1"/>
                                            </p:txEl>
                                          </p:spTgt>
                                        </p:tgtEl>
                                        <p:attrNameLst>
                                          <p:attrName>style.visibility</p:attrName>
                                        </p:attrNameLst>
                                      </p:cBhvr>
                                      <p:to>
                                        <p:strVal val="visible"/>
                                      </p:to>
                                    </p:set>
                                    <p:animEffect transition="in" filter="dissolve">
                                      <p:cBhvr>
                                        <p:cTn id="12" dur="500"/>
                                        <p:tgtEl>
                                          <p:spTgt spid="132111">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dissolve">
                                      <p:cBhvr>
                                        <p:cTn id="17" dur="500"/>
                                        <p:tgtEl>
                                          <p:spTgt spid="5"/>
                                        </p:tgtEl>
                                      </p:cBhvr>
                                    </p:animEffect>
                                  </p:childTnLst>
                                </p:cTn>
                              </p:par>
                              <p:par>
                                <p:cTn id="18" presetID="9" presetClass="entr" presetSubtype="0" fill="hold" grpId="0" nodeType="withEffect">
                                  <p:stCondLst>
                                    <p:cond delay="0"/>
                                  </p:stCondLst>
                                  <p:childTnLst>
                                    <p:set>
                                      <p:cBhvr>
                                        <p:cTn id="19" dur="1" fill="hold">
                                          <p:stCondLst>
                                            <p:cond delay="0"/>
                                          </p:stCondLst>
                                        </p:cTn>
                                        <p:tgtEl>
                                          <p:spTgt spid="92187"/>
                                        </p:tgtEl>
                                        <p:attrNameLst>
                                          <p:attrName>style.visibility</p:attrName>
                                        </p:attrNameLst>
                                      </p:cBhvr>
                                      <p:to>
                                        <p:strVal val="visible"/>
                                      </p:to>
                                    </p:set>
                                    <p:animEffect transition="in" filter="dissolve">
                                      <p:cBhvr>
                                        <p:cTn id="20" dur="500"/>
                                        <p:tgtEl>
                                          <p:spTgt spid="92187"/>
                                        </p:tgtEl>
                                      </p:cBhvr>
                                    </p:animEffect>
                                  </p:childTnLst>
                                </p:cTn>
                              </p:par>
                              <p:par>
                                <p:cTn id="21" presetID="9" presetClass="entr" presetSubtype="0" fill="hold" grpId="0" nodeType="withEffect">
                                  <p:stCondLst>
                                    <p:cond delay="0"/>
                                  </p:stCondLst>
                                  <p:childTnLst>
                                    <p:set>
                                      <p:cBhvr>
                                        <p:cTn id="22" dur="1" fill="hold">
                                          <p:stCondLst>
                                            <p:cond delay="0"/>
                                          </p:stCondLst>
                                        </p:cTn>
                                        <p:tgtEl>
                                          <p:spTgt spid="6"/>
                                        </p:tgtEl>
                                        <p:attrNameLst>
                                          <p:attrName>style.visibility</p:attrName>
                                        </p:attrNameLst>
                                      </p:cBhvr>
                                      <p:to>
                                        <p:strVal val="visible"/>
                                      </p:to>
                                    </p:set>
                                    <p:animEffect transition="in" filter="dissolve">
                                      <p:cBhvr>
                                        <p:cTn id="23" dur="500"/>
                                        <p:tgtEl>
                                          <p:spTgt spid="6"/>
                                        </p:tgtEl>
                                      </p:cBhvr>
                                    </p:animEffect>
                                  </p:childTnLst>
                                </p:cTn>
                              </p:par>
                              <p:par>
                                <p:cTn id="24" presetID="9" presetClass="entr" presetSubtype="0" fill="hold" grpId="0" nodeType="withEffect">
                                  <p:stCondLst>
                                    <p:cond delay="0"/>
                                  </p:stCondLst>
                                  <p:childTnLst>
                                    <p:set>
                                      <p:cBhvr>
                                        <p:cTn id="25" dur="1" fill="hold">
                                          <p:stCondLst>
                                            <p:cond delay="0"/>
                                          </p:stCondLst>
                                        </p:cTn>
                                        <p:tgtEl>
                                          <p:spTgt spid="92175"/>
                                        </p:tgtEl>
                                        <p:attrNameLst>
                                          <p:attrName>style.visibility</p:attrName>
                                        </p:attrNameLst>
                                      </p:cBhvr>
                                      <p:to>
                                        <p:strVal val="visible"/>
                                      </p:to>
                                    </p:set>
                                    <p:animEffect transition="in" filter="dissolve">
                                      <p:cBhvr>
                                        <p:cTn id="26" dur="500"/>
                                        <p:tgtEl>
                                          <p:spTgt spid="92175"/>
                                        </p:tgtEl>
                                      </p:cBhvr>
                                    </p:animEffect>
                                  </p:childTnLst>
                                </p:cTn>
                              </p:par>
                              <p:par>
                                <p:cTn id="27" presetID="9" presetClass="entr" presetSubtype="0" fill="hold" grpId="0" nodeType="withEffect">
                                  <p:stCondLst>
                                    <p:cond delay="0"/>
                                  </p:stCondLst>
                                  <p:childTnLst>
                                    <p:set>
                                      <p:cBhvr>
                                        <p:cTn id="28" dur="1" fill="hold">
                                          <p:stCondLst>
                                            <p:cond delay="0"/>
                                          </p:stCondLst>
                                        </p:cTn>
                                        <p:tgtEl>
                                          <p:spTgt spid="92171"/>
                                        </p:tgtEl>
                                        <p:attrNameLst>
                                          <p:attrName>style.visibility</p:attrName>
                                        </p:attrNameLst>
                                      </p:cBhvr>
                                      <p:to>
                                        <p:strVal val="visible"/>
                                      </p:to>
                                    </p:set>
                                    <p:animEffect transition="in" filter="dissolve">
                                      <p:cBhvr>
                                        <p:cTn id="29" dur="500"/>
                                        <p:tgtEl>
                                          <p:spTgt spid="92171"/>
                                        </p:tgtEl>
                                      </p:cBhvr>
                                    </p:animEffect>
                                  </p:childTnLst>
                                </p:cTn>
                              </p:par>
                              <p:par>
                                <p:cTn id="30" presetID="9" presetClass="entr" presetSubtype="0" fill="hold" grpId="0" nodeType="withEffect">
                                  <p:stCondLst>
                                    <p:cond delay="0"/>
                                  </p:stCondLst>
                                  <p:childTnLst>
                                    <p:set>
                                      <p:cBhvr>
                                        <p:cTn id="31" dur="1" fill="hold">
                                          <p:stCondLst>
                                            <p:cond delay="0"/>
                                          </p:stCondLst>
                                        </p:cTn>
                                        <p:tgtEl>
                                          <p:spTgt spid="92186"/>
                                        </p:tgtEl>
                                        <p:attrNameLst>
                                          <p:attrName>style.visibility</p:attrName>
                                        </p:attrNameLst>
                                      </p:cBhvr>
                                      <p:to>
                                        <p:strVal val="visible"/>
                                      </p:to>
                                    </p:set>
                                    <p:animEffect transition="in" filter="dissolve">
                                      <p:cBhvr>
                                        <p:cTn id="32" dur="500"/>
                                        <p:tgtEl>
                                          <p:spTgt spid="9218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171" grpId="0" animBg="1"/>
      <p:bldP spid="92175" grpId="0" animBg="1"/>
      <p:bldP spid="132111" grpId="0" build="p"/>
      <p:bldP spid="5" grpId="0" animBg="1"/>
      <p:bldP spid="6" grpId="0"/>
      <p:bldP spid="92186" grpId="0" animBg="1"/>
      <p:bldP spid="92187"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4" name="Picture 2"/>
          <p:cNvPicPr>
            <a:picLocks noChangeAspect="1" noChangeArrowheads="1"/>
          </p:cNvPicPr>
          <p:nvPr/>
        </p:nvPicPr>
        <p:blipFill>
          <a:blip r:embed="rId3">
            <a:extLst>
              <a:ext uri="{28A0092B-C50C-407E-A947-70E740481C1C}">
                <a14:useLocalDpi xmlns:a14="http://schemas.microsoft.com/office/drawing/2010/main" val="0"/>
              </a:ext>
            </a:extLst>
          </a:blip>
          <a:srcRect l="33131" t="23215" r="16672" b="13690"/>
          <a:stretch>
            <a:fillRect/>
          </a:stretch>
        </p:blipFill>
        <p:spPr bwMode="auto">
          <a:xfrm>
            <a:off x="152400" y="461963"/>
            <a:ext cx="8839200" cy="62468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8675" name="Rectangle 1"/>
          <p:cNvSpPr>
            <a:spLocks noChangeArrowheads="1"/>
          </p:cNvSpPr>
          <p:nvPr/>
        </p:nvSpPr>
        <p:spPr bwMode="auto">
          <a:xfrm>
            <a:off x="6683375" y="0"/>
            <a:ext cx="2460625"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Times New Roman" panose="02020603050405020304" pitchFamily="18" charset="0"/>
              </a:defRPr>
            </a:lvl1pPr>
            <a:lvl2pPr marL="742950" indent="-285750" eaLnBrk="0" hangingPunct="0">
              <a:spcBef>
                <a:spcPct val="20000"/>
              </a:spcBef>
              <a:buChar char="–"/>
              <a:defRPr sz="2800">
                <a:solidFill>
                  <a:schemeClr val="tx1"/>
                </a:solidFill>
                <a:latin typeface="Times New Roman" panose="02020603050405020304" pitchFamily="18" charset="0"/>
              </a:defRPr>
            </a:lvl2pPr>
            <a:lvl3pPr marL="1143000" indent="-228600" eaLnBrk="0" hangingPunct="0">
              <a:spcBef>
                <a:spcPct val="20000"/>
              </a:spcBef>
              <a:buChar char="•"/>
              <a:defRPr sz="2400">
                <a:solidFill>
                  <a:schemeClr val="tx1"/>
                </a:solidFill>
                <a:latin typeface="Times New Roman" panose="02020603050405020304" pitchFamily="18" charset="0"/>
              </a:defRPr>
            </a:lvl3pPr>
            <a:lvl4pPr marL="1600200" indent="-228600" eaLnBrk="0" hangingPunct="0">
              <a:spcBef>
                <a:spcPct val="20000"/>
              </a:spcBef>
              <a:buChar char="–"/>
              <a:defRPr sz="2000">
                <a:solidFill>
                  <a:schemeClr val="tx1"/>
                </a:solidFill>
                <a:latin typeface="Times New Roman" panose="02020603050405020304" pitchFamily="18" charset="0"/>
              </a:defRPr>
            </a:lvl4pPr>
            <a:lvl5pPr marL="2057400" indent="-228600"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en-US" sz="2400" b="1"/>
              <a:t>2008 Audit Exam</a:t>
            </a:r>
            <a:endParaRPr lang="en-US" altLang="en-US" sz="2400"/>
          </a:p>
        </p:txBody>
      </p:sp>
      <p:sp>
        <p:nvSpPr>
          <p:cNvPr id="6" name="Oval 5"/>
          <p:cNvSpPr/>
          <p:nvPr/>
        </p:nvSpPr>
        <p:spPr>
          <a:xfrm>
            <a:off x="990600" y="1828800"/>
            <a:ext cx="533400" cy="457200"/>
          </a:xfrm>
          <a:prstGeom prst="ellipse">
            <a:avLst/>
          </a:prstGeom>
          <a:noFill/>
          <a:ln w="762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Tree>
    <p:extLst>
      <p:ext uri="{BB962C8B-B14F-4D97-AF65-F5344CB8AC3E}">
        <p14:creationId xmlns:p14="http://schemas.microsoft.com/office/powerpoint/2010/main" val="359862361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7960" y="887"/>
            <a:ext cx="9136039" cy="6890095"/>
          </a:xfrm>
          <a:prstGeom prst="rect">
            <a:avLst/>
          </a:prstGeom>
        </p:spPr>
      </p:pic>
      <p:sp>
        <p:nvSpPr>
          <p:cNvPr id="2" name="Title 1"/>
          <p:cNvSpPr>
            <a:spLocks noGrp="1"/>
          </p:cNvSpPr>
          <p:nvPr>
            <p:ph type="title"/>
          </p:nvPr>
        </p:nvSpPr>
        <p:spPr>
          <a:xfrm>
            <a:off x="3200400" y="-228600"/>
            <a:ext cx="8686800" cy="841248"/>
          </a:xfrm>
        </p:spPr>
        <p:txBody>
          <a:bodyPr/>
          <a:lstStyle/>
          <a:p>
            <a:r>
              <a:rPr lang="en-US" dirty="0"/>
              <a:t>2015 Exam</a:t>
            </a:r>
          </a:p>
        </p:txBody>
      </p:sp>
      <p:sp>
        <p:nvSpPr>
          <p:cNvPr id="3" name="Oval 2"/>
          <p:cNvSpPr/>
          <p:nvPr/>
        </p:nvSpPr>
        <p:spPr>
          <a:xfrm>
            <a:off x="762000" y="2514600"/>
            <a:ext cx="838200" cy="762000"/>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2182438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80">
                                          <p:stCondLst>
                                            <p:cond delay="0"/>
                                          </p:stCondLst>
                                        </p:cTn>
                                        <p:tgtEl>
                                          <p:spTgt spid="3"/>
                                        </p:tgtEl>
                                      </p:cBhvr>
                                    </p:animEffect>
                                    <p:anim calcmode="lin" valueType="num">
                                      <p:cBhvr>
                                        <p:cTn id="8" dur="1822" tmFilter="0,0; 0.14,0.36; 0.43,0.73; 0.71,0.91; 1.0,1.0">
                                          <p:stCondLst>
                                            <p:cond delay="0"/>
                                          </p:stCondLst>
                                        </p:cTn>
                                        <p:tgtEl>
                                          <p:spTgt spid="3"/>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3"/>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3"/>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3"/>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3"/>
                                        </p:tgtEl>
                                        <p:attrNameLst>
                                          <p:attrName>ppt_y</p:attrName>
                                        </p:attrNameLst>
                                      </p:cBhvr>
                                      <p:tavLst>
                                        <p:tav tm="0" fmla="#ppt_y-sin(pi*$)/81">
                                          <p:val>
                                            <p:fltVal val="0"/>
                                          </p:val>
                                        </p:tav>
                                        <p:tav tm="100000">
                                          <p:val>
                                            <p:fltVal val="1"/>
                                          </p:val>
                                        </p:tav>
                                      </p:tavLst>
                                    </p:anim>
                                    <p:animScale>
                                      <p:cBhvr>
                                        <p:cTn id="13" dur="26">
                                          <p:stCondLst>
                                            <p:cond delay="650"/>
                                          </p:stCondLst>
                                        </p:cTn>
                                        <p:tgtEl>
                                          <p:spTgt spid="3"/>
                                        </p:tgtEl>
                                      </p:cBhvr>
                                      <p:to x="100000" y="60000"/>
                                    </p:animScale>
                                    <p:animScale>
                                      <p:cBhvr>
                                        <p:cTn id="14" dur="166" decel="50000">
                                          <p:stCondLst>
                                            <p:cond delay="676"/>
                                          </p:stCondLst>
                                        </p:cTn>
                                        <p:tgtEl>
                                          <p:spTgt spid="3"/>
                                        </p:tgtEl>
                                      </p:cBhvr>
                                      <p:to x="100000" y="100000"/>
                                    </p:animScale>
                                    <p:animScale>
                                      <p:cBhvr>
                                        <p:cTn id="15" dur="26">
                                          <p:stCondLst>
                                            <p:cond delay="1312"/>
                                          </p:stCondLst>
                                        </p:cTn>
                                        <p:tgtEl>
                                          <p:spTgt spid="3"/>
                                        </p:tgtEl>
                                      </p:cBhvr>
                                      <p:to x="100000" y="80000"/>
                                    </p:animScale>
                                    <p:animScale>
                                      <p:cBhvr>
                                        <p:cTn id="16" dur="166" decel="50000">
                                          <p:stCondLst>
                                            <p:cond delay="1338"/>
                                          </p:stCondLst>
                                        </p:cTn>
                                        <p:tgtEl>
                                          <p:spTgt spid="3"/>
                                        </p:tgtEl>
                                      </p:cBhvr>
                                      <p:to x="100000" y="100000"/>
                                    </p:animScale>
                                    <p:animScale>
                                      <p:cBhvr>
                                        <p:cTn id="17" dur="26">
                                          <p:stCondLst>
                                            <p:cond delay="1642"/>
                                          </p:stCondLst>
                                        </p:cTn>
                                        <p:tgtEl>
                                          <p:spTgt spid="3"/>
                                        </p:tgtEl>
                                      </p:cBhvr>
                                      <p:to x="100000" y="90000"/>
                                    </p:animScale>
                                    <p:animScale>
                                      <p:cBhvr>
                                        <p:cTn id="18" dur="166" decel="50000">
                                          <p:stCondLst>
                                            <p:cond delay="1668"/>
                                          </p:stCondLst>
                                        </p:cTn>
                                        <p:tgtEl>
                                          <p:spTgt spid="3"/>
                                        </p:tgtEl>
                                      </p:cBhvr>
                                      <p:to x="100000" y="100000"/>
                                    </p:animScale>
                                    <p:animScale>
                                      <p:cBhvr>
                                        <p:cTn id="19" dur="26">
                                          <p:stCondLst>
                                            <p:cond delay="1808"/>
                                          </p:stCondLst>
                                        </p:cTn>
                                        <p:tgtEl>
                                          <p:spTgt spid="3"/>
                                        </p:tgtEl>
                                      </p:cBhvr>
                                      <p:to x="100000" y="95000"/>
                                    </p:animScale>
                                    <p:animScale>
                                      <p:cBhvr>
                                        <p:cTn id="20" dur="166" decel="50000">
                                          <p:stCondLst>
                                            <p:cond delay="1834"/>
                                          </p:stCondLst>
                                        </p:cTn>
                                        <p:tgtEl>
                                          <p:spTgt spid="3"/>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1EA568-96C2-4B35-992D-AEF4A158E2D0}"/>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57C63358-D121-EF29-B6BE-53D5AF370806}"/>
              </a:ext>
            </a:extLst>
          </p:cNvPr>
          <p:cNvSpPr>
            <a:spLocks noGrp="1"/>
          </p:cNvSpPr>
          <p:nvPr>
            <p:ph idx="1"/>
          </p:nvPr>
        </p:nvSpPr>
        <p:spPr/>
        <p:txBody>
          <a:bodyPr/>
          <a:lstStyle/>
          <a:p>
            <a:endParaRPr lang="en-US"/>
          </a:p>
        </p:txBody>
      </p:sp>
      <p:pic>
        <p:nvPicPr>
          <p:cNvPr id="5" name="Picture 4">
            <a:hlinkClick r:id="rId2"/>
            <a:extLst>
              <a:ext uri="{FF2B5EF4-FFF2-40B4-BE49-F238E27FC236}">
                <a16:creationId xmlns:a16="http://schemas.microsoft.com/office/drawing/2014/main" id="{48F7CA51-65FE-4EC5-3B40-B8E8ECB1C0EB}"/>
              </a:ext>
            </a:extLst>
          </p:cNvPr>
          <p:cNvPicPr>
            <a:picLocks noChangeAspect="1"/>
          </p:cNvPicPr>
          <p:nvPr/>
        </p:nvPicPr>
        <p:blipFill>
          <a:blip r:embed="rId3"/>
          <a:stretch>
            <a:fillRect/>
          </a:stretch>
        </p:blipFill>
        <p:spPr>
          <a:xfrm>
            <a:off x="-23485" y="496667"/>
            <a:ext cx="9174573" cy="4648200"/>
          </a:xfrm>
          <a:prstGeom prst="rect">
            <a:avLst/>
          </a:prstGeom>
        </p:spPr>
      </p:pic>
    </p:spTree>
    <p:extLst>
      <p:ext uri="{BB962C8B-B14F-4D97-AF65-F5344CB8AC3E}">
        <p14:creationId xmlns:p14="http://schemas.microsoft.com/office/powerpoint/2010/main" val="145380521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99333" name="Line 5"/>
          <p:cNvSpPr>
            <a:spLocks noChangeShapeType="1"/>
          </p:cNvSpPr>
          <p:nvPr/>
        </p:nvSpPr>
        <p:spPr bwMode="auto">
          <a:xfrm>
            <a:off x="4267200" y="4419600"/>
            <a:ext cx="0" cy="1828800"/>
          </a:xfrm>
          <a:prstGeom prst="line">
            <a:avLst/>
          </a:prstGeom>
          <a:noFill/>
          <a:ln w="57150">
            <a:solidFill>
              <a:schemeClr val="tx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nvGrpSpPr>
          <p:cNvPr id="99335" name="Group 17"/>
          <p:cNvGrpSpPr>
            <a:grpSpLocks/>
          </p:cNvGrpSpPr>
          <p:nvPr/>
        </p:nvGrpSpPr>
        <p:grpSpPr bwMode="auto">
          <a:xfrm>
            <a:off x="2286000" y="2209800"/>
            <a:ext cx="4608513" cy="4040188"/>
            <a:chOff x="1473" y="948"/>
            <a:chExt cx="2989" cy="2724"/>
          </a:xfrm>
        </p:grpSpPr>
        <p:sp>
          <p:nvSpPr>
            <p:cNvPr id="99336" name="Line 18"/>
            <p:cNvSpPr>
              <a:spLocks noChangeShapeType="1"/>
            </p:cNvSpPr>
            <p:nvPr/>
          </p:nvSpPr>
          <p:spPr bwMode="auto">
            <a:xfrm>
              <a:off x="1489" y="948"/>
              <a:ext cx="0" cy="2724"/>
            </a:xfrm>
            <a:prstGeom prst="line">
              <a:avLst/>
            </a:prstGeom>
            <a:noFill/>
            <a:ln w="508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99337" name="Line 19"/>
            <p:cNvSpPr>
              <a:spLocks noChangeShapeType="1"/>
            </p:cNvSpPr>
            <p:nvPr/>
          </p:nvSpPr>
          <p:spPr bwMode="auto">
            <a:xfrm>
              <a:off x="1473" y="3655"/>
              <a:ext cx="2989" cy="0"/>
            </a:xfrm>
            <a:prstGeom prst="line">
              <a:avLst/>
            </a:prstGeom>
            <a:noFill/>
            <a:ln w="508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grpSp>
      <p:sp>
        <p:nvSpPr>
          <p:cNvPr id="99338" name="Text Box 31"/>
          <p:cNvSpPr txBox="1">
            <a:spLocks noChangeArrowheads="1"/>
          </p:cNvSpPr>
          <p:nvPr/>
        </p:nvSpPr>
        <p:spPr bwMode="auto">
          <a:xfrm>
            <a:off x="914400" y="1676400"/>
            <a:ext cx="16002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lIns="92075" tIns="46038" rIns="92075" bIns="46038" anchor="ct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spcBef>
                <a:spcPct val="20000"/>
              </a:spcBef>
            </a:pPr>
            <a:r>
              <a:rPr lang="en-US" sz="2800" b="1"/>
              <a:t>Inflation</a:t>
            </a:r>
          </a:p>
        </p:txBody>
      </p:sp>
      <p:sp>
        <p:nvSpPr>
          <p:cNvPr id="99339" name="Slide Number Placeholder 38"/>
          <p:cNvSpPr txBox="1">
            <a:spLocks noGrp="1"/>
          </p:cNvSpPr>
          <p:nvPr/>
        </p:nvSpPr>
        <p:spPr bwMode="auto">
          <a:xfrm>
            <a:off x="7239000" y="6400800"/>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r" eaLnBrk="1" hangingPunct="1"/>
            <a:fld id="{AD2FA798-FE08-4FDE-9C9E-E2D97E68CBD1}" type="slidenum">
              <a:rPr lang="en-US" sz="1400"/>
              <a:pPr algn="r" eaLnBrk="1" hangingPunct="1"/>
              <a:t>24</a:t>
            </a:fld>
            <a:endParaRPr lang="en-US" sz="1400"/>
          </a:p>
        </p:txBody>
      </p:sp>
      <p:sp>
        <p:nvSpPr>
          <p:cNvPr id="104505" name="Text Box 1081"/>
          <p:cNvSpPr txBox="1">
            <a:spLocks noChangeArrowheads="1"/>
          </p:cNvSpPr>
          <p:nvPr/>
        </p:nvSpPr>
        <p:spPr bwMode="auto">
          <a:xfrm>
            <a:off x="0" y="0"/>
            <a:ext cx="91440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lIns="92075" tIns="46038" rIns="92075" bIns="46038" anchor="ct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a:r>
              <a:rPr lang="en-US" sz="4400" b="1"/>
              <a:t>Short Run vs. Long Run</a:t>
            </a:r>
            <a:r>
              <a:rPr lang="en-US" sz="4400" b="1">
                <a:solidFill>
                  <a:srgbClr val="000099"/>
                </a:solidFill>
              </a:rPr>
              <a:t>  </a:t>
            </a:r>
          </a:p>
        </p:txBody>
      </p:sp>
      <p:sp>
        <p:nvSpPr>
          <p:cNvPr id="132101" name="Rectangle 5"/>
          <p:cNvSpPr>
            <a:spLocks noChangeArrowheads="1"/>
          </p:cNvSpPr>
          <p:nvPr/>
        </p:nvSpPr>
        <p:spPr bwMode="auto">
          <a:xfrm>
            <a:off x="6248400" y="6172200"/>
            <a:ext cx="2514600" cy="515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p>
            <a:pPr eaLnBrk="0" hangingPunct="0"/>
            <a:r>
              <a:rPr lang="en-US" sz="2800" b="1"/>
              <a:t>Unemployment</a:t>
            </a:r>
            <a:endParaRPr lang="en-US" sz="2800" b="1" baseline="-25000"/>
          </a:p>
        </p:txBody>
      </p:sp>
      <p:sp>
        <p:nvSpPr>
          <p:cNvPr id="132112" name="Text Box 16"/>
          <p:cNvSpPr txBox="1">
            <a:spLocks noChangeArrowheads="1"/>
          </p:cNvSpPr>
          <p:nvPr/>
        </p:nvSpPr>
        <p:spPr bwMode="auto">
          <a:xfrm>
            <a:off x="2895600" y="6172200"/>
            <a:ext cx="71755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US" sz="2800" b="1"/>
              <a:t>2%</a:t>
            </a:r>
            <a:endParaRPr lang="en-US" sz="2800" b="1" baseline="-25000"/>
          </a:p>
        </p:txBody>
      </p:sp>
      <p:sp>
        <p:nvSpPr>
          <p:cNvPr id="2" name="Text Box 16"/>
          <p:cNvSpPr txBox="1">
            <a:spLocks noChangeArrowheads="1"/>
          </p:cNvSpPr>
          <p:nvPr/>
        </p:nvSpPr>
        <p:spPr bwMode="auto">
          <a:xfrm>
            <a:off x="5029200" y="6172200"/>
            <a:ext cx="71755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US" sz="2800" b="1"/>
              <a:t>9%</a:t>
            </a:r>
            <a:endParaRPr lang="en-US" sz="2800" b="1" baseline="-25000"/>
          </a:p>
        </p:txBody>
      </p:sp>
      <p:sp>
        <p:nvSpPr>
          <p:cNvPr id="3" name="Text Box 16"/>
          <p:cNvSpPr txBox="1">
            <a:spLocks noChangeArrowheads="1"/>
          </p:cNvSpPr>
          <p:nvPr/>
        </p:nvSpPr>
        <p:spPr bwMode="auto">
          <a:xfrm>
            <a:off x="1600200" y="5029200"/>
            <a:ext cx="71755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US" sz="2800" b="1"/>
              <a:t>1%</a:t>
            </a:r>
            <a:endParaRPr lang="en-US" sz="2800" b="1" baseline="-25000"/>
          </a:p>
        </p:txBody>
      </p:sp>
      <p:sp>
        <p:nvSpPr>
          <p:cNvPr id="4" name="Text Box 16"/>
          <p:cNvSpPr txBox="1">
            <a:spLocks noChangeArrowheads="1"/>
          </p:cNvSpPr>
          <p:nvPr/>
        </p:nvSpPr>
        <p:spPr bwMode="auto">
          <a:xfrm>
            <a:off x="1600200" y="2590800"/>
            <a:ext cx="71755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US" sz="2800" b="1"/>
              <a:t>5%</a:t>
            </a:r>
            <a:endParaRPr lang="en-US" sz="2800" b="1" baseline="-25000"/>
          </a:p>
        </p:txBody>
      </p:sp>
      <p:sp>
        <p:nvSpPr>
          <p:cNvPr id="5" name="Text Box 16"/>
          <p:cNvSpPr txBox="1">
            <a:spLocks noChangeArrowheads="1"/>
          </p:cNvSpPr>
          <p:nvPr/>
        </p:nvSpPr>
        <p:spPr bwMode="auto">
          <a:xfrm>
            <a:off x="1600200" y="3886200"/>
            <a:ext cx="71755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US" sz="2800" b="1"/>
              <a:t>3%</a:t>
            </a:r>
            <a:endParaRPr lang="en-US" sz="2800" b="1" baseline="-25000"/>
          </a:p>
        </p:txBody>
      </p:sp>
      <p:sp>
        <p:nvSpPr>
          <p:cNvPr id="6" name="Text Box 16"/>
          <p:cNvSpPr txBox="1">
            <a:spLocks noChangeArrowheads="1"/>
          </p:cNvSpPr>
          <p:nvPr/>
        </p:nvSpPr>
        <p:spPr bwMode="auto">
          <a:xfrm>
            <a:off x="3962400" y="6172200"/>
            <a:ext cx="71755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US" sz="2800" b="1"/>
              <a:t>5%</a:t>
            </a:r>
            <a:endParaRPr lang="en-US" sz="2800" b="1" baseline="-25000"/>
          </a:p>
        </p:txBody>
      </p:sp>
      <p:sp>
        <p:nvSpPr>
          <p:cNvPr id="99355" name="Line 27"/>
          <p:cNvSpPr>
            <a:spLocks noChangeShapeType="1"/>
          </p:cNvSpPr>
          <p:nvPr/>
        </p:nvSpPr>
        <p:spPr bwMode="auto">
          <a:xfrm>
            <a:off x="4267200" y="2133600"/>
            <a:ext cx="0" cy="4114800"/>
          </a:xfrm>
          <a:prstGeom prst="line">
            <a:avLst/>
          </a:prstGeom>
          <a:noFill/>
          <a:ln w="571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32111" name="Text Box 15"/>
          <p:cNvSpPr txBox="1">
            <a:spLocks noChangeArrowheads="1"/>
          </p:cNvSpPr>
          <p:nvPr/>
        </p:nvSpPr>
        <p:spPr bwMode="auto">
          <a:xfrm>
            <a:off x="2590800" y="1600200"/>
            <a:ext cx="4529138"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eaLnBrk="1" hangingPunct="1"/>
            <a:r>
              <a:rPr lang="en-US" sz="3200" b="1"/>
              <a:t>Long Run Phillips Curve</a:t>
            </a:r>
            <a:endParaRPr lang="en-US" sz="3200" b="1" baseline="-25000"/>
          </a:p>
        </p:txBody>
      </p:sp>
      <p:sp>
        <p:nvSpPr>
          <p:cNvPr id="99359" name="Rectangle 31"/>
          <p:cNvSpPr>
            <a:spLocks noChangeArrowheads="1"/>
          </p:cNvSpPr>
          <p:nvPr/>
        </p:nvSpPr>
        <p:spPr bwMode="auto">
          <a:xfrm>
            <a:off x="18256" y="577273"/>
            <a:ext cx="9144000" cy="1003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spAutoFit/>
          </a:bodyPr>
          <a:lstStyle/>
          <a:p>
            <a:pPr algn="ctr" eaLnBrk="0" hangingPunct="0"/>
            <a:r>
              <a:rPr lang="en-US" sz="3000" b="1" dirty="0">
                <a:solidFill>
                  <a:srgbClr val="990000"/>
                </a:solidFill>
                <a:highlight>
                  <a:srgbClr val="FFFF00"/>
                </a:highlight>
              </a:rPr>
              <a:t>In the long run there is no tradeoff between inflation and unemployment</a:t>
            </a:r>
          </a:p>
        </p:txBody>
      </p:sp>
      <p:sp>
        <p:nvSpPr>
          <p:cNvPr id="99361" name="Rectangle 33"/>
          <p:cNvSpPr>
            <a:spLocks noChangeArrowheads="1"/>
          </p:cNvSpPr>
          <p:nvPr/>
        </p:nvSpPr>
        <p:spPr bwMode="auto">
          <a:xfrm>
            <a:off x="4572000" y="3200400"/>
            <a:ext cx="4419600" cy="1460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spAutoFit/>
          </a:bodyPr>
          <a:lstStyle/>
          <a:p>
            <a:pPr algn="ctr" eaLnBrk="0" hangingPunct="0"/>
            <a:r>
              <a:rPr lang="en-US" sz="3000" b="1" dirty="0">
                <a:solidFill>
                  <a:srgbClr val="000099"/>
                </a:solidFill>
                <a:highlight>
                  <a:srgbClr val="FFFF00"/>
                </a:highlight>
              </a:rPr>
              <a:t>The LRPC is vertical at the Natural Rate of Unemployment</a:t>
            </a:r>
          </a:p>
        </p:txBody>
      </p:sp>
      <p:pic>
        <p:nvPicPr>
          <p:cNvPr id="7" name="Picture 6">
            <a:extLst>
              <a:ext uri="{FF2B5EF4-FFF2-40B4-BE49-F238E27FC236}">
                <a16:creationId xmlns:a16="http://schemas.microsoft.com/office/drawing/2014/main" id="{A61A8314-BC44-01F2-3092-D81D3765AFF0}"/>
              </a:ext>
            </a:extLst>
          </p:cNvPr>
          <p:cNvPicPr>
            <a:picLocks noChangeAspect="1"/>
          </p:cNvPicPr>
          <p:nvPr/>
        </p:nvPicPr>
        <p:blipFill>
          <a:blip r:embed="rId3"/>
          <a:stretch>
            <a:fillRect/>
          </a:stretch>
        </p:blipFill>
        <p:spPr>
          <a:xfrm>
            <a:off x="-1237" y="5548313"/>
            <a:ext cx="2183954" cy="1261840"/>
          </a:xfrm>
          <a:prstGeom prst="rect">
            <a:avLst/>
          </a:prstGeom>
        </p:spPr>
      </p:pic>
    </p:spTree>
    <p:extLst>
      <p:ext uri="{BB962C8B-B14F-4D97-AF65-F5344CB8AC3E}">
        <p14:creationId xmlns:p14="http://schemas.microsoft.com/office/powerpoint/2010/main" val="219518800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99359"/>
                                        </p:tgtEl>
                                        <p:attrNameLst>
                                          <p:attrName>style.visibility</p:attrName>
                                        </p:attrNameLst>
                                      </p:cBhvr>
                                      <p:to>
                                        <p:strVal val="visible"/>
                                      </p:to>
                                    </p:set>
                                    <p:animEffect transition="in" filter="dissolve">
                                      <p:cBhvr>
                                        <p:cTn id="7" dur="500"/>
                                        <p:tgtEl>
                                          <p:spTgt spid="99359"/>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99361"/>
                                        </p:tgtEl>
                                        <p:attrNameLst>
                                          <p:attrName>style.visibility</p:attrName>
                                        </p:attrNameLst>
                                      </p:cBhvr>
                                      <p:to>
                                        <p:strVal val="visible"/>
                                      </p:to>
                                    </p:set>
                                    <p:animEffect transition="in" filter="dissolve">
                                      <p:cBhvr>
                                        <p:cTn id="12" dur="500"/>
                                        <p:tgtEl>
                                          <p:spTgt spid="993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9359" grpId="0"/>
      <p:bldP spid="99361" grpId="0"/>
    </p:bldLst>
  </p:timing>
</p:sld>
</file>

<file path=ppt/slides/slide2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97312" name="Line 32"/>
          <p:cNvSpPr>
            <a:spLocks noChangeShapeType="1"/>
          </p:cNvSpPr>
          <p:nvPr/>
        </p:nvSpPr>
        <p:spPr bwMode="auto">
          <a:xfrm flipH="1">
            <a:off x="2362200" y="2895600"/>
            <a:ext cx="1981200" cy="0"/>
          </a:xfrm>
          <a:prstGeom prst="line">
            <a:avLst/>
          </a:prstGeom>
          <a:noFill/>
          <a:ln w="57150">
            <a:solidFill>
              <a:schemeClr val="tx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7282" name="Line 2"/>
          <p:cNvSpPr>
            <a:spLocks noChangeShapeType="1"/>
          </p:cNvSpPr>
          <p:nvPr/>
        </p:nvSpPr>
        <p:spPr bwMode="auto">
          <a:xfrm flipH="1">
            <a:off x="2286000" y="4267200"/>
            <a:ext cx="1905000" cy="0"/>
          </a:xfrm>
          <a:prstGeom prst="line">
            <a:avLst/>
          </a:prstGeom>
          <a:noFill/>
          <a:ln w="57150">
            <a:solidFill>
              <a:schemeClr val="tx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7283" name="Line 3"/>
          <p:cNvSpPr>
            <a:spLocks noChangeShapeType="1"/>
          </p:cNvSpPr>
          <p:nvPr/>
        </p:nvSpPr>
        <p:spPr bwMode="auto">
          <a:xfrm>
            <a:off x="3276600" y="2895600"/>
            <a:ext cx="0" cy="3276600"/>
          </a:xfrm>
          <a:prstGeom prst="line">
            <a:avLst/>
          </a:prstGeom>
          <a:noFill/>
          <a:ln w="57150">
            <a:solidFill>
              <a:schemeClr val="tx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7284" name="Line 4"/>
          <p:cNvSpPr>
            <a:spLocks noChangeShapeType="1"/>
          </p:cNvSpPr>
          <p:nvPr/>
        </p:nvSpPr>
        <p:spPr bwMode="auto">
          <a:xfrm>
            <a:off x="4267200" y="4419600"/>
            <a:ext cx="0" cy="1828800"/>
          </a:xfrm>
          <a:prstGeom prst="line">
            <a:avLst/>
          </a:prstGeom>
          <a:noFill/>
          <a:ln w="57150">
            <a:solidFill>
              <a:schemeClr val="tx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7285" name="Line 5"/>
          <p:cNvSpPr>
            <a:spLocks noChangeShapeType="1"/>
          </p:cNvSpPr>
          <p:nvPr/>
        </p:nvSpPr>
        <p:spPr bwMode="auto">
          <a:xfrm flipH="1">
            <a:off x="2286000" y="2895600"/>
            <a:ext cx="990600" cy="0"/>
          </a:xfrm>
          <a:prstGeom prst="line">
            <a:avLst/>
          </a:prstGeom>
          <a:noFill/>
          <a:ln w="57150">
            <a:solidFill>
              <a:schemeClr val="tx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nvGrpSpPr>
          <p:cNvPr id="97286" name="Group 17"/>
          <p:cNvGrpSpPr>
            <a:grpSpLocks/>
          </p:cNvGrpSpPr>
          <p:nvPr/>
        </p:nvGrpSpPr>
        <p:grpSpPr bwMode="auto">
          <a:xfrm>
            <a:off x="2286000" y="2209800"/>
            <a:ext cx="4608513" cy="4040188"/>
            <a:chOff x="1473" y="948"/>
            <a:chExt cx="2989" cy="2724"/>
          </a:xfrm>
        </p:grpSpPr>
        <p:sp>
          <p:nvSpPr>
            <p:cNvPr id="97287" name="Line 18"/>
            <p:cNvSpPr>
              <a:spLocks noChangeShapeType="1"/>
            </p:cNvSpPr>
            <p:nvPr/>
          </p:nvSpPr>
          <p:spPr bwMode="auto">
            <a:xfrm>
              <a:off x="1489" y="948"/>
              <a:ext cx="0" cy="2724"/>
            </a:xfrm>
            <a:prstGeom prst="line">
              <a:avLst/>
            </a:prstGeom>
            <a:noFill/>
            <a:ln w="508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97288" name="Line 19"/>
            <p:cNvSpPr>
              <a:spLocks noChangeShapeType="1"/>
            </p:cNvSpPr>
            <p:nvPr/>
          </p:nvSpPr>
          <p:spPr bwMode="auto">
            <a:xfrm>
              <a:off x="1473" y="3655"/>
              <a:ext cx="2989" cy="0"/>
            </a:xfrm>
            <a:prstGeom prst="line">
              <a:avLst/>
            </a:prstGeom>
            <a:noFill/>
            <a:ln w="508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grpSp>
      <p:sp>
        <p:nvSpPr>
          <p:cNvPr id="97289" name="Text Box 31"/>
          <p:cNvSpPr txBox="1">
            <a:spLocks noChangeArrowheads="1"/>
          </p:cNvSpPr>
          <p:nvPr/>
        </p:nvSpPr>
        <p:spPr bwMode="auto">
          <a:xfrm>
            <a:off x="914400" y="1676400"/>
            <a:ext cx="16002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lIns="92075" tIns="46038" rIns="92075" bIns="46038" anchor="ct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spcBef>
                <a:spcPct val="20000"/>
              </a:spcBef>
            </a:pPr>
            <a:r>
              <a:rPr lang="en-US" sz="2800" b="1"/>
              <a:t>Inflation</a:t>
            </a:r>
          </a:p>
        </p:txBody>
      </p:sp>
      <p:sp>
        <p:nvSpPr>
          <p:cNvPr id="97290" name="Slide Number Placeholder 38"/>
          <p:cNvSpPr txBox="1">
            <a:spLocks noGrp="1"/>
          </p:cNvSpPr>
          <p:nvPr/>
        </p:nvSpPr>
        <p:spPr bwMode="auto">
          <a:xfrm>
            <a:off x="7239000" y="6400800"/>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r" eaLnBrk="1" hangingPunct="1"/>
            <a:fld id="{EBECAB1E-A66F-4DB0-8805-71B7F31C8AF1}" type="slidenum">
              <a:rPr lang="en-US" sz="1400"/>
              <a:pPr algn="r" eaLnBrk="1" hangingPunct="1"/>
              <a:t>25</a:t>
            </a:fld>
            <a:endParaRPr lang="en-US" sz="1400"/>
          </a:p>
        </p:txBody>
      </p:sp>
      <p:sp>
        <p:nvSpPr>
          <p:cNvPr id="100382" name="Freeform 30"/>
          <p:cNvSpPr>
            <a:spLocks/>
          </p:cNvSpPr>
          <p:nvPr/>
        </p:nvSpPr>
        <p:spPr bwMode="auto">
          <a:xfrm rot="-358900">
            <a:off x="3279775" y="2441575"/>
            <a:ext cx="2346325" cy="3297238"/>
          </a:xfrm>
          <a:custGeom>
            <a:avLst/>
            <a:gdLst>
              <a:gd name="T0" fmla="*/ 0 w 4387"/>
              <a:gd name="T1" fmla="*/ 0 h 4289"/>
              <a:gd name="T2" fmla="*/ 2147483647 w 4387"/>
              <a:gd name="T3" fmla="*/ 2147483647 h 4289"/>
              <a:gd name="T4" fmla="*/ 2147483647 w 4387"/>
              <a:gd name="T5" fmla="*/ 2147483647 h 4289"/>
              <a:gd name="T6" fmla="*/ 2147483647 w 4387"/>
              <a:gd name="T7" fmla="*/ 2147483647 h 4289"/>
              <a:gd name="T8" fmla="*/ 2147483647 w 4387"/>
              <a:gd name="T9" fmla="*/ 2147483647 h 4289"/>
              <a:gd name="T10" fmla="*/ 2147483647 w 4387"/>
              <a:gd name="T11" fmla="*/ 2147483647 h 4289"/>
              <a:gd name="T12" fmla="*/ 2147483647 w 4387"/>
              <a:gd name="T13" fmla="*/ 2147483647 h 4289"/>
              <a:gd name="T14" fmla="*/ 2147483647 w 4387"/>
              <a:gd name="T15" fmla="*/ 2147483647 h 4289"/>
              <a:gd name="T16" fmla="*/ 2147483647 w 4387"/>
              <a:gd name="T17" fmla="*/ 2147483647 h 4289"/>
              <a:gd name="T18" fmla="*/ 2147483647 w 4387"/>
              <a:gd name="T19" fmla="*/ 2147483647 h 4289"/>
              <a:gd name="T20" fmla="*/ 2147483647 w 4387"/>
              <a:gd name="T21" fmla="*/ 2147483647 h 4289"/>
              <a:gd name="T22" fmla="*/ 2147483647 w 4387"/>
              <a:gd name="T23" fmla="*/ 2147483647 h 4289"/>
              <a:gd name="T24" fmla="*/ 2147483647 w 4387"/>
              <a:gd name="T25" fmla="*/ 2147483647 h 4289"/>
              <a:gd name="T26" fmla="*/ 2147483647 w 4387"/>
              <a:gd name="T27" fmla="*/ 2147483647 h 4289"/>
              <a:gd name="T28" fmla="*/ 2147483647 w 4387"/>
              <a:gd name="T29" fmla="*/ 2147483647 h 4289"/>
              <a:gd name="T30" fmla="*/ 2147483647 w 4387"/>
              <a:gd name="T31" fmla="*/ 2147483647 h 4289"/>
              <a:gd name="T32" fmla="*/ 2147483647 w 4387"/>
              <a:gd name="T33" fmla="*/ 2147483647 h 428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4387"/>
              <a:gd name="T52" fmla="*/ 0 h 4289"/>
              <a:gd name="T53" fmla="*/ 4387 w 4387"/>
              <a:gd name="T54" fmla="*/ 4289 h 4289"/>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4387" h="4289">
                <a:moveTo>
                  <a:pt x="0" y="0"/>
                </a:moveTo>
                <a:lnTo>
                  <a:pt x="191" y="346"/>
                </a:lnTo>
                <a:lnTo>
                  <a:pt x="397" y="685"/>
                </a:lnTo>
                <a:lnTo>
                  <a:pt x="615" y="1014"/>
                </a:lnTo>
                <a:lnTo>
                  <a:pt x="846" y="1335"/>
                </a:lnTo>
                <a:lnTo>
                  <a:pt x="1084" y="1643"/>
                </a:lnTo>
                <a:lnTo>
                  <a:pt x="1337" y="1942"/>
                </a:lnTo>
                <a:lnTo>
                  <a:pt x="1599" y="2230"/>
                </a:lnTo>
                <a:lnTo>
                  <a:pt x="1873" y="2509"/>
                </a:lnTo>
                <a:lnTo>
                  <a:pt x="2155" y="2773"/>
                </a:lnTo>
                <a:lnTo>
                  <a:pt x="2447" y="3028"/>
                </a:lnTo>
                <a:lnTo>
                  <a:pt x="2748" y="3269"/>
                </a:lnTo>
                <a:lnTo>
                  <a:pt x="3059" y="3499"/>
                </a:lnTo>
                <a:lnTo>
                  <a:pt x="3378" y="3715"/>
                </a:lnTo>
                <a:lnTo>
                  <a:pt x="3706" y="3919"/>
                </a:lnTo>
                <a:lnTo>
                  <a:pt x="4043" y="4110"/>
                </a:lnTo>
                <a:lnTo>
                  <a:pt x="4387" y="4289"/>
                </a:lnTo>
              </a:path>
            </a:pathLst>
          </a:custGeom>
          <a:noFill/>
          <a:ln w="57150">
            <a:solidFill>
              <a:srgbClr val="99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00383" name="Rectangle 31"/>
          <p:cNvSpPr>
            <a:spLocks noChangeArrowheads="1"/>
          </p:cNvSpPr>
          <p:nvPr/>
        </p:nvSpPr>
        <p:spPr bwMode="auto">
          <a:xfrm>
            <a:off x="5715000" y="5410200"/>
            <a:ext cx="1114425"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p>
            <a:pPr eaLnBrk="0" hangingPunct="0"/>
            <a:r>
              <a:rPr lang="en-US" sz="2800" b="1"/>
              <a:t>SRPC</a:t>
            </a:r>
          </a:p>
        </p:txBody>
      </p:sp>
      <p:sp>
        <p:nvSpPr>
          <p:cNvPr id="104505" name="Text Box 1081"/>
          <p:cNvSpPr txBox="1">
            <a:spLocks noChangeArrowheads="1"/>
          </p:cNvSpPr>
          <p:nvPr/>
        </p:nvSpPr>
        <p:spPr bwMode="auto">
          <a:xfrm>
            <a:off x="0" y="0"/>
            <a:ext cx="91440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lIns="92075" tIns="46038" rIns="92075" bIns="46038" anchor="ct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a:r>
              <a:rPr lang="en-US" sz="4400" b="1"/>
              <a:t>Short Run vs. Long Run</a:t>
            </a:r>
            <a:r>
              <a:rPr lang="en-US" sz="4400" b="1">
                <a:solidFill>
                  <a:srgbClr val="000099"/>
                </a:solidFill>
              </a:rPr>
              <a:t>  </a:t>
            </a:r>
          </a:p>
        </p:txBody>
      </p:sp>
      <p:sp>
        <p:nvSpPr>
          <p:cNvPr id="132101" name="Rectangle 5"/>
          <p:cNvSpPr>
            <a:spLocks noChangeArrowheads="1"/>
          </p:cNvSpPr>
          <p:nvPr/>
        </p:nvSpPr>
        <p:spPr bwMode="auto">
          <a:xfrm>
            <a:off x="6248400" y="6172200"/>
            <a:ext cx="2514600" cy="515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p>
            <a:pPr eaLnBrk="0" hangingPunct="0"/>
            <a:r>
              <a:rPr lang="en-US" sz="2800" b="1"/>
              <a:t>Unemployment</a:t>
            </a:r>
            <a:endParaRPr lang="en-US" sz="2800" b="1" baseline="-25000"/>
          </a:p>
        </p:txBody>
      </p:sp>
      <p:sp>
        <p:nvSpPr>
          <p:cNvPr id="132112" name="Text Box 16"/>
          <p:cNvSpPr txBox="1">
            <a:spLocks noChangeArrowheads="1"/>
          </p:cNvSpPr>
          <p:nvPr/>
        </p:nvSpPr>
        <p:spPr bwMode="auto">
          <a:xfrm>
            <a:off x="2895600" y="6172200"/>
            <a:ext cx="71755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US" sz="2800" b="1"/>
              <a:t>2%</a:t>
            </a:r>
            <a:endParaRPr lang="en-US" sz="2800" b="1" baseline="-25000"/>
          </a:p>
        </p:txBody>
      </p:sp>
      <p:sp>
        <p:nvSpPr>
          <p:cNvPr id="2" name="Text Box 16"/>
          <p:cNvSpPr txBox="1">
            <a:spLocks noChangeArrowheads="1"/>
          </p:cNvSpPr>
          <p:nvPr/>
        </p:nvSpPr>
        <p:spPr bwMode="auto">
          <a:xfrm>
            <a:off x="5029200" y="6172200"/>
            <a:ext cx="71755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US" sz="2800" b="1"/>
              <a:t>9%</a:t>
            </a:r>
            <a:endParaRPr lang="en-US" sz="2800" b="1" baseline="-25000"/>
          </a:p>
        </p:txBody>
      </p:sp>
      <p:sp>
        <p:nvSpPr>
          <p:cNvPr id="3" name="Text Box 16"/>
          <p:cNvSpPr txBox="1">
            <a:spLocks noChangeArrowheads="1"/>
          </p:cNvSpPr>
          <p:nvPr/>
        </p:nvSpPr>
        <p:spPr bwMode="auto">
          <a:xfrm>
            <a:off x="1600200" y="5029200"/>
            <a:ext cx="71755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US" sz="2800" b="1"/>
              <a:t>1%</a:t>
            </a:r>
            <a:endParaRPr lang="en-US" sz="2800" b="1" baseline="-25000"/>
          </a:p>
        </p:txBody>
      </p:sp>
      <p:sp>
        <p:nvSpPr>
          <p:cNvPr id="4" name="Text Box 16"/>
          <p:cNvSpPr txBox="1">
            <a:spLocks noChangeArrowheads="1"/>
          </p:cNvSpPr>
          <p:nvPr/>
        </p:nvSpPr>
        <p:spPr bwMode="auto">
          <a:xfrm>
            <a:off x="1600200" y="2590800"/>
            <a:ext cx="71755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US" sz="2800" b="1"/>
              <a:t>5%</a:t>
            </a:r>
            <a:endParaRPr lang="en-US" sz="2800" b="1" baseline="-25000"/>
          </a:p>
        </p:txBody>
      </p:sp>
      <p:sp>
        <p:nvSpPr>
          <p:cNvPr id="132111" name="Text Box 15"/>
          <p:cNvSpPr txBox="1">
            <a:spLocks noChangeArrowheads="1"/>
          </p:cNvSpPr>
          <p:nvPr/>
        </p:nvSpPr>
        <p:spPr bwMode="auto">
          <a:xfrm>
            <a:off x="0" y="589150"/>
            <a:ext cx="9144000" cy="530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eaLnBrk="1" hangingPunct="1">
              <a:lnSpc>
                <a:spcPct val="90000"/>
              </a:lnSpc>
            </a:pPr>
            <a:r>
              <a:rPr lang="en-US" sz="3200" b="1" dirty="0">
                <a:solidFill>
                  <a:srgbClr val="000099"/>
                </a:solidFill>
              </a:rPr>
              <a:t>What happens when AD increases?</a:t>
            </a:r>
            <a:endParaRPr lang="en-US" sz="3200" b="1" baseline="-25000" dirty="0">
              <a:solidFill>
                <a:srgbClr val="000099"/>
              </a:solidFill>
            </a:endParaRPr>
          </a:p>
        </p:txBody>
      </p:sp>
      <p:sp>
        <p:nvSpPr>
          <p:cNvPr id="5" name="Freeform 30"/>
          <p:cNvSpPr>
            <a:spLocks/>
          </p:cNvSpPr>
          <p:nvPr/>
        </p:nvSpPr>
        <p:spPr bwMode="auto">
          <a:xfrm>
            <a:off x="3962400" y="2362200"/>
            <a:ext cx="2590800" cy="2895600"/>
          </a:xfrm>
          <a:custGeom>
            <a:avLst/>
            <a:gdLst>
              <a:gd name="T0" fmla="*/ 0 w 4387"/>
              <a:gd name="T1" fmla="*/ 0 h 4289"/>
              <a:gd name="T2" fmla="*/ 2147483647 w 4387"/>
              <a:gd name="T3" fmla="*/ 2147483647 h 4289"/>
              <a:gd name="T4" fmla="*/ 2147483647 w 4387"/>
              <a:gd name="T5" fmla="*/ 2147483647 h 4289"/>
              <a:gd name="T6" fmla="*/ 2147483647 w 4387"/>
              <a:gd name="T7" fmla="*/ 2147483647 h 4289"/>
              <a:gd name="T8" fmla="*/ 2147483647 w 4387"/>
              <a:gd name="T9" fmla="*/ 2147483647 h 4289"/>
              <a:gd name="T10" fmla="*/ 2147483647 w 4387"/>
              <a:gd name="T11" fmla="*/ 2147483647 h 4289"/>
              <a:gd name="T12" fmla="*/ 2147483647 w 4387"/>
              <a:gd name="T13" fmla="*/ 2147483647 h 4289"/>
              <a:gd name="T14" fmla="*/ 2147483647 w 4387"/>
              <a:gd name="T15" fmla="*/ 2147483647 h 4289"/>
              <a:gd name="T16" fmla="*/ 2147483647 w 4387"/>
              <a:gd name="T17" fmla="*/ 2147483647 h 4289"/>
              <a:gd name="T18" fmla="*/ 2147483647 w 4387"/>
              <a:gd name="T19" fmla="*/ 2147483647 h 4289"/>
              <a:gd name="T20" fmla="*/ 2147483647 w 4387"/>
              <a:gd name="T21" fmla="*/ 2147483647 h 4289"/>
              <a:gd name="T22" fmla="*/ 2147483647 w 4387"/>
              <a:gd name="T23" fmla="*/ 2147483647 h 4289"/>
              <a:gd name="T24" fmla="*/ 2147483647 w 4387"/>
              <a:gd name="T25" fmla="*/ 2147483647 h 4289"/>
              <a:gd name="T26" fmla="*/ 2147483647 w 4387"/>
              <a:gd name="T27" fmla="*/ 2147483647 h 4289"/>
              <a:gd name="T28" fmla="*/ 2147483647 w 4387"/>
              <a:gd name="T29" fmla="*/ 2147483647 h 4289"/>
              <a:gd name="T30" fmla="*/ 2147483647 w 4387"/>
              <a:gd name="T31" fmla="*/ 2147483647 h 4289"/>
              <a:gd name="T32" fmla="*/ 2147483647 w 4387"/>
              <a:gd name="T33" fmla="*/ 2147483647 h 428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4387"/>
              <a:gd name="T52" fmla="*/ 0 h 4289"/>
              <a:gd name="T53" fmla="*/ 4387 w 4387"/>
              <a:gd name="T54" fmla="*/ 4289 h 4289"/>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4387" h="4289">
                <a:moveTo>
                  <a:pt x="0" y="0"/>
                </a:moveTo>
                <a:lnTo>
                  <a:pt x="191" y="346"/>
                </a:lnTo>
                <a:lnTo>
                  <a:pt x="397" y="685"/>
                </a:lnTo>
                <a:lnTo>
                  <a:pt x="615" y="1014"/>
                </a:lnTo>
                <a:lnTo>
                  <a:pt x="846" y="1335"/>
                </a:lnTo>
                <a:lnTo>
                  <a:pt x="1084" y="1643"/>
                </a:lnTo>
                <a:lnTo>
                  <a:pt x="1337" y="1942"/>
                </a:lnTo>
                <a:lnTo>
                  <a:pt x="1599" y="2230"/>
                </a:lnTo>
                <a:lnTo>
                  <a:pt x="1873" y="2509"/>
                </a:lnTo>
                <a:lnTo>
                  <a:pt x="2155" y="2773"/>
                </a:lnTo>
                <a:lnTo>
                  <a:pt x="2447" y="3028"/>
                </a:lnTo>
                <a:lnTo>
                  <a:pt x="2748" y="3269"/>
                </a:lnTo>
                <a:lnTo>
                  <a:pt x="3059" y="3499"/>
                </a:lnTo>
                <a:lnTo>
                  <a:pt x="3378" y="3715"/>
                </a:lnTo>
                <a:lnTo>
                  <a:pt x="3706" y="3919"/>
                </a:lnTo>
                <a:lnTo>
                  <a:pt x="4043" y="4110"/>
                </a:lnTo>
                <a:lnTo>
                  <a:pt x="4387" y="4289"/>
                </a:lnTo>
              </a:path>
            </a:pathLst>
          </a:custGeom>
          <a:noFill/>
          <a:ln w="57150">
            <a:solidFill>
              <a:srgbClr val="99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6" name="Rectangle 31"/>
          <p:cNvSpPr>
            <a:spLocks noChangeArrowheads="1"/>
          </p:cNvSpPr>
          <p:nvPr/>
        </p:nvSpPr>
        <p:spPr bwMode="auto">
          <a:xfrm>
            <a:off x="6553200" y="4876800"/>
            <a:ext cx="1235075"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p>
            <a:pPr eaLnBrk="0" hangingPunct="0"/>
            <a:r>
              <a:rPr lang="en-US" sz="2800" b="1"/>
              <a:t>SRPC</a:t>
            </a:r>
            <a:r>
              <a:rPr lang="en-US" sz="2800" b="1" baseline="-25000"/>
              <a:t>1</a:t>
            </a:r>
          </a:p>
        </p:txBody>
      </p:sp>
      <p:sp>
        <p:nvSpPr>
          <p:cNvPr id="97302" name="AutoShape 22"/>
          <p:cNvSpPr>
            <a:spLocks noChangeArrowheads="1"/>
          </p:cNvSpPr>
          <p:nvPr/>
        </p:nvSpPr>
        <p:spPr bwMode="auto">
          <a:xfrm>
            <a:off x="4724400" y="4343400"/>
            <a:ext cx="533400" cy="304800"/>
          </a:xfrm>
          <a:prstGeom prst="rightArrow">
            <a:avLst>
              <a:gd name="adj1" fmla="val 50000"/>
              <a:gd name="adj2" fmla="val 43750"/>
            </a:avLst>
          </a:prstGeom>
          <a:solidFill>
            <a:srgbClr val="FFFF00"/>
          </a:solidFill>
          <a:ln w="381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7303" name="Oval 23"/>
          <p:cNvSpPr>
            <a:spLocks noChangeArrowheads="1"/>
          </p:cNvSpPr>
          <p:nvPr/>
        </p:nvSpPr>
        <p:spPr bwMode="auto">
          <a:xfrm>
            <a:off x="3200400" y="2819400"/>
            <a:ext cx="152400" cy="152400"/>
          </a:xfrm>
          <a:prstGeom prst="ellipse">
            <a:avLst/>
          </a:prstGeom>
          <a:solidFill>
            <a:srgbClr val="FFFF00"/>
          </a:solidFill>
          <a:ln w="285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 name="Text Box 16"/>
          <p:cNvSpPr txBox="1">
            <a:spLocks noChangeArrowheads="1"/>
          </p:cNvSpPr>
          <p:nvPr/>
        </p:nvSpPr>
        <p:spPr bwMode="auto">
          <a:xfrm>
            <a:off x="1600200" y="3886200"/>
            <a:ext cx="71755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US" sz="2800" b="1"/>
              <a:t>3%</a:t>
            </a:r>
            <a:endParaRPr lang="en-US" sz="2800" b="1" baseline="-25000"/>
          </a:p>
        </p:txBody>
      </p:sp>
      <p:sp>
        <p:nvSpPr>
          <p:cNvPr id="8" name="Text Box 16"/>
          <p:cNvSpPr txBox="1">
            <a:spLocks noChangeArrowheads="1"/>
          </p:cNvSpPr>
          <p:nvPr/>
        </p:nvSpPr>
        <p:spPr bwMode="auto">
          <a:xfrm>
            <a:off x="3962400" y="6172200"/>
            <a:ext cx="71755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US" sz="2800" b="1"/>
              <a:t>5%</a:t>
            </a:r>
            <a:endParaRPr lang="en-US" sz="2800" b="1" baseline="-25000"/>
          </a:p>
        </p:txBody>
      </p:sp>
      <p:sp>
        <p:nvSpPr>
          <p:cNvPr id="97306" name="Line 26"/>
          <p:cNvSpPr>
            <a:spLocks noChangeShapeType="1"/>
          </p:cNvSpPr>
          <p:nvPr/>
        </p:nvSpPr>
        <p:spPr bwMode="auto">
          <a:xfrm>
            <a:off x="4267200" y="2133600"/>
            <a:ext cx="0" cy="4114800"/>
          </a:xfrm>
          <a:prstGeom prst="line">
            <a:avLst/>
          </a:prstGeom>
          <a:noFill/>
          <a:ln w="571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7307" name="Oval 27"/>
          <p:cNvSpPr>
            <a:spLocks noChangeArrowheads="1"/>
          </p:cNvSpPr>
          <p:nvPr/>
        </p:nvSpPr>
        <p:spPr bwMode="auto">
          <a:xfrm>
            <a:off x="4191000" y="4191000"/>
            <a:ext cx="152400" cy="152400"/>
          </a:xfrm>
          <a:prstGeom prst="ellipse">
            <a:avLst/>
          </a:prstGeom>
          <a:solidFill>
            <a:srgbClr val="FFFF00"/>
          </a:solidFill>
          <a:ln w="285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7308" name="Oval 28"/>
          <p:cNvSpPr>
            <a:spLocks noChangeArrowheads="1"/>
          </p:cNvSpPr>
          <p:nvPr/>
        </p:nvSpPr>
        <p:spPr bwMode="auto">
          <a:xfrm>
            <a:off x="4191000" y="2819400"/>
            <a:ext cx="152400" cy="152400"/>
          </a:xfrm>
          <a:prstGeom prst="ellipse">
            <a:avLst/>
          </a:prstGeom>
          <a:solidFill>
            <a:srgbClr val="FFFF00"/>
          </a:solidFill>
          <a:ln w="285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 name="Text Box 15"/>
          <p:cNvSpPr txBox="1">
            <a:spLocks noChangeArrowheads="1"/>
          </p:cNvSpPr>
          <p:nvPr/>
        </p:nvSpPr>
        <p:spPr bwMode="auto">
          <a:xfrm>
            <a:off x="2590800" y="1600200"/>
            <a:ext cx="4529138"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eaLnBrk="1" hangingPunct="1"/>
            <a:r>
              <a:rPr lang="en-US" sz="3200" b="1"/>
              <a:t>Long Run Phillips Curve</a:t>
            </a:r>
            <a:endParaRPr lang="en-US" sz="3200" b="1" baseline="-25000"/>
          </a:p>
        </p:txBody>
      </p:sp>
      <p:sp>
        <p:nvSpPr>
          <p:cNvPr id="97310" name="Rectangle 30"/>
          <p:cNvSpPr>
            <a:spLocks noChangeArrowheads="1"/>
          </p:cNvSpPr>
          <p:nvPr/>
        </p:nvSpPr>
        <p:spPr bwMode="auto">
          <a:xfrm>
            <a:off x="5105400" y="2209800"/>
            <a:ext cx="4038600" cy="1917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spAutoFit/>
          </a:bodyPr>
          <a:lstStyle/>
          <a:p>
            <a:pPr algn="ctr" eaLnBrk="0" hangingPunct="0"/>
            <a:r>
              <a:rPr lang="en-US" sz="3000" b="1">
                <a:solidFill>
                  <a:srgbClr val="990000"/>
                </a:solidFill>
              </a:rPr>
              <a:t>In the long run, wages and resource prices increase. AS falls. SRPC shifts right.  </a:t>
            </a:r>
          </a:p>
        </p:txBody>
      </p:sp>
      <p:sp>
        <p:nvSpPr>
          <p:cNvPr id="97311" name="Rectangle 31"/>
          <p:cNvSpPr>
            <a:spLocks noChangeArrowheads="1"/>
          </p:cNvSpPr>
          <p:nvPr/>
        </p:nvSpPr>
        <p:spPr bwMode="auto">
          <a:xfrm>
            <a:off x="304800" y="1087811"/>
            <a:ext cx="84582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en-US" sz="2800" b="1" dirty="0">
                <a:solidFill>
                  <a:srgbClr val="000099"/>
                </a:solidFill>
              </a:rPr>
              <a:t>What happens in the long run?</a:t>
            </a:r>
          </a:p>
        </p:txBody>
      </p:sp>
      <p:pic>
        <p:nvPicPr>
          <p:cNvPr id="10" name="Picture 9">
            <a:extLst>
              <a:ext uri="{FF2B5EF4-FFF2-40B4-BE49-F238E27FC236}">
                <a16:creationId xmlns:a16="http://schemas.microsoft.com/office/drawing/2014/main" id="{22A29C7D-01BC-D600-468E-788AE805C007}"/>
              </a:ext>
            </a:extLst>
          </p:cNvPr>
          <p:cNvPicPr>
            <a:picLocks noChangeAspect="1"/>
          </p:cNvPicPr>
          <p:nvPr/>
        </p:nvPicPr>
        <p:blipFill>
          <a:blip r:embed="rId3"/>
          <a:stretch>
            <a:fillRect/>
          </a:stretch>
        </p:blipFill>
        <p:spPr>
          <a:xfrm>
            <a:off x="-1237" y="5984611"/>
            <a:ext cx="1428823" cy="825542"/>
          </a:xfrm>
          <a:prstGeom prst="rect">
            <a:avLst/>
          </a:prstGeom>
        </p:spPr>
      </p:pic>
    </p:spTree>
    <p:extLst>
      <p:ext uri="{BB962C8B-B14F-4D97-AF65-F5344CB8AC3E}">
        <p14:creationId xmlns:p14="http://schemas.microsoft.com/office/powerpoint/2010/main" val="143308656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132111"/>
                                        </p:tgtEl>
                                        <p:attrNameLst>
                                          <p:attrName>style.visibility</p:attrName>
                                        </p:attrNameLst>
                                      </p:cBhvr>
                                      <p:to>
                                        <p:strVal val="visible"/>
                                      </p:to>
                                    </p:set>
                                    <p:animEffect transition="in" filter="dissolve">
                                      <p:cBhvr>
                                        <p:cTn id="7" dur="500"/>
                                        <p:tgtEl>
                                          <p:spTgt spid="132111"/>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97285"/>
                                        </p:tgtEl>
                                        <p:attrNameLst>
                                          <p:attrName>style.visibility</p:attrName>
                                        </p:attrNameLst>
                                      </p:cBhvr>
                                      <p:to>
                                        <p:strVal val="visible"/>
                                      </p:to>
                                    </p:set>
                                    <p:animEffect transition="in" filter="dissolve">
                                      <p:cBhvr>
                                        <p:cTn id="12" dur="500"/>
                                        <p:tgtEl>
                                          <p:spTgt spid="97285"/>
                                        </p:tgtEl>
                                      </p:cBhvr>
                                    </p:animEffect>
                                  </p:childTnLst>
                                </p:cTn>
                              </p:par>
                              <p:par>
                                <p:cTn id="13" presetID="9" presetClass="entr" presetSubtype="0" fill="hold" grpId="0" nodeType="withEffect">
                                  <p:stCondLst>
                                    <p:cond delay="0"/>
                                  </p:stCondLst>
                                  <p:childTnLst>
                                    <p:set>
                                      <p:cBhvr>
                                        <p:cTn id="14" dur="1" fill="hold">
                                          <p:stCondLst>
                                            <p:cond delay="0"/>
                                          </p:stCondLst>
                                        </p:cTn>
                                        <p:tgtEl>
                                          <p:spTgt spid="97283"/>
                                        </p:tgtEl>
                                        <p:attrNameLst>
                                          <p:attrName>style.visibility</p:attrName>
                                        </p:attrNameLst>
                                      </p:cBhvr>
                                      <p:to>
                                        <p:strVal val="visible"/>
                                      </p:to>
                                    </p:set>
                                    <p:animEffect transition="in" filter="dissolve">
                                      <p:cBhvr>
                                        <p:cTn id="15" dur="500"/>
                                        <p:tgtEl>
                                          <p:spTgt spid="97283"/>
                                        </p:tgtEl>
                                      </p:cBhvr>
                                    </p:animEffect>
                                  </p:childTnLst>
                                </p:cTn>
                              </p:par>
                              <p:par>
                                <p:cTn id="16" presetID="9" presetClass="entr" presetSubtype="0" fill="hold" grpId="0" nodeType="withEffect">
                                  <p:stCondLst>
                                    <p:cond delay="0"/>
                                  </p:stCondLst>
                                  <p:childTnLst>
                                    <p:set>
                                      <p:cBhvr>
                                        <p:cTn id="17" dur="1" fill="hold">
                                          <p:stCondLst>
                                            <p:cond delay="0"/>
                                          </p:stCondLst>
                                        </p:cTn>
                                        <p:tgtEl>
                                          <p:spTgt spid="97303"/>
                                        </p:tgtEl>
                                        <p:attrNameLst>
                                          <p:attrName>style.visibility</p:attrName>
                                        </p:attrNameLst>
                                      </p:cBhvr>
                                      <p:to>
                                        <p:strVal val="visible"/>
                                      </p:to>
                                    </p:set>
                                    <p:animEffect transition="in" filter="dissolve">
                                      <p:cBhvr>
                                        <p:cTn id="18" dur="500"/>
                                        <p:tgtEl>
                                          <p:spTgt spid="97303"/>
                                        </p:tgtEl>
                                      </p:cBhvr>
                                    </p:animEffect>
                                  </p:childTnLst>
                                </p:cTn>
                              </p:par>
                            </p:childTnLst>
                          </p:cTn>
                        </p:par>
                      </p:childTnLst>
                    </p:cTn>
                  </p:par>
                  <p:par>
                    <p:cTn id="19" fill="hold" nodeType="clickPar">
                      <p:stCondLst>
                        <p:cond delay="indefinite"/>
                      </p:stCondLst>
                      <p:childTnLst>
                        <p:par>
                          <p:cTn id="20" fill="hold" nodeType="withGroup">
                            <p:stCondLst>
                              <p:cond delay="0"/>
                            </p:stCondLst>
                            <p:childTnLst>
                              <p:par>
                                <p:cTn id="21" presetID="9" presetClass="entr" presetSubtype="0" fill="hold" grpId="0" nodeType="clickEffect">
                                  <p:stCondLst>
                                    <p:cond delay="0"/>
                                  </p:stCondLst>
                                  <p:childTnLst>
                                    <p:set>
                                      <p:cBhvr>
                                        <p:cTn id="22" dur="1" fill="hold">
                                          <p:stCondLst>
                                            <p:cond delay="0"/>
                                          </p:stCondLst>
                                        </p:cTn>
                                        <p:tgtEl>
                                          <p:spTgt spid="97311"/>
                                        </p:tgtEl>
                                        <p:attrNameLst>
                                          <p:attrName>style.visibility</p:attrName>
                                        </p:attrNameLst>
                                      </p:cBhvr>
                                      <p:to>
                                        <p:strVal val="visible"/>
                                      </p:to>
                                    </p:set>
                                    <p:animEffect transition="in" filter="dissolve">
                                      <p:cBhvr>
                                        <p:cTn id="23" dur="500"/>
                                        <p:tgtEl>
                                          <p:spTgt spid="97311"/>
                                        </p:tgtEl>
                                      </p:cBhvr>
                                    </p:animEffect>
                                  </p:childTnLst>
                                </p:cTn>
                              </p:par>
                            </p:childTnLst>
                          </p:cTn>
                        </p:par>
                      </p:childTnLst>
                    </p:cTn>
                  </p:par>
                  <p:par>
                    <p:cTn id="24" fill="hold" nodeType="clickPar">
                      <p:stCondLst>
                        <p:cond delay="indefinite"/>
                      </p:stCondLst>
                      <p:childTnLst>
                        <p:par>
                          <p:cTn id="25" fill="hold" nodeType="withGroup">
                            <p:stCondLst>
                              <p:cond delay="0"/>
                            </p:stCondLst>
                            <p:childTnLst>
                              <p:par>
                                <p:cTn id="26" presetID="9" presetClass="entr" presetSubtype="0" fill="hold" grpId="0" nodeType="clickEffect">
                                  <p:stCondLst>
                                    <p:cond delay="0"/>
                                  </p:stCondLst>
                                  <p:childTnLst>
                                    <p:set>
                                      <p:cBhvr>
                                        <p:cTn id="27" dur="1" fill="hold">
                                          <p:stCondLst>
                                            <p:cond delay="0"/>
                                          </p:stCondLst>
                                        </p:cTn>
                                        <p:tgtEl>
                                          <p:spTgt spid="97310"/>
                                        </p:tgtEl>
                                        <p:attrNameLst>
                                          <p:attrName>style.visibility</p:attrName>
                                        </p:attrNameLst>
                                      </p:cBhvr>
                                      <p:to>
                                        <p:strVal val="visible"/>
                                      </p:to>
                                    </p:set>
                                    <p:animEffect transition="in" filter="dissolve">
                                      <p:cBhvr>
                                        <p:cTn id="28" dur="500"/>
                                        <p:tgtEl>
                                          <p:spTgt spid="97310"/>
                                        </p:tgtEl>
                                      </p:cBhvr>
                                    </p:animEffect>
                                  </p:childTnLst>
                                </p:cTn>
                              </p:par>
                            </p:childTnLst>
                          </p:cTn>
                        </p:par>
                      </p:childTnLst>
                    </p:cTn>
                  </p:par>
                  <p:par>
                    <p:cTn id="29" fill="hold" nodeType="clickPar">
                      <p:stCondLst>
                        <p:cond delay="indefinite"/>
                      </p:stCondLst>
                      <p:childTnLst>
                        <p:par>
                          <p:cTn id="30" fill="hold" nodeType="withGroup">
                            <p:stCondLst>
                              <p:cond delay="0"/>
                            </p:stCondLst>
                            <p:childTnLst>
                              <p:par>
                                <p:cTn id="31" presetID="9" presetClass="entr" presetSubtype="0" fill="hold" grpId="0" nodeType="clickEffect">
                                  <p:stCondLst>
                                    <p:cond delay="0"/>
                                  </p:stCondLst>
                                  <p:childTnLst>
                                    <p:set>
                                      <p:cBhvr>
                                        <p:cTn id="32" dur="1" fill="hold">
                                          <p:stCondLst>
                                            <p:cond delay="0"/>
                                          </p:stCondLst>
                                        </p:cTn>
                                        <p:tgtEl>
                                          <p:spTgt spid="5"/>
                                        </p:tgtEl>
                                        <p:attrNameLst>
                                          <p:attrName>style.visibility</p:attrName>
                                        </p:attrNameLst>
                                      </p:cBhvr>
                                      <p:to>
                                        <p:strVal val="visible"/>
                                      </p:to>
                                    </p:set>
                                    <p:animEffect transition="in" filter="dissolve">
                                      <p:cBhvr>
                                        <p:cTn id="33" dur="500"/>
                                        <p:tgtEl>
                                          <p:spTgt spid="5"/>
                                        </p:tgtEl>
                                      </p:cBhvr>
                                    </p:animEffect>
                                  </p:childTnLst>
                                </p:cTn>
                              </p:par>
                              <p:par>
                                <p:cTn id="34" presetID="9" presetClass="entr" presetSubtype="0" fill="hold" grpId="0" nodeType="withEffect">
                                  <p:stCondLst>
                                    <p:cond delay="0"/>
                                  </p:stCondLst>
                                  <p:childTnLst>
                                    <p:set>
                                      <p:cBhvr>
                                        <p:cTn id="35" dur="1" fill="hold">
                                          <p:stCondLst>
                                            <p:cond delay="0"/>
                                          </p:stCondLst>
                                        </p:cTn>
                                        <p:tgtEl>
                                          <p:spTgt spid="97308"/>
                                        </p:tgtEl>
                                        <p:attrNameLst>
                                          <p:attrName>style.visibility</p:attrName>
                                        </p:attrNameLst>
                                      </p:cBhvr>
                                      <p:to>
                                        <p:strVal val="visible"/>
                                      </p:to>
                                    </p:set>
                                    <p:animEffect transition="in" filter="dissolve">
                                      <p:cBhvr>
                                        <p:cTn id="36" dur="500"/>
                                        <p:tgtEl>
                                          <p:spTgt spid="97308"/>
                                        </p:tgtEl>
                                      </p:cBhvr>
                                    </p:animEffect>
                                  </p:childTnLst>
                                </p:cTn>
                              </p:par>
                              <p:par>
                                <p:cTn id="37" presetID="9" presetClass="entr" presetSubtype="0" fill="hold" grpId="0" nodeType="withEffect">
                                  <p:stCondLst>
                                    <p:cond delay="0"/>
                                  </p:stCondLst>
                                  <p:childTnLst>
                                    <p:set>
                                      <p:cBhvr>
                                        <p:cTn id="38" dur="1" fill="hold">
                                          <p:stCondLst>
                                            <p:cond delay="0"/>
                                          </p:stCondLst>
                                        </p:cTn>
                                        <p:tgtEl>
                                          <p:spTgt spid="97302"/>
                                        </p:tgtEl>
                                        <p:attrNameLst>
                                          <p:attrName>style.visibility</p:attrName>
                                        </p:attrNameLst>
                                      </p:cBhvr>
                                      <p:to>
                                        <p:strVal val="visible"/>
                                      </p:to>
                                    </p:set>
                                    <p:animEffect transition="in" filter="dissolve">
                                      <p:cBhvr>
                                        <p:cTn id="39" dur="500"/>
                                        <p:tgtEl>
                                          <p:spTgt spid="97302"/>
                                        </p:tgtEl>
                                      </p:cBhvr>
                                    </p:animEffect>
                                  </p:childTnLst>
                                </p:cTn>
                              </p:par>
                              <p:par>
                                <p:cTn id="40" presetID="9" presetClass="entr" presetSubtype="0" fill="hold" grpId="0" nodeType="withEffect">
                                  <p:stCondLst>
                                    <p:cond delay="0"/>
                                  </p:stCondLst>
                                  <p:childTnLst>
                                    <p:set>
                                      <p:cBhvr>
                                        <p:cTn id="41" dur="1" fill="hold">
                                          <p:stCondLst>
                                            <p:cond delay="0"/>
                                          </p:stCondLst>
                                        </p:cTn>
                                        <p:tgtEl>
                                          <p:spTgt spid="6"/>
                                        </p:tgtEl>
                                        <p:attrNameLst>
                                          <p:attrName>style.visibility</p:attrName>
                                        </p:attrNameLst>
                                      </p:cBhvr>
                                      <p:to>
                                        <p:strVal val="visible"/>
                                      </p:to>
                                    </p:set>
                                    <p:animEffect transition="in" filter="dissolve">
                                      <p:cBhvr>
                                        <p:cTn id="42" dur="500"/>
                                        <p:tgtEl>
                                          <p:spTgt spid="6"/>
                                        </p:tgtEl>
                                      </p:cBhvr>
                                    </p:animEffect>
                                  </p:childTnLst>
                                </p:cTn>
                              </p:par>
                            </p:childTnLst>
                          </p:cTn>
                        </p:par>
                      </p:childTnLst>
                    </p:cTn>
                  </p:par>
                  <p:par>
                    <p:cTn id="43" fill="hold" nodeType="clickPar">
                      <p:stCondLst>
                        <p:cond delay="indefinite"/>
                      </p:stCondLst>
                      <p:childTnLst>
                        <p:par>
                          <p:cTn id="44" fill="hold" nodeType="withGroup">
                            <p:stCondLst>
                              <p:cond delay="0"/>
                            </p:stCondLst>
                            <p:childTnLst>
                              <p:par>
                                <p:cTn id="45" presetID="9" presetClass="entr" presetSubtype="0" fill="hold" grpId="0" nodeType="clickEffect">
                                  <p:stCondLst>
                                    <p:cond delay="0"/>
                                  </p:stCondLst>
                                  <p:childTnLst>
                                    <p:set>
                                      <p:cBhvr>
                                        <p:cTn id="46" dur="1" fill="hold">
                                          <p:stCondLst>
                                            <p:cond delay="0"/>
                                          </p:stCondLst>
                                        </p:cTn>
                                        <p:tgtEl>
                                          <p:spTgt spid="97306"/>
                                        </p:tgtEl>
                                        <p:attrNameLst>
                                          <p:attrName>style.visibility</p:attrName>
                                        </p:attrNameLst>
                                      </p:cBhvr>
                                      <p:to>
                                        <p:strVal val="visible"/>
                                      </p:to>
                                    </p:set>
                                    <p:animEffect transition="in" filter="dissolve">
                                      <p:cBhvr>
                                        <p:cTn id="47" dur="500"/>
                                        <p:tgtEl>
                                          <p:spTgt spid="97306"/>
                                        </p:tgtEl>
                                      </p:cBhvr>
                                    </p:animEffect>
                                  </p:childTnLst>
                                </p:cTn>
                              </p:par>
                              <p:par>
                                <p:cTn id="48" presetID="9" presetClass="entr" presetSubtype="0" fill="hold" grpId="0" nodeType="withEffect">
                                  <p:stCondLst>
                                    <p:cond delay="0"/>
                                  </p:stCondLst>
                                  <p:childTnLst>
                                    <p:set>
                                      <p:cBhvr>
                                        <p:cTn id="49" dur="1" fill="hold">
                                          <p:stCondLst>
                                            <p:cond delay="0"/>
                                          </p:stCondLst>
                                        </p:cTn>
                                        <p:tgtEl>
                                          <p:spTgt spid="9"/>
                                        </p:tgtEl>
                                        <p:attrNameLst>
                                          <p:attrName>style.visibility</p:attrName>
                                        </p:attrNameLst>
                                      </p:cBhvr>
                                      <p:to>
                                        <p:strVal val="visible"/>
                                      </p:to>
                                    </p:set>
                                    <p:animEffect transition="in" filter="dissolve">
                                      <p:cBhvr>
                                        <p:cTn id="50" dur="500"/>
                                        <p:tgtEl>
                                          <p:spTgt spid="9"/>
                                        </p:tgtEl>
                                      </p:cBhvr>
                                    </p:animEffect>
                                  </p:childTnLst>
                                </p:cTn>
                              </p:par>
                              <p:par>
                                <p:cTn id="51" presetID="9" presetClass="entr" presetSubtype="0" fill="hold" grpId="0" nodeType="withEffect">
                                  <p:stCondLst>
                                    <p:cond delay="0"/>
                                  </p:stCondLst>
                                  <p:childTnLst>
                                    <p:set>
                                      <p:cBhvr>
                                        <p:cTn id="52" dur="1" fill="hold">
                                          <p:stCondLst>
                                            <p:cond delay="0"/>
                                          </p:stCondLst>
                                        </p:cTn>
                                        <p:tgtEl>
                                          <p:spTgt spid="97312"/>
                                        </p:tgtEl>
                                        <p:attrNameLst>
                                          <p:attrName>style.visibility</p:attrName>
                                        </p:attrNameLst>
                                      </p:cBhvr>
                                      <p:to>
                                        <p:strVal val="visible"/>
                                      </p:to>
                                    </p:set>
                                    <p:animEffect transition="in" filter="dissolve">
                                      <p:cBhvr>
                                        <p:cTn id="53" dur="500"/>
                                        <p:tgtEl>
                                          <p:spTgt spid="973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312" grpId="0" animBg="1"/>
      <p:bldP spid="97283" grpId="0" animBg="1"/>
      <p:bldP spid="97285" grpId="0" animBg="1"/>
      <p:bldP spid="132111" grpId="0"/>
      <p:bldP spid="5" grpId="0" animBg="1"/>
      <p:bldP spid="6" grpId="0"/>
      <p:bldP spid="97302" grpId="0" animBg="1"/>
      <p:bldP spid="97303" grpId="0" animBg="1"/>
      <p:bldP spid="97306" grpId="0" animBg="1"/>
      <p:bldP spid="97308" grpId="0" animBg="1"/>
      <p:bldP spid="9" grpId="0"/>
      <p:bldP spid="97310" grpId="0"/>
      <p:bldP spid="97311" grpId="0"/>
    </p:bldLst>
  </p:timing>
</p:sld>
</file>

<file path=ppt/slides/slide2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95263" name="Line 31"/>
          <p:cNvSpPr>
            <a:spLocks noChangeShapeType="1"/>
          </p:cNvSpPr>
          <p:nvPr/>
        </p:nvSpPr>
        <p:spPr bwMode="auto">
          <a:xfrm flipH="1">
            <a:off x="2286000" y="4267200"/>
            <a:ext cx="1905000" cy="0"/>
          </a:xfrm>
          <a:prstGeom prst="line">
            <a:avLst/>
          </a:prstGeom>
          <a:noFill/>
          <a:ln w="57150">
            <a:solidFill>
              <a:schemeClr val="tx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5257" name="Line 25"/>
          <p:cNvSpPr>
            <a:spLocks noChangeShapeType="1"/>
          </p:cNvSpPr>
          <p:nvPr/>
        </p:nvSpPr>
        <p:spPr bwMode="auto">
          <a:xfrm>
            <a:off x="5257800" y="5257800"/>
            <a:ext cx="0" cy="990600"/>
          </a:xfrm>
          <a:prstGeom prst="line">
            <a:avLst/>
          </a:prstGeom>
          <a:noFill/>
          <a:ln w="57150">
            <a:solidFill>
              <a:schemeClr val="tx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5268" name="Line 36"/>
          <p:cNvSpPr>
            <a:spLocks noChangeShapeType="1"/>
          </p:cNvSpPr>
          <p:nvPr/>
        </p:nvSpPr>
        <p:spPr bwMode="auto">
          <a:xfrm>
            <a:off x="4267200" y="4419600"/>
            <a:ext cx="0" cy="1828800"/>
          </a:xfrm>
          <a:prstGeom prst="line">
            <a:avLst/>
          </a:prstGeom>
          <a:noFill/>
          <a:ln w="57150">
            <a:solidFill>
              <a:schemeClr val="tx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5255" name="Line 23"/>
          <p:cNvSpPr>
            <a:spLocks noChangeShapeType="1"/>
          </p:cNvSpPr>
          <p:nvPr/>
        </p:nvSpPr>
        <p:spPr bwMode="auto">
          <a:xfrm flipH="1">
            <a:off x="2286000" y="5257800"/>
            <a:ext cx="2895600" cy="0"/>
          </a:xfrm>
          <a:prstGeom prst="line">
            <a:avLst/>
          </a:prstGeom>
          <a:noFill/>
          <a:ln w="57150">
            <a:solidFill>
              <a:schemeClr val="tx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nvGrpSpPr>
          <p:cNvPr id="95234" name="Group 17"/>
          <p:cNvGrpSpPr>
            <a:grpSpLocks/>
          </p:cNvGrpSpPr>
          <p:nvPr/>
        </p:nvGrpSpPr>
        <p:grpSpPr bwMode="auto">
          <a:xfrm>
            <a:off x="2286000" y="2209800"/>
            <a:ext cx="4608513" cy="4040188"/>
            <a:chOff x="1473" y="948"/>
            <a:chExt cx="2989" cy="2724"/>
          </a:xfrm>
        </p:grpSpPr>
        <p:sp>
          <p:nvSpPr>
            <p:cNvPr id="95235" name="Line 18"/>
            <p:cNvSpPr>
              <a:spLocks noChangeShapeType="1"/>
            </p:cNvSpPr>
            <p:nvPr/>
          </p:nvSpPr>
          <p:spPr bwMode="auto">
            <a:xfrm>
              <a:off x="1489" y="948"/>
              <a:ext cx="0" cy="2724"/>
            </a:xfrm>
            <a:prstGeom prst="line">
              <a:avLst/>
            </a:prstGeom>
            <a:noFill/>
            <a:ln w="508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95236" name="Line 19"/>
            <p:cNvSpPr>
              <a:spLocks noChangeShapeType="1"/>
            </p:cNvSpPr>
            <p:nvPr/>
          </p:nvSpPr>
          <p:spPr bwMode="auto">
            <a:xfrm>
              <a:off x="1473" y="3655"/>
              <a:ext cx="2989" cy="0"/>
            </a:xfrm>
            <a:prstGeom prst="line">
              <a:avLst/>
            </a:prstGeom>
            <a:noFill/>
            <a:ln w="508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grpSp>
      <p:sp>
        <p:nvSpPr>
          <p:cNvPr id="95237" name="Text Box 31"/>
          <p:cNvSpPr txBox="1">
            <a:spLocks noChangeArrowheads="1"/>
          </p:cNvSpPr>
          <p:nvPr/>
        </p:nvSpPr>
        <p:spPr bwMode="auto">
          <a:xfrm>
            <a:off x="914400" y="1676400"/>
            <a:ext cx="16002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lIns="92075" tIns="46038" rIns="92075" bIns="46038" anchor="ct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spcBef>
                <a:spcPct val="20000"/>
              </a:spcBef>
            </a:pPr>
            <a:r>
              <a:rPr lang="en-US" sz="2800" b="1"/>
              <a:t>Inflation</a:t>
            </a:r>
          </a:p>
        </p:txBody>
      </p:sp>
      <p:sp>
        <p:nvSpPr>
          <p:cNvPr id="95238" name="Slide Number Placeholder 38"/>
          <p:cNvSpPr txBox="1">
            <a:spLocks noGrp="1"/>
          </p:cNvSpPr>
          <p:nvPr/>
        </p:nvSpPr>
        <p:spPr bwMode="auto">
          <a:xfrm>
            <a:off x="7239000" y="6400800"/>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r" eaLnBrk="1" hangingPunct="1"/>
            <a:fld id="{83673D2E-CECE-45BE-BBE9-B7FE09D5720C}" type="slidenum">
              <a:rPr lang="en-US" sz="1400"/>
              <a:pPr algn="r" eaLnBrk="1" hangingPunct="1"/>
              <a:t>26</a:t>
            </a:fld>
            <a:endParaRPr lang="en-US" sz="1400"/>
          </a:p>
        </p:txBody>
      </p:sp>
      <p:sp>
        <p:nvSpPr>
          <p:cNvPr id="100382" name="Freeform 30"/>
          <p:cNvSpPr>
            <a:spLocks/>
          </p:cNvSpPr>
          <p:nvPr/>
        </p:nvSpPr>
        <p:spPr bwMode="auto">
          <a:xfrm rot="-358900">
            <a:off x="3351213" y="2352675"/>
            <a:ext cx="2270125" cy="3373438"/>
          </a:xfrm>
          <a:custGeom>
            <a:avLst/>
            <a:gdLst>
              <a:gd name="T0" fmla="*/ 0 w 4387"/>
              <a:gd name="T1" fmla="*/ 0 h 4289"/>
              <a:gd name="T2" fmla="*/ 2147483647 w 4387"/>
              <a:gd name="T3" fmla="*/ 2147483647 h 4289"/>
              <a:gd name="T4" fmla="*/ 2147483647 w 4387"/>
              <a:gd name="T5" fmla="*/ 2147483647 h 4289"/>
              <a:gd name="T6" fmla="*/ 2147483647 w 4387"/>
              <a:gd name="T7" fmla="*/ 2147483647 h 4289"/>
              <a:gd name="T8" fmla="*/ 2147483647 w 4387"/>
              <a:gd name="T9" fmla="*/ 2147483647 h 4289"/>
              <a:gd name="T10" fmla="*/ 2147483647 w 4387"/>
              <a:gd name="T11" fmla="*/ 2147483647 h 4289"/>
              <a:gd name="T12" fmla="*/ 2147483647 w 4387"/>
              <a:gd name="T13" fmla="*/ 2147483647 h 4289"/>
              <a:gd name="T14" fmla="*/ 2147483647 w 4387"/>
              <a:gd name="T15" fmla="*/ 2147483647 h 4289"/>
              <a:gd name="T16" fmla="*/ 2147483647 w 4387"/>
              <a:gd name="T17" fmla="*/ 2147483647 h 4289"/>
              <a:gd name="T18" fmla="*/ 2147483647 w 4387"/>
              <a:gd name="T19" fmla="*/ 2147483647 h 4289"/>
              <a:gd name="T20" fmla="*/ 2147483647 w 4387"/>
              <a:gd name="T21" fmla="*/ 2147483647 h 4289"/>
              <a:gd name="T22" fmla="*/ 2147483647 w 4387"/>
              <a:gd name="T23" fmla="*/ 2147483647 h 4289"/>
              <a:gd name="T24" fmla="*/ 2147483647 w 4387"/>
              <a:gd name="T25" fmla="*/ 2147483647 h 4289"/>
              <a:gd name="T26" fmla="*/ 2147483647 w 4387"/>
              <a:gd name="T27" fmla="*/ 2147483647 h 4289"/>
              <a:gd name="T28" fmla="*/ 2147483647 w 4387"/>
              <a:gd name="T29" fmla="*/ 2147483647 h 4289"/>
              <a:gd name="T30" fmla="*/ 2147483647 w 4387"/>
              <a:gd name="T31" fmla="*/ 2147483647 h 4289"/>
              <a:gd name="T32" fmla="*/ 2147483647 w 4387"/>
              <a:gd name="T33" fmla="*/ 2147483647 h 428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4387"/>
              <a:gd name="T52" fmla="*/ 0 h 4289"/>
              <a:gd name="T53" fmla="*/ 4387 w 4387"/>
              <a:gd name="T54" fmla="*/ 4289 h 4289"/>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4387" h="4289">
                <a:moveTo>
                  <a:pt x="0" y="0"/>
                </a:moveTo>
                <a:lnTo>
                  <a:pt x="191" y="346"/>
                </a:lnTo>
                <a:lnTo>
                  <a:pt x="397" y="685"/>
                </a:lnTo>
                <a:lnTo>
                  <a:pt x="615" y="1014"/>
                </a:lnTo>
                <a:lnTo>
                  <a:pt x="846" y="1335"/>
                </a:lnTo>
                <a:lnTo>
                  <a:pt x="1084" y="1643"/>
                </a:lnTo>
                <a:lnTo>
                  <a:pt x="1337" y="1942"/>
                </a:lnTo>
                <a:lnTo>
                  <a:pt x="1599" y="2230"/>
                </a:lnTo>
                <a:lnTo>
                  <a:pt x="1873" y="2509"/>
                </a:lnTo>
                <a:lnTo>
                  <a:pt x="2155" y="2773"/>
                </a:lnTo>
                <a:lnTo>
                  <a:pt x="2447" y="3028"/>
                </a:lnTo>
                <a:lnTo>
                  <a:pt x="2748" y="3269"/>
                </a:lnTo>
                <a:lnTo>
                  <a:pt x="3059" y="3499"/>
                </a:lnTo>
                <a:lnTo>
                  <a:pt x="3378" y="3715"/>
                </a:lnTo>
                <a:lnTo>
                  <a:pt x="3706" y="3919"/>
                </a:lnTo>
                <a:lnTo>
                  <a:pt x="4043" y="4110"/>
                </a:lnTo>
                <a:lnTo>
                  <a:pt x="4387" y="4289"/>
                </a:lnTo>
              </a:path>
            </a:pathLst>
          </a:custGeom>
          <a:noFill/>
          <a:ln w="57150">
            <a:solidFill>
              <a:srgbClr val="99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00383" name="Rectangle 31"/>
          <p:cNvSpPr>
            <a:spLocks noChangeArrowheads="1"/>
          </p:cNvSpPr>
          <p:nvPr/>
        </p:nvSpPr>
        <p:spPr bwMode="auto">
          <a:xfrm>
            <a:off x="5791200" y="5257800"/>
            <a:ext cx="1114425"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p>
            <a:pPr eaLnBrk="0" hangingPunct="0"/>
            <a:r>
              <a:rPr lang="en-US" sz="2800" b="1"/>
              <a:t>SRPC</a:t>
            </a:r>
          </a:p>
        </p:txBody>
      </p:sp>
      <p:sp>
        <p:nvSpPr>
          <p:cNvPr id="104505" name="Text Box 1081"/>
          <p:cNvSpPr txBox="1">
            <a:spLocks noChangeArrowheads="1"/>
          </p:cNvSpPr>
          <p:nvPr/>
        </p:nvSpPr>
        <p:spPr bwMode="auto">
          <a:xfrm>
            <a:off x="0" y="0"/>
            <a:ext cx="91440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lIns="92075" tIns="46038" rIns="92075" bIns="46038" anchor="ct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a:r>
              <a:rPr lang="en-US" sz="4400" b="1" dirty="0"/>
              <a:t>Short Run vs. Long Run</a:t>
            </a:r>
            <a:r>
              <a:rPr lang="en-US" sz="4400" b="1" dirty="0">
                <a:solidFill>
                  <a:srgbClr val="000099"/>
                </a:solidFill>
              </a:rPr>
              <a:t>  </a:t>
            </a:r>
          </a:p>
        </p:txBody>
      </p:sp>
      <p:sp>
        <p:nvSpPr>
          <p:cNvPr id="132101" name="Rectangle 5"/>
          <p:cNvSpPr>
            <a:spLocks noChangeArrowheads="1"/>
          </p:cNvSpPr>
          <p:nvPr/>
        </p:nvSpPr>
        <p:spPr bwMode="auto">
          <a:xfrm>
            <a:off x="6248400" y="6172200"/>
            <a:ext cx="2514600" cy="515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p>
            <a:pPr eaLnBrk="0" hangingPunct="0"/>
            <a:r>
              <a:rPr lang="en-US" sz="2800" b="1"/>
              <a:t>Unemployment</a:t>
            </a:r>
            <a:endParaRPr lang="en-US" sz="2800" b="1" baseline="-25000"/>
          </a:p>
        </p:txBody>
      </p:sp>
      <p:sp>
        <p:nvSpPr>
          <p:cNvPr id="132112" name="Text Box 16"/>
          <p:cNvSpPr txBox="1">
            <a:spLocks noChangeArrowheads="1"/>
          </p:cNvSpPr>
          <p:nvPr/>
        </p:nvSpPr>
        <p:spPr bwMode="auto">
          <a:xfrm>
            <a:off x="2895600" y="6172200"/>
            <a:ext cx="71755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US" sz="2800" b="1"/>
              <a:t>2%</a:t>
            </a:r>
            <a:endParaRPr lang="en-US" sz="2800" b="1" baseline="-25000"/>
          </a:p>
        </p:txBody>
      </p:sp>
      <p:sp>
        <p:nvSpPr>
          <p:cNvPr id="2" name="Text Box 16"/>
          <p:cNvSpPr txBox="1">
            <a:spLocks noChangeArrowheads="1"/>
          </p:cNvSpPr>
          <p:nvPr/>
        </p:nvSpPr>
        <p:spPr bwMode="auto">
          <a:xfrm>
            <a:off x="5029200" y="6172200"/>
            <a:ext cx="71755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US" sz="2800" b="1"/>
              <a:t>9%</a:t>
            </a:r>
            <a:endParaRPr lang="en-US" sz="2800" b="1" baseline="-25000"/>
          </a:p>
        </p:txBody>
      </p:sp>
      <p:sp>
        <p:nvSpPr>
          <p:cNvPr id="3" name="Text Box 16"/>
          <p:cNvSpPr txBox="1">
            <a:spLocks noChangeArrowheads="1"/>
          </p:cNvSpPr>
          <p:nvPr/>
        </p:nvSpPr>
        <p:spPr bwMode="auto">
          <a:xfrm>
            <a:off x="1600200" y="5029200"/>
            <a:ext cx="71755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US" sz="2800" b="1"/>
              <a:t>1%</a:t>
            </a:r>
            <a:endParaRPr lang="en-US" sz="2800" b="1" baseline="-25000"/>
          </a:p>
        </p:txBody>
      </p:sp>
      <p:sp>
        <p:nvSpPr>
          <p:cNvPr id="4" name="Text Box 16"/>
          <p:cNvSpPr txBox="1">
            <a:spLocks noChangeArrowheads="1"/>
          </p:cNvSpPr>
          <p:nvPr/>
        </p:nvSpPr>
        <p:spPr bwMode="auto">
          <a:xfrm>
            <a:off x="1600200" y="2590800"/>
            <a:ext cx="71755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US" sz="2800" b="1"/>
              <a:t>5%</a:t>
            </a:r>
            <a:endParaRPr lang="en-US" sz="2800" b="1" baseline="-25000"/>
          </a:p>
        </p:txBody>
      </p:sp>
      <p:sp>
        <p:nvSpPr>
          <p:cNvPr id="132111" name="Text Box 15"/>
          <p:cNvSpPr txBox="1">
            <a:spLocks noChangeArrowheads="1"/>
          </p:cNvSpPr>
          <p:nvPr/>
        </p:nvSpPr>
        <p:spPr bwMode="auto">
          <a:xfrm>
            <a:off x="0" y="612775"/>
            <a:ext cx="9144000" cy="530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eaLnBrk="1" hangingPunct="1">
              <a:lnSpc>
                <a:spcPct val="90000"/>
              </a:lnSpc>
            </a:pPr>
            <a:r>
              <a:rPr lang="en-US" sz="3200" b="1" dirty="0">
                <a:solidFill>
                  <a:srgbClr val="000099"/>
                </a:solidFill>
              </a:rPr>
              <a:t>What happens when AD falls?</a:t>
            </a:r>
            <a:endParaRPr lang="en-US" sz="3200" b="1" baseline="-25000" dirty="0">
              <a:solidFill>
                <a:srgbClr val="000099"/>
              </a:solidFill>
            </a:endParaRPr>
          </a:p>
        </p:txBody>
      </p:sp>
      <p:sp>
        <p:nvSpPr>
          <p:cNvPr id="5" name="Freeform 30"/>
          <p:cNvSpPr>
            <a:spLocks/>
          </p:cNvSpPr>
          <p:nvPr/>
        </p:nvSpPr>
        <p:spPr bwMode="auto">
          <a:xfrm>
            <a:off x="2743200" y="3200400"/>
            <a:ext cx="2590800" cy="2895600"/>
          </a:xfrm>
          <a:custGeom>
            <a:avLst/>
            <a:gdLst>
              <a:gd name="T0" fmla="*/ 0 w 4387"/>
              <a:gd name="T1" fmla="*/ 0 h 4289"/>
              <a:gd name="T2" fmla="*/ 2147483647 w 4387"/>
              <a:gd name="T3" fmla="*/ 2147483647 h 4289"/>
              <a:gd name="T4" fmla="*/ 2147483647 w 4387"/>
              <a:gd name="T5" fmla="*/ 2147483647 h 4289"/>
              <a:gd name="T6" fmla="*/ 2147483647 w 4387"/>
              <a:gd name="T7" fmla="*/ 2147483647 h 4289"/>
              <a:gd name="T8" fmla="*/ 2147483647 w 4387"/>
              <a:gd name="T9" fmla="*/ 2147483647 h 4289"/>
              <a:gd name="T10" fmla="*/ 2147483647 w 4387"/>
              <a:gd name="T11" fmla="*/ 2147483647 h 4289"/>
              <a:gd name="T12" fmla="*/ 2147483647 w 4387"/>
              <a:gd name="T13" fmla="*/ 2147483647 h 4289"/>
              <a:gd name="T14" fmla="*/ 2147483647 w 4387"/>
              <a:gd name="T15" fmla="*/ 2147483647 h 4289"/>
              <a:gd name="T16" fmla="*/ 2147483647 w 4387"/>
              <a:gd name="T17" fmla="*/ 2147483647 h 4289"/>
              <a:gd name="T18" fmla="*/ 2147483647 w 4387"/>
              <a:gd name="T19" fmla="*/ 2147483647 h 4289"/>
              <a:gd name="T20" fmla="*/ 2147483647 w 4387"/>
              <a:gd name="T21" fmla="*/ 2147483647 h 4289"/>
              <a:gd name="T22" fmla="*/ 2147483647 w 4387"/>
              <a:gd name="T23" fmla="*/ 2147483647 h 4289"/>
              <a:gd name="T24" fmla="*/ 2147483647 w 4387"/>
              <a:gd name="T25" fmla="*/ 2147483647 h 4289"/>
              <a:gd name="T26" fmla="*/ 2147483647 w 4387"/>
              <a:gd name="T27" fmla="*/ 2147483647 h 4289"/>
              <a:gd name="T28" fmla="*/ 2147483647 w 4387"/>
              <a:gd name="T29" fmla="*/ 2147483647 h 4289"/>
              <a:gd name="T30" fmla="*/ 2147483647 w 4387"/>
              <a:gd name="T31" fmla="*/ 2147483647 h 4289"/>
              <a:gd name="T32" fmla="*/ 2147483647 w 4387"/>
              <a:gd name="T33" fmla="*/ 2147483647 h 428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4387"/>
              <a:gd name="T52" fmla="*/ 0 h 4289"/>
              <a:gd name="T53" fmla="*/ 4387 w 4387"/>
              <a:gd name="T54" fmla="*/ 4289 h 4289"/>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4387" h="4289">
                <a:moveTo>
                  <a:pt x="0" y="0"/>
                </a:moveTo>
                <a:lnTo>
                  <a:pt x="191" y="346"/>
                </a:lnTo>
                <a:lnTo>
                  <a:pt x="397" y="685"/>
                </a:lnTo>
                <a:lnTo>
                  <a:pt x="615" y="1014"/>
                </a:lnTo>
                <a:lnTo>
                  <a:pt x="846" y="1335"/>
                </a:lnTo>
                <a:lnTo>
                  <a:pt x="1084" y="1643"/>
                </a:lnTo>
                <a:lnTo>
                  <a:pt x="1337" y="1942"/>
                </a:lnTo>
                <a:lnTo>
                  <a:pt x="1599" y="2230"/>
                </a:lnTo>
                <a:lnTo>
                  <a:pt x="1873" y="2509"/>
                </a:lnTo>
                <a:lnTo>
                  <a:pt x="2155" y="2773"/>
                </a:lnTo>
                <a:lnTo>
                  <a:pt x="2447" y="3028"/>
                </a:lnTo>
                <a:lnTo>
                  <a:pt x="2748" y="3269"/>
                </a:lnTo>
                <a:lnTo>
                  <a:pt x="3059" y="3499"/>
                </a:lnTo>
                <a:lnTo>
                  <a:pt x="3378" y="3715"/>
                </a:lnTo>
                <a:lnTo>
                  <a:pt x="3706" y="3919"/>
                </a:lnTo>
                <a:lnTo>
                  <a:pt x="4043" y="4110"/>
                </a:lnTo>
                <a:lnTo>
                  <a:pt x="4387" y="4289"/>
                </a:lnTo>
              </a:path>
            </a:pathLst>
          </a:custGeom>
          <a:noFill/>
          <a:ln w="57150">
            <a:solidFill>
              <a:srgbClr val="99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6" name="Rectangle 31"/>
          <p:cNvSpPr>
            <a:spLocks noChangeArrowheads="1"/>
          </p:cNvSpPr>
          <p:nvPr/>
        </p:nvSpPr>
        <p:spPr bwMode="auto">
          <a:xfrm>
            <a:off x="5334000" y="5638800"/>
            <a:ext cx="1235075"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p>
            <a:pPr eaLnBrk="0" hangingPunct="0"/>
            <a:r>
              <a:rPr lang="en-US" sz="2800" b="1"/>
              <a:t>SRPC</a:t>
            </a:r>
            <a:r>
              <a:rPr lang="en-US" sz="2800" b="1" baseline="-25000"/>
              <a:t>1</a:t>
            </a:r>
          </a:p>
        </p:txBody>
      </p:sp>
      <p:sp>
        <p:nvSpPr>
          <p:cNvPr id="95253" name="AutoShape 21"/>
          <p:cNvSpPr>
            <a:spLocks noChangeArrowheads="1"/>
          </p:cNvSpPr>
          <p:nvPr/>
        </p:nvSpPr>
        <p:spPr bwMode="auto">
          <a:xfrm rot="10800000">
            <a:off x="3276600" y="3733800"/>
            <a:ext cx="533400" cy="304800"/>
          </a:xfrm>
          <a:prstGeom prst="rightArrow">
            <a:avLst>
              <a:gd name="adj1" fmla="val 50000"/>
              <a:gd name="adj2" fmla="val 43750"/>
            </a:avLst>
          </a:prstGeom>
          <a:solidFill>
            <a:srgbClr val="FFFF00"/>
          </a:solidFill>
          <a:ln w="381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5258" name="Oval 26"/>
          <p:cNvSpPr>
            <a:spLocks noChangeArrowheads="1"/>
          </p:cNvSpPr>
          <p:nvPr/>
        </p:nvSpPr>
        <p:spPr bwMode="auto">
          <a:xfrm>
            <a:off x="5181600" y="5181600"/>
            <a:ext cx="152400" cy="152400"/>
          </a:xfrm>
          <a:prstGeom prst="ellipse">
            <a:avLst/>
          </a:prstGeom>
          <a:solidFill>
            <a:srgbClr val="FFFF00"/>
          </a:solidFill>
          <a:ln w="285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 name="Text Box 16"/>
          <p:cNvSpPr txBox="1">
            <a:spLocks noChangeArrowheads="1"/>
          </p:cNvSpPr>
          <p:nvPr/>
        </p:nvSpPr>
        <p:spPr bwMode="auto">
          <a:xfrm>
            <a:off x="1600200" y="3886200"/>
            <a:ext cx="71755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US" sz="2800" b="1"/>
              <a:t>3%</a:t>
            </a:r>
            <a:endParaRPr lang="en-US" sz="2800" b="1" baseline="-25000"/>
          </a:p>
        </p:txBody>
      </p:sp>
      <p:sp>
        <p:nvSpPr>
          <p:cNvPr id="8" name="Text Box 16"/>
          <p:cNvSpPr txBox="1">
            <a:spLocks noChangeArrowheads="1"/>
          </p:cNvSpPr>
          <p:nvPr/>
        </p:nvSpPr>
        <p:spPr bwMode="auto">
          <a:xfrm>
            <a:off x="3962400" y="6172200"/>
            <a:ext cx="71755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US" sz="2800" b="1"/>
              <a:t>5%</a:t>
            </a:r>
            <a:endParaRPr lang="en-US" sz="2800" b="1" baseline="-25000"/>
          </a:p>
        </p:txBody>
      </p:sp>
      <p:sp>
        <p:nvSpPr>
          <p:cNvPr id="95262" name="Line 30"/>
          <p:cNvSpPr>
            <a:spLocks noChangeShapeType="1"/>
          </p:cNvSpPr>
          <p:nvPr/>
        </p:nvSpPr>
        <p:spPr bwMode="auto">
          <a:xfrm>
            <a:off x="4267200" y="2590800"/>
            <a:ext cx="0" cy="3657600"/>
          </a:xfrm>
          <a:prstGeom prst="line">
            <a:avLst/>
          </a:prstGeom>
          <a:noFill/>
          <a:ln w="571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5264" name="Oval 32"/>
          <p:cNvSpPr>
            <a:spLocks noChangeArrowheads="1"/>
          </p:cNvSpPr>
          <p:nvPr/>
        </p:nvSpPr>
        <p:spPr bwMode="auto">
          <a:xfrm>
            <a:off x="4191000" y="4191000"/>
            <a:ext cx="152400" cy="152400"/>
          </a:xfrm>
          <a:prstGeom prst="ellipse">
            <a:avLst/>
          </a:prstGeom>
          <a:solidFill>
            <a:srgbClr val="FFFF00"/>
          </a:solidFill>
          <a:ln w="285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5252" name="Oval 20"/>
          <p:cNvSpPr>
            <a:spLocks noChangeArrowheads="1"/>
          </p:cNvSpPr>
          <p:nvPr/>
        </p:nvSpPr>
        <p:spPr bwMode="auto">
          <a:xfrm>
            <a:off x="4191000" y="5181600"/>
            <a:ext cx="152400" cy="152400"/>
          </a:xfrm>
          <a:prstGeom prst="ellipse">
            <a:avLst/>
          </a:prstGeom>
          <a:solidFill>
            <a:srgbClr val="FFFF00"/>
          </a:solidFill>
          <a:ln w="285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 name="Text Box 15"/>
          <p:cNvSpPr txBox="1">
            <a:spLocks noChangeArrowheads="1"/>
          </p:cNvSpPr>
          <p:nvPr/>
        </p:nvSpPr>
        <p:spPr bwMode="auto">
          <a:xfrm>
            <a:off x="2971800" y="1524000"/>
            <a:ext cx="2678113"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eaLnBrk="1" hangingPunct="1"/>
            <a:r>
              <a:rPr lang="en-US" sz="3200" b="1"/>
              <a:t>Long Run </a:t>
            </a:r>
          </a:p>
          <a:p>
            <a:pPr algn="ctr" eaLnBrk="1" hangingPunct="1"/>
            <a:r>
              <a:rPr lang="en-US" sz="3200" b="1"/>
              <a:t>Phillips Curve</a:t>
            </a:r>
            <a:endParaRPr lang="en-US" sz="3200" b="1" baseline="-25000"/>
          </a:p>
        </p:txBody>
      </p:sp>
      <p:sp>
        <p:nvSpPr>
          <p:cNvPr id="95266" name="Rectangle 34"/>
          <p:cNvSpPr>
            <a:spLocks noChangeArrowheads="1"/>
          </p:cNvSpPr>
          <p:nvPr/>
        </p:nvSpPr>
        <p:spPr bwMode="auto">
          <a:xfrm>
            <a:off x="5105400" y="2667000"/>
            <a:ext cx="4038600" cy="2374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spAutoFit/>
          </a:bodyPr>
          <a:lstStyle/>
          <a:p>
            <a:pPr algn="ctr" eaLnBrk="0" hangingPunct="0"/>
            <a:r>
              <a:rPr lang="en-US" sz="3000" b="1">
                <a:solidFill>
                  <a:srgbClr val="990000"/>
                </a:solidFill>
              </a:rPr>
              <a:t>In the long run wages fall and there is no tradeoff between inflation and unemployment</a:t>
            </a:r>
          </a:p>
        </p:txBody>
      </p:sp>
      <p:sp>
        <p:nvSpPr>
          <p:cNvPr id="95267" name="Rectangle 35"/>
          <p:cNvSpPr>
            <a:spLocks noChangeArrowheads="1"/>
          </p:cNvSpPr>
          <p:nvPr/>
        </p:nvSpPr>
        <p:spPr bwMode="auto">
          <a:xfrm>
            <a:off x="304800" y="1143000"/>
            <a:ext cx="84582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en-US" sz="2800" b="1" dirty="0">
                <a:solidFill>
                  <a:srgbClr val="000099"/>
                </a:solidFill>
              </a:rPr>
              <a:t>What happens in the long run?</a:t>
            </a:r>
          </a:p>
        </p:txBody>
      </p:sp>
      <p:pic>
        <p:nvPicPr>
          <p:cNvPr id="10" name="Picture 9">
            <a:extLst>
              <a:ext uri="{FF2B5EF4-FFF2-40B4-BE49-F238E27FC236}">
                <a16:creationId xmlns:a16="http://schemas.microsoft.com/office/drawing/2014/main" id="{4F0F7577-B817-4EB2-1B80-CA4081B88C75}"/>
              </a:ext>
            </a:extLst>
          </p:cNvPr>
          <p:cNvPicPr>
            <a:picLocks noChangeAspect="1"/>
          </p:cNvPicPr>
          <p:nvPr/>
        </p:nvPicPr>
        <p:blipFill>
          <a:blip r:embed="rId3"/>
          <a:stretch>
            <a:fillRect/>
          </a:stretch>
        </p:blipFill>
        <p:spPr>
          <a:xfrm>
            <a:off x="-1237" y="5638800"/>
            <a:ext cx="2027342" cy="1171353"/>
          </a:xfrm>
          <a:prstGeom prst="rect">
            <a:avLst/>
          </a:prstGeom>
        </p:spPr>
      </p:pic>
    </p:spTree>
    <p:extLst>
      <p:ext uri="{BB962C8B-B14F-4D97-AF65-F5344CB8AC3E}">
        <p14:creationId xmlns:p14="http://schemas.microsoft.com/office/powerpoint/2010/main" val="39804682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132111"/>
                                        </p:tgtEl>
                                        <p:attrNameLst>
                                          <p:attrName>style.visibility</p:attrName>
                                        </p:attrNameLst>
                                      </p:cBhvr>
                                      <p:to>
                                        <p:strVal val="visible"/>
                                      </p:to>
                                    </p:set>
                                    <p:animEffect transition="in" filter="dissolve">
                                      <p:cBhvr>
                                        <p:cTn id="7" dur="500"/>
                                        <p:tgtEl>
                                          <p:spTgt spid="132111"/>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95255"/>
                                        </p:tgtEl>
                                        <p:attrNameLst>
                                          <p:attrName>style.visibility</p:attrName>
                                        </p:attrNameLst>
                                      </p:cBhvr>
                                      <p:to>
                                        <p:strVal val="visible"/>
                                      </p:to>
                                    </p:set>
                                    <p:animEffect transition="in" filter="dissolve">
                                      <p:cBhvr>
                                        <p:cTn id="12" dur="500"/>
                                        <p:tgtEl>
                                          <p:spTgt spid="95255"/>
                                        </p:tgtEl>
                                      </p:cBhvr>
                                    </p:animEffect>
                                  </p:childTnLst>
                                </p:cTn>
                              </p:par>
                              <p:par>
                                <p:cTn id="13" presetID="9" presetClass="entr" presetSubtype="0" fill="hold" grpId="0" nodeType="withEffect">
                                  <p:stCondLst>
                                    <p:cond delay="0"/>
                                  </p:stCondLst>
                                  <p:childTnLst>
                                    <p:set>
                                      <p:cBhvr>
                                        <p:cTn id="14" dur="1" fill="hold">
                                          <p:stCondLst>
                                            <p:cond delay="0"/>
                                          </p:stCondLst>
                                        </p:cTn>
                                        <p:tgtEl>
                                          <p:spTgt spid="95257"/>
                                        </p:tgtEl>
                                        <p:attrNameLst>
                                          <p:attrName>style.visibility</p:attrName>
                                        </p:attrNameLst>
                                      </p:cBhvr>
                                      <p:to>
                                        <p:strVal val="visible"/>
                                      </p:to>
                                    </p:set>
                                    <p:animEffect transition="in" filter="dissolve">
                                      <p:cBhvr>
                                        <p:cTn id="15" dur="500"/>
                                        <p:tgtEl>
                                          <p:spTgt spid="95257"/>
                                        </p:tgtEl>
                                      </p:cBhvr>
                                    </p:animEffect>
                                  </p:childTnLst>
                                </p:cTn>
                              </p:par>
                              <p:par>
                                <p:cTn id="16" presetID="9" presetClass="entr" presetSubtype="0" fill="hold" grpId="0" nodeType="withEffect">
                                  <p:stCondLst>
                                    <p:cond delay="0"/>
                                  </p:stCondLst>
                                  <p:childTnLst>
                                    <p:set>
                                      <p:cBhvr>
                                        <p:cTn id="17" dur="1" fill="hold">
                                          <p:stCondLst>
                                            <p:cond delay="0"/>
                                          </p:stCondLst>
                                        </p:cTn>
                                        <p:tgtEl>
                                          <p:spTgt spid="95258"/>
                                        </p:tgtEl>
                                        <p:attrNameLst>
                                          <p:attrName>style.visibility</p:attrName>
                                        </p:attrNameLst>
                                      </p:cBhvr>
                                      <p:to>
                                        <p:strVal val="visible"/>
                                      </p:to>
                                    </p:set>
                                    <p:animEffect transition="in" filter="dissolve">
                                      <p:cBhvr>
                                        <p:cTn id="18" dur="500"/>
                                        <p:tgtEl>
                                          <p:spTgt spid="95258"/>
                                        </p:tgtEl>
                                      </p:cBhvr>
                                    </p:animEffect>
                                  </p:childTnLst>
                                </p:cTn>
                              </p:par>
                            </p:childTnLst>
                          </p:cTn>
                        </p:par>
                      </p:childTnLst>
                    </p:cTn>
                  </p:par>
                  <p:par>
                    <p:cTn id="19" fill="hold" nodeType="clickPar">
                      <p:stCondLst>
                        <p:cond delay="indefinite"/>
                      </p:stCondLst>
                      <p:childTnLst>
                        <p:par>
                          <p:cTn id="20" fill="hold" nodeType="withGroup">
                            <p:stCondLst>
                              <p:cond delay="0"/>
                            </p:stCondLst>
                            <p:childTnLst>
                              <p:par>
                                <p:cTn id="21" presetID="9" presetClass="entr" presetSubtype="0" fill="hold" grpId="0" nodeType="clickEffect">
                                  <p:stCondLst>
                                    <p:cond delay="0"/>
                                  </p:stCondLst>
                                  <p:childTnLst>
                                    <p:set>
                                      <p:cBhvr>
                                        <p:cTn id="22" dur="1" fill="hold">
                                          <p:stCondLst>
                                            <p:cond delay="0"/>
                                          </p:stCondLst>
                                        </p:cTn>
                                        <p:tgtEl>
                                          <p:spTgt spid="95267"/>
                                        </p:tgtEl>
                                        <p:attrNameLst>
                                          <p:attrName>style.visibility</p:attrName>
                                        </p:attrNameLst>
                                      </p:cBhvr>
                                      <p:to>
                                        <p:strVal val="visible"/>
                                      </p:to>
                                    </p:set>
                                    <p:animEffect transition="in" filter="dissolve">
                                      <p:cBhvr>
                                        <p:cTn id="23" dur="500"/>
                                        <p:tgtEl>
                                          <p:spTgt spid="95267"/>
                                        </p:tgtEl>
                                      </p:cBhvr>
                                    </p:animEffect>
                                  </p:childTnLst>
                                </p:cTn>
                              </p:par>
                            </p:childTnLst>
                          </p:cTn>
                        </p:par>
                      </p:childTnLst>
                    </p:cTn>
                  </p:par>
                  <p:par>
                    <p:cTn id="24" fill="hold" nodeType="clickPar">
                      <p:stCondLst>
                        <p:cond delay="indefinite"/>
                      </p:stCondLst>
                      <p:childTnLst>
                        <p:par>
                          <p:cTn id="25" fill="hold" nodeType="withGroup">
                            <p:stCondLst>
                              <p:cond delay="0"/>
                            </p:stCondLst>
                            <p:childTnLst>
                              <p:par>
                                <p:cTn id="26" presetID="9" presetClass="entr" presetSubtype="0" fill="hold" grpId="0" nodeType="clickEffect">
                                  <p:stCondLst>
                                    <p:cond delay="0"/>
                                  </p:stCondLst>
                                  <p:childTnLst>
                                    <p:set>
                                      <p:cBhvr>
                                        <p:cTn id="27" dur="1" fill="hold">
                                          <p:stCondLst>
                                            <p:cond delay="0"/>
                                          </p:stCondLst>
                                        </p:cTn>
                                        <p:tgtEl>
                                          <p:spTgt spid="5"/>
                                        </p:tgtEl>
                                        <p:attrNameLst>
                                          <p:attrName>style.visibility</p:attrName>
                                        </p:attrNameLst>
                                      </p:cBhvr>
                                      <p:to>
                                        <p:strVal val="visible"/>
                                      </p:to>
                                    </p:set>
                                    <p:animEffect transition="in" filter="dissolve">
                                      <p:cBhvr>
                                        <p:cTn id="28" dur="500"/>
                                        <p:tgtEl>
                                          <p:spTgt spid="5"/>
                                        </p:tgtEl>
                                      </p:cBhvr>
                                    </p:animEffect>
                                  </p:childTnLst>
                                </p:cTn>
                              </p:par>
                              <p:par>
                                <p:cTn id="29" presetID="9" presetClass="entr" presetSubtype="0" fill="hold" grpId="0" nodeType="withEffect">
                                  <p:stCondLst>
                                    <p:cond delay="0"/>
                                  </p:stCondLst>
                                  <p:childTnLst>
                                    <p:set>
                                      <p:cBhvr>
                                        <p:cTn id="30" dur="1" fill="hold">
                                          <p:stCondLst>
                                            <p:cond delay="0"/>
                                          </p:stCondLst>
                                        </p:cTn>
                                        <p:tgtEl>
                                          <p:spTgt spid="95252"/>
                                        </p:tgtEl>
                                        <p:attrNameLst>
                                          <p:attrName>style.visibility</p:attrName>
                                        </p:attrNameLst>
                                      </p:cBhvr>
                                      <p:to>
                                        <p:strVal val="visible"/>
                                      </p:to>
                                    </p:set>
                                    <p:animEffect transition="in" filter="dissolve">
                                      <p:cBhvr>
                                        <p:cTn id="31" dur="500"/>
                                        <p:tgtEl>
                                          <p:spTgt spid="95252"/>
                                        </p:tgtEl>
                                      </p:cBhvr>
                                    </p:animEffect>
                                  </p:childTnLst>
                                </p:cTn>
                              </p:par>
                              <p:par>
                                <p:cTn id="32" presetID="9" presetClass="entr" presetSubtype="0" fill="hold" grpId="0" nodeType="withEffect">
                                  <p:stCondLst>
                                    <p:cond delay="0"/>
                                  </p:stCondLst>
                                  <p:childTnLst>
                                    <p:set>
                                      <p:cBhvr>
                                        <p:cTn id="33" dur="1" fill="hold">
                                          <p:stCondLst>
                                            <p:cond delay="0"/>
                                          </p:stCondLst>
                                        </p:cTn>
                                        <p:tgtEl>
                                          <p:spTgt spid="95253"/>
                                        </p:tgtEl>
                                        <p:attrNameLst>
                                          <p:attrName>style.visibility</p:attrName>
                                        </p:attrNameLst>
                                      </p:cBhvr>
                                      <p:to>
                                        <p:strVal val="visible"/>
                                      </p:to>
                                    </p:set>
                                    <p:animEffect transition="in" filter="dissolve">
                                      <p:cBhvr>
                                        <p:cTn id="34" dur="500"/>
                                        <p:tgtEl>
                                          <p:spTgt spid="95253"/>
                                        </p:tgtEl>
                                      </p:cBhvr>
                                    </p:animEffect>
                                  </p:childTnLst>
                                </p:cTn>
                              </p:par>
                              <p:par>
                                <p:cTn id="35" presetID="9" presetClass="entr" presetSubtype="0" fill="hold" grpId="0" nodeType="withEffect">
                                  <p:stCondLst>
                                    <p:cond delay="0"/>
                                  </p:stCondLst>
                                  <p:childTnLst>
                                    <p:set>
                                      <p:cBhvr>
                                        <p:cTn id="36" dur="1" fill="hold">
                                          <p:stCondLst>
                                            <p:cond delay="0"/>
                                          </p:stCondLst>
                                        </p:cTn>
                                        <p:tgtEl>
                                          <p:spTgt spid="6"/>
                                        </p:tgtEl>
                                        <p:attrNameLst>
                                          <p:attrName>style.visibility</p:attrName>
                                        </p:attrNameLst>
                                      </p:cBhvr>
                                      <p:to>
                                        <p:strVal val="visible"/>
                                      </p:to>
                                    </p:set>
                                    <p:animEffect transition="in" filter="dissolve">
                                      <p:cBhvr>
                                        <p:cTn id="37" dur="500"/>
                                        <p:tgtEl>
                                          <p:spTgt spid="6"/>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9" presetClass="entr" presetSubtype="0" fill="hold" grpId="0" nodeType="clickEffect">
                                  <p:stCondLst>
                                    <p:cond delay="0"/>
                                  </p:stCondLst>
                                  <p:childTnLst>
                                    <p:set>
                                      <p:cBhvr>
                                        <p:cTn id="41" dur="1" fill="hold">
                                          <p:stCondLst>
                                            <p:cond delay="0"/>
                                          </p:stCondLst>
                                        </p:cTn>
                                        <p:tgtEl>
                                          <p:spTgt spid="95266"/>
                                        </p:tgtEl>
                                        <p:attrNameLst>
                                          <p:attrName>style.visibility</p:attrName>
                                        </p:attrNameLst>
                                      </p:cBhvr>
                                      <p:to>
                                        <p:strVal val="visible"/>
                                      </p:to>
                                    </p:set>
                                    <p:animEffect transition="in" filter="dissolve">
                                      <p:cBhvr>
                                        <p:cTn id="42" dur="500"/>
                                        <p:tgtEl>
                                          <p:spTgt spid="9526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5257" grpId="0" animBg="1"/>
      <p:bldP spid="95255" grpId="0" animBg="1"/>
      <p:bldP spid="132111" grpId="0"/>
      <p:bldP spid="5" grpId="0" animBg="1"/>
      <p:bldP spid="6" grpId="0"/>
      <p:bldP spid="95253" grpId="0" animBg="1"/>
      <p:bldP spid="95258" grpId="0" animBg="1"/>
      <p:bldP spid="95252" grpId="0" animBg="1"/>
      <p:bldP spid="95266" grpId="0"/>
      <p:bldP spid="95267"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914" name="Picture 2" descr="1 A circle background"/>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
        <p:nvSpPr>
          <p:cNvPr id="38915" name="Rectangle 3"/>
          <p:cNvSpPr>
            <a:spLocks noGrp="1" noChangeArrowheads="1"/>
          </p:cNvSpPr>
          <p:nvPr>
            <p:ph type="title" sz="quarter"/>
          </p:nvPr>
        </p:nvSpPr>
        <p:spPr>
          <a:xfrm>
            <a:off x="457200" y="274638"/>
            <a:ext cx="8229600" cy="365125"/>
          </a:xfrm>
          <a:noFill/>
          <a:ln/>
        </p:spPr>
        <p:txBody>
          <a:bodyPr lIns="90488" tIns="44450" rIns="90488" bIns="44450">
            <a:normAutofit fontScale="90000"/>
          </a:bodyPr>
          <a:lstStyle/>
          <a:p>
            <a:r>
              <a:rPr lang="en-US" sz="3200" b="1" i="1">
                <a:solidFill>
                  <a:srgbClr val="0000FF"/>
                </a:solidFill>
                <a:effectLst>
                  <a:outerShdw blurRad="38100" dist="38100" dir="2700000" algn="tl">
                    <a:srgbClr val="C0C0C0"/>
                  </a:outerShdw>
                </a:effectLst>
                <a:latin typeface="Verdana" pitchFamily="34" charset="0"/>
              </a:rPr>
              <a:t>The Phillips Curve Trade-Off</a:t>
            </a:r>
          </a:p>
        </p:txBody>
      </p:sp>
      <p:pic>
        <p:nvPicPr>
          <p:cNvPr id="38916" name="Picture 4" descr="1 aaa ball red"/>
          <p:cNvPicPr>
            <a:picLocks noGrp="1" noChangeAspect="1" noChangeArrowheads="1" noCrop="1"/>
          </p:cNvPicPr>
          <p:nvPr>
            <p:ph sz="quarter" idx="1"/>
          </p:nvPr>
        </p:nvPicPr>
        <p:blipFill>
          <a:blip r:embed="rId3" cstate="print"/>
          <a:stretch>
            <a:fillRect/>
          </a:stretch>
        </p:blipFill>
        <p:spPr>
          <a:xfrm>
            <a:off x="2390775" y="2607469"/>
            <a:ext cx="171450" cy="171450"/>
          </a:xfrm>
          <a:noFill/>
          <a:ln/>
        </p:spPr>
      </p:pic>
      <p:pic>
        <p:nvPicPr>
          <p:cNvPr id="38917" name="Picture 5" descr="1 AAAAAAA bullet"/>
          <p:cNvPicPr>
            <a:picLocks noGrp="1" noChangeAspect="1" noChangeArrowheads="1" noCrop="1"/>
          </p:cNvPicPr>
          <p:nvPr>
            <p:ph sz="quarter" idx="2"/>
          </p:nvPr>
        </p:nvPicPr>
        <p:blipFill>
          <a:blip r:embed="rId4" cstate="print"/>
          <a:srcRect/>
          <a:stretch>
            <a:fillRect/>
          </a:stretch>
        </p:blipFill>
        <p:spPr>
          <a:xfrm>
            <a:off x="6526213" y="2600325"/>
            <a:ext cx="274637" cy="196850"/>
          </a:xfrm>
          <a:noFill/>
          <a:ln/>
        </p:spPr>
      </p:pic>
      <p:pic>
        <p:nvPicPr>
          <p:cNvPr id="38918" name="Picture 6" descr="1 AAAAAAA bullet"/>
          <p:cNvPicPr>
            <a:picLocks noGrp="1" noChangeAspect="1" noChangeArrowheads="1" noCrop="1"/>
          </p:cNvPicPr>
          <p:nvPr>
            <p:ph sz="quarter" idx="3"/>
          </p:nvPr>
        </p:nvPicPr>
        <p:blipFill>
          <a:blip r:embed="rId4" cstate="print"/>
          <a:srcRect/>
          <a:stretch>
            <a:fillRect/>
          </a:stretch>
        </p:blipFill>
        <p:spPr>
          <a:xfrm>
            <a:off x="2343150" y="4929188"/>
            <a:ext cx="274638" cy="196850"/>
          </a:xfrm>
          <a:noFill/>
          <a:ln/>
        </p:spPr>
      </p:pic>
      <p:pic>
        <p:nvPicPr>
          <p:cNvPr id="38977" name="Picture 65" descr="1 aaaa bullet"/>
          <p:cNvPicPr>
            <a:picLocks noGrp="1" noChangeAspect="1" noChangeArrowheads="1" noCrop="1"/>
          </p:cNvPicPr>
          <p:nvPr>
            <p:ph sz="quarter" idx="4"/>
          </p:nvPr>
        </p:nvPicPr>
        <p:blipFill>
          <a:blip r:embed="rId5" cstate="print"/>
          <a:srcRect/>
          <a:stretch>
            <a:fillRect/>
          </a:stretch>
        </p:blipFill>
        <p:spPr>
          <a:xfrm>
            <a:off x="2378075" y="4224338"/>
            <a:ext cx="307975" cy="220662"/>
          </a:xfrm>
          <a:noFill/>
          <a:ln/>
        </p:spPr>
      </p:pic>
      <p:grpSp>
        <p:nvGrpSpPr>
          <p:cNvPr id="2" name="Group 7"/>
          <p:cNvGrpSpPr>
            <a:grpSpLocks/>
          </p:cNvGrpSpPr>
          <p:nvPr/>
        </p:nvGrpSpPr>
        <p:grpSpPr bwMode="auto">
          <a:xfrm>
            <a:off x="4651375" y="2641600"/>
            <a:ext cx="3917950" cy="3575050"/>
            <a:chOff x="2942" y="1652"/>
            <a:chExt cx="2468" cy="2252"/>
          </a:xfrm>
        </p:grpSpPr>
        <p:grpSp>
          <p:nvGrpSpPr>
            <p:cNvPr id="3" name="Group 8"/>
            <p:cNvGrpSpPr>
              <a:grpSpLocks/>
            </p:cNvGrpSpPr>
            <p:nvPr/>
          </p:nvGrpSpPr>
          <p:grpSpPr bwMode="auto">
            <a:xfrm>
              <a:off x="3219" y="1652"/>
              <a:ext cx="2191" cy="1951"/>
              <a:chOff x="3145" y="1415"/>
              <a:chExt cx="2191" cy="1951"/>
            </a:xfrm>
          </p:grpSpPr>
          <p:grpSp>
            <p:nvGrpSpPr>
              <p:cNvPr id="4" name="Group 9"/>
              <p:cNvGrpSpPr>
                <a:grpSpLocks/>
              </p:cNvGrpSpPr>
              <p:nvPr/>
            </p:nvGrpSpPr>
            <p:grpSpPr bwMode="auto">
              <a:xfrm>
                <a:off x="3145" y="1421"/>
                <a:ext cx="2191" cy="1939"/>
                <a:chOff x="3145" y="1421"/>
                <a:chExt cx="2191" cy="1939"/>
              </a:xfrm>
            </p:grpSpPr>
            <p:sp>
              <p:nvSpPr>
                <p:cNvPr id="38922" name="Freeform 10"/>
                <p:cNvSpPr>
                  <a:spLocks/>
                </p:cNvSpPr>
                <p:nvPr/>
              </p:nvSpPr>
              <p:spPr bwMode="auto">
                <a:xfrm>
                  <a:off x="3145" y="1421"/>
                  <a:ext cx="2191" cy="1927"/>
                </a:xfrm>
                <a:custGeom>
                  <a:avLst/>
                  <a:gdLst/>
                  <a:ahLst/>
                  <a:cxnLst>
                    <a:cxn ang="0">
                      <a:pos x="2190" y="1926"/>
                    </a:cxn>
                    <a:cxn ang="0">
                      <a:pos x="2190" y="0"/>
                    </a:cxn>
                    <a:cxn ang="0">
                      <a:pos x="0" y="0"/>
                    </a:cxn>
                    <a:cxn ang="0">
                      <a:pos x="0" y="1926"/>
                    </a:cxn>
                    <a:cxn ang="0">
                      <a:pos x="2190" y="1926"/>
                    </a:cxn>
                  </a:cxnLst>
                  <a:rect l="0" t="0" r="r" b="b"/>
                  <a:pathLst>
                    <a:path w="2191" h="1927">
                      <a:moveTo>
                        <a:pt x="2190" y="1926"/>
                      </a:moveTo>
                      <a:lnTo>
                        <a:pt x="2190" y="0"/>
                      </a:lnTo>
                      <a:lnTo>
                        <a:pt x="0" y="0"/>
                      </a:lnTo>
                      <a:lnTo>
                        <a:pt x="0" y="1926"/>
                      </a:lnTo>
                      <a:lnTo>
                        <a:pt x="2190" y="1926"/>
                      </a:lnTo>
                    </a:path>
                  </a:pathLst>
                </a:custGeom>
                <a:gradFill rotWithShape="1">
                  <a:gsLst>
                    <a:gs pos="0">
                      <a:srgbClr val="FFFF00"/>
                    </a:gs>
                    <a:gs pos="50000">
                      <a:srgbClr val="FFFF99"/>
                    </a:gs>
                    <a:gs pos="100000">
                      <a:srgbClr val="FFFF00"/>
                    </a:gs>
                  </a:gsLst>
                  <a:lin ang="5400000" scaled="1"/>
                </a:gradFill>
                <a:ln w="12700" cap="rnd" cmpd="sng">
                  <a:solidFill>
                    <a:schemeClr val="tx1"/>
                  </a:solidFill>
                  <a:prstDash val="solid"/>
                  <a:round/>
                  <a:headEnd type="none" w="med" len="med"/>
                  <a:tailEnd type="none" w="med" len="med"/>
                </a:ln>
                <a:effectLst/>
              </p:spPr>
              <p:txBody>
                <a:bodyPr/>
                <a:lstStyle/>
                <a:p>
                  <a:endParaRPr lang="en-US"/>
                </a:p>
              </p:txBody>
            </p:sp>
            <p:sp>
              <p:nvSpPr>
                <p:cNvPr id="38923" name="Freeform 11"/>
                <p:cNvSpPr>
                  <a:spLocks/>
                </p:cNvSpPr>
                <p:nvPr/>
              </p:nvSpPr>
              <p:spPr bwMode="auto">
                <a:xfrm>
                  <a:off x="3145" y="3341"/>
                  <a:ext cx="2191" cy="19"/>
                </a:xfrm>
                <a:custGeom>
                  <a:avLst/>
                  <a:gdLst/>
                  <a:ahLst/>
                  <a:cxnLst>
                    <a:cxn ang="0">
                      <a:pos x="2190" y="18"/>
                    </a:cxn>
                    <a:cxn ang="0">
                      <a:pos x="0" y="18"/>
                    </a:cxn>
                    <a:cxn ang="0">
                      <a:pos x="0" y="0"/>
                    </a:cxn>
                    <a:cxn ang="0">
                      <a:pos x="2190" y="0"/>
                    </a:cxn>
                    <a:cxn ang="0">
                      <a:pos x="2190" y="18"/>
                    </a:cxn>
                  </a:cxnLst>
                  <a:rect l="0" t="0" r="r" b="b"/>
                  <a:pathLst>
                    <a:path w="2191" h="19">
                      <a:moveTo>
                        <a:pt x="2190" y="18"/>
                      </a:moveTo>
                      <a:lnTo>
                        <a:pt x="0" y="18"/>
                      </a:lnTo>
                      <a:lnTo>
                        <a:pt x="0" y="0"/>
                      </a:lnTo>
                      <a:lnTo>
                        <a:pt x="2190" y="0"/>
                      </a:lnTo>
                      <a:lnTo>
                        <a:pt x="2190" y="18"/>
                      </a:lnTo>
                    </a:path>
                  </a:pathLst>
                </a:custGeom>
                <a:gradFill rotWithShape="1">
                  <a:gsLst>
                    <a:gs pos="0">
                      <a:srgbClr val="FFFF00"/>
                    </a:gs>
                    <a:gs pos="50000">
                      <a:srgbClr val="FFFF99"/>
                    </a:gs>
                    <a:gs pos="100000">
                      <a:srgbClr val="FFFF00"/>
                    </a:gs>
                  </a:gsLst>
                  <a:lin ang="5400000" scaled="1"/>
                </a:gradFill>
                <a:ln w="25400" cap="rnd" cmpd="sng">
                  <a:solidFill>
                    <a:schemeClr val="tx1"/>
                  </a:solidFill>
                  <a:prstDash val="solid"/>
                  <a:round/>
                  <a:headEnd type="none" w="med" len="med"/>
                  <a:tailEnd type="none" w="med" len="med"/>
                </a:ln>
                <a:effectLst/>
              </p:spPr>
              <p:txBody>
                <a:bodyPr/>
                <a:lstStyle/>
                <a:p>
                  <a:endParaRPr lang="en-US"/>
                </a:p>
              </p:txBody>
            </p:sp>
          </p:grpSp>
          <p:sp>
            <p:nvSpPr>
              <p:cNvPr id="38924" name="Freeform 12"/>
              <p:cNvSpPr>
                <a:spLocks/>
              </p:cNvSpPr>
              <p:nvPr/>
            </p:nvSpPr>
            <p:spPr bwMode="auto">
              <a:xfrm>
                <a:off x="3145" y="1415"/>
                <a:ext cx="17" cy="1951"/>
              </a:xfrm>
              <a:custGeom>
                <a:avLst/>
                <a:gdLst/>
                <a:ahLst/>
                <a:cxnLst>
                  <a:cxn ang="0">
                    <a:pos x="16" y="0"/>
                  </a:cxn>
                  <a:cxn ang="0">
                    <a:pos x="16" y="1950"/>
                  </a:cxn>
                  <a:cxn ang="0">
                    <a:pos x="0" y="1950"/>
                  </a:cxn>
                  <a:cxn ang="0">
                    <a:pos x="0" y="0"/>
                  </a:cxn>
                  <a:cxn ang="0">
                    <a:pos x="16" y="0"/>
                  </a:cxn>
                </a:cxnLst>
                <a:rect l="0" t="0" r="r" b="b"/>
                <a:pathLst>
                  <a:path w="17" h="1951">
                    <a:moveTo>
                      <a:pt x="16" y="0"/>
                    </a:moveTo>
                    <a:lnTo>
                      <a:pt x="16" y="1950"/>
                    </a:lnTo>
                    <a:lnTo>
                      <a:pt x="0" y="1950"/>
                    </a:lnTo>
                    <a:lnTo>
                      <a:pt x="0" y="0"/>
                    </a:lnTo>
                    <a:lnTo>
                      <a:pt x="16" y="0"/>
                    </a:lnTo>
                  </a:path>
                </a:pathLst>
              </a:custGeom>
              <a:gradFill rotWithShape="1">
                <a:gsLst>
                  <a:gs pos="0">
                    <a:srgbClr val="FFFF00"/>
                  </a:gs>
                  <a:gs pos="50000">
                    <a:srgbClr val="FFFF99"/>
                  </a:gs>
                  <a:gs pos="100000">
                    <a:srgbClr val="FFFF00"/>
                  </a:gs>
                </a:gsLst>
                <a:lin ang="5400000" scaled="1"/>
              </a:gradFill>
              <a:ln w="25400" cap="rnd" cmpd="sng">
                <a:solidFill>
                  <a:schemeClr val="tx1"/>
                </a:solidFill>
                <a:prstDash val="solid"/>
                <a:round/>
                <a:headEnd type="none" w="med" len="med"/>
                <a:tailEnd type="none" w="med" len="med"/>
              </a:ln>
              <a:effectLst/>
            </p:spPr>
            <p:txBody>
              <a:bodyPr/>
              <a:lstStyle/>
              <a:p>
                <a:endParaRPr lang="en-US"/>
              </a:p>
            </p:txBody>
          </p:sp>
        </p:grpSp>
        <p:sp>
          <p:nvSpPr>
            <p:cNvPr id="38925" name="Rectangle 13" descr="Papyrus"/>
            <p:cNvSpPr>
              <a:spLocks noChangeArrowheads="1"/>
            </p:cNvSpPr>
            <p:nvPr/>
          </p:nvSpPr>
          <p:spPr bwMode="auto">
            <a:xfrm>
              <a:off x="3374" y="3650"/>
              <a:ext cx="1953" cy="254"/>
            </a:xfrm>
            <a:prstGeom prst="rect">
              <a:avLst/>
            </a:prstGeom>
            <a:noFill/>
            <a:ln w="12700">
              <a:noFill/>
              <a:miter lim="800000"/>
              <a:headEnd/>
              <a:tailEnd/>
            </a:ln>
            <a:effectLst/>
          </p:spPr>
          <p:txBody>
            <a:bodyPr wrap="none" lIns="46038" tIns="46038" rIns="46038" bIns="46038" anchor="ctr">
              <a:spAutoFit/>
            </a:bodyPr>
            <a:lstStyle/>
            <a:p>
              <a:pPr eaLnBrk="0" hangingPunct="0">
                <a:lnSpc>
                  <a:spcPct val="85000"/>
                </a:lnSpc>
              </a:pPr>
              <a:r>
                <a:rPr lang="en-US" sz="2400" b="1">
                  <a:solidFill>
                    <a:srgbClr val="FF0000"/>
                  </a:solidFill>
                  <a:effectLst>
                    <a:outerShdw blurRad="38100" dist="38100" dir="2700000" algn="tl">
                      <a:srgbClr val="C0C0C0"/>
                    </a:outerShdw>
                  </a:effectLst>
                  <a:latin typeface="Verdana" pitchFamily="34" charset="0"/>
                </a:rPr>
                <a:t>UNEMPLOY. RATE</a:t>
              </a:r>
            </a:p>
          </p:txBody>
        </p:sp>
        <p:sp>
          <p:nvSpPr>
            <p:cNvPr id="38926" name="Rectangle 14" descr="Papyrus"/>
            <p:cNvSpPr>
              <a:spLocks noChangeArrowheads="1"/>
            </p:cNvSpPr>
            <p:nvPr/>
          </p:nvSpPr>
          <p:spPr bwMode="auto">
            <a:xfrm rot="16200000">
              <a:off x="2226" y="2368"/>
              <a:ext cx="1654" cy="221"/>
            </a:xfrm>
            <a:prstGeom prst="rect">
              <a:avLst/>
            </a:prstGeom>
            <a:noFill/>
            <a:ln w="12700">
              <a:noFill/>
              <a:miter lim="800000"/>
              <a:headEnd/>
              <a:tailEnd/>
            </a:ln>
            <a:effectLst/>
          </p:spPr>
          <p:txBody>
            <a:bodyPr wrap="none" lIns="46038" tIns="46038" rIns="46038" bIns="46038" anchor="ctr">
              <a:spAutoFit/>
            </a:bodyPr>
            <a:lstStyle/>
            <a:p>
              <a:pPr eaLnBrk="0" hangingPunct="0">
                <a:lnSpc>
                  <a:spcPct val="85000"/>
                </a:lnSpc>
              </a:pPr>
              <a:r>
                <a:rPr lang="en-US" sz="2000" b="1">
                  <a:solidFill>
                    <a:srgbClr val="008000"/>
                  </a:solidFill>
                  <a:effectLst>
                    <a:outerShdw blurRad="38100" dist="38100" dir="2700000" algn="tl">
                      <a:srgbClr val="C0C0C0"/>
                    </a:outerShdw>
                  </a:effectLst>
                  <a:latin typeface="Verdana" pitchFamily="34" charset="0"/>
                </a:rPr>
                <a:t>INFLATION  RATE</a:t>
              </a:r>
            </a:p>
          </p:txBody>
        </p:sp>
      </p:grpSp>
      <p:sp>
        <p:nvSpPr>
          <p:cNvPr id="38927" name="Rectangle 15"/>
          <p:cNvSpPr>
            <a:spLocks noChangeArrowheads="1"/>
          </p:cNvSpPr>
          <p:nvPr/>
        </p:nvSpPr>
        <p:spPr bwMode="auto">
          <a:xfrm>
            <a:off x="4814888" y="2060575"/>
            <a:ext cx="4329112" cy="558800"/>
          </a:xfrm>
          <a:prstGeom prst="rect">
            <a:avLst/>
          </a:prstGeom>
          <a:noFill/>
          <a:ln w="12700">
            <a:noFill/>
            <a:miter lim="800000"/>
            <a:headEnd/>
            <a:tailEnd/>
          </a:ln>
          <a:effectLst/>
        </p:spPr>
        <p:txBody>
          <a:bodyPr lIns="46038" tIns="46038" rIns="46038" bIns="46038" anchor="ctr">
            <a:spAutoFit/>
          </a:bodyPr>
          <a:lstStyle/>
          <a:p>
            <a:pPr eaLnBrk="0" hangingPunct="0">
              <a:lnSpc>
                <a:spcPct val="85000"/>
              </a:lnSpc>
            </a:pPr>
            <a:r>
              <a:rPr lang="en-US" sz="1600" b="1" i="1">
                <a:solidFill>
                  <a:schemeClr val="tx2"/>
                </a:solidFill>
                <a:effectLst>
                  <a:outerShdw blurRad="38100" dist="38100" dir="2700000" algn="tl">
                    <a:srgbClr val="C0C0C0"/>
                  </a:outerShdw>
                </a:effectLst>
                <a:latin typeface="Verdana" pitchFamily="34" charset="0"/>
              </a:rPr>
              <a:t>A Phillips Curve trade-off between</a:t>
            </a:r>
            <a:r>
              <a:rPr lang="en-US" sz="1600" b="1" i="1">
                <a:solidFill>
                  <a:srgbClr val="FF0000"/>
                </a:solidFill>
                <a:effectLst>
                  <a:outerShdw blurRad="38100" dist="38100" dir="2700000" algn="tl">
                    <a:srgbClr val="C0C0C0"/>
                  </a:outerShdw>
                </a:effectLst>
                <a:latin typeface="Verdana" pitchFamily="34" charset="0"/>
              </a:rPr>
              <a:t> </a:t>
            </a:r>
            <a:r>
              <a:rPr lang="en-US" sz="2000" b="1" i="1">
                <a:solidFill>
                  <a:srgbClr val="FF0000"/>
                </a:solidFill>
                <a:effectLst>
                  <a:outerShdw blurRad="38100" dist="38100" dir="2700000" algn="tl">
                    <a:srgbClr val="C0C0C0"/>
                  </a:outerShdw>
                </a:effectLst>
                <a:latin typeface="Verdana" pitchFamily="34" charset="0"/>
              </a:rPr>
              <a:t>unemployment</a:t>
            </a:r>
            <a:r>
              <a:rPr lang="en-US" sz="1600" b="1" i="1">
                <a:solidFill>
                  <a:srgbClr val="FF0000"/>
                </a:solidFill>
                <a:effectLst>
                  <a:outerShdw blurRad="38100" dist="38100" dir="2700000" algn="tl">
                    <a:srgbClr val="C0C0C0"/>
                  </a:outerShdw>
                </a:effectLst>
                <a:latin typeface="Verdana" pitchFamily="34" charset="0"/>
              </a:rPr>
              <a:t> </a:t>
            </a:r>
            <a:r>
              <a:rPr lang="en-US" sz="1600" b="1" i="1">
                <a:solidFill>
                  <a:schemeClr val="tx2"/>
                </a:solidFill>
                <a:effectLst>
                  <a:outerShdw blurRad="38100" dist="38100" dir="2700000" algn="tl">
                    <a:srgbClr val="C0C0C0"/>
                  </a:outerShdw>
                </a:effectLst>
                <a:latin typeface="Verdana" pitchFamily="34" charset="0"/>
              </a:rPr>
              <a:t>and </a:t>
            </a:r>
            <a:r>
              <a:rPr lang="en-US" sz="2000" b="1" i="1">
                <a:solidFill>
                  <a:srgbClr val="008000"/>
                </a:solidFill>
                <a:effectLst>
                  <a:outerShdw blurRad="38100" dist="38100" dir="2700000" algn="tl">
                    <a:srgbClr val="C0C0C0"/>
                  </a:outerShdw>
                </a:effectLst>
                <a:latin typeface="Verdana" pitchFamily="34" charset="0"/>
              </a:rPr>
              <a:t>inflation</a:t>
            </a:r>
            <a:r>
              <a:rPr lang="en-US" sz="1600" b="1" i="1">
                <a:solidFill>
                  <a:srgbClr val="008000"/>
                </a:solidFill>
                <a:effectLst>
                  <a:outerShdw blurRad="38100" dist="38100" dir="2700000" algn="tl">
                    <a:srgbClr val="C0C0C0"/>
                  </a:outerShdw>
                </a:effectLst>
                <a:latin typeface="Verdana" pitchFamily="34" charset="0"/>
              </a:rPr>
              <a:t>.</a:t>
            </a:r>
          </a:p>
        </p:txBody>
      </p:sp>
      <p:grpSp>
        <p:nvGrpSpPr>
          <p:cNvPr id="5" name="Group 16"/>
          <p:cNvGrpSpPr>
            <a:grpSpLocks/>
          </p:cNvGrpSpPr>
          <p:nvPr/>
        </p:nvGrpSpPr>
        <p:grpSpPr bwMode="auto">
          <a:xfrm>
            <a:off x="423863" y="2590800"/>
            <a:ext cx="4010025" cy="3603625"/>
            <a:chOff x="239" y="1652"/>
            <a:chExt cx="2526" cy="2270"/>
          </a:xfrm>
        </p:grpSpPr>
        <p:sp>
          <p:nvSpPr>
            <p:cNvPr id="38929" name="Freeform 17"/>
            <p:cNvSpPr>
              <a:spLocks/>
            </p:cNvSpPr>
            <p:nvPr/>
          </p:nvSpPr>
          <p:spPr bwMode="auto">
            <a:xfrm>
              <a:off x="574" y="1664"/>
              <a:ext cx="2191" cy="1927"/>
            </a:xfrm>
            <a:custGeom>
              <a:avLst/>
              <a:gdLst/>
              <a:ahLst/>
              <a:cxnLst>
                <a:cxn ang="0">
                  <a:pos x="2190" y="1926"/>
                </a:cxn>
                <a:cxn ang="0">
                  <a:pos x="2190" y="0"/>
                </a:cxn>
                <a:cxn ang="0">
                  <a:pos x="0" y="0"/>
                </a:cxn>
                <a:cxn ang="0">
                  <a:pos x="0" y="1926"/>
                </a:cxn>
                <a:cxn ang="0">
                  <a:pos x="2190" y="1926"/>
                </a:cxn>
              </a:cxnLst>
              <a:rect l="0" t="0" r="r" b="b"/>
              <a:pathLst>
                <a:path w="2191" h="1927">
                  <a:moveTo>
                    <a:pt x="2190" y="1926"/>
                  </a:moveTo>
                  <a:lnTo>
                    <a:pt x="2190" y="0"/>
                  </a:lnTo>
                  <a:lnTo>
                    <a:pt x="0" y="0"/>
                  </a:lnTo>
                  <a:lnTo>
                    <a:pt x="0" y="1926"/>
                  </a:lnTo>
                  <a:lnTo>
                    <a:pt x="2190" y="1926"/>
                  </a:lnTo>
                </a:path>
              </a:pathLst>
            </a:custGeom>
            <a:gradFill rotWithShape="1">
              <a:gsLst>
                <a:gs pos="0">
                  <a:srgbClr val="FFFF99">
                    <a:gamma/>
                    <a:shade val="96078"/>
                    <a:invGamma/>
                  </a:srgbClr>
                </a:gs>
                <a:gs pos="50000">
                  <a:srgbClr val="FFFF99"/>
                </a:gs>
                <a:gs pos="100000">
                  <a:srgbClr val="FFFF99">
                    <a:gamma/>
                    <a:shade val="96078"/>
                    <a:invGamma/>
                  </a:srgbClr>
                </a:gs>
              </a:gsLst>
              <a:lin ang="5400000" scaled="1"/>
            </a:gradFill>
            <a:ln w="12700" cap="rnd" cmpd="sng">
              <a:solidFill>
                <a:schemeClr val="tx1"/>
              </a:solidFill>
              <a:prstDash val="solid"/>
              <a:round/>
              <a:headEnd type="none" w="med" len="med"/>
              <a:tailEnd type="none" w="med" len="med"/>
            </a:ln>
            <a:effectLst/>
          </p:spPr>
          <p:txBody>
            <a:bodyPr/>
            <a:lstStyle/>
            <a:p>
              <a:endParaRPr lang="en-US"/>
            </a:p>
          </p:txBody>
        </p:sp>
        <p:grpSp>
          <p:nvGrpSpPr>
            <p:cNvPr id="6" name="Group 18"/>
            <p:cNvGrpSpPr>
              <a:grpSpLocks/>
            </p:cNvGrpSpPr>
            <p:nvPr/>
          </p:nvGrpSpPr>
          <p:grpSpPr bwMode="auto">
            <a:xfrm>
              <a:off x="574" y="1652"/>
              <a:ext cx="2191" cy="1951"/>
              <a:chOff x="416" y="1415"/>
              <a:chExt cx="2191" cy="1951"/>
            </a:xfrm>
          </p:grpSpPr>
          <p:sp>
            <p:nvSpPr>
              <p:cNvPr id="38931" name="Freeform 19"/>
              <p:cNvSpPr>
                <a:spLocks/>
              </p:cNvSpPr>
              <p:nvPr/>
            </p:nvSpPr>
            <p:spPr bwMode="auto">
              <a:xfrm>
                <a:off x="416" y="3347"/>
                <a:ext cx="2191" cy="19"/>
              </a:xfrm>
              <a:custGeom>
                <a:avLst/>
                <a:gdLst/>
                <a:ahLst/>
                <a:cxnLst>
                  <a:cxn ang="0">
                    <a:pos x="2190" y="18"/>
                  </a:cxn>
                  <a:cxn ang="0">
                    <a:pos x="0" y="18"/>
                  </a:cxn>
                  <a:cxn ang="0">
                    <a:pos x="0" y="0"/>
                  </a:cxn>
                  <a:cxn ang="0">
                    <a:pos x="2190" y="0"/>
                  </a:cxn>
                  <a:cxn ang="0">
                    <a:pos x="2190" y="18"/>
                  </a:cxn>
                </a:cxnLst>
                <a:rect l="0" t="0" r="r" b="b"/>
                <a:pathLst>
                  <a:path w="2191" h="19">
                    <a:moveTo>
                      <a:pt x="2190" y="18"/>
                    </a:moveTo>
                    <a:lnTo>
                      <a:pt x="0" y="18"/>
                    </a:lnTo>
                    <a:lnTo>
                      <a:pt x="0" y="0"/>
                    </a:lnTo>
                    <a:lnTo>
                      <a:pt x="2190" y="0"/>
                    </a:lnTo>
                    <a:lnTo>
                      <a:pt x="2190" y="18"/>
                    </a:lnTo>
                  </a:path>
                </a:pathLst>
              </a:custGeom>
              <a:gradFill rotWithShape="1">
                <a:gsLst>
                  <a:gs pos="0">
                    <a:srgbClr val="FFFF99">
                      <a:gamma/>
                      <a:shade val="86275"/>
                      <a:invGamma/>
                    </a:srgbClr>
                  </a:gs>
                  <a:gs pos="50000">
                    <a:srgbClr val="FFFF99"/>
                  </a:gs>
                  <a:gs pos="100000">
                    <a:srgbClr val="FFFF99">
                      <a:gamma/>
                      <a:shade val="86275"/>
                      <a:invGamma/>
                    </a:srgbClr>
                  </a:gs>
                </a:gsLst>
                <a:lin ang="5400000" scaled="1"/>
              </a:gradFill>
              <a:ln w="25400" cap="rnd" cmpd="sng">
                <a:solidFill>
                  <a:schemeClr val="tx1"/>
                </a:solidFill>
                <a:prstDash val="solid"/>
                <a:round/>
                <a:headEnd type="none" w="med" len="med"/>
                <a:tailEnd type="none" w="med" len="med"/>
              </a:ln>
              <a:effectLst/>
            </p:spPr>
            <p:txBody>
              <a:bodyPr/>
              <a:lstStyle/>
              <a:p>
                <a:endParaRPr lang="en-US"/>
              </a:p>
            </p:txBody>
          </p:sp>
          <p:sp>
            <p:nvSpPr>
              <p:cNvPr id="38932" name="Freeform 20"/>
              <p:cNvSpPr>
                <a:spLocks/>
              </p:cNvSpPr>
              <p:nvPr/>
            </p:nvSpPr>
            <p:spPr bwMode="auto">
              <a:xfrm>
                <a:off x="416" y="1415"/>
                <a:ext cx="17" cy="1951"/>
              </a:xfrm>
              <a:custGeom>
                <a:avLst/>
                <a:gdLst/>
                <a:ahLst/>
                <a:cxnLst>
                  <a:cxn ang="0">
                    <a:pos x="16" y="0"/>
                  </a:cxn>
                  <a:cxn ang="0">
                    <a:pos x="16" y="1950"/>
                  </a:cxn>
                  <a:cxn ang="0">
                    <a:pos x="0" y="1950"/>
                  </a:cxn>
                  <a:cxn ang="0">
                    <a:pos x="0" y="0"/>
                  </a:cxn>
                  <a:cxn ang="0">
                    <a:pos x="16" y="0"/>
                  </a:cxn>
                </a:cxnLst>
                <a:rect l="0" t="0" r="r" b="b"/>
                <a:pathLst>
                  <a:path w="17" h="1951">
                    <a:moveTo>
                      <a:pt x="16" y="0"/>
                    </a:moveTo>
                    <a:lnTo>
                      <a:pt x="16" y="1950"/>
                    </a:lnTo>
                    <a:lnTo>
                      <a:pt x="0" y="1950"/>
                    </a:lnTo>
                    <a:lnTo>
                      <a:pt x="0" y="0"/>
                    </a:lnTo>
                    <a:lnTo>
                      <a:pt x="16" y="0"/>
                    </a:lnTo>
                  </a:path>
                </a:pathLst>
              </a:custGeom>
              <a:gradFill rotWithShape="1">
                <a:gsLst>
                  <a:gs pos="0">
                    <a:srgbClr val="FFFF99">
                      <a:gamma/>
                      <a:shade val="86275"/>
                      <a:invGamma/>
                    </a:srgbClr>
                  </a:gs>
                  <a:gs pos="50000">
                    <a:srgbClr val="FFFF99"/>
                  </a:gs>
                  <a:gs pos="100000">
                    <a:srgbClr val="FFFF99">
                      <a:gamma/>
                      <a:shade val="86275"/>
                      <a:invGamma/>
                    </a:srgbClr>
                  </a:gs>
                </a:gsLst>
                <a:lin ang="5400000" scaled="1"/>
              </a:gradFill>
              <a:ln w="25400" cap="rnd" cmpd="sng">
                <a:solidFill>
                  <a:schemeClr val="tx1"/>
                </a:solidFill>
                <a:prstDash val="solid"/>
                <a:round/>
                <a:headEnd type="none" w="med" len="med"/>
                <a:tailEnd type="none" w="med" len="med"/>
              </a:ln>
              <a:effectLst/>
            </p:spPr>
            <p:txBody>
              <a:bodyPr/>
              <a:lstStyle/>
              <a:p>
                <a:endParaRPr lang="en-US"/>
              </a:p>
            </p:txBody>
          </p:sp>
        </p:grpSp>
        <p:sp>
          <p:nvSpPr>
            <p:cNvPr id="38933" name="Rectangle 21"/>
            <p:cNvSpPr>
              <a:spLocks noChangeArrowheads="1"/>
            </p:cNvSpPr>
            <p:nvPr/>
          </p:nvSpPr>
          <p:spPr bwMode="auto">
            <a:xfrm>
              <a:off x="1080" y="3635"/>
              <a:ext cx="1312" cy="287"/>
            </a:xfrm>
            <a:prstGeom prst="rect">
              <a:avLst/>
            </a:prstGeom>
            <a:noFill/>
            <a:ln w="12700">
              <a:noFill/>
              <a:miter lim="800000"/>
              <a:headEnd/>
              <a:tailEnd/>
            </a:ln>
            <a:effectLst/>
          </p:spPr>
          <p:txBody>
            <a:bodyPr wrap="none" lIns="46038" tIns="46038" rIns="46038" bIns="46038" anchor="ctr">
              <a:spAutoFit/>
            </a:bodyPr>
            <a:lstStyle/>
            <a:p>
              <a:pPr eaLnBrk="0" hangingPunct="0">
                <a:lnSpc>
                  <a:spcPct val="85000"/>
                </a:lnSpc>
              </a:pPr>
              <a:r>
                <a:rPr lang="en-US" sz="2800" b="1">
                  <a:solidFill>
                    <a:srgbClr val="000000"/>
                  </a:solidFill>
                  <a:effectLst>
                    <a:outerShdw blurRad="38100" dist="38100" dir="2700000" algn="tl">
                      <a:srgbClr val="C0C0C0"/>
                    </a:outerShdw>
                  </a:effectLst>
                  <a:latin typeface="Verdana" pitchFamily="34" charset="0"/>
                </a:rPr>
                <a:t>REAL GDP</a:t>
              </a:r>
            </a:p>
          </p:txBody>
        </p:sp>
        <p:sp>
          <p:nvSpPr>
            <p:cNvPr id="38934" name="Rectangle 22"/>
            <p:cNvSpPr>
              <a:spLocks noChangeArrowheads="1"/>
            </p:cNvSpPr>
            <p:nvPr/>
          </p:nvSpPr>
          <p:spPr bwMode="auto">
            <a:xfrm rot="16200000">
              <a:off x="-256" y="2455"/>
              <a:ext cx="1211" cy="221"/>
            </a:xfrm>
            <a:prstGeom prst="rect">
              <a:avLst/>
            </a:prstGeom>
            <a:noFill/>
            <a:ln w="12700">
              <a:noFill/>
              <a:miter lim="800000"/>
              <a:headEnd/>
              <a:tailEnd/>
            </a:ln>
            <a:effectLst/>
          </p:spPr>
          <p:txBody>
            <a:bodyPr wrap="none" lIns="46038" tIns="46038" rIns="46038" bIns="46038" anchor="ctr">
              <a:spAutoFit/>
            </a:bodyPr>
            <a:lstStyle/>
            <a:p>
              <a:pPr eaLnBrk="0" hangingPunct="0">
                <a:lnSpc>
                  <a:spcPct val="85000"/>
                </a:lnSpc>
              </a:pPr>
              <a:r>
                <a:rPr lang="en-US" sz="2000" b="1">
                  <a:solidFill>
                    <a:srgbClr val="008000"/>
                  </a:solidFill>
                  <a:effectLst>
                    <a:outerShdw blurRad="38100" dist="38100" dir="2700000" algn="tl">
                      <a:srgbClr val="C0C0C0"/>
                    </a:outerShdw>
                  </a:effectLst>
                  <a:latin typeface="Verdana" pitchFamily="34" charset="0"/>
                </a:rPr>
                <a:t>PRICE LEVEL</a:t>
              </a:r>
            </a:p>
          </p:txBody>
        </p:sp>
      </p:grpSp>
      <p:sp>
        <p:nvSpPr>
          <p:cNvPr id="38935" name="Rectangle 23"/>
          <p:cNvSpPr>
            <a:spLocks noChangeArrowheads="1"/>
          </p:cNvSpPr>
          <p:nvPr/>
        </p:nvSpPr>
        <p:spPr bwMode="auto">
          <a:xfrm>
            <a:off x="0" y="2151063"/>
            <a:ext cx="4972050" cy="455612"/>
          </a:xfrm>
          <a:prstGeom prst="rect">
            <a:avLst/>
          </a:prstGeom>
          <a:noFill/>
          <a:ln w="12700">
            <a:noFill/>
            <a:miter lim="800000"/>
            <a:headEnd/>
            <a:tailEnd/>
          </a:ln>
          <a:effectLst/>
        </p:spPr>
        <p:txBody>
          <a:bodyPr lIns="46038" tIns="46038" rIns="46038" bIns="46038" anchor="ctr">
            <a:spAutoFit/>
          </a:bodyPr>
          <a:lstStyle/>
          <a:p>
            <a:pPr eaLnBrk="0" hangingPunct="0">
              <a:lnSpc>
                <a:spcPct val="85000"/>
              </a:lnSpc>
            </a:pPr>
            <a:r>
              <a:rPr lang="en-US" sz="2800" b="1" i="1">
                <a:solidFill>
                  <a:srgbClr val="006600"/>
                </a:solidFill>
                <a:effectLst>
                  <a:outerShdw blurRad="38100" dist="38100" dir="2700000" algn="tl">
                    <a:srgbClr val="C0C0C0"/>
                  </a:outerShdw>
                </a:effectLst>
                <a:latin typeface="Verdana" pitchFamily="34" charset="0"/>
              </a:rPr>
              <a:t>   </a:t>
            </a:r>
            <a:r>
              <a:rPr lang="en-US" sz="2000" b="1" i="1">
                <a:solidFill>
                  <a:srgbClr val="0000FF"/>
                </a:solidFill>
                <a:effectLst>
                  <a:outerShdw blurRad="38100" dist="38100" dir="2700000" algn="tl">
                    <a:srgbClr val="C0C0C0"/>
                  </a:outerShdw>
                </a:effectLst>
                <a:latin typeface="Verdana" pitchFamily="34" charset="0"/>
              </a:rPr>
              <a:t>Increases in AD causes . . .  </a:t>
            </a:r>
          </a:p>
        </p:txBody>
      </p:sp>
      <p:sp>
        <p:nvSpPr>
          <p:cNvPr id="38936" name="Freeform 24"/>
          <p:cNvSpPr>
            <a:spLocks/>
          </p:cNvSpPr>
          <p:nvPr/>
        </p:nvSpPr>
        <p:spPr bwMode="auto">
          <a:xfrm>
            <a:off x="1531938" y="3168650"/>
            <a:ext cx="1728787" cy="1838325"/>
          </a:xfrm>
          <a:custGeom>
            <a:avLst/>
            <a:gdLst/>
            <a:ahLst/>
            <a:cxnLst>
              <a:cxn ang="0">
                <a:pos x="1088" y="12"/>
              </a:cxn>
              <a:cxn ang="0">
                <a:pos x="1088" y="49"/>
              </a:cxn>
              <a:cxn ang="0">
                <a:pos x="1077" y="86"/>
              </a:cxn>
              <a:cxn ang="0">
                <a:pos x="1066" y="123"/>
              </a:cxn>
              <a:cxn ang="0">
                <a:pos x="1066" y="172"/>
              </a:cxn>
              <a:cxn ang="0">
                <a:pos x="1055" y="209"/>
              </a:cxn>
              <a:cxn ang="0">
                <a:pos x="1044" y="246"/>
              </a:cxn>
              <a:cxn ang="0">
                <a:pos x="1033" y="283"/>
              </a:cxn>
              <a:cxn ang="0">
                <a:pos x="1023" y="320"/>
              </a:cxn>
              <a:cxn ang="0">
                <a:pos x="1001" y="357"/>
              </a:cxn>
              <a:cxn ang="0">
                <a:pos x="990" y="394"/>
              </a:cxn>
              <a:cxn ang="0">
                <a:pos x="968" y="431"/>
              </a:cxn>
              <a:cxn ang="0">
                <a:pos x="957" y="468"/>
              </a:cxn>
              <a:cxn ang="0">
                <a:pos x="936" y="492"/>
              </a:cxn>
              <a:cxn ang="0">
                <a:pos x="925" y="529"/>
              </a:cxn>
              <a:cxn ang="0">
                <a:pos x="903" y="566"/>
              </a:cxn>
              <a:cxn ang="0">
                <a:pos x="881" y="603"/>
              </a:cxn>
              <a:cxn ang="0">
                <a:pos x="859" y="628"/>
              </a:cxn>
              <a:cxn ang="0">
                <a:pos x="838" y="665"/>
              </a:cxn>
              <a:cxn ang="0">
                <a:pos x="816" y="701"/>
              </a:cxn>
              <a:cxn ang="0">
                <a:pos x="783" y="726"/>
              </a:cxn>
              <a:cxn ang="0">
                <a:pos x="762" y="751"/>
              </a:cxn>
              <a:cxn ang="0">
                <a:pos x="740" y="788"/>
              </a:cxn>
              <a:cxn ang="0">
                <a:pos x="707" y="812"/>
              </a:cxn>
              <a:cxn ang="0">
                <a:pos x="685" y="837"/>
              </a:cxn>
              <a:cxn ang="0">
                <a:pos x="653" y="874"/>
              </a:cxn>
              <a:cxn ang="0">
                <a:pos x="620" y="898"/>
              </a:cxn>
              <a:cxn ang="0">
                <a:pos x="598" y="923"/>
              </a:cxn>
              <a:cxn ang="0">
                <a:pos x="566" y="948"/>
              </a:cxn>
              <a:cxn ang="0">
                <a:pos x="533" y="960"/>
              </a:cxn>
              <a:cxn ang="0">
                <a:pos x="501" y="984"/>
              </a:cxn>
              <a:cxn ang="0">
                <a:pos x="468" y="1009"/>
              </a:cxn>
              <a:cxn ang="0">
                <a:pos x="435" y="1021"/>
              </a:cxn>
              <a:cxn ang="0">
                <a:pos x="403" y="1046"/>
              </a:cxn>
              <a:cxn ang="0">
                <a:pos x="359" y="1058"/>
              </a:cxn>
              <a:cxn ang="0">
                <a:pos x="327" y="1071"/>
              </a:cxn>
              <a:cxn ang="0">
                <a:pos x="294" y="1095"/>
              </a:cxn>
              <a:cxn ang="0">
                <a:pos x="251" y="1108"/>
              </a:cxn>
              <a:cxn ang="0">
                <a:pos x="218" y="1120"/>
              </a:cxn>
              <a:cxn ang="0">
                <a:pos x="174" y="1120"/>
              </a:cxn>
              <a:cxn ang="0">
                <a:pos x="142" y="1132"/>
              </a:cxn>
              <a:cxn ang="0">
                <a:pos x="98" y="1144"/>
              </a:cxn>
              <a:cxn ang="0">
                <a:pos x="66" y="1144"/>
              </a:cxn>
              <a:cxn ang="0">
                <a:pos x="22" y="1157"/>
              </a:cxn>
            </a:cxnLst>
            <a:rect l="0" t="0" r="r" b="b"/>
            <a:pathLst>
              <a:path w="1089" h="1158">
                <a:moveTo>
                  <a:pt x="1088" y="0"/>
                </a:moveTo>
                <a:lnTo>
                  <a:pt x="1088" y="12"/>
                </a:lnTo>
                <a:lnTo>
                  <a:pt x="1088" y="37"/>
                </a:lnTo>
                <a:lnTo>
                  <a:pt x="1088" y="49"/>
                </a:lnTo>
                <a:lnTo>
                  <a:pt x="1077" y="74"/>
                </a:lnTo>
                <a:lnTo>
                  <a:pt x="1077" y="86"/>
                </a:lnTo>
                <a:lnTo>
                  <a:pt x="1077" y="111"/>
                </a:lnTo>
                <a:lnTo>
                  <a:pt x="1066" y="123"/>
                </a:lnTo>
                <a:lnTo>
                  <a:pt x="1066" y="148"/>
                </a:lnTo>
                <a:lnTo>
                  <a:pt x="1066" y="172"/>
                </a:lnTo>
                <a:lnTo>
                  <a:pt x="1055" y="185"/>
                </a:lnTo>
                <a:lnTo>
                  <a:pt x="1055" y="209"/>
                </a:lnTo>
                <a:lnTo>
                  <a:pt x="1044" y="222"/>
                </a:lnTo>
                <a:lnTo>
                  <a:pt x="1044" y="246"/>
                </a:lnTo>
                <a:lnTo>
                  <a:pt x="1033" y="259"/>
                </a:lnTo>
                <a:lnTo>
                  <a:pt x="1033" y="283"/>
                </a:lnTo>
                <a:lnTo>
                  <a:pt x="1023" y="295"/>
                </a:lnTo>
                <a:lnTo>
                  <a:pt x="1023" y="320"/>
                </a:lnTo>
                <a:lnTo>
                  <a:pt x="1012" y="332"/>
                </a:lnTo>
                <a:lnTo>
                  <a:pt x="1001" y="357"/>
                </a:lnTo>
                <a:lnTo>
                  <a:pt x="1001" y="369"/>
                </a:lnTo>
                <a:lnTo>
                  <a:pt x="990" y="394"/>
                </a:lnTo>
                <a:lnTo>
                  <a:pt x="979" y="406"/>
                </a:lnTo>
                <a:lnTo>
                  <a:pt x="968" y="431"/>
                </a:lnTo>
                <a:lnTo>
                  <a:pt x="968" y="443"/>
                </a:lnTo>
                <a:lnTo>
                  <a:pt x="957" y="468"/>
                </a:lnTo>
                <a:lnTo>
                  <a:pt x="946" y="480"/>
                </a:lnTo>
                <a:lnTo>
                  <a:pt x="936" y="492"/>
                </a:lnTo>
                <a:lnTo>
                  <a:pt x="925" y="517"/>
                </a:lnTo>
                <a:lnTo>
                  <a:pt x="925" y="529"/>
                </a:lnTo>
                <a:lnTo>
                  <a:pt x="914" y="554"/>
                </a:lnTo>
                <a:lnTo>
                  <a:pt x="903" y="566"/>
                </a:lnTo>
                <a:lnTo>
                  <a:pt x="892" y="578"/>
                </a:lnTo>
                <a:lnTo>
                  <a:pt x="881" y="603"/>
                </a:lnTo>
                <a:lnTo>
                  <a:pt x="870" y="615"/>
                </a:lnTo>
                <a:lnTo>
                  <a:pt x="859" y="628"/>
                </a:lnTo>
                <a:lnTo>
                  <a:pt x="849" y="652"/>
                </a:lnTo>
                <a:lnTo>
                  <a:pt x="838" y="665"/>
                </a:lnTo>
                <a:lnTo>
                  <a:pt x="827" y="677"/>
                </a:lnTo>
                <a:lnTo>
                  <a:pt x="816" y="701"/>
                </a:lnTo>
                <a:lnTo>
                  <a:pt x="794" y="714"/>
                </a:lnTo>
                <a:lnTo>
                  <a:pt x="783" y="726"/>
                </a:lnTo>
                <a:lnTo>
                  <a:pt x="772" y="738"/>
                </a:lnTo>
                <a:lnTo>
                  <a:pt x="762" y="751"/>
                </a:lnTo>
                <a:lnTo>
                  <a:pt x="751" y="775"/>
                </a:lnTo>
                <a:lnTo>
                  <a:pt x="740" y="788"/>
                </a:lnTo>
                <a:lnTo>
                  <a:pt x="718" y="800"/>
                </a:lnTo>
                <a:lnTo>
                  <a:pt x="707" y="812"/>
                </a:lnTo>
                <a:lnTo>
                  <a:pt x="696" y="825"/>
                </a:lnTo>
                <a:lnTo>
                  <a:pt x="685" y="837"/>
                </a:lnTo>
                <a:lnTo>
                  <a:pt x="664" y="849"/>
                </a:lnTo>
                <a:lnTo>
                  <a:pt x="653" y="874"/>
                </a:lnTo>
                <a:lnTo>
                  <a:pt x="642" y="886"/>
                </a:lnTo>
                <a:lnTo>
                  <a:pt x="620" y="898"/>
                </a:lnTo>
                <a:lnTo>
                  <a:pt x="609" y="911"/>
                </a:lnTo>
                <a:lnTo>
                  <a:pt x="598" y="923"/>
                </a:lnTo>
                <a:lnTo>
                  <a:pt x="577" y="935"/>
                </a:lnTo>
                <a:lnTo>
                  <a:pt x="566" y="948"/>
                </a:lnTo>
                <a:lnTo>
                  <a:pt x="544" y="948"/>
                </a:lnTo>
                <a:lnTo>
                  <a:pt x="533" y="960"/>
                </a:lnTo>
                <a:lnTo>
                  <a:pt x="512" y="972"/>
                </a:lnTo>
                <a:lnTo>
                  <a:pt x="501" y="984"/>
                </a:lnTo>
                <a:lnTo>
                  <a:pt x="479" y="997"/>
                </a:lnTo>
                <a:lnTo>
                  <a:pt x="468" y="1009"/>
                </a:lnTo>
                <a:lnTo>
                  <a:pt x="446" y="1021"/>
                </a:lnTo>
                <a:lnTo>
                  <a:pt x="435" y="1021"/>
                </a:lnTo>
                <a:lnTo>
                  <a:pt x="414" y="1034"/>
                </a:lnTo>
                <a:lnTo>
                  <a:pt x="403" y="1046"/>
                </a:lnTo>
                <a:lnTo>
                  <a:pt x="381" y="1058"/>
                </a:lnTo>
                <a:lnTo>
                  <a:pt x="359" y="1058"/>
                </a:lnTo>
                <a:lnTo>
                  <a:pt x="348" y="1071"/>
                </a:lnTo>
                <a:lnTo>
                  <a:pt x="327" y="1071"/>
                </a:lnTo>
                <a:lnTo>
                  <a:pt x="305" y="1083"/>
                </a:lnTo>
                <a:lnTo>
                  <a:pt x="294" y="1095"/>
                </a:lnTo>
                <a:lnTo>
                  <a:pt x="272" y="1095"/>
                </a:lnTo>
                <a:lnTo>
                  <a:pt x="251" y="1108"/>
                </a:lnTo>
                <a:lnTo>
                  <a:pt x="240" y="1108"/>
                </a:lnTo>
                <a:lnTo>
                  <a:pt x="218" y="1120"/>
                </a:lnTo>
                <a:lnTo>
                  <a:pt x="196" y="1120"/>
                </a:lnTo>
                <a:lnTo>
                  <a:pt x="174" y="1120"/>
                </a:lnTo>
                <a:lnTo>
                  <a:pt x="164" y="1132"/>
                </a:lnTo>
                <a:lnTo>
                  <a:pt x="142" y="1132"/>
                </a:lnTo>
                <a:lnTo>
                  <a:pt x="120" y="1132"/>
                </a:lnTo>
                <a:lnTo>
                  <a:pt x="98" y="1144"/>
                </a:lnTo>
                <a:lnTo>
                  <a:pt x="77" y="1144"/>
                </a:lnTo>
                <a:lnTo>
                  <a:pt x="66" y="1144"/>
                </a:lnTo>
                <a:lnTo>
                  <a:pt x="44" y="1144"/>
                </a:lnTo>
                <a:lnTo>
                  <a:pt x="22" y="1157"/>
                </a:lnTo>
                <a:lnTo>
                  <a:pt x="0" y="1157"/>
                </a:lnTo>
              </a:path>
            </a:pathLst>
          </a:custGeom>
          <a:noFill/>
          <a:ln w="38100" cap="rnd" cmpd="sng">
            <a:solidFill>
              <a:schemeClr val="tx2"/>
            </a:solidFill>
            <a:prstDash val="solid"/>
            <a:round/>
            <a:headEnd type="none" w="med" len="med"/>
            <a:tailEnd type="none" w="med" len="med"/>
          </a:ln>
          <a:effectLst/>
        </p:spPr>
        <p:txBody>
          <a:bodyPr/>
          <a:lstStyle/>
          <a:p>
            <a:endParaRPr lang="en-US"/>
          </a:p>
        </p:txBody>
      </p:sp>
      <p:sp>
        <p:nvSpPr>
          <p:cNvPr id="38937" name="Line 25"/>
          <p:cNvSpPr>
            <a:spLocks noChangeShapeType="1"/>
          </p:cNvSpPr>
          <p:nvPr/>
        </p:nvSpPr>
        <p:spPr bwMode="auto">
          <a:xfrm>
            <a:off x="1838325" y="3181350"/>
            <a:ext cx="1925638" cy="1381125"/>
          </a:xfrm>
          <a:prstGeom prst="line">
            <a:avLst/>
          </a:prstGeom>
          <a:noFill/>
          <a:ln w="38100">
            <a:solidFill>
              <a:srgbClr val="008000"/>
            </a:solidFill>
            <a:round/>
            <a:headEnd/>
            <a:tailEnd/>
          </a:ln>
          <a:effectLst/>
        </p:spPr>
        <p:txBody>
          <a:bodyPr wrap="none" anchor="ctr"/>
          <a:lstStyle/>
          <a:p>
            <a:endParaRPr lang="en-US"/>
          </a:p>
        </p:txBody>
      </p:sp>
      <p:sp>
        <p:nvSpPr>
          <p:cNvPr id="38938" name="Line 26"/>
          <p:cNvSpPr>
            <a:spLocks noChangeShapeType="1"/>
          </p:cNvSpPr>
          <p:nvPr/>
        </p:nvSpPr>
        <p:spPr bwMode="auto">
          <a:xfrm>
            <a:off x="1511300" y="3552825"/>
            <a:ext cx="1924050" cy="1381125"/>
          </a:xfrm>
          <a:prstGeom prst="line">
            <a:avLst/>
          </a:prstGeom>
          <a:noFill/>
          <a:ln w="38100">
            <a:solidFill>
              <a:srgbClr val="2203DB"/>
            </a:solidFill>
            <a:round/>
            <a:headEnd/>
            <a:tailEnd/>
          </a:ln>
          <a:effectLst/>
        </p:spPr>
        <p:txBody>
          <a:bodyPr wrap="none" anchor="ctr"/>
          <a:lstStyle/>
          <a:p>
            <a:endParaRPr lang="en-US"/>
          </a:p>
        </p:txBody>
      </p:sp>
      <p:sp>
        <p:nvSpPr>
          <p:cNvPr id="38939" name="Line 27"/>
          <p:cNvSpPr>
            <a:spLocks noChangeShapeType="1"/>
          </p:cNvSpPr>
          <p:nvPr/>
        </p:nvSpPr>
        <p:spPr bwMode="auto">
          <a:xfrm>
            <a:off x="1182688" y="3903663"/>
            <a:ext cx="1925637" cy="1401762"/>
          </a:xfrm>
          <a:prstGeom prst="line">
            <a:avLst/>
          </a:prstGeom>
          <a:noFill/>
          <a:ln w="38100">
            <a:solidFill>
              <a:srgbClr val="FF0000"/>
            </a:solidFill>
            <a:round/>
            <a:headEnd/>
            <a:tailEnd/>
          </a:ln>
          <a:effectLst/>
        </p:spPr>
        <p:txBody>
          <a:bodyPr wrap="none" anchor="ctr"/>
          <a:lstStyle/>
          <a:p>
            <a:endParaRPr lang="en-US"/>
          </a:p>
        </p:txBody>
      </p:sp>
      <p:sp>
        <p:nvSpPr>
          <p:cNvPr id="38940" name="Freeform 28"/>
          <p:cNvSpPr>
            <a:spLocks/>
          </p:cNvSpPr>
          <p:nvPr/>
        </p:nvSpPr>
        <p:spPr bwMode="auto">
          <a:xfrm>
            <a:off x="2947988" y="3949700"/>
            <a:ext cx="95250" cy="109538"/>
          </a:xfrm>
          <a:custGeom>
            <a:avLst/>
            <a:gdLst/>
            <a:ahLst/>
            <a:cxnLst>
              <a:cxn ang="0">
                <a:pos x="30" y="68"/>
              </a:cxn>
              <a:cxn ang="0">
                <a:pos x="40" y="68"/>
              </a:cxn>
              <a:cxn ang="0">
                <a:pos x="49" y="57"/>
              </a:cxn>
              <a:cxn ang="0">
                <a:pos x="59" y="34"/>
              </a:cxn>
              <a:cxn ang="0">
                <a:pos x="49" y="23"/>
              </a:cxn>
              <a:cxn ang="0">
                <a:pos x="40" y="0"/>
              </a:cxn>
              <a:cxn ang="0">
                <a:pos x="30" y="0"/>
              </a:cxn>
              <a:cxn ang="0">
                <a:pos x="10" y="0"/>
              </a:cxn>
              <a:cxn ang="0">
                <a:pos x="0" y="23"/>
              </a:cxn>
              <a:cxn ang="0">
                <a:pos x="0" y="34"/>
              </a:cxn>
              <a:cxn ang="0">
                <a:pos x="0" y="57"/>
              </a:cxn>
              <a:cxn ang="0">
                <a:pos x="10" y="68"/>
              </a:cxn>
              <a:cxn ang="0">
                <a:pos x="30" y="68"/>
              </a:cxn>
            </a:cxnLst>
            <a:rect l="0" t="0" r="r" b="b"/>
            <a:pathLst>
              <a:path w="60" h="69">
                <a:moveTo>
                  <a:pt x="30" y="68"/>
                </a:moveTo>
                <a:lnTo>
                  <a:pt x="40" y="68"/>
                </a:lnTo>
                <a:lnTo>
                  <a:pt x="49" y="57"/>
                </a:lnTo>
                <a:lnTo>
                  <a:pt x="59" y="34"/>
                </a:lnTo>
                <a:lnTo>
                  <a:pt x="49" y="23"/>
                </a:lnTo>
                <a:lnTo>
                  <a:pt x="40" y="0"/>
                </a:lnTo>
                <a:lnTo>
                  <a:pt x="30" y="0"/>
                </a:lnTo>
                <a:lnTo>
                  <a:pt x="10" y="0"/>
                </a:lnTo>
                <a:lnTo>
                  <a:pt x="0" y="23"/>
                </a:lnTo>
                <a:lnTo>
                  <a:pt x="0" y="34"/>
                </a:lnTo>
                <a:lnTo>
                  <a:pt x="0" y="57"/>
                </a:lnTo>
                <a:lnTo>
                  <a:pt x="10" y="68"/>
                </a:lnTo>
                <a:lnTo>
                  <a:pt x="30" y="68"/>
                </a:lnTo>
              </a:path>
            </a:pathLst>
          </a:custGeom>
          <a:solidFill>
            <a:srgbClr val="000000"/>
          </a:solidFill>
          <a:ln w="25400" cap="rnd" cmpd="sng">
            <a:noFill/>
            <a:prstDash val="solid"/>
            <a:round/>
            <a:headEnd type="none" w="med" len="med"/>
            <a:tailEnd type="none" w="med" len="med"/>
          </a:ln>
          <a:effectLst/>
        </p:spPr>
        <p:txBody>
          <a:bodyPr/>
          <a:lstStyle/>
          <a:p>
            <a:endParaRPr lang="en-US"/>
          </a:p>
        </p:txBody>
      </p:sp>
      <p:sp>
        <p:nvSpPr>
          <p:cNvPr id="38941" name="Freeform 29"/>
          <p:cNvSpPr>
            <a:spLocks/>
          </p:cNvSpPr>
          <p:nvPr/>
        </p:nvSpPr>
        <p:spPr bwMode="auto">
          <a:xfrm>
            <a:off x="2654300" y="4360863"/>
            <a:ext cx="95250" cy="109537"/>
          </a:xfrm>
          <a:custGeom>
            <a:avLst/>
            <a:gdLst/>
            <a:ahLst/>
            <a:cxnLst>
              <a:cxn ang="0">
                <a:pos x="30" y="68"/>
              </a:cxn>
              <a:cxn ang="0">
                <a:pos x="50" y="56"/>
              </a:cxn>
              <a:cxn ang="0">
                <a:pos x="59" y="45"/>
              </a:cxn>
              <a:cxn ang="0">
                <a:pos x="59" y="34"/>
              </a:cxn>
              <a:cxn ang="0">
                <a:pos x="59" y="11"/>
              </a:cxn>
              <a:cxn ang="0">
                <a:pos x="50" y="0"/>
              </a:cxn>
              <a:cxn ang="0">
                <a:pos x="30" y="0"/>
              </a:cxn>
              <a:cxn ang="0">
                <a:pos x="20" y="0"/>
              </a:cxn>
              <a:cxn ang="0">
                <a:pos x="0" y="11"/>
              </a:cxn>
              <a:cxn ang="0">
                <a:pos x="0" y="34"/>
              </a:cxn>
              <a:cxn ang="0">
                <a:pos x="0" y="45"/>
              </a:cxn>
              <a:cxn ang="0">
                <a:pos x="20" y="56"/>
              </a:cxn>
              <a:cxn ang="0">
                <a:pos x="30" y="68"/>
              </a:cxn>
            </a:cxnLst>
            <a:rect l="0" t="0" r="r" b="b"/>
            <a:pathLst>
              <a:path w="60" h="69">
                <a:moveTo>
                  <a:pt x="30" y="68"/>
                </a:moveTo>
                <a:lnTo>
                  <a:pt x="50" y="56"/>
                </a:lnTo>
                <a:lnTo>
                  <a:pt x="59" y="45"/>
                </a:lnTo>
                <a:lnTo>
                  <a:pt x="59" y="34"/>
                </a:lnTo>
                <a:lnTo>
                  <a:pt x="59" y="11"/>
                </a:lnTo>
                <a:lnTo>
                  <a:pt x="50" y="0"/>
                </a:lnTo>
                <a:lnTo>
                  <a:pt x="30" y="0"/>
                </a:lnTo>
                <a:lnTo>
                  <a:pt x="20" y="0"/>
                </a:lnTo>
                <a:lnTo>
                  <a:pt x="0" y="11"/>
                </a:lnTo>
                <a:lnTo>
                  <a:pt x="0" y="34"/>
                </a:lnTo>
                <a:lnTo>
                  <a:pt x="0" y="45"/>
                </a:lnTo>
                <a:lnTo>
                  <a:pt x="20" y="56"/>
                </a:lnTo>
                <a:lnTo>
                  <a:pt x="30" y="68"/>
                </a:lnTo>
              </a:path>
            </a:pathLst>
          </a:custGeom>
          <a:solidFill>
            <a:srgbClr val="000000"/>
          </a:solidFill>
          <a:ln w="25400" cap="rnd" cmpd="sng">
            <a:noFill/>
            <a:prstDash val="solid"/>
            <a:round/>
            <a:headEnd type="none" w="med" len="med"/>
            <a:tailEnd type="none" w="med" len="med"/>
          </a:ln>
          <a:effectLst/>
        </p:spPr>
        <p:txBody>
          <a:bodyPr/>
          <a:lstStyle/>
          <a:p>
            <a:endParaRPr lang="en-US"/>
          </a:p>
        </p:txBody>
      </p:sp>
      <p:sp>
        <p:nvSpPr>
          <p:cNvPr id="38942" name="Freeform 30"/>
          <p:cNvSpPr>
            <a:spLocks/>
          </p:cNvSpPr>
          <p:nvPr/>
        </p:nvSpPr>
        <p:spPr bwMode="auto">
          <a:xfrm>
            <a:off x="2274888" y="4673600"/>
            <a:ext cx="95250" cy="107950"/>
          </a:xfrm>
          <a:custGeom>
            <a:avLst/>
            <a:gdLst/>
            <a:ahLst/>
            <a:cxnLst>
              <a:cxn ang="0">
                <a:pos x="30" y="67"/>
              </a:cxn>
              <a:cxn ang="0">
                <a:pos x="40" y="67"/>
              </a:cxn>
              <a:cxn ang="0">
                <a:pos x="49" y="56"/>
              </a:cxn>
              <a:cxn ang="0">
                <a:pos x="59" y="33"/>
              </a:cxn>
              <a:cxn ang="0">
                <a:pos x="49" y="22"/>
              </a:cxn>
              <a:cxn ang="0">
                <a:pos x="40" y="11"/>
              </a:cxn>
              <a:cxn ang="0">
                <a:pos x="30" y="0"/>
              </a:cxn>
              <a:cxn ang="0">
                <a:pos x="10" y="11"/>
              </a:cxn>
              <a:cxn ang="0">
                <a:pos x="0" y="22"/>
              </a:cxn>
              <a:cxn ang="0">
                <a:pos x="0" y="33"/>
              </a:cxn>
              <a:cxn ang="0">
                <a:pos x="0" y="56"/>
              </a:cxn>
              <a:cxn ang="0">
                <a:pos x="10" y="67"/>
              </a:cxn>
              <a:cxn ang="0">
                <a:pos x="30" y="67"/>
              </a:cxn>
            </a:cxnLst>
            <a:rect l="0" t="0" r="r" b="b"/>
            <a:pathLst>
              <a:path w="60" h="68">
                <a:moveTo>
                  <a:pt x="30" y="67"/>
                </a:moveTo>
                <a:lnTo>
                  <a:pt x="40" y="67"/>
                </a:lnTo>
                <a:lnTo>
                  <a:pt x="49" y="56"/>
                </a:lnTo>
                <a:lnTo>
                  <a:pt x="59" y="33"/>
                </a:lnTo>
                <a:lnTo>
                  <a:pt x="49" y="22"/>
                </a:lnTo>
                <a:lnTo>
                  <a:pt x="40" y="11"/>
                </a:lnTo>
                <a:lnTo>
                  <a:pt x="30" y="0"/>
                </a:lnTo>
                <a:lnTo>
                  <a:pt x="10" y="11"/>
                </a:lnTo>
                <a:lnTo>
                  <a:pt x="0" y="22"/>
                </a:lnTo>
                <a:lnTo>
                  <a:pt x="0" y="33"/>
                </a:lnTo>
                <a:lnTo>
                  <a:pt x="0" y="56"/>
                </a:lnTo>
                <a:lnTo>
                  <a:pt x="10" y="67"/>
                </a:lnTo>
                <a:lnTo>
                  <a:pt x="30" y="67"/>
                </a:lnTo>
              </a:path>
            </a:pathLst>
          </a:custGeom>
          <a:solidFill>
            <a:srgbClr val="000000"/>
          </a:solidFill>
          <a:ln w="25400" cap="rnd" cmpd="sng">
            <a:noFill/>
            <a:prstDash val="solid"/>
            <a:round/>
            <a:headEnd type="none" w="med" len="med"/>
            <a:tailEnd type="none" w="med" len="med"/>
          </a:ln>
          <a:effectLst/>
        </p:spPr>
        <p:txBody>
          <a:bodyPr/>
          <a:lstStyle/>
          <a:p>
            <a:endParaRPr lang="en-US"/>
          </a:p>
        </p:txBody>
      </p:sp>
      <p:sp>
        <p:nvSpPr>
          <p:cNvPr id="38943" name="Rectangle 31"/>
          <p:cNvSpPr>
            <a:spLocks noChangeArrowheads="1"/>
          </p:cNvSpPr>
          <p:nvPr/>
        </p:nvSpPr>
        <p:spPr bwMode="auto">
          <a:xfrm>
            <a:off x="977900" y="3613150"/>
            <a:ext cx="617538" cy="350838"/>
          </a:xfrm>
          <a:prstGeom prst="rect">
            <a:avLst/>
          </a:prstGeom>
          <a:noFill/>
          <a:ln w="12700">
            <a:noFill/>
            <a:miter lim="800000"/>
            <a:headEnd/>
            <a:tailEnd/>
          </a:ln>
          <a:effectLst/>
        </p:spPr>
        <p:txBody>
          <a:bodyPr wrap="none" lIns="46038" tIns="46038" rIns="46038" bIns="46038" anchor="ctr">
            <a:spAutoFit/>
          </a:bodyPr>
          <a:lstStyle/>
          <a:p>
            <a:pPr eaLnBrk="0" hangingPunct="0">
              <a:lnSpc>
                <a:spcPct val="85000"/>
              </a:lnSpc>
            </a:pPr>
            <a:r>
              <a:rPr lang="en-US" sz="2000" b="1" i="1">
                <a:solidFill>
                  <a:srgbClr val="FF0000"/>
                </a:solidFill>
                <a:effectLst>
                  <a:outerShdw blurRad="38100" dist="38100" dir="2700000" algn="tl">
                    <a:srgbClr val="C0C0C0"/>
                  </a:outerShdw>
                </a:effectLst>
                <a:latin typeface="Verdana" pitchFamily="34" charset="0"/>
              </a:rPr>
              <a:t>AD</a:t>
            </a:r>
            <a:r>
              <a:rPr lang="en-US" sz="2000" b="1" i="1" baseline="-25000">
                <a:solidFill>
                  <a:srgbClr val="FF0000"/>
                </a:solidFill>
                <a:effectLst>
                  <a:outerShdw blurRad="38100" dist="38100" dir="2700000" algn="tl">
                    <a:srgbClr val="C0C0C0"/>
                  </a:outerShdw>
                </a:effectLst>
                <a:latin typeface="Verdana" pitchFamily="34" charset="0"/>
              </a:rPr>
              <a:t>1</a:t>
            </a:r>
          </a:p>
        </p:txBody>
      </p:sp>
      <p:sp>
        <p:nvSpPr>
          <p:cNvPr id="38944" name="Rectangle 32"/>
          <p:cNvSpPr>
            <a:spLocks noChangeArrowheads="1"/>
          </p:cNvSpPr>
          <p:nvPr/>
        </p:nvSpPr>
        <p:spPr bwMode="auto">
          <a:xfrm>
            <a:off x="1228725" y="3243263"/>
            <a:ext cx="617538" cy="350837"/>
          </a:xfrm>
          <a:prstGeom prst="rect">
            <a:avLst/>
          </a:prstGeom>
          <a:noFill/>
          <a:ln w="12700">
            <a:noFill/>
            <a:miter lim="800000"/>
            <a:headEnd/>
            <a:tailEnd/>
          </a:ln>
          <a:effectLst/>
        </p:spPr>
        <p:txBody>
          <a:bodyPr wrap="none" lIns="46038" tIns="46038" rIns="46038" bIns="46038" anchor="ctr">
            <a:spAutoFit/>
          </a:bodyPr>
          <a:lstStyle/>
          <a:p>
            <a:pPr eaLnBrk="0" hangingPunct="0">
              <a:lnSpc>
                <a:spcPct val="85000"/>
              </a:lnSpc>
            </a:pPr>
            <a:r>
              <a:rPr lang="en-US" sz="2000" b="1" i="1">
                <a:solidFill>
                  <a:srgbClr val="2203DB"/>
                </a:solidFill>
                <a:effectLst>
                  <a:outerShdw blurRad="38100" dist="38100" dir="2700000" algn="tl">
                    <a:srgbClr val="C0C0C0"/>
                  </a:outerShdw>
                </a:effectLst>
                <a:latin typeface="Verdana" pitchFamily="34" charset="0"/>
              </a:rPr>
              <a:t>AD</a:t>
            </a:r>
            <a:r>
              <a:rPr lang="en-US" sz="2000" b="1" i="1" baseline="-25000">
                <a:solidFill>
                  <a:srgbClr val="2203DB"/>
                </a:solidFill>
                <a:effectLst>
                  <a:outerShdw blurRad="38100" dist="38100" dir="2700000" algn="tl">
                    <a:srgbClr val="C0C0C0"/>
                  </a:outerShdw>
                </a:effectLst>
                <a:latin typeface="Verdana" pitchFamily="34" charset="0"/>
              </a:rPr>
              <a:t>2</a:t>
            </a:r>
          </a:p>
        </p:txBody>
      </p:sp>
      <p:sp>
        <p:nvSpPr>
          <p:cNvPr id="38945" name="Rectangle 33"/>
          <p:cNvSpPr>
            <a:spLocks noChangeArrowheads="1"/>
          </p:cNvSpPr>
          <p:nvPr/>
        </p:nvSpPr>
        <p:spPr bwMode="auto">
          <a:xfrm>
            <a:off x="1633538" y="2890838"/>
            <a:ext cx="617537" cy="350837"/>
          </a:xfrm>
          <a:prstGeom prst="rect">
            <a:avLst/>
          </a:prstGeom>
          <a:noFill/>
          <a:ln w="12700">
            <a:noFill/>
            <a:miter lim="800000"/>
            <a:headEnd/>
            <a:tailEnd/>
          </a:ln>
          <a:effectLst/>
        </p:spPr>
        <p:txBody>
          <a:bodyPr wrap="none" lIns="46038" tIns="46038" rIns="46038" bIns="46038" anchor="ctr">
            <a:spAutoFit/>
          </a:bodyPr>
          <a:lstStyle/>
          <a:p>
            <a:pPr eaLnBrk="0" hangingPunct="0">
              <a:lnSpc>
                <a:spcPct val="85000"/>
              </a:lnSpc>
            </a:pPr>
            <a:r>
              <a:rPr lang="en-US" sz="2000" b="1" i="1">
                <a:solidFill>
                  <a:srgbClr val="006600"/>
                </a:solidFill>
                <a:effectLst>
                  <a:outerShdw blurRad="38100" dist="38100" dir="2700000" algn="tl">
                    <a:srgbClr val="C0C0C0"/>
                  </a:outerShdw>
                </a:effectLst>
                <a:latin typeface="Verdana" pitchFamily="34" charset="0"/>
              </a:rPr>
              <a:t>AD</a:t>
            </a:r>
            <a:r>
              <a:rPr lang="en-US" sz="2000" b="1" i="1" baseline="-25000">
                <a:solidFill>
                  <a:srgbClr val="006600"/>
                </a:solidFill>
                <a:effectLst>
                  <a:outerShdw blurRad="38100" dist="38100" dir="2700000" algn="tl">
                    <a:srgbClr val="C0C0C0"/>
                  </a:outerShdw>
                </a:effectLst>
                <a:latin typeface="Verdana" pitchFamily="34" charset="0"/>
              </a:rPr>
              <a:t>3</a:t>
            </a:r>
          </a:p>
        </p:txBody>
      </p:sp>
      <p:sp>
        <p:nvSpPr>
          <p:cNvPr id="38946" name="Freeform 34"/>
          <p:cNvSpPr>
            <a:spLocks/>
          </p:cNvSpPr>
          <p:nvPr/>
        </p:nvSpPr>
        <p:spPr bwMode="auto">
          <a:xfrm>
            <a:off x="5783263" y="3071813"/>
            <a:ext cx="2297112" cy="2052637"/>
          </a:xfrm>
          <a:custGeom>
            <a:avLst/>
            <a:gdLst/>
            <a:ahLst/>
            <a:cxnLst>
              <a:cxn ang="0">
                <a:pos x="0" y="24"/>
              </a:cxn>
              <a:cxn ang="0">
                <a:pos x="11" y="73"/>
              </a:cxn>
              <a:cxn ang="0">
                <a:pos x="33" y="123"/>
              </a:cxn>
              <a:cxn ang="0">
                <a:pos x="44" y="172"/>
              </a:cxn>
              <a:cxn ang="0">
                <a:pos x="55" y="209"/>
              </a:cxn>
              <a:cxn ang="0">
                <a:pos x="65" y="258"/>
              </a:cxn>
              <a:cxn ang="0">
                <a:pos x="87" y="295"/>
              </a:cxn>
              <a:cxn ang="0">
                <a:pos x="98" y="332"/>
              </a:cxn>
              <a:cxn ang="0">
                <a:pos x="120" y="381"/>
              </a:cxn>
              <a:cxn ang="0">
                <a:pos x="131" y="418"/>
              </a:cxn>
              <a:cxn ang="0">
                <a:pos x="152" y="455"/>
              </a:cxn>
              <a:cxn ang="0">
                <a:pos x="163" y="492"/>
              </a:cxn>
              <a:cxn ang="0">
                <a:pos x="185" y="529"/>
              </a:cxn>
              <a:cxn ang="0">
                <a:pos x="196" y="566"/>
              </a:cxn>
              <a:cxn ang="0">
                <a:pos x="218" y="590"/>
              </a:cxn>
              <a:cxn ang="0">
                <a:pos x="239" y="627"/>
              </a:cxn>
              <a:cxn ang="0">
                <a:pos x="261" y="664"/>
              </a:cxn>
              <a:cxn ang="0">
                <a:pos x="272" y="689"/>
              </a:cxn>
              <a:cxn ang="0">
                <a:pos x="294" y="713"/>
              </a:cxn>
              <a:cxn ang="0">
                <a:pos x="315" y="750"/>
              </a:cxn>
              <a:cxn ang="0">
                <a:pos x="337" y="775"/>
              </a:cxn>
              <a:cxn ang="0">
                <a:pos x="359" y="799"/>
              </a:cxn>
              <a:cxn ang="0">
                <a:pos x="381" y="824"/>
              </a:cxn>
              <a:cxn ang="0">
                <a:pos x="402" y="849"/>
              </a:cxn>
              <a:cxn ang="0">
                <a:pos x="435" y="873"/>
              </a:cxn>
              <a:cxn ang="0">
                <a:pos x="457" y="898"/>
              </a:cxn>
              <a:cxn ang="0">
                <a:pos x="479" y="922"/>
              </a:cxn>
              <a:cxn ang="0">
                <a:pos x="511" y="947"/>
              </a:cxn>
              <a:cxn ang="0">
                <a:pos x="533" y="972"/>
              </a:cxn>
              <a:cxn ang="0">
                <a:pos x="566" y="984"/>
              </a:cxn>
              <a:cxn ang="0">
                <a:pos x="587" y="1009"/>
              </a:cxn>
              <a:cxn ang="0">
                <a:pos x="620" y="1021"/>
              </a:cxn>
              <a:cxn ang="0">
                <a:pos x="642" y="1045"/>
              </a:cxn>
              <a:cxn ang="0">
                <a:pos x="674" y="1058"/>
              </a:cxn>
              <a:cxn ang="0">
                <a:pos x="707" y="1082"/>
              </a:cxn>
              <a:cxn ang="0">
                <a:pos x="740" y="1095"/>
              </a:cxn>
              <a:cxn ang="0">
                <a:pos x="772" y="1107"/>
              </a:cxn>
              <a:cxn ang="0">
                <a:pos x="805" y="1132"/>
              </a:cxn>
              <a:cxn ang="0">
                <a:pos x="837" y="1144"/>
              </a:cxn>
              <a:cxn ang="0">
                <a:pos x="870" y="1156"/>
              </a:cxn>
              <a:cxn ang="0">
                <a:pos x="903" y="1169"/>
              </a:cxn>
              <a:cxn ang="0">
                <a:pos x="946" y="1181"/>
              </a:cxn>
              <a:cxn ang="0">
                <a:pos x="979" y="1193"/>
              </a:cxn>
              <a:cxn ang="0">
                <a:pos x="1022" y="1205"/>
              </a:cxn>
              <a:cxn ang="0">
                <a:pos x="1055" y="1218"/>
              </a:cxn>
              <a:cxn ang="0">
                <a:pos x="1098" y="1230"/>
              </a:cxn>
              <a:cxn ang="0">
                <a:pos x="1142" y="1230"/>
              </a:cxn>
              <a:cxn ang="0">
                <a:pos x="1174" y="1242"/>
              </a:cxn>
              <a:cxn ang="0">
                <a:pos x="1218" y="1255"/>
              </a:cxn>
              <a:cxn ang="0">
                <a:pos x="1261" y="1267"/>
              </a:cxn>
              <a:cxn ang="0">
                <a:pos x="1305" y="1267"/>
              </a:cxn>
              <a:cxn ang="0">
                <a:pos x="1348" y="1279"/>
              </a:cxn>
              <a:cxn ang="0">
                <a:pos x="1403" y="1292"/>
              </a:cxn>
              <a:cxn ang="0">
                <a:pos x="1446" y="1292"/>
              </a:cxn>
            </a:cxnLst>
            <a:rect l="0" t="0" r="r" b="b"/>
            <a:pathLst>
              <a:path w="1447" h="1293">
                <a:moveTo>
                  <a:pt x="0" y="0"/>
                </a:moveTo>
                <a:lnTo>
                  <a:pt x="0" y="24"/>
                </a:lnTo>
                <a:lnTo>
                  <a:pt x="11" y="49"/>
                </a:lnTo>
                <a:lnTo>
                  <a:pt x="11" y="73"/>
                </a:lnTo>
                <a:lnTo>
                  <a:pt x="22" y="98"/>
                </a:lnTo>
                <a:lnTo>
                  <a:pt x="33" y="123"/>
                </a:lnTo>
                <a:lnTo>
                  <a:pt x="33" y="147"/>
                </a:lnTo>
                <a:lnTo>
                  <a:pt x="44" y="172"/>
                </a:lnTo>
                <a:lnTo>
                  <a:pt x="44" y="184"/>
                </a:lnTo>
                <a:lnTo>
                  <a:pt x="55" y="209"/>
                </a:lnTo>
                <a:lnTo>
                  <a:pt x="65" y="233"/>
                </a:lnTo>
                <a:lnTo>
                  <a:pt x="65" y="258"/>
                </a:lnTo>
                <a:lnTo>
                  <a:pt x="76" y="270"/>
                </a:lnTo>
                <a:lnTo>
                  <a:pt x="87" y="295"/>
                </a:lnTo>
                <a:lnTo>
                  <a:pt x="87" y="320"/>
                </a:lnTo>
                <a:lnTo>
                  <a:pt x="98" y="332"/>
                </a:lnTo>
                <a:lnTo>
                  <a:pt x="109" y="356"/>
                </a:lnTo>
                <a:lnTo>
                  <a:pt x="120" y="381"/>
                </a:lnTo>
                <a:lnTo>
                  <a:pt x="120" y="393"/>
                </a:lnTo>
                <a:lnTo>
                  <a:pt x="131" y="418"/>
                </a:lnTo>
                <a:lnTo>
                  <a:pt x="142" y="430"/>
                </a:lnTo>
                <a:lnTo>
                  <a:pt x="152" y="455"/>
                </a:lnTo>
                <a:lnTo>
                  <a:pt x="152" y="467"/>
                </a:lnTo>
                <a:lnTo>
                  <a:pt x="163" y="492"/>
                </a:lnTo>
                <a:lnTo>
                  <a:pt x="174" y="504"/>
                </a:lnTo>
                <a:lnTo>
                  <a:pt x="185" y="529"/>
                </a:lnTo>
                <a:lnTo>
                  <a:pt x="196" y="541"/>
                </a:lnTo>
                <a:lnTo>
                  <a:pt x="196" y="566"/>
                </a:lnTo>
                <a:lnTo>
                  <a:pt x="207" y="578"/>
                </a:lnTo>
                <a:lnTo>
                  <a:pt x="218" y="590"/>
                </a:lnTo>
                <a:lnTo>
                  <a:pt x="228" y="615"/>
                </a:lnTo>
                <a:lnTo>
                  <a:pt x="239" y="627"/>
                </a:lnTo>
                <a:lnTo>
                  <a:pt x="250" y="639"/>
                </a:lnTo>
                <a:lnTo>
                  <a:pt x="261" y="664"/>
                </a:lnTo>
                <a:lnTo>
                  <a:pt x="261" y="676"/>
                </a:lnTo>
                <a:lnTo>
                  <a:pt x="272" y="689"/>
                </a:lnTo>
                <a:lnTo>
                  <a:pt x="283" y="701"/>
                </a:lnTo>
                <a:lnTo>
                  <a:pt x="294" y="713"/>
                </a:lnTo>
                <a:lnTo>
                  <a:pt x="305" y="738"/>
                </a:lnTo>
                <a:lnTo>
                  <a:pt x="315" y="750"/>
                </a:lnTo>
                <a:lnTo>
                  <a:pt x="326" y="762"/>
                </a:lnTo>
                <a:lnTo>
                  <a:pt x="337" y="775"/>
                </a:lnTo>
                <a:lnTo>
                  <a:pt x="348" y="787"/>
                </a:lnTo>
                <a:lnTo>
                  <a:pt x="359" y="799"/>
                </a:lnTo>
                <a:lnTo>
                  <a:pt x="370" y="812"/>
                </a:lnTo>
                <a:lnTo>
                  <a:pt x="381" y="824"/>
                </a:lnTo>
                <a:lnTo>
                  <a:pt x="392" y="836"/>
                </a:lnTo>
                <a:lnTo>
                  <a:pt x="402" y="849"/>
                </a:lnTo>
                <a:lnTo>
                  <a:pt x="424" y="861"/>
                </a:lnTo>
                <a:lnTo>
                  <a:pt x="435" y="873"/>
                </a:lnTo>
                <a:lnTo>
                  <a:pt x="446" y="886"/>
                </a:lnTo>
                <a:lnTo>
                  <a:pt x="457" y="898"/>
                </a:lnTo>
                <a:lnTo>
                  <a:pt x="468" y="910"/>
                </a:lnTo>
                <a:lnTo>
                  <a:pt x="479" y="922"/>
                </a:lnTo>
                <a:lnTo>
                  <a:pt x="489" y="935"/>
                </a:lnTo>
                <a:lnTo>
                  <a:pt x="511" y="947"/>
                </a:lnTo>
                <a:lnTo>
                  <a:pt x="522" y="959"/>
                </a:lnTo>
                <a:lnTo>
                  <a:pt x="533" y="972"/>
                </a:lnTo>
                <a:lnTo>
                  <a:pt x="544" y="984"/>
                </a:lnTo>
                <a:lnTo>
                  <a:pt x="566" y="984"/>
                </a:lnTo>
                <a:lnTo>
                  <a:pt x="576" y="996"/>
                </a:lnTo>
                <a:lnTo>
                  <a:pt x="587" y="1009"/>
                </a:lnTo>
                <a:lnTo>
                  <a:pt x="598" y="1021"/>
                </a:lnTo>
                <a:lnTo>
                  <a:pt x="620" y="1021"/>
                </a:lnTo>
                <a:lnTo>
                  <a:pt x="631" y="1033"/>
                </a:lnTo>
                <a:lnTo>
                  <a:pt x="642" y="1045"/>
                </a:lnTo>
                <a:lnTo>
                  <a:pt x="663" y="1058"/>
                </a:lnTo>
                <a:lnTo>
                  <a:pt x="674" y="1058"/>
                </a:lnTo>
                <a:lnTo>
                  <a:pt x="696" y="1070"/>
                </a:lnTo>
                <a:lnTo>
                  <a:pt x="707" y="1082"/>
                </a:lnTo>
                <a:lnTo>
                  <a:pt x="718" y="1082"/>
                </a:lnTo>
                <a:lnTo>
                  <a:pt x="740" y="1095"/>
                </a:lnTo>
                <a:lnTo>
                  <a:pt x="750" y="1107"/>
                </a:lnTo>
                <a:lnTo>
                  <a:pt x="772" y="1107"/>
                </a:lnTo>
                <a:lnTo>
                  <a:pt x="783" y="1119"/>
                </a:lnTo>
                <a:lnTo>
                  <a:pt x="805" y="1132"/>
                </a:lnTo>
                <a:lnTo>
                  <a:pt x="816" y="1132"/>
                </a:lnTo>
                <a:lnTo>
                  <a:pt x="837" y="1144"/>
                </a:lnTo>
                <a:lnTo>
                  <a:pt x="859" y="1144"/>
                </a:lnTo>
                <a:lnTo>
                  <a:pt x="870" y="1156"/>
                </a:lnTo>
                <a:lnTo>
                  <a:pt x="892" y="1156"/>
                </a:lnTo>
                <a:lnTo>
                  <a:pt x="903" y="1169"/>
                </a:lnTo>
                <a:lnTo>
                  <a:pt x="924" y="1169"/>
                </a:lnTo>
                <a:lnTo>
                  <a:pt x="946" y="1181"/>
                </a:lnTo>
                <a:lnTo>
                  <a:pt x="957" y="1181"/>
                </a:lnTo>
                <a:lnTo>
                  <a:pt x="979" y="1193"/>
                </a:lnTo>
                <a:lnTo>
                  <a:pt x="1000" y="1193"/>
                </a:lnTo>
                <a:lnTo>
                  <a:pt x="1022" y="1205"/>
                </a:lnTo>
                <a:lnTo>
                  <a:pt x="1033" y="1205"/>
                </a:lnTo>
                <a:lnTo>
                  <a:pt x="1055" y="1218"/>
                </a:lnTo>
                <a:lnTo>
                  <a:pt x="1077" y="1218"/>
                </a:lnTo>
                <a:lnTo>
                  <a:pt x="1098" y="1230"/>
                </a:lnTo>
                <a:lnTo>
                  <a:pt x="1120" y="1230"/>
                </a:lnTo>
                <a:lnTo>
                  <a:pt x="1142" y="1230"/>
                </a:lnTo>
                <a:lnTo>
                  <a:pt x="1153" y="1242"/>
                </a:lnTo>
                <a:lnTo>
                  <a:pt x="1174" y="1242"/>
                </a:lnTo>
                <a:lnTo>
                  <a:pt x="1196" y="1255"/>
                </a:lnTo>
                <a:lnTo>
                  <a:pt x="1218" y="1255"/>
                </a:lnTo>
                <a:lnTo>
                  <a:pt x="1240" y="1255"/>
                </a:lnTo>
                <a:lnTo>
                  <a:pt x="1261" y="1267"/>
                </a:lnTo>
                <a:lnTo>
                  <a:pt x="1283" y="1267"/>
                </a:lnTo>
                <a:lnTo>
                  <a:pt x="1305" y="1267"/>
                </a:lnTo>
                <a:lnTo>
                  <a:pt x="1327" y="1279"/>
                </a:lnTo>
                <a:lnTo>
                  <a:pt x="1348" y="1279"/>
                </a:lnTo>
                <a:lnTo>
                  <a:pt x="1381" y="1279"/>
                </a:lnTo>
                <a:lnTo>
                  <a:pt x="1403" y="1292"/>
                </a:lnTo>
                <a:lnTo>
                  <a:pt x="1424" y="1292"/>
                </a:lnTo>
                <a:lnTo>
                  <a:pt x="1446" y="1292"/>
                </a:lnTo>
              </a:path>
            </a:pathLst>
          </a:custGeom>
          <a:noFill/>
          <a:ln w="38100" cap="rnd" cmpd="sng">
            <a:solidFill>
              <a:schemeClr val="tx2"/>
            </a:solidFill>
            <a:prstDash val="solid"/>
            <a:round/>
            <a:headEnd type="none" w="med" len="med"/>
            <a:tailEnd type="none" w="med" len="med"/>
          </a:ln>
          <a:effectLst/>
        </p:spPr>
        <p:txBody>
          <a:bodyPr/>
          <a:lstStyle/>
          <a:p>
            <a:endParaRPr lang="en-US"/>
          </a:p>
        </p:txBody>
      </p:sp>
      <p:sp>
        <p:nvSpPr>
          <p:cNvPr id="38947" name="Freeform 35"/>
          <p:cNvSpPr>
            <a:spLocks/>
          </p:cNvSpPr>
          <p:nvPr/>
        </p:nvSpPr>
        <p:spPr bwMode="auto">
          <a:xfrm>
            <a:off x="6405563" y="4398963"/>
            <a:ext cx="95250" cy="109537"/>
          </a:xfrm>
          <a:custGeom>
            <a:avLst/>
            <a:gdLst/>
            <a:ahLst/>
            <a:cxnLst>
              <a:cxn ang="0">
                <a:pos x="29" y="68"/>
              </a:cxn>
              <a:cxn ang="0">
                <a:pos x="49" y="57"/>
              </a:cxn>
              <a:cxn ang="0">
                <a:pos x="59" y="46"/>
              </a:cxn>
              <a:cxn ang="0">
                <a:pos x="59" y="34"/>
              </a:cxn>
              <a:cxn ang="0">
                <a:pos x="59" y="12"/>
              </a:cxn>
              <a:cxn ang="0">
                <a:pos x="49" y="0"/>
              </a:cxn>
              <a:cxn ang="0">
                <a:pos x="29" y="0"/>
              </a:cxn>
              <a:cxn ang="0">
                <a:pos x="19" y="0"/>
              </a:cxn>
              <a:cxn ang="0">
                <a:pos x="9" y="12"/>
              </a:cxn>
              <a:cxn ang="0">
                <a:pos x="0" y="34"/>
              </a:cxn>
              <a:cxn ang="0">
                <a:pos x="9" y="46"/>
              </a:cxn>
              <a:cxn ang="0">
                <a:pos x="19" y="57"/>
              </a:cxn>
              <a:cxn ang="0">
                <a:pos x="29" y="68"/>
              </a:cxn>
            </a:cxnLst>
            <a:rect l="0" t="0" r="r" b="b"/>
            <a:pathLst>
              <a:path w="60" h="69">
                <a:moveTo>
                  <a:pt x="29" y="68"/>
                </a:moveTo>
                <a:lnTo>
                  <a:pt x="49" y="57"/>
                </a:lnTo>
                <a:lnTo>
                  <a:pt x="59" y="46"/>
                </a:lnTo>
                <a:lnTo>
                  <a:pt x="59" y="34"/>
                </a:lnTo>
                <a:lnTo>
                  <a:pt x="59" y="12"/>
                </a:lnTo>
                <a:lnTo>
                  <a:pt x="49" y="0"/>
                </a:lnTo>
                <a:lnTo>
                  <a:pt x="29" y="0"/>
                </a:lnTo>
                <a:lnTo>
                  <a:pt x="19" y="0"/>
                </a:lnTo>
                <a:lnTo>
                  <a:pt x="9" y="12"/>
                </a:lnTo>
                <a:lnTo>
                  <a:pt x="0" y="34"/>
                </a:lnTo>
                <a:lnTo>
                  <a:pt x="9" y="46"/>
                </a:lnTo>
                <a:lnTo>
                  <a:pt x="19" y="57"/>
                </a:lnTo>
                <a:lnTo>
                  <a:pt x="29" y="68"/>
                </a:lnTo>
              </a:path>
            </a:pathLst>
          </a:custGeom>
          <a:solidFill>
            <a:srgbClr val="000000"/>
          </a:solidFill>
          <a:ln w="25400" cap="rnd" cmpd="sng">
            <a:noFill/>
            <a:prstDash val="solid"/>
            <a:round/>
            <a:headEnd type="none" w="med" len="med"/>
            <a:tailEnd type="none" w="med" len="med"/>
          </a:ln>
          <a:effectLst/>
        </p:spPr>
        <p:txBody>
          <a:bodyPr/>
          <a:lstStyle/>
          <a:p>
            <a:endParaRPr lang="en-US"/>
          </a:p>
        </p:txBody>
      </p:sp>
      <p:sp>
        <p:nvSpPr>
          <p:cNvPr id="38948" name="Rectangle 36"/>
          <p:cNvSpPr>
            <a:spLocks noChangeArrowheads="1"/>
          </p:cNvSpPr>
          <p:nvPr/>
        </p:nvSpPr>
        <p:spPr bwMode="auto">
          <a:xfrm>
            <a:off x="6218238" y="2740025"/>
            <a:ext cx="2014537" cy="350838"/>
          </a:xfrm>
          <a:prstGeom prst="rect">
            <a:avLst/>
          </a:prstGeom>
          <a:noFill/>
          <a:ln w="12700">
            <a:noFill/>
            <a:miter lim="800000"/>
            <a:headEnd/>
            <a:tailEnd/>
          </a:ln>
          <a:effectLst/>
        </p:spPr>
        <p:txBody>
          <a:bodyPr wrap="none" lIns="46038" tIns="46038" rIns="46038" bIns="46038" anchor="ctr">
            <a:spAutoFit/>
          </a:bodyPr>
          <a:lstStyle/>
          <a:p>
            <a:pPr eaLnBrk="0" hangingPunct="0">
              <a:lnSpc>
                <a:spcPct val="85000"/>
              </a:lnSpc>
            </a:pPr>
            <a:r>
              <a:rPr lang="en-US" sz="2000" b="1" i="1">
                <a:solidFill>
                  <a:schemeClr val="tx2"/>
                </a:solidFill>
                <a:effectLst>
                  <a:outerShdw blurRad="38100" dist="38100" dir="2700000" algn="tl">
                    <a:srgbClr val="C0C0C0"/>
                  </a:outerShdw>
                </a:effectLst>
                <a:latin typeface="Verdana" pitchFamily="34" charset="0"/>
              </a:rPr>
              <a:t>Phillips curve</a:t>
            </a:r>
          </a:p>
        </p:txBody>
      </p:sp>
      <p:sp>
        <p:nvSpPr>
          <p:cNvPr id="38949" name="Rectangle 37"/>
          <p:cNvSpPr>
            <a:spLocks noChangeArrowheads="1"/>
          </p:cNvSpPr>
          <p:nvPr/>
        </p:nvSpPr>
        <p:spPr bwMode="auto">
          <a:xfrm>
            <a:off x="6427788" y="4119563"/>
            <a:ext cx="312737" cy="403225"/>
          </a:xfrm>
          <a:prstGeom prst="rect">
            <a:avLst/>
          </a:prstGeom>
          <a:noFill/>
          <a:ln w="12700">
            <a:noFill/>
            <a:miter lim="800000"/>
            <a:headEnd/>
            <a:tailEnd/>
          </a:ln>
          <a:effectLst/>
        </p:spPr>
        <p:txBody>
          <a:bodyPr wrap="none" lIns="46038" tIns="46038" rIns="46038" bIns="46038" anchor="ctr">
            <a:spAutoFit/>
          </a:bodyPr>
          <a:lstStyle/>
          <a:p>
            <a:pPr eaLnBrk="0" hangingPunct="0">
              <a:lnSpc>
                <a:spcPct val="85000"/>
              </a:lnSpc>
            </a:pPr>
            <a:r>
              <a:rPr lang="en-US" sz="2400" b="1" i="1">
                <a:solidFill>
                  <a:srgbClr val="0000FF"/>
                </a:solidFill>
                <a:effectLst>
                  <a:outerShdw blurRad="38100" dist="38100" dir="2700000" algn="tl">
                    <a:srgbClr val="C0C0C0"/>
                  </a:outerShdw>
                </a:effectLst>
                <a:latin typeface="Verdana" pitchFamily="34" charset="0"/>
              </a:rPr>
              <a:t>C</a:t>
            </a:r>
          </a:p>
        </p:txBody>
      </p:sp>
      <p:sp>
        <p:nvSpPr>
          <p:cNvPr id="38950" name="Rectangle 38"/>
          <p:cNvSpPr>
            <a:spLocks noChangeArrowheads="1"/>
          </p:cNvSpPr>
          <p:nvPr/>
        </p:nvSpPr>
        <p:spPr bwMode="auto">
          <a:xfrm>
            <a:off x="3009900" y="2724150"/>
            <a:ext cx="609600" cy="323850"/>
          </a:xfrm>
          <a:prstGeom prst="rect">
            <a:avLst/>
          </a:prstGeom>
          <a:noFill/>
          <a:ln w="12700">
            <a:noFill/>
            <a:miter lim="800000"/>
            <a:headEnd/>
            <a:tailEnd/>
          </a:ln>
          <a:effectLst/>
        </p:spPr>
        <p:txBody>
          <a:bodyPr wrap="none" anchor="ctr"/>
          <a:lstStyle/>
          <a:p>
            <a:pPr algn="ctr"/>
            <a:r>
              <a:rPr lang="en-US" sz="2800" b="1" i="1">
                <a:effectLst>
                  <a:outerShdw blurRad="38100" dist="38100" dir="2700000" algn="tl">
                    <a:srgbClr val="C0C0C0"/>
                  </a:outerShdw>
                </a:effectLst>
                <a:latin typeface="Verdana" pitchFamily="34" charset="0"/>
              </a:rPr>
              <a:t>AS</a:t>
            </a:r>
          </a:p>
        </p:txBody>
      </p:sp>
      <p:sp>
        <p:nvSpPr>
          <p:cNvPr id="38951" name="Line 39"/>
          <p:cNvSpPr>
            <a:spLocks noChangeShapeType="1"/>
          </p:cNvSpPr>
          <p:nvPr/>
        </p:nvSpPr>
        <p:spPr bwMode="auto">
          <a:xfrm flipH="1" flipV="1">
            <a:off x="6096000" y="3962400"/>
            <a:ext cx="304800" cy="438150"/>
          </a:xfrm>
          <a:prstGeom prst="line">
            <a:avLst/>
          </a:prstGeom>
          <a:noFill/>
          <a:ln w="76200">
            <a:solidFill>
              <a:srgbClr val="0000FF"/>
            </a:solidFill>
            <a:round/>
            <a:headEnd/>
            <a:tailEnd type="stealth" w="med" len="med"/>
          </a:ln>
          <a:effectLst/>
        </p:spPr>
        <p:txBody>
          <a:bodyPr/>
          <a:lstStyle/>
          <a:p>
            <a:endParaRPr lang="en-US"/>
          </a:p>
        </p:txBody>
      </p:sp>
      <p:pic>
        <p:nvPicPr>
          <p:cNvPr id="38952" name="Picture 40" descr="1 aaaa bullet"/>
          <p:cNvPicPr>
            <a:picLocks noChangeAspect="1" noChangeArrowheads="1" noCrop="1"/>
          </p:cNvPicPr>
          <p:nvPr/>
        </p:nvPicPr>
        <p:blipFill>
          <a:blip r:embed="rId5" cstate="print"/>
          <a:srcRect/>
          <a:stretch>
            <a:fillRect/>
          </a:stretch>
        </p:blipFill>
        <p:spPr bwMode="auto">
          <a:xfrm>
            <a:off x="7448550" y="4933950"/>
            <a:ext cx="304800" cy="228600"/>
          </a:xfrm>
          <a:prstGeom prst="rect">
            <a:avLst/>
          </a:prstGeom>
          <a:noFill/>
        </p:spPr>
      </p:pic>
      <p:pic>
        <p:nvPicPr>
          <p:cNvPr id="38953" name="Picture 41" descr="1 aaa balls"/>
          <p:cNvPicPr>
            <a:picLocks noChangeAspect="1" noChangeArrowheads="1" noCrop="1"/>
          </p:cNvPicPr>
          <p:nvPr/>
        </p:nvPicPr>
        <p:blipFill>
          <a:blip r:embed="rId6" cstate="print"/>
          <a:srcRect/>
          <a:stretch>
            <a:fillRect/>
          </a:stretch>
        </p:blipFill>
        <p:spPr bwMode="auto">
          <a:xfrm>
            <a:off x="2605088" y="4319588"/>
            <a:ext cx="180975" cy="180975"/>
          </a:xfrm>
          <a:prstGeom prst="rect">
            <a:avLst/>
          </a:prstGeom>
          <a:noFill/>
        </p:spPr>
      </p:pic>
      <p:pic>
        <p:nvPicPr>
          <p:cNvPr id="38954" name="Picture 42" descr="1 aaaaa bullet"/>
          <p:cNvPicPr>
            <a:picLocks noChangeAspect="1" noChangeArrowheads="1" noCrop="1"/>
          </p:cNvPicPr>
          <p:nvPr/>
        </p:nvPicPr>
        <p:blipFill>
          <a:blip r:embed="rId7" cstate="print"/>
          <a:srcRect/>
          <a:stretch>
            <a:fillRect/>
          </a:stretch>
        </p:blipFill>
        <p:spPr bwMode="auto">
          <a:xfrm>
            <a:off x="5734050" y="3333750"/>
            <a:ext cx="304800" cy="228600"/>
          </a:xfrm>
          <a:prstGeom prst="rect">
            <a:avLst/>
          </a:prstGeom>
          <a:noFill/>
        </p:spPr>
      </p:pic>
      <p:sp>
        <p:nvSpPr>
          <p:cNvPr id="38955" name="Line 43"/>
          <p:cNvSpPr>
            <a:spLocks noChangeShapeType="1"/>
          </p:cNvSpPr>
          <p:nvPr/>
        </p:nvSpPr>
        <p:spPr bwMode="auto">
          <a:xfrm>
            <a:off x="2286000" y="4819650"/>
            <a:ext cx="0" cy="857250"/>
          </a:xfrm>
          <a:prstGeom prst="line">
            <a:avLst/>
          </a:prstGeom>
          <a:noFill/>
          <a:ln w="38100">
            <a:solidFill>
              <a:srgbClr val="FF0000"/>
            </a:solidFill>
            <a:prstDash val="sysDot"/>
            <a:round/>
            <a:headEnd/>
            <a:tailEnd type="stealth" w="med" len="med"/>
          </a:ln>
          <a:effectLst/>
        </p:spPr>
        <p:txBody>
          <a:bodyPr/>
          <a:lstStyle/>
          <a:p>
            <a:endParaRPr lang="en-US"/>
          </a:p>
        </p:txBody>
      </p:sp>
      <p:sp>
        <p:nvSpPr>
          <p:cNvPr id="38956" name="Line 44"/>
          <p:cNvSpPr>
            <a:spLocks noChangeShapeType="1"/>
          </p:cNvSpPr>
          <p:nvPr/>
        </p:nvSpPr>
        <p:spPr bwMode="auto">
          <a:xfrm>
            <a:off x="2686050" y="4476750"/>
            <a:ext cx="0" cy="1181100"/>
          </a:xfrm>
          <a:prstGeom prst="line">
            <a:avLst/>
          </a:prstGeom>
          <a:noFill/>
          <a:ln w="38100">
            <a:solidFill>
              <a:srgbClr val="0000FF"/>
            </a:solidFill>
            <a:prstDash val="sysDot"/>
            <a:round/>
            <a:headEnd/>
            <a:tailEnd type="stealth" w="med" len="med"/>
          </a:ln>
          <a:effectLst/>
        </p:spPr>
        <p:txBody>
          <a:bodyPr/>
          <a:lstStyle/>
          <a:p>
            <a:endParaRPr lang="en-US"/>
          </a:p>
        </p:txBody>
      </p:sp>
      <p:sp>
        <p:nvSpPr>
          <p:cNvPr id="38957" name="Line 45"/>
          <p:cNvSpPr>
            <a:spLocks noChangeShapeType="1"/>
          </p:cNvSpPr>
          <p:nvPr/>
        </p:nvSpPr>
        <p:spPr bwMode="auto">
          <a:xfrm>
            <a:off x="3009900" y="4095750"/>
            <a:ext cx="0" cy="1562100"/>
          </a:xfrm>
          <a:prstGeom prst="line">
            <a:avLst/>
          </a:prstGeom>
          <a:noFill/>
          <a:ln w="38100">
            <a:solidFill>
              <a:srgbClr val="008000"/>
            </a:solidFill>
            <a:prstDash val="sysDot"/>
            <a:round/>
            <a:headEnd/>
            <a:tailEnd type="stealth" w="med" len="med"/>
          </a:ln>
          <a:effectLst/>
        </p:spPr>
        <p:txBody>
          <a:bodyPr/>
          <a:lstStyle/>
          <a:p>
            <a:endParaRPr lang="en-US"/>
          </a:p>
        </p:txBody>
      </p:sp>
      <p:sp>
        <p:nvSpPr>
          <p:cNvPr id="38958" name="Line 46"/>
          <p:cNvSpPr>
            <a:spLocks noChangeShapeType="1"/>
          </p:cNvSpPr>
          <p:nvPr/>
        </p:nvSpPr>
        <p:spPr bwMode="auto">
          <a:xfrm flipH="1" flipV="1">
            <a:off x="1009650" y="3981450"/>
            <a:ext cx="1905000" cy="19050"/>
          </a:xfrm>
          <a:prstGeom prst="line">
            <a:avLst/>
          </a:prstGeom>
          <a:noFill/>
          <a:ln w="38100">
            <a:solidFill>
              <a:srgbClr val="008000"/>
            </a:solidFill>
            <a:prstDash val="sysDot"/>
            <a:round/>
            <a:headEnd/>
            <a:tailEnd/>
          </a:ln>
          <a:effectLst/>
        </p:spPr>
        <p:txBody>
          <a:bodyPr/>
          <a:lstStyle/>
          <a:p>
            <a:endParaRPr lang="en-US"/>
          </a:p>
        </p:txBody>
      </p:sp>
      <p:sp>
        <p:nvSpPr>
          <p:cNvPr id="38959" name="Line 47"/>
          <p:cNvSpPr>
            <a:spLocks noChangeShapeType="1"/>
          </p:cNvSpPr>
          <p:nvPr/>
        </p:nvSpPr>
        <p:spPr bwMode="auto">
          <a:xfrm flipH="1">
            <a:off x="990600" y="4400550"/>
            <a:ext cx="1581150" cy="0"/>
          </a:xfrm>
          <a:prstGeom prst="line">
            <a:avLst/>
          </a:prstGeom>
          <a:noFill/>
          <a:ln w="38100">
            <a:solidFill>
              <a:srgbClr val="0000FF"/>
            </a:solidFill>
            <a:prstDash val="sysDot"/>
            <a:round/>
            <a:headEnd/>
            <a:tailEnd/>
          </a:ln>
          <a:effectLst/>
        </p:spPr>
        <p:txBody>
          <a:bodyPr/>
          <a:lstStyle/>
          <a:p>
            <a:endParaRPr lang="en-US"/>
          </a:p>
        </p:txBody>
      </p:sp>
      <p:sp>
        <p:nvSpPr>
          <p:cNvPr id="38960" name="Line 48"/>
          <p:cNvSpPr>
            <a:spLocks noChangeShapeType="1"/>
          </p:cNvSpPr>
          <p:nvPr/>
        </p:nvSpPr>
        <p:spPr bwMode="auto">
          <a:xfrm flipH="1">
            <a:off x="1009650" y="4743450"/>
            <a:ext cx="1219200" cy="0"/>
          </a:xfrm>
          <a:prstGeom prst="line">
            <a:avLst/>
          </a:prstGeom>
          <a:noFill/>
          <a:ln w="38100">
            <a:solidFill>
              <a:srgbClr val="FF0000"/>
            </a:solidFill>
            <a:prstDash val="sysDot"/>
            <a:round/>
            <a:headEnd/>
            <a:tailEnd/>
          </a:ln>
          <a:effectLst/>
        </p:spPr>
        <p:txBody>
          <a:bodyPr/>
          <a:lstStyle/>
          <a:p>
            <a:endParaRPr lang="en-US"/>
          </a:p>
        </p:txBody>
      </p:sp>
      <p:sp>
        <p:nvSpPr>
          <p:cNvPr id="38961" name="Line 49"/>
          <p:cNvSpPr>
            <a:spLocks noChangeShapeType="1"/>
          </p:cNvSpPr>
          <p:nvPr/>
        </p:nvSpPr>
        <p:spPr bwMode="auto">
          <a:xfrm flipH="1">
            <a:off x="5124450" y="4838700"/>
            <a:ext cx="1809750" cy="38100"/>
          </a:xfrm>
          <a:prstGeom prst="line">
            <a:avLst/>
          </a:prstGeom>
          <a:noFill/>
          <a:ln w="38100">
            <a:solidFill>
              <a:srgbClr val="663300"/>
            </a:solidFill>
            <a:prstDash val="sysDot"/>
            <a:round/>
            <a:headEnd/>
            <a:tailEnd/>
          </a:ln>
          <a:effectLst/>
        </p:spPr>
        <p:txBody>
          <a:bodyPr/>
          <a:lstStyle/>
          <a:p>
            <a:endParaRPr lang="en-US"/>
          </a:p>
        </p:txBody>
      </p:sp>
      <p:sp>
        <p:nvSpPr>
          <p:cNvPr id="38962" name="Line 50"/>
          <p:cNvSpPr>
            <a:spLocks noChangeShapeType="1"/>
          </p:cNvSpPr>
          <p:nvPr/>
        </p:nvSpPr>
        <p:spPr bwMode="auto">
          <a:xfrm>
            <a:off x="6953250" y="4895850"/>
            <a:ext cx="0" cy="819150"/>
          </a:xfrm>
          <a:prstGeom prst="line">
            <a:avLst/>
          </a:prstGeom>
          <a:noFill/>
          <a:ln w="38100">
            <a:solidFill>
              <a:srgbClr val="663300"/>
            </a:solidFill>
            <a:prstDash val="sysDot"/>
            <a:round/>
            <a:headEnd/>
            <a:tailEnd type="stealth" w="med" len="med"/>
          </a:ln>
          <a:effectLst/>
        </p:spPr>
        <p:txBody>
          <a:bodyPr/>
          <a:lstStyle/>
          <a:p>
            <a:endParaRPr lang="en-US"/>
          </a:p>
        </p:txBody>
      </p:sp>
      <p:sp>
        <p:nvSpPr>
          <p:cNvPr id="38963" name="Line 51"/>
          <p:cNvSpPr>
            <a:spLocks noChangeShapeType="1"/>
          </p:cNvSpPr>
          <p:nvPr/>
        </p:nvSpPr>
        <p:spPr bwMode="auto">
          <a:xfrm flipH="1">
            <a:off x="5124450" y="4476750"/>
            <a:ext cx="1276350" cy="0"/>
          </a:xfrm>
          <a:prstGeom prst="line">
            <a:avLst/>
          </a:prstGeom>
          <a:noFill/>
          <a:ln w="38100">
            <a:solidFill>
              <a:srgbClr val="0000FF"/>
            </a:solidFill>
            <a:prstDash val="sysDot"/>
            <a:round/>
            <a:headEnd/>
            <a:tailEnd/>
          </a:ln>
          <a:effectLst/>
        </p:spPr>
        <p:txBody>
          <a:bodyPr/>
          <a:lstStyle/>
          <a:p>
            <a:endParaRPr lang="en-US"/>
          </a:p>
        </p:txBody>
      </p:sp>
      <p:sp>
        <p:nvSpPr>
          <p:cNvPr id="38964" name="Line 52"/>
          <p:cNvSpPr>
            <a:spLocks noChangeShapeType="1"/>
          </p:cNvSpPr>
          <p:nvPr/>
        </p:nvSpPr>
        <p:spPr bwMode="auto">
          <a:xfrm>
            <a:off x="6477000" y="4476750"/>
            <a:ext cx="0" cy="1219200"/>
          </a:xfrm>
          <a:prstGeom prst="line">
            <a:avLst/>
          </a:prstGeom>
          <a:noFill/>
          <a:ln w="38100">
            <a:solidFill>
              <a:srgbClr val="0000FF"/>
            </a:solidFill>
            <a:prstDash val="sysDot"/>
            <a:round/>
            <a:headEnd/>
            <a:tailEnd type="stealth" w="med" len="med"/>
          </a:ln>
          <a:effectLst/>
        </p:spPr>
        <p:txBody>
          <a:bodyPr/>
          <a:lstStyle/>
          <a:p>
            <a:endParaRPr lang="en-US"/>
          </a:p>
        </p:txBody>
      </p:sp>
      <p:sp>
        <p:nvSpPr>
          <p:cNvPr id="38965" name="Line 53"/>
          <p:cNvSpPr>
            <a:spLocks noChangeShapeType="1"/>
          </p:cNvSpPr>
          <p:nvPr/>
        </p:nvSpPr>
        <p:spPr bwMode="auto">
          <a:xfrm flipH="1">
            <a:off x="6057900" y="4057650"/>
            <a:ext cx="19050" cy="1638300"/>
          </a:xfrm>
          <a:prstGeom prst="line">
            <a:avLst/>
          </a:prstGeom>
          <a:noFill/>
          <a:ln w="38100">
            <a:solidFill>
              <a:srgbClr val="0000FF"/>
            </a:solidFill>
            <a:prstDash val="sysDot"/>
            <a:round/>
            <a:headEnd/>
            <a:tailEnd type="stealth" w="med" len="med"/>
          </a:ln>
          <a:effectLst/>
        </p:spPr>
        <p:txBody>
          <a:bodyPr/>
          <a:lstStyle/>
          <a:p>
            <a:endParaRPr lang="en-US"/>
          </a:p>
        </p:txBody>
      </p:sp>
      <p:sp>
        <p:nvSpPr>
          <p:cNvPr id="38966" name="Line 54"/>
          <p:cNvSpPr>
            <a:spLocks noChangeShapeType="1"/>
          </p:cNvSpPr>
          <p:nvPr/>
        </p:nvSpPr>
        <p:spPr bwMode="auto">
          <a:xfrm flipH="1">
            <a:off x="5124450" y="3981450"/>
            <a:ext cx="876300" cy="0"/>
          </a:xfrm>
          <a:prstGeom prst="line">
            <a:avLst/>
          </a:prstGeom>
          <a:noFill/>
          <a:ln w="38100">
            <a:solidFill>
              <a:srgbClr val="0000FF"/>
            </a:solidFill>
            <a:prstDash val="sysDot"/>
            <a:round/>
            <a:headEnd/>
            <a:tailEnd/>
          </a:ln>
          <a:effectLst/>
        </p:spPr>
        <p:txBody>
          <a:bodyPr/>
          <a:lstStyle/>
          <a:p>
            <a:endParaRPr lang="en-US"/>
          </a:p>
        </p:txBody>
      </p:sp>
      <p:sp>
        <p:nvSpPr>
          <p:cNvPr id="38967" name="Rectangle 55"/>
          <p:cNvSpPr>
            <a:spLocks noChangeArrowheads="1"/>
          </p:cNvSpPr>
          <p:nvPr/>
        </p:nvSpPr>
        <p:spPr bwMode="auto">
          <a:xfrm>
            <a:off x="5619750" y="2686050"/>
            <a:ext cx="381000" cy="342900"/>
          </a:xfrm>
          <a:prstGeom prst="rect">
            <a:avLst/>
          </a:prstGeom>
          <a:noFill/>
          <a:ln w="76200" algn="ctr">
            <a:noFill/>
            <a:miter lim="800000"/>
            <a:headEnd/>
            <a:tailEnd/>
          </a:ln>
          <a:effectLst/>
        </p:spPr>
        <p:txBody>
          <a:bodyPr wrap="none" anchor="ctr"/>
          <a:lstStyle/>
          <a:p>
            <a:pPr algn="ctr"/>
            <a:r>
              <a:rPr lang="en-US" sz="2800" b="1" i="1">
                <a:solidFill>
                  <a:schemeClr val="tx2"/>
                </a:solidFill>
                <a:effectLst>
                  <a:outerShdw blurRad="38100" dist="38100" dir="2700000" algn="tl">
                    <a:srgbClr val="C0C0C0"/>
                  </a:outerShdw>
                </a:effectLst>
                <a:latin typeface="Verdana" pitchFamily="34" charset="0"/>
              </a:rPr>
              <a:t>PC</a:t>
            </a:r>
          </a:p>
        </p:txBody>
      </p:sp>
      <p:pic>
        <p:nvPicPr>
          <p:cNvPr id="38968" name="Picture 56" descr="seasaw"/>
          <p:cNvPicPr>
            <a:picLocks noChangeAspect="1" noChangeArrowheads="1" noCrop="1"/>
          </p:cNvPicPr>
          <p:nvPr/>
        </p:nvPicPr>
        <p:blipFill>
          <a:blip r:embed="rId8" cstate="print"/>
          <a:srcRect/>
          <a:stretch>
            <a:fillRect/>
          </a:stretch>
        </p:blipFill>
        <p:spPr bwMode="auto">
          <a:xfrm>
            <a:off x="4816475" y="0"/>
            <a:ext cx="4140200" cy="2476500"/>
          </a:xfrm>
          <a:prstGeom prst="rect">
            <a:avLst/>
          </a:prstGeom>
          <a:noFill/>
        </p:spPr>
      </p:pic>
      <p:sp>
        <p:nvSpPr>
          <p:cNvPr id="38969" name="Rectangle 57"/>
          <p:cNvSpPr>
            <a:spLocks noChangeArrowheads="1"/>
          </p:cNvSpPr>
          <p:nvPr/>
        </p:nvSpPr>
        <p:spPr bwMode="auto">
          <a:xfrm>
            <a:off x="5353050" y="1790700"/>
            <a:ext cx="552450" cy="323850"/>
          </a:xfrm>
          <a:prstGeom prst="rect">
            <a:avLst/>
          </a:prstGeom>
          <a:noFill/>
          <a:ln w="76200" algn="ctr">
            <a:noFill/>
            <a:miter lim="800000"/>
            <a:headEnd/>
            <a:tailEnd/>
          </a:ln>
          <a:effectLst/>
        </p:spPr>
        <p:txBody>
          <a:bodyPr wrap="none" anchor="ctr"/>
          <a:lstStyle/>
          <a:p>
            <a:pPr algn="ctr"/>
            <a:r>
              <a:rPr lang="en-US" sz="2400" b="1" i="1">
                <a:solidFill>
                  <a:srgbClr val="008000"/>
                </a:solidFill>
                <a:effectLst>
                  <a:outerShdw blurRad="38100" dist="38100" dir="2700000" algn="tl">
                    <a:srgbClr val="C0C0C0"/>
                  </a:outerShdw>
                </a:effectLst>
                <a:latin typeface="Verdana" pitchFamily="34" charset="0"/>
              </a:rPr>
              <a:t>PL</a:t>
            </a:r>
          </a:p>
        </p:txBody>
      </p:sp>
      <p:sp>
        <p:nvSpPr>
          <p:cNvPr id="38970" name="Rectangle 58"/>
          <p:cNvSpPr>
            <a:spLocks noChangeArrowheads="1"/>
          </p:cNvSpPr>
          <p:nvPr/>
        </p:nvSpPr>
        <p:spPr bwMode="auto">
          <a:xfrm>
            <a:off x="7581900" y="1752600"/>
            <a:ext cx="1333500" cy="361950"/>
          </a:xfrm>
          <a:prstGeom prst="rect">
            <a:avLst/>
          </a:prstGeom>
          <a:noFill/>
          <a:ln w="76200" algn="ctr">
            <a:noFill/>
            <a:miter lim="800000"/>
            <a:headEnd/>
            <a:tailEnd/>
          </a:ln>
          <a:effectLst/>
        </p:spPr>
        <p:txBody>
          <a:bodyPr wrap="none" anchor="ctr"/>
          <a:lstStyle/>
          <a:p>
            <a:pPr algn="ctr"/>
            <a:r>
              <a:rPr lang="en-US" sz="2000" b="1" i="1">
                <a:solidFill>
                  <a:srgbClr val="FF0000"/>
                </a:solidFill>
                <a:effectLst>
                  <a:outerShdw blurRad="38100" dist="38100" dir="2700000" algn="tl">
                    <a:srgbClr val="C0C0C0"/>
                  </a:outerShdw>
                </a:effectLst>
                <a:latin typeface="Verdana" pitchFamily="34" charset="0"/>
              </a:rPr>
              <a:t>Y/Empl.</a:t>
            </a:r>
          </a:p>
        </p:txBody>
      </p:sp>
      <p:pic>
        <p:nvPicPr>
          <p:cNvPr id="38971" name="Picture 59" descr="1 aaa balls"/>
          <p:cNvPicPr>
            <a:picLocks noChangeAspect="1" noChangeArrowheads="1" noCrop="1"/>
          </p:cNvPicPr>
          <p:nvPr/>
        </p:nvPicPr>
        <p:blipFill>
          <a:blip r:embed="rId6" cstate="print"/>
          <a:srcRect/>
          <a:stretch>
            <a:fillRect/>
          </a:stretch>
        </p:blipFill>
        <p:spPr bwMode="auto">
          <a:xfrm>
            <a:off x="6015038" y="3900488"/>
            <a:ext cx="180975" cy="180975"/>
          </a:xfrm>
          <a:prstGeom prst="rect">
            <a:avLst/>
          </a:prstGeom>
          <a:noFill/>
        </p:spPr>
      </p:pic>
      <p:sp>
        <p:nvSpPr>
          <p:cNvPr id="38972" name="Line 60"/>
          <p:cNvSpPr>
            <a:spLocks noChangeShapeType="1"/>
          </p:cNvSpPr>
          <p:nvPr/>
        </p:nvSpPr>
        <p:spPr bwMode="auto">
          <a:xfrm flipV="1">
            <a:off x="2324100" y="4438650"/>
            <a:ext cx="323850" cy="285750"/>
          </a:xfrm>
          <a:prstGeom prst="line">
            <a:avLst/>
          </a:prstGeom>
          <a:noFill/>
          <a:ln w="57150">
            <a:solidFill>
              <a:srgbClr val="0000FF"/>
            </a:solidFill>
            <a:round/>
            <a:headEnd/>
            <a:tailEnd type="stealth" w="med" len="med"/>
          </a:ln>
          <a:effectLst/>
        </p:spPr>
        <p:txBody>
          <a:bodyPr/>
          <a:lstStyle/>
          <a:p>
            <a:endParaRPr lang="en-US"/>
          </a:p>
        </p:txBody>
      </p:sp>
      <p:sp>
        <p:nvSpPr>
          <p:cNvPr id="38973" name="Line 61"/>
          <p:cNvSpPr>
            <a:spLocks noChangeShapeType="1"/>
          </p:cNvSpPr>
          <p:nvPr/>
        </p:nvSpPr>
        <p:spPr bwMode="auto">
          <a:xfrm flipH="1" flipV="1">
            <a:off x="5886450" y="3467100"/>
            <a:ext cx="495300" cy="933450"/>
          </a:xfrm>
          <a:prstGeom prst="line">
            <a:avLst/>
          </a:prstGeom>
          <a:noFill/>
          <a:ln w="76200">
            <a:solidFill>
              <a:srgbClr val="008000"/>
            </a:solidFill>
            <a:round/>
            <a:headEnd/>
            <a:tailEnd type="stealth" w="med" len="med"/>
          </a:ln>
          <a:effectLst/>
        </p:spPr>
        <p:txBody>
          <a:bodyPr/>
          <a:lstStyle/>
          <a:p>
            <a:endParaRPr lang="en-US"/>
          </a:p>
        </p:txBody>
      </p:sp>
      <p:sp>
        <p:nvSpPr>
          <p:cNvPr id="38974" name="Line 62"/>
          <p:cNvSpPr>
            <a:spLocks noChangeShapeType="1"/>
          </p:cNvSpPr>
          <p:nvPr/>
        </p:nvSpPr>
        <p:spPr bwMode="auto">
          <a:xfrm flipV="1">
            <a:off x="2362200" y="4057650"/>
            <a:ext cx="571500" cy="647700"/>
          </a:xfrm>
          <a:prstGeom prst="line">
            <a:avLst/>
          </a:prstGeom>
          <a:noFill/>
          <a:ln w="57150">
            <a:solidFill>
              <a:srgbClr val="008000"/>
            </a:solidFill>
            <a:round/>
            <a:headEnd/>
            <a:tailEnd type="stealth" w="med" len="med"/>
          </a:ln>
          <a:effectLst/>
        </p:spPr>
        <p:txBody>
          <a:bodyPr/>
          <a:lstStyle/>
          <a:p>
            <a:endParaRPr lang="en-US"/>
          </a:p>
        </p:txBody>
      </p:sp>
      <p:sp>
        <p:nvSpPr>
          <p:cNvPr id="38975" name="Line 63"/>
          <p:cNvSpPr>
            <a:spLocks noChangeShapeType="1"/>
          </p:cNvSpPr>
          <p:nvPr/>
        </p:nvSpPr>
        <p:spPr bwMode="auto">
          <a:xfrm>
            <a:off x="6419850" y="4438650"/>
            <a:ext cx="514350" cy="381000"/>
          </a:xfrm>
          <a:prstGeom prst="line">
            <a:avLst/>
          </a:prstGeom>
          <a:noFill/>
          <a:ln w="76200">
            <a:solidFill>
              <a:srgbClr val="663300"/>
            </a:solidFill>
            <a:round/>
            <a:headEnd/>
            <a:tailEnd type="stealth" w="med" len="med"/>
          </a:ln>
          <a:effectLst/>
        </p:spPr>
        <p:txBody>
          <a:bodyPr/>
          <a:lstStyle/>
          <a:p>
            <a:endParaRPr lang="en-US"/>
          </a:p>
        </p:txBody>
      </p:sp>
      <p:sp>
        <p:nvSpPr>
          <p:cNvPr id="38976" name="Line 64"/>
          <p:cNvSpPr>
            <a:spLocks noChangeShapeType="1"/>
          </p:cNvSpPr>
          <p:nvPr/>
        </p:nvSpPr>
        <p:spPr bwMode="auto">
          <a:xfrm flipH="1">
            <a:off x="2686050" y="3981450"/>
            <a:ext cx="304800" cy="419100"/>
          </a:xfrm>
          <a:prstGeom prst="line">
            <a:avLst/>
          </a:prstGeom>
          <a:noFill/>
          <a:ln w="76200">
            <a:solidFill>
              <a:srgbClr val="663300"/>
            </a:solidFill>
            <a:round/>
            <a:headEnd/>
            <a:tailEnd type="stealth" w="med" len="med"/>
          </a:ln>
          <a:effectLst/>
        </p:spPr>
        <p:txBody>
          <a:bodyPr/>
          <a:lstStyle/>
          <a:p>
            <a:endParaRPr lang="en-US"/>
          </a:p>
        </p:txBody>
      </p:sp>
      <p:pic>
        <p:nvPicPr>
          <p:cNvPr id="38978" name="Picture 66" descr="1 AAAAAAA bullet"/>
          <p:cNvPicPr>
            <a:picLocks noChangeAspect="1" noChangeArrowheads="1" noCrop="1"/>
          </p:cNvPicPr>
          <p:nvPr/>
        </p:nvPicPr>
        <p:blipFill>
          <a:blip r:embed="rId4" cstate="print"/>
          <a:srcRect/>
          <a:stretch>
            <a:fillRect/>
          </a:stretch>
        </p:blipFill>
        <p:spPr bwMode="auto">
          <a:xfrm>
            <a:off x="6781800" y="4686300"/>
            <a:ext cx="342900" cy="257175"/>
          </a:xfrm>
          <a:prstGeom prst="rect">
            <a:avLst/>
          </a:prstGeom>
          <a:noFill/>
        </p:spPr>
      </p:pic>
      <p:pic>
        <p:nvPicPr>
          <p:cNvPr id="38979" name="Picture 67" descr="1 AAAAAAA bullet"/>
          <p:cNvPicPr>
            <a:picLocks noChangeAspect="1" noChangeArrowheads="1" noCrop="1"/>
          </p:cNvPicPr>
          <p:nvPr/>
        </p:nvPicPr>
        <p:blipFill>
          <a:blip r:embed="rId4" cstate="print"/>
          <a:srcRect/>
          <a:stretch>
            <a:fillRect/>
          </a:stretch>
        </p:blipFill>
        <p:spPr bwMode="auto">
          <a:xfrm>
            <a:off x="2495550" y="4286250"/>
            <a:ext cx="361950" cy="271463"/>
          </a:xfrm>
          <a:prstGeom prst="rect">
            <a:avLst/>
          </a:prstGeom>
          <a:noFill/>
        </p:spPr>
      </p:pic>
      <p:sp>
        <p:nvSpPr>
          <p:cNvPr id="38980" name="Line 68"/>
          <p:cNvSpPr>
            <a:spLocks noChangeShapeType="1"/>
          </p:cNvSpPr>
          <p:nvPr/>
        </p:nvSpPr>
        <p:spPr bwMode="auto">
          <a:xfrm>
            <a:off x="6457950" y="4495800"/>
            <a:ext cx="1085850" cy="552450"/>
          </a:xfrm>
          <a:prstGeom prst="line">
            <a:avLst/>
          </a:prstGeom>
          <a:noFill/>
          <a:ln w="76200">
            <a:solidFill>
              <a:srgbClr val="FF0000"/>
            </a:solidFill>
            <a:round/>
            <a:headEnd/>
            <a:tailEnd type="stealth" w="med" len="med"/>
          </a:ln>
          <a:effectLst/>
        </p:spPr>
        <p:txBody>
          <a:bodyPr/>
          <a:lstStyle/>
          <a:p>
            <a:endParaRPr lang="en-US"/>
          </a:p>
        </p:txBody>
      </p:sp>
      <p:sp>
        <p:nvSpPr>
          <p:cNvPr id="38981" name="Line 69"/>
          <p:cNvSpPr>
            <a:spLocks noChangeShapeType="1"/>
          </p:cNvSpPr>
          <p:nvPr/>
        </p:nvSpPr>
        <p:spPr bwMode="auto">
          <a:xfrm flipH="1">
            <a:off x="2343150" y="4038600"/>
            <a:ext cx="647700" cy="685800"/>
          </a:xfrm>
          <a:prstGeom prst="line">
            <a:avLst/>
          </a:prstGeom>
          <a:noFill/>
          <a:ln w="76200">
            <a:solidFill>
              <a:srgbClr val="FF0000"/>
            </a:solidFill>
            <a:round/>
            <a:headEnd/>
            <a:tailEnd type="stealth" w="med" len="med"/>
          </a:ln>
          <a:effectLst/>
        </p:spPr>
        <p:txBody>
          <a:bodyPr/>
          <a:lstStyle/>
          <a:p>
            <a:endParaRPr lang="en-US"/>
          </a:p>
        </p:txBody>
      </p:sp>
      <p:sp>
        <p:nvSpPr>
          <p:cNvPr id="38982" name="Line 70"/>
          <p:cNvSpPr>
            <a:spLocks noChangeShapeType="1"/>
          </p:cNvSpPr>
          <p:nvPr/>
        </p:nvSpPr>
        <p:spPr bwMode="auto">
          <a:xfrm>
            <a:off x="5848350" y="3505200"/>
            <a:ext cx="0" cy="2209800"/>
          </a:xfrm>
          <a:prstGeom prst="line">
            <a:avLst/>
          </a:prstGeom>
          <a:noFill/>
          <a:ln w="38100">
            <a:solidFill>
              <a:srgbClr val="008000"/>
            </a:solidFill>
            <a:prstDash val="sysDot"/>
            <a:round/>
            <a:headEnd/>
            <a:tailEnd type="triangle" w="med" len="med"/>
          </a:ln>
          <a:effectLst/>
        </p:spPr>
        <p:txBody>
          <a:bodyPr/>
          <a:lstStyle/>
          <a:p>
            <a:endParaRPr lang="en-US"/>
          </a:p>
        </p:txBody>
      </p:sp>
      <p:sp>
        <p:nvSpPr>
          <p:cNvPr id="38983" name="Line 71"/>
          <p:cNvSpPr>
            <a:spLocks noChangeShapeType="1"/>
          </p:cNvSpPr>
          <p:nvPr/>
        </p:nvSpPr>
        <p:spPr bwMode="auto">
          <a:xfrm flipH="1">
            <a:off x="5124450" y="3429000"/>
            <a:ext cx="666750" cy="0"/>
          </a:xfrm>
          <a:prstGeom prst="line">
            <a:avLst/>
          </a:prstGeom>
          <a:noFill/>
          <a:ln w="38100">
            <a:solidFill>
              <a:srgbClr val="008000"/>
            </a:solidFill>
            <a:prstDash val="sysDot"/>
            <a:round/>
            <a:headEnd/>
            <a:tailEnd/>
          </a:ln>
          <a:effectLst/>
        </p:spPr>
        <p:txBody>
          <a:bodyPr/>
          <a:lstStyle/>
          <a:p>
            <a:endParaRPr lang="en-US"/>
          </a:p>
        </p:txBody>
      </p:sp>
      <p:sp>
        <p:nvSpPr>
          <p:cNvPr id="38984" name="Line 72"/>
          <p:cNvSpPr>
            <a:spLocks noChangeShapeType="1"/>
          </p:cNvSpPr>
          <p:nvPr/>
        </p:nvSpPr>
        <p:spPr bwMode="auto">
          <a:xfrm flipH="1">
            <a:off x="5105400" y="5048250"/>
            <a:ext cx="2400300" cy="0"/>
          </a:xfrm>
          <a:prstGeom prst="line">
            <a:avLst/>
          </a:prstGeom>
          <a:noFill/>
          <a:ln w="38100">
            <a:solidFill>
              <a:srgbClr val="FF0000"/>
            </a:solidFill>
            <a:prstDash val="sysDot"/>
            <a:round/>
            <a:headEnd/>
            <a:tailEnd/>
          </a:ln>
          <a:effectLst/>
        </p:spPr>
        <p:txBody>
          <a:bodyPr/>
          <a:lstStyle/>
          <a:p>
            <a:endParaRPr lang="en-US"/>
          </a:p>
        </p:txBody>
      </p:sp>
      <p:sp>
        <p:nvSpPr>
          <p:cNvPr id="38985" name="Line 73"/>
          <p:cNvSpPr>
            <a:spLocks noChangeShapeType="1"/>
          </p:cNvSpPr>
          <p:nvPr/>
        </p:nvSpPr>
        <p:spPr bwMode="auto">
          <a:xfrm>
            <a:off x="7600950" y="5105400"/>
            <a:ext cx="0" cy="590550"/>
          </a:xfrm>
          <a:prstGeom prst="line">
            <a:avLst/>
          </a:prstGeom>
          <a:noFill/>
          <a:ln w="38100">
            <a:solidFill>
              <a:srgbClr val="FF0000"/>
            </a:solidFill>
            <a:prstDash val="sysDot"/>
            <a:round/>
            <a:headEnd/>
            <a:tailEnd type="stealth" w="med" len="med"/>
          </a:ln>
          <a:effectLst/>
        </p:spPr>
        <p:txBody>
          <a:bodyPr/>
          <a:lstStyle/>
          <a:p>
            <a:endParaRPr lang="en-US"/>
          </a:p>
        </p:txBody>
      </p:sp>
      <p:pic>
        <p:nvPicPr>
          <p:cNvPr id="38986" name="Picture 74" descr="1 aaa ball red"/>
          <p:cNvPicPr>
            <a:picLocks noChangeAspect="1" noChangeArrowheads="1" noCrop="1"/>
          </p:cNvPicPr>
          <p:nvPr/>
        </p:nvPicPr>
        <p:blipFill>
          <a:blip r:embed="rId3" cstate="print"/>
          <a:srcRect/>
          <a:stretch>
            <a:fillRect/>
          </a:stretch>
        </p:blipFill>
        <p:spPr bwMode="auto">
          <a:xfrm>
            <a:off x="6353175" y="4371975"/>
            <a:ext cx="171450" cy="171450"/>
          </a:xfrm>
          <a:prstGeom prst="rect">
            <a:avLst/>
          </a:prstGeom>
          <a:noFill/>
        </p:spPr>
      </p:pic>
      <p:pic>
        <p:nvPicPr>
          <p:cNvPr id="38987" name="Picture 75" descr="1 aaaaa bullet"/>
          <p:cNvPicPr>
            <a:picLocks noChangeAspect="1" noChangeArrowheads="1" noCrop="1"/>
          </p:cNvPicPr>
          <p:nvPr/>
        </p:nvPicPr>
        <p:blipFill>
          <a:blip r:embed="rId7" cstate="print"/>
          <a:srcRect/>
          <a:stretch>
            <a:fillRect/>
          </a:stretch>
        </p:blipFill>
        <p:spPr bwMode="auto">
          <a:xfrm>
            <a:off x="2838450" y="3905250"/>
            <a:ext cx="304800" cy="228600"/>
          </a:xfrm>
          <a:prstGeom prst="rect">
            <a:avLst/>
          </a:prstGeom>
          <a:noFill/>
        </p:spPr>
      </p:pic>
      <p:sp>
        <p:nvSpPr>
          <p:cNvPr id="38988" name="Rectangle 76"/>
          <p:cNvSpPr>
            <a:spLocks noChangeArrowheads="1"/>
          </p:cNvSpPr>
          <p:nvPr/>
        </p:nvSpPr>
        <p:spPr bwMode="auto">
          <a:xfrm>
            <a:off x="6134100" y="3771900"/>
            <a:ext cx="209550" cy="209550"/>
          </a:xfrm>
          <a:prstGeom prst="rect">
            <a:avLst/>
          </a:prstGeom>
          <a:noFill/>
          <a:ln w="76200" algn="ctr">
            <a:noFill/>
            <a:miter lim="800000"/>
            <a:headEnd/>
            <a:tailEnd/>
          </a:ln>
          <a:effectLst/>
        </p:spPr>
        <p:txBody>
          <a:bodyPr wrap="none" anchor="ctr"/>
          <a:lstStyle/>
          <a:p>
            <a:pPr algn="ctr"/>
            <a:r>
              <a:rPr lang="en-US" sz="2000" b="1">
                <a:solidFill>
                  <a:schemeClr val="tx2"/>
                </a:solidFill>
                <a:effectLst>
                  <a:outerShdw blurRad="38100" dist="38100" dir="2700000" algn="tl">
                    <a:srgbClr val="C0C0C0"/>
                  </a:outerShdw>
                </a:effectLst>
              </a:rPr>
              <a:t>B</a:t>
            </a:r>
          </a:p>
        </p:txBody>
      </p:sp>
      <p:sp>
        <p:nvSpPr>
          <p:cNvPr id="38989" name="Rectangle 77"/>
          <p:cNvSpPr>
            <a:spLocks noChangeArrowheads="1"/>
          </p:cNvSpPr>
          <p:nvPr/>
        </p:nvSpPr>
        <p:spPr bwMode="auto">
          <a:xfrm>
            <a:off x="5943600" y="3238500"/>
            <a:ext cx="171450" cy="209550"/>
          </a:xfrm>
          <a:prstGeom prst="rect">
            <a:avLst/>
          </a:prstGeom>
          <a:noFill/>
          <a:ln w="76200" algn="ctr">
            <a:noFill/>
            <a:miter lim="800000"/>
            <a:headEnd/>
            <a:tailEnd/>
          </a:ln>
          <a:effectLst/>
        </p:spPr>
        <p:txBody>
          <a:bodyPr wrap="none" anchor="ctr"/>
          <a:lstStyle/>
          <a:p>
            <a:pPr algn="ctr"/>
            <a:r>
              <a:rPr lang="en-US" sz="2000" b="1">
                <a:effectLst>
                  <a:outerShdw blurRad="38100" dist="38100" dir="2700000" algn="tl">
                    <a:srgbClr val="C0C0C0"/>
                  </a:outerShdw>
                </a:effectLst>
              </a:rPr>
              <a:t>A</a:t>
            </a:r>
          </a:p>
        </p:txBody>
      </p:sp>
      <p:sp>
        <p:nvSpPr>
          <p:cNvPr id="38990" name="Rectangle 78"/>
          <p:cNvSpPr>
            <a:spLocks noChangeArrowheads="1"/>
          </p:cNvSpPr>
          <p:nvPr/>
        </p:nvSpPr>
        <p:spPr bwMode="auto">
          <a:xfrm>
            <a:off x="6877050" y="4514850"/>
            <a:ext cx="209550" cy="228600"/>
          </a:xfrm>
          <a:prstGeom prst="rect">
            <a:avLst/>
          </a:prstGeom>
          <a:noFill/>
          <a:ln w="76200" algn="ctr">
            <a:noFill/>
            <a:miter lim="800000"/>
            <a:headEnd/>
            <a:tailEnd/>
          </a:ln>
          <a:effectLst/>
        </p:spPr>
        <p:txBody>
          <a:bodyPr wrap="none" anchor="ctr"/>
          <a:lstStyle/>
          <a:p>
            <a:pPr algn="ctr"/>
            <a:r>
              <a:rPr lang="en-US" sz="2000" b="1">
                <a:effectLst>
                  <a:outerShdw blurRad="38100" dist="38100" dir="2700000" algn="tl">
                    <a:srgbClr val="C0C0C0"/>
                  </a:outerShdw>
                </a:effectLst>
              </a:rPr>
              <a:t>D</a:t>
            </a:r>
          </a:p>
        </p:txBody>
      </p:sp>
      <p:sp>
        <p:nvSpPr>
          <p:cNvPr id="38991" name="Rectangle 79"/>
          <p:cNvSpPr>
            <a:spLocks noChangeArrowheads="1"/>
          </p:cNvSpPr>
          <p:nvPr/>
        </p:nvSpPr>
        <p:spPr bwMode="auto">
          <a:xfrm>
            <a:off x="7562850" y="4781550"/>
            <a:ext cx="228600" cy="228600"/>
          </a:xfrm>
          <a:prstGeom prst="rect">
            <a:avLst/>
          </a:prstGeom>
          <a:noFill/>
          <a:ln w="76200" algn="ctr">
            <a:noFill/>
            <a:miter lim="800000"/>
            <a:headEnd/>
            <a:tailEnd/>
          </a:ln>
          <a:effectLst/>
        </p:spPr>
        <p:txBody>
          <a:bodyPr wrap="none" anchor="ctr"/>
          <a:lstStyle/>
          <a:p>
            <a:pPr algn="ctr"/>
            <a:r>
              <a:rPr lang="en-US" sz="2000" b="1">
                <a:effectLst>
                  <a:outerShdw blurRad="38100" dist="38100" dir="2700000" algn="tl">
                    <a:srgbClr val="C0C0C0"/>
                  </a:outerShdw>
                </a:effectLst>
              </a:rPr>
              <a:t>E</a:t>
            </a:r>
          </a:p>
        </p:txBody>
      </p:sp>
      <p:sp>
        <p:nvSpPr>
          <p:cNvPr id="38992" name="Rectangle 80"/>
          <p:cNvSpPr>
            <a:spLocks noChangeArrowheads="1"/>
          </p:cNvSpPr>
          <p:nvPr/>
        </p:nvSpPr>
        <p:spPr bwMode="auto">
          <a:xfrm>
            <a:off x="0" y="495300"/>
            <a:ext cx="4686300" cy="419100"/>
          </a:xfrm>
          <a:prstGeom prst="rect">
            <a:avLst/>
          </a:prstGeom>
          <a:noFill/>
          <a:ln w="76200" algn="ctr">
            <a:noFill/>
            <a:miter lim="800000"/>
            <a:headEnd/>
            <a:tailEnd/>
          </a:ln>
          <a:effectLst/>
        </p:spPr>
        <p:txBody>
          <a:bodyPr wrap="none" anchor="ctr"/>
          <a:lstStyle/>
          <a:p>
            <a:r>
              <a:rPr lang="en-US" sz="2000" b="1">
                <a:solidFill>
                  <a:srgbClr val="0000FF"/>
                </a:solidFill>
                <a:effectLst>
                  <a:outerShdw blurRad="38100" dist="38100" dir="2700000" algn="tl">
                    <a:srgbClr val="C0C0C0"/>
                  </a:outerShdw>
                </a:effectLst>
              </a:rPr>
              <a:t>C to B would be like  AD1 to AD2</a:t>
            </a:r>
          </a:p>
        </p:txBody>
      </p:sp>
      <p:sp>
        <p:nvSpPr>
          <p:cNvPr id="38993" name="Rectangle 81"/>
          <p:cNvSpPr>
            <a:spLocks noChangeArrowheads="1"/>
          </p:cNvSpPr>
          <p:nvPr/>
        </p:nvSpPr>
        <p:spPr bwMode="auto">
          <a:xfrm>
            <a:off x="0" y="876300"/>
            <a:ext cx="4686300" cy="400050"/>
          </a:xfrm>
          <a:prstGeom prst="rect">
            <a:avLst/>
          </a:prstGeom>
          <a:noFill/>
          <a:ln w="76200" algn="ctr">
            <a:noFill/>
            <a:miter lim="800000"/>
            <a:headEnd/>
            <a:tailEnd/>
          </a:ln>
          <a:effectLst/>
        </p:spPr>
        <p:txBody>
          <a:bodyPr wrap="none" anchor="ctr"/>
          <a:lstStyle/>
          <a:p>
            <a:r>
              <a:rPr lang="en-US" sz="2000" b="1">
                <a:solidFill>
                  <a:srgbClr val="008000"/>
                </a:solidFill>
                <a:effectLst>
                  <a:outerShdw blurRad="38100" dist="38100" dir="2700000" algn="tl">
                    <a:srgbClr val="C0C0C0"/>
                  </a:outerShdw>
                </a:effectLst>
              </a:rPr>
              <a:t>C to A like AD1 to AD3</a:t>
            </a:r>
          </a:p>
        </p:txBody>
      </p:sp>
      <p:sp>
        <p:nvSpPr>
          <p:cNvPr id="38994" name="Rectangle 82"/>
          <p:cNvSpPr>
            <a:spLocks noChangeArrowheads="1"/>
          </p:cNvSpPr>
          <p:nvPr/>
        </p:nvSpPr>
        <p:spPr bwMode="auto">
          <a:xfrm>
            <a:off x="0" y="1371600"/>
            <a:ext cx="4667250" cy="323850"/>
          </a:xfrm>
          <a:prstGeom prst="rect">
            <a:avLst/>
          </a:prstGeom>
          <a:noFill/>
          <a:ln w="76200" algn="ctr">
            <a:noFill/>
            <a:miter lim="800000"/>
            <a:headEnd/>
            <a:tailEnd/>
          </a:ln>
          <a:effectLst/>
        </p:spPr>
        <p:txBody>
          <a:bodyPr wrap="none" anchor="ctr"/>
          <a:lstStyle/>
          <a:p>
            <a:r>
              <a:rPr lang="en-US" sz="2000" b="1">
                <a:solidFill>
                  <a:srgbClr val="996633"/>
                </a:solidFill>
                <a:effectLst>
                  <a:outerShdw blurRad="38100" dist="38100" dir="2700000" algn="tl">
                    <a:srgbClr val="C0C0C0"/>
                  </a:outerShdw>
                </a:effectLst>
              </a:rPr>
              <a:t>C to D like AD3 to AD2</a:t>
            </a:r>
          </a:p>
        </p:txBody>
      </p:sp>
      <p:sp>
        <p:nvSpPr>
          <p:cNvPr id="38995" name="Rectangle 83"/>
          <p:cNvSpPr>
            <a:spLocks noChangeArrowheads="1"/>
          </p:cNvSpPr>
          <p:nvPr/>
        </p:nvSpPr>
        <p:spPr bwMode="auto">
          <a:xfrm>
            <a:off x="0" y="1809750"/>
            <a:ext cx="4648200" cy="381000"/>
          </a:xfrm>
          <a:prstGeom prst="rect">
            <a:avLst/>
          </a:prstGeom>
          <a:noFill/>
          <a:ln w="76200" algn="ctr">
            <a:noFill/>
            <a:miter lim="800000"/>
            <a:headEnd/>
            <a:tailEnd/>
          </a:ln>
          <a:effectLst/>
        </p:spPr>
        <p:txBody>
          <a:bodyPr wrap="none" anchor="ctr"/>
          <a:lstStyle/>
          <a:p>
            <a:r>
              <a:rPr lang="en-US" sz="2000" b="1">
                <a:solidFill>
                  <a:srgbClr val="FF0000"/>
                </a:solidFill>
                <a:effectLst>
                  <a:outerShdw blurRad="38100" dist="38100" dir="2700000" algn="tl">
                    <a:srgbClr val="C0C0C0"/>
                  </a:outerShdw>
                </a:effectLst>
                <a:latin typeface="Verdana" pitchFamily="34" charset="0"/>
              </a:rPr>
              <a:t>C to E like AD3 to AD1</a:t>
            </a:r>
          </a:p>
        </p:txBody>
      </p:sp>
      <p:sp>
        <p:nvSpPr>
          <p:cNvPr id="38996" name="Rectangle 84"/>
          <p:cNvSpPr>
            <a:spLocks noChangeArrowheads="1"/>
          </p:cNvSpPr>
          <p:nvPr/>
        </p:nvSpPr>
        <p:spPr bwMode="auto">
          <a:xfrm>
            <a:off x="76200" y="2952750"/>
            <a:ext cx="876300" cy="2438400"/>
          </a:xfrm>
          <a:prstGeom prst="rect">
            <a:avLst/>
          </a:prstGeom>
          <a:solidFill>
            <a:srgbClr val="CCCCFF"/>
          </a:solidFill>
          <a:ln w="76200" algn="ctr">
            <a:noFill/>
            <a:miter lim="800000"/>
            <a:headEnd/>
            <a:tailEnd/>
          </a:ln>
          <a:effectLst/>
        </p:spPr>
        <p:txBody>
          <a:bodyPr wrap="none" anchor="ctr"/>
          <a:lstStyle/>
          <a:p>
            <a:pPr algn="ctr"/>
            <a:endParaRPr lang="en-US" sz="2400">
              <a:latin typeface="Times New Roman" pitchFamily="18" charset="0"/>
            </a:endParaRPr>
          </a:p>
          <a:p>
            <a:pPr algn="ctr"/>
            <a:r>
              <a:rPr lang="en-US" sz="2400" b="1" i="1">
                <a:solidFill>
                  <a:srgbClr val="008000"/>
                </a:solidFill>
                <a:effectLst>
                  <a:outerShdw blurRad="38100" dist="38100" dir="2700000" algn="tl">
                    <a:srgbClr val="000000"/>
                  </a:outerShdw>
                </a:effectLst>
                <a:latin typeface="Verdana" pitchFamily="34" charset="0"/>
              </a:rPr>
              <a:t>PL3</a:t>
            </a:r>
          </a:p>
          <a:p>
            <a:pPr algn="ctr"/>
            <a:r>
              <a:rPr lang="en-US" sz="2400" b="1" i="1">
                <a:solidFill>
                  <a:srgbClr val="0000FF"/>
                </a:solidFill>
                <a:effectLst>
                  <a:outerShdw blurRad="38100" dist="38100" dir="2700000" algn="tl">
                    <a:srgbClr val="000000"/>
                  </a:outerShdw>
                </a:effectLst>
                <a:latin typeface="Verdana" pitchFamily="34" charset="0"/>
              </a:rPr>
              <a:t>PL2</a:t>
            </a:r>
          </a:p>
          <a:p>
            <a:pPr algn="ctr"/>
            <a:r>
              <a:rPr lang="en-US" sz="2400" b="1" i="1">
                <a:solidFill>
                  <a:srgbClr val="FF0000"/>
                </a:solidFill>
                <a:effectLst>
                  <a:outerShdw blurRad="38100" dist="38100" dir="2700000" algn="tl">
                    <a:srgbClr val="000000"/>
                  </a:outerShdw>
                </a:effectLst>
                <a:latin typeface="Verdana" pitchFamily="34" charset="0"/>
              </a:rPr>
              <a:t>PL1</a:t>
            </a:r>
          </a:p>
        </p:txBody>
      </p:sp>
      <p:sp>
        <p:nvSpPr>
          <p:cNvPr id="38997" name="Rectangle 85"/>
          <p:cNvSpPr>
            <a:spLocks noChangeArrowheads="1"/>
          </p:cNvSpPr>
          <p:nvPr/>
        </p:nvSpPr>
        <p:spPr bwMode="auto">
          <a:xfrm>
            <a:off x="0" y="3200400"/>
            <a:ext cx="914400" cy="1924050"/>
          </a:xfrm>
          <a:prstGeom prst="rect">
            <a:avLst/>
          </a:prstGeom>
          <a:noFill/>
          <a:ln w="76200" algn="ctr">
            <a:noFill/>
            <a:miter lim="800000"/>
            <a:headEnd/>
            <a:tailEnd/>
          </a:ln>
          <a:effectLst/>
        </p:spPr>
        <p:txBody>
          <a:bodyPr wrap="none" anchor="ctr"/>
          <a:lstStyle/>
          <a:p>
            <a:endParaRPr lang="en-US"/>
          </a:p>
        </p:txBody>
      </p:sp>
    </p:spTree>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38951"/>
                                        </p:tgtEl>
                                        <p:attrNameLst>
                                          <p:attrName>style.visibility</p:attrName>
                                        </p:attrNameLst>
                                      </p:cBhvr>
                                      <p:to>
                                        <p:strVal val="visible"/>
                                      </p:to>
                                    </p:set>
                                    <p:animEffect transition="in" filter="dissolve">
                                      <p:cBhvr>
                                        <p:cTn id="7" dur="500"/>
                                        <p:tgtEl>
                                          <p:spTgt spid="38951"/>
                                        </p:tgtEl>
                                      </p:cBhvr>
                                    </p:animEffect>
                                  </p:childTnLst>
                                </p:cTn>
                              </p:par>
                            </p:childTnLst>
                          </p:cTn>
                        </p:par>
                        <p:par>
                          <p:cTn id="8" fill="hold">
                            <p:stCondLst>
                              <p:cond delay="500"/>
                            </p:stCondLst>
                            <p:childTnLst>
                              <p:par>
                                <p:cTn id="9" presetID="9" presetClass="entr" presetSubtype="0" fill="hold" nodeType="afterEffect">
                                  <p:stCondLst>
                                    <p:cond delay="0"/>
                                  </p:stCondLst>
                                  <p:childTnLst>
                                    <p:set>
                                      <p:cBhvr>
                                        <p:cTn id="10" dur="1" fill="hold">
                                          <p:stCondLst>
                                            <p:cond delay="0"/>
                                          </p:stCondLst>
                                        </p:cTn>
                                        <p:tgtEl>
                                          <p:spTgt spid="38971"/>
                                        </p:tgtEl>
                                        <p:attrNameLst>
                                          <p:attrName>style.visibility</p:attrName>
                                        </p:attrNameLst>
                                      </p:cBhvr>
                                      <p:to>
                                        <p:strVal val="visible"/>
                                      </p:to>
                                    </p:set>
                                    <p:animEffect transition="in" filter="dissolve">
                                      <p:cBhvr>
                                        <p:cTn id="11" dur="500"/>
                                        <p:tgtEl>
                                          <p:spTgt spid="38971"/>
                                        </p:tgtEl>
                                      </p:cBhvr>
                                    </p:animEffect>
                                  </p:childTnLst>
                                </p:cTn>
                              </p:par>
                            </p:childTnLst>
                          </p:cTn>
                        </p:par>
                      </p:childTnLst>
                    </p:cTn>
                  </p:par>
                  <p:par>
                    <p:cTn id="12" fill="hold">
                      <p:stCondLst>
                        <p:cond delay="indefinite"/>
                      </p:stCondLst>
                      <p:childTnLst>
                        <p:par>
                          <p:cTn id="13" fill="hold">
                            <p:stCondLst>
                              <p:cond delay="0"/>
                            </p:stCondLst>
                            <p:childTnLst>
                              <p:par>
                                <p:cTn id="14" presetID="2" presetClass="entr" presetSubtype="8" fill="hold" grpId="0" nodeType="clickEffect">
                                  <p:stCondLst>
                                    <p:cond delay="0"/>
                                  </p:stCondLst>
                                  <p:childTnLst>
                                    <p:set>
                                      <p:cBhvr>
                                        <p:cTn id="15" dur="1" fill="hold">
                                          <p:stCondLst>
                                            <p:cond delay="0"/>
                                          </p:stCondLst>
                                        </p:cTn>
                                        <p:tgtEl>
                                          <p:spTgt spid="38992"/>
                                        </p:tgtEl>
                                        <p:attrNameLst>
                                          <p:attrName>style.visibility</p:attrName>
                                        </p:attrNameLst>
                                      </p:cBhvr>
                                      <p:to>
                                        <p:strVal val="visible"/>
                                      </p:to>
                                    </p:set>
                                    <p:anim calcmode="lin" valueType="num">
                                      <p:cBhvr additive="base">
                                        <p:cTn id="16" dur="500" fill="hold"/>
                                        <p:tgtEl>
                                          <p:spTgt spid="38992"/>
                                        </p:tgtEl>
                                        <p:attrNameLst>
                                          <p:attrName>ppt_x</p:attrName>
                                        </p:attrNameLst>
                                      </p:cBhvr>
                                      <p:tavLst>
                                        <p:tav tm="0">
                                          <p:val>
                                            <p:strVal val="0-#ppt_w/2"/>
                                          </p:val>
                                        </p:tav>
                                        <p:tav tm="100000">
                                          <p:val>
                                            <p:strVal val="#ppt_x"/>
                                          </p:val>
                                        </p:tav>
                                      </p:tavLst>
                                    </p:anim>
                                    <p:anim calcmode="lin" valueType="num">
                                      <p:cBhvr additive="base">
                                        <p:cTn id="17" dur="500" fill="hold"/>
                                        <p:tgtEl>
                                          <p:spTgt spid="38992"/>
                                        </p:tgtEl>
                                        <p:attrNameLst>
                                          <p:attrName>ppt_y</p:attrName>
                                        </p:attrNameLst>
                                      </p:cBhvr>
                                      <p:tavLst>
                                        <p:tav tm="0">
                                          <p:val>
                                            <p:strVal val="#ppt_y"/>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38972"/>
                                        </p:tgtEl>
                                        <p:attrNameLst>
                                          <p:attrName>style.visibility</p:attrName>
                                        </p:attrNameLst>
                                      </p:cBhvr>
                                      <p:to>
                                        <p:strVal val="visible"/>
                                      </p:to>
                                    </p:set>
                                    <p:animEffect transition="in" filter="dissolve">
                                      <p:cBhvr>
                                        <p:cTn id="22" dur="500"/>
                                        <p:tgtEl>
                                          <p:spTgt spid="38972"/>
                                        </p:tgtEl>
                                      </p:cBhvr>
                                    </p:animEffect>
                                  </p:childTnLst>
                                </p:cTn>
                              </p:par>
                            </p:childTnLst>
                          </p:cTn>
                        </p:par>
                        <p:par>
                          <p:cTn id="23" fill="hold">
                            <p:stCondLst>
                              <p:cond delay="500"/>
                            </p:stCondLst>
                            <p:childTnLst>
                              <p:par>
                                <p:cTn id="24" presetID="9" presetClass="entr" presetSubtype="0" fill="hold" nodeType="afterEffect">
                                  <p:stCondLst>
                                    <p:cond delay="0"/>
                                  </p:stCondLst>
                                  <p:childTnLst>
                                    <p:set>
                                      <p:cBhvr>
                                        <p:cTn id="25" dur="1" fill="hold">
                                          <p:stCondLst>
                                            <p:cond delay="0"/>
                                          </p:stCondLst>
                                        </p:cTn>
                                        <p:tgtEl>
                                          <p:spTgt spid="38953"/>
                                        </p:tgtEl>
                                        <p:attrNameLst>
                                          <p:attrName>style.visibility</p:attrName>
                                        </p:attrNameLst>
                                      </p:cBhvr>
                                      <p:to>
                                        <p:strVal val="visible"/>
                                      </p:to>
                                    </p:set>
                                    <p:animEffect transition="in" filter="dissolve">
                                      <p:cBhvr>
                                        <p:cTn id="26" dur="500"/>
                                        <p:tgtEl>
                                          <p:spTgt spid="38953"/>
                                        </p:tgtEl>
                                      </p:cBhvr>
                                    </p:animEffect>
                                  </p:childTnLst>
                                </p:cTn>
                              </p:par>
                            </p:childTnLst>
                          </p:cTn>
                        </p:par>
                      </p:childTnLst>
                    </p:cTn>
                  </p:par>
                  <p:par>
                    <p:cTn id="27" fill="hold">
                      <p:stCondLst>
                        <p:cond delay="indefinite"/>
                      </p:stCondLst>
                      <p:childTnLst>
                        <p:par>
                          <p:cTn id="28" fill="hold">
                            <p:stCondLst>
                              <p:cond delay="0"/>
                            </p:stCondLst>
                            <p:childTnLst>
                              <p:par>
                                <p:cTn id="29" presetID="9" presetClass="entr" presetSubtype="0" fill="hold" grpId="0" nodeType="clickEffect">
                                  <p:stCondLst>
                                    <p:cond delay="0"/>
                                  </p:stCondLst>
                                  <p:childTnLst>
                                    <p:set>
                                      <p:cBhvr>
                                        <p:cTn id="30" dur="1" fill="hold">
                                          <p:stCondLst>
                                            <p:cond delay="0"/>
                                          </p:stCondLst>
                                        </p:cTn>
                                        <p:tgtEl>
                                          <p:spTgt spid="38973"/>
                                        </p:tgtEl>
                                        <p:attrNameLst>
                                          <p:attrName>style.visibility</p:attrName>
                                        </p:attrNameLst>
                                      </p:cBhvr>
                                      <p:to>
                                        <p:strVal val="visible"/>
                                      </p:to>
                                    </p:set>
                                    <p:animEffect transition="in" filter="dissolve">
                                      <p:cBhvr>
                                        <p:cTn id="31" dur="500"/>
                                        <p:tgtEl>
                                          <p:spTgt spid="38973"/>
                                        </p:tgtEl>
                                      </p:cBhvr>
                                    </p:animEffect>
                                  </p:childTnLst>
                                </p:cTn>
                              </p:par>
                            </p:childTnLst>
                          </p:cTn>
                        </p:par>
                        <p:par>
                          <p:cTn id="32" fill="hold">
                            <p:stCondLst>
                              <p:cond delay="500"/>
                            </p:stCondLst>
                            <p:childTnLst>
                              <p:par>
                                <p:cTn id="33" presetID="9" presetClass="entr" presetSubtype="0" fill="hold" nodeType="afterEffect">
                                  <p:stCondLst>
                                    <p:cond delay="0"/>
                                  </p:stCondLst>
                                  <p:childTnLst>
                                    <p:set>
                                      <p:cBhvr>
                                        <p:cTn id="34" dur="1" fill="hold">
                                          <p:stCondLst>
                                            <p:cond delay="0"/>
                                          </p:stCondLst>
                                        </p:cTn>
                                        <p:tgtEl>
                                          <p:spTgt spid="38954"/>
                                        </p:tgtEl>
                                        <p:attrNameLst>
                                          <p:attrName>style.visibility</p:attrName>
                                        </p:attrNameLst>
                                      </p:cBhvr>
                                      <p:to>
                                        <p:strVal val="visible"/>
                                      </p:to>
                                    </p:set>
                                    <p:animEffect transition="in" filter="dissolve">
                                      <p:cBhvr>
                                        <p:cTn id="35" dur="500"/>
                                        <p:tgtEl>
                                          <p:spTgt spid="38954"/>
                                        </p:tgtEl>
                                      </p:cBhvr>
                                    </p:animEffect>
                                  </p:childTnLst>
                                </p:cTn>
                              </p:par>
                            </p:childTnLst>
                          </p:cTn>
                        </p:par>
                      </p:childTnLst>
                    </p:cTn>
                  </p:par>
                  <p:par>
                    <p:cTn id="36" fill="hold">
                      <p:stCondLst>
                        <p:cond delay="indefinite"/>
                      </p:stCondLst>
                      <p:childTnLst>
                        <p:par>
                          <p:cTn id="37" fill="hold">
                            <p:stCondLst>
                              <p:cond delay="0"/>
                            </p:stCondLst>
                            <p:childTnLst>
                              <p:par>
                                <p:cTn id="38" presetID="2" presetClass="entr" presetSubtype="8" fill="hold" grpId="0" nodeType="clickEffect">
                                  <p:stCondLst>
                                    <p:cond delay="0"/>
                                  </p:stCondLst>
                                  <p:childTnLst>
                                    <p:set>
                                      <p:cBhvr>
                                        <p:cTn id="39" dur="1" fill="hold">
                                          <p:stCondLst>
                                            <p:cond delay="0"/>
                                          </p:stCondLst>
                                        </p:cTn>
                                        <p:tgtEl>
                                          <p:spTgt spid="38993"/>
                                        </p:tgtEl>
                                        <p:attrNameLst>
                                          <p:attrName>style.visibility</p:attrName>
                                        </p:attrNameLst>
                                      </p:cBhvr>
                                      <p:to>
                                        <p:strVal val="visible"/>
                                      </p:to>
                                    </p:set>
                                    <p:anim calcmode="lin" valueType="num">
                                      <p:cBhvr additive="base">
                                        <p:cTn id="40" dur="500" fill="hold"/>
                                        <p:tgtEl>
                                          <p:spTgt spid="38993"/>
                                        </p:tgtEl>
                                        <p:attrNameLst>
                                          <p:attrName>ppt_x</p:attrName>
                                        </p:attrNameLst>
                                      </p:cBhvr>
                                      <p:tavLst>
                                        <p:tav tm="0">
                                          <p:val>
                                            <p:strVal val="0-#ppt_w/2"/>
                                          </p:val>
                                        </p:tav>
                                        <p:tav tm="100000">
                                          <p:val>
                                            <p:strVal val="#ppt_x"/>
                                          </p:val>
                                        </p:tav>
                                      </p:tavLst>
                                    </p:anim>
                                    <p:anim calcmode="lin" valueType="num">
                                      <p:cBhvr additive="base">
                                        <p:cTn id="41" dur="500" fill="hold"/>
                                        <p:tgtEl>
                                          <p:spTgt spid="38993"/>
                                        </p:tgtEl>
                                        <p:attrNameLst>
                                          <p:attrName>ppt_y</p:attrName>
                                        </p:attrNameLst>
                                      </p:cBhvr>
                                      <p:tavLst>
                                        <p:tav tm="0">
                                          <p:val>
                                            <p:strVal val="#ppt_y"/>
                                          </p:val>
                                        </p:tav>
                                        <p:tav tm="100000">
                                          <p:val>
                                            <p:strVal val="#ppt_y"/>
                                          </p:val>
                                        </p:tav>
                                      </p:tavLst>
                                    </p:anim>
                                  </p:childTnLst>
                                </p:cTn>
                              </p:par>
                            </p:childTnLst>
                          </p:cTn>
                        </p:par>
                      </p:childTnLst>
                    </p:cTn>
                  </p:par>
                  <p:par>
                    <p:cTn id="42" fill="hold">
                      <p:stCondLst>
                        <p:cond delay="indefinite"/>
                      </p:stCondLst>
                      <p:childTnLst>
                        <p:par>
                          <p:cTn id="43" fill="hold">
                            <p:stCondLst>
                              <p:cond delay="0"/>
                            </p:stCondLst>
                            <p:childTnLst>
                              <p:par>
                                <p:cTn id="44" presetID="9" presetClass="entr" presetSubtype="0" fill="hold" grpId="0" nodeType="clickEffect">
                                  <p:stCondLst>
                                    <p:cond delay="0"/>
                                  </p:stCondLst>
                                  <p:childTnLst>
                                    <p:set>
                                      <p:cBhvr>
                                        <p:cTn id="45" dur="1" fill="hold">
                                          <p:stCondLst>
                                            <p:cond delay="0"/>
                                          </p:stCondLst>
                                        </p:cTn>
                                        <p:tgtEl>
                                          <p:spTgt spid="38974"/>
                                        </p:tgtEl>
                                        <p:attrNameLst>
                                          <p:attrName>style.visibility</p:attrName>
                                        </p:attrNameLst>
                                      </p:cBhvr>
                                      <p:to>
                                        <p:strVal val="visible"/>
                                      </p:to>
                                    </p:set>
                                    <p:animEffect transition="in" filter="dissolve">
                                      <p:cBhvr>
                                        <p:cTn id="46" dur="500"/>
                                        <p:tgtEl>
                                          <p:spTgt spid="38974"/>
                                        </p:tgtEl>
                                      </p:cBhvr>
                                    </p:animEffect>
                                  </p:childTnLst>
                                </p:cTn>
                              </p:par>
                            </p:childTnLst>
                          </p:cTn>
                        </p:par>
                        <p:par>
                          <p:cTn id="47" fill="hold">
                            <p:stCondLst>
                              <p:cond delay="500"/>
                            </p:stCondLst>
                            <p:childTnLst>
                              <p:par>
                                <p:cTn id="48" presetID="9" presetClass="entr" presetSubtype="0" fill="hold" nodeType="afterEffect">
                                  <p:stCondLst>
                                    <p:cond delay="0"/>
                                  </p:stCondLst>
                                  <p:childTnLst>
                                    <p:set>
                                      <p:cBhvr>
                                        <p:cTn id="49" dur="1" fill="hold">
                                          <p:stCondLst>
                                            <p:cond delay="0"/>
                                          </p:stCondLst>
                                        </p:cTn>
                                        <p:tgtEl>
                                          <p:spTgt spid="38987"/>
                                        </p:tgtEl>
                                        <p:attrNameLst>
                                          <p:attrName>style.visibility</p:attrName>
                                        </p:attrNameLst>
                                      </p:cBhvr>
                                      <p:to>
                                        <p:strVal val="visible"/>
                                      </p:to>
                                    </p:set>
                                    <p:animEffect transition="in" filter="dissolve">
                                      <p:cBhvr>
                                        <p:cTn id="50" dur="500"/>
                                        <p:tgtEl>
                                          <p:spTgt spid="38987"/>
                                        </p:tgtEl>
                                      </p:cBhvr>
                                    </p:animEffect>
                                  </p:childTnLst>
                                </p:cTn>
                              </p:par>
                            </p:childTnLst>
                          </p:cTn>
                        </p:par>
                      </p:childTnLst>
                    </p:cTn>
                  </p:par>
                  <p:par>
                    <p:cTn id="51" fill="hold">
                      <p:stCondLst>
                        <p:cond delay="indefinite"/>
                      </p:stCondLst>
                      <p:childTnLst>
                        <p:par>
                          <p:cTn id="52" fill="hold">
                            <p:stCondLst>
                              <p:cond delay="0"/>
                            </p:stCondLst>
                            <p:childTnLst>
                              <p:par>
                                <p:cTn id="53" presetID="9" presetClass="entr" presetSubtype="0" fill="hold" grpId="0" nodeType="clickEffect">
                                  <p:stCondLst>
                                    <p:cond delay="0"/>
                                  </p:stCondLst>
                                  <p:childTnLst>
                                    <p:set>
                                      <p:cBhvr>
                                        <p:cTn id="54" dur="1" fill="hold">
                                          <p:stCondLst>
                                            <p:cond delay="0"/>
                                          </p:stCondLst>
                                        </p:cTn>
                                        <p:tgtEl>
                                          <p:spTgt spid="38975"/>
                                        </p:tgtEl>
                                        <p:attrNameLst>
                                          <p:attrName>style.visibility</p:attrName>
                                        </p:attrNameLst>
                                      </p:cBhvr>
                                      <p:to>
                                        <p:strVal val="visible"/>
                                      </p:to>
                                    </p:set>
                                    <p:animEffect transition="in" filter="dissolve">
                                      <p:cBhvr>
                                        <p:cTn id="55" dur="500"/>
                                        <p:tgtEl>
                                          <p:spTgt spid="38975"/>
                                        </p:tgtEl>
                                      </p:cBhvr>
                                    </p:animEffect>
                                  </p:childTnLst>
                                </p:cTn>
                              </p:par>
                            </p:childTnLst>
                          </p:cTn>
                        </p:par>
                        <p:par>
                          <p:cTn id="56" fill="hold">
                            <p:stCondLst>
                              <p:cond delay="500"/>
                            </p:stCondLst>
                            <p:childTnLst>
                              <p:par>
                                <p:cTn id="57" presetID="9" presetClass="entr" presetSubtype="0" fill="hold" nodeType="afterEffect">
                                  <p:stCondLst>
                                    <p:cond delay="0"/>
                                  </p:stCondLst>
                                  <p:childTnLst>
                                    <p:set>
                                      <p:cBhvr>
                                        <p:cTn id="58" dur="1" fill="hold">
                                          <p:stCondLst>
                                            <p:cond delay="0"/>
                                          </p:stCondLst>
                                        </p:cTn>
                                        <p:tgtEl>
                                          <p:spTgt spid="38978"/>
                                        </p:tgtEl>
                                        <p:attrNameLst>
                                          <p:attrName>style.visibility</p:attrName>
                                        </p:attrNameLst>
                                      </p:cBhvr>
                                      <p:to>
                                        <p:strVal val="visible"/>
                                      </p:to>
                                    </p:set>
                                    <p:animEffect transition="in" filter="dissolve">
                                      <p:cBhvr>
                                        <p:cTn id="59" dur="500"/>
                                        <p:tgtEl>
                                          <p:spTgt spid="38978"/>
                                        </p:tgtEl>
                                      </p:cBhvr>
                                    </p:animEffect>
                                  </p:childTnLst>
                                </p:cTn>
                              </p:par>
                            </p:childTnLst>
                          </p:cTn>
                        </p:par>
                      </p:childTnLst>
                    </p:cTn>
                  </p:par>
                  <p:par>
                    <p:cTn id="60" fill="hold">
                      <p:stCondLst>
                        <p:cond delay="indefinite"/>
                      </p:stCondLst>
                      <p:childTnLst>
                        <p:par>
                          <p:cTn id="61" fill="hold">
                            <p:stCondLst>
                              <p:cond delay="0"/>
                            </p:stCondLst>
                            <p:childTnLst>
                              <p:par>
                                <p:cTn id="62" presetID="2" presetClass="entr" presetSubtype="8" fill="hold" grpId="0" nodeType="clickEffect">
                                  <p:stCondLst>
                                    <p:cond delay="0"/>
                                  </p:stCondLst>
                                  <p:childTnLst>
                                    <p:set>
                                      <p:cBhvr>
                                        <p:cTn id="63" dur="1" fill="hold">
                                          <p:stCondLst>
                                            <p:cond delay="0"/>
                                          </p:stCondLst>
                                        </p:cTn>
                                        <p:tgtEl>
                                          <p:spTgt spid="38994"/>
                                        </p:tgtEl>
                                        <p:attrNameLst>
                                          <p:attrName>style.visibility</p:attrName>
                                        </p:attrNameLst>
                                      </p:cBhvr>
                                      <p:to>
                                        <p:strVal val="visible"/>
                                      </p:to>
                                    </p:set>
                                    <p:anim calcmode="lin" valueType="num">
                                      <p:cBhvr additive="base">
                                        <p:cTn id="64" dur="500" fill="hold"/>
                                        <p:tgtEl>
                                          <p:spTgt spid="38994"/>
                                        </p:tgtEl>
                                        <p:attrNameLst>
                                          <p:attrName>ppt_x</p:attrName>
                                        </p:attrNameLst>
                                      </p:cBhvr>
                                      <p:tavLst>
                                        <p:tav tm="0">
                                          <p:val>
                                            <p:strVal val="0-#ppt_w/2"/>
                                          </p:val>
                                        </p:tav>
                                        <p:tav tm="100000">
                                          <p:val>
                                            <p:strVal val="#ppt_x"/>
                                          </p:val>
                                        </p:tav>
                                      </p:tavLst>
                                    </p:anim>
                                    <p:anim calcmode="lin" valueType="num">
                                      <p:cBhvr additive="base">
                                        <p:cTn id="65" dur="500" fill="hold"/>
                                        <p:tgtEl>
                                          <p:spTgt spid="38994"/>
                                        </p:tgtEl>
                                        <p:attrNameLst>
                                          <p:attrName>ppt_y</p:attrName>
                                        </p:attrNameLst>
                                      </p:cBhvr>
                                      <p:tavLst>
                                        <p:tav tm="0">
                                          <p:val>
                                            <p:strVal val="#ppt_y"/>
                                          </p:val>
                                        </p:tav>
                                        <p:tav tm="100000">
                                          <p:val>
                                            <p:strVal val="#ppt_y"/>
                                          </p:val>
                                        </p:tav>
                                      </p:tavLst>
                                    </p:anim>
                                  </p:childTnLst>
                                </p:cTn>
                              </p:par>
                            </p:childTnLst>
                          </p:cTn>
                        </p:par>
                        <p:par>
                          <p:cTn id="66" fill="hold">
                            <p:stCondLst>
                              <p:cond delay="500"/>
                            </p:stCondLst>
                            <p:childTnLst>
                              <p:par>
                                <p:cTn id="67" presetID="9" presetClass="entr" presetSubtype="0" fill="hold" nodeType="afterEffect">
                                  <p:stCondLst>
                                    <p:cond delay="0"/>
                                  </p:stCondLst>
                                  <p:childTnLst>
                                    <p:set>
                                      <p:cBhvr>
                                        <p:cTn id="68" dur="1" fill="hold">
                                          <p:stCondLst>
                                            <p:cond delay="0"/>
                                          </p:stCondLst>
                                        </p:cTn>
                                        <p:tgtEl>
                                          <p:spTgt spid="38917"/>
                                        </p:tgtEl>
                                        <p:attrNameLst>
                                          <p:attrName>style.visibility</p:attrName>
                                        </p:attrNameLst>
                                      </p:cBhvr>
                                      <p:to>
                                        <p:strVal val="visible"/>
                                      </p:to>
                                    </p:set>
                                    <p:animEffect transition="in" filter="dissolve">
                                      <p:cBhvr>
                                        <p:cTn id="69" dur="500"/>
                                        <p:tgtEl>
                                          <p:spTgt spid="38917"/>
                                        </p:tgtEl>
                                      </p:cBhvr>
                                    </p:animEffect>
                                  </p:childTnLst>
                                </p:cTn>
                              </p:par>
                            </p:childTnLst>
                          </p:cTn>
                        </p:par>
                      </p:childTnLst>
                    </p:cTn>
                  </p:par>
                  <p:par>
                    <p:cTn id="70" fill="hold">
                      <p:stCondLst>
                        <p:cond delay="indefinite"/>
                      </p:stCondLst>
                      <p:childTnLst>
                        <p:par>
                          <p:cTn id="71" fill="hold">
                            <p:stCondLst>
                              <p:cond delay="0"/>
                            </p:stCondLst>
                            <p:childTnLst>
                              <p:par>
                                <p:cTn id="72" presetID="9" presetClass="entr" presetSubtype="0" fill="hold" grpId="0" nodeType="clickEffect">
                                  <p:stCondLst>
                                    <p:cond delay="0"/>
                                  </p:stCondLst>
                                  <p:childTnLst>
                                    <p:set>
                                      <p:cBhvr>
                                        <p:cTn id="73" dur="1" fill="hold">
                                          <p:stCondLst>
                                            <p:cond delay="0"/>
                                          </p:stCondLst>
                                        </p:cTn>
                                        <p:tgtEl>
                                          <p:spTgt spid="38976"/>
                                        </p:tgtEl>
                                        <p:attrNameLst>
                                          <p:attrName>style.visibility</p:attrName>
                                        </p:attrNameLst>
                                      </p:cBhvr>
                                      <p:to>
                                        <p:strVal val="visible"/>
                                      </p:to>
                                    </p:set>
                                    <p:animEffect transition="in" filter="dissolve">
                                      <p:cBhvr>
                                        <p:cTn id="74" dur="500"/>
                                        <p:tgtEl>
                                          <p:spTgt spid="38976"/>
                                        </p:tgtEl>
                                      </p:cBhvr>
                                    </p:animEffect>
                                  </p:childTnLst>
                                </p:cTn>
                              </p:par>
                            </p:childTnLst>
                          </p:cTn>
                        </p:par>
                        <p:par>
                          <p:cTn id="75" fill="hold">
                            <p:stCondLst>
                              <p:cond delay="500"/>
                            </p:stCondLst>
                            <p:childTnLst>
                              <p:par>
                                <p:cTn id="76" presetID="9" presetClass="entr" presetSubtype="0" fill="hold" nodeType="afterEffect">
                                  <p:stCondLst>
                                    <p:cond delay="0"/>
                                  </p:stCondLst>
                                  <p:childTnLst>
                                    <p:set>
                                      <p:cBhvr>
                                        <p:cTn id="77" dur="1" fill="hold">
                                          <p:stCondLst>
                                            <p:cond delay="0"/>
                                          </p:stCondLst>
                                        </p:cTn>
                                        <p:tgtEl>
                                          <p:spTgt spid="38979"/>
                                        </p:tgtEl>
                                        <p:attrNameLst>
                                          <p:attrName>style.visibility</p:attrName>
                                        </p:attrNameLst>
                                      </p:cBhvr>
                                      <p:to>
                                        <p:strVal val="visible"/>
                                      </p:to>
                                    </p:set>
                                    <p:animEffect transition="in" filter="dissolve">
                                      <p:cBhvr>
                                        <p:cTn id="78" dur="500"/>
                                        <p:tgtEl>
                                          <p:spTgt spid="38979"/>
                                        </p:tgtEl>
                                      </p:cBhvr>
                                    </p:animEffect>
                                  </p:childTnLst>
                                </p:cTn>
                              </p:par>
                            </p:childTnLst>
                          </p:cTn>
                        </p:par>
                        <p:par>
                          <p:cTn id="79" fill="hold">
                            <p:stCondLst>
                              <p:cond delay="1000"/>
                            </p:stCondLst>
                            <p:childTnLst>
                              <p:par>
                                <p:cTn id="80" presetID="9" presetClass="entr" presetSubtype="0" fill="hold" nodeType="afterEffect">
                                  <p:stCondLst>
                                    <p:cond delay="0"/>
                                  </p:stCondLst>
                                  <p:childTnLst>
                                    <p:set>
                                      <p:cBhvr>
                                        <p:cTn id="81" dur="1" fill="hold">
                                          <p:stCondLst>
                                            <p:cond delay="0"/>
                                          </p:stCondLst>
                                        </p:cTn>
                                        <p:tgtEl>
                                          <p:spTgt spid="38918"/>
                                        </p:tgtEl>
                                        <p:attrNameLst>
                                          <p:attrName>style.visibility</p:attrName>
                                        </p:attrNameLst>
                                      </p:cBhvr>
                                      <p:to>
                                        <p:strVal val="visible"/>
                                      </p:to>
                                    </p:set>
                                    <p:animEffect transition="in" filter="dissolve">
                                      <p:cBhvr>
                                        <p:cTn id="82" dur="500"/>
                                        <p:tgtEl>
                                          <p:spTgt spid="38918"/>
                                        </p:tgtEl>
                                      </p:cBhvr>
                                    </p:animEffect>
                                  </p:childTnLst>
                                </p:cTn>
                              </p:par>
                            </p:childTnLst>
                          </p:cTn>
                        </p:par>
                      </p:childTnLst>
                    </p:cTn>
                  </p:par>
                  <p:par>
                    <p:cTn id="83" fill="hold">
                      <p:stCondLst>
                        <p:cond delay="indefinite"/>
                      </p:stCondLst>
                      <p:childTnLst>
                        <p:par>
                          <p:cTn id="84" fill="hold">
                            <p:stCondLst>
                              <p:cond delay="0"/>
                            </p:stCondLst>
                            <p:childTnLst>
                              <p:par>
                                <p:cTn id="85" presetID="9" presetClass="entr" presetSubtype="0" fill="hold" grpId="0" nodeType="clickEffect">
                                  <p:stCondLst>
                                    <p:cond delay="0"/>
                                  </p:stCondLst>
                                  <p:childTnLst>
                                    <p:set>
                                      <p:cBhvr>
                                        <p:cTn id="86" dur="1" fill="hold">
                                          <p:stCondLst>
                                            <p:cond delay="0"/>
                                          </p:stCondLst>
                                        </p:cTn>
                                        <p:tgtEl>
                                          <p:spTgt spid="38980"/>
                                        </p:tgtEl>
                                        <p:attrNameLst>
                                          <p:attrName>style.visibility</p:attrName>
                                        </p:attrNameLst>
                                      </p:cBhvr>
                                      <p:to>
                                        <p:strVal val="visible"/>
                                      </p:to>
                                    </p:set>
                                    <p:animEffect transition="in" filter="dissolve">
                                      <p:cBhvr>
                                        <p:cTn id="87" dur="500"/>
                                        <p:tgtEl>
                                          <p:spTgt spid="38980"/>
                                        </p:tgtEl>
                                      </p:cBhvr>
                                    </p:animEffect>
                                  </p:childTnLst>
                                </p:cTn>
                              </p:par>
                              <p:par>
                                <p:cTn id="88" presetID="9" presetClass="entr" presetSubtype="0" fill="hold" nodeType="withEffect">
                                  <p:stCondLst>
                                    <p:cond delay="0"/>
                                  </p:stCondLst>
                                  <p:childTnLst>
                                    <p:set>
                                      <p:cBhvr>
                                        <p:cTn id="89" dur="1" fill="hold">
                                          <p:stCondLst>
                                            <p:cond delay="0"/>
                                          </p:stCondLst>
                                        </p:cTn>
                                        <p:tgtEl>
                                          <p:spTgt spid="38952"/>
                                        </p:tgtEl>
                                        <p:attrNameLst>
                                          <p:attrName>style.visibility</p:attrName>
                                        </p:attrNameLst>
                                      </p:cBhvr>
                                      <p:to>
                                        <p:strVal val="visible"/>
                                      </p:to>
                                    </p:set>
                                    <p:animEffect transition="in" filter="dissolve">
                                      <p:cBhvr>
                                        <p:cTn id="90" dur="500"/>
                                        <p:tgtEl>
                                          <p:spTgt spid="38952"/>
                                        </p:tgtEl>
                                      </p:cBhvr>
                                    </p:animEffect>
                                  </p:childTnLst>
                                </p:cTn>
                              </p:par>
                            </p:childTnLst>
                          </p:cTn>
                        </p:par>
                      </p:childTnLst>
                    </p:cTn>
                  </p:par>
                  <p:par>
                    <p:cTn id="91" fill="hold">
                      <p:stCondLst>
                        <p:cond delay="indefinite"/>
                      </p:stCondLst>
                      <p:childTnLst>
                        <p:par>
                          <p:cTn id="92" fill="hold">
                            <p:stCondLst>
                              <p:cond delay="0"/>
                            </p:stCondLst>
                            <p:childTnLst>
                              <p:par>
                                <p:cTn id="93" presetID="2" presetClass="entr" presetSubtype="8" fill="hold" grpId="0" nodeType="clickEffect">
                                  <p:stCondLst>
                                    <p:cond delay="0"/>
                                  </p:stCondLst>
                                  <p:childTnLst>
                                    <p:set>
                                      <p:cBhvr>
                                        <p:cTn id="94" dur="1" fill="hold">
                                          <p:stCondLst>
                                            <p:cond delay="0"/>
                                          </p:stCondLst>
                                        </p:cTn>
                                        <p:tgtEl>
                                          <p:spTgt spid="38995"/>
                                        </p:tgtEl>
                                        <p:attrNameLst>
                                          <p:attrName>style.visibility</p:attrName>
                                        </p:attrNameLst>
                                      </p:cBhvr>
                                      <p:to>
                                        <p:strVal val="visible"/>
                                      </p:to>
                                    </p:set>
                                    <p:anim calcmode="lin" valueType="num">
                                      <p:cBhvr additive="base">
                                        <p:cTn id="95" dur="500" fill="hold"/>
                                        <p:tgtEl>
                                          <p:spTgt spid="38995"/>
                                        </p:tgtEl>
                                        <p:attrNameLst>
                                          <p:attrName>ppt_x</p:attrName>
                                        </p:attrNameLst>
                                      </p:cBhvr>
                                      <p:tavLst>
                                        <p:tav tm="0">
                                          <p:val>
                                            <p:strVal val="0-#ppt_w/2"/>
                                          </p:val>
                                        </p:tav>
                                        <p:tav tm="100000">
                                          <p:val>
                                            <p:strVal val="#ppt_x"/>
                                          </p:val>
                                        </p:tav>
                                      </p:tavLst>
                                    </p:anim>
                                    <p:anim calcmode="lin" valueType="num">
                                      <p:cBhvr additive="base">
                                        <p:cTn id="96" dur="500" fill="hold"/>
                                        <p:tgtEl>
                                          <p:spTgt spid="38995"/>
                                        </p:tgtEl>
                                        <p:attrNameLst>
                                          <p:attrName>ppt_y</p:attrName>
                                        </p:attrNameLst>
                                      </p:cBhvr>
                                      <p:tavLst>
                                        <p:tav tm="0">
                                          <p:val>
                                            <p:strVal val="#ppt_y"/>
                                          </p:val>
                                        </p:tav>
                                        <p:tav tm="100000">
                                          <p:val>
                                            <p:strVal val="#ppt_y"/>
                                          </p:val>
                                        </p:tav>
                                      </p:tavLst>
                                    </p:anim>
                                  </p:childTnLst>
                                </p:cTn>
                              </p:par>
                            </p:childTnLst>
                          </p:cTn>
                        </p:par>
                      </p:childTnLst>
                    </p:cTn>
                  </p:par>
                  <p:par>
                    <p:cTn id="97" fill="hold">
                      <p:stCondLst>
                        <p:cond delay="indefinite"/>
                      </p:stCondLst>
                      <p:childTnLst>
                        <p:par>
                          <p:cTn id="98" fill="hold">
                            <p:stCondLst>
                              <p:cond delay="0"/>
                            </p:stCondLst>
                            <p:childTnLst>
                              <p:par>
                                <p:cTn id="99" presetID="9" presetClass="entr" presetSubtype="0" fill="hold" grpId="0" nodeType="clickEffect">
                                  <p:stCondLst>
                                    <p:cond delay="0"/>
                                  </p:stCondLst>
                                  <p:childTnLst>
                                    <p:set>
                                      <p:cBhvr>
                                        <p:cTn id="100" dur="1" fill="hold">
                                          <p:stCondLst>
                                            <p:cond delay="0"/>
                                          </p:stCondLst>
                                        </p:cTn>
                                        <p:tgtEl>
                                          <p:spTgt spid="38981"/>
                                        </p:tgtEl>
                                        <p:attrNameLst>
                                          <p:attrName>style.visibility</p:attrName>
                                        </p:attrNameLst>
                                      </p:cBhvr>
                                      <p:to>
                                        <p:strVal val="visible"/>
                                      </p:to>
                                    </p:set>
                                    <p:animEffect transition="in" filter="dissolve">
                                      <p:cBhvr>
                                        <p:cTn id="101" dur="500"/>
                                        <p:tgtEl>
                                          <p:spTgt spid="38981"/>
                                        </p:tgtEl>
                                      </p:cBhvr>
                                    </p:animEffect>
                                  </p:childTnLst>
                                </p:cTn>
                              </p:par>
                            </p:childTnLst>
                          </p:cTn>
                        </p:par>
                        <p:par>
                          <p:cTn id="102" fill="hold">
                            <p:stCondLst>
                              <p:cond delay="500"/>
                            </p:stCondLst>
                            <p:childTnLst>
                              <p:par>
                                <p:cTn id="103" presetID="9" presetClass="entr" presetSubtype="0" fill="hold" nodeType="afterEffect">
                                  <p:stCondLst>
                                    <p:cond delay="0"/>
                                  </p:stCondLst>
                                  <p:childTnLst>
                                    <p:set>
                                      <p:cBhvr>
                                        <p:cTn id="104" dur="1" fill="hold">
                                          <p:stCondLst>
                                            <p:cond delay="0"/>
                                          </p:stCondLst>
                                        </p:cTn>
                                        <p:tgtEl>
                                          <p:spTgt spid="38977"/>
                                        </p:tgtEl>
                                        <p:attrNameLst>
                                          <p:attrName>style.visibility</p:attrName>
                                        </p:attrNameLst>
                                      </p:cBhvr>
                                      <p:to>
                                        <p:strVal val="visible"/>
                                      </p:to>
                                    </p:set>
                                    <p:animEffect transition="in" filter="dissolve">
                                      <p:cBhvr>
                                        <p:cTn id="105" dur="500"/>
                                        <p:tgtEl>
                                          <p:spTgt spid="3897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951" grpId="0" animBg="1"/>
      <p:bldP spid="38972" grpId="0" animBg="1"/>
      <p:bldP spid="38973" grpId="0" animBg="1"/>
      <p:bldP spid="38974" grpId="0" animBg="1"/>
      <p:bldP spid="38975" grpId="0" animBg="1"/>
      <p:bldP spid="38976" grpId="0" animBg="1"/>
      <p:bldP spid="38980" grpId="0" animBg="1"/>
      <p:bldP spid="38981" grpId="0" animBg="1"/>
      <p:bldP spid="38992" grpId="0"/>
      <p:bldP spid="38993" grpId="0"/>
      <p:bldP spid="38994" grpId="0"/>
      <p:bldP spid="38995"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D0B4AF-8F34-F313-B09A-8AC3C0D897F2}"/>
              </a:ext>
            </a:extLst>
          </p:cNvPr>
          <p:cNvSpPr>
            <a:spLocks noGrp="1"/>
          </p:cNvSpPr>
          <p:nvPr>
            <p:ph type="title"/>
          </p:nvPr>
        </p:nvSpPr>
        <p:spPr/>
        <p:txBody>
          <a:bodyPr/>
          <a:lstStyle/>
          <a:p>
            <a:endParaRPr lang="en-US"/>
          </a:p>
        </p:txBody>
      </p:sp>
      <p:sp>
        <p:nvSpPr>
          <p:cNvPr id="3" name="Text Placeholder 2">
            <a:extLst>
              <a:ext uri="{FF2B5EF4-FFF2-40B4-BE49-F238E27FC236}">
                <a16:creationId xmlns:a16="http://schemas.microsoft.com/office/drawing/2014/main" id="{A45F93CD-47F9-3036-A1D9-CBC5161AA950}"/>
              </a:ext>
            </a:extLst>
          </p:cNvPr>
          <p:cNvSpPr>
            <a:spLocks noGrp="1"/>
          </p:cNvSpPr>
          <p:nvPr>
            <p:ph type="body" idx="1"/>
          </p:nvPr>
        </p:nvSpPr>
        <p:spPr/>
        <p:txBody>
          <a:bodyPr/>
          <a:lstStyle/>
          <a:p>
            <a:endParaRPr lang="en-US" dirty="0"/>
          </a:p>
        </p:txBody>
      </p:sp>
      <p:pic>
        <p:nvPicPr>
          <p:cNvPr id="5" name="Picture 4">
            <a:hlinkClick r:id="rId2"/>
            <a:extLst>
              <a:ext uri="{FF2B5EF4-FFF2-40B4-BE49-F238E27FC236}">
                <a16:creationId xmlns:a16="http://schemas.microsoft.com/office/drawing/2014/main" id="{5FB9A51B-3758-6A33-147F-3A8CA763C4AF}"/>
              </a:ext>
            </a:extLst>
          </p:cNvPr>
          <p:cNvPicPr>
            <a:picLocks noChangeAspect="1"/>
          </p:cNvPicPr>
          <p:nvPr/>
        </p:nvPicPr>
        <p:blipFill>
          <a:blip r:embed="rId3"/>
          <a:stretch>
            <a:fillRect/>
          </a:stretch>
        </p:blipFill>
        <p:spPr>
          <a:xfrm>
            <a:off x="0" y="0"/>
            <a:ext cx="9146372" cy="4876800"/>
          </a:xfrm>
          <a:prstGeom prst="rect">
            <a:avLst/>
          </a:prstGeom>
        </p:spPr>
      </p:pic>
    </p:spTree>
    <p:extLst>
      <p:ext uri="{BB962C8B-B14F-4D97-AF65-F5344CB8AC3E}">
        <p14:creationId xmlns:p14="http://schemas.microsoft.com/office/powerpoint/2010/main" val="203550917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938" name="Picture 2"/>
          <p:cNvPicPr>
            <a:picLocks noChangeAspect="1" noChangeArrowheads="1"/>
          </p:cNvPicPr>
          <p:nvPr/>
        </p:nvPicPr>
        <p:blipFill>
          <a:blip r:embed="rId2" cstate="print"/>
          <a:srcRect/>
          <a:stretch>
            <a:fillRect/>
          </a:stretch>
        </p:blipFill>
        <p:spPr bwMode="auto">
          <a:xfrm>
            <a:off x="0" y="609600"/>
            <a:ext cx="5591210" cy="5410200"/>
          </a:xfrm>
          <a:prstGeom prst="rect">
            <a:avLst/>
          </a:prstGeom>
          <a:noFill/>
          <a:ln w="9525">
            <a:noFill/>
            <a:miter lim="800000"/>
            <a:headEnd/>
            <a:tailEnd/>
          </a:ln>
          <a:effectLst/>
        </p:spPr>
      </p:pic>
      <p:pic>
        <p:nvPicPr>
          <p:cNvPr id="39939" name="Picture 3"/>
          <p:cNvPicPr>
            <a:picLocks noChangeAspect="1" noChangeArrowheads="1"/>
          </p:cNvPicPr>
          <p:nvPr/>
        </p:nvPicPr>
        <p:blipFill>
          <a:blip r:embed="rId3" cstate="print"/>
          <a:srcRect/>
          <a:stretch>
            <a:fillRect/>
          </a:stretch>
        </p:blipFill>
        <p:spPr bwMode="auto">
          <a:xfrm>
            <a:off x="4572000" y="609600"/>
            <a:ext cx="4572000" cy="5410200"/>
          </a:xfrm>
          <a:prstGeom prst="rect">
            <a:avLst/>
          </a:prstGeom>
          <a:noFill/>
          <a:ln w="9525">
            <a:noFill/>
            <a:miter lim="800000"/>
            <a:headEnd/>
            <a:tailEnd/>
          </a:ln>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nodeType="clickEffect">
                                  <p:stCondLst>
                                    <p:cond delay="0"/>
                                  </p:stCondLst>
                                  <p:childTnLst>
                                    <p:set>
                                      <p:cBhvr>
                                        <p:cTn id="6" dur="1" fill="hold">
                                          <p:stCondLst>
                                            <p:cond delay="0"/>
                                          </p:stCondLst>
                                        </p:cTn>
                                        <p:tgtEl>
                                          <p:spTgt spid="39938"/>
                                        </p:tgtEl>
                                        <p:attrNameLst>
                                          <p:attrName>style.visibility</p:attrName>
                                        </p:attrNameLst>
                                      </p:cBhvr>
                                      <p:to>
                                        <p:strVal val="visible"/>
                                      </p:to>
                                    </p:set>
                                    <p:animEffect transition="in" filter="diamond(in)">
                                      <p:cBhvr>
                                        <p:cTn id="7" dur="2000"/>
                                        <p:tgtEl>
                                          <p:spTgt spid="39938"/>
                                        </p:tgtEl>
                                      </p:cBhvr>
                                    </p:animEffect>
                                  </p:childTnLst>
                                </p:cTn>
                              </p:par>
                            </p:childTnLst>
                          </p:cTn>
                        </p:par>
                      </p:childTnLst>
                    </p:cTn>
                  </p:par>
                  <p:par>
                    <p:cTn id="8" fill="hold">
                      <p:stCondLst>
                        <p:cond delay="indefinite"/>
                      </p:stCondLst>
                      <p:childTnLst>
                        <p:par>
                          <p:cTn id="9" fill="hold">
                            <p:stCondLst>
                              <p:cond delay="0"/>
                            </p:stCondLst>
                            <p:childTnLst>
                              <p:par>
                                <p:cTn id="10" presetID="35" presetClass="entr" presetSubtype="0" fill="hold" nodeType="clickEffect">
                                  <p:stCondLst>
                                    <p:cond delay="0"/>
                                  </p:stCondLst>
                                  <p:childTnLst>
                                    <p:set>
                                      <p:cBhvr>
                                        <p:cTn id="11" dur="1" fill="hold">
                                          <p:stCondLst>
                                            <p:cond delay="0"/>
                                          </p:stCondLst>
                                        </p:cTn>
                                        <p:tgtEl>
                                          <p:spTgt spid="39938"/>
                                        </p:tgtEl>
                                        <p:attrNameLst>
                                          <p:attrName>style.visibility</p:attrName>
                                        </p:attrNameLst>
                                      </p:cBhvr>
                                      <p:to>
                                        <p:strVal val="visible"/>
                                      </p:to>
                                    </p:set>
                                    <p:animEffect transition="in" filter="fade">
                                      <p:cBhvr>
                                        <p:cTn id="12" dur="2000"/>
                                        <p:tgtEl>
                                          <p:spTgt spid="39938"/>
                                        </p:tgtEl>
                                      </p:cBhvr>
                                    </p:animEffect>
                                    <p:anim calcmode="lin" valueType="num">
                                      <p:cBhvr>
                                        <p:cTn id="13" dur="2000" fill="hold"/>
                                        <p:tgtEl>
                                          <p:spTgt spid="39938"/>
                                        </p:tgtEl>
                                        <p:attrNameLst>
                                          <p:attrName>style.rotation</p:attrName>
                                        </p:attrNameLst>
                                      </p:cBhvr>
                                      <p:tavLst>
                                        <p:tav tm="0">
                                          <p:val>
                                            <p:fltVal val="720"/>
                                          </p:val>
                                        </p:tav>
                                        <p:tav tm="100000">
                                          <p:val>
                                            <p:fltVal val="0"/>
                                          </p:val>
                                        </p:tav>
                                      </p:tavLst>
                                    </p:anim>
                                    <p:anim calcmode="lin" valueType="num">
                                      <p:cBhvr>
                                        <p:cTn id="14" dur="2000" fill="hold"/>
                                        <p:tgtEl>
                                          <p:spTgt spid="39938"/>
                                        </p:tgtEl>
                                        <p:attrNameLst>
                                          <p:attrName>ppt_h</p:attrName>
                                        </p:attrNameLst>
                                      </p:cBhvr>
                                      <p:tavLst>
                                        <p:tav tm="0">
                                          <p:val>
                                            <p:fltVal val="0"/>
                                          </p:val>
                                        </p:tav>
                                        <p:tav tm="100000">
                                          <p:val>
                                            <p:strVal val="#ppt_h"/>
                                          </p:val>
                                        </p:tav>
                                      </p:tavLst>
                                    </p:anim>
                                    <p:anim calcmode="lin" valueType="num">
                                      <p:cBhvr>
                                        <p:cTn id="15" dur="2000" fill="hold"/>
                                        <p:tgtEl>
                                          <p:spTgt spid="39938"/>
                                        </p:tgtEl>
                                        <p:attrNameLst>
                                          <p:attrName>ppt_w</p:attrName>
                                        </p:attrNameLst>
                                      </p:cBhvr>
                                      <p:tavLst>
                                        <p:tav tm="0">
                                          <p:val>
                                            <p:fltVal val="0"/>
                                          </p:val>
                                        </p:tav>
                                        <p:tav tm="100000">
                                          <p:val>
                                            <p:strVal val="#ppt_w"/>
                                          </p:val>
                                        </p:tav>
                                      </p:tavLst>
                                    </p:anim>
                                  </p:childTnLst>
                                </p:cTn>
                              </p:par>
                            </p:childTnLst>
                          </p:cTn>
                        </p:par>
                      </p:childTnLst>
                    </p:cTn>
                  </p:par>
                  <p:par>
                    <p:cTn id="16" fill="hold">
                      <p:stCondLst>
                        <p:cond delay="indefinite"/>
                      </p:stCondLst>
                      <p:childTnLst>
                        <p:par>
                          <p:cTn id="17" fill="hold">
                            <p:stCondLst>
                              <p:cond delay="0"/>
                            </p:stCondLst>
                            <p:childTnLst>
                              <p:par>
                                <p:cTn id="18" presetID="35" presetClass="entr" presetSubtype="0" fill="hold" nodeType="clickEffect">
                                  <p:stCondLst>
                                    <p:cond delay="0"/>
                                  </p:stCondLst>
                                  <p:childTnLst>
                                    <p:set>
                                      <p:cBhvr>
                                        <p:cTn id="19" dur="1" fill="hold">
                                          <p:stCondLst>
                                            <p:cond delay="0"/>
                                          </p:stCondLst>
                                        </p:cTn>
                                        <p:tgtEl>
                                          <p:spTgt spid="39939"/>
                                        </p:tgtEl>
                                        <p:attrNameLst>
                                          <p:attrName>style.visibility</p:attrName>
                                        </p:attrNameLst>
                                      </p:cBhvr>
                                      <p:to>
                                        <p:strVal val="visible"/>
                                      </p:to>
                                    </p:set>
                                    <p:animEffect transition="in" filter="fade">
                                      <p:cBhvr>
                                        <p:cTn id="20" dur="2000"/>
                                        <p:tgtEl>
                                          <p:spTgt spid="39939"/>
                                        </p:tgtEl>
                                      </p:cBhvr>
                                    </p:animEffect>
                                    <p:anim calcmode="lin" valueType="num">
                                      <p:cBhvr>
                                        <p:cTn id="21" dur="2000" fill="hold"/>
                                        <p:tgtEl>
                                          <p:spTgt spid="39939"/>
                                        </p:tgtEl>
                                        <p:attrNameLst>
                                          <p:attrName>style.rotation</p:attrName>
                                        </p:attrNameLst>
                                      </p:cBhvr>
                                      <p:tavLst>
                                        <p:tav tm="0">
                                          <p:val>
                                            <p:fltVal val="720"/>
                                          </p:val>
                                        </p:tav>
                                        <p:tav tm="100000">
                                          <p:val>
                                            <p:fltVal val="0"/>
                                          </p:val>
                                        </p:tav>
                                      </p:tavLst>
                                    </p:anim>
                                    <p:anim calcmode="lin" valueType="num">
                                      <p:cBhvr>
                                        <p:cTn id="22" dur="2000" fill="hold"/>
                                        <p:tgtEl>
                                          <p:spTgt spid="39939"/>
                                        </p:tgtEl>
                                        <p:attrNameLst>
                                          <p:attrName>ppt_h</p:attrName>
                                        </p:attrNameLst>
                                      </p:cBhvr>
                                      <p:tavLst>
                                        <p:tav tm="0">
                                          <p:val>
                                            <p:fltVal val="0"/>
                                          </p:val>
                                        </p:tav>
                                        <p:tav tm="100000">
                                          <p:val>
                                            <p:strVal val="#ppt_h"/>
                                          </p:val>
                                        </p:tav>
                                      </p:tavLst>
                                    </p:anim>
                                    <p:anim calcmode="lin" valueType="num">
                                      <p:cBhvr>
                                        <p:cTn id="23" dur="2000" fill="hold"/>
                                        <p:tgtEl>
                                          <p:spTgt spid="39939"/>
                                        </p:tgtEl>
                                        <p:attrNameLst>
                                          <p:attrName>ppt_w</p:attrName>
                                        </p:attrNameLst>
                                      </p:cBhvr>
                                      <p:tavLst>
                                        <p:tav tm="0">
                                          <p:val>
                                            <p:fltVal val="0"/>
                                          </p:val>
                                        </p:tav>
                                        <p:tav tm="100000">
                                          <p:val>
                                            <p:strVal val="#ppt_w"/>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205"/>
        <p:cNvGrpSpPr/>
        <p:nvPr/>
      </p:nvGrpSpPr>
      <p:grpSpPr>
        <a:xfrm>
          <a:off x="0" y="0"/>
          <a:ext cx="0" cy="0"/>
          <a:chOff x="0" y="0"/>
          <a:chExt cx="0" cy="0"/>
        </a:xfrm>
      </p:grpSpPr>
      <p:sp>
        <p:nvSpPr>
          <p:cNvPr id="206" name="Google Shape;206;p40"/>
          <p:cNvSpPr txBox="1">
            <a:spLocks noGrp="1"/>
          </p:cNvSpPr>
          <p:nvPr>
            <p:ph type="title"/>
          </p:nvPr>
        </p:nvSpPr>
        <p:spPr>
          <a:prstGeom prst="rect">
            <a:avLst/>
          </a:prstGeom>
        </p:spPr>
        <p:txBody>
          <a:bodyPr spcFirstLastPara="1" wrap="square" lIns="91425" tIns="91425" rIns="91425" bIns="91425" anchor="b" anchorCtr="0">
            <a:noAutofit/>
          </a:bodyPr>
          <a:lstStyle/>
          <a:p>
            <a:r>
              <a:rPr lang="en" dirty="0"/>
              <a:t>Instructor Bio</a:t>
            </a:r>
            <a:endParaRPr dirty="0"/>
          </a:p>
        </p:txBody>
      </p:sp>
      <p:sp>
        <p:nvSpPr>
          <p:cNvPr id="207" name="Google Shape;207;p40"/>
          <p:cNvSpPr txBox="1">
            <a:spLocks noGrp="1"/>
          </p:cNvSpPr>
          <p:nvPr>
            <p:ph type="body" idx="1"/>
          </p:nvPr>
        </p:nvSpPr>
        <p:spPr>
          <a:xfrm>
            <a:off x="1279551" y="2470951"/>
            <a:ext cx="3999900" cy="2960100"/>
          </a:xfrm>
          <a:prstGeom prst="rect">
            <a:avLst/>
          </a:prstGeom>
        </p:spPr>
        <p:txBody>
          <a:bodyPr spcFirstLastPara="1" wrap="square" lIns="91425" tIns="91425" rIns="91425" bIns="91425" anchor="t" anchorCtr="0">
            <a:noAutofit/>
          </a:bodyPr>
          <a:lstStyle/>
          <a:p>
            <a:pPr marL="0" indent="0">
              <a:buNone/>
            </a:pPr>
            <a:endParaRPr sz="1800"/>
          </a:p>
          <a:p>
            <a:pPr indent="0">
              <a:spcBef>
                <a:spcPts val="1600"/>
              </a:spcBef>
              <a:spcAft>
                <a:spcPts val="1600"/>
              </a:spcAft>
              <a:buNone/>
            </a:pPr>
            <a:endParaRPr sz="1800"/>
          </a:p>
        </p:txBody>
      </p:sp>
      <p:sp>
        <p:nvSpPr>
          <p:cNvPr id="208" name="Google Shape;208;p40"/>
          <p:cNvSpPr txBox="1">
            <a:spLocks noGrp="1"/>
          </p:cNvSpPr>
          <p:nvPr>
            <p:ph type="body" idx="2"/>
          </p:nvPr>
        </p:nvSpPr>
        <p:spPr>
          <a:xfrm>
            <a:off x="257450" y="2171021"/>
            <a:ext cx="8629100" cy="3099900"/>
          </a:xfrm>
          <a:prstGeom prst="rect">
            <a:avLst/>
          </a:prstGeom>
        </p:spPr>
        <p:txBody>
          <a:bodyPr spcFirstLastPara="1" wrap="square" lIns="91425" tIns="91425" rIns="91425" bIns="91425" anchor="t" anchorCtr="0">
            <a:noAutofit/>
          </a:bodyPr>
          <a:lstStyle/>
          <a:p>
            <a:pPr marL="139694" indent="0">
              <a:buNone/>
            </a:pPr>
            <a:r>
              <a:rPr lang="en-US" dirty="0">
                <a:solidFill>
                  <a:srgbClr val="212121"/>
                </a:solidFill>
                <a:latin typeface="Arial" panose="020B0604020202020204" pitchFamily="34" charset="0"/>
              </a:rPr>
              <a:t>James Redelsheimer has been an AP and Regular Economics teacher at Robbinsdale Armstrong High School in Plymouth, Minnesota since 2003. James received his Bachelor’s degree from St. Olaf College and his Master's degree at the University of St. Thomas. He received the 3M Economics Educator Excellence Award from the Minnesota Council on Economic Education and was named Visa's Practical Money Skills Innovative Educator of the Month.</a:t>
            </a:r>
            <a:r>
              <a:rPr lang="en-US" sz="1050" dirty="0"/>
              <a:t> </a:t>
            </a:r>
          </a:p>
          <a:p>
            <a:pPr marL="139694" indent="0">
              <a:buNone/>
            </a:pPr>
            <a:endParaRPr lang="en-US" sz="1050" dirty="0"/>
          </a:p>
          <a:p>
            <a:pPr marL="139694" indent="0">
              <a:buNone/>
            </a:pPr>
            <a:r>
              <a:rPr lang="en-US" dirty="0">
                <a:solidFill>
                  <a:srgbClr val="212121"/>
                </a:solidFill>
                <a:latin typeface="Arial" panose="020B0604020202020204" pitchFamily="34" charset="0"/>
              </a:rPr>
              <a:t>James enjoys traveling and has been a guest lecturer in the economics department at the Batumi State University in The Republic of Georgia and has received travel grants and fellowships for study travel to learn about the economies of Japan, China, Turkey, Germany, Korea, among others, and studied economics of the environment in Costa Rica. He currently serves as an AP Economics reader, grading AP Economics exams. He enjoys teaching Economics because it relates to students' everyday lives.</a:t>
            </a:r>
            <a:endParaRPr lang="en-US" sz="1050" dirty="0"/>
          </a:p>
          <a:p>
            <a:pPr marL="139694" indent="0">
              <a:buNone/>
            </a:pPr>
            <a:br>
              <a:rPr lang="en-US" sz="1100" dirty="0"/>
            </a:br>
            <a:endParaRPr sz="1100" dirty="0"/>
          </a:p>
        </p:txBody>
      </p:sp>
      <p:pic>
        <p:nvPicPr>
          <p:cNvPr id="1026" name="Picture 2">
            <a:extLst>
              <a:ext uri="{FF2B5EF4-FFF2-40B4-BE49-F238E27FC236}">
                <a16:creationId xmlns:a16="http://schemas.microsoft.com/office/drawing/2014/main" id="{B7D937BA-F8FA-CE68-E542-2FF6823D4479}"/>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360336" y="0"/>
            <a:ext cx="1619769" cy="202471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1986" name="Picture 2" descr="Phillips Curve w"/>
          <p:cNvPicPr>
            <a:picLocks noChangeAspect="1" noChangeArrowheads="1"/>
          </p:cNvPicPr>
          <p:nvPr/>
        </p:nvPicPr>
        <p:blipFill>
          <a:blip r:embed="rId2" cstate="print"/>
          <a:srcRect/>
          <a:stretch>
            <a:fillRect/>
          </a:stretch>
        </p:blipFill>
        <p:spPr bwMode="auto">
          <a:xfrm>
            <a:off x="541338" y="490538"/>
            <a:ext cx="8077200" cy="6367462"/>
          </a:xfrm>
          <a:prstGeom prst="rect">
            <a:avLst/>
          </a:prstGeom>
          <a:noFill/>
          <a:ln w="38100">
            <a:solidFill>
              <a:srgbClr val="FF5050"/>
            </a:solidFill>
            <a:miter lim="800000"/>
            <a:headEnd/>
            <a:tailEnd/>
          </a:ln>
        </p:spPr>
      </p:pic>
      <p:sp>
        <p:nvSpPr>
          <p:cNvPr id="41987" name="Rectangle 3" descr="Papyrus"/>
          <p:cNvSpPr>
            <a:spLocks noChangeArrowheads="1"/>
          </p:cNvSpPr>
          <p:nvPr/>
        </p:nvSpPr>
        <p:spPr bwMode="auto">
          <a:xfrm>
            <a:off x="0" y="0"/>
            <a:ext cx="9144000" cy="400050"/>
          </a:xfrm>
          <a:prstGeom prst="rect">
            <a:avLst/>
          </a:prstGeom>
          <a:noFill/>
          <a:ln w="12700">
            <a:noFill/>
            <a:miter lim="800000"/>
            <a:headEnd/>
            <a:tailEnd/>
          </a:ln>
          <a:effectLst/>
        </p:spPr>
        <p:txBody>
          <a:bodyPr wrap="none" anchor="ctr"/>
          <a:lstStyle/>
          <a:p>
            <a:pPr algn="ctr"/>
            <a:r>
              <a:rPr lang="en-US" sz="2800" b="1" i="1">
                <a:solidFill>
                  <a:srgbClr val="006600"/>
                </a:solidFill>
                <a:effectLst>
                  <a:outerShdw blurRad="38100" dist="38100" dir="2700000" algn="tl">
                    <a:srgbClr val="C0C0C0"/>
                  </a:outerShdw>
                </a:effectLst>
                <a:latin typeface="Verdana" pitchFamily="34" charset="0"/>
              </a:rPr>
              <a:t>Phillips Curve Shifting in the 70s and 80s</a:t>
            </a:r>
          </a:p>
        </p:txBody>
      </p:sp>
      <p:sp>
        <p:nvSpPr>
          <p:cNvPr id="41988" name="Line 4"/>
          <p:cNvSpPr>
            <a:spLocks noChangeShapeType="1"/>
          </p:cNvSpPr>
          <p:nvPr/>
        </p:nvSpPr>
        <p:spPr bwMode="auto">
          <a:xfrm flipV="1">
            <a:off x="3924300" y="1733550"/>
            <a:ext cx="495300" cy="1009650"/>
          </a:xfrm>
          <a:prstGeom prst="line">
            <a:avLst/>
          </a:prstGeom>
          <a:noFill/>
          <a:ln w="76200">
            <a:solidFill>
              <a:srgbClr val="008000"/>
            </a:solidFill>
            <a:round/>
            <a:headEnd/>
            <a:tailEnd type="stealth" w="med" len="med"/>
          </a:ln>
          <a:effectLst/>
        </p:spPr>
        <p:txBody>
          <a:bodyPr/>
          <a:lstStyle/>
          <a:p>
            <a:endParaRPr lang="en-US"/>
          </a:p>
        </p:txBody>
      </p:sp>
      <p:sp>
        <p:nvSpPr>
          <p:cNvPr id="41989" name="Line 5"/>
          <p:cNvSpPr>
            <a:spLocks noChangeShapeType="1"/>
          </p:cNvSpPr>
          <p:nvPr/>
        </p:nvSpPr>
        <p:spPr bwMode="auto">
          <a:xfrm flipV="1">
            <a:off x="4629150" y="1600200"/>
            <a:ext cx="704850" cy="1123950"/>
          </a:xfrm>
          <a:prstGeom prst="line">
            <a:avLst/>
          </a:prstGeom>
          <a:noFill/>
          <a:ln w="76200">
            <a:solidFill>
              <a:srgbClr val="008000"/>
            </a:solidFill>
            <a:round/>
            <a:headEnd/>
            <a:tailEnd type="stealth" w="med" len="med"/>
          </a:ln>
          <a:effectLst/>
        </p:spPr>
        <p:txBody>
          <a:bodyPr/>
          <a:lstStyle/>
          <a:p>
            <a:endParaRPr lang="en-US"/>
          </a:p>
        </p:txBody>
      </p:sp>
      <p:sp>
        <p:nvSpPr>
          <p:cNvPr id="41990" name="Line 6"/>
          <p:cNvSpPr>
            <a:spLocks noChangeShapeType="1"/>
          </p:cNvSpPr>
          <p:nvPr/>
        </p:nvSpPr>
        <p:spPr bwMode="auto">
          <a:xfrm flipV="1">
            <a:off x="3238500" y="4133850"/>
            <a:ext cx="628650" cy="952500"/>
          </a:xfrm>
          <a:prstGeom prst="line">
            <a:avLst/>
          </a:prstGeom>
          <a:noFill/>
          <a:ln w="76200">
            <a:solidFill>
              <a:srgbClr val="008000"/>
            </a:solidFill>
            <a:round/>
            <a:headEnd/>
            <a:tailEnd type="stealth" w="med" len="med"/>
          </a:ln>
          <a:effectLst/>
        </p:spPr>
        <p:txBody>
          <a:bodyPr/>
          <a:lstStyle/>
          <a:p>
            <a:endParaRPr lang="en-US"/>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41987"/>
                                        </p:tgtEl>
                                        <p:attrNameLst>
                                          <p:attrName>style.visibility</p:attrName>
                                        </p:attrNameLst>
                                      </p:cBhvr>
                                      <p:to>
                                        <p:strVal val="visible"/>
                                      </p:to>
                                    </p:set>
                                    <p:animEffect transition="in" filter="dissolve">
                                      <p:cBhvr>
                                        <p:cTn id="7" dur="500"/>
                                        <p:tgtEl>
                                          <p:spTgt spid="41987"/>
                                        </p:tgtEl>
                                      </p:cBhvr>
                                    </p:animEffect>
                                  </p:childTnLst>
                                </p:cTn>
                              </p:par>
                            </p:childTnLst>
                          </p:cTn>
                        </p:par>
                      </p:childTnLst>
                    </p:cTn>
                  </p:par>
                  <p:par>
                    <p:cTn id="8" fill="hold">
                      <p:stCondLst>
                        <p:cond delay="indefinite"/>
                      </p:stCondLst>
                      <p:childTnLst>
                        <p:par>
                          <p:cTn id="9" fill="hold">
                            <p:stCondLst>
                              <p:cond delay="0"/>
                            </p:stCondLst>
                            <p:childTnLst>
                              <p:par>
                                <p:cTn id="10" presetID="23" presetClass="entr" presetSubtype="16" fill="hold" nodeType="clickEffect">
                                  <p:stCondLst>
                                    <p:cond delay="0"/>
                                  </p:stCondLst>
                                  <p:childTnLst>
                                    <p:set>
                                      <p:cBhvr>
                                        <p:cTn id="11" dur="1" fill="hold">
                                          <p:stCondLst>
                                            <p:cond delay="0"/>
                                          </p:stCondLst>
                                        </p:cTn>
                                        <p:tgtEl>
                                          <p:spTgt spid="41986"/>
                                        </p:tgtEl>
                                        <p:attrNameLst>
                                          <p:attrName>style.visibility</p:attrName>
                                        </p:attrNameLst>
                                      </p:cBhvr>
                                      <p:to>
                                        <p:strVal val="visible"/>
                                      </p:to>
                                    </p:set>
                                    <p:anim calcmode="lin" valueType="num">
                                      <p:cBhvr>
                                        <p:cTn id="12" dur="500" fill="hold"/>
                                        <p:tgtEl>
                                          <p:spTgt spid="41986"/>
                                        </p:tgtEl>
                                        <p:attrNameLst>
                                          <p:attrName>ppt_w</p:attrName>
                                        </p:attrNameLst>
                                      </p:cBhvr>
                                      <p:tavLst>
                                        <p:tav tm="0">
                                          <p:val>
                                            <p:fltVal val="0"/>
                                          </p:val>
                                        </p:tav>
                                        <p:tav tm="100000">
                                          <p:val>
                                            <p:strVal val="#ppt_w"/>
                                          </p:val>
                                        </p:tav>
                                      </p:tavLst>
                                    </p:anim>
                                    <p:anim calcmode="lin" valueType="num">
                                      <p:cBhvr>
                                        <p:cTn id="13" dur="500" fill="hold"/>
                                        <p:tgtEl>
                                          <p:spTgt spid="41986"/>
                                        </p:tgtEl>
                                        <p:attrNameLst>
                                          <p:attrName>ppt_h</p:attrName>
                                        </p:attrNameLst>
                                      </p:cBhvr>
                                      <p:tavLst>
                                        <p:tav tm="0">
                                          <p:val>
                                            <p:fltVal val="0"/>
                                          </p:val>
                                        </p:tav>
                                        <p:tav tm="100000">
                                          <p:val>
                                            <p:strVal val="#ppt_h"/>
                                          </p:val>
                                        </p:tav>
                                      </p:tavLst>
                                    </p:anim>
                                  </p:childTnLst>
                                </p:cTn>
                              </p:par>
                            </p:childTnLst>
                          </p:cTn>
                        </p:par>
                      </p:childTnLst>
                    </p:cTn>
                  </p:par>
                  <p:par>
                    <p:cTn id="14" fill="hold">
                      <p:stCondLst>
                        <p:cond delay="indefinite"/>
                      </p:stCondLst>
                      <p:childTnLst>
                        <p:par>
                          <p:cTn id="15" fill="hold">
                            <p:stCondLst>
                              <p:cond delay="0"/>
                            </p:stCondLst>
                            <p:childTnLst>
                              <p:par>
                                <p:cTn id="16" presetID="9" presetClass="entr" presetSubtype="0" fill="hold" grpId="0" nodeType="clickEffect">
                                  <p:stCondLst>
                                    <p:cond delay="0"/>
                                  </p:stCondLst>
                                  <p:childTnLst>
                                    <p:set>
                                      <p:cBhvr>
                                        <p:cTn id="17" dur="1" fill="hold">
                                          <p:stCondLst>
                                            <p:cond delay="0"/>
                                          </p:stCondLst>
                                        </p:cTn>
                                        <p:tgtEl>
                                          <p:spTgt spid="41988"/>
                                        </p:tgtEl>
                                        <p:attrNameLst>
                                          <p:attrName>style.visibility</p:attrName>
                                        </p:attrNameLst>
                                      </p:cBhvr>
                                      <p:to>
                                        <p:strVal val="visible"/>
                                      </p:to>
                                    </p:set>
                                    <p:animEffect transition="in" filter="dissolve">
                                      <p:cBhvr>
                                        <p:cTn id="18" dur="500"/>
                                        <p:tgtEl>
                                          <p:spTgt spid="41988"/>
                                        </p:tgtEl>
                                      </p:cBhvr>
                                    </p:animEffect>
                                  </p:childTnLst>
                                </p:cTn>
                              </p:par>
                            </p:childTnLst>
                          </p:cTn>
                        </p:par>
                        <p:par>
                          <p:cTn id="19" fill="hold">
                            <p:stCondLst>
                              <p:cond delay="500"/>
                            </p:stCondLst>
                            <p:childTnLst>
                              <p:par>
                                <p:cTn id="20" presetID="9" presetClass="entr" presetSubtype="0" fill="hold" grpId="0" nodeType="afterEffect">
                                  <p:stCondLst>
                                    <p:cond delay="0"/>
                                  </p:stCondLst>
                                  <p:childTnLst>
                                    <p:set>
                                      <p:cBhvr>
                                        <p:cTn id="21" dur="1" fill="hold">
                                          <p:stCondLst>
                                            <p:cond delay="0"/>
                                          </p:stCondLst>
                                        </p:cTn>
                                        <p:tgtEl>
                                          <p:spTgt spid="41989"/>
                                        </p:tgtEl>
                                        <p:attrNameLst>
                                          <p:attrName>style.visibility</p:attrName>
                                        </p:attrNameLst>
                                      </p:cBhvr>
                                      <p:to>
                                        <p:strVal val="visible"/>
                                      </p:to>
                                    </p:set>
                                    <p:animEffect transition="in" filter="dissolve">
                                      <p:cBhvr>
                                        <p:cTn id="22" dur="2000"/>
                                        <p:tgtEl>
                                          <p:spTgt spid="41989"/>
                                        </p:tgtEl>
                                      </p:cBhvr>
                                    </p:animEffect>
                                  </p:childTnLst>
                                </p:cTn>
                              </p:par>
                            </p:childTnLst>
                          </p:cTn>
                        </p:par>
                        <p:par>
                          <p:cTn id="23" fill="hold">
                            <p:stCondLst>
                              <p:cond delay="2500"/>
                            </p:stCondLst>
                            <p:childTnLst>
                              <p:par>
                                <p:cTn id="24" presetID="9" presetClass="entr" presetSubtype="0" fill="hold" grpId="0" nodeType="afterEffect">
                                  <p:stCondLst>
                                    <p:cond delay="0"/>
                                  </p:stCondLst>
                                  <p:childTnLst>
                                    <p:set>
                                      <p:cBhvr>
                                        <p:cTn id="25" dur="1" fill="hold">
                                          <p:stCondLst>
                                            <p:cond delay="0"/>
                                          </p:stCondLst>
                                        </p:cTn>
                                        <p:tgtEl>
                                          <p:spTgt spid="41990"/>
                                        </p:tgtEl>
                                        <p:attrNameLst>
                                          <p:attrName>style.visibility</p:attrName>
                                        </p:attrNameLst>
                                      </p:cBhvr>
                                      <p:to>
                                        <p:strVal val="visible"/>
                                      </p:to>
                                    </p:set>
                                    <p:animEffect transition="in" filter="dissolve">
                                      <p:cBhvr>
                                        <p:cTn id="26" dur="2000"/>
                                        <p:tgtEl>
                                          <p:spTgt spid="419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987" grpId="0"/>
      <p:bldP spid="41988" grpId="0" animBg="1"/>
      <p:bldP spid="41989" grpId="0" animBg="1"/>
      <p:bldP spid="41990"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938" name="Picture 2" descr="PC 60s"/>
          <p:cNvPicPr>
            <a:picLocks noChangeAspect="1" noChangeArrowheads="1"/>
          </p:cNvPicPr>
          <p:nvPr/>
        </p:nvPicPr>
        <p:blipFill>
          <a:blip r:embed="rId2" cstate="print"/>
          <a:srcRect/>
          <a:stretch>
            <a:fillRect/>
          </a:stretch>
        </p:blipFill>
        <p:spPr bwMode="auto">
          <a:xfrm>
            <a:off x="381000" y="849276"/>
            <a:ext cx="8610600" cy="4614863"/>
          </a:xfrm>
          <a:prstGeom prst="rect">
            <a:avLst/>
          </a:prstGeom>
          <a:noFill/>
          <a:ln w="38100">
            <a:solidFill>
              <a:srgbClr val="FF0000"/>
            </a:solidFill>
            <a:miter lim="800000"/>
            <a:headEnd/>
            <a:tailEnd/>
          </a:ln>
        </p:spPr>
      </p:pic>
      <p:sp>
        <p:nvSpPr>
          <p:cNvPr id="39939" name="Rectangle 3" descr="Papyrus"/>
          <p:cNvSpPr>
            <a:spLocks noChangeArrowheads="1"/>
          </p:cNvSpPr>
          <p:nvPr/>
        </p:nvSpPr>
        <p:spPr bwMode="auto">
          <a:xfrm>
            <a:off x="0" y="0"/>
            <a:ext cx="9144000" cy="819150"/>
          </a:xfrm>
          <a:prstGeom prst="rect">
            <a:avLst/>
          </a:prstGeom>
          <a:noFill/>
          <a:ln w="12700">
            <a:noFill/>
            <a:miter lim="800000"/>
            <a:headEnd/>
            <a:tailEnd/>
          </a:ln>
          <a:effectLst/>
        </p:spPr>
        <p:txBody>
          <a:bodyPr wrap="none" anchor="ctr"/>
          <a:lstStyle/>
          <a:p>
            <a:pPr algn="ctr"/>
            <a:r>
              <a:rPr lang="en-US" sz="4000" b="1" i="1">
                <a:solidFill>
                  <a:schemeClr val="folHlink"/>
                </a:solidFill>
                <a:effectLst>
                  <a:outerShdw blurRad="38100" dist="38100" dir="2700000" algn="tl">
                    <a:srgbClr val="C0C0C0"/>
                  </a:outerShdw>
                </a:effectLst>
              </a:rPr>
              <a:t>Phillips Curve in the 1960s</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39939"/>
                                        </p:tgtEl>
                                        <p:attrNameLst>
                                          <p:attrName>style.visibility</p:attrName>
                                        </p:attrNameLst>
                                      </p:cBhvr>
                                      <p:to>
                                        <p:strVal val="visible"/>
                                      </p:to>
                                    </p:set>
                                    <p:animEffect transition="in" filter="dissolve">
                                      <p:cBhvr>
                                        <p:cTn id="7" dur="500"/>
                                        <p:tgtEl>
                                          <p:spTgt spid="39939"/>
                                        </p:tgtEl>
                                      </p:cBhvr>
                                    </p:animEffect>
                                  </p:childTnLst>
                                </p:cTn>
                              </p:par>
                            </p:childTnLst>
                          </p:cTn>
                        </p:par>
                      </p:childTnLst>
                    </p:cTn>
                  </p:par>
                  <p:par>
                    <p:cTn id="8" fill="hold">
                      <p:stCondLst>
                        <p:cond delay="indefinite"/>
                      </p:stCondLst>
                      <p:childTnLst>
                        <p:par>
                          <p:cTn id="9" fill="hold">
                            <p:stCondLst>
                              <p:cond delay="0"/>
                            </p:stCondLst>
                            <p:childTnLst>
                              <p:par>
                                <p:cTn id="10" presetID="23" presetClass="entr" presetSubtype="16" fill="hold" nodeType="clickEffect">
                                  <p:stCondLst>
                                    <p:cond delay="0"/>
                                  </p:stCondLst>
                                  <p:childTnLst>
                                    <p:set>
                                      <p:cBhvr>
                                        <p:cTn id="11" dur="1" fill="hold">
                                          <p:stCondLst>
                                            <p:cond delay="0"/>
                                          </p:stCondLst>
                                        </p:cTn>
                                        <p:tgtEl>
                                          <p:spTgt spid="39938"/>
                                        </p:tgtEl>
                                        <p:attrNameLst>
                                          <p:attrName>style.visibility</p:attrName>
                                        </p:attrNameLst>
                                      </p:cBhvr>
                                      <p:to>
                                        <p:strVal val="visible"/>
                                      </p:to>
                                    </p:set>
                                    <p:anim calcmode="lin" valueType="num">
                                      <p:cBhvr>
                                        <p:cTn id="12" dur="500" fill="hold"/>
                                        <p:tgtEl>
                                          <p:spTgt spid="39938"/>
                                        </p:tgtEl>
                                        <p:attrNameLst>
                                          <p:attrName>ppt_w</p:attrName>
                                        </p:attrNameLst>
                                      </p:cBhvr>
                                      <p:tavLst>
                                        <p:tav tm="0">
                                          <p:val>
                                            <p:fltVal val="0"/>
                                          </p:val>
                                        </p:tav>
                                        <p:tav tm="100000">
                                          <p:val>
                                            <p:strVal val="#ppt_w"/>
                                          </p:val>
                                        </p:tav>
                                      </p:tavLst>
                                    </p:anim>
                                    <p:anim calcmode="lin" valueType="num">
                                      <p:cBhvr>
                                        <p:cTn id="13" dur="500" fill="hold"/>
                                        <p:tgtEl>
                                          <p:spTgt spid="39938"/>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939"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3010" name="Picture 2" descr="1 A circle background"/>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
        <p:nvSpPr>
          <p:cNvPr id="43012" name="Rectangle 4"/>
          <p:cNvSpPr>
            <a:spLocks noGrp="1" noChangeArrowheads="1"/>
          </p:cNvSpPr>
          <p:nvPr>
            <p:ph type="title"/>
          </p:nvPr>
        </p:nvSpPr>
        <p:spPr>
          <a:xfrm>
            <a:off x="5600700" y="2571750"/>
            <a:ext cx="3543300" cy="666750"/>
          </a:xfrm>
        </p:spPr>
        <p:txBody>
          <a:bodyPr>
            <a:normAutofit fontScale="90000"/>
          </a:bodyPr>
          <a:lstStyle/>
          <a:p>
            <a:r>
              <a:rPr lang="en-US" sz="3200" b="1" i="1">
                <a:solidFill>
                  <a:srgbClr val="0000FF"/>
                </a:solidFill>
                <a:effectLst>
                  <a:outerShdw blurRad="38100" dist="38100" dir="2700000" algn="tl">
                    <a:srgbClr val="C0C0C0"/>
                  </a:outerShdw>
                </a:effectLst>
                <a:latin typeface="Verdana" pitchFamily="34" charset="0"/>
              </a:rPr>
              <a:t>Phillips “Curl”</a:t>
            </a:r>
          </a:p>
        </p:txBody>
      </p:sp>
      <p:pic>
        <p:nvPicPr>
          <p:cNvPr id="43011" name="Picture 3" descr="Phillips Curl"/>
          <p:cNvPicPr>
            <a:picLocks noGrp="1" noChangeAspect="1" noChangeArrowheads="1"/>
          </p:cNvPicPr>
          <p:nvPr>
            <p:ph idx="1"/>
          </p:nvPr>
        </p:nvPicPr>
        <p:blipFill>
          <a:blip r:embed="rId3" cstate="print"/>
          <a:srcRect/>
          <a:stretch>
            <a:fillRect/>
          </a:stretch>
        </p:blipFill>
        <p:spPr>
          <a:xfrm>
            <a:off x="-152400" y="228600"/>
            <a:ext cx="5372100" cy="6362700"/>
          </a:xfrm>
          <a:noFill/>
          <a:ln w="38100">
            <a:solidFill>
              <a:srgbClr val="FF0000"/>
            </a:solidFill>
          </a:ln>
        </p:spPr>
      </p:pic>
      <p:sp>
        <p:nvSpPr>
          <p:cNvPr id="43013" name="Rectangle 5" descr="Papyrus"/>
          <p:cNvSpPr>
            <a:spLocks noChangeArrowheads="1"/>
          </p:cNvSpPr>
          <p:nvPr/>
        </p:nvSpPr>
        <p:spPr bwMode="auto">
          <a:xfrm>
            <a:off x="5619750" y="3962400"/>
            <a:ext cx="3524250" cy="857250"/>
          </a:xfrm>
          <a:prstGeom prst="rect">
            <a:avLst/>
          </a:prstGeom>
          <a:noFill/>
          <a:ln w="12700">
            <a:noFill/>
            <a:miter lim="800000"/>
            <a:headEnd/>
            <a:tailEnd/>
          </a:ln>
          <a:effectLst/>
        </p:spPr>
        <p:txBody>
          <a:bodyPr wrap="none" anchor="ctr"/>
          <a:lstStyle/>
          <a:p>
            <a:r>
              <a:rPr lang="en-US" sz="2400" b="1" i="1">
                <a:solidFill>
                  <a:srgbClr val="FF0000"/>
                </a:solidFill>
                <a:effectLst>
                  <a:outerShdw blurRad="38100" dist="38100" dir="2700000" algn="tl">
                    <a:srgbClr val="C0C0C0"/>
                  </a:outerShdw>
                </a:effectLst>
              </a:rPr>
              <a:t>Unemployment</a:t>
            </a:r>
            <a:r>
              <a:rPr lang="en-US" sz="2000" b="1"/>
              <a:t>  got </a:t>
            </a:r>
          </a:p>
          <a:p>
            <a:r>
              <a:rPr lang="en-US" sz="2000" b="1"/>
              <a:t>worse but so did </a:t>
            </a:r>
            <a:r>
              <a:rPr lang="en-US" sz="2400" b="1" i="1">
                <a:solidFill>
                  <a:srgbClr val="006600"/>
                </a:solidFill>
                <a:effectLst>
                  <a:outerShdw blurRad="38100" dist="38100" dir="2700000" algn="tl">
                    <a:srgbClr val="C0C0C0"/>
                  </a:outerShdw>
                </a:effectLst>
              </a:rPr>
              <a:t>inflation</a:t>
            </a:r>
            <a:r>
              <a:rPr lang="en-US" sz="2000" b="1" i="1">
                <a:effectLst>
                  <a:outerShdw blurRad="38100" dist="38100" dir="2700000" algn="tl">
                    <a:srgbClr val="C0C0C0"/>
                  </a:outerShdw>
                </a:effectLst>
              </a:rPr>
              <a:t>.</a:t>
            </a:r>
          </a:p>
        </p:txBody>
      </p:sp>
      <p:sp>
        <p:nvSpPr>
          <p:cNvPr id="43014" name="Line 6"/>
          <p:cNvSpPr>
            <a:spLocks noChangeShapeType="1"/>
          </p:cNvSpPr>
          <p:nvPr/>
        </p:nvSpPr>
        <p:spPr bwMode="auto">
          <a:xfrm flipV="1">
            <a:off x="2038350" y="1657350"/>
            <a:ext cx="361950" cy="1866900"/>
          </a:xfrm>
          <a:prstGeom prst="line">
            <a:avLst/>
          </a:prstGeom>
          <a:noFill/>
          <a:ln w="76200">
            <a:solidFill>
              <a:srgbClr val="006600"/>
            </a:solidFill>
            <a:round/>
            <a:headEnd/>
            <a:tailEnd type="stealth" w="med" len="med"/>
          </a:ln>
          <a:effectLst/>
        </p:spPr>
        <p:txBody>
          <a:bodyPr/>
          <a:lstStyle/>
          <a:p>
            <a:endParaRPr lang="en-US"/>
          </a:p>
        </p:txBody>
      </p:sp>
      <p:sp>
        <p:nvSpPr>
          <p:cNvPr id="43015" name="Line 7"/>
          <p:cNvSpPr>
            <a:spLocks noChangeShapeType="1"/>
          </p:cNvSpPr>
          <p:nvPr/>
        </p:nvSpPr>
        <p:spPr bwMode="auto">
          <a:xfrm flipV="1">
            <a:off x="2533650" y="533400"/>
            <a:ext cx="685800" cy="800100"/>
          </a:xfrm>
          <a:prstGeom prst="line">
            <a:avLst/>
          </a:prstGeom>
          <a:noFill/>
          <a:ln w="76200">
            <a:solidFill>
              <a:srgbClr val="006600"/>
            </a:solidFill>
            <a:round/>
            <a:headEnd/>
            <a:tailEnd type="stealth" w="med" len="med"/>
          </a:ln>
          <a:effectLst/>
        </p:spPr>
        <p:txBody>
          <a:bodyPr/>
          <a:lstStyle/>
          <a:p>
            <a:endParaRPr lang="en-US"/>
          </a:p>
        </p:txBody>
      </p:sp>
      <p:sp>
        <p:nvSpPr>
          <p:cNvPr id="43016" name="Line 8"/>
          <p:cNvSpPr>
            <a:spLocks noChangeShapeType="1"/>
          </p:cNvSpPr>
          <p:nvPr/>
        </p:nvSpPr>
        <p:spPr bwMode="auto">
          <a:xfrm>
            <a:off x="3352800" y="361950"/>
            <a:ext cx="304800" cy="1314450"/>
          </a:xfrm>
          <a:prstGeom prst="line">
            <a:avLst/>
          </a:prstGeom>
          <a:noFill/>
          <a:ln w="76200">
            <a:solidFill>
              <a:srgbClr val="FF0000"/>
            </a:solidFill>
            <a:round/>
            <a:headEnd/>
            <a:tailEnd type="stealth" w="med" len="med"/>
          </a:ln>
          <a:effectLst/>
        </p:spPr>
        <p:txBody>
          <a:bodyPr/>
          <a:lstStyle/>
          <a:p>
            <a:endParaRPr lang="en-US"/>
          </a:p>
        </p:txBody>
      </p:sp>
      <p:sp>
        <p:nvSpPr>
          <p:cNvPr id="43017" name="Line 9"/>
          <p:cNvSpPr>
            <a:spLocks noChangeShapeType="1"/>
          </p:cNvSpPr>
          <p:nvPr/>
        </p:nvSpPr>
        <p:spPr bwMode="auto">
          <a:xfrm flipH="1">
            <a:off x="3733800" y="2514600"/>
            <a:ext cx="323850" cy="1295400"/>
          </a:xfrm>
          <a:prstGeom prst="line">
            <a:avLst/>
          </a:prstGeom>
          <a:noFill/>
          <a:ln w="76200">
            <a:solidFill>
              <a:srgbClr val="FF0000"/>
            </a:solidFill>
            <a:round/>
            <a:headEnd/>
            <a:tailEnd type="stealth" w="med" len="med"/>
          </a:ln>
          <a:effectLst/>
        </p:spPr>
        <p:txBody>
          <a:bodyPr/>
          <a:lstStyle/>
          <a:p>
            <a:endParaRPr lang="en-US"/>
          </a:p>
        </p:txBody>
      </p:sp>
      <p:sp>
        <p:nvSpPr>
          <p:cNvPr id="43018" name="Line 10"/>
          <p:cNvSpPr>
            <a:spLocks noChangeShapeType="1"/>
          </p:cNvSpPr>
          <p:nvPr/>
        </p:nvSpPr>
        <p:spPr bwMode="auto">
          <a:xfrm flipH="1" flipV="1">
            <a:off x="2800350" y="3048000"/>
            <a:ext cx="819150" cy="762000"/>
          </a:xfrm>
          <a:prstGeom prst="line">
            <a:avLst/>
          </a:prstGeom>
          <a:noFill/>
          <a:ln w="76200">
            <a:solidFill>
              <a:srgbClr val="006600"/>
            </a:solidFill>
            <a:round/>
            <a:headEnd/>
            <a:tailEnd type="stealth" w="med" len="med"/>
          </a:ln>
          <a:effectLst/>
        </p:spPr>
        <p:txBody>
          <a:bodyPr/>
          <a:lstStyle/>
          <a:p>
            <a:endParaRPr lang="en-US"/>
          </a:p>
        </p:txBody>
      </p:sp>
      <p:sp>
        <p:nvSpPr>
          <p:cNvPr id="43019" name="Line 11"/>
          <p:cNvSpPr>
            <a:spLocks noChangeShapeType="1"/>
          </p:cNvSpPr>
          <p:nvPr/>
        </p:nvSpPr>
        <p:spPr bwMode="auto">
          <a:xfrm flipH="1" flipV="1">
            <a:off x="2590800" y="1485900"/>
            <a:ext cx="247650" cy="1485900"/>
          </a:xfrm>
          <a:prstGeom prst="line">
            <a:avLst/>
          </a:prstGeom>
          <a:noFill/>
          <a:ln w="76200">
            <a:solidFill>
              <a:srgbClr val="006600"/>
            </a:solidFill>
            <a:round/>
            <a:headEnd/>
            <a:tailEnd type="stealth" w="med" len="med"/>
          </a:ln>
          <a:effectLst/>
        </p:spPr>
        <p:txBody>
          <a:bodyPr/>
          <a:lstStyle/>
          <a:p>
            <a:endParaRPr lang="en-US"/>
          </a:p>
        </p:txBody>
      </p:sp>
      <p:sp>
        <p:nvSpPr>
          <p:cNvPr id="43020" name="Line 12"/>
          <p:cNvSpPr>
            <a:spLocks noChangeShapeType="1"/>
          </p:cNvSpPr>
          <p:nvPr/>
        </p:nvSpPr>
        <p:spPr bwMode="auto">
          <a:xfrm>
            <a:off x="4210050" y="2552700"/>
            <a:ext cx="609600" cy="1123950"/>
          </a:xfrm>
          <a:prstGeom prst="line">
            <a:avLst/>
          </a:prstGeom>
          <a:noFill/>
          <a:ln w="76200">
            <a:solidFill>
              <a:srgbClr val="FF0000"/>
            </a:solidFill>
            <a:round/>
            <a:headEnd/>
            <a:tailEnd type="stealth" w="med" len="med"/>
          </a:ln>
          <a:effectLst/>
        </p:spPr>
        <p:txBody>
          <a:bodyPr/>
          <a:lstStyle/>
          <a:p>
            <a:endParaRPr lang="en-US"/>
          </a:p>
        </p:txBody>
      </p:sp>
      <p:sp>
        <p:nvSpPr>
          <p:cNvPr id="43021" name="Line 13"/>
          <p:cNvSpPr>
            <a:spLocks noChangeShapeType="1"/>
          </p:cNvSpPr>
          <p:nvPr/>
        </p:nvSpPr>
        <p:spPr bwMode="auto">
          <a:xfrm>
            <a:off x="4781550" y="3867150"/>
            <a:ext cx="0" cy="1104900"/>
          </a:xfrm>
          <a:prstGeom prst="line">
            <a:avLst/>
          </a:prstGeom>
          <a:noFill/>
          <a:ln w="76200">
            <a:solidFill>
              <a:srgbClr val="FF0000"/>
            </a:solidFill>
            <a:round/>
            <a:headEnd/>
            <a:tailEnd type="stealth" w="med" len="med"/>
          </a:ln>
          <a:effectLst/>
        </p:spPr>
        <p:txBody>
          <a:bodyPr/>
          <a:lstStyle/>
          <a:p>
            <a:endParaRPr lang="en-US"/>
          </a:p>
        </p:txBody>
      </p:sp>
      <p:sp>
        <p:nvSpPr>
          <p:cNvPr id="43022" name="Line 14"/>
          <p:cNvSpPr>
            <a:spLocks noChangeShapeType="1"/>
          </p:cNvSpPr>
          <p:nvPr/>
        </p:nvSpPr>
        <p:spPr bwMode="auto">
          <a:xfrm flipH="1" flipV="1">
            <a:off x="3581400" y="4419600"/>
            <a:ext cx="1200150" cy="514350"/>
          </a:xfrm>
          <a:prstGeom prst="line">
            <a:avLst/>
          </a:prstGeom>
          <a:noFill/>
          <a:ln w="76200">
            <a:solidFill>
              <a:srgbClr val="006600"/>
            </a:solidFill>
            <a:round/>
            <a:headEnd/>
            <a:tailEnd type="stealth" w="med" len="med"/>
          </a:ln>
          <a:effectLst/>
        </p:spPr>
        <p:txBody>
          <a:bodyPr/>
          <a:lstStyle/>
          <a:p>
            <a:endParaRPr lang="en-US"/>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43012"/>
                                        </p:tgtEl>
                                        <p:attrNameLst>
                                          <p:attrName>style.visibility</p:attrName>
                                        </p:attrNameLst>
                                      </p:cBhvr>
                                      <p:to>
                                        <p:strVal val="visible"/>
                                      </p:to>
                                    </p:set>
                                    <p:animEffect transition="in" filter="dissolve">
                                      <p:cBhvr>
                                        <p:cTn id="7" dur="500"/>
                                        <p:tgtEl>
                                          <p:spTgt spid="43012"/>
                                        </p:tgtEl>
                                      </p:cBhvr>
                                    </p:animEffect>
                                  </p:childTnLst>
                                </p:cTn>
                              </p:par>
                            </p:childTnLst>
                          </p:cTn>
                        </p:par>
                        <p:par>
                          <p:cTn id="8" fill="hold">
                            <p:stCondLst>
                              <p:cond delay="500"/>
                            </p:stCondLst>
                            <p:childTnLst>
                              <p:par>
                                <p:cTn id="9" presetID="9" presetClass="entr" presetSubtype="0" fill="hold" nodeType="afterEffect">
                                  <p:stCondLst>
                                    <p:cond delay="0"/>
                                  </p:stCondLst>
                                  <p:childTnLst>
                                    <p:set>
                                      <p:cBhvr>
                                        <p:cTn id="10" dur="1" fill="hold">
                                          <p:stCondLst>
                                            <p:cond delay="0"/>
                                          </p:stCondLst>
                                        </p:cTn>
                                        <p:tgtEl>
                                          <p:spTgt spid="43011"/>
                                        </p:tgtEl>
                                        <p:attrNameLst>
                                          <p:attrName>style.visibility</p:attrName>
                                        </p:attrNameLst>
                                      </p:cBhvr>
                                      <p:to>
                                        <p:strVal val="visible"/>
                                      </p:to>
                                    </p:set>
                                    <p:animEffect transition="in" filter="dissolve">
                                      <p:cBhvr>
                                        <p:cTn id="11" dur="500"/>
                                        <p:tgtEl>
                                          <p:spTgt spid="43011"/>
                                        </p:tgtEl>
                                      </p:cBhvr>
                                    </p:animEffect>
                                  </p:childTnLst>
                                </p:cTn>
                              </p:par>
                            </p:childTnLst>
                          </p:cTn>
                        </p:par>
                        <p:par>
                          <p:cTn id="12" fill="hold">
                            <p:stCondLst>
                              <p:cond delay="1000"/>
                            </p:stCondLst>
                            <p:childTnLst>
                              <p:par>
                                <p:cTn id="13" presetID="2" presetClass="entr" presetSubtype="2" fill="hold" grpId="0" nodeType="afterEffect">
                                  <p:stCondLst>
                                    <p:cond delay="0"/>
                                  </p:stCondLst>
                                  <p:childTnLst>
                                    <p:set>
                                      <p:cBhvr>
                                        <p:cTn id="14" dur="1" fill="hold">
                                          <p:stCondLst>
                                            <p:cond delay="0"/>
                                          </p:stCondLst>
                                        </p:cTn>
                                        <p:tgtEl>
                                          <p:spTgt spid="43013"/>
                                        </p:tgtEl>
                                        <p:attrNameLst>
                                          <p:attrName>style.visibility</p:attrName>
                                        </p:attrNameLst>
                                      </p:cBhvr>
                                      <p:to>
                                        <p:strVal val="visible"/>
                                      </p:to>
                                    </p:set>
                                    <p:anim calcmode="lin" valueType="num">
                                      <p:cBhvr additive="base">
                                        <p:cTn id="15" dur="500" fill="hold"/>
                                        <p:tgtEl>
                                          <p:spTgt spid="43013"/>
                                        </p:tgtEl>
                                        <p:attrNameLst>
                                          <p:attrName>ppt_x</p:attrName>
                                        </p:attrNameLst>
                                      </p:cBhvr>
                                      <p:tavLst>
                                        <p:tav tm="0">
                                          <p:val>
                                            <p:strVal val="1+#ppt_w/2"/>
                                          </p:val>
                                        </p:tav>
                                        <p:tav tm="100000">
                                          <p:val>
                                            <p:strVal val="#ppt_x"/>
                                          </p:val>
                                        </p:tav>
                                      </p:tavLst>
                                    </p:anim>
                                    <p:anim calcmode="lin" valueType="num">
                                      <p:cBhvr additive="base">
                                        <p:cTn id="16" dur="500" fill="hold"/>
                                        <p:tgtEl>
                                          <p:spTgt spid="43013"/>
                                        </p:tgtEl>
                                        <p:attrNameLst>
                                          <p:attrName>ppt_y</p:attrName>
                                        </p:attrNameLst>
                                      </p:cBhvr>
                                      <p:tavLst>
                                        <p:tav tm="0">
                                          <p:val>
                                            <p:strVal val="#ppt_y"/>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9" presetClass="entr" presetSubtype="0" fill="hold" grpId="0" nodeType="clickEffect">
                                  <p:stCondLst>
                                    <p:cond delay="0"/>
                                  </p:stCondLst>
                                  <p:childTnLst>
                                    <p:set>
                                      <p:cBhvr>
                                        <p:cTn id="20" dur="1" fill="hold">
                                          <p:stCondLst>
                                            <p:cond delay="0"/>
                                          </p:stCondLst>
                                        </p:cTn>
                                        <p:tgtEl>
                                          <p:spTgt spid="43014"/>
                                        </p:tgtEl>
                                        <p:attrNameLst>
                                          <p:attrName>style.visibility</p:attrName>
                                        </p:attrNameLst>
                                      </p:cBhvr>
                                      <p:to>
                                        <p:strVal val="visible"/>
                                      </p:to>
                                    </p:set>
                                    <p:animEffect transition="in" filter="dissolve">
                                      <p:cBhvr>
                                        <p:cTn id="21" dur="500"/>
                                        <p:tgtEl>
                                          <p:spTgt spid="43014"/>
                                        </p:tgtEl>
                                      </p:cBhvr>
                                    </p:animEffect>
                                  </p:childTnLst>
                                </p:cTn>
                              </p:par>
                            </p:childTnLst>
                          </p:cTn>
                        </p:par>
                        <p:par>
                          <p:cTn id="22" fill="hold">
                            <p:stCondLst>
                              <p:cond delay="500"/>
                            </p:stCondLst>
                            <p:childTnLst>
                              <p:par>
                                <p:cTn id="23" presetID="9" presetClass="entr" presetSubtype="0" fill="hold" grpId="0" nodeType="afterEffect">
                                  <p:stCondLst>
                                    <p:cond delay="0"/>
                                  </p:stCondLst>
                                  <p:childTnLst>
                                    <p:set>
                                      <p:cBhvr>
                                        <p:cTn id="24" dur="1" fill="hold">
                                          <p:stCondLst>
                                            <p:cond delay="0"/>
                                          </p:stCondLst>
                                        </p:cTn>
                                        <p:tgtEl>
                                          <p:spTgt spid="43015"/>
                                        </p:tgtEl>
                                        <p:attrNameLst>
                                          <p:attrName>style.visibility</p:attrName>
                                        </p:attrNameLst>
                                      </p:cBhvr>
                                      <p:to>
                                        <p:strVal val="visible"/>
                                      </p:to>
                                    </p:set>
                                    <p:animEffect transition="in" filter="dissolve">
                                      <p:cBhvr>
                                        <p:cTn id="25" dur="2000"/>
                                        <p:tgtEl>
                                          <p:spTgt spid="43015"/>
                                        </p:tgtEl>
                                      </p:cBhvr>
                                    </p:animEffect>
                                  </p:childTnLst>
                                </p:cTn>
                              </p:par>
                            </p:childTnLst>
                          </p:cTn>
                        </p:par>
                        <p:par>
                          <p:cTn id="26" fill="hold">
                            <p:stCondLst>
                              <p:cond delay="2500"/>
                            </p:stCondLst>
                            <p:childTnLst>
                              <p:par>
                                <p:cTn id="27" presetID="9" presetClass="entr" presetSubtype="0" fill="hold" grpId="0" nodeType="afterEffect">
                                  <p:stCondLst>
                                    <p:cond delay="0"/>
                                  </p:stCondLst>
                                  <p:childTnLst>
                                    <p:set>
                                      <p:cBhvr>
                                        <p:cTn id="28" dur="1" fill="hold">
                                          <p:stCondLst>
                                            <p:cond delay="0"/>
                                          </p:stCondLst>
                                        </p:cTn>
                                        <p:tgtEl>
                                          <p:spTgt spid="43016"/>
                                        </p:tgtEl>
                                        <p:attrNameLst>
                                          <p:attrName>style.visibility</p:attrName>
                                        </p:attrNameLst>
                                      </p:cBhvr>
                                      <p:to>
                                        <p:strVal val="visible"/>
                                      </p:to>
                                    </p:set>
                                    <p:animEffect transition="in" filter="dissolve">
                                      <p:cBhvr>
                                        <p:cTn id="29" dur="2000"/>
                                        <p:tgtEl>
                                          <p:spTgt spid="43016"/>
                                        </p:tgtEl>
                                      </p:cBhvr>
                                    </p:animEffect>
                                  </p:childTnLst>
                                </p:cTn>
                              </p:par>
                            </p:childTnLst>
                          </p:cTn>
                        </p:par>
                        <p:par>
                          <p:cTn id="30" fill="hold">
                            <p:stCondLst>
                              <p:cond delay="4500"/>
                            </p:stCondLst>
                            <p:childTnLst>
                              <p:par>
                                <p:cTn id="31" presetID="9" presetClass="entr" presetSubtype="0" fill="hold" grpId="0" nodeType="afterEffect">
                                  <p:stCondLst>
                                    <p:cond delay="0"/>
                                  </p:stCondLst>
                                  <p:childTnLst>
                                    <p:set>
                                      <p:cBhvr>
                                        <p:cTn id="32" dur="1" fill="hold">
                                          <p:stCondLst>
                                            <p:cond delay="0"/>
                                          </p:stCondLst>
                                        </p:cTn>
                                        <p:tgtEl>
                                          <p:spTgt spid="43017"/>
                                        </p:tgtEl>
                                        <p:attrNameLst>
                                          <p:attrName>style.visibility</p:attrName>
                                        </p:attrNameLst>
                                      </p:cBhvr>
                                      <p:to>
                                        <p:strVal val="visible"/>
                                      </p:to>
                                    </p:set>
                                    <p:animEffect transition="in" filter="dissolve">
                                      <p:cBhvr>
                                        <p:cTn id="33" dur="2000"/>
                                        <p:tgtEl>
                                          <p:spTgt spid="43017"/>
                                        </p:tgtEl>
                                      </p:cBhvr>
                                    </p:animEffect>
                                  </p:childTnLst>
                                </p:cTn>
                              </p:par>
                            </p:childTnLst>
                          </p:cTn>
                        </p:par>
                        <p:par>
                          <p:cTn id="34" fill="hold">
                            <p:stCondLst>
                              <p:cond delay="6500"/>
                            </p:stCondLst>
                            <p:childTnLst>
                              <p:par>
                                <p:cTn id="35" presetID="9" presetClass="entr" presetSubtype="0" fill="hold" grpId="0" nodeType="afterEffect">
                                  <p:stCondLst>
                                    <p:cond delay="0"/>
                                  </p:stCondLst>
                                  <p:childTnLst>
                                    <p:set>
                                      <p:cBhvr>
                                        <p:cTn id="36" dur="1" fill="hold">
                                          <p:stCondLst>
                                            <p:cond delay="0"/>
                                          </p:stCondLst>
                                        </p:cTn>
                                        <p:tgtEl>
                                          <p:spTgt spid="43018"/>
                                        </p:tgtEl>
                                        <p:attrNameLst>
                                          <p:attrName>style.visibility</p:attrName>
                                        </p:attrNameLst>
                                      </p:cBhvr>
                                      <p:to>
                                        <p:strVal val="visible"/>
                                      </p:to>
                                    </p:set>
                                    <p:animEffect transition="in" filter="dissolve">
                                      <p:cBhvr>
                                        <p:cTn id="37" dur="2000"/>
                                        <p:tgtEl>
                                          <p:spTgt spid="43018"/>
                                        </p:tgtEl>
                                      </p:cBhvr>
                                    </p:animEffect>
                                  </p:childTnLst>
                                </p:cTn>
                              </p:par>
                            </p:childTnLst>
                          </p:cTn>
                        </p:par>
                        <p:par>
                          <p:cTn id="38" fill="hold">
                            <p:stCondLst>
                              <p:cond delay="8500"/>
                            </p:stCondLst>
                            <p:childTnLst>
                              <p:par>
                                <p:cTn id="39" presetID="9" presetClass="entr" presetSubtype="0" fill="hold" grpId="0" nodeType="afterEffect">
                                  <p:stCondLst>
                                    <p:cond delay="0"/>
                                  </p:stCondLst>
                                  <p:childTnLst>
                                    <p:set>
                                      <p:cBhvr>
                                        <p:cTn id="40" dur="1" fill="hold">
                                          <p:stCondLst>
                                            <p:cond delay="0"/>
                                          </p:stCondLst>
                                        </p:cTn>
                                        <p:tgtEl>
                                          <p:spTgt spid="43019"/>
                                        </p:tgtEl>
                                        <p:attrNameLst>
                                          <p:attrName>style.visibility</p:attrName>
                                        </p:attrNameLst>
                                      </p:cBhvr>
                                      <p:to>
                                        <p:strVal val="visible"/>
                                      </p:to>
                                    </p:set>
                                    <p:animEffect transition="in" filter="dissolve">
                                      <p:cBhvr>
                                        <p:cTn id="41" dur="2000"/>
                                        <p:tgtEl>
                                          <p:spTgt spid="43019"/>
                                        </p:tgtEl>
                                      </p:cBhvr>
                                    </p:animEffect>
                                  </p:childTnLst>
                                </p:cTn>
                              </p:par>
                            </p:childTnLst>
                          </p:cTn>
                        </p:par>
                        <p:par>
                          <p:cTn id="42" fill="hold">
                            <p:stCondLst>
                              <p:cond delay="10500"/>
                            </p:stCondLst>
                            <p:childTnLst>
                              <p:par>
                                <p:cTn id="43" presetID="9" presetClass="entr" presetSubtype="0" fill="hold" grpId="0" nodeType="afterEffect">
                                  <p:stCondLst>
                                    <p:cond delay="0"/>
                                  </p:stCondLst>
                                  <p:childTnLst>
                                    <p:set>
                                      <p:cBhvr>
                                        <p:cTn id="44" dur="1" fill="hold">
                                          <p:stCondLst>
                                            <p:cond delay="0"/>
                                          </p:stCondLst>
                                        </p:cTn>
                                        <p:tgtEl>
                                          <p:spTgt spid="43020"/>
                                        </p:tgtEl>
                                        <p:attrNameLst>
                                          <p:attrName>style.visibility</p:attrName>
                                        </p:attrNameLst>
                                      </p:cBhvr>
                                      <p:to>
                                        <p:strVal val="visible"/>
                                      </p:to>
                                    </p:set>
                                    <p:animEffect transition="in" filter="dissolve">
                                      <p:cBhvr>
                                        <p:cTn id="45" dur="2000"/>
                                        <p:tgtEl>
                                          <p:spTgt spid="43020"/>
                                        </p:tgtEl>
                                      </p:cBhvr>
                                    </p:animEffect>
                                  </p:childTnLst>
                                </p:cTn>
                              </p:par>
                            </p:childTnLst>
                          </p:cTn>
                        </p:par>
                        <p:par>
                          <p:cTn id="46" fill="hold">
                            <p:stCondLst>
                              <p:cond delay="12500"/>
                            </p:stCondLst>
                            <p:childTnLst>
                              <p:par>
                                <p:cTn id="47" presetID="9" presetClass="entr" presetSubtype="0" fill="hold" grpId="0" nodeType="afterEffect">
                                  <p:stCondLst>
                                    <p:cond delay="0"/>
                                  </p:stCondLst>
                                  <p:childTnLst>
                                    <p:set>
                                      <p:cBhvr>
                                        <p:cTn id="48" dur="1" fill="hold">
                                          <p:stCondLst>
                                            <p:cond delay="0"/>
                                          </p:stCondLst>
                                        </p:cTn>
                                        <p:tgtEl>
                                          <p:spTgt spid="43021"/>
                                        </p:tgtEl>
                                        <p:attrNameLst>
                                          <p:attrName>style.visibility</p:attrName>
                                        </p:attrNameLst>
                                      </p:cBhvr>
                                      <p:to>
                                        <p:strVal val="visible"/>
                                      </p:to>
                                    </p:set>
                                    <p:animEffect transition="in" filter="dissolve">
                                      <p:cBhvr>
                                        <p:cTn id="49" dur="2000"/>
                                        <p:tgtEl>
                                          <p:spTgt spid="43021"/>
                                        </p:tgtEl>
                                      </p:cBhvr>
                                    </p:animEffect>
                                  </p:childTnLst>
                                </p:cTn>
                              </p:par>
                            </p:childTnLst>
                          </p:cTn>
                        </p:par>
                        <p:par>
                          <p:cTn id="50" fill="hold">
                            <p:stCondLst>
                              <p:cond delay="14500"/>
                            </p:stCondLst>
                            <p:childTnLst>
                              <p:par>
                                <p:cTn id="51" presetID="9" presetClass="entr" presetSubtype="0" fill="hold" grpId="0" nodeType="afterEffect">
                                  <p:stCondLst>
                                    <p:cond delay="0"/>
                                  </p:stCondLst>
                                  <p:childTnLst>
                                    <p:set>
                                      <p:cBhvr>
                                        <p:cTn id="52" dur="1" fill="hold">
                                          <p:stCondLst>
                                            <p:cond delay="0"/>
                                          </p:stCondLst>
                                        </p:cTn>
                                        <p:tgtEl>
                                          <p:spTgt spid="43022"/>
                                        </p:tgtEl>
                                        <p:attrNameLst>
                                          <p:attrName>style.visibility</p:attrName>
                                        </p:attrNameLst>
                                      </p:cBhvr>
                                      <p:to>
                                        <p:strVal val="visible"/>
                                      </p:to>
                                    </p:set>
                                    <p:animEffect transition="in" filter="dissolve">
                                      <p:cBhvr>
                                        <p:cTn id="53" dur="2000"/>
                                        <p:tgtEl>
                                          <p:spTgt spid="430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012" grpId="0"/>
      <p:bldP spid="43013" grpId="0"/>
      <p:bldP spid="43014" grpId="0" animBg="1"/>
      <p:bldP spid="43015" grpId="0" animBg="1"/>
      <p:bldP spid="43016" grpId="0" animBg="1"/>
      <p:bldP spid="43017" grpId="0" animBg="1"/>
      <p:bldP spid="43018" grpId="0" animBg="1"/>
      <p:bldP spid="43019" grpId="0" animBg="1"/>
      <p:bldP spid="43020" grpId="0" animBg="1"/>
      <p:bldP spid="43021" grpId="0" animBg="1"/>
      <p:bldP spid="43022"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The figure shows a graph with the horizontal axis labeled Unemployment Rate and the vertical axis labeled Inflation Rate. There is one downward sloping curve and one vertical straight line on the graph. The vertical line labeled Long-Run Phillips curve is parallel to the vertical axis. It begins at a point, labeled Natural Rate, about halfway along the horizontal axis. The downward sloping curve is labeled Short-Run Phillips Curve. This curve starts near the top and slightly to the right of the vertical axis,  and moves downward to the right and crosses the the vertival LRPC curve at a point labeled S. It ends slightly above the horizontal axis, far to the right of the vertical axis.  There is a point labeled R on the Short-Run Phillips Curve, to the left of the Long-Run Phillips Curve. ">
            <a:extLst>
              <a:ext uri="{FF2B5EF4-FFF2-40B4-BE49-F238E27FC236}">
                <a16:creationId xmlns:a16="http://schemas.microsoft.com/office/drawing/2014/main" id="{6718E1E9-9B76-8497-1773-4BFE3A27054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14600" y="152400"/>
            <a:ext cx="3532539" cy="2917616"/>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a:extLst>
              <a:ext uri="{FF2B5EF4-FFF2-40B4-BE49-F238E27FC236}">
                <a16:creationId xmlns:a16="http://schemas.microsoft.com/office/drawing/2014/main" id="{2AA79DE9-76F3-4CA8-85C9-9A9992C337F5}"/>
              </a:ext>
            </a:extLst>
          </p:cNvPr>
          <p:cNvPicPr>
            <a:picLocks noGrp="1" noRot="1" noChangeAspect="1" noMove="1" noResize="1" noEditPoints="1" noAdjustHandles="1" noChangeArrowheads="1" noChangeShapeType="1" noCrop="1"/>
          </p:cNvPicPr>
          <p:nvPr/>
        </p:nvPicPr>
        <p:blipFill>
          <a:blip r:embed="rId3"/>
          <a:stretch>
            <a:fillRect/>
          </a:stretch>
        </p:blipFill>
        <p:spPr>
          <a:xfrm>
            <a:off x="884436" y="3035380"/>
            <a:ext cx="7268964" cy="3822620"/>
          </a:xfrm>
          <a:prstGeom prst="rect">
            <a:avLst/>
          </a:prstGeom>
        </p:spPr>
      </p:pic>
      <p:sp>
        <p:nvSpPr>
          <p:cNvPr id="6" name="Oval 5">
            <a:extLst>
              <a:ext uri="{FF2B5EF4-FFF2-40B4-BE49-F238E27FC236}">
                <a16:creationId xmlns:a16="http://schemas.microsoft.com/office/drawing/2014/main" id="{2AC48947-806A-32AD-C5FB-A7921CA92F93}"/>
              </a:ext>
            </a:extLst>
          </p:cNvPr>
          <p:cNvSpPr/>
          <p:nvPr/>
        </p:nvSpPr>
        <p:spPr>
          <a:xfrm>
            <a:off x="1045535" y="3581400"/>
            <a:ext cx="457200" cy="45720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980444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9F49DF20-3036-F390-D26E-BA308B9F2A2C}"/>
              </a:ext>
            </a:extLst>
          </p:cNvPr>
          <p:cNvPicPr>
            <a:picLocks noGrp="1" noRot="1" noChangeAspect="1" noMove="1" noResize="1" noEditPoints="1" noAdjustHandles="1" noChangeArrowheads="1" noChangeShapeType="1" noCrop="1"/>
          </p:cNvPicPr>
          <p:nvPr/>
        </p:nvPicPr>
        <p:blipFill>
          <a:blip r:embed="rId2"/>
          <a:stretch>
            <a:fillRect/>
          </a:stretch>
        </p:blipFill>
        <p:spPr>
          <a:xfrm>
            <a:off x="1274135" y="228600"/>
            <a:ext cx="6699607" cy="5336975"/>
          </a:xfrm>
          <a:prstGeom prst="rect">
            <a:avLst/>
          </a:prstGeom>
        </p:spPr>
      </p:pic>
      <p:sp>
        <p:nvSpPr>
          <p:cNvPr id="8" name="Oval 7">
            <a:extLst>
              <a:ext uri="{FF2B5EF4-FFF2-40B4-BE49-F238E27FC236}">
                <a16:creationId xmlns:a16="http://schemas.microsoft.com/office/drawing/2014/main" id="{08D707D4-91D1-30CD-9A56-F1C57DF431E1}"/>
              </a:ext>
            </a:extLst>
          </p:cNvPr>
          <p:cNvSpPr/>
          <p:nvPr/>
        </p:nvSpPr>
        <p:spPr>
          <a:xfrm>
            <a:off x="1447800" y="914400"/>
            <a:ext cx="609600" cy="53340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3982486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505200" y="-213519"/>
            <a:ext cx="8686800" cy="838200"/>
          </a:xfrm>
        </p:spPr>
        <p:txBody>
          <a:bodyPr/>
          <a:lstStyle/>
          <a:p>
            <a:r>
              <a:rPr lang="en-US" dirty="0"/>
              <a:t>2015 Exam</a:t>
            </a:r>
          </a:p>
        </p:txBody>
      </p:sp>
      <p:sp>
        <p:nvSpPr>
          <p:cNvPr id="3" name="Content Placeholder 2"/>
          <p:cNvSpPr>
            <a:spLocks noGrp="1"/>
          </p:cNvSpPr>
          <p:nvPr>
            <p:ph idx="1"/>
          </p:nvPr>
        </p:nvSpPr>
        <p:spPr/>
        <p:txBody>
          <a:bodyPr/>
          <a:lstStyle/>
          <a:p>
            <a:endParaRPr lang="en-US"/>
          </a:p>
        </p:txBody>
      </p:sp>
      <p:pic>
        <p:nvPicPr>
          <p:cNvPr id="4" name="Picture 3"/>
          <p:cNvPicPr>
            <a:picLocks noChangeAspect="1"/>
          </p:cNvPicPr>
          <p:nvPr/>
        </p:nvPicPr>
        <p:blipFill>
          <a:blip r:embed="rId2"/>
          <a:stretch>
            <a:fillRect/>
          </a:stretch>
        </p:blipFill>
        <p:spPr>
          <a:xfrm>
            <a:off x="17072" y="533400"/>
            <a:ext cx="9262256" cy="6324600"/>
          </a:xfrm>
          <a:prstGeom prst="rect">
            <a:avLst/>
          </a:prstGeom>
        </p:spPr>
      </p:pic>
      <p:sp>
        <p:nvSpPr>
          <p:cNvPr id="5" name="Oval 4"/>
          <p:cNvSpPr/>
          <p:nvPr/>
        </p:nvSpPr>
        <p:spPr>
          <a:xfrm>
            <a:off x="914400" y="1371600"/>
            <a:ext cx="838200" cy="762000"/>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4783284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80">
                                          <p:stCondLst>
                                            <p:cond delay="0"/>
                                          </p:stCondLst>
                                        </p:cTn>
                                        <p:tgtEl>
                                          <p:spTgt spid="5"/>
                                        </p:tgtEl>
                                      </p:cBhvr>
                                    </p:animEffect>
                                    <p:anim calcmode="lin" valueType="num">
                                      <p:cBhvr>
                                        <p:cTn id="8" dur="1822"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5"/>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5"/>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5"/>
                                        </p:tgtEl>
                                        <p:attrNameLst>
                                          <p:attrName>ppt_y</p:attrName>
                                        </p:attrNameLst>
                                      </p:cBhvr>
                                      <p:tavLst>
                                        <p:tav tm="0" fmla="#ppt_y-sin(pi*$)/81">
                                          <p:val>
                                            <p:fltVal val="0"/>
                                          </p:val>
                                        </p:tav>
                                        <p:tav tm="100000">
                                          <p:val>
                                            <p:fltVal val="1"/>
                                          </p:val>
                                        </p:tav>
                                      </p:tavLst>
                                    </p:anim>
                                    <p:animScale>
                                      <p:cBhvr>
                                        <p:cTn id="13" dur="26">
                                          <p:stCondLst>
                                            <p:cond delay="650"/>
                                          </p:stCondLst>
                                        </p:cTn>
                                        <p:tgtEl>
                                          <p:spTgt spid="5"/>
                                        </p:tgtEl>
                                      </p:cBhvr>
                                      <p:to x="100000" y="60000"/>
                                    </p:animScale>
                                    <p:animScale>
                                      <p:cBhvr>
                                        <p:cTn id="14" dur="166" decel="50000">
                                          <p:stCondLst>
                                            <p:cond delay="676"/>
                                          </p:stCondLst>
                                        </p:cTn>
                                        <p:tgtEl>
                                          <p:spTgt spid="5"/>
                                        </p:tgtEl>
                                      </p:cBhvr>
                                      <p:to x="100000" y="100000"/>
                                    </p:animScale>
                                    <p:animScale>
                                      <p:cBhvr>
                                        <p:cTn id="15" dur="26">
                                          <p:stCondLst>
                                            <p:cond delay="1312"/>
                                          </p:stCondLst>
                                        </p:cTn>
                                        <p:tgtEl>
                                          <p:spTgt spid="5"/>
                                        </p:tgtEl>
                                      </p:cBhvr>
                                      <p:to x="100000" y="80000"/>
                                    </p:animScale>
                                    <p:animScale>
                                      <p:cBhvr>
                                        <p:cTn id="16" dur="166" decel="50000">
                                          <p:stCondLst>
                                            <p:cond delay="1338"/>
                                          </p:stCondLst>
                                        </p:cTn>
                                        <p:tgtEl>
                                          <p:spTgt spid="5"/>
                                        </p:tgtEl>
                                      </p:cBhvr>
                                      <p:to x="100000" y="100000"/>
                                    </p:animScale>
                                    <p:animScale>
                                      <p:cBhvr>
                                        <p:cTn id="17" dur="26">
                                          <p:stCondLst>
                                            <p:cond delay="1642"/>
                                          </p:stCondLst>
                                        </p:cTn>
                                        <p:tgtEl>
                                          <p:spTgt spid="5"/>
                                        </p:tgtEl>
                                      </p:cBhvr>
                                      <p:to x="100000" y="90000"/>
                                    </p:animScale>
                                    <p:animScale>
                                      <p:cBhvr>
                                        <p:cTn id="18" dur="166" decel="50000">
                                          <p:stCondLst>
                                            <p:cond delay="1668"/>
                                          </p:stCondLst>
                                        </p:cTn>
                                        <p:tgtEl>
                                          <p:spTgt spid="5"/>
                                        </p:tgtEl>
                                      </p:cBhvr>
                                      <p:to x="100000" y="100000"/>
                                    </p:animScale>
                                    <p:animScale>
                                      <p:cBhvr>
                                        <p:cTn id="19" dur="26">
                                          <p:stCondLst>
                                            <p:cond delay="1808"/>
                                          </p:stCondLst>
                                        </p:cTn>
                                        <p:tgtEl>
                                          <p:spTgt spid="5"/>
                                        </p:tgtEl>
                                      </p:cBhvr>
                                      <p:to x="100000" y="95000"/>
                                    </p:animScale>
                                    <p:animScale>
                                      <p:cBhvr>
                                        <p:cTn id="20" dur="166" decel="50000">
                                          <p:stCondLst>
                                            <p:cond delay="1834"/>
                                          </p:stCondLst>
                                        </p:cTn>
                                        <p:tgtEl>
                                          <p:spTgt spid="5"/>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79181005-87F7-4205-0300-A4B282CB486F}"/>
              </a:ext>
            </a:extLst>
          </p:cNvPr>
          <p:cNvPicPr>
            <a:picLocks noChangeAspect="1"/>
          </p:cNvPicPr>
          <p:nvPr/>
        </p:nvPicPr>
        <p:blipFill>
          <a:blip r:embed="rId2"/>
          <a:stretch>
            <a:fillRect/>
          </a:stretch>
        </p:blipFill>
        <p:spPr>
          <a:xfrm>
            <a:off x="0" y="5767478"/>
            <a:ext cx="1898918" cy="1076345"/>
          </a:xfrm>
          <a:prstGeom prst="rect">
            <a:avLst/>
          </a:prstGeom>
        </p:spPr>
      </p:pic>
      <p:pic>
        <p:nvPicPr>
          <p:cNvPr id="7" name="Picture 6">
            <a:hlinkClick r:id="rId3"/>
            <a:extLst>
              <a:ext uri="{FF2B5EF4-FFF2-40B4-BE49-F238E27FC236}">
                <a16:creationId xmlns:a16="http://schemas.microsoft.com/office/drawing/2014/main" id="{1A9E8FDC-644D-BD08-071D-E0A09B90AE15}"/>
              </a:ext>
            </a:extLst>
          </p:cNvPr>
          <p:cNvPicPr>
            <a:picLocks noGrp="1" noRot="1" noChangeAspect="1" noMove="1" noResize="1" noEditPoints="1" noAdjustHandles="1" noChangeArrowheads="1" noChangeShapeType="1" noCrop="1"/>
          </p:cNvPicPr>
          <p:nvPr/>
        </p:nvPicPr>
        <p:blipFill>
          <a:blip r:embed="rId4"/>
          <a:stretch>
            <a:fillRect/>
          </a:stretch>
        </p:blipFill>
        <p:spPr>
          <a:xfrm>
            <a:off x="-5316" y="28354"/>
            <a:ext cx="9027617" cy="4762349"/>
          </a:xfrm>
          <a:prstGeom prst="rect">
            <a:avLst/>
          </a:prstGeom>
        </p:spPr>
      </p:pic>
      <p:sp>
        <p:nvSpPr>
          <p:cNvPr id="8" name="Rectangle 7">
            <a:extLst>
              <a:ext uri="{FF2B5EF4-FFF2-40B4-BE49-F238E27FC236}">
                <a16:creationId xmlns:a16="http://schemas.microsoft.com/office/drawing/2014/main" id="{A66619A6-3BE8-5347-2673-FAFEEF78FA59}"/>
              </a:ext>
            </a:extLst>
          </p:cNvPr>
          <p:cNvSpPr/>
          <p:nvPr/>
        </p:nvSpPr>
        <p:spPr>
          <a:xfrm>
            <a:off x="2590800" y="3124200"/>
            <a:ext cx="914400" cy="457200"/>
          </a:xfrm>
          <a:prstGeom prst="rect">
            <a:avLst/>
          </a:prstGeom>
          <a:noFill/>
          <a:ln w="41275">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dirty="0"/>
          </a:p>
        </p:txBody>
      </p:sp>
      <p:sp>
        <p:nvSpPr>
          <p:cNvPr id="9" name="Rectangle 8">
            <a:extLst>
              <a:ext uri="{FF2B5EF4-FFF2-40B4-BE49-F238E27FC236}">
                <a16:creationId xmlns:a16="http://schemas.microsoft.com/office/drawing/2014/main" id="{789AB0CA-D09B-32B1-657F-44271FD26B35}"/>
              </a:ext>
            </a:extLst>
          </p:cNvPr>
          <p:cNvSpPr/>
          <p:nvPr/>
        </p:nvSpPr>
        <p:spPr>
          <a:xfrm>
            <a:off x="7162800" y="3136605"/>
            <a:ext cx="914400" cy="457200"/>
          </a:xfrm>
          <a:prstGeom prst="rect">
            <a:avLst/>
          </a:prstGeom>
          <a:noFill/>
          <a:ln w="41275">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dirty="0"/>
          </a:p>
        </p:txBody>
      </p:sp>
      <p:sp>
        <p:nvSpPr>
          <p:cNvPr id="10" name="Rectangle 9">
            <a:extLst>
              <a:ext uri="{FF2B5EF4-FFF2-40B4-BE49-F238E27FC236}">
                <a16:creationId xmlns:a16="http://schemas.microsoft.com/office/drawing/2014/main" id="{C2B71879-91DE-BEE6-0B22-A20F04D2BB3D}"/>
              </a:ext>
            </a:extLst>
          </p:cNvPr>
          <p:cNvSpPr/>
          <p:nvPr/>
        </p:nvSpPr>
        <p:spPr>
          <a:xfrm>
            <a:off x="4800600" y="3434316"/>
            <a:ext cx="609600" cy="381000"/>
          </a:xfrm>
          <a:prstGeom prst="rect">
            <a:avLst/>
          </a:prstGeom>
          <a:noFill/>
          <a:ln w="412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705032CA-E711-FFA7-1509-E625DEB822BB}"/>
              </a:ext>
            </a:extLst>
          </p:cNvPr>
          <p:cNvSpPr/>
          <p:nvPr/>
        </p:nvSpPr>
        <p:spPr>
          <a:xfrm>
            <a:off x="3620673" y="4038600"/>
            <a:ext cx="914400" cy="381000"/>
          </a:xfrm>
          <a:prstGeom prst="rect">
            <a:avLst/>
          </a:prstGeom>
          <a:noFill/>
          <a:ln w="41275">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dirty="0"/>
          </a:p>
        </p:txBody>
      </p:sp>
      <p:sp>
        <p:nvSpPr>
          <p:cNvPr id="12" name="Rectangle 11">
            <a:extLst>
              <a:ext uri="{FF2B5EF4-FFF2-40B4-BE49-F238E27FC236}">
                <a16:creationId xmlns:a16="http://schemas.microsoft.com/office/drawing/2014/main" id="{A39E25F6-187D-2BAC-6EE0-61F78EFC7E49}"/>
              </a:ext>
            </a:extLst>
          </p:cNvPr>
          <p:cNvSpPr/>
          <p:nvPr/>
        </p:nvSpPr>
        <p:spPr>
          <a:xfrm>
            <a:off x="6172200" y="4001754"/>
            <a:ext cx="914400" cy="381000"/>
          </a:xfrm>
          <a:prstGeom prst="rect">
            <a:avLst/>
          </a:prstGeom>
          <a:noFill/>
          <a:ln w="41275">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dirty="0"/>
          </a:p>
        </p:txBody>
      </p:sp>
      <p:sp>
        <p:nvSpPr>
          <p:cNvPr id="13" name="Rectangle 12">
            <a:extLst>
              <a:ext uri="{FF2B5EF4-FFF2-40B4-BE49-F238E27FC236}">
                <a16:creationId xmlns:a16="http://schemas.microsoft.com/office/drawing/2014/main" id="{32ECEBD8-A4B6-2EA0-7B84-0272BDCD16F5}"/>
              </a:ext>
            </a:extLst>
          </p:cNvPr>
          <p:cNvSpPr/>
          <p:nvPr/>
        </p:nvSpPr>
        <p:spPr>
          <a:xfrm>
            <a:off x="5406057" y="4291123"/>
            <a:ext cx="609600" cy="381000"/>
          </a:xfrm>
          <a:prstGeom prst="rect">
            <a:avLst/>
          </a:prstGeom>
          <a:noFill/>
          <a:ln w="412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2032019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1"/>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2"/>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P spid="11" grpId="0" animBg="1"/>
      <p:bldP spid="12" grpId="0" animBg="1"/>
      <p:bldP spid="13"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3470E2-EC1B-E5FE-2696-0964E7C45E83}"/>
              </a:ext>
            </a:extLst>
          </p:cNvPr>
          <p:cNvSpPr>
            <a:spLocks noGrp="1"/>
          </p:cNvSpPr>
          <p:nvPr>
            <p:ph type="title"/>
          </p:nvPr>
        </p:nvSpPr>
        <p:spPr/>
        <p:txBody>
          <a:bodyPr/>
          <a:lstStyle/>
          <a:p>
            <a:endParaRPr lang="en-US"/>
          </a:p>
        </p:txBody>
      </p:sp>
      <p:pic>
        <p:nvPicPr>
          <p:cNvPr id="4" name="Picture 3">
            <a:extLst>
              <a:ext uri="{FF2B5EF4-FFF2-40B4-BE49-F238E27FC236}">
                <a16:creationId xmlns:a16="http://schemas.microsoft.com/office/drawing/2014/main" id="{A3411BFE-CC47-EB93-A5F5-6898BD5895CA}"/>
              </a:ext>
            </a:extLst>
          </p:cNvPr>
          <p:cNvPicPr>
            <a:picLocks noChangeAspect="1"/>
          </p:cNvPicPr>
          <p:nvPr/>
        </p:nvPicPr>
        <p:blipFill>
          <a:blip r:embed="rId2"/>
          <a:stretch>
            <a:fillRect/>
          </a:stretch>
        </p:blipFill>
        <p:spPr>
          <a:xfrm>
            <a:off x="0" y="5767478"/>
            <a:ext cx="1898918" cy="1076345"/>
          </a:xfrm>
          <a:prstGeom prst="rect">
            <a:avLst/>
          </a:prstGeom>
        </p:spPr>
      </p:pic>
      <p:pic>
        <p:nvPicPr>
          <p:cNvPr id="6" name="Picture 5">
            <a:extLst>
              <a:ext uri="{FF2B5EF4-FFF2-40B4-BE49-F238E27FC236}">
                <a16:creationId xmlns:a16="http://schemas.microsoft.com/office/drawing/2014/main" id="{C3EAC6C3-C50E-947E-6367-8361677E1FF8}"/>
              </a:ext>
            </a:extLst>
          </p:cNvPr>
          <p:cNvPicPr>
            <a:picLocks noGrp="1" noRot="1" noChangeAspect="1" noMove="1" noResize="1" noEditPoints="1" noAdjustHandles="1" noChangeArrowheads="1" noChangeShapeType="1" noCrop="1"/>
          </p:cNvPicPr>
          <p:nvPr/>
        </p:nvPicPr>
        <p:blipFill>
          <a:blip r:embed="rId3"/>
          <a:stretch>
            <a:fillRect/>
          </a:stretch>
        </p:blipFill>
        <p:spPr>
          <a:xfrm>
            <a:off x="100501" y="2420678"/>
            <a:ext cx="8942998" cy="2214776"/>
          </a:xfrm>
          <a:prstGeom prst="rect">
            <a:avLst/>
          </a:prstGeom>
        </p:spPr>
      </p:pic>
      <p:pic>
        <p:nvPicPr>
          <p:cNvPr id="8" name="Picture 7">
            <a:extLst>
              <a:ext uri="{FF2B5EF4-FFF2-40B4-BE49-F238E27FC236}">
                <a16:creationId xmlns:a16="http://schemas.microsoft.com/office/drawing/2014/main" id="{FE785A84-FCB1-5193-0B23-13E4B44C38E2}"/>
              </a:ext>
            </a:extLst>
          </p:cNvPr>
          <p:cNvPicPr>
            <a:picLocks noChangeAspect="1"/>
          </p:cNvPicPr>
          <p:nvPr/>
        </p:nvPicPr>
        <p:blipFill>
          <a:blip r:embed="rId4"/>
          <a:stretch>
            <a:fillRect/>
          </a:stretch>
        </p:blipFill>
        <p:spPr>
          <a:xfrm>
            <a:off x="109361" y="77594"/>
            <a:ext cx="8831556" cy="2360805"/>
          </a:xfrm>
          <a:prstGeom prst="rect">
            <a:avLst/>
          </a:prstGeom>
        </p:spPr>
      </p:pic>
      <p:sp>
        <p:nvSpPr>
          <p:cNvPr id="9" name="Rectangle 8">
            <a:extLst>
              <a:ext uri="{FF2B5EF4-FFF2-40B4-BE49-F238E27FC236}">
                <a16:creationId xmlns:a16="http://schemas.microsoft.com/office/drawing/2014/main" id="{511767D8-0F47-9273-A425-DCBEF1A7E38E}"/>
              </a:ext>
            </a:extLst>
          </p:cNvPr>
          <p:cNvSpPr/>
          <p:nvPr/>
        </p:nvSpPr>
        <p:spPr>
          <a:xfrm>
            <a:off x="3886200" y="2927210"/>
            <a:ext cx="914400" cy="457200"/>
          </a:xfrm>
          <a:prstGeom prst="rect">
            <a:avLst/>
          </a:prstGeom>
          <a:noFill/>
          <a:ln w="41275">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dirty="0"/>
          </a:p>
        </p:txBody>
      </p:sp>
      <p:sp>
        <p:nvSpPr>
          <p:cNvPr id="10" name="Rectangle 9">
            <a:extLst>
              <a:ext uri="{FF2B5EF4-FFF2-40B4-BE49-F238E27FC236}">
                <a16:creationId xmlns:a16="http://schemas.microsoft.com/office/drawing/2014/main" id="{A607C536-1202-3A81-3958-2997CF718A56}"/>
              </a:ext>
            </a:extLst>
          </p:cNvPr>
          <p:cNvSpPr/>
          <p:nvPr/>
        </p:nvSpPr>
        <p:spPr>
          <a:xfrm>
            <a:off x="6172200" y="3238500"/>
            <a:ext cx="609600" cy="381000"/>
          </a:xfrm>
          <a:prstGeom prst="rect">
            <a:avLst/>
          </a:prstGeom>
          <a:noFill/>
          <a:ln w="412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0423EE3F-D4C9-A9CF-811A-BD79A4F64DD8}"/>
              </a:ext>
            </a:extLst>
          </p:cNvPr>
          <p:cNvSpPr/>
          <p:nvPr/>
        </p:nvSpPr>
        <p:spPr>
          <a:xfrm>
            <a:off x="7618736" y="2882736"/>
            <a:ext cx="914400" cy="457200"/>
          </a:xfrm>
          <a:prstGeom prst="rect">
            <a:avLst/>
          </a:prstGeom>
          <a:noFill/>
          <a:ln w="41275">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dirty="0"/>
          </a:p>
        </p:txBody>
      </p:sp>
      <p:sp>
        <p:nvSpPr>
          <p:cNvPr id="12" name="Rectangle 11">
            <a:extLst>
              <a:ext uri="{FF2B5EF4-FFF2-40B4-BE49-F238E27FC236}">
                <a16:creationId xmlns:a16="http://schemas.microsoft.com/office/drawing/2014/main" id="{E48373F7-3678-8E82-50EA-63396673BA61}"/>
              </a:ext>
            </a:extLst>
          </p:cNvPr>
          <p:cNvSpPr/>
          <p:nvPr/>
        </p:nvSpPr>
        <p:spPr>
          <a:xfrm>
            <a:off x="2819400" y="3817751"/>
            <a:ext cx="914400" cy="457200"/>
          </a:xfrm>
          <a:prstGeom prst="rect">
            <a:avLst/>
          </a:prstGeom>
          <a:noFill/>
          <a:ln w="41275">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dirty="0"/>
          </a:p>
        </p:txBody>
      </p:sp>
      <p:sp>
        <p:nvSpPr>
          <p:cNvPr id="13" name="Rectangle 12">
            <a:extLst>
              <a:ext uri="{FF2B5EF4-FFF2-40B4-BE49-F238E27FC236}">
                <a16:creationId xmlns:a16="http://schemas.microsoft.com/office/drawing/2014/main" id="{32B6ED1B-0F1D-B56B-B7CD-C901D638FA05}"/>
              </a:ext>
            </a:extLst>
          </p:cNvPr>
          <p:cNvSpPr/>
          <p:nvPr/>
        </p:nvSpPr>
        <p:spPr>
          <a:xfrm>
            <a:off x="6518012" y="3817751"/>
            <a:ext cx="914400" cy="381000"/>
          </a:xfrm>
          <a:prstGeom prst="rect">
            <a:avLst/>
          </a:prstGeom>
          <a:noFill/>
          <a:ln w="41275">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dirty="0"/>
          </a:p>
        </p:txBody>
      </p:sp>
      <p:sp>
        <p:nvSpPr>
          <p:cNvPr id="14" name="Rectangle 13">
            <a:extLst>
              <a:ext uri="{FF2B5EF4-FFF2-40B4-BE49-F238E27FC236}">
                <a16:creationId xmlns:a16="http://schemas.microsoft.com/office/drawing/2014/main" id="{90BFCA91-7515-5B0D-CE08-7D7F8B7CF0B5}"/>
              </a:ext>
            </a:extLst>
          </p:cNvPr>
          <p:cNvSpPr/>
          <p:nvPr/>
        </p:nvSpPr>
        <p:spPr>
          <a:xfrm>
            <a:off x="6781800" y="4226602"/>
            <a:ext cx="609600" cy="381000"/>
          </a:xfrm>
          <a:prstGeom prst="rect">
            <a:avLst/>
          </a:prstGeom>
          <a:noFill/>
          <a:ln w="412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9294912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2"/>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3"/>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P spid="12" grpId="0" animBg="1"/>
      <p:bldP spid="13" grpId="0" animBg="1"/>
      <p:bldP spid="14"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3DA8AC-09E7-BF78-3A0E-45C98CFC2F01}"/>
              </a:ext>
            </a:extLst>
          </p:cNvPr>
          <p:cNvSpPr>
            <a:spLocks noGrp="1"/>
          </p:cNvSpPr>
          <p:nvPr>
            <p:ph type="title"/>
          </p:nvPr>
        </p:nvSpPr>
        <p:spPr/>
        <p:txBody>
          <a:bodyPr/>
          <a:lstStyle/>
          <a:p>
            <a:endParaRPr lang="en-US"/>
          </a:p>
        </p:txBody>
      </p:sp>
      <p:pic>
        <p:nvPicPr>
          <p:cNvPr id="4" name="Picture 3">
            <a:extLst>
              <a:ext uri="{FF2B5EF4-FFF2-40B4-BE49-F238E27FC236}">
                <a16:creationId xmlns:a16="http://schemas.microsoft.com/office/drawing/2014/main" id="{44C1D268-34DA-5CFD-8833-DF7279387350}"/>
              </a:ext>
            </a:extLst>
          </p:cNvPr>
          <p:cNvPicPr>
            <a:picLocks noChangeAspect="1"/>
          </p:cNvPicPr>
          <p:nvPr/>
        </p:nvPicPr>
        <p:blipFill>
          <a:blip r:embed="rId2"/>
          <a:stretch>
            <a:fillRect/>
          </a:stretch>
        </p:blipFill>
        <p:spPr>
          <a:xfrm>
            <a:off x="0" y="5767478"/>
            <a:ext cx="1898918" cy="1076345"/>
          </a:xfrm>
          <a:prstGeom prst="rect">
            <a:avLst/>
          </a:prstGeom>
        </p:spPr>
      </p:pic>
      <p:pic>
        <p:nvPicPr>
          <p:cNvPr id="6" name="Picture 5">
            <a:extLst>
              <a:ext uri="{FF2B5EF4-FFF2-40B4-BE49-F238E27FC236}">
                <a16:creationId xmlns:a16="http://schemas.microsoft.com/office/drawing/2014/main" id="{7059A96B-5C26-0850-2B18-4601470AFFAD}"/>
              </a:ext>
            </a:extLst>
          </p:cNvPr>
          <p:cNvPicPr>
            <a:picLocks noGrp="1" noRot="1" noChangeAspect="1" noMove="1" noResize="1" noEditPoints="1" noAdjustHandles="1" noChangeArrowheads="1" noChangeShapeType="1" noCrop="1"/>
          </p:cNvPicPr>
          <p:nvPr/>
        </p:nvPicPr>
        <p:blipFill>
          <a:blip r:embed="rId3"/>
          <a:stretch>
            <a:fillRect/>
          </a:stretch>
        </p:blipFill>
        <p:spPr>
          <a:xfrm>
            <a:off x="0" y="24810"/>
            <a:ext cx="9030832" cy="3175590"/>
          </a:xfrm>
          <a:prstGeom prst="rect">
            <a:avLst/>
          </a:prstGeom>
        </p:spPr>
      </p:pic>
      <p:sp>
        <p:nvSpPr>
          <p:cNvPr id="7" name="Rectangle 6">
            <a:extLst>
              <a:ext uri="{FF2B5EF4-FFF2-40B4-BE49-F238E27FC236}">
                <a16:creationId xmlns:a16="http://schemas.microsoft.com/office/drawing/2014/main" id="{BDA6D6D5-4CBE-9A3F-A7E2-0847CCE99836}"/>
              </a:ext>
            </a:extLst>
          </p:cNvPr>
          <p:cNvSpPr/>
          <p:nvPr/>
        </p:nvSpPr>
        <p:spPr>
          <a:xfrm>
            <a:off x="6248400" y="1628554"/>
            <a:ext cx="609600" cy="381000"/>
          </a:xfrm>
          <a:prstGeom prst="rect">
            <a:avLst/>
          </a:prstGeom>
          <a:noFill/>
          <a:ln w="412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72B52B1F-5F58-0519-8420-75170F8A6A50}"/>
              </a:ext>
            </a:extLst>
          </p:cNvPr>
          <p:cNvSpPr/>
          <p:nvPr/>
        </p:nvSpPr>
        <p:spPr>
          <a:xfrm>
            <a:off x="2305399" y="1955377"/>
            <a:ext cx="609600" cy="381000"/>
          </a:xfrm>
          <a:prstGeom prst="rect">
            <a:avLst/>
          </a:prstGeom>
          <a:noFill/>
          <a:ln w="412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49F4FC01-63F9-55C0-1217-0A56975C47F3}"/>
              </a:ext>
            </a:extLst>
          </p:cNvPr>
          <p:cNvSpPr/>
          <p:nvPr/>
        </p:nvSpPr>
        <p:spPr>
          <a:xfrm>
            <a:off x="5732721" y="1983738"/>
            <a:ext cx="1125279" cy="352639"/>
          </a:xfrm>
          <a:prstGeom prst="rect">
            <a:avLst/>
          </a:prstGeom>
          <a:noFill/>
          <a:ln w="412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92CA97E6-E741-E87A-BA56-AAD60068E523}"/>
              </a:ext>
            </a:extLst>
          </p:cNvPr>
          <p:cNvSpPr/>
          <p:nvPr/>
        </p:nvSpPr>
        <p:spPr>
          <a:xfrm>
            <a:off x="6858000" y="2429541"/>
            <a:ext cx="609600" cy="381000"/>
          </a:xfrm>
          <a:prstGeom prst="rect">
            <a:avLst/>
          </a:prstGeom>
          <a:noFill/>
          <a:ln w="412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5432A6CE-4065-BE6F-D511-C0CC02310183}"/>
              </a:ext>
            </a:extLst>
          </p:cNvPr>
          <p:cNvSpPr/>
          <p:nvPr/>
        </p:nvSpPr>
        <p:spPr>
          <a:xfrm>
            <a:off x="1752600" y="2729783"/>
            <a:ext cx="609600" cy="381000"/>
          </a:xfrm>
          <a:prstGeom prst="rect">
            <a:avLst/>
          </a:prstGeom>
          <a:noFill/>
          <a:ln w="412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618A4FC0-BE2F-0F91-11B9-3E1D86D92F8E}"/>
              </a:ext>
            </a:extLst>
          </p:cNvPr>
          <p:cNvSpPr/>
          <p:nvPr/>
        </p:nvSpPr>
        <p:spPr>
          <a:xfrm>
            <a:off x="6778260" y="2807485"/>
            <a:ext cx="1125279" cy="352639"/>
          </a:xfrm>
          <a:prstGeom prst="rect">
            <a:avLst/>
          </a:prstGeom>
          <a:noFill/>
          <a:ln w="412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7584713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1"/>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P spid="10" grpId="0" animBg="1"/>
      <p:bldP spid="11" grpId="0" animBg="1"/>
      <p:bldP spid="12"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3DA8AC-09E7-BF78-3A0E-45C98CFC2F01}"/>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62BB2BC6-9456-4D68-6B99-378D76FC3981}"/>
              </a:ext>
            </a:extLst>
          </p:cNvPr>
          <p:cNvSpPr>
            <a:spLocks noGrp="1"/>
          </p:cNvSpPr>
          <p:nvPr>
            <p:ph idx="1"/>
          </p:nvPr>
        </p:nvSpPr>
        <p:spPr/>
        <p:txBody>
          <a:bodyPr/>
          <a:lstStyle/>
          <a:p>
            <a:endParaRPr lang="en-US" dirty="0"/>
          </a:p>
        </p:txBody>
      </p:sp>
      <p:pic>
        <p:nvPicPr>
          <p:cNvPr id="4" name="Picture 3">
            <a:extLst>
              <a:ext uri="{FF2B5EF4-FFF2-40B4-BE49-F238E27FC236}">
                <a16:creationId xmlns:a16="http://schemas.microsoft.com/office/drawing/2014/main" id="{44C1D268-34DA-5CFD-8833-DF7279387350}"/>
              </a:ext>
            </a:extLst>
          </p:cNvPr>
          <p:cNvPicPr>
            <a:picLocks noChangeAspect="1"/>
          </p:cNvPicPr>
          <p:nvPr/>
        </p:nvPicPr>
        <p:blipFill>
          <a:blip r:embed="rId2"/>
          <a:stretch>
            <a:fillRect/>
          </a:stretch>
        </p:blipFill>
        <p:spPr>
          <a:xfrm>
            <a:off x="0" y="5767478"/>
            <a:ext cx="1898918" cy="1076345"/>
          </a:xfrm>
          <a:prstGeom prst="rect">
            <a:avLst/>
          </a:prstGeom>
        </p:spPr>
      </p:pic>
      <p:pic>
        <p:nvPicPr>
          <p:cNvPr id="5" name="Picture 4">
            <a:extLst>
              <a:ext uri="{FF2B5EF4-FFF2-40B4-BE49-F238E27FC236}">
                <a16:creationId xmlns:a16="http://schemas.microsoft.com/office/drawing/2014/main" id="{8F71633C-1E9D-CABF-5F56-5BCEECA3F422}"/>
              </a:ext>
            </a:extLst>
          </p:cNvPr>
          <p:cNvPicPr>
            <a:picLocks noChangeAspect="1"/>
          </p:cNvPicPr>
          <p:nvPr/>
        </p:nvPicPr>
        <p:blipFill rotWithShape="1">
          <a:blip r:embed="rId3"/>
          <a:srcRect b="76338"/>
          <a:stretch/>
        </p:blipFill>
        <p:spPr>
          <a:xfrm>
            <a:off x="228600" y="42530"/>
            <a:ext cx="8861517" cy="978000"/>
          </a:xfrm>
          <a:prstGeom prst="rect">
            <a:avLst/>
          </a:prstGeom>
        </p:spPr>
      </p:pic>
      <p:pic>
        <p:nvPicPr>
          <p:cNvPr id="6" name="Picture 5">
            <a:extLst>
              <a:ext uri="{FF2B5EF4-FFF2-40B4-BE49-F238E27FC236}">
                <a16:creationId xmlns:a16="http://schemas.microsoft.com/office/drawing/2014/main" id="{86CE4425-4D0C-5BA6-A457-317CC58C8542}"/>
              </a:ext>
            </a:extLst>
          </p:cNvPr>
          <p:cNvPicPr>
            <a:picLocks noChangeAspect="1"/>
          </p:cNvPicPr>
          <p:nvPr/>
        </p:nvPicPr>
        <p:blipFill rotWithShape="1">
          <a:blip r:embed="rId3"/>
          <a:srcRect t="22938" b="3318"/>
          <a:stretch/>
        </p:blipFill>
        <p:spPr>
          <a:xfrm>
            <a:off x="3544" y="1025846"/>
            <a:ext cx="8861517" cy="3048000"/>
          </a:xfrm>
          <a:prstGeom prst="rect">
            <a:avLst/>
          </a:prstGeom>
        </p:spPr>
      </p:pic>
    </p:spTree>
    <p:extLst>
      <p:ext uri="{BB962C8B-B14F-4D97-AF65-F5344CB8AC3E}">
        <p14:creationId xmlns:p14="http://schemas.microsoft.com/office/powerpoint/2010/main" val="3492578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213"/>
        <p:cNvGrpSpPr/>
        <p:nvPr/>
      </p:nvGrpSpPr>
      <p:grpSpPr>
        <a:xfrm>
          <a:off x="0" y="0"/>
          <a:ext cx="0" cy="0"/>
          <a:chOff x="0" y="0"/>
          <a:chExt cx="0" cy="0"/>
        </a:xfrm>
      </p:grpSpPr>
      <p:sp>
        <p:nvSpPr>
          <p:cNvPr id="214" name="Google Shape;214;p41"/>
          <p:cNvSpPr txBox="1">
            <a:spLocks noGrp="1"/>
          </p:cNvSpPr>
          <p:nvPr>
            <p:ph type="title"/>
          </p:nvPr>
        </p:nvSpPr>
        <p:spPr>
          <a:prstGeom prst="rect">
            <a:avLst/>
          </a:prstGeom>
        </p:spPr>
        <p:txBody>
          <a:bodyPr spcFirstLastPara="1" wrap="square" lIns="91425" tIns="91425" rIns="91425" bIns="91425" anchor="b" anchorCtr="0">
            <a:noAutofit/>
          </a:bodyPr>
          <a:lstStyle/>
          <a:p>
            <a:r>
              <a:rPr lang="en"/>
              <a:t>Webinar Objectives</a:t>
            </a:r>
            <a:endParaRPr/>
          </a:p>
        </p:txBody>
      </p:sp>
      <p:sp>
        <p:nvSpPr>
          <p:cNvPr id="215" name="Google Shape;215;p41"/>
          <p:cNvSpPr txBox="1">
            <a:spLocks noGrp="1"/>
          </p:cNvSpPr>
          <p:nvPr>
            <p:ph type="body" idx="1"/>
          </p:nvPr>
        </p:nvSpPr>
        <p:spPr>
          <a:xfrm>
            <a:off x="1279551" y="2470951"/>
            <a:ext cx="3999900" cy="2960100"/>
          </a:xfrm>
          <a:prstGeom prst="rect">
            <a:avLst/>
          </a:prstGeom>
        </p:spPr>
        <p:txBody>
          <a:bodyPr spcFirstLastPara="1" wrap="square" lIns="91425" tIns="91425" rIns="91425" bIns="91425" anchor="t" anchorCtr="0">
            <a:noAutofit/>
          </a:bodyPr>
          <a:lstStyle/>
          <a:p>
            <a:pPr marL="0" indent="0">
              <a:buNone/>
            </a:pPr>
            <a:endParaRPr sz="1800"/>
          </a:p>
          <a:p>
            <a:pPr indent="0">
              <a:spcBef>
                <a:spcPts val="1600"/>
              </a:spcBef>
              <a:spcAft>
                <a:spcPts val="1600"/>
              </a:spcAft>
              <a:buNone/>
            </a:pPr>
            <a:endParaRPr sz="1800"/>
          </a:p>
        </p:txBody>
      </p:sp>
      <p:sp>
        <p:nvSpPr>
          <p:cNvPr id="216" name="Google Shape;216;p41"/>
          <p:cNvSpPr txBox="1">
            <a:spLocks noGrp="1"/>
          </p:cNvSpPr>
          <p:nvPr>
            <p:ph type="body" idx="2"/>
          </p:nvPr>
        </p:nvSpPr>
        <p:spPr>
          <a:xfrm>
            <a:off x="-76200" y="1219200"/>
            <a:ext cx="8839200" cy="3099900"/>
          </a:xfrm>
          <a:prstGeom prst="rect">
            <a:avLst/>
          </a:prstGeom>
        </p:spPr>
        <p:txBody>
          <a:bodyPr spcFirstLastPara="1" wrap="square" lIns="91425" tIns="91425" rIns="91425" bIns="91425" anchor="t" anchorCtr="0">
            <a:noAutofit/>
          </a:bodyPr>
          <a:lstStyle/>
          <a:p>
            <a:pPr marL="139700" indent="0">
              <a:buNone/>
            </a:pPr>
            <a:r>
              <a:rPr lang="en-US" sz="3200" b="1" dirty="0"/>
              <a:t> </a:t>
            </a:r>
            <a:endParaRPr lang="en-US" sz="2000" b="1" dirty="0"/>
          </a:p>
          <a:p>
            <a:r>
              <a:rPr lang="en-US" sz="2000" dirty="0"/>
              <a:t>In this webinar teachers will be able to:</a:t>
            </a:r>
          </a:p>
          <a:p>
            <a:pPr marL="139700" indent="0">
              <a:buNone/>
            </a:pPr>
            <a:endParaRPr lang="en-US" sz="2000" dirty="0"/>
          </a:p>
          <a:p>
            <a:pPr lvl="1">
              <a:buFont typeface="Arial" panose="020B0604020202020204" pitchFamily="34" charset="0"/>
              <a:buChar char="•"/>
            </a:pPr>
            <a:r>
              <a:rPr lang="en-US" sz="1800" dirty="0"/>
              <a:t>Describe the key characteristics and significance of the Phillips Curve model.</a:t>
            </a:r>
          </a:p>
          <a:p>
            <a:pPr lvl="1">
              <a:buFont typeface="Arial" panose="020B0604020202020204" pitchFamily="34" charset="0"/>
              <a:buChar char="•"/>
            </a:pPr>
            <a:r>
              <a:rPr lang="en-US" sz="1800" dirty="0"/>
              <a:t>Effectively implement multiple lessons to help students master the Phillips Curve.</a:t>
            </a:r>
          </a:p>
          <a:p>
            <a:pPr lvl="1">
              <a:buFont typeface="Arial" panose="020B0604020202020204" pitchFamily="34" charset="0"/>
              <a:buChar char="•"/>
            </a:pPr>
            <a:r>
              <a:rPr lang="en-US" sz="1800" dirty="0"/>
              <a:t>Prepare their students for AP Exam questions on the Phillips Curve.</a:t>
            </a: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D78AE292-EE03-F957-AD3E-B64F6E132BAF}"/>
              </a:ext>
            </a:extLst>
          </p:cNvPr>
          <p:cNvPicPr>
            <a:picLocks noChangeAspect="1"/>
          </p:cNvPicPr>
          <p:nvPr/>
        </p:nvPicPr>
        <p:blipFill>
          <a:blip r:embed="rId2">
            <a:alphaModFix/>
          </a:blip>
          <a:stretch>
            <a:fillRect/>
          </a:stretch>
        </p:blipFill>
        <p:spPr>
          <a:xfrm>
            <a:off x="2209800" y="2133600"/>
            <a:ext cx="5699294" cy="4284070"/>
          </a:xfrm>
          <a:prstGeom prst="rect">
            <a:avLst/>
          </a:prstGeom>
        </p:spPr>
      </p:pic>
      <p:pic>
        <p:nvPicPr>
          <p:cNvPr id="3" name="Picture 2">
            <a:extLst>
              <a:ext uri="{FF2B5EF4-FFF2-40B4-BE49-F238E27FC236}">
                <a16:creationId xmlns:a16="http://schemas.microsoft.com/office/drawing/2014/main" id="{992A12FD-BEEC-17C6-0515-CD1AB7B71C0A}"/>
              </a:ext>
            </a:extLst>
          </p:cNvPr>
          <p:cNvPicPr>
            <a:picLocks noChangeAspect="1"/>
          </p:cNvPicPr>
          <p:nvPr/>
        </p:nvPicPr>
        <p:blipFill rotWithShape="1">
          <a:blip r:embed="rId3"/>
          <a:srcRect b="62847"/>
          <a:stretch/>
        </p:blipFill>
        <p:spPr>
          <a:xfrm>
            <a:off x="838200" y="37214"/>
            <a:ext cx="7391400" cy="2096386"/>
          </a:xfrm>
          <a:prstGeom prst="rect">
            <a:avLst/>
          </a:prstGeom>
        </p:spPr>
      </p:pic>
    </p:spTree>
    <p:extLst>
      <p:ext uri="{BB962C8B-B14F-4D97-AF65-F5344CB8AC3E}">
        <p14:creationId xmlns:p14="http://schemas.microsoft.com/office/powerpoint/2010/main" val="36918280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992A12FD-BEEC-17C6-0515-CD1AB7B71C0A}"/>
              </a:ext>
            </a:extLst>
          </p:cNvPr>
          <p:cNvPicPr>
            <a:picLocks noChangeAspect="1"/>
          </p:cNvPicPr>
          <p:nvPr/>
        </p:nvPicPr>
        <p:blipFill rotWithShape="1">
          <a:blip r:embed="rId2"/>
          <a:srcRect b="44525"/>
          <a:stretch/>
        </p:blipFill>
        <p:spPr>
          <a:xfrm>
            <a:off x="1143000" y="-15949"/>
            <a:ext cx="6515100" cy="2759149"/>
          </a:xfrm>
          <a:prstGeom prst="rect">
            <a:avLst/>
          </a:prstGeom>
        </p:spPr>
      </p:pic>
      <p:pic>
        <p:nvPicPr>
          <p:cNvPr id="4" name="Picture 3">
            <a:extLst>
              <a:ext uri="{FF2B5EF4-FFF2-40B4-BE49-F238E27FC236}">
                <a16:creationId xmlns:a16="http://schemas.microsoft.com/office/drawing/2014/main" id="{4CBDC291-C56A-1EDB-35B2-D9D602742EE1}"/>
              </a:ext>
            </a:extLst>
          </p:cNvPr>
          <p:cNvPicPr>
            <a:picLocks noChangeAspect="1"/>
          </p:cNvPicPr>
          <p:nvPr/>
        </p:nvPicPr>
        <p:blipFill>
          <a:blip r:embed="rId3"/>
          <a:stretch>
            <a:fillRect/>
          </a:stretch>
        </p:blipFill>
        <p:spPr>
          <a:xfrm>
            <a:off x="304800" y="2590800"/>
            <a:ext cx="7918045" cy="1143000"/>
          </a:xfrm>
          <a:prstGeom prst="rect">
            <a:avLst/>
          </a:prstGeom>
        </p:spPr>
      </p:pic>
    </p:spTree>
    <p:extLst>
      <p:ext uri="{BB962C8B-B14F-4D97-AF65-F5344CB8AC3E}">
        <p14:creationId xmlns:p14="http://schemas.microsoft.com/office/powerpoint/2010/main" val="41035365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992A12FD-BEEC-17C6-0515-CD1AB7B71C0A}"/>
              </a:ext>
            </a:extLst>
          </p:cNvPr>
          <p:cNvPicPr>
            <a:picLocks noChangeAspect="1"/>
          </p:cNvPicPr>
          <p:nvPr/>
        </p:nvPicPr>
        <p:blipFill rotWithShape="1">
          <a:blip r:embed="rId2"/>
          <a:srcRect b="24680"/>
          <a:stretch/>
        </p:blipFill>
        <p:spPr>
          <a:xfrm>
            <a:off x="1822195" y="-77780"/>
            <a:ext cx="5257800" cy="3023235"/>
          </a:xfrm>
          <a:prstGeom prst="rect">
            <a:avLst/>
          </a:prstGeom>
        </p:spPr>
      </p:pic>
      <p:pic>
        <p:nvPicPr>
          <p:cNvPr id="4" name="Picture 3">
            <a:extLst>
              <a:ext uri="{FF2B5EF4-FFF2-40B4-BE49-F238E27FC236}">
                <a16:creationId xmlns:a16="http://schemas.microsoft.com/office/drawing/2014/main" id="{7AE0340E-72B1-2EB0-D54C-9472BDCDAFA2}"/>
              </a:ext>
            </a:extLst>
          </p:cNvPr>
          <p:cNvPicPr>
            <a:picLocks noChangeAspect="1"/>
          </p:cNvPicPr>
          <p:nvPr/>
        </p:nvPicPr>
        <p:blipFill>
          <a:blip r:embed="rId3"/>
          <a:stretch>
            <a:fillRect/>
          </a:stretch>
        </p:blipFill>
        <p:spPr>
          <a:xfrm>
            <a:off x="2064005" y="2945454"/>
            <a:ext cx="6468444" cy="3760145"/>
          </a:xfrm>
          <a:prstGeom prst="rect">
            <a:avLst/>
          </a:prstGeom>
        </p:spPr>
      </p:pic>
    </p:spTree>
    <p:extLst>
      <p:ext uri="{BB962C8B-B14F-4D97-AF65-F5344CB8AC3E}">
        <p14:creationId xmlns:p14="http://schemas.microsoft.com/office/powerpoint/2010/main" val="40787149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992A12FD-BEEC-17C6-0515-CD1AB7B71C0A}"/>
              </a:ext>
            </a:extLst>
          </p:cNvPr>
          <p:cNvPicPr>
            <a:picLocks noChangeAspect="1"/>
          </p:cNvPicPr>
          <p:nvPr/>
        </p:nvPicPr>
        <p:blipFill>
          <a:blip r:embed="rId2"/>
          <a:stretch>
            <a:fillRect/>
          </a:stretch>
        </p:blipFill>
        <p:spPr>
          <a:xfrm>
            <a:off x="1295400" y="0"/>
            <a:ext cx="5715000" cy="4362871"/>
          </a:xfrm>
          <a:prstGeom prst="rect">
            <a:avLst/>
          </a:prstGeom>
        </p:spPr>
      </p:pic>
      <p:pic>
        <p:nvPicPr>
          <p:cNvPr id="4" name="Picture 3">
            <a:extLst>
              <a:ext uri="{FF2B5EF4-FFF2-40B4-BE49-F238E27FC236}">
                <a16:creationId xmlns:a16="http://schemas.microsoft.com/office/drawing/2014/main" id="{1C2FE2BC-4618-2D99-85B8-02D45900414B}"/>
              </a:ext>
            </a:extLst>
          </p:cNvPr>
          <p:cNvPicPr>
            <a:picLocks noChangeAspect="1"/>
          </p:cNvPicPr>
          <p:nvPr/>
        </p:nvPicPr>
        <p:blipFill rotWithShape="1">
          <a:blip r:embed="rId3"/>
          <a:srcRect t="32116"/>
          <a:stretch/>
        </p:blipFill>
        <p:spPr>
          <a:xfrm>
            <a:off x="304800" y="4391224"/>
            <a:ext cx="8042945" cy="1086293"/>
          </a:xfrm>
          <a:prstGeom prst="rect">
            <a:avLst/>
          </a:prstGeom>
        </p:spPr>
      </p:pic>
    </p:spTree>
    <p:extLst>
      <p:ext uri="{BB962C8B-B14F-4D97-AF65-F5344CB8AC3E}">
        <p14:creationId xmlns:p14="http://schemas.microsoft.com/office/powerpoint/2010/main" val="22086394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83546B-1756-AE0C-8327-BFFCFA12AC83}"/>
              </a:ext>
            </a:extLst>
          </p:cNvPr>
          <p:cNvSpPr>
            <a:spLocks noGrp="1"/>
          </p:cNvSpPr>
          <p:nvPr>
            <p:ph type="title"/>
          </p:nvPr>
        </p:nvSpPr>
        <p:spPr/>
        <p:txBody>
          <a:bodyPr/>
          <a:lstStyle/>
          <a:p>
            <a:endParaRPr lang="en-US"/>
          </a:p>
        </p:txBody>
      </p:sp>
      <p:pic>
        <p:nvPicPr>
          <p:cNvPr id="4" name="Picture 3">
            <a:extLst>
              <a:ext uri="{FF2B5EF4-FFF2-40B4-BE49-F238E27FC236}">
                <a16:creationId xmlns:a16="http://schemas.microsoft.com/office/drawing/2014/main" id="{2436DD40-30B0-E745-3741-EAC3873D5C15}"/>
              </a:ext>
            </a:extLst>
          </p:cNvPr>
          <p:cNvPicPr>
            <a:picLocks noChangeAspect="1"/>
          </p:cNvPicPr>
          <p:nvPr/>
        </p:nvPicPr>
        <p:blipFill rotWithShape="1">
          <a:blip r:embed="rId2"/>
          <a:srcRect b="56000"/>
          <a:stretch/>
        </p:blipFill>
        <p:spPr>
          <a:xfrm>
            <a:off x="1010418" y="0"/>
            <a:ext cx="7123163" cy="2514600"/>
          </a:xfrm>
          <a:prstGeom prst="rect">
            <a:avLst/>
          </a:prstGeom>
        </p:spPr>
      </p:pic>
      <p:pic>
        <p:nvPicPr>
          <p:cNvPr id="6" name="Picture 5">
            <a:extLst>
              <a:ext uri="{FF2B5EF4-FFF2-40B4-BE49-F238E27FC236}">
                <a16:creationId xmlns:a16="http://schemas.microsoft.com/office/drawing/2014/main" id="{720E0034-1AE5-F787-5BE4-6BA9B16E3365}"/>
              </a:ext>
            </a:extLst>
          </p:cNvPr>
          <p:cNvPicPr>
            <a:picLocks noChangeAspect="1"/>
          </p:cNvPicPr>
          <p:nvPr/>
        </p:nvPicPr>
        <p:blipFill>
          <a:blip r:embed="rId3"/>
          <a:stretch>
            <a:fillRect/>
          </a:stretch>
        </p:blipFill>
        <p:spPr>
          <a:xfrm>
            <a:off x="1600200" y="2667000"/>
            <a:ext cx="6064562" cy="4057859"/>
          </a:xfrm>
          <a:prstGeom prst="rect">
            <a:avLst/>
          </a:prstGeom>
        </p:spPr>
      </p:pic>
    </p:spTree>
    <p:extLst>
      <p:ext uri="{BB962C8B-B14F-4D97-AF65-F5344CB8AC3E}">
        <p14:creationId xmlns:p14="http://schemas.microsoft.com/office/powerpoint/2010/main" val="13084732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83546B-1756-AE0C-8327-BFFCFA12AC83}"/>
              </a:ext>
            </a:extLst>
          </p:cNvPr>
          <p:cNvSpPr>
            <a:spLocks noGrp="1"/>
          </p:cNvSpPr>
          <p:nvPr>
            <p:ph type="title"/>
          </p:nvPr>
        </p:nvSpPr>
        <p:spPr/>
        <p:txBody>
          <a:bodyPr/>
          <a:lstStyle/>
          <a:p>
            <a:endParaRPr lang="en-US"/>
          </a:p>
        </p:txBody>
      </p:sp>
      <p:pic>
        <p:nvPicPr>
          <p:cNvPr id="4" name="Picture 3">
            <a:extLst>
              <a:ext uri="{FF2B5EF4-FFF2-40B4-BE49-F238E27FC236}">
                <a16:creationId xmlns:a16="http://schemas.microsoft.com/office/drawing/2014/main" id="{2436DD40-30B0-E745-3741-EAC3873D5C15}"/>
              </a:ext>
            </a:extLst>
          </p:cNvPr>
          <p:cNvPicPr>
            <a:picLocks noChangeAspect="1"/>
          </p:cNvPicPr>
          <p:nvPr/>
        </p:nvPicPr>
        <p:blipFill rotWithShape="1">
          <a:blip r:embed="rId2"/>
          <a:srcRect b="24000"/>
          <a:stretch/>
        </p:blipFill>
        <p:spPr>
          <a:xfrm>
            <a:off x="1010418" y="-838200"/>
            <a:ext cx="7123163" cy="4343400"/>
          </a:xfrm>
          <a:prstGeom prst="rect">
            <a:avLst/>
          </a:prstGeom>
        </p:spPr>
      </p:pic>
      <p:pic>
        <p:nvPicPr>
          <p:cNvPr id="5" name="Picture 4">
            <a:extLst>
              <a:ext uri="{FF2B5EF4-FFF2-40B4-BE49-F238E27FC236}">
                <a16:creationId xmlns:a16="http://schemas.microsoft.com/office/drawing/2014/main" id="{7D9E12D9-0687-899A-80D2-389178C64CE0}"/>
              </a:ext>
            </a:extLst>
          </p:cNvPr>
          <p:cNvPicPr>
            <a:picLocks noChangeAspect="1"/>
          </p:cNvPicPr>
          <p:nvPr/>
        </p:nvPicPr>
        <p:blipFill>
          <a:blip r:embed="rId3"/>
          <a:stretch>
            <a:fillRect/>
          </a:stretch>
        </p:blipFill>
        <p:spPr>
          <a:xfrm>
            <a:off x="3200400" y="3163666"/>
            <a:ext cx="4876800" cy="3623661"/>
          </a:xfrm>
          <a:prstGeom prst="rect">
            <a:avLst/>
          </a:prstGeom>
        </p:spPr>
      </p:pic>
    </p:spTree>
    <p:extLst>
      <p:ext uri="{BB962C8B-B14F-4D97-AF65-F5344CB8AC3E}">
        <p14:creationId xmlns:p14="http://schemas.microsoft.com/office/powerpoint/2010/main" val="14583872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83546B-1756-AE0C-8327-BFFCFA12AC83}"/>
              </a:ext>
            </a:extLst>
          </p:cNvPr>
          <p:cNvSpPr>
            <a:spLocks noGrp="1"/>
          </p:cNvSpPr>
          <p:nvPr>
            <p:ph type="title"/>
          </p:nvPr>
        </p:nvSpPr>
        <p:spPr/>
        <p:txBody>
          <a:bodyPr/>
          <a:lstStyle/>
          <a:p>
            <a:endParaRPr lang="en-US"/>
          </a:p>
        </p:txBody>
      </p:sp>
      <p:pic>
        <p:nvPicPr>
          <p:cNvPr id="4" name="Picture 3">
            <a:extLst>
              <a:ext uri="{FF2B5EF4-FFF2-40B4-BE49-F238E27FC236}">
                <a16:creationId xmlns:a16="http://schemas.microsoft.com/office/drawing/2014/main" id="{2436DD40-30B0-E745-3741-EAC3873D5C15}"/>
              </a:ext>
            </a:extLst>
          </p:cNvPr>
          <p:cNvPicPr>
            <a:picLocks noChangeAspect="1"/>
          </p:cNvPicPr>
          <p:nvPr/>
        </p:nvPicPr>
        <p:blipFill rotWithShape="1">
          <a:blip r:embed="rId2"/>
          <a:srcRect b="13333"/>
          <a:stretch/>
        </p:blipFill>
        <p:spPr>
          <a:xfrm>
            <a:off x="838200" y="-1676400"/>
            <a:ext cx="7123163" cy="4953000"/>
          </a:xfrm>
          <a:prstGeom prst="rect">
            <a:avLst/>
          </a:prstGeom>
        </p:spPr>
      </p:pic>
      <p:pic>
        <p:nvPicPr>
          <p:cNvPr id="5" name="Picture 4">
            <a:extLst>
              <a:ext uri="{FF2B5EF4-FFF2-40B4-BE49-F238E27FC236}">
                <a16:creationId xmlns:a16="http://schemas.microsoft.com/office/drawing/2014/main" id="{E67928E3-9929-3DD1-CFD2-53514A7BE577}"/>
              </a:ext>
            </a:extLst>
          </p:cNvPr>
          <p:cNvPicPr>
            <a:picLocks noChangeAspect="1"/>
          </p:cNvPicPr>
          <p:nvPr/>
        </p:nvPicPr>
        <p:blipFill>
          <a:blip r:embed="rId3"/>
          <a:stretch>
            <a:fillRect/>
          </a:stretch>
        </p:blipFill>
        <p:spPr>
          <a:xfrm>
            <a:off x="3276600" y="3276600"/>
            <a:ext cx="4778564" cy="3156147"/>
          </a:xfrm>
          <a:prstGeom prst="rect">
            <a:avLst/>
          </a:prstGeom>
        </p:spPr>
      </p:pic>
      <p:cxnSp>
        <p:nvCxnSpPr>
          <p:cNvPr id="7" name="Straight Connector 6">
            <a:extLst>
              <a:ext uri="{FF2B5EF4-FFF2-40B4-BE49-F238E27FC236}">
                <a16:creationId xmlns:a16="http://schemas.microsoft.com/office/drawing/2014/main" id="{119F312C-AE08-7CD5-B109-6E63085E2F9E}"/>
              </a:ext>
            </a:extLst>
          </p:cNvPr>
          <p:cNvCxnSpPr/>
          <p:nvPr/>
        </p:nvCxnSpPr>
        <p:spPr>
          <a:xfrm flipV="1">
            <a:off x="4876800" y="3647734"/>
            <a:ext cx="0" cy="2219666"/>
          </a:xfrm>
          <a:prstGeom prst="line">
            <a:avLst/>
          </a:prstGeom>
          <a:ln w="38100">
            <a:solidFill>
              <a:schemeClr val="bg2"/>
            </a:solidFill>
          </a:ln>
        </p:spPr>
        <p:style>
          <a:lnRef idx="1">
            <a:schemeClr val="accent2"/>
          </a:lnRef>
          <a:fillRef idx="0">
            <a:schemeClr val="accent2"/>
          </a:fillRef>
          <a:effectRef idx="0">
            <a:schemeClr val="accent2"/>
          </a:effectRef>
          <a:fontRef idx="minor">
            <a:schemeClr val="tx1"/>
          </a:fontRef>
        </p:style>
      </p:cxnSp>
      <p:sp>
        <p:nvSpPr>
          <p:cNvPr id="9" name="TextBox 8">
            <a:extLst>
              <a:ext uri="{FF2B5EF4-FFF2-40B4-BE49-F238E27FC236}">
                <a16:creationId xmlns:a16="http://schemas.microsoft.com/office/drawing/2014/main" id="{F18A6CF7-B101-469A-F318-4A1882E9E9FD}"/>
              </a:ext>
            </a:extLst>
          </p:cNvPr>
          <p:cNvSpPr txBox="1"/>
          <p:nvPr/>
        </p:nvSpPr>
        <p:spPr>
          <a:xfrm>
            <a:off x="4495800" y="3216195"/>
            <a:ext cx="1524000" cy="461665"/>
          </a:xfrm>
          <a:prstGeom prst="rect">
            <a:avLst/>
          </a:prstGeom>
          <a:noFill/>
        </p:spPr>
        <p:txBody>
          <a:bodyPr wrap="square" rtlCol="0">
            <a:spAutoFit/>
          </a:bodyPr>
          <a:lstStyle/>
          <a:p>
            <a:r>
              <a:rPr lang="en-US" sz="2400" b="1" dirty="0"/>
              <a:t>LRPC</a:t>
            </a:r>
          </a:p>
        </p:txBody>
      </p:sp>
    </p:spTree>
    <p:extLst>
      <p:ext uri="{BB962C8B-B14F-4D97-AF65-F5344CB8AC3E}">
        <p14:creationId xmlns:p14="http://schemas.microsoft.com/office/powerpoint/2010/main" val="16542345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42"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1000"/>
                                        <p:tgtEl>
                                          <p:spTgt spid="9"/>
                                        </p:tgtEl>
                                      </p:cBhvr>
                                    </p:animEffect>
                                    <p:anim calcmode="lin" valueType="num">
                                      <p:cBhvr>
                                        <p:cTn id="12" dur="1000" fill="hold"/>
                                        <p:tgtEl>
                                          <p:spTgt spid="9"/>
                                        </p:tgtEl>
                                        <p:attrNameLst>
                                          <p:attrName>ppt_x</p:attrName>
                                        </p:attrNameLst>
                                      </p:cBhvr>
                                      <p:tavLst>
                                        <p:tav tm="0">
                                          <p:val>
                                            <p:strVal val="#ppt_x"/>
                                          </p:val>
                                        </p:tav>
                                        <p:tav tm="100000">
                                          <p:val>
                                            <p:strVal val="#ppt_x"/>
                                          </p:val>
                                        </p:tav>
                                      </p:tavLst>
                                    </p:anim>
                                    <p:anim calcmode="lin" valueType="num">
                                      <p:cBhvr>
                                        <p:cTn id="13"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83546B-1756-AE0C-8327-BFFCFA12AC83}"/>
              </a:ext>
            </a:extLst>
          </p:cNvPr>
          <p:cNvSpPr>
            <a:spLocks noGrp="1"/>
          </p:cNvSpPr>
          <p:nvPr>
            <p:ph type="title"/>
          </p:nvPr>
        </p:nvSpPr>
        <p:spPr/>
        <p:txBody>
          <a:bodyPr/>
          <a:lstStyle/>
          <a:p>
            <a:endParaRPr lang="en-US"/>
          </a:p>
        </p:txBody>
      </p:sp>
      <p:pic>
        <p:nvPicPr>
          <p:cNvPr id="4" name="Picture 3">
            <a:extLst>
              <a:ext uri="{FF2B5EF4-FFF2-40B4-BE49-F238E27FC236}">
                <a16:creationId xmlns:a16="http://schemas.microsoft.com/office/drawing/2014/main" id="{2436DD40-30B0-E745-3741-EAC3873D5C15}"/>
              </a:ext>
            </a:extLst>
          </p:cNvPr>
          <p:cNvPicPr>
            <a:picLocks noChangeAspect="1"/>
          </p:cNvPicPr>
          <p:nvPr/>
        </p:nvPicPr>
        <p:blipFill>
          <a:blip r:embed="rId2"/>
          <a:stretch>
            <a:fillRect/>
          </a:stretch>
        </p:blipFill>
        <p:spPr>
          <a:xfrm>
            <a:off x="838200" y="-1676400"/>
            <a:ext cx="7123163" cy="5715000"/>
          </a:xfrm>
          <a:prstGeom prst="rect">
            <a:avLst/>
          </a:prstGeom>
        </p:spPr>
      </p:pic>
      <p:pic>
        <p:nvPicPr>
          <p:cNvPr id="6" name="Picture 5">
            <a:extLst>
              <a:ext uri="{FF2B5EF4-FFF2-40B4-BE49-F238E27FC236}">
                <a16:creationId xmlns:a16="http://schemas.microsoft.com/office/drawing/2014/main" id="{692F2493-8A96-0EFD-8EB0-FFC193B2810A}"/>
              </a:ext>
            </a:extLst>
          </p:cNvPr>
          <p:cNvPicPr>
            <a:picLocks noChangeAspect="1"/>
          </p:cNvPicPr>
          <p:nvPr/>
        </p:nvPicPr>
        <p:blipFill>
          <a:blip r:embed="rId3"/>
          <a:stretch>
            <a:fillRect/>
          </a:stretch>
        </p:blipFill>
        <p:spPr>
          <a:xfrm>
            <a:off x="549603" y="4191000"/>
            <a:ext cx="8044793" cy="465117"/>
          </a:xfrm>
          <a:prstGeom prst="rect">
            <a:avLst/>
          </a:prstGeom>
        </p:spPr>
      </p:pic>
    </p:spTree>
    <p:extLst>
      <p:ext uri="{BB962C8B-B14F-4D97-AF65-F5344CB8AC3E}">
        <p14:creationId xmlns:p14="http://schemas.microsoft.com/office/powerpoint/2010/main" val="33094501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Shape 238"/>
        <p:cNvGrpSpPr/>
        <p:nvPr/>
      </p:nvGrpSpPr>
      <p:grpSpPr>
        <a:xfrm>
          <a:off x="0" y="0"/>
          <a:ext cx="0" cy="0"/>
          <a:chOff x="0" y="0"/>
          <a:chExt cx="0" cy="0"/>
        </a:xfrm>
      </p:grpSpPr>
      <p:sp>
        <p:nvSpPr>
          <p:cNvPr id="239" name="Google Shape;239;p45"/>
          <p:cNvSpPr txBox="1">
            <a:spLocks noGrp="1"/>
          </p:cNvSpPr>
          <p:nvPr>
            <p:ph type="ctrTitle"/>
          </p:nvPr>
        </p:nvSpPr>
        <p:spPr>
          <a:xfrm>
            <a:off x="430800" y="1120551"/>
            <a:ext cx="8282400" cy="2109000"/>
          </a:xfrm>
          <a:prstGeom prst="rect">
            <a:avLst/>
          </a:prstGeom>
        </p:spPr>
        <p:txBody>
          <a:bodyPr spcFirstLastPara="1" wrap="square" lIns="91425" tIns="91425" rIns="91425" bIns="91425" anchor="b" anchorCtr="0">
            <a:noAutofit/>
          </a:bodyPr>
          <a:lstStyle/>
          <a:p>
            <a:r>
              <a:rPr lang="en" dirty="0"/>
              <a:t>Any Questions?</a:t>
            </a:r>
            <a:endParaRPr dirty="0"/>
          </a:p>
        </p:txBody>
      </p:sp>
      <p:sp>
        <p:nvSpPr>
          <p:cNvPr id="240" name="Google Shape;240;p45"/>
          <p:cNvSpPr txBox="1">
            <a:spLocks noGrp="1"/>
          </p:cNvSpPr>
          <p:nvPr>
            <p:ph type="subTitle" idx="1"/>
          </p:nvPr>
        </p:nvSpPr>
        <p:spPr>
          <a:xfrm>
            <a:off x="411175" y="4032863"/>
            <a:ext cx="8282400" cy="1260600"/>
          </a:xfrm>
          <a:prstGeom prst="rect">
            <a:avLst/>
          </a:prstGeom>
        </p:spPr>
        <p:txBody>
          <a:bodyPr spcFirstLastPara="1" wrap="square" lIns="91425" tIns="91425" rIns="91425" bIns="91425" anchor="ctr" anchorCtr="0">
            <a:noAutofit/>
          </a:bodyPr>
          <a:lstStyle/>
          <a:p>
            <a:pPr marL="0" indent="0"/>
            <a:r>
              <a:rPr lang="en-US" dirty="0"/>
              <a:t>James Redelsheimer | jred40@gmail.com</a:t>
            </a:r>
          </a:p>
        </p:txBody>
      </p:sp>
      <p:sp>
        <p:nvSpPr>
          <p:cNvPr id="241" name="Google Shape;241;p45"/>
          <p:cNvSpPr txBox="1">
            <a:spLocks noGrp="1"/>
          </p:cNvSpPr>
          <p:nvPr>
            <p:ph type="subTitle" idx="1"/>
          </p:nvPr>
        </p:nvSpPr>
        <p:spPr>
          <a:xfrm>
            <a:off x="5081151" y="5413525"/>
            <a:ext cx="4700400" cy="511800"/>
          </a:xfrm>
          <a:prstGeom prst="rect">
            <a:avLst/>
          </a:prstGeom>
        </p:spPr>
        <p:txBody>
          <a:bodyPr spcFirstLastPara="1" wrap="square" lIns="91425" tIns="91425" rIns="91425" bIns="91425" anchor="ctr" anchorCtr="0">
            <a:noAutofit/>
          </a:bodyPr>
          <a:lstStyle/>
          <a:p>
            <a:pPr marL="0" indent="0"/>
            <a:r>
              <a:rPr lang="en" sz="1400"/>
              <a:t>mcee.umn.edu |</a:t>
            </a:r>
            <a:r>
              <a:rPr lang="en"/>
              <a:t> </a:t>
            </a:r>
            <a:r>
              <a:rPr lang="en" sz="1400" u="sng">
                <a:solidFill>
                  <a:schemeClr val="hlink"/>
                </a:solidFill>
                <a:hlinkClick r:id="rId3"/>
              </a:rPr>
              <a:t>mcee@umn.edu</a:t>
            </a:r>
            <a:r>
              <a:rPr lang="en" sz="1400"/>
              <a:t> | 612.625.3727</a:t>
            </a:r>
            <a:endParaRPr sz="1400"/>
          </a:p>
        </p:txBody>
      </p:sp>
    </p:spTree>
    <p:extLst>
      <p:ext uri="{BB962C8B-B14F-4D97-AF65-F5344CB8AC3E}">
        <p14:creationId xmlns:p14="http://schemas.microsoft.com/office/powerpoint/2010/main" val="2379881095"/>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Shape 238"/>
        <p:cNvGrpSpPr/>
        <p:nvPr/>
      </p:nvGrpSpPr>
      <p:grpSpPr>
        <a:xfrm>
          <a:off x="0" y="0"/>
          <a:ext cx="0" cy="0"/>
          <a:chOff x="0" y="0"/>
          <a:chExt cx="0" cy="0"/>
        </a:xfrm>
      </p:grpSpPr>
      <p:sp>
        <p:nvSpPr>
          <p:cNvPr id="239" name="Google Shape;239;p45"/>
          <p:cNvSpPr txBox="1">
            <a:spLocks noGrp="1"/>
          </p:cNvSpPr>
          <p:nvPr>
            <p:ph type="ctrTitle"/>
          </p:nvPr>
        </p:nvSpPr>
        <p:spPr>
          <a:xfrm>
            <a:off x="430800" y="1189823"/>
            <a:ext cx="8282400" cy="2109000"/>
          </a:xfrm>
          <a:prstGeom prst="rect">
            <a:avLst/>
          </a:prstGeom>
        </p:spPr>
        <p:txBody>
          <a:bodyPr spcFirstLastPara="1" wrap="square" lIns="91425" tIns="91425" rIns="91425" bIns="91425" anchor="b" anchorCtr="0">
            <a:noAutofit/>
          </a:bodyPr>
          <a:lstStyle/>
          <a:p>
            <a:r>
              <a:rPr lang="en" dirty="0"/>
              <a:t>Thank You!</a:t>
            </a:r>
            <a:endParaRPr dirty="0"/>
          </a:p>
        </p:txBody>
      </p:sp>
      <p:sp>
        <p:nvSpPr>
          <p:cNvPr id="240" name="Google Shape;240;p45"/>
          <p:cNvSpPr txBox="1">
            <a:spLocks noGrp="1"/>
          </p:cNvSpPr>
          <p:nvPr>
            <p:ph type="subTitle" idx="1"/>
          </p:nvPr>
        </p:nvSpPr>
        <p:spPr>
          <a:xfrm>
            <a:off x="411175" y="4032863"/>
            <a:ext cx="8282400" cy="1260600"/>
          </a:xfrm>
          <a:prstGeom prst="rect">
            <a:avLst/>
          </a:prstGeom>
        </p:spPr>
        <p:txBody>
          <a:bodyPr spcFirstLastPara="1" wrap="square" lIns="91425" tIns="91425" rIns="91425" bIns="91425" anchor="ctr" anchorCtr="0">
            <a:noAutofit/>
          </a:bodyPr>
          <a:lstStyle/>
          <a:p>
            <a:pPr marL="0" indent="0"/>
            <a:r>
              <a:rPr lang="en" dirty="0"/>
              <a:t>James Redelsheimer | jred40@gmail.com</a:t>
            </a:r>
            <a:endParaRPr dirty="0"/>
          </a:p>
        </p:txBody>
      </p:sp>
      <p:sp>
        <p:nvSpPr>
          <p:cNvPr id="241" name="Google Shape;241;p45"/>
          <p:cNvSpPr txBox="1">
            <a:spLocks noGrp="1"/>
          </p:cNvSpPr>
          <p:nvPr>
            <p:ph type="subTitle" idx="1"/>
          </p:nvPr>
        </p:nvSpPr>
        <p:spPr>
          <a:xfrm>
            <a:off x="5081151" y="5413525"/>
            <a:ext cx="4700400" cy="511800"/>
          </a:xfrm>
          <a:prstGeom prst="rect">
            <a:avLst/>
          </a:prstGeom>
        </p:spPr>
        <p:txBody>
          <a:bodyPr spcFirstLastPara="1" wrap="square" lIns="91425" tIns="91425" rIns="91425" bIns="91425" anchor="ctr" anchorCtr="0">
            <a:noAutofit/>
          </a:bodyPr>
          <a:lstStyle/>
          <a:p>
            <a:pPr marL="0" indent="0"/>
            <a:r>
              <a:rPr lang="en" sz="1400"/>
              <a:t>mcee.umn.edu |</a:t>
            </a:r>
            <a:r>
              <a:rPr lang="en"/>
              <a:t> </a:t>
            </a:r>
            <a:r>
              <a:rPr lang="en" sz="1400" u="sng">
                <a:solidFill>
                  <a:schemeClr val="hlink"/>
                </a:solidFill>
                <a:hlinkClick r:id="rId3"/>
              </a:rPr>
              <a:t>mcee@umn.edu</a:t>
            </a:r>
            <a:r>
              <a:rPr lang="en" sz="1400"/>
              <a:t> | 612.625.3727</a:t>
            </a:r>
            <a:endParaRPr sz="1400"/>
          </a:p>
        </p:txBody>
      </p:sp>
    </p:spTree>
    <p:extLst>
      <p:ext uri="{BB962C8B-B14F-4D97-AF65-F5344CB8AC3E}">
        <p14:creationId xmlns:p14="http://schemas.microsoft.com/office/powerpoint/2010/main" val="234508389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Freeform 2"/>
          <p:cNvSpPr>
            <a:spLocks/>
          </p:cNvSpPr>
          <p:nvPr/>
        </p:nvSpPr>
        <p:spPr bwMode="auto">
          <a:xfrm>
            <a:off x="3848100" y="1036638"/>
            <a:ext cx="3811588" cy="4278312"/>
          </a:xfrm>
          <a:custGeom>
            <a:avLst/>
            <a:gdLst/>
            <a:ahLst/>
            <a:cxnLst>
              <a:cxn ang="0">
                <a:pos x="0" y="0"/>
              </a:cxn>
              <a:cxn ang="0">
                <a:pos x="67" y="256"/>
              </a:cxn>
              <a:cxn ang="0">
                <a:pos x="148" y="503"/>
              </a:cxn>
              <a:cxn ang="0">
                <a:pos x="242" y="740"/>
              </a:cxn>
              <a:cxn ang="0">
                <a:pos x="348" y="968"/>
              </a:cxn>
              <a:cxn ang="0">
                <a:pos x="467" y="1184"/>
              </a:cxn>
              <a:cxn ang="0">
                <a:pos x="597" y="1391"/>
              </a:cxn>
              <a:cxn ang="0">
                <a:pos x="737" y="1585"/>
              </a:cxn>
              <a:cxn ang="0">
                <a:pos x="889" y="1767"/>
              </a:cxn>
              <a:cxn ang="0">
                <a:pos x="1050" y="1935"/>
              </a:cxn>
              <a:cxn ang="0">
                <a:pos x="1220" y="2090"/>
              </a:cxn>
              <a:cxn ang="0">
                <a:pos x="1398" y="2230"/>
              </a:cxn>
              <a:cxn ang="0">
                <a:pos x="1586" y="2356"/>
              </a:cxn>
              <a:cxn ang="0">
                <a:pos x="1778" y="2465"/>
              </a:cxn>
              <a:cxn ang="0">
                <a:pos x="1980" y="2559"/>
              </a:cxn>
              <a:cxn ang="0">
                <a:pos x="2187" y="2634"/>
              </a:cxn>
              <a:cxn ang="0">
                <a:pos x="2400" y="2694"/>
              </a:cxn>
            </a:cxnLst>
            <a:rect l="0" t="0" r="r" b="b"/>
            <a:pathLst>
              <a:path w="2401" h="2695">
                <a:moveTo>
                  <a:pt x="0" y="0"/>
                </a:moveTo>
                <a:lnTo>
                  <a:pt x="67" y="256"/>
                </a:lnTo>
                <a:lnTo>
                  <a:pt x="148" y="503"/>
                </a:lnTo>
                <a:lnTo>
                  <a:pt x="242" y="740"/>
                </a:lnTo>
                <a:lnTo>
                  <a:pt x="348" y="968"/>
                </a:lnTo>
                <a:lnTo>
                  <a:pt x="467" y="1184"/>
                </a:lnTo>
                <a:lnTo>
                  <a:pt x="597" y="1391"/>
                </a:lnTo>
                <a:lnTo>
                  <a:pt x="737" y="1585"/>
                </a:lnTo>
                <a:lnTo>
                  <a:pt x="889" y="1767"/>
                </a:lnTo>
                <a:lnTo>
                  <a:pt x="1050" y="1935"/>
                </a:lnTo>
                <a:lnTo>
                  <a:pt x="1220" y="2090"/>
                </a:lnTo>
                <a:lnTo>
                  <a:pt x="1398" y="2230"/>
                </a:lnTo>
                <a:lnTo>
                  <a:pt x="1586" y="2356"/>
                </a:lnTo>
                <a:lnTo>
                  <a:pt x="1778" y="2465"/>
                </a:lnTo>
                <a:lnTo>
                  <a:pt x="1980" y="2559"/>
                </a:lnTo>
                <a:lnTo>
                  <a:pt x="2187" y="2634"/>
                </a:lnTo>
                <a:lnTo>
                  <a:pt x="2400" y="2694"/>
                </a:lnTo>
              </a:path>
            </a:pathLst>
          </a:custGeom>
          <a:noFill/>
          <a:ln w="76200" cap="rnd" cmpd="sng">
            <a:solidFill>
              <a:srgbClr val="006600"/>
            </a:solidFill>
            <a:prstDash val="solid"/>
            <a:round/>
            <a:headEnd type="none" w="med" len="med"/>
            <a:tailEnd type="none" w="med" len="med"/>
          </a:ln>
          <a:effectLst/>
        </p:spPr>
        <p:txBody>
          <a:bodyPr/>
          <a:lstStyle/>
          <a:p>
            <a:endParaRPr lang="en-US"/>
          </a:p>
        </p:txBody>
      </p:sp>
      <p:sp>
        <p:nvSpPr>
          <p:cNvPr id="26627" name="Rectangle 3"/>
          <p:cNvSpPr>
            <a:spLocks noChangeArrowheads="1"/>
          </p:cNvSpPr>
          <p:nvPr/>
        </p:nvSpPr>
        <p:spPr bwMode="auto">
          <a:xfrm rot="16200000">
            <a:off x="-76993" y="3261519"/>
            <a:ext cx="4292600" cy="515937"/>
          </a:xfrm>
          <a:prstGeom prst="rect">
            <a:avLst/>
          </a:prstGeom>
          <a:noFill/>
          <a:ln w="12700">
            <a:noFill/>
            <a:miter lim="800000"/>
            <a:headEnd/>
            <a:tailEnd/>
          </a:ln>
          <a:effectLst/>
        </p:spPr>
        <p:txBody>
          <a:bodyPr lIns="90488" tIns="44450" rIns="90488" bIns="44450">
            <a:spAutoFit/>
          </a:bodyPr>
          <a:lstStyle/>
          <a:p>
            <a:pPr algn="ctr" eaLnBrk="0" hangingPunct="0"/>
            <a:r>
              <a:rPr lang="en-US" sz="2800" b="1" i="1">
                <a:effectLst>
                  <a:outerShdw blurRad="38100" dist="38100" dir="2700000" algn="tl">
                    <a:srgbClr val="FFFFFF"/>
                  </a:outerShdw>
                </a:effectLst>
              </a:rPr>
              <a:t>Annual rate of inflation</a:t>
            </a:r>
          </a:p>
        </p:txBody>
      </p:sp>
      <p:sp>
        <p:nvSpPr>
          <p:cNvPr id="26628" name="Rectangle 4"/>
          <p:cNvSpPr>
            <a:spLocks noChangeArrowheads="1"/>
          </p:cNvSpPr>
          <p:nvPr/>
        </p:nvSpPr>
        <p:spPr bwMode="auto">
          <a:xfrm>
            <a:off x="2703513" y="6129338"/>
            <a:ext cx="6130925" cy="454025"/>
          </a:xfrm>
          <a:prstGeom prst="rect">
            <a:avLst/>
          </a:prstGeom>
          <a:noFill/>
          <a:ln w="12700">
            <a:noFill/>
            <a:miter lim="800000"/>
            <a:headEnd/>
            <a:tailEnd/>
          </a:ln>
          <a:effectLst/>
        </p:spPr>
        <p:txBody>
          <a:bodyPr lIns="90488" tIns="44450" rIns="90488" bIns="44450">
            <a:spAutoFit/>
          </a:bodyPr>
          <a:lstStyle/>
          <a:p>
            <a:pPr algn="ctr" eaLnBrk="0" hangingPunct="0"/>
            <a:r>
              <a:rPr lang="en-US" sz="2400" b="1" i="1">
                <a:solidFill>
                  <a:srgbClr val="FF0000"/>
                </a:solidFill>
                <a:effectLst>
                  <a:outerShdw blurRad="38100" dist="38100" dir="2700000" algn="tl">
                    <a:srgbClr val="000000"/>
                  </a:outerShdw>
                </a:effectLst>
              </a:rPr>
              <a:t>Unemployment rate (percent)</a:t>
            </a:r>
          </a:p>
        </p:txBody>
      </p:sp>
      <p:sp>
        <p:nvSpPr>
          <p:cNvPr id="26629" name="Rectangle 5"/>
          <p:cNvSpPr>
            <a:spLocks noChangeArrowheads="1"/>
          </p:cNvSpPr>
          <p:nvPr/>
        </p:nvSpPr>
        <p:spPr bwMode="auto">
          <a:xfrm>
            <a:off x="2551113" y="1230313"/>
            <a:ext cx="333426" cy="4706417"/>
          </a:xfrm>
          <a:prstGeom prst="rect">
            <a:avLst/>
          </a:prstGeom>
          <a:noFill/>
          <a:ln w="12700">
            <a:noFill/>
            <a:miter lim="800000"/>
            <a:headEnd/>
            <a:tailEnd/>
          </a:ln>
          <a:effectLst/>
        </p:spPr>
        <p:txBody>
          <a:bodyPr wrap="none" lIns="90488" tIns="44450" rIns="90488" bIns="44450">
            <a:spAutoFit/>
          </a:bodyPr>
          <a:lstStyle/>
          <a:p>
            <a:pPr eaLnBrk="0" hangingPunct="0"/>
            <a:r>
              <a:rPr lang="en-US" sz="2000" b="1" dirty="0">
                <a:solidFill>
                  <a:srgbClr val="FF0000"/>
                </a:solidFill>
              </a:rPr>
              <a:t>7</a:t>
            </a:r>
          </a:p>
          <a:p>
            <a:pPr eaLnBrk="0" hangingPunct="0"/>
            <a:endParaRPr lang="en-US" sz="2000" b="1" dirty="0">
              <a:solidFill>
                <a:srgbClr val="FF0000"/>
              </a:solidFill>
            </a:endParaRPr>
          </a:p>
          <a:p>
            <a:pPr eaLnBrk="0" hangingPunct="0"/>
            <a:r>
              <a:rPr lang="en-US" sz="2000" b="1" dirty="0">
                <a:solidFill>
                  <a:srgbClr val="FF0000"/>
                </a:solidFill>
              </a:rPr>
              <a:t>6</a:t>
            </a:r>
          </a:p>
          <a:p>
            <a:pPr eaLnBrk="0" hangingPunct="0"/>
            <a:endParaRPr lang="en-US" sz="2000" b="1" dirty="0">
              <a:solidFill>
                <a:srgbClr val="FF0000"/>
              </a:solidFill>
            </a:endParaRPr>
          </a:p>
          <a:p>
            <a:pPr eaLnBrk="0" hangingPunct="0"/>
            <a:r>
              <a:rPr lang="en-US" sz="2000" b="1" dirty="0">
                <a:solidFill>
                  <a:srgbClr val="FF0000"/>
                </a:solidFill>
              </a:rPr>
              <a:t>5</a:t>
            </a:r>
          </a:p>
          <a:p>
            <a:pPr eaLnBrk="0" hangingPunct="0"/>
            <a:endParaRPr lang="en-US" sz="2000" b="1" dirty="0">
              <a:solidFill>
                <a:srgbClr val="FF0000"/>
              </a:solidFill>
            </a:endParaRPr>
          </a:p>
          <a:p>
            <a:pPr eaLnBrk="0" hangingPunct="0"/>
            <a:r>
              <a:rPr lang="en-US" sz="2000" b="1" dirty="0">
                <a:solidFill>
                  <a:srgbClr val="FF0000"/>
                </a:solidFill>
              </a:rPr>
              <a:t>4</a:t>
            </a:r>
          </a:p>
          <a:p>
            <a:pPr eaLnBrk="0" hangingPunct="0"/>
            <a:endParaRPr lang="en-US" sz="2000" b="1" dirty="0">
              <a:solidFill>
                <a:srgbClr val="FF0000"/>
              </a:solidFill>
            </a:endParaRPr>
          </a:p>
          <a:p>
            <a:pPr eaLnBrk="0" hangingPunct="0"/>
            <a:r>
              <a:rPr lang="en-US" sz="2000" b="1" dirty="0">
                <a:solidFill>
                  <a:srgbClr val="FF0000"/>
                </a:solidFill>
              </a:rPr>
              <a:t>3</a:t>
            </a:r>
          </a:p>
          <a:p>
            <a:pPr eaLnBrk="0" hangingPunct="0"/>
            <a:endParaRPr lang="en-US" sz="2000" b="1" dirty="0">
              <a:solidFill>
                <a:srgbClr val="FF0000"/>
              </a:solidFill>
            </a:endParaRPr>
          </a:p>
          <a:p>
            <a:pPr eaLnBrk="0" hangingPunct="0"/>
            <a:r>
              <a:rPr lang="en-US" sz="2000" b="1" dirty="0">
                <a:solidFill>
                  <a:srgbClr val="FF0000"/>
                </a:solidFill>
              </a:rPr>
              <a:t>2</a:t>
            </a:r>
          </a:p>
          <a:p>
            <a:pPr eaLnBrk="0" hangingPunct="0"/>
            <a:endParaRPr lang="en-US" sz="2000" b="1" dirty="0">
              <a:solidFill>
                <a:srgbClr val="FF0000"/>
              </a:solidFill>
            </a:endParaRPr>
          </a:p>
          <a:p>
            <a:pPr eaLnBrk="0" hangingPunct="0"/>
            <a:r>
              <a:rPr lang="en-US" sz="2000" b="1" dirty="0">
                <a:solidFill>
                  <a:srgbClr val="FF0000"/>
                </a:solidFill>
              </a:rPr>
              <a:t>1</a:t>
            </a:r>
          </a:p>
          <a:p>
            <a:pPr eaLnBrk="0" hangingPunct="0"/>
            <a:endParaRPr lang="en-US" sz="2000" b="1" dirty="0">
              <a:solidFill>
                <a:srgbClr val="FF0000"/>
              </a:solidFill>
            </a:endParaRPr>
          </a:p>
          <a:p>
            <a:pPr eaLnBrk="0" hangingPunct="0"/>
            <a:r>
              <a:rPr lang="en-US" sz="2000" b="1" dirty="0">
                <a:solidFill>
                  <a:srgbClr val="FF0000"/>
                </a:solidFill>
              </a:rPr>
              <a:t>0</a:t>
            </a:r>
          </a:p>
        </p:txBody>
      </p:sp>
      <p:sp>
        <p:nvSpPr>
          <p:cNvPr id="26630" name="Rectangle 6"/>
          <p:cNvSpPr>
            <a:spLocks noChangeArrowheads="1"/>
          </p:cNvSpPr>
          <p:nvPr/>
        </p:nvSpPr>
        <p:spPr bwMode="auto">
          <a:xfrm>
            <a:off x="3522663" y="5695950"/>
            <a:ext cx="5114925" cy="393700"/>
          </a:xfrm>
          <a:prstGeom prst="rect">
            <a:avLst/>
          </a:prstGeom>
          <a:noFill/>
          <a:ln w="12700">
            <a:noFill/>
            <a:miter lim="800000"/>
            <a:headEnd/>
            <a:tailEnd/>
          </a:ln>
          <a:effectLst/>
        </p:spPr>
        <p:txBody>
          <a:bodyPr wrap="none" lIns="90488" tIns="44450" rIns="90488" bIns="44450">
            <a:spAutoFit/>
          </a:bodyPr>
          <a:lstStyle/>
          <a:p>
            <a:pPr eaLnBrk="0" hangingPunct="0"/>
            <a:r>
              <a:rPr lang="en-US" sz="2000" b="1">
                <a:solidFill>
                  <a:srgbClr val="FF0000"/>
                </a:solidFill>
              </a:rPr>
              <a:t>1       2       3       4       5       6       7</a:t>
            </a:r>
          </a:p>
        </p:txBody>
      </p:sp>
      <p:sp>
        <p:nvSpPr>
          <p:cNvPr id="26631" name="Rectangle 7"/>
          <p:cNvSpPr>
            <a:spLocks noChangeArrowheads="1"/>
          </p:cNvSpPr>
          <p:nvPr/>
        </p:nvSpPr>
        <p:spPr bwMode="auto">
          <a:xfrm>
            <a:off x="4440238" y="1755775"/>
            <a:ext cx="4206875" cy="546100"/>
          </a:xfrm>
          <a:prstGeom prst="rect">
            <a:avLst/>
          </a:prstGeom>
          <a:noFill/>
          <a:ln w="12700">
            <a:noFill/>
            <a:miter lim="800000"/>
            <a:headEnd/>
            <a:tailEnd/>
          </a:ln>
          <a:effectLst/>
        </p:spPr>
        <p:txBody>
          <a:bodyPr wrap="none" lIns="90488" tIns="44450" rIns="90488" bIns="44450">
            <a:spAutoFit/>
          </a:bodyPr>
          <a:lstStyle/>
          <a:p>
            <a:pPr eaLnBrk="0" hangingPunct="0"/>
            <a:r>
              <a:rPr lang="en-US" sz="3000" b="1" i="1"/>
              <a:t>As </a:t>
            </a:r>
            <a:r>
              <a:rPr lang="en-US" sz="3000" b="1" i="1">
                <a:effectLst>
                  <a:outerShdw blurRad="38100" dist="38100" dir="2700000" algn="tl">
                    <a:srgbClr val="FFFFFF"/>
                  </a:outerShdw>
                </a:effectLst>
              </a:rPr>
              <a:t>inflation declines</a:t>
            </a:r>
            <a:r>
              <a:rPr lang="en-US" sz="3000" b="1" i="1"/>
              <a:t>...</a:t>
            </a:r>
          </a:p>
        </p:txBody>
      </p:sp>
      <p:grpSp>
        <p:nvGrpSpPr>
          <p:cNvPr id="2" name="Group 8"/>
          <p:cNvGrpSpPr>
            <a:grpSpLocks/>
          </p:cNvGrpSpPr>
          <p:nvPr/>
        </p:nvGrpSpPr>
        <p:grpSpPr bwMode="auto">
          <a:xfrm>
            <a:off x="3054350" y="1143000"/>
            <a:ext cx="5002213" cy="4552950"/>
            <a:chOff x="1924" y="720"/>
            <a:chExt cx="3151" cy="2868"/>
          </a:xfrm>
        </p:grpSpPr>
        <p:sp>
          <p:nvSpPr>
            <p:cNvPr id="26633" name="Line 9"/>
            <p:cNvSpPr>
              <a:spLocks noChangeShapeType="1"/>
            </p:cNvSpPr>
            <p:nvPr/>
          </p:nvSpPr>
          <p:spPr bwMode="auto">
            <a:xfrm>
              <a:off x="1928" y="3562"/>
              <a:ext cx="3147" cy="0"/>
            </a:xfrm>
            <a:prstGeom prst="line">
              <a:avLst/>
            </a:prstGeom>
            <a:noFill/>
            <a:ln w="76200">
              <a:solidFill>
                <a:schemeClr val="tx1"/>
              </a:solidFill>
              <a:round/>
              <a:headEnd/>
              <a:tailEnd/>
            </a:ln>
            <a:effectLst/>
          </p:spPr>
          <p:txBody>
            <a:bodyPr wrap="none" anchor="ctr"/>
            <a:lstStyle/>
            <a:p>
              <a:endParaRPr lang="en-US"/>
            </a:p>
          </p:txBody>
        </p:sp>
        <p:sp>
          <p:nvSpPr>
            <p:cNvPr id="26634" name="Line 10"/>
            <p:cNvSpPr>
              <a:spLocks noChangeShapeType="1"/>
            </p:cNvSpPr>
            <p:nvPr/>
          </p:nvSpPr>
          <p:spPr bwMode="auto">
            <a:xfrm>
              <a:off x="1924" y="720"/>
              <a:ext cx="0" cy="2868"/>
            </a:xfrm>
            <a:prstGeom prst="line">
              <a:avLst/>
            </a:prstGeom>
            <a:noFill/>
            <a:ln w="76200">
              <a:solidFill>
                <a:schemeClr val="tx1"/>
              </a:solidFill>
              <a:round/>
              <a:headEnd/>
              <a:tailEnd/>
            </a:ln>
            <a:effectLst/>
          </p:spPr>
          <p:txBody>
            <a:bodyPr wrap="none" anchor="ctr"/>
            <a:lstStyle/>
            <a:p>
              <a:endParaRPr lang="en-US"/>
            </a:p>
          </p:txBody>
        </p:sp>
      </p:grpSp>
      <p:sp>
        <p:nvSpPr>
          <p:cNvPr id="26635" name="Rectangle 11"/>
          <p:cNvSpPr>
            <a:spLocks noChangeArrowheads="1"/>
          </p:cNvSpPr>
          <p:nvPr/>
        </p:nvSpPr>
        <p:spPr bwMode="auto">
          <a:xfrm>
            <a:off x="0" y="49213"/>
            <a:ext cx="9056688" cy="622300"/>
          </a:xfrm>
          <a:prstGeom prst="rect">
            <a:avLst/>
          </a:prstGeom>
          <a:noFill/>
          <a:ln w="12700">
            <a:noFill/>
            <a:miter lim="800000"/>
            <a:headEnd/>
            <a:tailEnd/>
          </a:ln>
          <a:effectLst/>
        </p:spPr>
        <p:txBody>
          <a:bodyPr lIns="90488" tIns="44450" rIns="90488" bIns="44450">
            <a:spAutoFit/>
          </a:bodyPr>
          <a:lstStyle/>
          <a:p>
            <a:pPr algn="ctr" eaLnBrk="0" hangingPunct="0"/>
            <a:r>
              <a:rPr lang="en-US" sz="3500" b="1" i="1" dirty="0">
                <a:solidFill>
                  <a:schemeClr val="tx1"/>
                </a:solidFill>
                <a:effectLst>
                  <a:outerShdw blurRad="38100" dist="38100" dir="2700000" algn="tl">
                    <a:srgbClr val="000000"/>
                  </a:outerShdw>
                </a:effectLst>
              </a:rPr>
              <a:t>THE PHILLIPS CURVE CONCEPT</a:t>
            </a:r>
          </a:p>
        </p:txBody>
      </p:sp>
      <p:sp>
        <p:nvSpPr>
          <p:cNvPr id="26636" name="Rectangle 12"/>
          <p:cNvSpPr>
            <a:spLocks noChangeArrowheads="1"/>
          </p:cNvSpPr>
          <p:nvPr/>
        </p:nvSpPr>
        <p:spPr bwMode="auto">
          <a:xfrm>
            <a:off x="5227638" y="2530475"/>
            <a:ext cx="3424237" cy="1003300"/>
          </a:xfrm>
          <a:prstGeom prst="rect">
            <a:avLst/>
          </a:prstGeom>
          <a:noFill/>
          <a:ln w="12700">
            <a:noFill/>
            <a:miter lim="800000"/>
            <a:headEnd/>
            <a:tailEnd/>
          </a:ln>
          <a:effectLst/>
        </p:spPr>
        <p:txBody>
          <a:bodyPr wrap="none" lIns="90488" tIns="44450" rIns="90488" bIns="44450">
            <a:spAutoFit/>
          </a:bodyPr>
          <a:lstStyle/>
          <a:p>
            <a:pPr eaLnBrk="0" hangingPunct="0"/>
            <a:r>
              <a:rPr lang="en-US" sz="3000" b="1" i="1" dirty="0">
                <a:solidFill>
                  <a:srgbClr val="FF0000"/>
                </a:solidFill>
                <a:effectLst>
                  <a:outerShdw blurRad="38100" dist="38100" dir="2700000" algn="tl">
                    <a:srgbClr val="000000"/>
                  </a:outerShdw>
                </a:effectLst>
              </a:rPr>
              <a:t>Unemployment</a:t>
            </a:r>
          </a:p>
          <a:p>
            <a:pPr eaLnBrk="0" hangingPunct="0"/>
            <a:r>
              <a:rPr lang="en-US" sz="3000" b="1" i="1" dirty="0">
                <a:solidFill>
                  <a:srgbClr val="FF0000"/>
                </a:solidFill>
                <a:effectLst>
                  <a:outerShdw blurRad="38100" dist="38100" dir="2700000" algn="tl">
                    <a:srgbClr val="000000"/>
                  </a:outerShdw>
                </a:effectLst>
              </a:rPr>
              <a:t>	increases</a:t>
            </a:r>
          </a:p>
        </p:txBody>
      </p:sp>
      <p:sp>
        <p:nvSpPr>
          <p:cNvPr id="26637" name="Oval 13"/>
          <p:cNvSpPr>
            <a:spLocks noChangeArrowheads="1"/>
          </p:cNvSpPr>
          <p:nvPr/>
        </p:nvSpPr>
        <p:spPr bwMode="auto">
          <a:xfrm>
            <a:off x="5867400" y="4400550"/>
            <a:ext cx="133350" cy="152400"/>
          </a:xfrm>
          <a:prstGeom prst="ellipse">
            <a:avLst/>
          </a:prstGeom>
          <a:solidFill>
            <a:srgbClr val="0000FF"/>
          </a:solidFill>
          <a:ln w="12700">
            <a:solidFill>
              <a:schemeClr val="tx1"/>
            </a:solidFill>
            <a:round/>
            <a:headEnd/>
            <a:tailEnd/>
          </a:ln>
          <a:effectLst/>
        </p:spPr>
        <p:txBody>
          <a:bodyPr wrap="none" anchor="ctr"/>
          <a:lstStyle/>
          <a:p>
            <a:endParaRPr lang="en-US"/>
          </a:p>
        </p:txBody>
      </p:sp>
      <p:pic>
        <p:nvPicPr>
          <p:cNvPr id="26638" name="Picture 14" descr="arrow red down"/>
          <p:cNvPicPr>
            <a:picLocks noChangeAspect="1" noChangeArrowheads="1" noCrop="1"/>
          </p:cNvPicPr>
          <p:nvPr/>
        </p:nvPicPr>
        <p:blipFill>
          <a:blip r:embed="rId2" cstate="print"/>
          <a:srcRect/>
          <a:stretch>
            <a:fillRect/>
          </a:stretch>
        </p:blipFill>
        <p:spPr bwMode="auto">
          <a:xfrm>
            <a:off x="3076575" y="1985963"/>
            <a:ext cx="631825" cy="3248025"/>
          </a:xfrm>
          <a:prstGeom prst="rect">
            <a:avLst/>
          </a:prstGeom>
          <a:noFill/>
        </p:spPr>
      </p:pic>
      <p:pic>
        <p:nvPicPr>
          <p:cNvPr id="26639" name="Picture 15" descr="arrow green rt"/>
          <p:cNvPicPr>
            <a:picLocks noChangeAspect="1" noChangeArrowheads="1" noCrop="1"/>
          </p:cNvPicPr>
          <p:nvPr/>
        </p:nvPicPr>
        <p:blipFill>
          <a:blip r:embed="rId3" cstate="print"/>
          <a:srcRect/>
          <a:stretch>
            <a:fillRect/>
          </a:stretch>
        </p:blipFill>
        <p:spPr bwMode="auto">
          <a:xfrm>
            <a:off x="3657600" y="4876800"/>
            <a:ext cx="3181350" cy="568325"/>
          </a:xfrm>
          <a:prstGeom prst="rect">
            <a:avLst/>
          </a:prstGeom>
          <a:noFill/>
        </p:spPr>
      </p:pic>
      <p:sp>
        <p:nvSpPr>
          <p:cNvPr id="16" name="TextBox 15"/>
          <p:cNvSpPr txBox="1"/>
          <p:nvPr/>
        </p:nvSpPr>
        <p:spPr>
          <a:xfrm>
            <a:off x="7696200" y="4953000"/>
            <a:ext cx="914400" cy="369332"/>
          </a:xfrm>
          <a:prstGeom prst="rect">
            <a:avLst/>
          </a:prstGeom>
          <a:noFill/>
        </p:spPr>
        <p:txBody>
          <a:bodyPr wrap="square" rtlCol="0">
            <a:spAutoFit/>
          </a:bodyPr>
          <a:lstStyle/>
          <a:p>
            <a:r>
              <a:rPr lang="en-US" b="1" dirty="0"/>
              <a:t>SRPC</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635"/>
                                        </p:tgtEl>
                                        <p:attrNameLst>
                                          <p:attrName>style.visibility</p:attrName>
                                        </p:attrNameLst>
                                      </p:cBhvr>
                                      <p:to>
                                        <p:strVal val="visible"/>
                                      </p:to>
                                    </p:set>
                                    <p:animEffect transition="in" filter="wipe(left)">
                                      <p:cBhvr>
                                        <p:cTn id="7" dur="500"/>
                                        <p:tgtEl>
                                          <p:spTgt spid="26635"/>
                                        </p:tgtEl>
                                      </p:cBhvr>
                                    </p:animEffect>
                                  </p:childTnLst>
                                </p:cTn>
                              </p:par>
                            </p:childTnLst>
                          </p:cTn>
                        </p:par>
                        <p:par>
                          <p:cTn id="8" fill="hold">
                            <p:stCondLst>
                              <p:cond delay="500"/>
                            </p:stCondLst>
                            <p:childTnLst>
                              <p:par>
                                <p:cTn id="9" presetID="9" presetClass="entr" presetSubtype="0" fill="hold" nodeType="afterEffect">
                                  <p:stCondLst>
                                    <p:cond delay="0"/>
                                  </p:stCondLst>
                                  <p:childTnLst>
                                    <p:set>
                                      <p:cBhvr>
                                        <p:cTn id="10" dur="1" fill="hold">
                                          <p:stCondLst>
                                            <p:cond delay="0"/>
                                          </p:stCondLst>
                                        </p:cTn>
                                        <p:tgtEl>
                                          <p:spTgt spid="26638"/>
                                        </p:tgtEl>
                                        <p:attrNameLst>
                                          <p:attrName>style.visibility</p:attrName>
                                        </p:attrNameLst>
                                      </p:cBhvr>
                                      <p:to>
                                        <p:strVal val="visible"/>
                                      </p:to>
                                    </p:set>
                                    <p:animEffect transition="in" filter="dissolve">
                                      <p:cBhvr>
                                        <p:cTn id="11" dur="2000"/>
                                        <p:tgtEl>
                                          <p:spTgt spid="26638"/>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grpId="0" nodeType="clickEffect">
                                  <p:stCondLst>
                                    <p:cond delay="0"/>
                                  </p:stCondLst>
                                  <p:childTnLst>
                                    <p:set>
                                      <p:cBhvr>
                                        <p:cTn id="15" dur="1" fill="hold">
                                          <p:stCondLst>
                                            <p:cond delay="0"/>
                                          </p:stCondLst>
                                        </p:cTn>
                                        <p:tgtEl>
                                          <p:spTgt spid="26636"/>
                                        </p:tgtEl>
                                        <p:attrNameLst>
                                          <p:attrName>style.visibility</p:attrName>
                                        </p:attrNameLst>
                                      </p:cBhvr>
                                      <p:to>
                                        <p:strVal val="visible"/>
                                      </p:to>
                                    </p:set>
                                    <p:animEffect transition="in" filter="wipe(left)">
                                      <p:cBhvr>
                                        <p:cTn id="16" dur="500"/>
                                        <p:tgtEl>
                                          <p:spTgt spid="26636"/>
                                        </p:tgtEl>
                                      </p:cBhvr>
                                    </p:animEffect>
                                  </p:childTnLst>
                                </p:cTn>
                              </p:par>
                            </p:childTnLst>
                          </p:cTn>
                        </p:par>
                        <p:par>
                          <p:cTn id="17" fill="hold">
                            <p:stCondLst>
                              <p:cond delay="500"/>
                            </p:stCondLst>
                            <p:childTnLst>
                              <p:par>
                                <p:cTn id="18" presetID="9" presetClass="entr" presetSubtype="0" fill="hold" nodeType="afterEffect">
                                  <p:stCondLst>
                                    <p:cond delay="0"/>
                                  </p:stCondLst>
                                  <p:childTnLst>
                                    <p:set>
                                      <p:cBhvr>
                                        <p:cTn id="19" dur="1" fill="hold">
                                          <p:stCondLst>
                                            <p:cond delay="0"/>
                                          </p:stCondLst>
                                        </p:cTn>
                                        <p:tgtEl>
                                          <p:spTgt spid="26639"/>
                                        </p:tgtEl>
                                        <p:attrNameLst>
                                          <p:attrName>style.visibility</p:attrName>
                                        </p:attrNameLst>
                                      </p:cBhvr>
                                      <p:to>
                                        <p:strVal val="visible"/>
                                      </p:to>
                                    </p:set>
                                    <p:animEffect transition="in" filter="dissolve">
                                      <p:cBhvr>
                                        <p:cTn id="20" dur="2000"/>
                                        <p:tgtEl>
                                          <p:spTgt spid="26639"/>
                                        </p:tgtEl>
                                      </p:cBhvr>
                                    </p:animEffect>
                                  </p:childTnLst>
                                </p:cTn>
                              </p:par>
                              <p:par>
                                <p:cTn id="21" presetID="9" presetClass="entr" presetSubtype="0" fill="hold" grpId="0" nodeType="withEffect">
                                  <p:stCondLst>
                                    <p:cond delay="0"/>
                                  </p:stCondLst>
                                  <p:childTnLst>
                                    <p:set>
                                      <p:cBhvr>
                                        <p:cTn id="22" dur="1" fill="hold">
                                          <p:stCondLst>
                                            <p:cond delay="0"/>
                                          </p:stCondLst>
                                        </p:cTn>
                                        <p:tgtEl>
                                          <p:spTgt spid="26637"/>
                                        </p:tgtEl>
                                        <p:attrNameLst>
                                          <p:attrName>style.visibility</p:attrName>
                                        </p:attrNameLst>
                                      </p:cBhvr>
                                      <p:to>
                                        <p:strVal val="visible"/>
                                      </p:to>
                                    </p:set>
                                    <p:animEffect transition="in" filter="dissolve">
                                      <p:cBhvr>
                                        <p:cTn id="23" dur="500"/>
                                        <p:tgtEl>
                                          <p:spTgt spid="266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635" grpId="0" autoUpdateAnimBg="0"/>
      <p:bldP spid="26636" grpId="0" autoUpdateAnimBg="0"/>
      <p:bldP spid="26637"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a:spLocks/>
          </p:cNvSpPr>
          <p:nvPr/>
        </p:nvSpPr>
        <p:spPr bwMode="auto">
          <a:xfrm>
            <a:off x="2828925" y="346075"/>
            <a:ext cx="3811588" cy="4278312"/>
          </a:xfrm>
          <a:custGeom>
            <a:avLst/>
            <a:gdLst/>
            <a:ahLst/>
            <a:cxnLst>
              <a:cxn ang="0">
                <a:pos x="0" y="0"/>
              </a:cxn>
              <a:cxn ang="0">
                <a:pos x="67" y="256"/>
              </a:cxn>
              <a:cxn ang="0">
                <a:pos x="148" y="503"/>
              </a:cxn>
              <a:cxn ang="0">
                <a:pos x="242" y="740"/>
              </a:cxn>
              <a:cxn ang="0">
                <a:pos x="348" y="968"/>
              </a:cxn>
              <a:cxn ang="0">
                <a:pos x="467" y="1184"/>
              </a:cxn>
              <a:cxn ang="0">
                <a:pos x="597" y="1391"/>
              </a:cxn>
              <a:cxn ang="0">
                <a:pos x="737" y="1585"/>
              </a:cxn>
              <a:cxn ang="0">
                <a:pos x="889" y="1767"/>
              </a:cxn>
              <a:cxn ang="0">
                <a:pos x="1050" y="1935"/>
              </a:cxn>
              <a:cxn ang="0">
                <a:pos x="1220" y="2090"/>
              </a:cxn>
              <a:cxn ang="0">
                <a:pos x="1398" y="2230"/>
              </a:cxn>
              <a:cxn ang="0">
                <a:pos x="1586" y="2356"/>
              </a:cxn>
              <a:cxn ang="0">
                <a:pos x="1778" y="2465"/>
              </a:cxn>
              <a:cxn ang="0">
                <a:pos x="1980" y="2559"/>
              </a:cxn>
              <a:cxn ang="0">
                <a:pos x="2187" y="2634"/>
              </a:cxn>
              <a:cxn ang="0">
                <a:pos x="2400" y="2694"/>
              </a:cxn>
            </a:cxnLst>
            <a:rect l="0" t="0" r="r" b="b"/>
            <a:pathLst>
              <a:path w="2401" h="2695">
                <a:moveTo>
                  <a:pt x="0" y="0"/>
                </a:moveTo>
                <a:lnTo>
                  <a:pt x="67" y="256"/>
                </a:lnTo>
                <a:lnTo>
                  <a:pt x="148" y="503"/>
                </a:lnTo>
                <a:lnTo>
                  <a:pt x="242" y="740"/>
                </a:lnTo>
                <a:lnTo>
                  <a:pt x="348" y="968"/>
                </a:lnTo>
                <a:lnTo>
                  <a:pt x="467" y="1184"/>
                </a:lnTo>
                <a:lnTo>
                  <a:pt x="597" y="1391"/>
                </a:lnTo>
                <a:lnTo>
                  <a:pt x="737" y="1585"/>
                </a:lnTo>
                <a:lnTo>
                  <a:pt x="889" y="1767"/>
                </a:lnTo>
                <a:lnTo>
                  <a:pt x="1050" y="1935"/>
                </a:lnTo>
                <a:lnTo>
                  <a:pt x="1220" y="2090"/>
                </a:lnTo>
                <a:lnTo>
                  <a:pt x="1398" y="2230"/>
                </a:lnTo>
                <a:lnTo>
                  <a:pt x="1586" y="2356"/>
                </a:lnTo>
                <a:lnTo>
                  <a:pt x="1778" y="2465"/>
                </a:lnTo>
                <a:lnTo>
                  <a:pt x="1980" y="2559"/>
                </a:lnTo>
                <a:lnTo>
                  <a:pt x="2187" y="2634"/>
                </a:lnTo>
                <a:lnTo>
                  <a:pt x="2400" y="2694"/>
                </a:lnTo>
              </a:path>
            </a:pathLst>
          </a:custGeom>
          <a:noFill/>
          <a:ln w="76200" cap="rnd" cmpd="sng">
            <a:solidFill>
              <a:srgbClr val="006600"/>
            </a:solidFill>
            <a:prstDash val="solid"/>
            <a:round/>
            <a:headEnd type="none" w="med" len="med"/>
            <a:tailEnd type="none" w="med" len="med"/>
          </a:ln>
          <a:effectLst/>
        </p:spPr>
        <p:txBody>
          <a:bodyPr/>
          <a:lstStyle/>
          <a:p>
            <a:endParaRPr lang="en-US"/>
          </a:p>
        </p:txBody>
      </p:sp>
      <p:sp>
        <p:nvSpPr>
          <p:cNvPr id="3" name="Rectangle 3"/>
          <p:cNvSpPr>
            <a:spLocks noChangeArrowheads="1"/>
          </p:cNvSpPr>
          <p:nvPr/>
        </p:nvSpPr>
        <p:spPr bwMode="auto">
          <a:xfrm rot="16200000">
            <a:off x="-1096168" y="2570956"/>
            <a:ext cx="4292600" cy="515937"/>
          </a:xfrm>
          <a:prstGeom prst="rect">
            <a:avLst/>
          </a:prstGeom>
          <a:noFill/>
          <a:ln w="12700">
            <a:noFill/>
            <a:miter lim="800000"/>
            <a:headEnd/>
            <a:tailEnd/>
          </a:ln>
          <a:effectLst/>
        </p:spPr>
        <p:txBody>
          <a:bodyPr lIns="90488" tIns="44450" rIns="90488" bIns="44450">
            <a:spAutoFit/>
          </a:bodyPr>
          <a:lstStyle/>
          <a:p>
            <a:pPr algn="ctr" eaLnBrk="0" hangingPunct="0"/>
            <a:r>
              <a:rPr lang="en-US" sz="2800" b="1" i="1">
                <a:effectLst>
                  <a:outerShdw blurRad="38100" dist="38100" dir="2700000" algn="tl">
                    <a:srgbClr val="FFFFFF"/>
                  </a:outerShdw>
                </a:effectLst>
              </a:rPr>
              <a:t>Annual rate of inflation</a:t>
            </a:r>
          </a:p>
        </p:txBody>
      </p:sp>
      <p:sp>
        <p:nvSpPr>
          <p:cNvPr id="4" name="Rectangle 4"/>
          <p:cNvSpPr>
            <a:spLocks noChangeArrowheads="1"/>
          </p:cNvSpPr>
          <p:nvPr/>
        </p:nvSpPr>
        <p:spPr bwMode="auto">
          <a:xfrm>
            <a:off x="1684338" y="5438775"/>
            <a:ext cx="6130925" cy="454025"/>
          </a:xfrm>
          <a:prstGeom prst="rect">
            <a:avLst/>
          </a:prstGeom>
          <a:noFill/>
          <a:ln w="12700">
            <a:noFill/>
            <a:miter lim="800000"/>
            <a:headEnd/>
            <a:tailEnd/>
          </a:ln>
          <a:effectLst/>
        </p:spPr>
        <p:txBody>
          <a:bodyPr lIns="90488" tIns="44450" rIns="90488" bIns="44450">
            <a:spAutoFit/>
          </a:bodyPr>
          <a:lstStyle/>
          <a:p>
            <a:pPr algn="ctr" eaLnBrk="0" hangingPunct="0"/>
            <a:r>
              <a:rPr lang="en-US" sz="2400" b="1" i="1">
                <a:solidFill>
                  <a:srgbClr val="FF0000"/>
                </a:solidFill>
                <a:effectLst>
                  <a:outerShdw blurRad="38100" dist="38100" dir="2700000" algn="tl">
                    <a:srgbClr val="000000"/>
                  </a:outerShdw>
                </a:effectLst>
              </a:rPr>
              <a:t>Unemployment rate (percent)</a:t>
            </a:r>
          </a:p>
        </p:txBody>
      </p:sp>
      <p:sp>
        <p:nvSpPr>
          <p:cNvPr id="5" name="Rectangle 5"/>
          <p:cNvSpPr>
            <a:spLocks noChangeArrowheads="1"/>
          </p:cNvSpPr>
          <p:nvPr/>
        </p:nvSpPr>
        <p:spPr bwMode="auto">
          <a:xfrm>
            <a:off x="1531938" y="539750"/>
            <a:ext cx="333426" cy="4706417"/>
          </a:xfrm>
          <a:prstGeom prst="rect">
            <a:avLst/>
          </a:prstGeom>
          <a:noFill/>
          <a:ln w="12700">
            <a:noFill/>
            <a:miter lim="800000"/>
            <a:headEnd/>
            <a:tailEnd/>
          </a:ln>
          <a:effectLst/>
        </p:spPr>
        <p:txBody>
          <a:bodyPr wrap="none" lIns="90488" tIns="44450" rIns="90488" bIns="44450">
            <a:spAutoFit/>
          </a:bodyPr>
          <a:lstStyle/>
          <a:p>
            <a:pPr eaLnBrk="0" hangingPunct="0"/>
            <a:r>
              <a:rPr lang="en-US" sz="2000" b="1" dirty="0">
                <a:solidFill>
                  <a:srgbClr val="FF0000"/>
                </a:solidFill>
              </a:rPr>
              <a:t>7</a:t>
            </a:r>
          </a:p>
          <a:p>
            <a:pPr eaLnBrk="0" hangingPunct="0"/>
            <a:endParaRPr lang="en-US" sz="2000" b="1" dirty="0">
              <a:solidFill>
                <a:srgbClr val="FF0000"/>
              </a:solidFill>
            </a:endParaRPr>
          </a:p>
          <a:p>
            <a:pPr eaLnBrk="0" hangingPunct="0"/>
            <a:r>
              <a:rPr lang="en-US" sz="2000" b="1" dirty="0">
                <a:solidFill>
                  <a:srgbClr val="FF0000"/>
                </a:solidFill>
              </a:rPr>
              <a:t>6</a:t>
            </a:r>
          </a:p>
          <a:p>
            <a:pPr eaLnBrk="0" hangingPunct="0"/>
            <a:endParaRPr lang="en-US" sz="2000" b="1" dirty="0">
              <a:solidFill>
                <a:srgbClr val="FF0000"/>
              </a:solidFill>
            </a:endParaRPr>
          </a:p>
          <a:p>
            <a:pPr eaLnBrk="0" hangingPunct="0"/>
            <a:r>
              <a:rPr lang="en-US" sz="2000" b="1" dirty="0">
                <a:solidFill>
                  <a:srgbClr val="FF0000"/>
                </a:solidFill>
              </a:rPr>
              <a:t>5</a:t>
            </a:r>
          </a:p>
          <a:p>
            <a:pPr eaLnBrk="0" hangingPunct="0"/>
            <a:endParaRPr lang="en-US" sz="2000" b="1" dirty="0">
              <a:solidFill>
                <a:srgbClr val="FF0000"/>
              </a:solidFill>
            </a:endParaRPr>
          </a:p>
          <a:p>
            <a:pPr eaLnBrk="0" hangingPunct="0"/>
            <a:r>
              <a:rPr lang="en-US" sz="2000" b="1" dirty="0">
                <a:solidFill>
                  <a:srgbClr val="FF0000"/>
                </a:solidFill>
              </a:rPr>
              <a:t>4</a:t>
            </a:r>
          </a:p>
          <a:p>
            <a:pPr eaLnBrk="0" hangingPunct="0"/>
            <a:endParaRPr lang="en-US" sz="2000" b="1" dirty="0">
              <a:solidFill>
                <a:srgbClr val="FF0000"/>
              </a:solidFill>
            </a:endParaRPr>
          </a:p>
          <a:p>
            <a:pPr eaLnBrk="0" hangingPunct="0"/>
            <a:r>
              <a:rPr lang="en-US" sz="2000" b="1" dirty="0">
                <a:solidFill>
                  <a:srgbClr val="FF0000"/>
                </a:solidFill>
              </a:rPr>
              <a:t>3</a:t>
            </a:r>
          </a:p>
          <a:p>
            <a:pPr eaLnBrk="0" hangingPunct="0"/>
            <a:endParaRPr lang="en-US" sz="2000" b="1" dirty="0">
              <a:solidFill>
                <a:srgbClr val="FF0000"/>
              </a:solidFill>
            </a:endParaRPr>
          </a:p>
          <a:p>
            <a:pPr eaLnBrk="0" hangingPunct="0"/>
            <a:r>
              <a:rPr lang="en-US" sz="2000" b="1" dirty="0">
                <a:solidFill>
                  <a:srgbClr val="FF0000"/>
                </a:solidFill>
              </a:rPr>
              <a:t>2</a:t>
            </a:r>
          </a:p>
          <a:p>
            <a:pPr eaLnBrk="0" hangingPunct="0"/>
            <a:endParaRPr lang="en-US" sz="2000" b="1" dirty="0">
              <a:solidFill>
                <a:srgbClr val="FF0000"/>
              </a:solidFill>
            </a:endParaRPr>
          </a:p>
          <a:p>
            <a:pPr eaLnBrk="0" hangingPunct="0"/>
            <a:r>
              <a:rPr lang="en-US" sz="2000" b="1" dirty="0">
                <a:solidFill>
                  <a:srgbClr val="FF0000"/>
                </a:solidFill>
              </a:rPr>
              <a:t>1</a:t>
            </a:r>
          </a:p>
          <a:p>
            <a:pPr eaLnBrk="0" hangingPunct="0"/>
            <a:endParaRPr lang="en-US" sz="2000" b="1" dirty="0">
              <a:solidFill>
                <a:srgbClr val="FF0000"/>
              </a:solidFill>
            </a:endParaRPr>
          </a:p>
          <a:p>
            <a:pPr eaLnBrk="0" hangingPunct="0"/>
            <a:r>
              <a:rPr lang="en-US" sz="2000" b="1" dirty="0">
                <a:solidFill>
                  <a:srgbClr val="FF0000"/>
                </a:solidFill>
              </a:rPr>
              <a:t>0</a:t>
            </a:r>
          </a:p>
        </p:txBody>
      </p:sp>
      <p:sp>
        <p:nvSpPr>
          <p:cNvPr id="6" name="Rectangle 6"/>
          <p:cNvSpPr>
            <a:spLocks noChangeArrowheads="1"/>
          </p:cNvSpPr>
          <p:nvPr/>
        </p:nvSpPr>
        <p:spPr bwMode="auto">
          <a:xfrm>
            <a:off x="2503488" y="5005387"/>
            <a:ext cx="5114925" cy="393700"/>
          </a:xfrm>
          <a:prstGeom prst="rect">
            <a:avLst/>
          </a:prstGeom>
          <a:noFill/>
          <a:ln w="12700">
            <a:noFill/>
            <a:miter lim="800000"/>
            <a:headEnd/>
            <a:tailEnd/>
          </a:ln>
          <a:effectLst/>
        </p:spPr>
        <p:txBody>
          <a:bodyPr wrap="none" lIns="90488" tIns="44450" rIns="90488" bIns="44450">
            <a:spAutoFit/>
          </a:bodyPr>
          <a:lstStyle/>
          <a:p>
            <a:pPr eaLnBrk="0" hangingPunct="0"/>
            <a:r>
              <a:rPr lang="en-US" sz="2000" b="1">
                <a:solidFill>
                  <a:srgbClr val="FF0000"/>
                </a:solidFill>
              </a:rPr>
              <a:t>1       2       3       4       5       6       7</a:t>
            </a:r>
          </a:p>
        </p:txBody>
      </p:sp>
      <p:sp>
        <p:nvSpPr>
          <p:cNvPr id="7" name="Rectangle 7"/>
          <p:cNvSpPr>
            <a:spLocks noChangeArrowheads="1"/>
          </p:cNvSpPr>
          <p:nvPr/>
        </p:nvSpPr>
        <p:spPr bwMode="auto">
          <a:xfrm>
            <a:off x="3421063" y="1065212"/>
            <a:ext cx="3962624" cy="551433"/>
          </a:xfrm>
          <a:prstGeom prst="rect">
            <a:avLst/>
          </a:prstGeom>
          <a:noFill/>
          <a:ln w="12700">
            <a:noFill/>
            <a:miter lim="800000"/>
            <a:headEnd/>
            <a:tailEnd/>
          </a:ln>
          <a:effectLst/>
        </p:spPr>
        <p:txBody>
          <a:bodyPr wrap="none" lIns="90488" tIns="44450" rIns="90488" bIns="44450">
            <a:spAutoFit/>
          </a:bodyPr>
          <a:lstStyle/>
          <a:p>
            <a:pPr eaLnBrk="0" hangingPunct="0"/>
            <a:r>
              <a:rPr lang="en-US" sz="3000" b="1" i="1" dirty="0"/>
              <a:t>As </a:t>
            </a:r>
            <a:r>
              <a:rPr lang="en-US" sz="3000" b="1" i="1" dirty="0">
                <a:effectLst>
                  <a:outerShdw blurRad="38100" dist="38100" dir="2700000" algn="tl">
                    <a:srgbClr val="FFFFFF"/>
                  </a:outerShdw>
                </a:effectLst>
              </a:rPr>
              <a:t>inflation increases</a:t>
            </a:r>
            <a:r>
              <a:rPr lang="en-US" sz="3000" b="1" i="1" dirty="0"/>
              <a:t>...</a:t>
            </a:r>
          </a:p>
        </p:txBody>
      </p:sp>
      <p:grpSp>
        <p:nvGrpSpPr>
          <p:cNvPr id="8" name="Group 8"/>
          <p:cNvGrpSpPr>
            <a:grpSpLocks/>
          </p:cNvGrpSpPr>
          <p:nvPr/>
        </p:nvGrpSpPr>
        <p:grpSpPr bwMode="auto">
          <a:xfrm>
            <a:off x="2035175" y="452437"/>
            <a:ext cx="5002213" cy="4552950"/>
            <a:chOff x="1924" y="720"/>
            <a:chExt cx="3151" cy="2868"/>
          </a:xfrm>
        </p:grpSpPr>
        <p:sp>
          <p:nvSpPr>
            <p:cNvPr id="9" name="Line 9"/>
            <p:cNvSpPr>
              <a:spLocks noChangeShapeType="1"/>
            </p:cNvSpPr>
            <p:nvPr/>
          </p:nvSpPr>
          <p:spPr bwMode="auto">
            <a:xfrm>
              <a:off x="1928" y="3562"/>
              <a:ext cx="3147" cy="0"/>
            </a:xfrm>
            <a:prstGeom prst="line">
              <a:avLst/>
            </a:prstGeom>
            <a:noFill/>
            <a:ln w="76200">
              <a:solidFill>
                <a:schemeClr val="tx1"/>
              </a:solidFill>
              <a:round/>
              <a:headEnd/>
              <a:tailEnd/>
            </a:ln>
            <a:effectLst/>
          </p:spPr>
          <p:txBody>
            <a:bodyPr wrap="none" anchor="ctr"/>
            <a:lstStyle/>
            <a:p>
              <a:endParaRPr lang="en-US"/>
            </a:p>
          </p:txBody>
        </p:sp>
        <p:sp>
          <p:nvSpPr>
            <p:cNvPr id="10" name="Line 10"/>
            <p:cNvSpPr>
              <a:spLocks noChangeShapeType="1"/>
            </p:cNvSpPr>
            <p:nvPr/>
          </p:nvSpPr>
          <p:spPr bwMode="auto">
            <a:xfrm>
              <a:off x="1924" y="720"/>
              <a:ext cx="0" cy="2868"/>
            </a:xfrm>
            <a:prstGeom prst="line">
              <a:avLst/>
            </a:prstGeom>
            <a:noFill/>
            <a:ln w="76200">
              <a:solidFill>
                <a:schemeClr val="tx1"/>
              </a:solidFill>
              <a:round/>
              <a:headEnd/>
              <a:tailEnd/>
            </a:ln>
            <a:effectLst/>
          </p:spPr>
          <p:txBody>
            <a:bodyPr wrap="none" anchor="ctr"/>
            <a:lstStyle/>
            <a:p>
              <a:endParaRPr lang="en-US"/>
            </a:p>
          </p:txBody>
        </p:sp>
      </p:grpSp>
      <p:sp>
        <p:nvSpPr>
          <p:cNvPr id="11" name="Rectangle 12"/>
          <p:cNvSpPr>
            <a:spLocks noChangeArrowheads="1"/>
          </p:cNvSpPr>
          <p:nvPr/>
        </p:nvSpPr>
        <p:spPr bwMode="auto">
          <a:xfrm>
            <a:off x="4208463" y="1839912"/>
            <a:ext cx="2789226" cy="1013098"/>
          </a:xfrm>
          <a:prstGeom prst="rect">
            <a:avLst/>
          </a:prstGeom>
          <a:noFill/>
          <a:ln w="12700">
            <a:noFill/>
            <a:miter lim="800000"/>
            <a:headEnd/>
            <a:tailEnd/>
          </a:ln>
          <a:effectLst/>
        </p:spPr>
        <p:txBody>
          <a:bodyPr wrap="none" lIns="90488" tIns="44450" rIns="90488" bIns="44450">
            <a:spAutoFit/>
          </a:bodyPr>
          <a:lstStyle/>
          <a:p>
            <a:pPr eaLnBrk="0" hangingPunct="0"/>
            <a:r>
              <a:rPr lang="en-US" sz="3000" b="1" i="1" dirty="0">
                <a:solidFill>
                  <a:srgbClr val="FF0000"/>
                </a:solidFill>
                <a:effectLst>
                  <a:outerShdw blurRad="38100" dist="38100" dir="2700000" algn="tl">
                    <a:srgbClr val="000000"/>
                  </a:outerShdw>
                </a:effectLst>
              </a:rPr>
              <a:t>Unemployment</a:t>
            </a:r>
          </a:p>
          <a:p>
            <a:pPr eaLnBrk="0" hangingPunct="0"/>
            <a:r>
              <a:rPr lang="en-US" sz="3000" b="1" i="1" dirty="0">
                <a:solidFill>
                  <a:srgbClr val="FF0000"/>
                </a:solidFill>
                <a:effectLst>
                  <a:outerShdw blurRad="38100" dist="38100" dir="2700000" algn="tl">
                    <a:srgbClr val="000000"/>
                  </a:outerShdw>
                </a:effectLst>
              </a:rPr>
              <a:t>	decreases</a:t>
            </a:r>
          </a:p>
        </p:txBody>
      </p:sp>
      <p:sp>
        <p:nvSpPr>
          <p:cNvPr id="12" name="Oval 13"/>
          <p:cNvSpPr>
            <a:spLocks noChangeArrowheads="1"/>
          </p:cNvSpPr>
          <p:nvPr/>
        </p:nvSpPr>
        <p:spPr bwMode="auto">
          <a:xfrm>
            <a:off x="4848225" y="3709987"/>
            <a:ext cx="133350" cy="152400"/>
          </a:xfrm>
          <a:prstGeom prst="ellipse">
            <a:avLst/>
          </a:prstGeom>
          <a:solidFill>
            <a:srgbClr val="0000FF"/>
          </a:solidFill>
          <a:ln w="12700">
            <a:solidFill>
              <a:schemeClr val="tx1"/>
            </a:solidFill>
            <a:round/>
            <a:headEnd/>
            <a:tailEnd/>
          </a:ln>
          <a:effectLst/>
        </p:spPr>
        <p:txBody>
          <a:bodyPr wrap="none" anchor="ctr"/>
          <a:lstStyle/>
          <a:p>
            <a:endParaRPr lang="en-US"/>
          </a:p>
        </p:txBody>
      </p:sp>
      <p:pic>
        <p:nvPicPr>
          <p:cNvPr id="13" name="Picture 14" descr="arrow red down"/>
          <p:cNvPicPr>
            <a:picLocks noChangeAspect="1" noChangeArrowheads="1" noCrop="1"/>
          </p:cNvPicPr>
          <p:nvPr/>
        </p:nvPicPr>
        <p:blipFill>
          <a:blip r:embed="rId2" cstate="print"/>
          <a:srcRect/>
          <a:stretch>
            <a:fillRect/>
          </a:stretch>
        </p:blipFill>
        <p:spPr bwMode="auto">
          <a:xfrm rot="10800000">
            <a:off x="2133600" y="0"/>
            <a:ext cx="631825" cy="3248025"/>
          </a:xfrm>
          <a:prstGeom prst="rect">
            <a:avLst/>
          </a:prstGeom>
          <a:noFill/>
        </p:spPr>
      </p:pic>
      <p:pic>
        <p:nvPicPr>
          <p:cNvPr id="14" name="Picture 15" descr="arrow green rt"/>
          <p:cNvPicPr>
            <a:picLocks noChangeAspect="1" noChangeArrowheads="1" noCrop="1"/>
          </p:cNvPicPr>
          <p:nvPr/>
        </p:nvPicPr>
        <p:blipFill>
          <a:blip r:embed="rId3" cstate="print"/>
          <a:srcRect/>
          <a:stretch>
            <a:fillRect/>
          </a:stretch>
        </p:blipFill>
        <p:spPr bwMode="auto">
          <a:xfrm rot="10800000">
            <a:off x="2057400" y="4267200"/>
            <a:ext cx="3181350" cy="568325"/>
          </a:xfrm>
          <a:prstGeom prst="rect">
            <a:avLst/>
          </a:prstGeom>
          <a:noFill/>
        </p:spPr>
      </p:pic>
      <p:sp>
        <p:nvSpPr>
          <p:cNvPr id="15" name="Rectangle 14"/>
          <p:cNvSpPr/>
          <p:nvPr/>
        </p:nvSpPr>
        <p:spPr>
          <a:xfrm>
            <a:off x="6629400" y="4343400"/>
            <a:ext cx="720069" cy="369332"/>
          </a:xfrm>
          <a:prstGeom prst="rect">
            <a:avLst/>
          </a:prstGeom>
        </p:spPr>
        <p:txBody>
          <a:bodyPr wrap="none">
            <a:spAutoFit/>
          </a:bodyPr>
          <a:lstStyle/>
          <a:p>
            <a:r>
              <a:rPr lang="en-US" b="1" dirty="0"/>
              <a:t>SRPC</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dissolve">
                                      <p:cBhvr>
                                        <p:cTn id="7" dur="20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wipe(left)">
                                      <p:cBhvr>
                                        <p:cTn id="12" dur="500"/>
                                        <p:tgtEl>
                                          <p:spTgt spid="11"/>
                                        </p:tgtEl>
                                      </p:cBhvr>
                                    </p:animEffect>
                                  </p:childTnLst>
                                </p:cTn>
                              </p:par>
                            </p:childTnLst>
                          </p:cTn>
                        </p:par>
                        <p:par>
                          <p:cTn id="13" fill="hold">
                            <p:stCondLst>
                              <p:cond delay="500"/>
                            </p:stCondLst>
                            <p:childTnLst>
                              <p:par>
                                <p:cTn id="14" presetID="9" presetClass="entr" presetSubtype="0" fill="hold" nodeType="afterEffect">
                                  <p:stCondLst>
                                    <p:cond delay="0"/>
                                  </p:stCondLst>
                                  <p:childTnLst>
                                    <p:set>
                                      <p:cBhvr>
                                        <p:cTn id="15" dur="1" fill="hold">
                                          <p:stCondLst>
                                            <p:cond delay="0"/>
                                          </p:stCondLst>
                                        </p:cTn>
                                        <p:tgtEl>
                                          <p:spTgt spid="14"/>
                                        </p:tgtEl>
                                        <p:attrNameLst>
                                          <p:attrName>style.visibility</p:attrName>
                                        </p:attrNameLst>
                                      </p:cBhvr>
                                      <p:to>
                                        <p:strVal val="visible"/>
                                      </p:to>
                                    </p:set>
                                    <p:animEffect transition="in" filter="dissolve">
                                      <p:cBhvr>
                                        <p:cTn id="16" dur="2000"/>
                                        <p:tgtEl>
                                          <p:spTgt spid="14"/>
                                        </p:tgtEl>
                                      </p:cBhvr>
                                    </p:animEffect>
                                  </p:childTnLst>
                                </p:cTn>
                              </p:par>
                              <p:par>
                                <p:cTn id="17" presetID="9" presetClass="entr" presetSubtype="0"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dissolve">
                                      <p:cBhvr>
                                        <p:cTn id="19"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utoUpdateAnimBg="0"/>
      <p:bldP spid="12" grpId="0" animBg="1"/>
    </p:bldLst>
  </p:timing>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4338" name="Slide Number Placeholder 3"/>
          <p:cNvSpPr txBox="1">
            <a:spLocks noGrp="1"/>
          </p:cNvSpPr>
          <p:nvPr/>
        </p:nvSpPr>
        <p:spPr bwMode="auto">
          <a:xfrm>
            <a:off x="7239000" y="6400800"/>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Times New Roman" panose="02020603050405020304" pitchFamily="18" charset="0"/>
              </a:defRPr>
            </a:lvl1pPr>
            <a:lvl2pPr marL="742950" indent="-285750" eaLnBrk="0" hangingPunct="0">
              <a:spcBef>
                <a:spcPct val="20000"/>
              </a:spcBef>
              <a:buChar char="–"/>
              <a:defRPr sz="2800">
                <a:solidFill>
                  <a:schemeClr val="tx1"/>
                </a:solidFill>
                <a:latin typeface="Times New Roman" panose="02020603050405020304" pitchFamily="18" charset="0"/>
              </a:defRPr>
            </a:lvl2pPr>
            <a:lvl3pPr marL="1143000" indent="-228600" eaLnBrk="0" hangingPunct="0">
              <a:spcBef>
                <a:spcPct val="20000"/>
              </a:spcBef>
              <a:buChar char="•"/>
              <a:defRPr sz="2400">
                <a:solidFill>
                  <a:schemeClr val="tx1"/>
                </a:solidFill>
                <a:latin typeface="Times New Roman" panose="02020603050405020304" pitchFamily="18" charset="0"/>
              </a:defRPr>
            </a:lvl3pPr>
            <a:lvl4pPr marL="1600200" indent="-228600" eaLnBrk="0" hangingPunct="0">
              <a:spcBef>
                <a:spcPct val="20000"/>
              </a:spcBef>
              <a:buChar char="–"/>
              <a:defRPr sz="2000">
                <a:solidFill>
                  <a:schemeClr val="tx1"/>
                </a:solidFill>
                <a:latin typeface="Times New Roman" panose="02020603050405020304" pitchFamily="18" charset="0"/>
              </a:defRPr>
            </a:lvl4pPr>
            <a:lvl5pPr marL="2057400" indent="-228600"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r" eaLnBrk="1" hangingPunct="1">
              <a:spcBef>
                <a:spcPct val="0"/>
              </a:spcBef>
              <a:buFontTx/>
              <a:buNone/>
            </a:pPr>
            <a:fld id="{C287C029-507B-4410-850B-49796BB5DF0C}" type="slidenum">
              <a:rPr lang="en-US" altLang="en-US" sz="1400"/>
              <a:pPr algn="r" eaLnBrk="1" hangingPunct="1">
                <a:spcBef>
                  <a:spcPct val="0"/>
                </a:spcBef>
                <a:buFontTx/>
                <a:buNone/>
              </a:pPr>
              <a:t>7</a:t>
            </a:fld>
            <a:endParaRPr lang="en-US" altLang="en-US" sz="1400"/>
          </a:p>
        </p:txBody>
      </p:sp>
      <p:pic>
        <p:nvPicPr>
          <p:cNvPr id="52229" name="Picture 5" descr="inflation_unemployment_1994"/>
          <p:cNvPicPr>
            <a:picLocks noChangeAspect="1" noChangeArrowheads="1"/>
          </p:cNvPicPr>
          <p:nvPr/>
        </p:nvPicPr>
        <p:blipFill>
          <a:blip r:embed="rId2">
            <a:extLst>
              <a:ext uri="{28A0092B-C50C-407E-A947-70E740481C1C}">
                <a14:useLocalDpi xmlns:a14="http://schemas.microsoft.com/office/drawing/2010/main" val="0"/>
              </a:ext>
            </a:extLst>
          </a:blip>
          <a:srcRect l="2542"/>
          <a:stretch>
            <a:fillRect/>
          </a:stretch>
        </p:blipFill>
        <p:spPr bwMode="auto">
          <a:xfrm>
            <a:off x="76200" y="882518"/>
            <a:ext cx="8763000" cy="541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340" name="Rectangle 6"/>
          <p:cNvSpPr>
            <a:spLocks noChangeArrowheads="1"/>
          </p:cNvSpPr>
          <p:nvPr/>
        </p:nvSpPr>
        <p:spPr bwMode="auto">
          <a:xfrm>
            <a:off x="228600" y="0"/>
            <a:ext cx="8610600" cy="9541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a:solidFill>
                  <a:schemeClr val="tx1"/>
                </a:solidFill>
                <a:latin typeface="Times New Roman" panose="02020603050405020304" pitchFamily="18" charset="0"/>
              </a:defRPr>
            </a:lvl1pPr>
            <a:lvl2pPr marL="742950" indent="-285750" eaLnBrk="0" hangingPunct="0">
              <a:spcBef>
                <a:spcPct val="20000"/>
              </a:spcBef>
              <a:buChar char="–"/>
              <a:defRPr sz="2800">
                <a:solidFill>
                  <a:schemeClr val="tx1"/>
                </a:solidFill>
                <a:latin typeface="Times New Roman" panose="02020603050405020304" pitchFamily="18" charset="0"/>
              </a:defRPr>
            </a:lvl2pPr>
            <a:lvl3pPr marL="1143000" indent="-228600" eaLnBrk="0" hangingPunct="0">
              <a:spcBef>
                <a:spcPct val="20000"/>
              </a:spcBef>
              <a:buChar char="•"/>
              <a:defRPr sz="2400">
                <a:solidFill>
                  <a:schemeClr val="tx1"/>
                </a:solidFill>
                <a:latin typeface="Times New Roman" panose="02020603050405020304" pitchFamily="18" charset="0"/>
              </a:defRPr>
            </a:lvl3pPr>
            <a:lvl4pPr marL="1600200" indent="-228600" eaLnBrk="0" hangingPunct="0">
              <a:spcBef>
                <a:spcPct val="20000"/>
              </a:spcBef>
              <a:buChar char="–"/>
              <a:defRPr sz="2000">
                <a:solidFill>
                  <a:schemeClr val="tx1"/>
                </a:solidFill>
                <a:latin typeface="Times New Roman" panose="02020603050405020304" pitchFamily="18" charset="0"/>
              </a:defRPr>
            </a:lvl4pPr>
            <a:lvl5pPr marL="2057400" indent="-228600"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r>
              <a:rPr lang="en-US" altLang="en-US" sz="2800" b="1" dirty="0"/>
              <a:t>At times in history there has been an inverse relationship between unemployment and inflation</a:t>
            </a:r>
          </a:p>
        </p:txBody>
      </p:sp>
      <p:pic>
        <p:nvPicPr>
          <p:cNvPr id="2" name="Picture 1">
            <a:extLst>
              <a:ext uri="{FF2B5EF4-FFF2-40B4-BE49-F238E27FC236}">
                <a16:creationId xmlns:a16="http://schemas.microsoft.com/office/drawing/2014/main" id="{F5CCF4F2-CEA2-B753-BE8C-D6839A4CE875}"/>
              </a:ext>
            </a:extLst>
          </p:cNvPr>
          <p:cNvPicPr>
            <a:picLocks noChangeAspect="1"/>
          </p:cNvPicPr>
          <p:nvPr/>
        </p:nvPicPr>
        <p:blipFill>
          <a:blip r:embed="rId3"/>
          <a:stretch>
            <a:fillRect/>
          </a:stretch>
        </p:blipFill>
        <p:spPr>
          <a:xfrm>
            <a:off x="-1237" y="5984611"/>
            <a:ext cx="1428823" cy="825542"/>
          </a:xfrm>
          <a:prstGeom prst="rect">
            <a:avLst/>
          </a:prstGeom>
        </p:spPr>
      </p:pic>
    </p:spTree>
    <p:extLst>
      <p:ext uri="{BB962C8B-B14F-4D97-AF65-F5344CB8AC3E}">
        <p14:creationId xmlns:p14="http://schemas.microsoft.com/office/powerpoint/2010/main" val="3806169790"/>
      </p:ext>
    </p:extLst>
  </p:cSld>
  <p:clrMapOvr>
    <a:masterClrMapping/>
  </p:clrMapOvr>
  <p:transition spd="med">
    <p:zoom/>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nodeType="clickEffect">
                                  <p:stCondLst>
                                    <p:cond delay="0"/>
                                  </p:stCondLst>
                                  <p:childTnLst>
                                    <p:set>
                                      <p:cBhvr>
                                        <p:cTn id="6" dur="1" fill="hold">
                                          <p:stCondLst>
                                            <p:cond delay="0"/>
                                          </p:stCondLst>
                                        </p:cTn>
                                        <p:tgtEl>
                                          <p:spTgt spid="52229"/>
                                        </p:tgtEl>
                                        <p:attrNameLst>
                                          <p:attrName>style.visibility</p:attrName>
                                        </p:attrNameLst>
                                      </p:cBhvr>
                                      <p:to>
                                        <p:strVal val="visible"/>
                                      </p:to>
                                    </p:set>
                                    <p:animEffect transition="in" filter="dissolve">
                                      <p:cBhvr>
                                        <p:cTn id="7" dur="500"/>
                                        <p:tgtEl>
                                          <p:spTgt spid="522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E99E8B-4010-CAFA-A18E-DF1D5A0DF338}"/>
              </a:ext>
            </a:extLst>
          </p:cNvPr>
          <p:cNvSpPr>
            <a:spLocks noGrp="1"/>
          </p:cNvSpPr>
          <p:nvPr>
            <p:ph type="title"/>
          </p:nvPr>
        </p:nvSpPr>
        <p:spPr/>
        <p:txBody>
          <a:bodyPr/>
          <a:lstStyle/>
          <a:p>
            <a:endParaRPr lang="en-US"/>
          </a:p>
        </p:txBody>
      </p:sp>
      <p:sp>
        <p:nvSpPr>
          <p:cNvPr id="3" name="Text Placeholder 2">
            <a:extLst>
              <a:ext uri="{FF2B5EF4-FFF2-40B4-BE49-F238E27FC236}">
                <a16:creationId xmlns:a16="http://schemas.microsoft.com/office/drawing/2014/main" id="{55C3BCF0-5988-8BAA-95C0-9E737AA53972}"/>
              </a:ext>
            </a:extLst>
          </p:cNvPr>
          <p:cNvSpPr>
            <a:spLocks noGrp="1"/>
          </p:cNvSpPr>
          <p:nvPr>
            <p:ph type="body" idx="1"/>
          </p:nvPr>
        </p:nvSpPr>
        <p:spPr/>
        <p:txBody>
          <a:bodyPr/>
          <a:lstStyle/>
          <a:p>
            <a:endParaRPr lang="en-US" dirty="0"/>
          </a:p>
        </p:txBody>
      </p:sp>
      <p:pic>
        <p:nvPicPr>
          <p:cNvPr id="5" name="Picture 4">
            <a:extLst>
              <a:ext uri="{FF2B5EF4-FFF2-40B4-BE49-F238E27FC236}">
                <a16:creationId xmlns:a16="http://schemas.microsoft.com/office/drawing/2014/main" id="{148051E5-3713-6537-33C0-1443C434CD75}"/>
              </a:ext>
            </a:extLst>
          </p:cNvPr>
          <p:cNvPicPr>
            <a:picLocks noChangeAspect="1"/>
          </p:cNvPicPr>
          <p:nvPr/>
        </p:nvPicPr>
        <p:blipFill>
          <a:blip r:embed="rId2"/>
          <a:stretch>
            <a:fillRect/>
          </a:stretch>
        </p:blipFill>
        <p:spPr>
          <a:xfrm>
            <a:off x="457199" y="3551904"/>
            <a:ext cx="8024881" cy="2057400"/>
          </a:xfrm>
          <a:prstGeom prst="rect">
            <a:avLst/>
          </a:prstGeom>
        </p:spPr>
      </p:pic>
      <p:pic>
        <p:nvPicPr>
          <p:cNvPr id="7" name="Picture 6">
            <a:hlinkClick r:id="rId3"/>
            <a:extLst>
              <a:ext uri="{FF2B5EF4-FFF2-40B4-BE49-F238E27FC236}">
                <a16:creationId xmlns:a16="http://schemas.microsoft.com/office/drawing/2014/main" id="{28D638D3-8167-AE26-5D8C-DD55FFE30BA4}"/>
              </a:ext>
            </a:extLst>
          </p:cNvPr>
          <p:cNvPicPr>
            <a:picLocks noChangeAspect="1"/>
          </p:cNvPicPr>
          <p:nvPr/>
        </p:nvPicPr>
        <p:blipFill>
          <a:blip r:embed="rId4"/>
          <a:stretch>
            <a:fillRect/>
          </a:stretch>
        </p:blipFill>
        <p:spPr>
          <a:xfrm>
            <a:off x="1955040" y="15949"/>
            <a:ext cx="5029200" cy="3535955"/>
          </a:xfrm>
          <a:prstGeom prst="rect">
            <a:avLst/>
          </a:prstGeom>
        </p:spPr>
      </p:pic>
      <p:cxnSp>
        <p:nvCxnSpPr>
          <p:cNvPr id="9" name="Straight Connector 8">
            <a:extLst>
              <a:ext uri="{FF2B5EF4-FFF2-40B4-BE49-F238E27FC236}">
                <a16:creationId xmlns:a16="http://schemas.microsoft.com/office/drawing/2014/main" id="{0C9474DC-F971-321C-9FF3-C42AE9EA1189}"/>
              </a:ext>
            </a:extLst>
          </p:cNvPr>
          <p:cNvCxnSpPr>
            <a:cxnSpLocks/>
          </p:cNvCxnSpPr>
          <p:nvPr/>
        </p:nvCxnSpPr>
        <p:spPr>
          <a:xfrm>
            <a:off x="6096000" y="4724400"/>
            <a:ext cx="1295400"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682431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anim calcmode="lin" valueType="num">
                                      <p:cBhvr>
                                        <p:cTn id="8" dur="1000" fill="hold"/>
                                        <p:tgtEl>
                                          <p:spTgt spid="9"/>
                                        </p:tgtEl>
                                        <p:attrNameLst>
                                          <p:attrName>ppt_x</p:attrName>
                                        </p:attrNameLst>
                                      </p:cBhvr>
                                      <p:tavLst>
                                        <p:tav tm="0">
                                          <p:val>
                                            <p:strVal val="#ppt_x"/>
                                          </p:val>
                                        </p:tav>
                                        <p:tav tm="100000">
                                          <p:val>
                                            <p:strVal val="#ppt_x"/>
                                          </p:val>
                                        </p:tav>
                                      </p:tavLst>
                                    </p:anim>
                                    <p:anim calcmode="lin" valueType="num">
                                      <p:cBhvr>
                                        <p:cTn id="9"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62" name="Picture 2" descr="1 A circle background"/>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
        <p:nvSpPr>
          <p:cNvPr id="40963" name="Rectangle 3"/>
          <p:cNvSpPr>
            <a:spLocks noGrp="1" noChangeArrowheads="1"/>
          </p:cNvSpPr>
          <p:nvPr>
            <p:ph type="title"/>
          </p:nvPr>
        </p:nvSpPr>
        <p:spPr>
          <a:xfrm>
            <a:off x="457200" y="152400"/>
            <a:ext cx="8229600" cy="381000"/>
          </a:xfrm>
        </p:spPr>
        <p:txBody>
          <a:bodyPr>
            <a:normAutofit fontScale="90000"/>
          </a:bodyPr>
          <a:lstStyle/>
          <a:p>
            <a:r>
              <a:rPr lang="en-US" sz="2800" b="1" i="1" dirty="0">
                <a:solidFill>
                  <a:srgbClr val="006600"/>
                </a:solidFill>
                <a:effectLst>
                  <a:outerShdw blurRad="38100" dist="38100" dir="2700000" algn="tl">
                    <a:srgbClr val="C0C0C0"/>
                  </a:outerShdw>
                </a:effectLst>
              </a:rPr>
              <a:t>Inverted Phillips Curve [“Swerve]</a:t>
            </a:r>
            <a:r>
              <a:rPr lang="en-US" sz="4000" b="1" i="1" dirty="0">
                <a:solidFill>
                  <a:srgbClr val="006600"/>
                </a:solidFill>
                <a:effectLst>
                  <a:outerShdw blurRad="38100" dist="38100" dir="2700000" algn="tl">
                    <a:srgbClr val="C0C0C0"/>
                  </a:outerShdw>
                </a:effectLst>
              </a:rPr>
              <a:t> </a:t>
            </a:r>
            <a:r>
              <a:rPr lang="en-US" sz="3200" b="1" i="1" dirty="0">
                <a:solidFill>
                  <a:srgbClr val="006600"/>
                </a:solidFill>
                <a:effectLst>
                  <a:outerShdw blurRad="38100" dist="38100" dir="2700000" algn="tl">
                    <a:srgbClr val="C0C0C0"/>
                  </a:outerShdw>
                </a:effectLst>
              </a:rPr>
              <a:t>”[late 90s]</a:t>
            </a:r>
          </a:p>
        </p:txBody>
      </p:sp>
      <p:pic>
        <p:nvPicPr>
          <p:cNvPr id="40967" name="Picture 7" descr="arrow left yel"/>
          <p:cNvPicPr>
            <a:picLocks noGrp="1" noChangeAspect="1" noChangeArrowheads="1" noCrop="1"/>
          </p:cNvPicPr>
          <p:nvPr>
            <p:ph sz="half" idx="1"/>
          </p:nvPr>
        </p:nvPicPr>
        <p:blipFill>
          <a:blip r:embed="rId3" cstate="print"/>
          <a:srcRect/>
          <a:stretch>
            <a:fillRect/>
          </a:stretch>
        </p:blipFill>
        <p:spPr>
          <a:xfrm>
            <a:off x="4922838" y="3421063"/>
            <a:ext cx="927100" cy="222250"/>
          </a:xfrm>
          <a:noFill/>
          <a:ln/>
        </p:spPr>
      </p:pic>
      <p:pic>
        <p:nvPicPr>
          <p:cNvPr id="40964" name="Picture 4" descr="PC Swerve"/>
          <p:cNvPicPr>
            <a:picLocks noGrp="1" noChangeAspect="1" noChangeArrowheads="1"/>
          </p:cNvPicPr>
          <p:nvPr>
            <p:ph sz="half" idx="2"/>
          </p:nvPr>
        </p:nvPicPr>
        <p:blipFill>
          <a:blip r:embed="rId4" cstate="print"/>
          <a:srcRect/>
          <a:stretch>
            <a:fillRect/>
          </a:stretch>
        </p:blipFill>
        <p:spPr>
          <a:xfrm>
            <a:off x="3515834" y="684358"/>
            <a:ext cx="4111625" cy="3860508"/>
          </a:xfrm>
          <a:noFill/>
          <a:ln w="38100">
            <a:solidFill>
              <a:srgbClr val="0000FF"/>
            </a:solidFill>
          </a:ln>
        </p:spPr>
      </p:pic>
      <p:sp>
        <p:nvSpPr>
          <p:cNvPr id="40965" name="Rectangle 5" descr="Papyrus"/>
          <p:cNvSpPr>
            <a:spLocks noChangeArrowheads="1"/>
          </p:cNvSpPr>
          <p:nvPr/>
        </p:nvSpPr>
        <p:spPr bwMode="auto">
          <a:xfrm>
            <a:off x="350838" y="4297437"/>
            <a:ext cx="9144000" cy="2514600"/>
          </a:xfrm>
          <a:prstGeom prst="rect">
            <a:avLst/>
          </a:prstGeom>
          <a:noFill/>
          <a:ln w="12700">
            <a:noFill/>
            <a:miter lim="800000"/>
            <a:headEnd/>
            <a:tailEnd/>
          </a:ln>
          <a:effectLst/>
        </p:spPr>
        <p:txBody>
          <a:bodyPr wrap="none" anchor="ctr"/>
          <a:lstStyle/>
          <a:p>
            <a:r>
              <a:rPr lang="en-US" sz="1800" b="1" dirty="0">
                <a:solidFill>
                  <a:srgbClr val="0000FF"/>
                </a:solidFill>
                <a:effectLst>
                  <a:outerShdw blurRad="38100" dist="38100" dir="2700000" algn="tl">
                    <a:srgbClr val="C0C0C0"/>
                  </a:outerShdw>
                </a:effectLst>
                <a:latin typeface="Verdana" pitchFamily="34" charset="0"/>
              </a:rPr>
              <a:t>Alban William </a:t>
            </a:r>
            <a:r>
              <a:rPr lang="en-US" sz="1800" b="1" dirty="0" err="1">
                <a:solidFill>
                  <a:srgbClr val="0000FF"/>
                </a:solidFill>
                <a:effectLst>
                  <a:outerShdw blurRad="38100" dist="38100" dir="2700000" algn="tl">
                    <a:srgbClr val="C0C0C0"/>
                  </a:outerShdw>
                </a:effectLst>
                <a:latin typeface="Verdana" pitchFamily="34" charset="0"/>
              </a:rPr>
              <a:t>Housego</a:t>
            </a:r>
            <a:r>
              <a:rPr lang="en-US" sz="1800" b="1" dirty="0">
                <a:solidFill>
                  <a:srgbClr val="0000FF"/>
                </a:solidFill>
                <a:effectLst>
                  <a:outerShdw blurRad="38100" dist="38100" dir="2700000" algn="tl">
                    <a:srgbClr val="C0C0C0"/>
                  </a:outerShdw>
                </a:effectLst>
                <a:latin typeface="Verdana" pitchFamily="34" charset="0"/>
              </a:rPr>
              <a:t> Phillips</a:t>
            </a:r>
            <a:r>
              <a:rPr lang="en-US" sz="1800" b="1" dirty="0">
                <a:latin typeface="Verdana" pitchFamily="34" charset="0"/>
              </a:rPr>
              <a:t> was a violinist, crocodile hunter,</a:t>
            </a:r>
          </a:p>
          <a:p>
            <a:r>
              <a:rPr lang="en-US" sz="1800" b="1" dirty="0">
                <a:latin typeface="Verdana" pitchFamily="34" charset="0"/>
              </a:rPr>
              <a:t>and electrician who became a W.W.II hero. </a:t>
            </a:r>
          </a:p>
          <a:p>
            <a:r>
              <a:rPr lang="en-US" sz="1800" b="1" dirty="0">
                <a:latin typeface="Verdana" pitchFamily="34" charset="0"/>
              </a:rPr>
              <a:t>Many say the link between unemployment and inflation has </a:t>
            </a:r>
          </a:p>
          <a:p>
            <a:r>
              <a:rPr lang="en-US" sz="1800" b="1" dirty="0">
                <a:latin typeface="Verdana" pitchFamily="34" charset="0"/>
              </a:rPr>
              <a:t>been weakened by technology-driven productivity advances</a:t>
            </a:r>
          </a:p>
          <a:p>
            <a:r>
              <a:rPr lang="en-US" sz="1800" b="1" dirty="0">
                <a:latin typeface="Verdana" pitchFamily="34" charset="0"/>
              </a:rPr>
              <a:t>and global competition. </a:t>
            </a:r>
            <a:endParaRPr lang="en-US" sz="2000" b="1" dirty="0">
              <a:latin typeface="Verdana" pitchFamily="34" charset="0"/>
            </a:endParaRPr>
          </a:p>
        </p:txBody>
      </p:sp>
      <p:pic>
        <p:nvPicPr>
          <p:cNvPr id="40966" name="Picture 6" descr="A"/>
          <p:cNvPicPr>
            <a:picLocks noChangeAspect="1" noChangeArrowheads="1"/>
          </p:cNvPicPr>
          <p:nvPr/>
        </p:nvPicPr>
        <p:blipFill>
          <a:blip r:embed="rId5" cstate="print"/>
          <a:srcRect/>
          <a:stretch>
            <a:fillRect/>
          </a:stretch>
        </p:blipFill>
        <p:spPr bwMode="auto">
          <a:xfrm>
            <a:off x="684213" y="762000"/>
            <a:ext cx="2470150" cy="3705225"/>
          </a:xfrm>
          <a:prstGeom prst="rect">
            <a:avLst/>
          </a:prstGeom>
          <a:noFill/>
          <a:ln w="38100">
            <a:solidFill>
              <a:srgbClr val="006600"/>
            </a:solidFill>
            <a:miter lim="800000"/>
            <a:headEnd/>
            <a:tailEnd/>
          </a:ln>
        </p:spPr>
      </p:pic>
      <p:sp>
        <p:nvSpPr>
          <p:cNvPr id="40968" name="Rectangle 8"/>
          <p:cNvSpPr>
            <a:spLocks noChangeArrowheads="1"/>
          </p:cNvSpPr>
          <p:nvPr/>
        </p:nvSpPr>
        <p:spPr bwMode="auto">
          <a:xfrm>
            <a:off x="6381750" y="3600450"/>
            <a:ext cx="228600" cy="171450"/>
          </a:xfrm>
          <a:prstGeom prst="rect">
            <a:avLst/>
          </a:prstGeom>
          <a:noFill/>
          <a:ln w="76200" algn="ctr">
            <a:noFill/>
            <a:miter lim="800000"/>
            <a:headEnd/>
            <a:tailEnd/>
          </a:ln>
          <a:effectLst/>
        </p:spPr>
        <p:txBody>
          <a:bodyPr wrap="none" anchor="ctr"/>
          <a:lstStyle/>
          <a:p>
            <a:pPr algn="ctr"/>
            <a:r>
              <a:rPr lang="en-US" sz="2000" b="1">
                <a:solidFill>
                  <a:schemeClr val="bg1"/>
                </a:solidFill>
                <a:effectLst>
                  <a:outerShdw blurRad="38100" dist="38100" dir="2700000" algn="tl">
                    <a:srgbClr val="C0C0C0"/>
                  </a:outerShdw>
                </a:effectLst>
              </a:rPr>
              <a:t>97</a:t>
            </a:r>
          </a:p>
        </p:txBody>
      </p:sp>
      <p:sp>
        <p:nvSpPr>
          <p:cNvPr id="40969" name="Rectangle 9"/>
          <p:cNvSpPr>
            <a:spLocks noChangeArrowheads="1"/>
          </p:cNvSpPr>
          <p:nvPr/>
        </p:nvSpPr>
        <p:spPr bwMode="auto">
          <a:xfrm>
            <a:off x="5791200" y="3733800"/>
            <a:ext cx="381000" cy="171450"/>
          </a:xfrm>
          <a:prstGeom prst="rect">
            <a:avLst/>
          </a:prstGeom>
          <a:noFill/>
          <a:ln w="76200" algn="ctr">
            <a:noFill/>
            <a:miter lim="800000"/>
            <a:headEnd/>
            <a:tailEnd/>
          </a:ln>
          <a:effectLst/>
        </p:spPr>
        <p:txBody>
          <a:bodyPr wrap="none" anchor="ctr"/>
          <a:lstStyle/>
          <a:p>
            <a:pPr algn="ctr"/>
            <a:r>
              <a:rPr lang="en-US" sz="2000" b="1">
                <a:solidFill>
                  <a:schemeClr val="bg1"/>
                </a:solidFill>
                <a:effectLst>
                  <a:outerShdw blurRad="38100" dist="38100" dir="2700000" algn="tl">
                    <a:srgbClr val="C0C0C0"/>
                  </a:outerShdw>
                </a:effectLst>
              </a:rPr>
              <a:t>98</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40965"/>
                                        </p:tgtEl>
                                        <p:attrNameLst>
                                          <p:attrName>style.visibility</p:attrName>
                                        </p:attrNameLst>
                                      </p:cBhvr>
                                      <p:to>
                                        <p:strVal val="visible"/>
                                      </p:to>
                                    </p:set>
                                    <p:animEffect transition="in" filter="dissolve">
                                      <p:cBhvr>
                                        <p:cTn id="7" dur="500"/>
                                        <p:tgtEl>
                                          <p:spTgt spid="4096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965" grpId="0"/>
    </p:bldLst>
  </p:timing>
</p:sld>
</file>

<file path=ppt/theme/theme1.xml><?xml version="1.0" encoding="utf-8"?>
<a:theme xmlns:a="http://schemas.openxmlformats.org/drawingml/2006/main" name="MCEE">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MCEE" id="{57BE5F44-7D22-4909-9E3D-014E6925DE1D}" vid="{278DBA51-62D9-4B62-8EFA-20CAE66C61A8}"/>
    </a:ext>
  </a:extLst>
</a:theme>
</file>

<file path=ppt/theme/theme2.xml><?xml version="1.0" encoding="utf-8"?>
<a:theme xmlns:a="http://schemas.openxmlformats.org/drawingml/2006/main" name="Modern Writer">
  <a:themeElements>
    <a:clrScheme name="Modern Writer">
      <a:dk1>
        <a:srgbClr val="E91D63"/>
      </a:dk1>
      <a:lt1>
        <a:srgbClr val="FFFFFF"/>
      </a:lt1>
      <a:dk2>
        <a:srgbClr val="424242"/>
      </a:dk2>
      <a:lt2>
        <a:srgbClr val="999999"/>
      </a:lt2>
      <a:accent1>
        <a:srgbClr val="607D8B"/>
      </a:accent1>
      <a:accent2>
        <a:srgbClr val="673AB7"/>
      </a:accent2>
      <a:accent3>
        <a:srgbClr val="9C26B0"/>
      </a:accent3>
      <a:accent4>
        <a:srgbClr val="0090AC"/>
      </a:accent4>
      <a:accent5>
        <a:srgbClr val="01AFD1"/>
      </a:accent5>
      <a:accent6>
        <a:srgbClr val="F8E71C"/>
      </a:accent6>
      <a:hlink>
        <a:srgbClr val="01AFD1"/>
      </a:hlink>
      <a:folHlink>
        <a:srgbClr val="01AFD1"/>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Copy of MCEE Webinar Slides Template" id="{67739DCE-F1A9-45A1-96E8-F1B0AD392E46}" vid="{922946F3-C44E-4247-BB00-A6834A8DC065}"/>
    </a:ext>
  </a:extLst>
</a:theme>
</file>

<file path=ppt/theme/theme3.xml><?xml version="1.0" encoding="utf-8"?>
<a:theme xmlns:a="http://schemas.openxmlformats.org/drawingml/2006/main" name="1_Modern Writer">
  <a:themeElements>
    <a:clrScheme name="Modern Writer">
      <a:dk1>
        <a:srgbClr val="E91D63"/>
      </a:dk1>
      <a:lt1>
        <a:srgbClr val="FFFFFF"/>
      </a:lt1>
      <a:dk2>
        <a:srgbClr val="424242"/>
      </a:dk2>
      <a:lt2>
        <a:srgbClr val="999999"/>
      </a:lt2>
      <a:accent1>
        <a:srgbClr val="607D8B"/>
      </a:accent1>
      <a:accent2>
        <a:srgbClr val="673AB7"/>
      </a:accent2>
      <a:accent3>
        <a:srgbClr val="9C26B0"/>
      </a:accent3>
      <a:accent4>
        <a:srgbClr val="0090AC"/>
      </a:accent4>
      <a:accent5>
        <a:srgbClr val="01AFD1"/>
      </a:accent5>
      <a:accent6>
        <a:srgbClr val="F8E71C"/>
      </a:accent6>
      <a:hlink>
        <a:srgbClr val="01AFD1"/>
      </a:hlink>
      <a:folHlink>
        <a:srgbClr val="01AFD1"/>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Copy of MCEE Webinar Slides Template" id="{67739DCE-F1A9-45A1-96E8-F1B0AD392E46}" vid="{587BC0CC-98F1-44D3-8809-886414149EAD}"/>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MCEE</Template>
  <TotalTime>2105</TotalTime>
  <Words>1242</Words>
  <Application>Microsoft Office PowerPoint</Application>
  <PresentationFormat>On-screen Show (4:3)</PresentationFormat>
  <Paragraphs>307</Paragraphs>
  <Slides>49</Slides>
  <Notes>12</Notes>
  <HiddenSlides>0</HiddenSlides>
  <MMClips>0</MMClips>
  <ScaleCrop>false</ScaleCrop>
  <HeadingPairs>
    <vt:vector size="6" baseType="variant">
      <vt:variant>
        <vt:lpstr>Fonts Used</vt:lpstr>
      </vt:variant>
      <vt:variant>
        <vt:i4>6</vt:i4>
      </vt:variant>
      <vt:variant>
        <vt:lpstr>Theme</vt:lpstr>
      </vt:variant>
      <vt:variant>
        <vt:i4>3</vt:i4>
      </vt:variant>
      <vt:variant>
        <vt:lpstr>Slide Titles</vt:lpstr>
      </vt:variant>
      <vt:variant>
        <vt:i4>49</vt:i4>
      </vt:variant>
    </vt:vector>
  </HeadingPairs>
  <TitlesOfParts>
    <vt:vector size="58" baseType="lpstr">
      <vt:lpstr>Arial</vt:lpstr>
      <vt:lpstr>Calibri</vt:lpstr>
      <vt:lpstr>Oswald</vt:lpstr>
      <vt:lpstr>Source Code Pro</vt:lpstr>
      <vt:lpstr>Times New Roman</vt:lpstr>
      <vt:lpstr>Verdana</vt:lpstr>
      <vt:lpstr>MCEE</vt:lpstr>
      <vt:lpstr>Modern Writer</vt:lpstr>
      <vt:lpstr>1_Modern Writer</vt:lpstr>
      <vt:lpstr>WELCOME! </vt:lpstr>
      <vt:lpstr>AP Macro Unit 4:  Banking and the Expansion of the Money Supply </vt:lpstr>
      <vt:lpstr>Instructor Bio</vt:lpstr>
      <vt:lpstr>Webinar Objectives</vt:lpstr>
      <vt:lpstr>PowerPoint Presentation</vt:lpstr>
      <vt:lpstr>PowerPoint Presentation</vt:lpstr>
      <vt:lpstr>PowerPoint Presentation</vt:lpstr>
      <vt:lpstr>PowerPoint Presentation</vt:lpstr>
      <vt:lpstr>Inverted Phillips Curve [“Swerve] ”[late 90s]</vt:lpstr>
      <vt:lpstr>PowerPoint Presentation</vt:lpstr>
      <vt:lpstr>PowerPoint Presentation</vt:lpstr>
      <vt:lpstr>Change in AD = Move Along SRPC AD UP = Up SRPC      AD Down = Down SRPC</vt:lpstr>
      <vt:lpstr>PowerPoint Presentation</vt:lpstr>
      <vt:lpstr>PowerPoint Presentation</vt:lpstr>
      <vt:lpstr>Change in As = Shift in SRPC</vt:lpstr>
      <vt:lpstr>PowerPoint Presentation</vt:lpstr>
      <vt:lpstr>PowerPoint Presentation</vt:lpstr>
      <vt:lpstr>PowerPoint Presentation</vt:lpstr>
      <vt:lpstr>PowerPoint Presentation</vt:lpstr>
      <vt:lpstr>PowerPoint Presentation</vt:lpstr>
      <vt:lpstr>PowerPoint Presentation</vt:lpstr>
      <vt:lpstr>2015 Exam</vt:lpstr>
      <vt:lpstr>PowerPoint Presentation</vt:lpstr>
      <vt:lpstr>PowerPoint Presentation</vt:lpstr>
      <vt:lpstr>PowerPoint Presentation</vt:lpstr>
      <vt:lpstr>PowerPoint Presentation</vt:lpstr>
      <vt:lpstr>The Phillips Curve Trade-Off</vt:lpstr>
      <vt:lpstr>PowerPoint Presentation</vt:lpstr>
      <vt:lpstr>PowerPoint Presentation</vt:lpstr>
      <vt:lpstr>PowerPoint Presentation</vt:lpstr>
      <vt:lpstr>PowerPoint Presentation</vt:lpstr>
      <vt:lpstr>Phillips “Curl”</vt:lpstr>
      <vt:lpstr>PowerPoint Presentation</vt:lpstr>
      <vt:lpstr>PowerPoint Presentation</vt:lpstr>
      <vt:lpstr>2015 Exam</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Any Questions?</vt:lpstr>
      <vt:lpstr>Thank You!</vt:lpstr>
    </vt:vector>
  </TitlesOfParts>
  <Company>Robbinsdale Area Schools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James_Redelsheimer</dc:creator>
  <cp:lastModifiedBy>James Redelsheimer</cp:lastModifiedBy>
  <cp:revision>47</cp:revision>
  <dcterms:created xsi:type="dcterms:W3CDTF">2008-04-14T15:45:16Z</dcterms:created>
  <dcterms:modified xsi:type="dcterms:W3CDTF">2022-10-17T20:45:48Z</dcterms:modified>
</cp:coreProperties>
</file>